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aedf79b2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9aedf79b2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body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ythonhosted.org/an_example_pypi_project/setuptools.html" TargetMode="External"/><Relationship Id="rId4" Type="http://schemas.openxmlformats.org/officeDocument/2006/relationships/hyperlink" Target="https://jenyay.net/Programming/Cxfreeze" TargetMode="External"/><Relationship Id="rId5" Type="http://schemas.openxmlformats.org/officeDocument/2006/relationships/hyperlink" Target="https://pythonworld.ru/osnovy/program-compilation-with-cx-freeze.html" TargetMode="External"/><Relationship Id="rId6" Type="http://schemas.openxmlformats.org/officeDocument/2006/relationships/hyperlink" Target="https://pythono.ru/python-win-exe/" TargetMode="External"/><Relationship Id="rId7" Type="http://schemas.openxmlformats.org/officeDocument/2006/relationships/hyperlink" Target="https://golos.io/ru--programmirovanie/@pythono/python-kompilyaciya-exe-programm-v-cxfreez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52276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Подготовка дистрибутива</a:t>
            </a:r>
            <a:endParaRPr b="0" i="0" sz="4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227637" y="4156125"/>
            <a:ext cx="65586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Подготовка дистрибутива, setuptools, cx_freeze.</a:t>
            </a:r>
            <a:endParaRPr b="0" i="0" sz="20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99A8B7"/>
                </a:solidFill>
              </a:rPr>
              <a:t>Python. Базы данных и PyQT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8</a:t>
            </a:r>
            <a:endParaRPr b="1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900" y="1597025"/>
            <a:ext cx="3569400" cy="3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1570900" y="1535725"/>
            <a:ext cx="10023300" cy="45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76250" lvl="0" marL="51435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AutoNum type="arabicPeriod"/>
            </a:pPr>
            <a:r>
              <a:rPr lang="ru-RU" sz="2200">
                <a:solidFill>
                  <a:srgbClr val="2C2D30"/>
                </a:solidFill>
              </a:rPr>
              <a:t>Для разработанного проекта «Мессенджер» </a:t>
            </a:r>
            <a:r>
              <a:rPr lang="ru-RU" sz="2200"/>
              <a:t>сформировать whl-пакеты с дистрибутивами сервера и клиента.</a:t>
            </a:r>
            <a:endParaRPr sz="2200"/>
          </a:p>
          <a:p>
            <a:pPr indent="-476250" lvl="0" marL="51435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ru-RU" sz="2200"/>
              <a:t>* Выполнить процедуру сборки созданного проекта </a:t>
            </a:r>
            <a:r>
              <a:rPr lang="ru-RU" sz="2200">
                <a:solidFill>
                  <a:srgbClr val="2C2D30"/>
                </a:solidFill>
              </a:rPr>
              <a:t>«Мессенджер» с помощью утилиты </a:t>
            </a:r>
            <a:r>
              <a:rPr b="1" lang="ru-RU" sz="2200">
                <a:solidFill>
                  <a:srgbClr val="2C2D30"/>
                </a:solidFill>
              </a:rPr>
              <a:t>cx_Freeze</a:t>
            </a:r>
            <a:r>
              <a:rPr lang="ru-RU" sz="2200">
                <a:solidFill>
                  <a:srgbClr val="2C2D30"/>
                </a:solidFill>
              </a:rPr>
              <a:t>.</a:t>
            </a:r>
            <a:endParaRPr sz="2200">
              <a:solidFill>
                <a:srgbClr val="2C2D30"/>
              </a:solidFill>
            </a:endParaRPr>
          </a:p>
          <a:p>
            <a:pPr indent="-476250" lvl="0" marL="51435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200"/>
              <a:buFont typeface="Arial"/>
              <a:buAutoNum type="arabicPeriod"/>
            </a:pPr>
            <a:r>
              <a:rPr lang="ru-RU" sz="2200">
                <a:solidFill>
                  <a:srgbClr val="2C2D30"/>
                </a:solidFill>
              </a:rPr>
              <a:t>Выполнить загрузку сформированных whl-пакетов с дистрибутивами сервера и клиента в репозиторий сервиса PyPi.</a:t>
            </a:r>
            <a:endParaRPr sz="22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1570900" y="1535725"/>
            <a:ext cx="10023300" cy="45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1435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200">
                <a:solidFill>
                  <a:srgbClr val="2C2D30"/>
                </a:solidFill>
              </a:rPr>
              <a:t>4. В качестве защиты курсового проекта необходимо записать в любой удобной для вас программе видеоролик (скринкаст) продолжительностью 1-5 минут. Представьте, что вам необходимо презентовать вашу работу заказчику или аудитории. В скринкасте расскажите о вашем проекте, продемонстрируйте его возможности и функционал. Ссылку на видео приложите к практическому заданию, например, в комментарии к уроку. И не забудьте открыть доступ на просмотр! :) Видеопрезентация продукта развивает у вас дополнительные мягкие навыки и является обязательной для засчитывания курсового проекта. </a:t>
            </a:r>
            <a:endParaRPr sz="22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1512000" y="355406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1512000" y="2854423"/>
            <a:ext cx="100236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Getting started with setuptools and setup.py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https://pythonhosted.org/an_example_pypi_project/setuptools.html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Создание запускаемых файлов из скриптов на языке Python с помощью cx_Freeze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https://jenyay.net/Programming/Cxfreeze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Компиляция программы на Python 3 в exe с помощью программы cx_Freeze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https://pythonworld.ru/osnovy/program-compilation-with-cx-freeze.html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Компиляция в .exe Python программы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https://pythono.ru/python-win-exe/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Python. Компиляция exe-программ в cx_freeze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https://golos.io/ru--programmirovanie/@pythono/python-kompilyaciya-exe-programm-v-cxfreeze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452530" y="2143116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Научиться: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Создавать исполняемые файлы;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Создавать дистрибутивы пакетов.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16583" r="20288" t="0"/>
          <a:stretch/>
        </p:blipFill>
        <p:spPr>
          <a:xfrm>
            <a:off x="7868140" y="2901209"/>
            <a:ext cx="2811859" cy="292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Распространение приложений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551750" y="1761450"/>
            <a:ext cx="3088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Дистрибутив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373950" y="3194125"/>
            <a:ext cx="2818500" cy="81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Исходные коды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821750" y="3194125"/>
            <a:ext cx="2818500" cy="810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Бинарная сборка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8403250" y="3194125"/>
            <a:ext cx="3492600" cy="810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Исполняемый файл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 rot="-827511">
            <a:off x="2604186" y="2510198"/>
            <a:ext cx="1995844" cy="31694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 rot="-9932008">
            <a:off x="7468105" y="2487217"/>
            <a:ext cx="1995882" cy="31695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 rot="-5400000">
            <a:off x="5748900" y="2628721"/>
            <a:ext cx="694200" cy="31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821750" y="4064325"/>
            <a:ext cx="1221551" cy="122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8000" y="4150100"/>
            <a:ext cx="1665330" cy="122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5">
            <a:alphaModFix/>
          </a:blip>
          <a:srcRect b="32544" l="19849" r="20612" t="30994"/>
          <a:stretch/>
        </p:blipFill>
        <p:spPr>
          <a:xfrm>
            <a:off x="1209550" y="3833163"/>
            <a:ext cx="3029875" cy="18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4821750" y="5285875"/>
            <a:ext cx="100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.whl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6312875" y="5371650"/>
            <a:ext cx="100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.egg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81780" y="38331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10386875" y="4150100"/>
            <a:ext cx="10074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.exe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.app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Распространение приложений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4551750" y="1761450"/>
            <a:ext cx="3088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Дистрибутив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1373950" y="3194125"/>
            <a:ext cx="2818500" cy="81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Исходные коды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4821750" y="3194125"/>
            <a:ext cx="2818500" cy="810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Бинарная сборка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8403250" y="3194125"/>
            <a:ext cx="3492600" cy="810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Исполняемый файл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 rot="-827511">
            <a:off x="2604186" y="2510198"/>
            <a:ext cx="1995844" cy="31694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 rot="-9932008">
            <a:off x="7468105" y="2487217"/>
            <a:ext cx="1995882" cy="31695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 rot="-5400000">
            <a:off x="5748900" y="2628721"/>
            <a:ext cx="694200" cy="31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332750" y="4150100"/>
            <a:ext cx="36336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●"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PyInstaller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●"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cx_Freeze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●"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py2exe / py2app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●"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pyqtdeploy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1432650" y="4150100"/>
            <a:ext cx="21489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distutils, 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setuptools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4821750" y="4220350"/>
            <a:ext cx="2694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setuptools + wheel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523968" y="-9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setuptools</a:t>
            </a: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ru-RU" sz="4800" u="none" cap="none" strike="noStrike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setup.py</a:t>
            </a:r>
            <a:endParaRPr b="0" i="0" sz="4800" u="none" cap="none" strike="noStrike">
              <a:solidFill>
                <a:srgbClr val="4C5D6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79750" y="1004425"/>
            <a:ext cx="7905900" cy="3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setuptools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setup(name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"simple_package"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version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"0.1"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description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"A Simple Package"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author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"GeekBrains"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author_email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"support@geekbrains.ru"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url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"https://geekbrains.ru/"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packages=[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"simple_package"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523968" y="-9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setuptools</a:t>
            </a: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ru-RU" sz="4800" u="none" cap="none" strike="noStrike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setup.py</a:t>
            </a:r>
            <a:endParaRPr b="0" i="0" sz="4800" u="none" cap="none" strike="noStrike">
              <a:solidFill>
                <a:srgbClr val="4C5D6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679750" y="1004425"/>
            <a:ext cx="7905900" cy="3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setuptools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setup(name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"simple_package"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version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"0.1"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description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"A Simple Package"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author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"GeekBrains"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author_email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"support@geekbrains.ru"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url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"https://geekbrains.ru/"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packages=[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"simple_package"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7045900" y="4039650"/>
            <a:ext cx="4720800" cy="5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python3 setup.py sdist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8114500" y="3558175"/>
            <a:ext cx="3605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Собрать архив с исходниками</a:t>
            </a:r>
            <a:endParaRPr b="0" i="0" sz="18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18000" y="1157100"/>
            <a:ext cx="6458700" cy="306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4485875" y="4298000"/>
            <a:ext cx="2501300" cy="224450"/>
          </a:xfrm>
          <a:custGeom>
            <a:rect b="b" l="l" r="r" t="t"/>
            <a:pathLst>
              <a:path extrusionOk="0" h="8978" w="100052">
                <a:moveTo>
                  <a:pt x="0" y="0"/>
                </a:moveTo>
                <a:cubicBezTo>
                  <a:pt x="5559" y="1409"/>
                  <a:pt x="16676" y="7124"/>
                  <a:pt x="33351" y="8455"/>
                </a:cubicBezTo>
                <a:cubicBezTo>
                  <a:pt x="50026" y="9786"/>
                  <a:pt x="88935" y="8063"/>
                  <a:pt x="100052" y="798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523968" y="-9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setuptools</a:t>
            </a: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ru-RU" sz="4800" u="none" cap="none" strike="noStrike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setup.py</a:t>
            </a:r>
            <a:endParaRPr b="0" i="0" sz="4800" u="none" cap="none" strike="noStrike">
              <a:solidFill>
                <a:srgbClr val="4C5D6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679750" y="1004425"/>
            <a:ext cx="7905900" cy="3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setuptools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setup(name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"simple_package"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version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"0.1"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description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"A Simple Package"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author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"GeekBrains"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author_email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"support@geekbrains.ru"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url =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"https://geekbrains.ru/"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packages=[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"simple_package"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7045900" y="4039650"/>
            <a:ext cx="4720800" cy="5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python3 setup.py sdist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773900" y="5319400"/>
            <a:ext cx="5992800" cy="5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python3 setup.py bdist_wheel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8114500" y="3558175"/>
            <a:ext cx="3605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Собрать архив с исходниками</a:t>
            </a:r>
            <a:endParaRPr b="0" i="0" sz="18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7668400" y="4906100"/>
            <a:ext cx="40512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Создать бинарную сборку (wheel)</a:t>
            </a:r>
            <a:endParaRPr b="0" i="0" sz="18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518000" y="1157100"/>
            <a:ext cx="6458700" cy="306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4485875" y="4298000"/>
            <a:ext cx="2501300" cy="224450"/>
          </a:xfrm>
          <a:custGeom>
            <a:rect b="b" l="l" r="r" t="t"/>
            <a:pathLst>
              <a:path extrusionOk="0" h="8978" w="100052">
                <a:moveTo>
                  <a:pt x="0" y="0"/>
                </a:moveTo>
                <a:cubicBezTo>
                  <a:pt x="5559" y="1409"/>
                  <a:pt x="16676" y="7124"/>
                  <a:pt x="33351" y="8455"/>
                </a:cubicBezTo>
                <a:cubicBezTo>
                  <a:pt x="50026" y="9786"/>
                  <a:pt x="88935" y="8063"/>
                  <a:pt x="100052" y="798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3969175" y="4262775"/>
            <a:ext cx="1738000" cy="1350450"/>
          </a:xfrm>
          <a:custGeom>
            <a:rect b="b" l="l" r="r" t="t"/>
            <a:pathLst>
              <a:path extrusionOk="0" h="54018" w="69520">
                <a:moveTo>
                  <a:pt x="0" y="0"/>
                </a:moveTo>
                <a:cubicBezTo>
                  <a:pt x="2349" y="5558"/>
                  <a:pt x="2505" y="24347"/>
                  <a:pt x="14092" y="33350"/>
                </a:cubicBezTo>
                <a:cubicBezTo>
                  <a:pt x="25679" y="42353"/>
                  <a:pt x="60282" y="50573"/>
                  <a:pt x="69520" y="5401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523975" y="0"/>
            <a:ext cx="101955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Создание исполняемого файла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1021650" y="3034500"/>
            <a:ext cx="32880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cx_Freeze</a:t>
            </a:r>
            <a:endParaRPr b="1" i="0" sz="4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6998925" y="1644050"/>
            <a:ext cx="4133400" cy="5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cxfreeze simple_script.py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6998925" y="4826175"/>
            <a:ext cx="4133400" cy="5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python3 setup.py build_exe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3875250" y="2031575"/>
            <a:ext cx="3041475" cy="1056875"/>
          </a:xfrm>
          <a:custGeom>
            <a:rect b="b" l="l" r="r" t="t"/>
            <a:pathLst>
              <a:path extrusionOk="0" h="42275" w="121659">
                <a:moveTo>
                  <a:pt x="0" y="42275"/>
                </a:moveTo>
                <a:cubicBezTo>
                  <a:pt x="5558" y="38204"/>
                  <a:pt x="13074" y="24895"/>
                  <a:pt x="33350" y="17849"/>
                </a:cubicBezTo>
                <a:cubicBezTo>
                  <a:pt x="53627" y="10803"/>
                  <a:pt x="106941" y="2975"/>
                  <a:pt x="121659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1432675" y="3898725"/>
            <a:ext cx="681100" cy="692850"/>
          </a:xfrm>
          <a:custGeom>
            <a:rect b="b" l="l" r="r" t="t"/>
            <a:pathLst>
              <a:path extrusionOk="0" h="27714" w="27244">
                <a:moveTo>
                  <a:pt x="0" y="0"/>
                </a:moveTo>
                <a:cubicBezTo>
                  <a:pt x="1957" y="2505"/>
                  <a:pt x="7202" y="10412"/>
                  <a:pt x="11743" y="15031"/>
                </a:cubicBezTo>
                <a:cubicBezTo>
                  <a:pt x="16284" y="19650"/>
                  <a:pt x="24661" y="25600"/>
                  <a:pt x="27244" y="2771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2113775" y="4731950"/>
            <a:ext cx="2419200" cy="998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Добавить опцию </a:t>
            </a:r>
            <a:r>
              <a:rPr b="1" i="0" lang="ru-RU" sz="18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build_exe</a:t>
            </a:r>
            <a:endParaRPr b="1" i="0" sz="1800" u="none" cap="none" strike="noStrike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b="1" i="0" lang="ru-RU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setup.py</a:t>
            </a:r>
            <a:endParaRPr b="1" i="0" sz="1800" u="none" cap="none" strike="noStrik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4826425" y="5307900"/>
            <a:ext cx="1996350" cy="223125"/>
          </a:xfrm>
          <a:custGeom>
            <a:rect b="b" l="l" r="r" t="t"/>
            <a:pathLst>
              <a:path extrusionOk="0" h="8925" w="79854">
                <a:moveTo>
                  <a:pt x="0" y="8925"/>
                </a:moveTo>
                <a:cubicBezTo>
                  <a:pt x="8455" y="8534"/>
                  <a:pt x="37422" y="8064"/>
                  <a:pt x="50731" y="6576"/>
                </a:cubicBezTo>
                <a:cubicBezTo>
                  <a:pt x="64040" y="5089"/>
                  <a:pt x="75000" y="1096"/>
                  <a:pt x="79854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 b="0" l="0" r="45124" t="0"/>
          <a:stretch/>
        </p:blipFill>
        <p:spPr>
          <a:xfrm>
            <a:off x="5079975" y="2136925"/>
            <a:ext cx="1836743" cy="33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523975" y="0"/>
            <a:ext cx="101955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Будьте бдительны!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2583500" y="2149025"/>
            <a:ext cx="67641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Исполняемый файл не может спрятать исходные коды.</a:t>
            </a:r>
            <a:endParaRPr b="0" i="0" sz="4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675" y="3402375"/>
            <a:ext cx="3464451" cy="25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7600" y="1864025"/>
            <a:ext cx="2539600" cy="240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