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89"/>
  </p:notesMasterIdLst>
  <p:sldIdLst>
    <p:sldId id="256" r:id="rId2"/>
    <p:sldId id="547" r:id="rId3"/>
    <p:sldId id="386" r:id="rId4"/>
    <p:sldId id="257" r:id="rId5"/>
    <p:sldId id="269" r:id="rId6"/>
    <p:sldId id="548" r:id="rId7"/>
    <p:sldId id="549" r:id="rId8"/>
    <p:sldId id="483" r:id="rId9"/>
    <p:sldId id="279" r:id="rId10"/>
    <p:sldId id="281" r:id="rId11"/>
    <p:sldId id="550" r:id="rId12"/>
    <p:sldId id="282" r:id="rId13"/>
    <p:sldId id="315" r:id="rId14"/>
    <p:sldId id="551" r:id="rId15"/>
    <p:sldId id="316" r:id="rId16"/>
    <p:sldId id="317" r:id="rId17"/>
    <p:sldId id="587" r:id="rId18"/>
    <p:sldId id="586" r:id="rId19"/>
    <p:sldId id="588" r:id="rId20"/>
    <p:sldId id="318" r:id="rId21"/>
    <p:sldId id="319" r:id="rId22"/>
    <p:sldId id="590" r:id="rId23"/>
    <p:sldId id="708" r:id="rId24"/>
    <p:sldId id="284" r:id="rId25"/>
    <p:sldId id="321" r:id="rId26"/>
    <p:sldId id="746" r:id="rId27"/>
    <p:sldId id="320" r:id="rId28"/>
    <p:sldId id="286" r:id="rId29"/>
    <p:sldId id="605" r:id="rId30"/>
    <p:sldId id="322" r:id="rId31"/>
    <p:sldId id="606" r:id="rId32"/>
    <p:sldId id="610" r:id="rId33"/>
    <p:sldId id="607" r:id="rId34"/>
    <p:sldId id="325" r:id="rId35"/>
    <p:sldId id="712" r:id="rId36"/>
    <p:sldId id="713" r:id="rId37"/>
    <p:sldId id="326" r:id="rId38"/>
    <p:sldId id="334" r:id="rId39"/>
    <p:sldId id="710" r:id="rId40"/>
    <p:sldId id="709" r:id="rId41"/>
    <p:sldId id="327" r:id="rId42"/>
    <p:sldId id="337" r:id="rId43"/>
    <p:sldId id="715" r:id="rId44"/>
    <p:sldId id="714" r:id="rId45"/>
    <p:sldId id="716" r:id="rId46"/>
    <p:sldId id="717" r:id="rId47"/>
    <p:sldId id="333" r:id="rId48"/>
    <p:sldId id="718" r:id="rId49"/>
    <p:sldId id="672" r:id="rId50"/>
    <p:sldId id="719" r:id="rId51"/>
    <p:sldId id="721" r:id="rId52"/>
    <p:sldId id="723" r:id="rId53"/>
    <p:sldId id="722" r:id="rId54"/>
    <p:sldId id="724" r:id="rId55"/>
    <p:sldId id="725" r:id="rId56"/>
    <p:sldId id="726" r:id="rId57"/>
    <p:sldId id="727" r:id="rId58"/>
    <p:sldId id="675" r:id="rId59"/>
    <p:sldId id="676" r:id="rId60"/>
    <p:sldId id="729" r:id="rId61"/>
    <p:sldId id="731" r:id="rId62"/>
    <p:sldId id="730" r:id="rId63"/>
    <p:sldId id="346" r:id="rId64"/>
    <p:sldId id="728" r:id="rId65"/>
    <p:sldId id="732" r:id="rId66"/>
    <p:sldId id="733" r:id="rId67"/>
    <p:sldId id="365" r:id="rId68"/>
    <p:sldId id="734" r:id="rId69"/>
    <p:sldId id="366" r:id="rId70"/>
    <p:sldId id="735" r:id="rId71"/>
    <p:sldId id="362" r:id="rId72"/>
    <p:sldId id="736" r:id="rId73"/>
    <p:sldId id="737" r:id="rId74"/>
    <p:sldId id="738" r:id="rId75"/>
    <p:sldId id="739" r:id="rId76"/>
    <p:sldId id="369" r:id="rId77"/>
    <p:sldId id="373" r:id="rId78"/>
    <p:sldId id="375" r:id="rId79"/>
    <p:sldId id="374" r:id="rId80"/>
    <p:sldId id="743" r:id="rId81"/>
    <p:sldId id="741" r:id="rId82"/>
    <p:sldId id="744" r:id="rId83"/>
    <p:sldId id="385" r:id="rId84"/>
    <p:sldId id="745" r:id="rId85"/>
    <p:sldId id="742" r:id="rId86"/>
    <p:sldId id="381" r:id="rId87"/>
    <p:sldId id="382" r:id="rId88"/>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00CC"/>
    <a:srgbClr val="FFFFCC"/>
    <a:srgbClr val="99FF99"/>
    <a:srgbClr val="99FFCC"/>
    <a:srgbClr val="000066"/>
    <a:srgbClr val="0000CC"/>
    <a:srgbClr val="CCFFFF"/>
    <a:srgbClr val="CC0099"/>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90" d="100"/>
          <a:sy n="90" d="100"/>
        </p:scale>
        <p:origin x="87" y="249"/>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5:10.5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0,'0'45,"3"-1,7 46,-6-68,1 0,2 0,0-1,0 0,2-1,12 21,-13-27,0 0,1 0,0-1,1-1,18 18,-16-17,1 0,-2 1,0 0,0 1,-1 0,-1 1,10 25,6 2,-18-31,1 1,4 13,49 108,-12-25,-26-62,48 73,-23-40,49 64,-14-22,-57-81,38 84,-64-124,107 236,-60-130,-28-57,67 119,-69-138,17 34,48 79,-36-73,-30-43,1 0,2-2,1 0,24 24,72 46,6 6,-79-64,2-2,81 51,32 23,-128-83,0 1,-1 2,39 53,11 7,-20-25,-33-35,46 41,-55-57,0-1,0 0,1-2,31 16,-37-21,-1 0,0 1,17 15,-19-15,0 0,0 0,0-1,1-1,18 9,8-3,0-1,0-2,1-2,0-1,0-2,48-1,-25-3,-1 3,100 16,-42-5,-12-2,-75-6,0 1,0 2,45 18,-35-11,-21-8,0 0,25 15,-22-10,1-1,0-1,1-2,36 9,8 3,-49-14,-6-3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24.7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6 1,'0'0,"-1"0,1 0,0 0,0 0,0 0,-1 0,1 0,0 0,0 0,0 0,-1 0,1 0,0 0,0 0,0 1,0-1,-1 0,1 0,0 0,0 0,0 0,0 0,0 1,0-1,-1 0,1 0,0 0,0 0,0 0,0 1,0-1,0 0,0 0,0 0,0 1,0-1,0 0,0 0,0 0,0 1,0-1,0 0,4 12,10 9,-4-12,1 0,-1-1,2 0,-1-1,1 0,14 6,18 10,85 41,-67-35,1-4,-62-25,0 1,0-1,0 1,0-1,-1 1,1 0,0-1,0 1,-1 0,1 0,0-1,-1 1,1 0,-1 0,1 0,-1 0,1 0,-1 0,0 0,1 0,-1 0,0 0,0 0,0 0,0 0,0 0,0 0,0 0,0 0,0 0,0 0,-1 0,1 0,0 0,-1 0,1 0,-1 0,1 0,-2 1,0 2,-1 0,0 0,0 0,0 0,0-1,-8 7,-32 21,23-18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2:22.1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1,'0'2,"0"1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6:12.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2409 8936,'-24'-8,"-47"-17,-125-64,60 11,36 18,34 23,-97-70,-405-308,477 355,-97-70,133 88,-85-73,121 96,1 0,0-1,1-1,-25-42,19 22,2 0,1-1,-18-62,14 18,-40-124,-133-377,181 521,3-1,-3-73,13 113,-14-269,9 110,4 107,-10-98,-5-90,20-1,0 108,3-105,19 2,-19 241,0 1,2-1,15-36,35-56,-17 38,19-35,4-9,-18 20,-21 45,40-69,-40 86,62-110,-63 109,2 1,31-39,27-41,14-45,126-206,-189 316,92-136,-105 164,0 0,2 2,0 0,2 1,27-19,-39 34,1-1,-1 2,1-1,22-6,56-11,-82 21,31-5,-16 3,-1-1,25-9,-37 10,226-81,271-60,-439 122,-50 17,0 0,0 1,35-6,61 4,124 8,-135 2,569-1,-371-2,-274 2,0-2,0-1,-1-1,1-1,44-14,-44 10,0 0,1 2,52-5,-42 6,-1-1,71-24,-37 10,-9 8,-38 8,25-8,15-6,133-18,67 16,-225 16,-1-2,42-11,-51 11,-27 5,111-24,144-14,89 34,-200 7,814-2,-933 1,-1 2,31 6,28 4,109-9,-3 1,-80 1,-20-1,104 19,-147-16,1-2,80-1,581-6,-450 1,88 24,-341-23,308 5,-190-7,980 1,-1097 1,0 0,0 0,0 1,0 1,0-1,0 1,10 6,-9-5,1 0,-1 0,1-1,13 3,7-4,53-2,-41-1,-27-1,1 0,-1-1,1 0,20-9,24-4,-57 15,18-3,33-10,-48 11,0 0,0 0,0-1,0 1,-1-1,0-1,1 1,6-9,-4 5,-1 0,1 1,0-1,1 2,0-1,0 1,1 1,-1 0,1 0,17-4,-3 0,0-1,-1-1,0-1,0-1,21-17,10-4,-24 16,11-6,-1-2,40-34,-50 37,0 1,58-30,-58 35,6-3,-20 12,-1-1,0-1,23-17,-30 19,1 1,1 0,-1 1,1 0,0 0,0 1,0 1,1 0,14-3,22-6,86-38,-43 14,-10 4,-66 27,1 1,-1 1,1 0,26-3,-30 5,19-4,42-15,-49 14,0 0,0 1,35-3,147 7,-109 4,376-27,-425 23,-31 1,27-3,-38 2,0 0,0 0,0 0,10-7,17-6,-12 10,0 2,1 0,-1 1,1 1,28 3,-11-1,38 1,90-3,-46-17,-83 10,15-3,-26 4,27-2,63 1,-65 6,81-14,-57 2,81-20,-65 11,2 4,110-8,73 4,-253 22,-1-2,34-8,-13 2,79-7,-100 14,124-6,-25 2,224-1,-218 8,-108-2,31-5,9-1,94 7,-148-1,-1 0,1 0,-1 0,0 0,0-1,0 0,0 0,0-1,5-2,25-11,-23 13,1 0,26-1,-25 2,0 1,18-6,-7 1,0 1,37-2,-30 4,5-2,54-17,-60 13,-1 2,1 1,37-2,-56 8,20-2,37-5,-59 6,0-1,-1-1,1 0,-1 0,1-1,-1 0,0-1,8-5,-11 6,0 0,0 0,1 1,-1 0,1 1,0-1,11-1,-4 1,0 2,27 0,-30 1,26 1,0-2,37-5,-23 0,0 3,63 4,-31 1,268-2,-344 0,0 1,-1 0,1 0,0 1,0 0,-1 0,0 0,1 1,-1 0,10 6,-8-3,0 0,-1 0,1 0,-1 1,0 0,11 16,-11-12,-1 0,0 1,6 19,6 12,28 38,-33-59</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1:34.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1:48.8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2762,'1'0,"-1"-1,1 0,0 1,-1-1,1 0,0 1,0-1,-1 1,1-1,0 1,0-1,0 1,0 0,0-1,0 1,0 0,0 0,-1 0,1 0,2 0,3-2,120-46,-83 35,3-1,59-11,-99 24,159-32,-117 18,58-27,-63 27,-32 12,0 0,0-1,17-10,20-15,-1-2,-2-2,-1-2,75-77,-103 94,2 0,-1 0,2 2,0 0,1 1,25-13,-1 7,-32 16,1-1,-1 0,0-1,21-16,13-21,42-50,-47 48,-10 16,34-27,-56 50,25-22,53-58,31-47,-106 118,-2 1,0-1,0-1,-2 0,10-25,11-23,-25 57,85-175,-82 163,0 0,-2-1,0 0,-1 0,1-29,-5-108,-2 69,2 74,-1 1,-1-1,-1 1,0 0,-5-16,-31-65,36 89,0 0,-1 0,1 1,-1-1,-1 1,1 0,-8-6,-2-2,-21-12,-7-6,1 1,-66-39,42 29,31 22,24 13,0 0,1-1,-10-8,-42-41,33 28,16 14,1 0,0 0,-15-27,13 21,-17-22,26 36,-1 0,0 0,-1 1,1-1,-1 1,1 1,-1-1,-1 1,1 0,0 0,-9-2,-5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2:03.8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3376,'118'1,"131"-3,-218 0,-1-2,0-1,50-15,-12 2,0 3,109-9,144 8,-286 15,43-4,-1-3,0-3,-1-4,145-47,-123 28,334-116,-368 125,75-40,-101 44,-1-2,0-1,34-32,277-239,-277 232,-3-4,-3-2,-3-3,92-141,-63 47,-32 54,46-65,-67 109,54-133,-47 94,-16 46,20-50,-39 84,1 0,1 0,2 1,24-35,3 1,45-85,-50 80,15-9,-12 19,-23 33,1 1,1 0,28-23,19-24,-59 61,0 1,0 0,0 0,1 0,0 1,0 0,0 0,1 0,0 1,13-5,14-3,45-8,-46 12,-20 4,0-1,-1-1,0 0,15-9,-18 9,0 0,0 1,1 0,0 1,0 0,0 1,23-4,41 5,4 1,-68-1,-1 1,1-1,-1-1,0 0,17-7,-11 3,0 1,1 0,0 1,0 1,31-4,-29 5,-3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2:15.17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4134,'156'-1,"254"-35,-150-11,-233 42,44-8,89-27,-111 24,111-40,77-61,-122 56,-98 53,1 1,1 1,23-5,-18 5,26-10,163-49,-153 50,-8 4,1 2,85-3,-81 8,95-17,10 0,-122 16,-1-2,72-20,2-2,0 12,149-4,-249 20,415-39,-415 38,54-6,-1-4,0-2,70-26,-49 3,8-4,100-22,-187 61,1-1,-1 0,0-1,0 0,-1 0,8-5,2-4,21-20,-26 22,1 1,1 0,0 1,0 1,18-8,80-28,-86 35,336-138,-347 141,23-13,-1-1,53-39,25-15,-92 62,73-44,-42 21,60-28,-89 49,-1 0,0-2,-2-1,0-1,-1 0,32-37,-26 25,-2-1,-1-1,-2-1,22-43,-23 40,30-40,18-33,-34 40,-15 28,46-71,-58 101,0-1,0 1,-1-1,-1-1,0 1,-1-1,0 0,5-23,-5 14,1-1,1 1,13-27,-14 33,-1 0,0 0,-1 0,0-1,1-22,-3-85,-3 95,9-88,-1 14,-7-255,0 172,0 175,1 0,1 1,0-1,1 0,0 1,0 0,1 0,1 0,-1 0,2 0,-1 1,1 0,1 0,13-14,6-4,2 2,57-42,-72 58,-1 0,1 1,0 0,1 1,0 1,0 0,0 1,1 1,-1 0,1 1,0 0,0 2,17-1,-21 2,1-1,0 0,-1 0,1-1,-1-1,0 0,12-5,7-3,-3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4:26.9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5906,'0'-3,"1"0,-1 1,0-1,1 1,-1-1,1 1,0-1,-1 1,1-1,1 1,-1 0,0-1,0 1,1 0,-1 0,1 0,0 0,0 0,0 0,0 1,0-1,3-1,4-2,0 0,0 1,1 1,14-5,7-2,-23 7,20-8,1 0,52-10,-72 19,0 0,0-1,0 0,0-1,16-8,39-30,-16 9,-30 22,-1 0,0-2,0 1,-2-2,26-27,-21 19,2 0,25-19,-21 19,28-30,51-61,-57 58,-36 40,0 0,0 2,28-24,19-9,-23 17,46-28,-20 17,-1-3,-2-3,72-71,-108 93,4-2,34-28,4 1,-3-2,104-120,-149 157,2 1,-1 0,2 1,22-13,-29 19,2-1,-2-1,1-1,12-16,-10 11,23-20,-31 31,83-65,-80 64,20-13,38-20,-40 24,39-30,-20 13,126-65,-39 24,6-11,-110 69,18-11,-38 21,0 1,0-1,0 2,0 0,1 0,0 1,17-4,-1 1,33-14,12-4,-57 19,-1 1,23-13,-22 10,1 0,17-4,-7 2,45-23,12-4,-76 34,231-88,-219 80,24-15,-28 16,1 0,29-12,3 7,76-15,-66 18,23-4,47-12,-93 18,104-25,254-30,-80 15,-160 28,40-7,-83 5,148-11,116-3,-237 17,249-53,-260 35,21-6,4-2,-124 38,-3 1,0-2,-1 0,0-1,-1-2,37-26,-41 26,0 1,0 1,25-10,-23 11,0 0,33-24,-37 21,0-1,-1 0,24-30,-32 35,1 0,0 1,11-9,12-10,-4-1,-1 0,-2-1,-1-2,25-41,-32 42,45-77,-43 75,-3-1,23-59,-29 72,0-1,17-24,-18 32,0-2,-1 1,-1-1,0 0,-1-1,5-18,9-74,8-132,-27 221,2 1,0-1,1 1,1 0,8-19,-9 24,0-1,-1 1,-1 0,2-26,-5-56,0 36,1-375,1 405,3 1,0-1,12-42,1-1,-16 63,1 1,0-1,1 1,0 0,0 0,1 0,0 1,0-1,1 1,-1 0,2 0,-1 0,10-8,1 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5:37.0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3790,'-1'-3,"1"1,1-1,-1 1,0-1,0 1,1-1,0 1,-1-1,1 1,0 0,0-1,0 1,1 0,-1 0,3-4,-2 4,0 1,1-1,-1 0,1 1,-1-1,1 1,-1 0,1 0,-1 0,1 0,0 1,0-1,5 0,131-9,-113 5,0-1,34-12,-43 12,8-1,-1 2,38-4,-37 6,0 0,38-12,-12-4,64-35,-66 30,-13 6,-19 8,0 2,0 0,1 2,0-1,24-4,37-2,80-26,-75 15,0 3,128-15,-172 30,-1-2,47-15,2-2,-1-2,-11 2,381-79,-428 99,0-1,0-1,49-21,-64 20,0 0,-1-1,19-17,-15 13,21-15,117-75,-106 68,-8 10,0 2,82-33,6-3,-64 24,-16 8,67-26,-105 48,1 0,-1-1,0 0,17-14,35-35,-47 40,104-105,-120 120,22-26,0 0,26-45,-26 37,44-55,-41 58,-1-1,19-35,-27 37,13-33,-23 48,-1 1,-1-1,-1 0,4-27,6-69,3-41,-16-251,-1 187,0 163,2-60,0 103,1 1,0-1,0 0,1 0,1 1,-1 0,1-1,1 1,0 1,0-1,10-12,2 1,1 0,1 2,23-20,-20 18,-1-2,30-38,11-13,-19 25,-27 30,0 0,1 0,1 2,1 0,29-19,34-22,-29 19,-50 36,10-7,0 1,0 0,1 1,0 0,15-5,-10 6,-3 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5:53.0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4696,'7'0,"1"-2,0 1,0-1,-1 0,1-1,8-3,10-4,3 1,0 2,0 0,39-2,-53 7,1-1,-1-1,29-10,-30 9,0 0,0 1,1 1,27-4,358-7,-320 7,25 0,388 8,-473-3,0 0,0-1,23-6,-22 4,1 1,29-2,144-8,-11 0,-166 13,1-1,0-1,24-7,51-22,-64 21,6 0,0 2,57-7,-5 1,53-4,-18 3,-40-5,-58 13,0 2,28-5,-40 10,0-1,0 0,0-2,-1 1,1-1,-1-1,12-6,-7 2,1 1,1 1,-1 0,1 2,28-5,88-25,-68 15,6-3,-47 13,0 2,1 1,29-4,-39 9,-1-2,0 0,0 0,17-8,59-31,-69 31,-16 9,32-16,54-36,8-9,-84 54,0 1,1 0,0 1,23-6,-19 7,-1-1,31-17,-20 7,-1 1,2 2,63-20,55-23,-44 14,-84 34,0-1,-1-1,28-20,-29 18,0 1,1 1,35-15,-44 21,0 1,21-15,-20 11,20-8,-10 6,0-2,0 0,-1-1,-1-2,-1 0,0-1,19-20,-33 30,0 1,1 0,-1 0,1 1,1 0,11-5,58-19,-36 15,86-28,-104 35,1 2,0 0,35 0,-47 4,-1 1,1-2,0 0,-1 0,1-1,13-6,-21 7,14-6,0 1,0 1,1 0,-1 2,36-5,38 2,48 0,-17 8,145-2,-202-5,0-2,0-3,-1-3,104-36,-117 30,40-13,228-41,-282 67,0-1,-1-2,0-2,69-32,41-15,-1 0,-70 17,73-53,-113 71,58-32,-32 20,58-29,-71 40,80-55,12-19,68-53,-177 125,103-88,79-99,-183 180,28-39,6-7,-48 58,-1-1,0-1,-2-1,-1 0,0-1,-2 0,15-51,-25 72,32-110,-31 105,1 1,0-1,1 1,0-1,0 2,1-1,0 0,1 1,11-11,-9 10,-1-1,0 0,0 0,-1-1,11-22,-10 10,5-27,7-19,111-258,-126 312,-1 0,0 0,-1-1,-1 1,0-20,0 27,0 0,0 1,0-1,1 1,1-1,-1 1,1 0,7-10,5-10,32-72,-40 85,0 0,1 0,1 1,20-23,-18 23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6:41.44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0 371,'239'1,"276"-3,-375-5,31 0,184-10,-201 7,266 6,-245 5,-23 0,222-4,-252-9,134-29,-196 32,92-1,-124 8,106-10,-75 6,47-3,-76 7,0-1,52-15,14-1,-63 16,63 3,-64 1,0-1,45-6,119-33,-183 36,129-22,-103 18,0 2,58-2,-27 4,381-6,-301 10,-89-4,121-22,-79 8,-3 3,169-3,61 19,-191-3,-86 4,93 17,-138-18,94 18,26 6,-72-16,81 25,-18 11,11 4,-72-34,93 29,-137-40,0 2,-1-1,17 13,1-1,-24-14,-1 1,1 0,-1 0,8 9,-9-8,1-1,0 0,0 0,0 0,9 5,11 2,37 11,-44-17,0 0,-1 2,0 0,0 1,19 14,-22-13,69 56,-70-55,1-1,0 0,21 9,-22-13,-1 1,0 1,-1 0,0 1,18 16,-17-12,-4-2,0-1,1-1,1 0,0 0,12 7,89 42,-94-48,-2 0,1 1,-2 1,17 16,17 11,-35-27,-1-3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35.5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13533 3959,'-708'0,"696"0,-1 0,1-1,0 0,-1-1,1 0,0-1,-15-6,-64-22,-133-30,8 4,154 34,2-2,-80-46,51 24,-12-10,-8-3,54 32,1-2,-79-59,59 29,-68-49,120 94,0-2,1-1,0 0,2-2,-33-42,29 35,-46-42,-12-14,32 30,-7-10,-33-63,72 104,0 1,-1 1,-1 1,-27-21,-24-25,8 1,-126-98,55 65,-110-83,150 110,71 54,-1 2,0 0,-1 1,0 2,-28-10,-25-11,-4-8,24 10,-63-21,-120-20,40 13,158 45,-1 2,-1 1,-62-5,-67-1,-105-10,-129-10,286 15,-40-4,87 21,-60-8,-126-27,-7-2,12 2,-55-10,220 30,-122-41,-51-21,236 73,-139-48,-66-16,103 43,-85-19,146 27,-72-34,-16-5,-253-83,335 118,0 2,-2 4,-108-13,117 24,-15 0,-146-34,126 15,-178-23,181 38,-323-26,154 12,227 19,-11-1,-62-18,61 11,-1 1,-65-8,65 18,17 1,1-1,-60-16,52 10,-1 1,-1 2,-77-2,54 3,-20-1,-492 7,276 0,297 0,1 0,-1 1,1 0,-11 2,16-2,0-1,0 1,0 0,0 0,0 0,0 0,0 0,0 0,1 0,-1 1,0-1,1 1,-1-1,1 1,0 0,-1 0,1-1,0 1,-2 4,1 2,0-1,0 1,0 0,1 0,-1 16,5 44,-1-22,-2 24,1 34,-1-99,1 1,0-1,0 1,0-1,0 0,1 0,0 1,0-1,0-1,1 1,-1 0,1 0,6 7,-3-7,0 1,0-1,0 0,0-1,1 0,0 0,0 0,0-1,8 4,21 7,-13-4,0-2,43 11,0-10,106 1,-84-7,194 3,-267-7,-15 1,0-1,0 1,0 0,0 0,0 0,1 0,-1 0,0 0,0 0,0 0,0 0,0 0,0-1,0 1,0 0,0 0,0 0,0 0,0 0,0 0,0 0,0 0,0-1,0 1,0 0,0 0,0 0,0 0,0 0,0 0,0 0,0 0,0-1,0 1,0 0,-1 0,1 0,0 0,0 0,0 0,0 0,0 0,0 0,0 0,0 0,0 0,0 0,-1 0,1-1,0 1,0 0,0 0,0 0,0 0,-26-11,14 6,-3-2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7:32.20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1,'180'0,"-173"0,0 1,0 0,0 0,0 0,0 1,0 0,12 6,0 2,23 14,-27-14,1 0,30 12,-4-9,79 14,-75-18,-24-3,29 11,-34-10,1-1,-1-1,24 3,2-4,-28-4,1 2,-1 0,0 1,20 5,-22-3,71 27,-19-7,-43-18,28 14,-43-17,1 1,-1-1,0 1,-1 0,1 1,-1 0,8 8,11 15,34 44,-53-64,0 1,-1-1,0 1,0 1,-1-1,4 15,4 17,23 51,-24-66,-1 0,-2 0,0 1,6 50,-11-55,1 0,12 42,22 43,-31-88,1-2,1-1,1 0,0-1,1 0,14 16,-12-17,-1 0,-1 2,-1-1,17 35,13 59,-35-98,0-1,0 0,1 0,0-1,11 13,43 47,-32-39,-10-14,0 0,1-2,32 22,21 16,-33-24,-26-21,-2 1,1 0,14 16,-8-7,0-1,40 28,6 5,-51-38,1-1,0 0,0-1,1-1,16 8,63 34,-59-33,-13-5,25 8,-21-10,-15-6,-1-1,0 0,1-1,0 0,0-1,12 2,144-3,-74-3,-87 1,0 1,0-1,0-1,0 1,-1-1,1 0,-1 0,1-1,-1 1,0-1,6-4,5-5,-2 1,17-17,-14 9,-3 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37:43.3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1,'1'6,"0"-1,0 1,1 0,0 0,0-1,0 1,1-1,0 1,0-1,5 6,3 8,3 5,-1 2,2-1,32 41,121 140,-89-92,-67-95,20 24,9 11,-34-43,4 7,24 30,-22-31,0 1,16 30,-17-26,19 25,4 4,-29-40,0-1,1 0,1 0,-1 0,2-1,-1 0,1-1,12 9,0-2,1-2,0 0,28 10,-23-15,-22-7,1 1,-1 0,0 0,1 0,-1 0,0 1,0 0,-1 0,1 0,4 4,0 2,1 0,0 0,1-1,0 0,0-1,1-1,-1 1,2-2,20 7,23 1,-42-11,1 1,-1 0,-1 1,1 1,0 0,22 12,-27-12,1 0,0-1,0 0,0-1,1 0,-1 0,1-1,14 0,-6 1,25 6,-17-3,0-1,0-2,0-1,40-2,-34 0,0 1,54 9,-42-3,81 4,47-11,-73-1,-87 1,0-1,0 0,0-1,-1-1,1 0,-1 0,1-1,-1-1,-1 0,1 0,-1-2,0 1,20-17,-15 10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2:48.3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0,'-1'71,"2"78,4-115,0 0,17 54,-21-83,8 35,-3 0,-1 0,0 42,-3-37,-1-30,1 1,1-1,4 18,-2-18</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2:51.54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160 42,'-9'5,"1"0,-1 1,1 0,0 0,1 1,0 0,0 0,-8 11,-4 9,-18 34,18-29,19-31,-1 0,0 1,0-1,0 0,1 1,-1-1,1 1,-1-1,1 1,0-1,-1 1,1-1,0 1,0-1,0 1,0 0,1-1,-1 3,1-3,0 0,-1 0,1 1,0-1,0 0,0 0,0 0,0 0,0 0,0 0,0-1,1 1,-1 0,0 0,0-1,1 1,-1-1,0 1,1-1,1 1,14 2,-1-1,1-1,0 0,0-1,20-3,3 1,47 2,35-2,-118 2,1-1,0 0,-1 0,1 0,-1 0,1-1,-1 0,0 0,1 0,-1 0,0-1,0 1,6-7,-9 8,1-1,-1 1,0-1,1 0,-1 1,0-1,0 0,0 0,-1 0,1 0,0 0,-1 0,1 0,-1 0,0 0,1 0,-1 0,0 0,0 0,0 0,-1 0,1 0,-1 0,1 0,-1 0,1 0,-1 0,0 0,0 0,0 1,0-1,-3-3,-7-10,-1 1,-1 0,0 1,-28-22,-66-37,82 56,22 13,4 3,7 2,-6-2,15 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3:00.6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9 0,'0'1,"-1"-1,1 0,-1 0,1 0,0 0,-1 0,1 1,-1-1,1 0,0 0,-1 0,1 1,0-1,-1 0,1 1,0-1,0 0,-1 1,1-1,0 0,0 1,-1-1,1 1,0-1,0 0,0 1,0-1,0 1,0-1,0 0,0 2,-1 14,1-14,7 91,-4-79,-1 0,2 0,0 0,8 19,-3-14,-2 0,0 0,-1 1,3 20,2 12,-6-30,0 0,-2 1,1 27,-5-3,-1-29,2-1,0 1,5 34,-4-48,0-1,-1 0,2 0,-1 0,0 0,1 0,-1 0,1 0,3 5,-4-7,0 0,1 0,-1 0,1 1,-1-1,1 0,-1-1,1 1,0 0,-1 0,1-1,0 1,0-1,-1 1,1-1,0 0,0 0,0 0,-1 0,3 0,19-4,-2-3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3:05.0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 75,'0'-2,"0"0,1 0,-1 1,1-1,-1 0,1 1,0-1,0 1,0-1,0 1,0-1,0 1,0-1,0 1,0 0,1 0,-1 0,1 0,-1 0,1 0,2-2,6-1,-1 0,15-5,-18 7,5-3,0 1,1 1,0 0,-1 0,1 1,0 1,24 0,-33 1,-1 1,1 0,-1 0,0 0,1 0,-1 0,0 1,0-1,0 1,0-1,0 1,0 0,0 0,0 0,-1 0,1 0,-1 0,1 1,-1-1,0 0,1 4,2 3,-1 0,0 0,-1 0,3 16,-4-18,-1 0,0 1,0-1,0 0,-1 0,0 0,0 0,0 0,-1 0,0-1,-1 1,0 0,0-1,0 0,0 1,-1-1,0-1,-1 1,1-1,-1 1,0-1,-8 6,1-2,0-1,0 0,-1-1,0 0,-14 4,-70 21,86-29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3:17.6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0,'14'16,"0"1,-1 0,18 34,11 15,-35-56,1-1,-1-1,1 0,18 14,21 8,-32-21,0 1,24 19,-28-18,1 0,0-1,1 0,0-1,0-1,1 0,26 10,80 33,-100-40,0 0,22 18,-12-7,-17-14,0 2,1-1,1-1,19 9,-15-9,0 2,-1 0,0 0,-1 2,0 0,-1 1,18 19,100 86,-116-102,0 0,38 22,44 19,-51-31,29 24,-64-41,0 0,1-1,0-1,25 8,67 14,-70-20,202 34,-184-35,104 2,-110-9,-37 1,0-1,0 2,0 0,0 0,-1 1,1 0,15 9,22 8,-27-15,1 0,0-1,41 2,22 4,3 9,-37-7,101 11,-131-21,-1 0,40 12,-35-7,33 4,-28-6,0 1,36 14,15 4,-70-22,23 6,61 8,-71-15,31 2,0 2,104 26,-19-2,-82-19,-22-6,-26-4,1 1,0 0,12 4,14 6,2-1,-1-3,1-1,42 2,163-5,-158-5,-31-1,100-19,-48 4,173-3,-209 17,96-17,-130 15,68-12,-33 5,136-6,-164 19,-5 0,0-2,0-1,41-8,-73 8,284-49,255 29,-520 20,0 0,1-2,28-8,25-4,266-9,3 25,-140 2,2382-2,-2518-3,121-21,49 4,1 21,-98 0,-24 1,155-4,-64-11,-159 10,105-19,50-30,-173 44,-22 5,25-9,-2-2,61-14,-88 26,0-1,-1 0,0 0,1-1,14-8,-20 9,0-1,-1 1,0-1,1 0,-1 0,-1 0,1 0,0-1,-1 1,0-1,0 0,3-7,4-15,10-37,2-7,-17 57,-1-1,0 0,-2 0,1 0,-1-21,-1 29,-1 1,2 0,-1 0,0 0,1 0,0 1,1-1,4-8,1 1,1 0,11-13,-5 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7:37.1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5860 10,'0'0,"0"-1,0 1,1-1,-1 1,0-1,0 1,0 0,1-1,-1 1,0-1,1 1,-1-1,0 1,1 0,-1-1,1 1,-1 0,0-1,1 1,-1 0,1 0,-1-1,1 1,-1 0,1 0,-1 0,1 0,-1 0,1 0,-1 0,1 0,-1 0,1 0,-1 0,1 0,-1 0,1 0,0 0,-1 0,1 1,22 6,-17-4,-1 0,1 0,-1 1,0-1,-1 1,1 1,-1-1,1 1,-1-1,-1 1,1 0,-1 1,1-1,-2 0,1 1,0 0,-1 0,0 0,-1 0,1 0,-1 0,0 0,-1 0,0 11,0-10,0 0,0 0,-1 0,0 0,0 0,-1 0,-2 7,2-10,0 0,0 0,-1 0,1 0,-1 0,0 0,0-1,0 0,-1 1,1-1,-8 5,-24 17,0 2,-47 51,69-66,1 1,1 1,-15 24,22-33,1 1,-1-1,0 0,-1-1,1 1,-1-1,0 0,0 0,0 0,-1 0,1-1,-1 0,0 0,-9 2,-7 2,0-2,-42 5,20-4,-95 24,-40 5,26-24,99-10,-105 18,74 0,-161 29,-129 10,311-49,16-4,1 3,-52 15,49-7,-1-2,0-3,-1-1,-80 3,52-11,-372 19,-70 9,-3-27,518-3,0-1,1 0,-1-1,0 0,1 0,-10-4,-16-5,-22-7,-184-25,200 37,-46-2,-123 2,35 3,-26-4,74 4,111 3,0-1,0 0,0-1,1-1,-1 0,1 0,-14-7,5 2,0 1,-34-7,-16-5,40 10,0 1,-1 2,0 1,0 1,0 2,0 1,0 1,-34 6,-6 8,49-8,6-2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7:47.0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0 873,'75'1,"81"-2,-150 0,1 0,-1 0,0 0,0-1,-1 0,1 0,0-1,0 1,-1-1,0 0,1-1,-1 1,-1-1,1 0,0 0,-1-1,0 1,0-1,4-6,5-10,-1-1,-1 0,14-36,-8 16,7-6,55-86,-53 93,-13 19,19-25,72-76,-74 91,53-45,-67 64,1 1,0 1,1 0,0 1,32-12,-37 19,0 0,1 0,0 2,-1-1,1 2,19 1,28-2,169-19,60 13,-182 8,-21-1,90 1,-159 0,0 0,0 1,-1 2,21 5,-29-6,0 0,0 1,-1 0,0 1,0 0,0 0,0 0,-1 1,11 11,15 17,-19-21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8:32.0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0 340,'0'0,"1"-1,-1 0,0 0,1 0,-1 1,0-1,1 0,-1 0,1 1,-1-1,1 0,-1 1,1-1,0 0,-1 1,1-1,0 1,-1-1,1 1,0 0,0-1,-1 1,2-1,20-6,4 3,0 0,0 2,0 1,35 4,1-2,33 1,122-4,-136-5,33-2,-6 10,75-2,-141-1,1-2,50-12,-77 12,8-2,0 1,36-2,-50 6,-1 0,0-1,0 0,14-5,-12 3,0 1,18-3,208-31,-198 31,68-20,37-21,-129 42,55-24,-51 20,0 0,1 2,0 0,0 2,28-5,38 0,-21 1,76 0,176 10,-299-1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36.9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132 0,'2'1,"1"-1,-1 1,1 0,-1 0,1 0,-1 0,1 0,-1 1,0-1,0 1,3 2,1 0,105 82,-110-86,0 1,0 0,0 0,0-1,0 1,0 0,0 0,0 0,0 0,-1 0,1 0,0 0,-1 1,1-1,-1 0,1 0,-1 0,1 1,-1-1,0 0,1 2,-2-1,1-1,-1 0,1 0,-1 0,1 1,-1-1,0 0,1 0,-1 0,0 0,0 0,0 0,0 0,0 0,0-1,0 1,0 0,0-1,0 1,-3 0,-9 5,-1-1,0 0,0-1,-1-1,-17 2,-16 4,11-3,22-3,0 0,-26 8,23-3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8:41.7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18,'0'-1,"0"1,0-1,0 0,0 1,0-1,0 1,0-1,1 0,-1 1,0-1,0 1,1-1,-1 1,0-1,1 1,-1-1,1 1,-1-1,1 1,-1-1,1 1,0-1,1 0,-1 0,1 1,0-1,-1 1,1-1,0 1,0 0,2-1,4 1,1 0,14 3,-17-3,42 8,73 22,4 1,-69-25,-47-6,1 1,-1 0,1 0,-1 1,1 0,-1 0,0 1,16 8,-10-3,0 0,1-1,0 0,19 5,-12-4,1 0,22 13,-22-10,45 14,-42-17,35 15,58 21,-80-29,0-2,75 13,-40-10,1-2,-39-7,49 14,-52-11,2-2,38 5,-72-13,53 11,-33-5,29 2,128 23,-29-2,-76-25,-4 0,117 26,-109-15,134 9,-202-24,-1 1,0 0,1 1,-1-1,0 2,0-1,0 2,-1-1,17 9,0-1,0 0,1-3,1 0,44 7,4 2,-23-5,70 6,-86-15,2 1,41 9,-41-3,61 26,-34-10,-44-19,2 1,0 0,-1 2,24 14,-27-11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48:52.0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0 990,'4'0,"-1"0,1-1,-1 1,1-1,-1 0,0 0,1-1,-1 1,0-1,0 1,0-1,0 0,0 0,-1 0,6-5,1-4,1 0,12-19,-7 9,-7 10,16-20,46-49,78-41,-130 106,-1-1,-1-1,27-35,16-16,65-65,-111 119,23-19,-21 20,22-23,-27 23,2 1,-1 1,1-1,1 2,0 0,1 0,15-7,13-5,49-24,-77 41,0 0,1 0,0 1,26-3,24 4,-48 3,1-1,-1 0,1-2,-1 1,33-12,-28 7,1 0,0 2,45-6,72 3,174 7,-149 2,-145 1,0 0,0 0,21 8,-21-6,0 0,38 3,-34-7,1 1,-1 1,26 5,34 8,4 1,-56-9,1-2,51 2,67-8,-58 0,519 1,-509 7,-3 1,25-10,93 4,-149 5,26 1,-59-8,1 2,-2 1,1 2,0 1,53 17,-78-19,0 1,0 1,0 0,0 0,16 15,46 46,-35-30,43 45,-43-43,-21-22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2:26.7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2:27.6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2:29.40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5:15.8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43 0,'1'45,"7"50,7 63,-9-40,-6-83,8 62,-5-69,-1 1,-2-1,0 1,-9 51,7-65,-1 35,2-33,0 0,-1 0,-1 0,-5 18,-7 7,8-22,0 0,1 0,-5 40,2-1,7-47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5:22.9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45 0,'1'83,"-2"90,-1-158,0 0,-1 0,0 0,-1-1,-9 23,8-24,2 0,-1 0,2 1,0 0,1-1,0 26,1-24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5:25.7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147 0,'0'1,"1"-1,-1 0,1 0,-1 0,1 1,-1-1,1 0,-1 0,1 1,-1-1,1 1,-1-1,1 0,-1 1,0-1,1 1,-1-1,0 1,1-1,-1 1,0-1,0 1,0-1,1 1,-1-1,0 1,0 0,0-1,0 1,0-1,0 2,0 18,-3-4,0 0,-2-1,0 0,0 0,-1 0,-11 18,10-22,-1 0,0 0,0-1,-1 0,0 0,-1-1,0 0,0-1,-16 10,26-18,-1 0,1 0,-1 0,1 0,0 0,-1 1,1-1,0 0,-1 0,1 0,0 1,-1-1,1 0,0 1,0-1,-1 0,1 0,0 1,0-1,0 0,-1 1,1-1,0 1,0-1,0 0,0 1,0-1,0 0,0 1,0-1,0 1,0-1,0 0,0 1,0-1,0 1,1 0,0-1,0 1,0-1,0 1,0-1,0 1,0-1,0 0,0 0,0 1,0-1,2 0,37-1,-20-2,38-11,7-2,93-17,-131 26,-1-2,0 0,46-25,-71 34,0-1,0 1,0-1,0 1,0-1,0 1,0-1,-1 0,1 1,0-1,0 0,-1 1,1-1,-1 0,1 0,0 0,-1 0,0 0,1 0,-1 0,1 0,-1-1,0 1,0 1,-1-1,1 0,0 0,-1 1,1-1,-1 0,1 0,-1 1,1-1,-1 1,1-1,-1 0,0 1,1-1,-1 1,0-1,1 1,-1 0,-1-1,-6-3,0 1,0 1,-15-4,22 6,-36-7,-28-7,39 8,0 1,-1 2,0 0,1 2,-36 2,31 0,9-1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5:28.52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31,'1'0,"0"0,0 0,0 1,0-1,0 0,-1 0,1 1,0-1,0 1,0-1,-1 1,1-1,0 1,-1-1,1 1,0-1,-1 1,1 0,-1 0,1-1,-1 1,1 0,-1 0,1 0,-1-1,1 2,5 25,-5-23,3 39,-1 0,-4 62,-1-31,2-30,0-33,0-31,1 14,-1-1,1 0,1 0,-1 1,1-1,4-9,20-38,-10 22,-7 13,1 0,1 0,1 1,0 1,2 0,0 0,0 2,27-23,-30 29,0 0,1 1,0 0,17-8,-16 11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5:33.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1,'3'3,"1"0,0-1,0 0,0 1,0-1,0 0,1-1,-1 1,9 1,-1 0,49 12,2-3,106 8,-150-19,-2 0,-1 1,0 0,22 6,156 62,-19-6,19 4,-37-13,176 77,-97-34,-147-62,0 4,127 79,-91-51,24 16,-19-3,-106-65,-6-4,37 19,41 11,130 65,-173-80,113 41,-122-51,54 31,-59-28,-1-2,48 16,85 19,-104-36,-39-11,34 13,210 64,-269-82,30 6,0-1,1-2,51-1,-58-2,11 2,0 2,63 16,-67-12,0-2,0-1,58 1,327-8,-346 7,-14-1,473 0,-306-7,-203 2,1-1,23-4,-35 3,-1-1,0 0,1-1,-2 0,1-1,11-6,31-22,-37 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48.05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14534 0,'53'0,"-229"0,199 2,0 0,-1 1,1 1,-1 1,0 1,37 16,-48-17,0 2,0-1,-1 2,12 9,10 8,94 73,-110-84,50 44,-36-30,41 30,-61-50,0 0,0 1,-1 0,-1 0,0 1,0 0,0 1,9 18,2 9,17 51,-16-36,-14-39,-2 0,0 1,0-1,2 29,-4 59,-2-79,1 38,-4 59,2-109,-1-1,-1 1,0 0,-1-1,0 0,0 0,-1 0,0-1,-1 1,0-1,-10 11,-9 8,-55 48,77-73,-12 8,0 0,0-1,-1-1,-1-1,-31 13,-28 13,61-26,0-2,0 0,-1-1,-28 6,-70 5,36-6,-144 32,-176 17,87-38,-2-22,128-1,-1332 2,1065-25,7-37,313 32,83 17,0 2,-56-4,-88 7,-41-3,216 10,-359-44,96 18,120 16,129 8,0-1,0-1,0-2,-35-12,48 12,0 1,-1 1,1 1,-1 1,0 0,-34 1,-23-2,-83-15,88 9,-183-23,147 17,65 8,-82-4,-9 5,2-1,-386 8,244 1,84-16,29 1,-359 12,267 4,-1375-2,1247 27,136-3,95-19,-27 2,153-3,0 1,0 0,0 2,1 1,-27 12,9-4,-21 13,41-19,0 0,-34 10,-54 8,-61 17,117-23,42-16,0-1,-1 0,0-1,-20 4,-123 24,-10 2,-37-10,-11 1,30 0,146-17,-62 22,59-17,-47 10,-89-4,41-6,-281 27,380-38,0 3,-54 12,57-8,0 2,-52 24,76-31,1 0,0 1,0 0,0 1,1 0,0 0,0 0,0 1,1 0,0 1,0-1,-5 11,7-11,1 0,0 0,0 0,1 0,0 1,0-1,1 1,0-1,0 1,0 0,1-1,1 1,-1 0,1-1,3 12,-1-6,1 4,1 0,10 26,-13-39,0 1,0-1,0 0,1-1,-1 1,1 0,0-1,0 1,0-1,1 0,-1 0,1 0,0-1,0 1,5 2,6 0,-1-1,1 0,-1-1,18 2,63 1,-76-5,398 0,-192-3,-213 2,-8 1,1-1,0 0,0-1,-1 1,8-3,-12 3,1 0,-1 0,0 0,0 0,0 0,0 0,1 0,-1 0,0 0,0 0,0-1,0 1,1 0,-1 0,0 0,0 0,0 0,0-1,0 1,0 0,0 0,1 0,-1-1,0 1,0 0,0 0,0 0,0 0,0-1,0 1,0 0,0 0,0 0,0-1,0 1,0 0,0 0,0 0,0-1,0 1,-1 0,1 0,0 0,0-1,0 1,0 0,0 0,0 0,-1 0,1 0,0-1,-11-10,7 8,-10-12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55:55.9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356 0,'1'1,"-1"-1,1 0,-1 0,1 0,-1 0,1 1,-1-1,0 0,1 1,-1-1,0 0,1 0,-1 1,0-1,1 1,-1-1,0 0,0 1,1-1,-1 1,0-1,0 1,0-1,0 0,1 1,-1-1,0 1,2 16,-1-14,1 17,6 42,0 65,-9 720,1-839,-1 0,0 0,0 0,-1 0,0 0,-4 11,-24 44,19-44,-23 39,19-35,-12 27,-4 16,-38 117,62-162,-1 0,-11 20,9-22,1 1,-6 23,-13 65,2 16,16-81,2 1,-3 52,7 149,5-140,-2-45,3 70,14-51,-3-11,-10-53,3 28,1 55,-8 319,1-398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30.4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864 1,'2'0,"0"0,0 1,0-1,0 1,0 0,0 0,0-1,0 1,-1 0,1 1,0-1,0 0,-1 0,1 1,2 2,21 29,-19-24,3 5,0 1,-1 0,-1 0,0 0,-1 1,-1 1,0-1,-2 0,4 35,-2-28,0 0,1 0,10 22,-7-20,-1 1,5 27,-10-35,0-1,2 0,0 1,1-2,0 1,11 17,-1-2,-1 2,-2-1,-1 2,-2 0,-1 0,8 70,-5 219,-12-306,0-2,-1-1,0 1,-1-1,-1 1,0-1,-1 0,-1 0,-8 18,-11 20,6-11,-1 0,-37 54,-10 11,42-71,-1 0,-1-2,-50 50,45-51,21-23,0-2,0 1,-1-1,0-1,-22 11,26-13,-14 7,2 2,-21 18,-25 17,25-20,3 1,0 1,-32 38,51-51,-35 39,-9 9,36-39,2 0,2 2,-25 40,41-58,0 1,1 0,0 0,1 1,0 0,-2 20,-8 22,2-20,2-1,2 1,0 0,-2 50,8-57,-1-1,-13 51,13-61,-3 23,3-12,-1-4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34.8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0,'3'0,"5"0,7 0,3 0,1 0,0 0,1 0,1 0,-2 0,-1 0,2 0,-1 0,7 0,4 0,-1 3,-5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37.5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74 109,'0'7,"0"0,0 0,1 0,0 0,0-1,5 14,-5-17,0 0,1-1,-1 1,1-1,0 0,0 1,0-1,0 0,0 0,0 0,0 0,1-1,-1 1,0-1,1 1,0-1,-1 0,1 0,3 1,-1 0,1-1,-1 1,1-1,-1-1,1 1,-1-1,1 0,-1 0,1-1,-1 1,10-4,-10 3,-1-1,0 0,0 0,0 0,0 0,0-1,-1 1,1-1,-1 0,0 0,0-1,0 1,0 0,4-8,-2 1,0 1,-1-1,-1-1,0 1,0 0,-1-1,0 1,0-1,-1-15,-1 24,0 0,0 0,-1 0,1 0,0 1,-1-1,1 0,-1 0,0 1,1-1,-1 0,0 1,0-1,0 1,0-1,0 1,-1-1,1 1,0 0,-1 0,1 0,-1-1,1 1,-1 1,1-1,-1 0,0 0,1 1,-1-1,0 1,0-1,0 1,-1-1,-9 0,1 0,0 1,-1 0,-14 2,5 0,9-2,-1 1,1 1,0 0,-1 1,1 0,0 1,1 0,-1 1,1 0,-13 9,9-6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39.57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1,'2'0,"27"0,35 2,55 7,22 1,0 1,-15 4,-25 0,-38-3,-50-4,-47-3,-17-2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41.2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108 3,'0'0,"0"0,0-1,0 1,-1 0,1 0,0 0,0 0,0-1,0 1,-1 0,1 0,0 0,0 0,0 0,-1 0,1-1,0 1,0 0,0 0,-1 0,1 0,0 0,0 0,-1 0,1 0,0 0,0 0,0 0,-1 0,1 0,0 0,0 0,-1 0,1 0,0 1,0-1,0 0,-1 0,1 0,0 0,0 0,0 0,0 1,-1-1,1 0,0 0,-12 8,2 3,1 1,0 0,0 0,2 1,-1-1,2 2,-10 24,13-28,0 1,1-1,0 0,1 1,0 0,0-1,1 1,1-1,0 1,3 15,-4-24,1-1,-1 1,1-1,-1 1,1 0,0-1,0 1,-1-1,1 0,0 1,0-1,1 0,-1 1,0-1,0 0,1 0,-1 0,0 0,1 0,-1-1,3 2,-2-1,1-1,-1 0,0 1,1-1,-1 0,1 0,-1-1,0 1,1 0,-1-1,0 0,1 1,2-2,3-2,0 0,0-1,-1 0,1 0,-1 0,13-13,-17 13,1 1,0-1,-1 0,0 0,0 0,0-1,-1 1,0-1,0 1,2-9,-2 1,0 0,-1 0,-1-22,-1 21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42.64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15,'0'-2,"2"-1,9-1,5 2,5 0,1 1,1 5,1 3,-2-1,-3 2,-1 4,-4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44.80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29 183,'-1'56,"2"66,-1-119,1 1,-1 0,1-1,-1 1,1-1,0 0,0 1,1-1,-1 0,3 4,-3-5,0 0,1-1,-1 1,1-1,-1 1,1-1,0 0,-1 0,1 1,0-1,0-1,0 1,0 0,0 0,0-1,0 1,0-1,3 1,10 0,-1 0,1-1,0 0,24-5,-36 5,-1-1,1 0,-1 0,1 0,-1 0,0-1,0 1,1-1,-1 1,0-1,0 0,-1 0,1 0,0 0,-1 0,1 0,-1 0,1-1,-1 1,0-1,0 1,0-1,0 1,-1-1,1 1,0-4,1-9,-1 0,0 0,-2-22,1 26,-4-183,4 188,0 0,-1 1,0-1,0 1,0-1,-4-9,4 13,0 0,0 1,0-1,-1 0,1 0,0 1,-1-1,1 1,-1-1,1 1,-1 0,0 0,1 0,-1-1,0 2,0-1,0 0,0 0,0 1,0-1,-3 0,-2 0,0 0,1 1,-1 0,0 0,0 1,1-1,-1 1,0 1,1-1,-13 6,9-2,1 0,-1 0,1 1,0 0,1 1,-9 8,3-2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46.25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1,'5'0,"4"0,13 0,8 0,4 2,-2 4,-3 3,-4 2,-5 3,-2-2,-2 0,1 0,1-2,-1 0,-3 8,-9 7,-8-2,-3-4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2:48.1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181 40,'-1'-1,"1"0,-1 0,0 0,1 0,-1 0,0 0,0 0,0 0,0 0,0 1,0-1,0 0,0 1,0-1,0 0,0 1,0 0,-1-1,1 1,0-1,0 1,0 0,-1 0,1 0,0 0,0 0,-1 0,1 0,0 0,0 1,-1-1,1 0,0 1,0-1,-2 1,0 1,-1 0,1-1,0 1,0 0,0 1,0-1,0 0,1 1,-1 0,1 0,-3 3,-1 5,0 1,-7 21,9-20,-1-1,-10 18,3-11,-15 35,24-46,0 1,0 0,1 0,0 0,1 0,0 0,0 10,1-16,0 1,0-1,1 1,-1-1,1 1,-1-1,1 1,0-1,1 1,-1-1,0 0,3 4,-2-5,-1 0,1 0,0 0,0-1,0 1,0 0,1-1,-1 0,0 1,1-1,-1 0,1 0,-1 0,1 0,-1-1,6 1,17 2,0-2,49-3,-15 0,-54 2,-1 0,1 0,-1-1,1 1,-1-1,0 0,1 0,6-4,-8 4,-1-1,0 1,0-1,0 1,0-1,0 0,0 0,-1 0,1 0,-1 0,1 0,-1-1,0 1,0 0,0-1,1-3,6-23,6-45,-12 61,2-18,-2 0,-1 0,-3-31,2 58,-1-1,1 1,-1-1,0 1,0 0,-1-1,1 1,-1 0,0 0,0 0,-3-6,3 9,0-1,1 0,-1 1,0-1,1 1,-1 0,0-1,0 1,0 0,0 0,0 0,-1 0,1 1,0-1,0 1,-1-1,1 1,0 0,0 0,-1 0,1 0,0 0,-5 1,-13 4,2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49.6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1,'309'22,"-171"-8,-105-12,-19-2,0 1,0 1,0 0,20 6,-34-8,0 0,0 0,0 0,-1 0,1 0,0 0,0 0,0 1,0-1,0 0,0 0,0 0,0 0,0 0,-1 0,1 0,0 0,0 0,0 0,0 1,0-1,0 0,0 0,0 0,0 0,0 0,0 0,0 0,0 1,0-1,0 0,0 0,0 0,0 0,0 0,0 0,0 1,0-1,0 0,0 0,0 0,0 0,0 0,0 0,0 0,0 0,0 1,1-1,-1 0,0 0,0 0,0 0,0 0,0 0,0 0,0 0,0 0,1 0,-1 0,0 0,0 0,0 0,0 0,0 0,0 0,0 0,1 0,-11 4,-120 21,93-17,-51 4,83-11,1 0,-1 0,1 0,-1 0,1 1,0-1,-1 1,1 0,0 0,-4 4,-3 2,1 1,-10 11,13-14,1 1,-1 0,0-1,-1-1,0 1,1-1,-13 5,7-5,-25 5,13-5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10.3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2830 2092,'51'1,"84"-4,-116-1,0 0,0-1,0-2,23-10,-35 14,47-21,22-8,-4 3,0-3,99-61,-91 52,-47 24,33-20,-63 34,1 0,-1-1,0 1,0 0,0-1,0 0,-1 0,1 0,-1 0,0 0,0 0,0 0,-1-1,0 1,0-1,0 1,1-6,0-11,-1 0,-2-31,0 32,1-3,-2 1,-5-27,5 39,-1-1,0 0,-1 1,0 0,-1 0,-8-14,-16-17,17 25,1 0,-15-30,21 35,-1-1,1 1,-2 0,1 1,-1 0,-1 0,0 0,-18-15,0 5,-1 2,-50-25,-62-19,30 22,-2 4,-221-40,187 45,121 24,1 0,-1-2,-42-24,48 23,-1 0,0 2,0 0,-1 0,0 2,0 1,-1 0,-20-1,-114-13,-53-7,178 22,0-1,1-1,0-1,-49-21,62 22,0 0,0 1,-1 1,-33-5,15 7,0-2,1-1,-55-16,-29-27,-64-19,21 7,115 45,-87-33,-97-38,111 48,44 13,-128-25,195 49,0 0,1 0,-1-1,1 0,-1 0,1-1,0 0,0 0,0-1,1 0,-10-7,-44-40,43 36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14.5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45 664,'1'-114,"-3"-125,0 204,-2 1,-2-1,-15-50,19 77,-1 0,1 0,1 0,0 0,0-1,0 1,1-1,1 1,-1 0,3-11,3-1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16.9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0 763,'1'-3,"0"1,0-1,0 1,0-1,0 1,0 0,1 0,-1-1,1 1,2-3,1-1,2-4,1 1,1 0,0 0,0 1,0 0,1 1,0 0,21-11,8-1,50-15,-50 20,72-31,-41 17,100-29,-13 28,-91 18,-57 9,-1-1,1 0,-1 0,1-1,-1 0,0 0,10-8,-5 3,20-9,4 4,42-11,1-1,-23 2,10-4,-53 24,-1-1,0 0,0-1,0-1,13-9,11-7,71-32,-98 51,1-1,0 2,-1 0,1 0,17-1,-4 2,35 2,-34-1,0-1,44-8,7-2,-52 10,31-7,-44 6,-1 0,1-1,-1 0,0-1,12-7,-8 4,-1 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19.54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1164,'2'-1,"0"0,-1 0,1 0,0 0,0 0,0 1,-1-1,1 1,0-1,0 1,0 0,0 0,0 0,2 0,4-1,360-28,-335 25,256-15,-199 15,98-18,-123 13,561-57,-579 64,43-5,-76 5,1-1,-1 0,28-10,-26 7,0 1,0 0,1 1,17-1,70-2,-40 4,627-44,-345 26,-293 15,-1-3,81-25,-114 28,24-3,0 1,57-2,-5 0,17-5,316-46,-398 54,-1-1,-1-1,1-1,29-17,-28 13,1 1,57-16,229-22,-107 20,3-19,-120 26,-11-2,-52 16,53-12,104-17,-147 28,-1-2,62-29,-79 31,-9 5,-1 0,0 0,-1-2,16-11,-13 6,0-1,14-20,-17 20,1 1,0 0,17-15,-15 19,1 0,-1 1,30-11,-23 10,35-10,-32 13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52.25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131 1,'1'92,"-3"111,-4-147,-2 8,8-47,-1-1,0 1,-1 0,-2-1,1 0,-7 18,4-18,1 1,1 0,-5 33,7-42,0 1,-1 0,0-1,0 0,-1 0,0 0,-10 14,9-16,1 1,0 0,0-1,1 1,0 0,0 1,1-1,-1 0,2 1,-1 0,0 7,3-2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55.8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190 10,'-1'0,"-1"0,0 1,0-1,1 0,-1 1,0 0,1-1,-1 1,0 0,1 0,-1 0,1 0,-1 0,1 0,-2 2,-18 23,16-19,-41 64,31-46,-34 42,44-61,-13 16,17-21,1-1,0 0,0 0,-1 1,1-1,0 0,0 1,0-1,0 0,-1 1,1-1,0 0,0 1,0-1,0 0,0 1,0-1,0 0,0 1,0-1,0 1,0-1,0 0,0 1,0-1,0 0,0 1,1-1,-1 0,0 1,0-1,0 0,1 1,-1-1,0 0,0 1,0-1,1 0,-1 0,0 0,1 1,-1-1,0 0,1 0,-1 0,0 1,1-1,-1 0,0 0,1 0,-1 0,0 0,1 0,-1 0,1 0,-1 0,0 0,1 0,8-1,-1 1,0-2,0 1,0-1,0 0,0-1,-1 0,12-6,4 0,28-9,2 1,59-9,-105 24,-1 1,1-1,-1 0,1-1,6-3,-12 6,0-1,0 1,0-1,0 1,-1-1,1 1,0-1,0 0,0 1,-1-1,1 0,0 0,-1 0,1 1,-1-1,1 0,-1 0,1 0,-1 0,0 0,1 0,-1 0,0 0,0 0,1 0,-1 0,0 0,0 0,0 0,-1 0,1 0,0 0,0 0,0 0,-1 0,1 0,-1 0,1 0,0 0,-1 0,-1-1,-6-10,-1 1,-1 1,0-1,0 1,-1 1,0 0,-1 1,0 0,0 1,-14-7,9 7</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3:58.9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34,'0'-1,"1"1,-1-1,0 1,0 0,1-1,-1 1,0-1,1 1,-1 0,0-1,1 1,-1 0,0-1,1 1,-1 0,1-1,-1 1,1 0,-1 0,0 0,1-1,-1 1,1 0,0 0,15-3,-15 2,2 1,0 0,0 0,0 0,-1 0,1 0,0 0,0 1,-1-1,1 1,0 0,-1 0,1 0,0 0,-1 0,1 1,-1-1,0 1,1-1,-1 1,0 0,0 0,0 0,3 5,1 2,0 0,-1 0,0 1,-1 0,4 10,-5-10,0 1,-1-1,0 1,0-1,-1 13,-2 55,-1-33,1-33,0 0,-1 0,-1 0,0 0,0-1,-1 1,0-1,-1 0,-10 16,15-26,0 0,-1-1,1 1,-1 0,1 0,-1-1,1 1,-1 0,0-1,1 1,-1 0,0-1,0 1,1-1,-2 1,1-1,1 0,0 0,-1 0,1 0,0 0,0 0,-1 0,1 0,0-1,0 1,-1 0,1 0,0 0,0 0,-1-1,1 1,0 0,0 0,0-1,0 1,-1 0,1 0,0-1,0 1,0 0,0 0,0-1,0 1,0 0,0-1,-4-29,4-135,1 66,-1 90,0 1,1-1,0 1,0-1,3-9,-3 15,0-1,1 1,0 0,-1-1,1 1,0 0,1 0,-1 0,0 0,1 1,0-1,-1 1,1-1,5-2,4-2,1 0,0 1,0 0,0 1,0 1,1 0,0 1,0 0,27-1,-20 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4:03.3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1,'16'0,"18"0,-1 1,0 1,51 10,-38 0,-1 2,-1 2,48 23,-75-30,1 0,0-2,1 0,35 7,105 19,-67-13,101 9,-164-25,52 14,-51-11,45 7,-45-12,12 2,58 13,-47-4,37 10,149 19,-120-24,-66-9,112 6,-61-8,-54-2,107 12,-114-10,67 19,25 15,2-7,148 18,-188-39,198 20,-205-27,105 20,-39 4,243 13,-189-33,586 14,115-25,-907 1,-1-1,1 1,0-1,-1 0,1 0,0 0,-1 0,0 0,1-1,-1 0,0 0,5-3,3-3,-1-1,11-12,14-12,41-24,114-62,52-14,-178 96,-42 22,2 2,45-20,-48 25,0-2,37-24,8-5,33-19,2 0,-72 41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4:18.9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0,'0'765,"0"-742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4:20.5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356 31,'-5'1,"0"-1,0 1,0-1,1 1,-1 1,0-1,1 1,-9 4,0 1,-19 15,2-2,-45 23,44-27,2 1,0 2,-29 23,58-41,-1-1,0 1,1-1,-1 1,1-1,0 1,-1-1,1 1,-1-1,1 1,0-1,-1 1,1 0,0-1,0 1,-1 0,1-1,0 2,0-1,0-1,0 0,1 1,-1-1,0 0,0 1,0-1,1 1,-1-1,0 0,0 0,1 1,-1-1,0 0,1 0,-1 1,0-1,1 0,-1 0,1 0,-1 1,1-1,4 1,0 0,-1 0,1 0,6-1,-10 1,274-1,-159-2,-112 2,3 0,0 0,1 0,-1-1,0 0,9-3,-15 4,-1 0,1 0,-1 0,1-1,-1 1,1 0,-1 0,0-1,1 1,-1 0,1 0,-1-1,0 1,1-1,-1 1,0 0,1-1,-1 1,0-1,1 1,-1 0,0-1,0 1,0-1,0 1,1-1,-1 1,0-1,0 1,0-1,0 1,0-1,0 1,0-1,0 1,-1-1,1 1,0-1,0 1,0-1,0 1,-1-1,1 1,0-1,-1 0,-1-3,-1 1,0-1,0 1,-4-4,3 3,-71-85,24 27,41 49,6 8,0 0,0 1,0-1,-1 1,0 0,-5-4,9 7,1 1,0 0,-1 0,1-1,-1 1,1 0,0 0,-1-1,1 1,-1 0,1 0,-1 0,1 0,-1 0,1 0,-1 0,1 0,-1 0,1 0,-1 0,1 0,-1 0,1 0,-1 0,1 0,-1 1,1-1,-1 0,1 0,0 1,-1-1,1 0,-1 1,-3 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55.9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14050 3798,'-7'0,"-110"1,-150-20,-344-63,-71 24,474 45,-59-15,254 25,0 0,-1 0,2-1,-1-1,0 0,1-1,0 0,1-1,-1 0,1-1,-12-11,-27-23,-96-75,-68-16,67 44,86 50,-92-55,-167-49,-11 23,298 109,-757-281,541 182,-139-60,221 91,-8-2,-42-14,170 71,-2 4,-101-30,113 40,-144-42,156 43,1-1,0-1,0-1,2-2,-26-18,-5-9,-57-46,91 74,0 0,-1 1,0 1,-1 1,-25-9,-6-3,-311-125,198 95,-227-85,219 52,102 48,-106-40,103 51,-131-48,-242-88,317 118,-363-99,-121 23,390 63,41 9,-145-5,106 20,69 12,101 14,36 5,1-2,-1 0,-24-11,-27-8,16 12,0 3,-70-4,-108 9,173 3,-7 0,-252-10,-31-11,-1 22,136 1,-558-2,762 0,0 0,0 1,0 0,0 0,0 0,0 1,1 0,-1 1,-10 4,14-5,0 0,0 0,0 0,1 0,-1 0,0 1,1 0,0-1,0 1,0 0,0 0,0 0,1 0,-1 0,1 0,0 0,-1 1,2-1,-1 1,0-1,1 0,-1 5,1-1,1 0,0 1,0-1,0 0,1 0,0 0,0 0,1 0,0 0,0 0,6 9,-4-8,0-1,1 0,0 0,0 0,0-1,1 0,0 0,0 0,9 4,2 0,1-1,1-1,-1 0,25 4,-8-4,54 5,96 15,29 3,-42-25,-53-3,-95-2,1 2,27 6,-18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5:04:24.0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0 110,'4'0,"-1"1,0-1,0 1,0 0,0 0,0 0,0 0,0 1,0-1,0 1,-1 0,1 0,0 0,-1 0,0 0,1 0,1 4,4 3,-1 1,0 0,6 12,-7-7,0-1,-1 1,-1 0,-1 0,4 28,-2-14,0 17,-1 0,-3 63,-1-102,2-7,4-13,3-24,16-66,-14 60,11-81,-21 115,-1 0,2 1,-1-1,1 1,1-1,-1 1,1-1,1 1,0 0,0 1,0-1,9-10,56-69,-53 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57.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1,'1'1,"0"1,0-1,0 0,0 1,0-1,0 0,0 0,1 0,-1 0,0 0,2 1,3 3,17 17,39 27,38 23,-97-71,2 3,1-1,-1 1,1 0,-1 0,-1 0,9 10,-13-14,1 1,-1 0,1-1,-1 1,1-1,-1 1,0 0,1 0,-1-1,0 1,0 0,0-1,0 1,1 0,-1 0,0-1,0 1,0 0,-1 0,1-1,0 1,0 0,0 0,-1 0,1 0,-1 0,0 0,0 0,0 0,1 0,-1-1,0 1,0 0,0-1,0 1,0 0,0-1,-3 1,-3 1,0 0,-1 0,-13 0,20-2,-85 4,63-2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0:10:28.9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0:11:40.65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14417 882,'1'-1,"0"0,1 0,-1 0,0 1,1-1,-1 0,1 1,-1-1,1 1,-1-1,1 1,0 0,-1-1,1 1,-1 0,1 0,0 0,-1 0,1 1,-1-1,1 0,2 2,3 0,0 1,0 0,11 7,-4-2,9 3,39 26,-54-31,1 1,-2 0,1 0,-1 0,0 1,0 1,6 11,-5-7,6 9,15 33,-26-47,1 2,-1-1,-1 0,0 1,0-1,-1 1,1 11,-5 336,1-334,0-1,-2 1,0 0,-1-1,-15 36,4-16,-35 107,39-116,-2 0,-20 38,4-11,19-38,-1 0,-26 34,-37 36,43-55,21-22,0 1,-15 31,17-30,0 0,-22 27,-6 3,-31 34,56-68,0-2,-1 0,0 0,-20 11,7-6,1 2,1 0,-23 23,33-29,0-1,0-1,-23 13,-50 20,-17 9,21-8,-20 13,85-46,-1-1,0 0,-1-2,0 0,0-1,-1-1,0-1,0-1,0 0,-28 0,21-2,0 2,-50 14,46-9,-55 7,-87 10,127-17,0-3,-51 1,-97-7,86-1,-1307 1,1364-3,0-2,-52-12,50 7,-102-5,105 15,-59-2,93 1,0-1,0-2,0 1,-23-9,14 3,0 1,-1 2,1 0,-38-2,-108 5,136 3,-76-7,23 0,14 5,-176-10,221 10,13 1,1 0,-20-5,-17-5,-1 3,-70-2,-111 10,101 2,53 0,-98-5,95-11,5 1,64 11,-21-1,-44-10,41 6,-2 1,-66-1,91 7,-151-16,34 1,-59-1,128 9,-12-1,24 7,4 0,-76-11,49-2,1 4,-109-1,-59 11,221-1,0-1,-37-9,-2-1,-66 6,24 3,83 1,1-2,-1 0,-19-8,19 6,0 0,-38-5,-147 9,107 3,-356-1,431 2,-1 0,-39 9,-19 3,-9-6,-134 17,172-17,0-2,-82 0,114-5,-35 5,-7 2,-86-9,-23 2,92 7,-36 0,-529-8,635 0,0-1,0 0,1-1,-1 0,0 0,1 0,0-1,-1-1,1 1,-8-6,1 2,-1 1,1 0,-1 1,0 1,0 0,-1 1,1 1,-1 1,1 0,-18 2,-421 1,432-5,0 0,-29-8,31 6,0 1,0 1,-25-1,18 4,-101-5,114 3,0 0,0-2,0 1,0-2,1 0,-20-10,23 9,0 0,0 1,0 0,0 1,-1 1,0-1,0 2,0 0,-14-1,20 3,-117-9,96 5,0-2,0 0,1-2,-37-16,50 19,1 1,-1 1,0 0,-22-2,19 3,0-1,-20-6,-113-32,129 36,1-1,0-1,0-1,1-1,0 0,0-2,-19-14,25 17,0 0,-1 1,1 0,-25-8,-49-22,15 5,-43-23,40 18,32 19,22 9,-1 0,1-2,-35-23,-34-47,57 50,26 25,0 0,1-1,0 1,0-1,1 0,0-1,-5-11,0-6,-7-27,1-1,9 38,2-1,-1-1,2 1,-2-25,3 26,-1 0,0 0,-1 0,-9-22,7 22,1-1,1 1,0-1,-2-18,4-47,-2-14,0 42,-3-23,4 60,-1 0,-11-27,9 30,1 0,1 0,1 0,0-1,-2-16,5-143,1 76,0 82,-1 1,2 0,0-1,8-24,0 10,16-34,-1-2,-18 43,1 1,12-23,9-12,-16 29,1 1,18-25,10-13,9-12,-47 71,67-79,-60 73,1 0,0 1,0 0,1 1,14-7,-10 7,-8 4,0 1,0-1,-1-1,1 1,13-13,-16 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0:11:44.0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19,'8'-3,"1"-1,0 2,0-1,0 1,0 0,0 1,1 0,-1 0,0 1,0 1,1-1,14 4,-22-3,0 0,0 0,0 0,0 0,0 0,-1 0,1 1,0-1,-1 1,1-1,-1 1,0-1,1 1,-1 0,0 0,0 0,0-1,0 1,0 0,-1 0,1 1,-1-1,1 0,-1 0,0 0,0 4,1 1,-1-1,-1 1,1 0,-1-1,0 1,-1-1,-3 10,-25 76,24-74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5:12.657"/>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418 0,'3'65,"-2"-57,0 1,1-1,0 0,1-1,5 14,5 6,-1 1,11 42,-20-58,-1-8,-1 0,0 0,0 0,0 0,-1 1,1 6,-1-10,-1 0,1 1,0-1,-1 0,1 0,-1 0,1 0,-1 0,1 1,-1-1,0 0,1 0,-1 0,0-1,0 1,0 0,0 0,0 0,0-1,0 1,0 0,0-1,0 1,0-1,-1 1,1-1,-2 1,-6 1,-1-1,1 0,0 0,-11-1,8 0,-1 1,-11 2,-153 21,53-8,88-11,8-1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0:11:47.9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0,'0'3,"0"6,0 4,0 4,0 0,0 1,0 0,0 5,0 1,0 0,0-2,0-1,0-3,0 0,0 1,0-2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0:11:55.5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130 1,'-3'3,"-3"3,-4 9,0 5,2 2,-3-1,-3 3,-2-1,3-2,2-1,1 10,2 2,3 2,1-6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0:11:58.21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1,'3'0,"4"0,5 2,5 5,1 8,1 5,-3 1,-2 1,0 4,3 1,-1-2,-4-4</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02:51.1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252 1142,'-31'57,"18"-34,0 1,-11 31,7-10,2-5,2 0,-11 55,16-55,-2-1,-27 69,31-92,0 0,1 0,0 0,1 1,1 0,1 0,0 19,4 98,-3 107,-6-164,0 31,7 647,1-739,0 0,1 0,0 0,1 0,7 18,-1-8,1-1,17 30,-19-41,5 9,-1 1,-1 0,8 26,-14-36,1-1,0 1,0-1,16 21,4 9,-11-19,2-1,0 0,33 33,0 1,-14-15,0-3,62 51,-78-75,1-1,22 11,-18-11,25 19,63 59,-94-80,0-1,1-1,0-1,1 0,27 7,5 2,-38-11,0 0,15 10,-15-7,29 12,19-1,129 25,-141-36,67 9,-1-1,-74-12,1-1,-1-2,65-5,-35 1,515 1,-584 0,-1 0,1 1,0-1,-1 1,1 0,-1 0,1 1,-1-1,1 1,4 2,3 4,17 14,9 6,-14-15,1-2,0 0,0-1,1-2,29 7,-45-13,0 1,0 0,-1 1,1 0,-1 0,0 1,9 6,-9-6,0-1,0 0,1 0,0 0,-1-1,1-1,1 1,-1-1,13 0,8 0,48-4,-28 1,14 0,272 2,-184 18,-38-2,326 5,241-22,-642 0,0 2,0 2,-1 1,72 19,-85-17,-1-2,1 0,35 1,74-5,1 0,-52 5,53 3,441-10,-559 2,0 2,0 0,0 0,-1 2,1 0,19 9,-10-3,35 7,-32-13,1 0,39-1,64-5,-46-1,1035 1,-574 2,-419 7,-61-2,145 10,-52-2,-152-12,1-1,-1 1,1 1,-1 0,13 6,-10-4,1 0,19 3,172 12,2-18,-180-2,-20 0,1 1,0-1,0 1,0 1,-1-1,1 1,-1 1,1 0,-1 0,0 0,8 5,1 0,0-1,1 0,0-1,0-1,1-1,0 0,25 2,131-5,-95-2,983 0,-787-22,-54 2,-26 21,-1-1,-180 0,0-2,0 1,23-9,5-1,6 2,1 1,53-2,-89 10,0-1,0 0,0-1,22-8,47-24,-6 2,-27 17,1 1,76-11,103 2,-55-1,1 0,-88 22,62-6,-64-6,108-34,-123 29,0 3,2 3,0 3,95-3,-126 14,0-3,1-1,-1-2,79-23,-92 21,-21 6,0 1,1-2,-1 1,0-1,12-7,-8 2,1 1,0 0,0 1,0 0,1 1,24-7,349-59,-330 65,94-22,-118 21,47-5,4-1,272-62,-337 71,0-1,0 0,-1-1,0-1,0-1,-1 0,20-13,5-4,1 2,54-20,-83 38,34-15,41-19,-75 32,0 0,-1-2,0 1,18-17,10-15,47-43,-44 41,75-94,-11 10,-59 77,127-140,-94 93,-74 88,-1 0,0-1,-1 0,0 0,5-13,15-52,0-3,41-67,-57 121,11-42,-15 45,1 0,0 1,17-33,-5 23,39-45,-36 47,36-56,-48 67,0-1,0 0,-2 0,0-1,-1 0,6-32,-7 27,0-1,2 1,1 1,12-28,10-26,-26 60,0-1,-2 0,0 0,0-33,1-19,5-33,-7-109,-2 105,2-31,-2-154,1 276,-1-1,-1 1,0 0,-1 0,0 0,-1 0,-1 0,-7-15,-10-18,-16-50,27 62,-3 2,0 0,-3 0,-21-33,-1 4,23 36,-27-35,14 27,-2 1,-1 1,-53-41,68 61,0 1,-34-17,41 24,-1 1,-1 0,1 0,-1 1,1 0,-17-1,-42-1,22 3,-60-12,62 5,-1 2,-48-2,77 8,0-1,-35-10,34 7,1 1,-32-2,39 5,1-1,0 0,0 0,1-1,-1-1,-14-6,-19-7,20 11,-1 1,1 1,-44-2,-74 7,67 1,-19-2,34-2,-1 4,-78 11,65-4,-82 1,84-3,-9-1,50-3,-51 9,44-5,-33 5,-115 16,170-26,0 2,0 0,0 1,0 0,1 1,0 1,-14 8,-10 5,8-6,0-1,-1-2,-50 13,41-16,7-2,-49 17,71-19,1 0,0 1,-1 0,2 1,-1 0,1 0,0 1,-13 13,-30 40,25-28,-87 124,102-135,1 0,0 0,2 1,1 0,1 0,-5 25,10-40,-1 1,1-1,-1 1,-1-1,1 0,-8 9,-31 38,18-25,-91 107,102-119,-13 23,-1 2,-20 31,38-59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02:54.3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1,'9'169,"-7"-149,-1-8,0 0,5 20,-5-30,0 1,-1-1,1 0,0 1,0-1,0 0,1 0,-1 0,1 0,-1 0,1 0,-1 0,1-1,0 1,0 0,0-1,0 1,4 1,-4-2,-1-1,0 0,1 0,-1 1,1-1,-1 0,1 0,-1 0,0 0,1 0,-1-1,1 1,-1 0,0-1,1 1,-1-1,0 1,3-2,23-19,-15 11,12-6,30-17,-16 11,10-2,-35 18,0-1,0 0,14-11,0 0,-19 13,0 0,-1 0,0-1,8-7,-8 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12:50.3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427 3664,'327'0,"-306"-2,39-6,-24 2,-30 5,0-1,0 1,0-1,0-1,-1 1,1-1,6-3,34-28,-26 19,-6 4,80-64,-84 66,-1-1,-1 1,1-2,-2 1,1-1,-1 0,6-14,-5 6,0-2,2 0,18-29,6 4,-19 28,-1-1,-1-1,18-38,-13 20,23-37,0 3,-20 32,-11 24,-2-1,1 0,-2 0,0-1,6-27,-7 16,1-1,2 1,1 0,27-53,-32 70,0 0,-1 0,-1-1,0 1,-1-1,0 1,0-17,2-6,-1 9,6-35,-1-74,-7 112,2 1,8-39,-6 37,-1 0,2-33,-7-288,1 137,0 196,-1 0,0 1,0-1,-1 0,-1 0,0 1,0-1,-9-17,7 18,-10-21,-2 0,-24-35,25 42,1 0,-13-28,15 25,-30-44,-28-33,-14-19,59 87,-35-44,28 42,20 23,-1-1,-1 2,0 0,-22-17,-118-89,17 14,114 90,-2 1,-35-17,16 15,28 13,-25-14,-106-62,135 75,1 1,-1 1,0 0,-1 1,1 1,0 0,-28-1,19 2,-39-8,19-1,-1 2,-50-3,79 10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13:08.5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4983,'55'25,"-46"-21,1 0,-1-1,0 0,1-1,0 0,-1-1,12 1,73-2,-53-1,108 0,188-8,-299 8,-19 0,35-4,-49 4,1-1,-1 1,0-1,0 0,0 0,0 0,0-1,0 0,-1 0,1 0,4-4,38-46,-1 2,-36 41,0 0,0 0,-1-1,-1-1,0 1,12-24,27-50,5-13,-39 74,0 0,19-26,-5 8,-12 20,18-20,-20 26,0 0,-2-1,12-19,58-159,-27 60,45-134,-90 244,24-57,-21 55,-1 0,12-46,-5-18,-3 0,4-154,-17 175,23-133,-11 145,2-10,31-139,-34 168,25-49,-27 63,26-53,-13 31,25-77,-12 13,15-51,-6 23,-30 84,1 2,4 0,27-51,-47 102,93-175,-67 119,24-69,25-84,-69 192,39-92,-39 97,0 1,2-1,-1 1,2 1,16-19,-5 9,-1-2,17-25,-20 25,-2 5,25-24,-12 15,-18 18,-1 2,1-1,0 1,1 1,0 0,22-11,76-22,-70 27,512-152,-485 149,3-1,108-13,-141 29,45 3,-20 1,865-2,-478-2,-391 4,67 11,0 1,-3-3,150 37,-125-29,-22-5,7 18,-49-11,-38-9,-27-8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16:06.9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17:07.1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9T02:29:34.2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5764 9340,'0'0,"0"1,0-1,0 0,0 1,1-1,-1 1,0-1,0 0,0 1,1-1,-1 1,0-1,1 0,-1 1,0-1,1 0,-1 0,0 1,1-1,-1 0,1 0,-1 0,0 1,1-1,-1 0,1 0,-1 0,1 0,-1 0,0 0,1 0,-1 0,2 0,16-1,13-6,39-16,-40 13,54-12,95-19,-123 26,-33 8,32-14,7-3,-51 21,2-1,-1 1,0-2,0 1,0-2,-1 0,0 0,14-10,-6 2,25-14,16-11,51-59,-77 66,1 1,64-43,77-23,-104 60,105-71,-120 63,67-66,40-61,-15 31,-87 86,-8 6,115-112,-91 73,85-123,74-162,-215 335,30-75,4-46,-40 112,33-128,-6 20,0 19,37-196,-31 106,-27 134,-12 41,5-70,-6-54,-7 119,1-239,5-98,-4 243,-1 13,9 13,2-13,-11 62,12-397,-16 74,1 380,-1 0,-1 0,-1 0,0 0,-2 0,0 0,-1 1,0 0,-1 0,-1 1,-1 0,0 0,-2 1,1 0,-15-15,-9-8,-69-72,80 88,-1 1,-46-31,-167-90,-7 13,-9 21,-62-11,155 61,142 50,-1 1,1-2,0-1,1 0,0-1,-20-18,-10-8,-29-27,42 33,-57-37,2 2,-7-9,-60-53,9-1,98 84,26 23,-32-23,35 31,-175-126,155 112,0 1,-2 2,-49-21,-5-7,-3-2,-97-24,-87-24,-32-14,-37-68,131 64,-7 16,121 62,-48-19,140 57,0 0,0 2,-1 0,-29-2,-62 7,46 0,-1019 1,595-5,389 2,-227 9,94 13,65 5,-99 14,150-25,80-13,0 2,1 1,-52 16,73-18,-8 4,0-1,-1 0,0-2,0 0,-33 2,23-4,-1 1,1 2,0 0,0 2,1 2,0 0,-34 19,27-9,1 2,-57 48,84-64,1-1,0 0,1 1,0-1,0 1,0 0,1 1,0-1,0 1,1 0,-1 0,2 1,-7 14,-35 113,41-122,-1-1,0 0,-12 19,10-19,1 0,0 1,-5 15,-1 19,2 0,2 1,2 0,0 81,5-115,0 0,-1 0,-6 23,2-12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5:34.3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14844 8610,'-3'0,"-1"-1,1 0,0 0,-1 0,1 0,0-1,0 1,0-1,0 0,0 0,0 0,1 0,-1 0,-3-5,-7-4,-31-22,20 15,0 0,2-2,-35-38,17 6,-47-82,-22-65,53 93,-2-2,-84-157,16-10,21 20,-61-160,-18-68,27-22,98 249,-24-91,23 158,30 101,-21-105,28 73,-10-194,32 282,-26-329,-4 74,5 31,-43-139,50 287,-8-37,20 116,-2 1,-21-52,-29-35,-14-30,47 92,-2 1,-3 2,-64-81,70 103,-2 0,-45-35,41 36,-20-13,-2 3,-70-39,9 8,-74-49,169 104,0 0,0-2,-18-17,-47-56,70 73,2 3,0 1,0 1,-1 0,0 1,-1 0,-24-11,-95-32,35 16,57 19,-158-64,20 6,111 43,-82-25,-184-20,102 28,-141-31,175 39,-148-17,48 10,-365-72,342 71,138 22,-502-37,306 36,156 7,-381-32,414 39,-441-19,-708 32,611 2,-738-1,1429 2,0 1,0 2,1 1,0 2,0 1,1 2,0 2,1 1,0 1,1 2,-42 30,62-38,1 1,-21 23,-10 8,-113 109,155-149,-10 9,0-1,-1 0,0 0,0-2,-20 11,18-11,2 0,0 1,0 0,-20 20,-27 34,56-58,-26 31,-45 74,9-12,-21 37,67-103,-69 106,7-14,77-116,0 0,0-1,1 1,-1 1,2-1,-1 0,1 1,-2 10,2 1,1-1,1 26,1 112,3 71,0-190,1 0,2-1,2 1,25 67,-26-82,-1 1,-1 0,5 43,-7-37,14 50,15 7,3 9,-29-77,1-1,0 0,1 0,15 20,8 17,-2 4,20 36,-37-70,-2 1,15 44,11 24,-3-33,79 106,-111-163,19 25,1 0,2-2,28 26,-40-42,0 0,1-1,0 0,1-1,0 0,0-1,1-1,0-1,21 6,46 3,19 5,93 18,-188-36,81 18,-46-9,-34-8,-1 0,1 0,-1 1,0 0,1 1,-1-1,-1 1,1 0,9 9,-5-3,-1 0,0 0,-1 1,8 12,-5-4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7.6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6 1,'-2'0,"-1"0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7.98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3.8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4.1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4.50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4.8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1698 0,'-2'0,"-4"0,-6 5,-5 2,0-1</inkml:trace>
  <inkml:trace contextRef="#ctx0" brushRef="#br0" timeOffset="1">0 89,'0'0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25.3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26.0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26.84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33.7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5:36.4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206 0,'-1'48,"-1"-29,2 1,0-1,2 1,0 0,5 23,-4-35,0 1,1-1,0 1,0-1,1 0,0-1,8 11,-10-14,0-1,0 1,1-1,-1 0,1 0,0-1,-1 1,1-1,0 1,1-1,-1 0,0-1,1 1,-1-1,1 0,4 1,-32-15,6 7,0 1,0 0,0 2,-34-4,-72 6,77 2,31-1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34.0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39.2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39.7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0.1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0.5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1.5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2.20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6,'0'-2,"0"-2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2.6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9.3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49.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5:52.97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16703 4594,'0'-1,"0"1,0-1,0 0,-1 1,1-1,0 0,1 1,-1-1,0 0,0 1,0-1,0 0,0 1,1-1,-1 1,0-1,1 0,-1 0,8-15,0 5,1 1,0 0,0 1,1 0,0 0,17-9,-13 7,1 0,22-23,-10 1,28-46,-4 5,54-86,-59 85,47-93,-36 25,-49 126,-1 0,-1 0,0-1,-1 0,-1 0,0 0,-2 0,1-26,-3 13,-2-158,0 176,1-1,-2 1,0 0,0 0,-1 0,-1 0,0 1,-11-20,3 11,-1 0,-1 1,-30-31,27 33,-1 2,0 0,-1 1,-1 1,-40-21,12 13,-83-26,115 42,-7-1,0-1,-37-19,-21-15,-1 4,-101-31,-4 12,-24-9,146 42,-72-36,52 17,-117-41,-199-61,218 59,7-15,119 66,-22-14,-117-61,105 67,-132-65,199 94,-204-104,59 34,-8-4,27 35,49 19,-137-49,-6 18,-56 16,265 43,-218-46,-28-4,-90 3,171 2,18 4,150 40,-1-1,-37-15,41 14,-1 1,0 1,-57-5,-13-2,-71-12,79 13,-105-29,158 31,1-2,-49-23,36 12,29 14,-40-22,5-7,2-1,2-4,-49-50,50 43,-78-56,119 100,-1 0,1 0,-1 2,0-1,0 2,-21-5,13 3,-5-1,-1 2,1 1,-35-1,-84 4,78 2,-54 1,-183-6,272 2,-201-9,-745 11,650-21,64 1,-327 16,344 6,-2080-2,580 11,1573-10,-235 11,394-11,-1 1,0 0,1 1,-1 1,1 0,0 2,0-1,1 2,-1 0,1 1,-18 13,-65 49,54-40,-57 51,82-64,2 1,0 1,-25 40,-29 69,51-92,16-29,-59 107,46-89,-1 0,-25 28,9-17,2 2,-47 74,-9 47,74-140,0 0,-2-1,-20 21,-24 31,47-52,0 0,1 1,0 0,2 0,0 1,1 0,2 1,-7 30,8-25,-3 11,2 0,-2 50,9 296,1-341,1 0,3 0,18 72,-18-97,0 0,1 0,1-1,16 25,2 6,46 114,-49-103,61 107,-36-85,-20-32,44 57,-58-87,18 21,-1 2,41 74,8 66,-70-157,-2-6,1 0,1 0,0-1,25 30,26 36,61 111,-105-166,23 50,-26-48,27 41,101 124,-116-158,3-2,40 40,72 57,-124-117,13 12,2-3,0 0,1-2,70 34,-52-32,64 40,-88-46,1-2,0-1,58 22,133 20,-104-29,-102-25,15 5,1-2,0 0,33 1,-56-7,-1 1,1 1,-1-1,1 1,-1 0,0 0,0 1,0-1,0 1,0 0,7 6,16 10,-10-10,0-1,0 0,28 6,-38-11,0 0,0 0,0 1,0-1,-1 2,14 9,-8-4,-1 2,16 18,-14-15,-3-4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2.4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2.7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3.1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6:53.4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8:12.5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1273,'0'-10,"1"-1,0 0,0 1,1-1,1 1,0-1,0 1,1 0,0 0,6-11,-6 15,1-1,-1 1,1 0,0 0,0 1,1 0,0 0,0 0,0 1,0-1,1 1,-1 1,1-1,0 1,9-2,0-1,1-1,-1 0,25-16,42-33,-66 43,-9 8,-1 1,0 0,1 0,0 1,15-5,44-6,-22 5,9-2,-33 8,0-1,0-1,0-2,29-12,-8 1,60-20,-54 22,-27 10,-1 1,35-3,9-3,-34 4,140-26,-150 29,1-1,-2 0,1-2,-1 0,34-18,-27 12,54-18,-61 26,167-41,-124 36,82-25,74-30,2 20,-184 40,-1-2,0-1,50-18,107-41,-153 57,-1 1,1 2,46-3,195-17,-157 13,160 2,-175 10,104-18,-124 8,494-14,-565 26,-3 1,0-1,-1 0,1-1,0-1,0 0,-1-1,22-7,-18 4,1 0,-1 1,1 1,0 1,23-1,94 3,-91 2,51 0,202-2,-141-20,-11 1,194 16,-194 6,508-2,-605-2,1-3,80-18,-75 12,95-8,260 18,-189 3,1544-2,-1748 0,76 3,-82-2,0 0,0 1,-1 1,1-1,-1 1,19 9,0 5,-12-8,0 0,21 8,28 13,-49-21,0-1,0-1,29 8,-17-9,33 10,-54-14,1 1,-1 0,0 0,0 1,12 8,0 4,0-1,1-1,25 15,-23-17,46 21,-41-20,25 15,-35-18,0-1,0 0,1-1,0-1,31 8,-18-9,-1 0,0 3,52 21,-71-24,0 2,0-1,-1 1,0 1,0 0,-1 0,-1 1,12 16,-6-8,24 23,-25-30,-1 1,-1 1,0 0,-1 0,12 22,20 26,-31-47,-1 1,0 0,-1 0,9 20,-5-5,23 38,-22-45,-1 2,17 45,-26-60,1 1,0-2,1 1,0-1,0 1,9 7,4 8,5 13,-1 1,-2 1,21 58,-34-80,15 36,19 47,4 23,-39-109,17 25,-5-7,27 38,-32-52,-2 0,0 1,15 35,5 22,-18-46,-1 2,-1-1,8 42,-16-40,-2 0,-2 59,-2-34,2-38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38:25.1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632 1665,'0'1,"0"-1,0 1,1-1,-1 1,0 0,1-1,-1 1,0-1,1 1,-1-1,1 0,-1 1,1-1,-1 1,0-1,1 0,0 1,-1-1,1 0,-1 0,1 1,-1-1,1 0,0 0,-1 0,1 0,-1 0,2 1,21 1,-19-2,194 3,-110-4,-58 0,0 0,56-11,-72 7,1-1,-1 0,0 0,-1-2,0 0,17-13,-25 18,3-2,-1 1,0-2,-1 1,1-1,-1 0,0 0,-1-1,0 0,0 0,0 0,-1 0,0-1,0 0,-1 0,5-14,22-69,-16 53,-7 15,-1 1,-1-2,-1 1,1-26,-3-94,-3 106,1 28,-1 0,-1 1,1-1,-1 0,-1 1,0 0,0-1,-1 1,0 0,0 1,-1-1,-6-9,-9-7,-1 0,-25-21,44 43,-83-78,76 73,0 0,0 0,0 2,-19-10,-13-8,-2-4,-33-23,42 24,7 5,-1 0,-1 2,-40-20,47 28,0-2,1-1,-25-21,-13-8,-65-32,-34-25,151 96,-1 0,1 0,-1 0,-13-4,14 6,-1-1,1 0,0-1,0 1,-7-6,-74-47,62 41,-48-37,59 39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0:45.4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7 32,'0'0,"0"0,-1 0,1 0,0 0,0 0,-1 0,1 0,0 0,0 0,0 0,-1 0,1 0,0 0,0 0,-1 0,1 0,0 0,0 0,0-1,-1 1,1 0,0 0,0 0,0 0,0-1,-1 1,1 0,0 0,0 0,0-1,0 1,0 0,0 0,0 0,-1-1,1 1,0 0,0 0,0-1,0 1,0 0,0 0,0-1,0 1,0 0,0 0,0-1,1 1,-1 0,0 0,0 0,0-1,0 1,0 0,1-1,-1 0,1 0,0 0,-1 0,1 0,-1 0,1 1,0-1,0 0,0 1,-1-1,1 0,1 0,5-1,0-1,0 2,0-1,0 1,0 0,9 0,48 2,-33 0,402 0,-241-2,-101 8,-12 0,-47-5,1 2,-1 0,0 2,42 14,-42-12,0-2,0 0,1-3,0 0,48-4,-68 2,-1 0,0 1,0 0,0 1,0 1,0 0,13 7,-7-4,33 9,-18-11,0-2,0-1,56-3,-49 0,75 6,-92-2,-5-1,0 0,-1 2,1 0,20 8,-22-6,0-1,1-1,25 4,53 1,-55-6,47 9,-45-4,44 11,105 8,-144-24,0 2,0 2,62 18,-78-16,-10-3,23 10,-2 1,1-2,0-2,80 13,-96-20,0 1,39 16,11 3,-3 1,-51-18,0-1,39 9,-26-10,70 24,34 8,-108-31,3-1,1-2,53 2,-69-6,-15 0,0-1,0 1,0 0,0 0,-1 0,1 1,0 0,-1 0,1 0,-1 1,1-1,-1 1,4 4,-1-3,0 1,0-1,0-1,0 1,1-1,-1 0,13 2,4 0,28 1,-37-5,-1 1,1 0,0 1,-1 1,1 0,15 7,-3 1,0-2,36 9,-42-12,-12-5,-1 1,0 0,0 0,0 1,0 1,0-1,-1 1,0 0,9 8,13 11,1-2,1-1,0-1,2-2,42 18,-51-24,30 21,-7-4,-31-22,0 0,0-1,27 6,-25-7,3 0,-1 1,19 7,-32-11,-1 1,1 1,-1-1,0 1,0 0,9 9,68 69,-72-73,1 1,0-2,23 13,10 7,-17-8,-2-2,0 1,45 44,-32-18,-20-23,1-1,31 27,-25-24,0 2,-2 0,-1 1,29 45,-23-25,5 7,-21-37,-5-7,-1 1,13 21,13 23,-26-45,-1 0,0 1,0-1,-1 1,0 0,-1 1,5 16,21 170,-18-114,16 52,-20-97,0 4,-1-1,2 71,-9-72,0-24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1:05.7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1907 1,'-3'0,"-1"1,0 0,1-1,-1 2,0-1,1 0,-1 1,1-1,0 1,-1 0,1 0,-4 4,0 0,0 0,0 1,-10 13,-9 14,11-11,-2-2,0 0,-28 25,24-25,0 1,1 0,-28 43,36-46,-14 31,20-37,-1 0,1-1,-2 0,0 0,0 0,-15 14,5-9,0 0,1 1,1 1,1 0,1 1,-14 25,-11 31,-32 67,63-124,-1 0,-1 0,-1-1,-15 20,-41 51,-57 102,64-100,18-31,29-42,-28 29,20-23,-48 43,53-53,0 0,1 2,0-1,2 2,-24 35,22-24,-1 0,-2-1,-38 44,21-28,-33 50,51-64,-28 61,30-56,-26 42,-30 44,36-65,20-33,-19 40,19-25,3 0,-17 78,28-108,-5 18,0 2,1-1,-2 36,5-41,-1 0,-6 25,4-23,-4 36,8-11,2-35,-1 1,-1-1,0 1,0-1,-5 17,-5 14,2 1,2 0,-1 61,6 170,3-148,-1-100,9 207,1-77,-5-72,9 44,-12-115,2-1,0 0,0 0,2 0,-1-1,15 24,-15-31,0 0,0 0,1-1,-1 0,14 9,4 4,75 64,-89-76,-1 0,1 0,0-1,0 0,14 4,11 7,-17-5,-3 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2:19.4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4 18,'-3'-1,"7"-2,11-2,36-1,-1 3,72 4,-41 1,29-3,110 2,-129 6,31 2,-105-9,-1 0,1 2,-1 0,1 1,-1 0,0 2,0 0,-1 0,29 15,-36-15,1-1,-1 0,1-1,0 0,0 0,15 2,57 2,-29-3,-22 0,-1 1,0 1,29 10,-34-10,0-1,0-1,35 2,-9-2,-17 0,0 1,40 11,-59-12,0-2,0 0,0 0,15-1,-18-1,0 0,-1 1,1 0,-1 1,1 0,-1 0,20 9,-14-3,0-1,1 0,0-1,28 7,100 5,-74 1,-54-13,0-1,0-1,1-1,17 2,-18-4,0 1,-1 1,1 1,-1 0,28 11,53 16,-80-25,-1 1,22 12,-20-9,30 11,4-2,55 16,-3-2,-46-18,-34-8,1-1,0 0,43 2,-32-5,0 1,69 18,-71-13,0-2,0-1,49 2,-77-8,83 3,-76-1,-1 0,0 1,1 0,-1 1,12 5,-8-2,1-1,-1 0,1-1,29 4,-37-7,0 0,-1 0,1 1,-1 0,0 0,1 1,6 5,55 39,-7-4,-25-21,0 2,45 39,-68-52,1 0,0-2,0 0,1-1,22 9,1 1,-19-7,0 0,23 20,23 15,-45-35,0 0,-1 2,-1 0,-1 2,35 34,33 40,-10-11,16 36,18 24,-11-17,-93-111,16 19,-1 1,17 35,-28-47,1-1,19 24,8 13,-11-12,22 49,-40-71,2-2,0 0,16 20,-9-14,28 48,-30-46,0 0,32 35,72 50,-6-7,-84-69,42 63,-12-15,-35-54,32 30,-7-9,-29-24,-1 0,17 29,-22-31,12 16,34 55,-22-39,-29-44,-1 1,-1 0,14 29,-10-12,-2 1,8 35,-15-54,0-1,1 1,0-1,7 12,-6-15,-1 1,-1 0,0 0,0 0,-1 0,0 1,2 12,-3 6,14 120,-5-3,-9-109,4 43,1 26,-7 431,-1-519,0 0,-1 0,-1 0,-8 24,-28 69,9-32,25-60,-2-1,0 0,-1-1,-1 0,0 0,-1-1,-18 21,-1-2,-39 39,60-68,0 0,0-1,-1 0,0 0,-14 5,-6 3,10-5,0 0,-1-1,0-1,0-1,-22 3,-106 5,128-10,0 0,1 1,-1 1,-25 9,21-5,-52 9,-38-7,60-7,17-2,16-1,1 1,-1 0,-25 8,11-1,-1-2,0-1,-38 2,-112-5,164-3,-816-1,826 1,0-1,0 0,1 0,-1-1,0-1,1 0,0 0,0-1,-14-7,-7-4,-1 1,-1 2,-51-12,-59-4,-113-27,241 49,0 0,1-1,0 0,-20-14,17 10,-39-17,-68-11,77 25,-2 3,34 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3:20.2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0,'1'0,"0"0,-1 1,1-1,0 0,-1 0,1 1,0-1,-1 0,1 1,-1-1,1 0,0 1,-1-1,1 1,-1-1,0 1,1-1,-1 1,1 0,-1 0,9 17,-4-8,13 18,-9-14,-1 0,0 0,8 23,-8-19,13 26,-13-30,-1 1,10 29,2 12,-12-35,0 0,7 36,-9-23,3 0,11 35,-11-43,-2 0,-1 1,4 51,-9 82,-2-72,2 353,0-429,-2-1,1 1,-2 0,-6 18,5-17,1 0,0 0,-2 22,-2 51,-1 40,8 382,1-236,-1-264,1 0,0-1,1 1,0-1,0 1,0-1,1 0,0 0,5 7,0 4,-6-12,0 0,0-1,0 1,0 7,1 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5:54.7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1,'0'7,"0"0,1 0,0 0,0 0,0 0,1-1,0 1,1 0,-1-1,1 1,7 10,8 7,0-1,42 41,-33-37,24 32,-46-53,0 1,0-1,-1 1,1 0,5 13,-9-19,-1 0,1 0,-1 0,0 1,1-1,-1 0,0 0,0 0,0 0,0 1,0-1,0 0,0 0,0 0,0 1,-1-1,1 0,0 0,-1 0,1 0,-1 0,1 0,-1 0,0 0,1 0,-1 0,0 0,0 0,0 0,1 0,-1-1,0 1,0 0,0-1,0 1,0-1,-1 1,1-1,0 1,-1-1,-11 3,1 0,-1-2,0 1,0-2,0 1,-22-4,5 1,-66 0,81 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7:19.5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1581 13,'0'-1,"0"0,-1 1,1-1,0 1,-1-1,1 0,-1 1,1-1,-1 1,1-1,-1 1,1-1,-1 1,1 0,-1-1,0 1,1 0,-1-1,0 1,1 0,-1 0,0 0,1-1,-1 1,0 0,-1 0,-20-2,18 2,-1 1,0-1,1 1,-1 0,1 0,-1 1,1-1,-5 3,-35 21,6-3,-54 16,51-22,28-10,1 1,0 0,1 1,-21 18,-7 5,13-11,1 1,1 2,-23 26,-8 9,42-44,0 1,2 0,0 1,-16 32,-7 9,-12 25,-7 10,-8 9,44-71,-29 71,28-57,-85 175,94-201,-20 32,21-39,1 1,0 0,1 0,0 0,1 1,-5 19,-19 71,-2 10,-13 80,16-74,-8 41,11-34,9-52,10-52,-8 23,7-25,-7 32,10-37,0 0,-10 22,9-23,0 0,1-1,-4 21,0 47,5-48,0-1,-9 34,-1-16,-31 108,34-130,2 0,1 0,1 0,2 1,0-1,2 50,1-47,-1-1,-9 42,-2 39,12 154,2-130,0-120,1 1,0-1,2 0,-1 0,2 0,9 21,-5-13,8 37,-14-50,-1 0,2 0,-1 0,1-1,1 1,-1-1,2 0,-1 0,1-1,1 1,10 9,1 3,-1 0,0 0,17 30,-20-28,1-1,1 0,1-2,1 0,22 18,-10-11,2-2,58 34,-79-52,0 1,0 0,-1 1,12 11,32 44,-46-55,6 7,1 0,1-2,20 15,-17-14,0 1,18 20,32 55,-48-63,0 0,45 45,24 1,-51-43,43 43,-39-27,53 75,-29-37,-55-72,0-1,1-1,0 0,20 13,-23-19,0 0,1-1,21 7,13 5,-4 1,46 24,-70-32,-1-2,1 1,0-2,1-1,0 0,0-1,28 3,156 22,-13-2,-143-22,1 0,62 15,64 18,-71-18,-12-3,269 34,-251-40,-12 4,14 1,-70-12,104 7,-70-7,141 25,-109-7,0-5,112 3,232 19,-190-23,-229-15,0 2,0 0,48 13,-28-4,97 9,11-3,-48-3,34 4,107 7,-220-25,-7-1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8:12.8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6752,'4'-6,"0"0,-1 0,0 0,0 0,0-1,-1 1,1-1,-2 0,3-10,-1 3,3-7,2 0,12-25,-10 26,-2 0,8-26,-11 27,2 1,0 1,1-1,0 1,12-17,60-74,-10 33,-20 25,-30 28,0 1,2 1,0 2,1 0,40-23,-43 28,-1 0,-1-1,19-19,-20 17,0 2,1 0,26-16,42-13,-69 33,0 0,15-14,-18 13,1 0,31-17,8 7,-36 15,31-16,-36 16,-1 1,1 0,17-5,-15 6,-1 0,20-10,44-23,154-48,-177 66,-35 11,1 1,0 1,1 0,38-3,-46 7,-1-1,1 1,-1-2,1 0,-1-1,14-7,-7 4,35-11,17-1,65-13,-108 29,0-2,-1-1,0-1,0-2,45-22,-43 17,1 0,0 2,61-17,-15 9,41-9,-54 15,0-2,-1-4,0-2,-2-3,-1-3,66-43,-93 55,0 1,1 2,0 2,44-11,-37 12,1-3,55-25,-87 34,23-13,69-24,75-18,-19 7,-63 15,3-1,72-25,-107 38,89-25,15-1,-88 25,29 1,-81 21,1-1,-2-2,46-18,-28 5,93-42,-107 51,0 2,54-11,42-6,-61 12,-37 7,-1-1,0-1,27-16,-20 11,38-14,-18 12,60-17,-97 29,0 0,-1-1,1 0,27-17,-19 11,0 1,41-12,55-7,34-11,121-54,21-5,-20-13,-154 61,38-10,99-32,-46 18,-157 51,57-35,10-4,-89 46,-1-2,55-42,68-40,-122 80,-9 4,0-2,31-31,-13 11,22-23,18-15,130-90,-5 9,-178 137,-5 1,-1-2,26-28,-33 31,0 2,1 0,1 1,37-24,-24 19,-1-2,-1 0,44-46,-5 5,172-157,-118 90,-100 103,-1-2,33-58,-25 32,99-175,-116 210,-1-2,-1 0,-1 0,-1-1,-1 0,8-40,-9 25,0-4,-1-1,2-69,-9 17,-2-80,2 168,-2 0,1 0,-2-1,1 1,-1 0,0 1,-1-1,0 1,0-1,-9-11,5 9,0 1,-1 1,0 0,0 0,-1 1,0 0,-14-9,4 4,13 8,1 1,-1-1,-1 1,1 1,0-1,-1 1,0 0,1 1,-16-3,-13 3,-40 3,28 1,32-2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0T00:49:08.8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1,'100'-1,"108"3,-79 12,-84-7,72 2,-1 0,-88-5,-18-2,-1 0,0 1,0 0,0 0,0 1,13 8,-13-6,1-2,-1 1,1-1,0 0,20 4,43-1,-45-4,1 0,37 10,-32-4,1-1,-1-1,2-2,58 1,-66-5,0 1,0 2,0 0,32 11,5-4,-20-5,-33-3,-1 1,1 0,-1 1,0 0,16 10,-13-7,0 0,20 6,96 29,-27-12,5 1,-63-10,-30-14,20 7,41 11,47 17,-105-37,1 0,38 5,-42-8,1-1,-1 2,1 0,-1 1,23 11,-3 4,1-3,67 25,-82-35,-2 0,1 2,-1 0,0 1,27 19,0 1,91 41,-120-62,-2 1,1 0,-1 1,15 15,-12-10,30 19,-12-12,1-2,58 23,-85-39,0 0,0 1,0 0,-1 1,0 0,11 11,19 15,-9-10,0 2,-1 0,25 32,-4-5,-27-29,30 37,25 37,-10-12,-43-54,-13-18,-1 1,-1 1,9 16,3 19,-17-36,1 0,0-1,1 1,9 11,-4-8,-1 1,0-1,-1 2,-1-1,-1 2,-1-1,8 32,-11-35,2 0,9 21,-8-21,0 0,5 24,-7-24,0 0,1 0,1-1,17 29,-17-32,0 3,0 1,-1 0,-1 0,6 31,6 20,16 19,1 2,-12-3,-8-27,3 13,-4 1,6 81,-15-117,12 45,-8-50,-2 1,2 33,-7 35,-2-61,2 1,7 51,-5-66,-1 0,-1 37,-2-32,4 39,0-53,1-1,9 27,-8-27,0 0,-1 0,3 24,-4 189,-5-121,3-30,-2 78,-2-130,-9 40,2-14,2-9,-22 61,9-35,-109 337,115-369,-1-2,-2 0,-37 53,8-14,22-30,-22 49,41-79,0-1,0-1,-1 1,0-1,-1 0,0-1,-1 0,0 0,-1-1,0 0,0-1,-1 0,-20 12,-118 57,127-68,-40 11,-5 2,16-5,-71 15,32-10,52-13,0-2,-60 4,-79-7,38 3,-2 1,123-7,1 1,0 0,-17 5,-19 4,-42-4,-129-6,96-3,9 3,-142-2,161-7,85 5,1 0,0 0,0-2,-24-10,25 8,-1 1,0 0,0 1,-28-6,-118-22,-163-23,305 53,0-1,0 0,-24-9,-27-7,40 12,0-1,-33-15,-24-7,65 23,-39-19,41 18,0 0,-29-9,17 9,-1 1,1 1,-1 1,-64-1,91 6,0 0,0 0,-1 0,1-1,0 1,1-1,-1 0,0-1,0 1,-7-7,-13-5,9 7,0 0,-34-8,34 11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0:19.1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1045 3,'0'-3,"0"6,0 4,-1 1,0-1,-1 0,-2 9,-12 18,-26 39,32-57,-2 0,0-1,-1 0,-19 17,-14 14,32-31,0 0,-23 16,7-9,-34 33,24-20,24-21,-17 16,28-24,0 0,0 1,1-1,0 1,0-1,-5 13,-1 5,0-1,-2 0,-16 22,18-28,1 0,-8 20,9-18,-19 31,17-32,1 0,-13 35,16-38,0 0,-1-1,0 1,-1-1,-14 19,13-22,-1 0,-1 0,1-1,-2 0,1 0,-2-2,1 1,-1-2,0 0,0 0,-1-1,-17 5,-69 20,81-24,14-5,1-1,0 1,0 0,1 1,-1-1,0 0,-4 5,-7 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0:22.9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1,'0'2,"0"4,0 3,0 7,0 4,3 1,0-1,0 0,2-3,1 2,1 5,-1 4,-1-1,-1-3,3-2,1-5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0:24.7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47 1,'-2'0,"0"0,1 0,-1 1,0-1,0 1,0-1,1 1,-1 0,0-1,1 1,-1 0,1 0,-1 0,1 0,-1 1,1-1,0 0,-1 1,1-1,0 1,0-1,0 1,0-1,0 1,1 0,-1-1,0 1,1 0,-1 0,0 2,-1 6,1 1,-1-1,2 22,0-29,2 195,-2-180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1:53.7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165 0,'1'48,"1"-12,-7 67,1-86,-1-1,0 1,-1-1,-11 23,6-16,-8 26,6-12,8-25,1 1,0-1,1 1,-2 14,2-9,-1 0,0-1,-1 1,-9 18,7-21,2 0,0 0,1 1,0-1,-2 29,5-27,2-2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1:55.2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1,'0'14,"1"1,0 0,1-1,1 1,1-1,0 0,10 24,11 31,-18-48,0 1,2-1,0-1,1 0,20 30,-15-30,-1 1,18 37,-23-39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29:28.307"/>
    </inkml:context>
    <inkml:brush xml:id="br0">
      <inkml:brushProperty name="width" value="0.05" units="cm"/>
      <inkml:brushProperty name="height" value="0.05" units="cm"/>
      <inkml:brushProperty name="color" value="#66CC00"/>
      <inkml:brushProperty name="ignorePressure" value="1"/>
    </inkml:brush>
  </inkml:definitions>
  <inkml:trace contextRef="#ctx0" brushRef="#br0">7 1402,'0'0,"-1"0,1-1,-1 1,1 0,-1-1,1 1,0-1,-1 1,1-1,0 1,-1-1,1 1,0-1,-1 1,1-1,0 1,0-1,0 1,0-1,0 0,-1 1,1-1,0 1,0-1,0 0,1 1,-1-1,0 0,1-19,0 16,0-1,1 1,-1 0,1-1,0 1,0 0,0 0,0 1,1-1,5-6,4-3,19-16,-13 13,57-63,-20 20,-38 39,-1 0,15-25,-9 13,-9 11,16-33,-4 6,12-12,3 2,49-55,-75 95,12-22,-15 22,25-31,36-34,75-111,-82 102,-52 74,1 0,31-29,9-11,-43 44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0:11.5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223 34,'0'-1,"-1"-1,1 1,0 0,-1 0,1 0,-1 0,0 0,1 0,-1 0,0 0,1 0,-1 0,0 1,0-1,0 0,0 0,0 1,0-1,0 1,0-1,0 1,0-1,0 1,0-1,-2 1,-29-8,23 7,0 0,0 0,1 1,-1 0,0 0,-11 3,17-2,0 0,-1 0,1 0,0 0,0 0,0 1,0 0,1-1,-1 1,0 0,1 1,-1-1,1 0,0 1,0-1,-1 1,2 0,-1-1,-2 5,0 3,1 1,0-1,0 1,1 0,1 0,0 0,0 14,-4 27,0-18,0-8,1 0,1 0,1 43,3-66,-1 0,0 0,1 0,0 0,0 0,0 0,0 0,0 0,0-1,1 1,-1-1,1 1,0-1,4 5,-3-4,1 0,0 0,0 0,0-1,0 1,0-1,1 0,6 2,3 0,-1-1,1-1,-1 0,1-1,22-1,-10 0,-12 1,0-2,17-2,-30 3,1 0,0-1,-1 1,1-1,-1 0,1 1,-1-1,1 0,-1 0,1 0,-1 0,0 0,0-1,1 1,0-2,13-24,-8 13,20-33,-18 34,-1 0,0-1,-1 0,0-1,-2 1,5-17,-6 5,-1 1,-2-1,0 0,-5-36,4 59,-1-1,1 1,-1 0,0 0,0 0,0 0,0 0,0 0,-1 0,1 0,-1 0,0 0,0 1,0-1,0 1,0-1,-1 1,1 0,-5-3,2 2,0 0,0 1,0 0,0 0,0 0,-1 1,1 0,-1 0,1 0,-11 0,2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09.3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14018 2940,'-187'0,"168"2,-1 0,1 1,0 1,-19 7,-13 2,42-11,-23 5,0 0,-1-3,-46 2,-456-7,496-1,0-1,0-2,1-2,-43-12,23 6,-74-6,80 13,0-2,-55-16,86 16,0 0,-35-21,33 16,-34-13,1 9,41 14,0-1,0-1,-25-12,24 9,-22-8,27 12,-1-1,1 0,0 0,-19-13,-2-5,-53-27,61 37,-41-19,-21-13,-41-22,67 39,27 12,0 2,-43-11,-71-12,39 12,-279-71,133 49,101 20,-665-102,495 83,121 16,-78-19,48 7,-108-6,-64-11,250 30,115 20,-68-27,48 13,-1 3,-1 3,-70-10,-319-45,363 57,2-3,0-4,-112-46,109 40,-144-28,116 30,2 0,-346-91,177 18,22 7,109 53,20 7,-323-91,252 79,141 34,-81-3,108 9,1-1,0-1,-66-22,-6-1,-115-4,50 9,135 16,22 5,1 0,-1 1,-18-1,-61 3,-204-10,241 5,14 2,-54-11,91 13,0-1,0 0,0 0,0-1,1 1,-1-1,1 0,0-1,-1 1,1-1,1 1,-1-1,1 0,-1-1,-3-7,-5-7,1-1,-10-28,18 41,-5-15,5 14,0 0,0 1,-1-1,0 1,0 0,0 0,-1 0,0 0,-8-7,-5-1,-22-13,6 4,8 6,0 1,-1 1,-1 1,-58-22,45 24,0 2,-1 2,-51-5,-18 0,-191-14,-173 26,250 3,216 0,0-1,0 2,0-1,0 1,0 0,1 1,-1 0,1 1,-1-1,1 2,0-1,1 1,-9 7,11-8,-1 0,1 1,1 0,-1 0,1 0,-1 1,2 0,-1-1,0 1,1 1,0-1,1 0,0 1,0-1,0 1,0 0,0 12,6 152,-3-165,0 1,0-1,1 1,0-1,0 0,0 0,1 0,0 0,0 0,1 0,-1-1,1 0,0 0,1 0,-1 0,9 7,1-2,-1-1,1 0,0 0,1-1,22 8,-28-13,39 17,0-2,70 15,54-6,-102-19,123 33,-169-34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1:57.3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238 1,'-3'0,"0"0,1 0,-1 0,0 1,1-1,-1 1,0 0,1 0,-1 0,1 0,-1 0,1 0,-5 4,2-1,1 1,-1 0,1 0,-5 6,-8 11,2-3,0 0,1 1,2 0,0 1,1 0,-14 40,11-27,7-19,1 1,1 0,0 0,1 0,-3 26,6-29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1:51:59.0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0,'0'19,"1"-1,0 0,2 0,0 0,1 0,0 0,2-1,9 22,-1-5,-2 0,11 56,-16-62,-3-14,1-1,11 23,5 12,10 37,-26-68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3:10.407"/>
    </inkml:context>
    <inkml:brush xml:id="br0">
      <inkml:brushProperty name="width" value="0.05" units="cm"/>
      <inkml:brushProperty name="height" value="0.05" units="cm"/>
      <inkml:brushProperty name="color" value="#66CC00"/>
      <inkml:brushProperty name="ignorePressure" value="1"/>
    </inkml:brush>
  </inkml:definitions>
  <inkml:trace contextRef="#ctx0" brushRef="#br0">5572 1,'4'10,"0"-1,1 1,0-1,0 1,1-2,11 14,48 45,-40-43,12 10,-24-23,0 1,-1 0,-1 1,0 0,15 22,-14-12,-2-3,1-1,1 0,26 32,-24-34,-1 0,-1 2,0-1,10 25,1 2,-19-37,0 0,-1 0,0 1,0 0,-1-1,-1 1,1 0,-1 10,-2 77,-1-44,1-40,0 1,-1-1,0 0,0 1,-1-1,-1 0,0-1,-1 1,0-1,-12 18,-4 2,-2 0,-30 30,26-30,6-10,-1-1,-45 33,17-15,-17 15,-98 61,79-64,-3-4,-106 41,-134 17,231-77,22-6,-98 15,44-14,-132 42,-49 10,140-47,-252 57,420-82,-11 1,0 1,0 1,1 1,-25 13,21-8,-26 17,0-1,-84 36,37-20,5-3,66-34,-40 9,38-11,-30 10,-141 56,184-66,0 0,0 1,1-1,0 1,0 1,0 0,1 0,-11 12,9-10,0 1,-1-1,0 0,-12 7,-40 19,-69 26,96-45,-27 9,-114 28,-24 7,-41 50,201-90,10-6,-39 25,-137 83,115-70,73-40,0 0,-20 20,-2 1,29-25,-20 10,19-11,0 0,-9 7,0 5,-36 37,-5 8,37-41,-38 50,2-2,-16 18,44-50,16-21,-24 21,25-26,1 2,0 0,-15 20,6-1,-21 39,37-59,1 0,1 0,0 0,1 1,0-1,-3 26,4 18,4 59,1-30,-3-6,2 88,2-147,1 1,1-1,0 0,2-1,1 1,12 24,-10-27,0 0,1-1,1-1,1 0,20 20,-16-19,-2 2,1 0,11 21,49 75,-64-98,-5-7,-1-1,2 0,-1 0,1-1,0 0,14 10,111 58,-93-55,-27-14,13 7,26 17,-39-22,0-1,0-1,1 0,29 8,-14-6,44 7,-67-15,0 0,0 0,0 1,-1 0,1 1,-1-1,1 1,-1 0,0 0,0 1,8 7,-4-2,-1 0,0 1,-1 0,11 19,-12-17,14 20,-19-31,1 1,-1 0,1-1,-1 0,1 1,-1-1,1 0,0 0,0 0,-1 0,1 0,0 0,0 0,0-1,2 1,14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3:12.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233 0,'0'0,"-1"1,1-1,-1 0,1 0,-1 0,1 1,-1-1,1 0,-1 1,1-1,-1 0,1 1,0-1,-1 0,1 1,0-1,-1 1,1-1,0 1,-1-1,1 1,0-1,0 1,0-1,-1 1,1 0,0-1,0 1,-2 19,1-17,1 0,-1 16,1 31,0-44,1 0,0 1,0-1,1 0,0 0,0 0,0 0,7 11,-8-15,4 6,0 0,0 1,5 16,-9-23,0 0,-1 0,1 0,-1 0,0 0,0 0,1 0,-1 0,0 0,-1 0,1 0,0 0,-1 0,1 0,-1 0,1 0,-1 0,0 0,0 0,0 0,0-1,0 1,0 0,-3 2,-3 1,0 0,0-1,0 0,-1 0,1-1,-1 0,0-1,-13 4,-27 10,31-8,0 1,1 1,0 0,-25 23,21-16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3:19.1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4 5808,'0'-1,"-1"0,1 0,0 1,-1-1,1 0,0 0,-1 0,1 1,0-1,0 0,-1 0,1 0,0 0,0 0,0 1,0-1,0 0,1 0,-1 0,0 0,0 1,1-1,-1 0,0 0,1 0,-1 1,0-1,1 0,0 0,18-23,-17 21,53-49,-40 39,1-1,24-31,-26 29,0 0,1 1,20-15,11-11,2-8,-10 9,54-43,5-5,-55 48,-19 15,-1-1,-1 0,-1-2,20-37,-17 27,40-51,85-108,-97 117,-3-2,58-138,-63 118,52-187,-82 225,-2-1,3-94,-13-134,-3 156,2 91,1-7,-3 0,-14-98,-16-5,-45-194,29 194,-7-27,-13-68,48 187,-32-66,-17-57,39 65,-14-130,15 18,25 192,3-71,1-1,-2 107,1 0,-1 0,0 0,-1 1,1-1,-1 0,-1 1,-7-11,-5-12,-12-17,21 36,1-1,0 0,0 1,-5-15,6 11,-1 1,-1 0,-1 0,-14-21,-9-12,23 32,-4-5,-16-40,26 54,0 0,0 0,1 0,0 0,0 0,0-1,1 1,-1 0,1 0,0-1,1 1,0 0,2-10,-2 12,0 0,1 0,0 0,-1 0,1 1,0-1,0 1,0-1,1 1,-1 0,0 0,1 0,-1 0,1 0,0 1,0-1,0 1,0 0,4-2,-1 2,0-1,0 1,1 0,-1 0,0 1,0 0,1 0,-1 0,6 2,5 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3:21.8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0,'17'1,"29"5,0 0,-22-5,-19-2,0 1,0 0,0 0,0 1,0-1,0 1,0 0,0 1,0-1,8 5,-12-6,0 1,0 0,0 0,0-1,0 1,0 0,0 0,-1 0,1 0,0 0,-1 0,1 0,-1 1,1-1,-1 0,1 0,-1 0,0 1,0 1,0 0,0-1,0 1,0-1,-1 1,1-1,-1 1,0-1,0 0,-1 4,-2 0,1 0,-1-1,0 1,0-1,0 0,-10 8,-21 13,23-18,0 1,-14 13,6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21.540"/>
    </inkml:context>
    <inkml:brush xml:id="br0">
      <inkml:brushProperty name="width" value="0.05" units="cm"/>
      <inkml:brushProperty name="height" value="0.05" units="cm"/>
      <inkml:brushProperty name="color" value="#66CC00"/>
      <inkml:brushProperty name="ignorePressure" value="1"/>
    </inkml:brush>
  </inkml:definitions>
  <inkml:trace contextRef="#ctx0" brushRef="#br0">264 1,'-3'0,"-2"2,-5 4,-1 9,-8 3,-2 2,0-1,0 3,2-1,-1-2,0 0,2 3,0 3,4 0,2 1,2-2,-1-3,1-4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22.66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1,'3'3,"-1"1,0-1,-1 1,1 0,-1 0,1 0,-1 0,0 0,-1 0,1 0,0 5,1 9,34 128,-33-136,0 1,1-1,8 15,7 20,-12-24,0-1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24.5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160 0,'0'3,"-3"2,-7 9,-4 5,0 0,1 1,3 1,1 3,-1-1,2 1,-3-1,-3-2,2 0,2 2,4 0,-1 3,2-1,1-3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25.6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1,'0'2,"0"9,0 5,2 2,1 1,1-1,-2-1,2 0,1 2,-2 2,5 5,3 4,0 1,-2-2,-3-3,6-1,0-5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11.00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1,'2'0,"4"2,3 1,2 0,5 5,10 1,2 1,-1 4,-2 0,-3 0,-5 0,-8 0,-16-3,-14 3,-6-1,-1-1,-3 2,4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31.00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1 676,'0'-1,"0"0,1 0,-1-1,0 1,1 0,-1 0,1 0,-1 0,1 0,0 0,-1 0,1 0,0 0,0 0,0 0,0 0,0 1,0-1,0 0,0 1,0-1,1 0,29-11,-24 9,203-51,-200 52,26-4,50-2,-17 3,180-1,-169 7,-48 0,0 3,46 10,-37-6,43 9,84 13,-9-10,76 6,334-12,-551-14,31 6,5 0,104 10,-51-4,-54-7,151 9,29-16,261 3,-303 6,94 1,223-9,-500 1,0-1,-1 0,1-1,0 0,-1 0,1 0,-1-1,0 0,0-1,0 0,0 0,6-5,5-5,0-1,27-30,-34 30,0 0,-1 0,0-1,-1 0,7-19,21-36,-31 58,1-1,-2 1,0-1,0 0,-2 0,0-1,2-16,-3 16,1-1,0 1,1 0,1 0,0 0,9-16,-9 22,1-1,1 2,-1-1,2 1,12-13,-1 6,30-19,-41 28,0-1,-1 1,0-1,12-15,-13 15,-1 0,1 0,0 1,1 0,0 1,10-7,-3 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32.84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61,'12'-5,"1"1,-1 0,1 1,1 0,12-1,5-1,11-3,-5 0,0 2,1 1,45 0,-82 5,0 0,0 0,0 0,0 0,0 0,0 0,0 0,-1 0,1 0,0 1,0-1,0 0,0 1,0-1,0 1,0-1,-1 1,1-1,0 1,0-1,-1 1,1 0,0 0,-1-1,1 1,-1 0,1 0,-1 0,1-1,-1 1,1 0,-1 0,0 0,0 0,1 0,-1 0,0 0,0 0,0 0,0 0,0 0,-1 2,1 1,-2 0,1 0,0 0,-1 0,0 0,0 0,0 0,-3 4,-51 80,38-58,7-13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57.4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119 0,'1'1,"0"0,0-1,-1 1,1 0,-1 0,1 0,0 0,-1-1,1 1,-1 0,0 0,1 0,-1 0,0 0,0 0,1 0,-1 0,0 2,0-1,1 4,0 1,-1-1,1 1,-2-1,1 1,-1-1,1 1,-2-1,1 1,-1-1,0 0,0 0,-7 12,-40 82,45-89,0-1,1 1,0 0,1 0,0 0,1 1,0 21,1-19,0-1,-2 1,1-1,-2 0,-5 19,-11 11,10-20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4:59.0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8,'0'-3,"2"-1,4 4,3 1,3 7,4 6,2 1,0-1,0-2,-1-3,0-1,-2 1,8 1,2 0,2 2,-1 2,-6-2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2:35:37.9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28:09.667"/>
    </inkml:context>
    <inkml:brush xml:id="br0">
      <inkml:brushProperty name="width" value="0.05" units="cm"/>
      <inkml:brushProperty name="height" value="0.05" units="cm"/>
      <inkml:brushProperty name="color" value="#66CC00"/>
      <inkml:brushProperty name="ignorePressure" value="1"/>
    </inkml:brush>
  </inkml:definitions>
  <inkml:trace contextRef="#ctx0" brushRef="#br0">844 0,'-2'0,"1"0,-1 0,1 0,-1 1,1-1,-1 0,1 1,-1-1,1 1,-1 0,1-1,0 1,-1 0,1 0,0 0,-1 0,-1 2,1-1,1 0,-1 1,1-1,-1 1,1-1,0 1,0 0,0-1,-1 4,0 7,1-1,0 0,0 20,1-25,1 18,0-8,-1 1,-1-1,0 0,-5 20,5-31,-1-1,1-1,-1 1,0 0,-1 0,1-1,-1 1,0-1,0 0,0 0,-1 0,1 0,-1 0,0-1,0 0,0 0,0 0,-8 4,-19 5,23-9,0 0,0 1,-9 5,10-4,1-1,0 0,0-1,0 1,0-1,-1 0,1-1,-1 1,-13 1,-35 1,-91-4,98-2,36 0,-1 0,1-1,-1-1,1 0,0 0,0-2,1 1,-1-1,1-1,0 0,0 0,1-1,-1-1,-14-14,20 17,1 1,0-1,0 0,0 0,1 0,0-1,0 1,0-1,1 1,-1-1,2 0,-3-8,0-7,2 0,-1-28,2 30,0 0,-8-36,8 50,-6-16,6 21,1-1,0 1,0 0,0 0,0-1,-1 1,1 0,0 0,0 0,-1-1,1 1,0 0,0 0,-1 0,1 0,0 0,-1-1,1 1,0 0,0 0,-1 0,1 0,-1 0,0 0,1 1,-1-1,0 0,1 1,-1-1,1 0,-1 1,1-1,-1 1,1-1,-1 1,1-1,-1 1,1-1,-1 1,-7 10,2-1,-1 1,1 0,-7 20,10-24,0 1,1 0,0 0,1 1,0-1,0 0,1 0,0 9,0-15,0-1,1 1,-1-1,0 0,1 1,-1-1,1 1,0-1,-1 0,1 0,0 1,0-1,-1 0,1 0,0 0,0 0,1 0,0 1,1 0,-1-1,1 1,-1-1,1 0,0 0,0 0,0 0,4 0,6 0,-1 0,0-1,18-2,-25 2,39-6,0-2,53-16,-96 24,5-2,0 0,0 0,0 0,8-5,-13 6,1 0,-1 0,0 0,0 0,1 0,-1 0,0 0,0 0,0 0,0-1,-1 1,1 0,0-1,0 1,-1 0,1-1,-1 1,1-1,-1 1,0-1,0 0,1 1,-1-3,-1 0,1-1,-1 1,0 0,0 0,0 0,0 1,-1-1,1 0,-1 0,0 1,0-1,-5-5,2 3,0 1,0 1,0-1,0 1,-1 0,0 0,-7-4,1 3,1 0,-1 0,0 1,-1 1,1 0,-1 0,-25-1,-55 7,76-3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28:19.3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2535 0,'0'6,"-1"0,0 0,0 0,0 0,-1 0,-3 8,-19 36,7-17,5-10,-1 0,-2-1,-25 30,26-33,8-12,0 0,0-1,-1 1,1-1,-1-1,-1 1,1-1,-1 0,0-1,0 0,0 0,0-1,-1 0,0 0,-17 2,7-1,-21 7,26-6,-1-1,0-1,-17 2,-62-4,62-2,-62 7,76-3,0 2,-19 7,-4 1,27-10,0-1,-27 1,-8 2,-6 1,-1-3,-68-3,40-2,-310 2,270-9,85 5,-79-12,111 14,0 0,0 0,1 0,-1-1,1 0,0 0,0-1,0 1,0-1,0-1,-7-7,3 4,0 0,-16-9,-86-51,98 60,0 0,-1 1,1 1,-1 0,-1 1,-23-4,9 1,24 7,-10-3,0 0,0-1,1-1,0 0,0-1,0 0,-13-11,-1-3,-24-18,47 34,0 0,0 1,-8-5,14 9,-1 0,1-1,-1 1,1 0,-1 0,1-1,-1 1,1 0,-1 0,0 0,1 0,-1 0,1 0,-1 0,0 0,1 0,-1 0,1 0,-1 0,1 0,-1 0,0 1,0 0,1-1,0 1,-1 0,1 0,0 0,0-1,-1 1,1 0,0 0,0 0,0 0,0-1,0 1,0 0,0 0,0 0,1 0,-1-1,0 1,0 0,1 1,3 8,0 0,1 0,0 0,0-1,1 0,0 0,1-1,0 1,0-1,1-1,0 0,17 12,-9-8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28:21.9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48,'1'-1,"-1"-1,0 0,1 1,-1-1,1 1,-1 0,1-1,0 1,-1-1,1 1,0 0,0-1,0 1,0 0,0 0,0 0,0 0,1 0,-1 0,0 0,1 0,-1 1,3-2,2-1,0 1,-1 0,1 0,12-1,4 0,0 1,0 1,40 4,-61-3,0 0,0 0,0 1,0-1,1 0,-1 0,0 1,0-1,0 1,0-1,0 1,0-1,0 1,0 0,0 0,0-1,1 2,-2-1,1 0,-1 0,0-1,1 1,-1 0,0 0,0-1,0 1,0 0,0 0,0-1,0 1,0 0,0 0,0 0,0-1,0 1,-1 0,0 1,-1 3,-1 0,0 0,-1 0,1 0,-7 5,-5 8,0 0,1 0,1 1,0 1,-9 22,11-17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29:20.3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29:23.6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04:36:23.2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14778 16,'0'0,"1"-1,-1 1,0 0,0-1,0 1,1-1,-1 1,0-1,1 1,-1 0,0-1,1 1,-1 0,1-1,-1 1,1 0,-1 0,0-1,1 1,-1 0,1 0,-1 0,1 0,-1 0,2-1,14-2,-14 3,50-4,83 4,-60 1,-73-1,75 3,-68-2,0 1,0 0,0 1,0-1,-1 2,12 5,4 4,-14-7,-1 0,1-2,0 1,0-1,1 0,14 3,-2-2,32 11,-9-1,5 1,49 25,-4-2,-92-38,171 60,-167-58,0 0,0 0,0 1,-1 0,1 1,12 9,-5 0,23 25,34 40,60 68,-69-64,-16-19,26 33,79 137,-85-95,-29-56,-16-35,-9-18,1-1,23 34,64 72,-5-8,37 93,-19-18,-91-155,-2 1,25 86,-21-58,2 19,25 154,-18-69,-22-114,7 118,-15 67,-4-121,7 98,0 36,-8-103,2 148,4-258,3 0,26 95,-12-58,-14-47,-1 1,1 59,-9 87,-1-88,2 429,-1-477,-1-1,-3 0,-2 0,-3-1,-23 75,17-78,-103 318,106-317,-2-1,-35 73,-164 233,171-287,-4 5,-4 6,-59 119,49-69,-40 89,59-125,-108 167,128-226,-2-2,-38 38,61-67,-12 11,0 0,0-1,-1-1,-1 0,1-1,-25 10,-98 33,109-44,0-1,-47 5,-59-3,107-8,-161 5,-107 7,225-5,-264 16,107-10,30-1,-564-9,432-5,-1374 1,1277 19,131-2,-848-8,699-11,-1690 2,1783 20,147-5,-725-3,609-14,-863 2,608 38,196-29,255-11,-1533 1,936 1,698 0,0-2,1 0,-1-2,1-1,0 0,0-2,1 0,-1-2,2 0,-1-1,2-1,-1-1,-34-29,44 31,1 0,0-1,1 0,0-1,0 1,-7-18,-6-10,-9-12,13 19,-26-34,-123-159,122 170,29 38,1 0,-13-20,24 31,0 1,0-1,0 0,1 0,-1 0,2 0,-1-1,1 1,0 0,0-1,0-9,1 12,1 1,-1-1,1 1,0-1,0 1,0-1,1 1,-1 0,1 0,-1-1,1 1,0 0,1 1,-1-1,0 0,1 1,-1-1,1 1,0 0,0-1,5-1,0-1,0 2,0-1,0 1,0 0,1 0,0 1,12-1,72-6,40-6,-107 9,33-10,-39 9,0 2,0 0,36-4,-20 9,-26 0,0 0,0 0,1-1,-1-1,0 1,0-2,18-5,4-5,-20 8,1 0,-1 0,14-9,-21 10,-1 3,-1-1,1-1,-1 1,0 0,0-1,0 0,0 0,0 0,0 0,-1 0,1 0,-1-1,2-4,1-12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29:24.53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50:02.0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2468,'926'0,"-868"2,87 17,26 1,89 6,-162-14,53 10,90 8,-173-28,187 12,-171-1,17 1,303-10,-223-6,399 2,-381-16,-159 12,10-4,-1-3,60-20,-53 15,-41 10,0 0,-1-1,1-1,17-12,-3 2,118-76,-47 36,-20 13,50-44,18-10,-125 83,-1-1,0-1,-1-1,23-27,26-24,-35 40,-18 16,0-1,-1-1,0 0,-1-1,19-28,97-185,-80 143,4 2,4 3,106-114,-152 183,6-8,1 2,23-18,32-22,5-5,-64 53,1 1,-1 0,27-10,149-45,-94 34,-56 19,82-15,-97 22,0-2,29-11,6-3,232-57,-116 23,-155 48,91-38,-72 26,60-17,153-39,-82 30,-160 40,74-23,165-29,-160 45,166-28,-232 33,36-14,-35 11,32-8,-6 9,1 2,81 0,27-3,-79-5,-56 9,55-5,44 5,141-4,759 11,-1015-1,1 1,-1 1,0 0,20 6,44 19,-40-12,-23-11,0 1,0 0,-1 1,0 0,0 1,-1 1,0-1,0 1,-1 1,0 0,0 0,-1 1,0 0,11 19,-2 3,-9-16,0-1,2 0,13 18,-10-19,-2 1,1 0,10 21,-18-29,0 1,-1 0,0 1,-1-1,1 0,-2 1,1-1,-1 1,0 11,-4 250,3-253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50:27.4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1338,'431'0,"-413"1,0 1,0 0,0 2,0 0,23 10,-23-9,5 1,0-1,43 3,-30-5,139 12,-56-7,-25-1,240-1,-206-7,-18 2,117-3,-82-11,-134 12,0-1,-1 0,1 0,-1-1,1 0,-1-1,0 0,0-1,11-6,-17 9,8-4,1 1,-1 0,1 1,0 0,17-2,67-3,-30 5,-37 1,-7 1,43-9,-37 3,0 0,46-8,104-20,-10 1,-85 28,128 5,-99 4,-91-2,0 0,0-2,42-8,-27 3,-1 2,1 2,0 0,42 4,48-2,-100-2,32-8,-34 5,46-3,260 6,14 0,122-6,-363 2,-20 1,-39 5,115-9,-144 9,5-2,-1 0,28-7,-4-1,1 2,-1 3,66-2,-107 8,17-3,-1 0,0-1,34-12,-28 8,34-6,74 3,-102 10,0-1,-1-1,1-1,50-15,-66 15,0 0,0 2,1-1,-1 2,21 0,-21 2,0-2,-1 0,1 0,-1-2,1 0,16-5,-13 0,-1 1,0 1,0 0,1 2,25-5,56 7,-75 4,-1-2,1-1,-1-1,36-7,-47 5,22-10,-24 9,1 0,-1 1,16-3,36-3,89-2,-41 5,97-22,-44 6,-135 20,-7 1,0-1,27-7,-18 2,-11 3,0-1,0-1,34-16,29-16,-59 30,0-2,35-21,-42 21,-7 5,1 0,-1-1,0 0,0 0,-1-1,0 0,13-18,-15 15,0 0,-1 0,0 0,0-1,-1 0,-1 0,0 0,-1-1,0 1,0-20,4-34,1-45,0 29,-1 12,-5 47,-1 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3:51:23.9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505 7828,'1'-1,"1"1,-1 0,0-1,0 1,0-1,0 0,0 1,0-1,0 0,0 0,2-1,5-4,35-9,-32 12,0-1,15-7,-6 2,32-10,-33 12,36-17,-51 22,-1-1,1 0,-1 1,1-2,-1 1,0 0,0-1,0 1,0-1,-1 0,0 0,0 0,0 0,0 0,2-6,0-8,0 1,3-30,-3 17,4-35,0-67,-9-67,-1 68,-4-34,3 138,-2-1,0 1,-19-52,-149-343,33 115,47 121,19 42,53 101,-60-142,39 76,-26-74,56 146,1-1,2-1,2 0,-3-55,10-316,2 168,-1 118,-3-167,-27 70,0-15,27-185,4 204,-3 87,2-147,2 251,1 0,2 1,16-50,-1 0,-6 15,-5 12,28-73,6-12,4-6,-40 118,2 1,0-1,2 2,19-27,21-23,78-142,-60 95,126-157,-63 115,-121 144,83-80,-41 43,118-111,-151 144,1 1,0 1,1 0,42-19,12-8,-36 13,-31 22,-1 0,2 1,-1 1,20-10,-1 5,1 1,1 2,0 1,35-3,125-4,-168 13,682-14,4 14,-299 2,-387 0,29 6,-3-1,8-2,99 6,14 10,-52-3,314-7,-401-11,-1 2,45 8,-16-1,435 27,-238-18,-95-3,173 6,-38-13,-38 1,-239-6,0 0,0 1,0 1,0 1,-1 1,27 11,35 11,40 0,22 6,-59-11,-41-13,-1 2,67 29,-75-25,0-2,1-1,1-1,59 10,4 4,-50-13,14 7,-1 3,86 43,-138-61,0 1,0-1,-1 1,0 1,0 0,9 10,36 50,-39-48,-4-4,0 1,0 0,-2 1,0 0,-1 0,0 0,-2 1,0 0,-1 0,-1 1,0-1,-2 1,0 23,-2-17</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4:35.7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4265,'2335'0,"-2237"-8,-13 1,31 7,-110-1,-1 0,0 1,1-2,-1 1,0-1,0 0,0 0,0 0,0-1,-1 1,7-5,-3 1,1 1,13-5,-1 3,1 1,0 1,35-3,-29 4,-18 2,0-1,-1 0,1-1,-1 0,0 0,14-10,12-4,-21 10,24-17,1 0,47-22,50-30,-93 44,-33 24,1 1,23-15,30-4,-44 19,-1 0,21-12,-21 9,35-13,-3 1,113-59,-152 77,0 0,0 1,1 0,13-1,-15 2,1 1,-1-1,0-1,0 0,14-8,8-7,39-32,-61 42,0-1,0-1,-1 0,0 0,-1-1,10-17,10-16,60-71,-73 97,-8 7,1 0,-2-1,0 0,0 0,-1-1,8-26,22-50,-11 30,-14 36,1 1,1 0,23-30,-9 13,-13 21,29-30,-2 2,1 3,-34 36,1-1,-1 0,0 0,-1 0,0-1,8-15,-7 7,0 1,1 1,0 0,2 0,-1 0,2 2,24-25,-5 8,-1-2,49-71,-75 98,-1 0,1 0,-2-1,1 1,-1-1,3-10,-3 8,1-1,6-14,1 7,1 1,1 0,0 0,19-18,-6 6,-18 21,-1 0,1 0,0 1,1 0,-1 1,1-1,0 1,1 1,-1 0,1 0,0 0,0 1,0 1,16-4,86-13,-56 8,1 2,92-3,344 14,-333-2,-139 0,-1 1,0 0,0 2,0 0,0 2,0 0,21 8,-17-4,1-2,0-1,1-1,43 3,-13-1,0 1,13 2,112 4,-121-15,16 0,94 10,-82-1,19 2,76 13,-71-10,-41-3,-28-3,63 2,546-8,-291-2,-348 0,1 1,0-1,-1-1,1-1,-1 0,1 0,-1-1,0 0,15-9,-8 5,0 0,37-8,-34 10,39-15,-30 7,1 2,53-14,-40 13,-28 7,28-4,-14 4,0-2,-1 0,52-23,-64 22,33-21,-33 19,30-15,-37 21,1-2,-1 1,0-1,15-13,36-39,3-2,-22 32,-35 25,-1 0,0-1,0 0,0 0,0-1,-1 0,0 0,6-8,22-32,-19 26,1-1,21-42,-20 26,23-35,-28 50,-1 1,-1-2,7-23,-9 25,-4 11,-2-1,1 1,-1-1,1-21,-4-45,0 36,1 34,1 0,1 0,-1 1,1-1,0 0,0 0,1 1,5-10,-4 7,1-1,-2 1,4-12,-3-6,-1-1,-1 1,-2-1,-3-27,1-11,2 55,1 0,-1 1,0-1,-1 0,0 1,-1-1,0 1,-1 0,0-1,-7-15,-21-26,24 42,0 0,1-1,0 1,1-1,0-1,1 1,0-1,-4-22,6 9,3-38,0-7,-2 64,0-1,0 0,-1 1,0-1,0 1,0-1,-5-7,-27-44,10 21,14 18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5:26.1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5467,'7'0,"-2"0,0 0,1 0,-1 0,1 1,-1 0,0 0,0 0,1 0,-1 1,5 2,2 2,0-1,0 0,0-1,23 5,54 4,-34-6,-34-3,-1 1,0 1,21 10,5 1,-26-12,0-1,0-1,0-1,29 0,14 2,10 5,112 30,-154-27,-22-8,0-1,13 3,35 3,0-2,103-2,-109-8,63-11,-13 1,107-15,-7-1,-177 26,26-8,-28 5,39-4,127-7,151-9,-28-9,-189 17,9 8,-39 5,273-17,-306 18,1-3,-2-3,67-20,-100 25,0 1,0 1,0 2,44 1,-30 1,392 1,-356-6,-17-1,483-55,-464 49,79-8,43-6,-157 19,66-15,-32 4,152-14,-190 27,-21 3,-6 0,0 0,-1-1,1 0,-1 0,18-7,195-79,-112 49,-95 32,-1-1,0-1,0 0,24-19,-30 21,14-13,-1 0,-1-1,19-24,62-71,-58 69,-11 13,41-33,12-13,-70 65,-1 1,-1-2,0 0,-1 0,15-25,-4 4,10-17,-30 47,-1 0,0 0,0-1,-1 1,0 0,1-11,1-30,-5-75,-1 42,3 31,1 28,-2 0,0 0,-2 1,-5-32,1 36,0 0,-11-21,-4-11,14 27,-2 0,-1 0,0 1,-1 0,-2 1,-16-22,14 25,1-2,1 0,0 0,-13-29,-17-31,30 59,2 0,0 0,1-1,-13-44,-9-47,26 95,-1 1,0 0,-2 0,-15-22,9 14,1-1,1 0,1-1,-12-40,19 53,1-1,0-1,1 0,-2-26,3 22,-6-28,1 13,2 0,-2-57,2 11,-1-227,7 192,-2 80,2 0,2 0,10-51,28-53,-33 121,0 0,1 0,13-18,8-13,-6 3,-2 2,2 2,32-42,-35 56,1 2,42-37,-29 29,-23 22,0 1,0 0,24-16,20-1,3-3,-6 3,-35 20,25-17,-33 19,0 0,0 0,0 1,1 1,-1 0,13-3,-2 2,-1 2,30-2,-39 3,-1 1,1-2,13-4,17-4,-2 7,-1 1,59 4,-29 0,529-1,-570-1,32-6,-8 1,201-9,-243 14,0 0,1 0,-1-1,0 0,14-6,-14 4,1 1,1 1,-1-1,16 0,53 3,-46 2,40-5,-55 1,29-9,-32 6,1 2,0 0,18-1,266 3,-142 2,-149-2,1 0,-1-1,0 0,0 0,1-1,-2-1,1 1,15-10,13-5,71-22,-99 36,0 0,-1-1,1 0,-1-1,0 0,-1 0,1 0,-1-1,-1 0,1-1,-1 0,8-12,-3 1,0-2,-1 1,-1-1,8-29,-13 37,-1-1,-1 0,0 0,-1 0,0 0,-1 0,-1-1,0 1,-1 0,-1 0,0 1,0-1,-2 0,0 1,-11-22,5 13,0-1,2 0,0-1,1 0,2 0,-5-33,9 39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5:32.0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0,'0'308,"2"-284,0-1,2 1,11 39,-9-38,0 0,4 48,-9-60,1 0,1 0,0 0,1 0,0-1,8 15,2 10,-1-4,-7-19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2:20.8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2:21.4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2T04:22:21.8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E6BCBD-AD71-4A77-816F-458DEE3663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6E1DE7-D04A-4796-867A-6EF51EF0BC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82987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456FB-5730-47D0-A8E6-34AB84D68D88}"/>
              </a:ext>
            </a:extLst>
          </p:cNvPr>
          <p:cNvSpPr>
            <a:spLocks noGrp="1"/>
          </p:cNvSpPr>
          <p:nvPr>
            <p:ph type="title"/>
          </p:nvPr>
        </p:nvSpPr>
        <p:spPr>
          <a:xfrm>
            <a:off x="1219200" y="762000"/>
            <a:ext cx="10668000" cy="11430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F1E93D86-51EF-4B67-B2F4-3E033B5F6F4D}"/>
              </a:ext>
            </a:extLst>
          </p:cNvPr>
          <p:cNvSpPr>
            <a:spLocks noGrp="1"/>
          </p:cNvSpPr>
          <p:nvPr>
            <p:ph type="tbl" idx="1"/>
          </p:nvPr>
        </p:nvSpPr>
        <p:spPr>
          <a:xfrm>
            <a:off x="1219200" y="2362200"/>
            <a:ext cx="10668000" cy="3733800"/>
          </a:xfrm>
        </p:spPr>
        <p:txBody>
          <a:bodyPr/>
          <a:lstStyle/>
          <a:p>
            <a:endParaRPr lang="zh-CN" altLang="en-US"/>
          </a:p>
        </p:txBody>
      </p:sp>
      <p:sp>
        <p:nvSpPr>
          <p:cNvPr id="4" name="日期占位符 3">
            <a:extLst>
              <a:ext uri="{FF2B5EF4-FFF2-40B4-BE49-F238E27FC236}">
                <a16:creationId xmlns:a16="http://schemas.microsoft.com/office/drawing/2014/main" id="{C85B13AD-9866-4BFA-9C99-A1B946E56258}"/>
              </a:ext>
            </a:extLst>
          </p:cNvPr>
          <p:cNvSpPr>
            <a:spLocks noGrp="1"/>
          </p:cNvSpPr>
          <p:nvPr>
            <p:ph type="dt" sz="half" idx="10"/>
          </p:nvPr>
        </p:nvSpPr>
        <p:spPr>
          <a:xfrm>
            <a:off x="9347200" y="6553200"/>
            <a:ext cx="2540000" cy="304800"/>
          </a:xfrm>
        </p:spPr>
        <p:txBody>
          <a:bodyPr/>
          <a:lstStyle>
            <a:lvl1pPr>
              <a:defRPr/>
            </a:lvl1pPr>
          </a:lstStyle>
          <a:p>
            <a:fld id="{F5B86023-CD81-4665-B9B3-8942BBBE33FA}" type="datetime1">
              <a:rPr lang="zh-CN" altLang="en-US"/>
              <a:pPr/>
              <a:t>2025/3/12</a:t>
            </a:fld>
            <a:endParaRPr lang="en-US" altLang="zh-CN"/>
          </a:p>
        </p:txBody>
      </p:sp>
      <p:sp>
        <p:nvSpPr>
          <p:cNvPr id="5" name="页脚占位符 4">
            <a:extLst>
              <a:ext uri="{FF2B5EF4-FFF2-40B4-BE49-F238E27FC236}">
                <a16:creationId xmlns:a16="http://schemas.microsoft.com/office/drawing/2014/main" id="{8A5D1571-7A6C-45AB-9238-ED83804C9FEC}"/>
              </a:ext>
            </a:extLst>
          </p:cNvPr>
          <p:cNvSpPr>
            <a:spLocks noGrp="1"/>
          </p:cNvSpPr>
          <p:nvPr>
            <p:ph type="ftr" sz="quarter" idx="11"/>
          </p:nvPr>
        </p:nvSpPr>
        <p:spPr>
          <a:xfrm>
            <a:off x="3915833" y="6529388"/>
            <a:ext cx="3860800" cy="3048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13337D7-FE04-41A9-BB4E-85D79FB40E00}"/>
              </a:ext>
            </a:extLst>
          </p:cNvPr>
          <p:cNvSpPr>
            <a:spLocks noGrp="1"/>
          </p:cNvSpPr>
          <p:nvPr>
            <p:ph type="sldNum" sz="quarter" idx="12"/>
          </p:nvPr>
        </p:nvSpPr>
        <p:spPr>
          <a:xfrm>
            <a:off x="112184" y="6343650"/>
            <a:ext cx="783167" cy="488950"/>
          </a:xfrm>
        </p:spPr>
        <p:txBody>
          <a:bodyPr/>
          <a:lstStyle>
            <a:lvl1pPr>
              <a:defRPr/>
            </a:lvl1pPr>
          </a:lstStyle>
          <a:p>
            <a:fld id="{B7D2E5B2-06BE-4221-A4F5-79C6ED7FAE5F}" type="slidenum">
              <a:rPr lang="en-US" altLang="zh-CN"/>
              <a:pPr/>
              <a:t>‹#›</a:t>
            </a:fld>
            <a:endParaRPr lang="en-US" altLang="zh-CN"/>
          </a:p>
        </p:txBody>
      </p:sp>
    </p:spTree>
    <p:extLst>
      <p:ext uri="{BB962C8B-B14F-4D97-AF65-F5344CB8AC3E}">
        <p14:creationId xmlns:p14="http://schemas.microsoft.com/office/powerpoint/2010/main" val="315952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58" r:id="rId6"/>
    <p:sldLayoutId id="2147484060" r:id="rId7"/>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8.png"/><Relationship Id="rId21" Type="http://schemas.openxmlformats.org/officeDocument/2006/relationships/image" Target="../media/image17.png"/><Relationship Id="rId7"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12.png"/><Relationship Id="rId24" Type="http://schemas.openxmlformats.org/officeDocument/2006/relationships/customXml" Target="../ink/ink12.xml"/><Relationship Id="rId32" Type="http://schemas.openxmlformats.org/officeDocument/2006/relationships/customXml" Target="../ink/ink16.xml"/><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6.png"/><Relationship Id="rId31" Type="http://schemas.openxmlformats.org/officeDocument/2006/relationships/image" Target="../media/image22.png"/><Relationship Id="rId4" Type="http://schemas.openxmlformats.org/officeDocument/2006/relationships/customXml" Target="../ink/ink2.xml"/><Relationship Id="rId9" Type="http://schemas.openxmlformats.org/officeDocument/2006/relationships/image" Target="../media/image11.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0.png"/><Relationship Id="rId30" Type="http://schemas.openxmlformats.org/officeDocument/2006/relationships/customXml" Target="../ink/ink15.xml"/><Relationship Id="rId8" Type="http://schemas.openxmlformats.org/officeDocument/2006/relationships/customXml" Target="../ink/ink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6.png"/><Relationship Id="rId12" Type="http://schemas.openxmlformats.org/officeDocument/2006/relationships/customXml" Target="../ink/ink22.xml"/><Relationship Id="rId17" Type="http://schemas.openxmlformats.org/officeDocument/2006/relationships/image" Target="../media/image31.png"/><Relationship Id="rId2" Type="http://schemas.openxmlformats.org/officeDocument/2006/relationships/customXml" Target="../ink/ink17.xml"/><Relationship Id="rId16" Type="http://schemas.openxmlformats.org/officeDocument/2006/relationships/customXml" Target="../ink/ink24.xml"/><Relationship Id="rId1" Type="http://schemas.openxmlformats.org/officeDocument/2006/relationships/slideLayout" Target="../slideLayouts/slideLayout6.xml"/><Relationship Id="rId6" Type="http://schemas.openxmlformats.org/officeDocument/2006/relationships/customXml" Target="../ink/ink19.xml"/><Relationship Id="rId11" Type="http://schemas.openxmlformats.org/officeDocument/2006/relationships/image" Target="../media/image28.png"/><Relationship Id="rId5" Type="http://schemas.openxmlformats.org/officeDocument/2006/relationships/image" Target="../media/image25.png"/><Relationship Id="rId15" Type="http://schemas.openxmlformats.org/officeDocument/2006/relationships/image" Target="../media/image30.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27.png"/><Relationship Id="rId14" Type="http://schemas.openxmlformats.org/officeDocument/2006/relationships/customXml" Target="../ink/ink23.xml"/></Relationships>
</file>

<file path=ppt/slides/_rels/slide3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25.xml"/><Relationship Id="rId7" Type="http://schemas.openxmlformats.org/officeDocument/2006/relationships/customXml" Target="../ink/ink27.xml"/><Relationship Id="rId2" Type="http://schemas.openxmlformats.org/officeDocument/2006/relationships/slide" Target="slide60.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customXml" Target="../ink/ink26.xml"/><Relationship Id="rId10" Type="http://schemas.openxmlformats.org/officeDocument/2006/relationships/image" Target="../media/image24.png"/><Relationship Id="rId4" Type="http://schemas.openxmlformats.org/officeDocument/2006/relationships/image" Target="../media/image32.png"/><Relationship Id="rId9" Type="http://schemas.openxmlformats.org/officeDocument/2006/relationships/customXml" Target="../ink/ink28.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customXml" Target="../ink/ink38.xml"/><Relationship Id="rId18" Type="http://schemas.openxmlformats.org/officeDocument/2006/relationships/customXml" Target="../ink/ink43.xml"/><Relationship Id="rId26" Type="http://schemas.openxmlformats.org/officeDocument/2006/relationships/customXml" Target="../ink/ink51.xml"/><Relationship Id="rId3" Type="http://schemas.openxmlformats.org/officeDocument/2006/relationships/image" Target="../media/image34.png"/><Relationship Id="rId21" Type="http://schemas.openxmlformats.org/officeDocument/2006/relationships/customXml" Target="../ink/ink46.xml"/><Relationship Id="rId7" Type="http://schemas.openxmlformats.org/officeDocument/2006/relationships/customXml" Target="../ink/ink33.xml"/><Relationship Id="rId12" Type="http://schemas.openxmlformats.org/officeDocument/2006/relationships/customXml" Target="../ink/ink37.xml"/><Relationship Id="rId17" Type="http://schemas.openxmlformats.org/officeDocument/2006/relationships/customXml" Target="../ink/ink42.xml"/><Relationship Id="rId25" Type="http://schemas.openxmlformats.org/officeDocument/2006/relationships/customXml" Target="../ink/ink50.xml"/><Relationship Id="rId2" Type="http://schemas.openxmlformats.org/officeDocument/2006/relationships/customXml" Target="../ink/ink30.xml"/><Relationship Id="rId16" Type="http://schemas.openxmlformats.org/officeDocument/2006/relationships/customXml" Target="../ink/ink41.xml"/><Relationship Id="rId20" Type="http://schemas.openxmlformats.org/officeDocument/2006/relationships/customXml" Target="../ink/ink45.xml"/><Relationship Id="rId29" Type="http://schemas.openxmlformats.org/officeDocument/2006/relationships/customXml" Target="../ink/ink54.xml"/><Relationship Id="rId1" Type="http://schemas.openxmlformats.org/officeDocument/2006/relationships/slideLayout" Target="../slideLayouts/slideLayout6.xml"/><Relationship Id="rId6" Type="http://schemas.openxmlformats.org/officeDocument/2006/relationships/customXml" Target="../ink/ink32.xml"/><Relationship Id="rId11" Type="http://schemas.openxmlformats.org/officeDocument/2006/relationships/customXml" Target="../ink/ink36.xml"/><Relationship Id="rId24" Type="http://schemas.openxmlformats.org/officeDocument/2006/relationships/customXml" Target="../ink/ink49.xml"/><Relationship Id="rId32" Type="http://schemas.openxmlformats.org/officeDocument/2006/relationships/image" Target="../media/image38.png"/><Relationship Id="rId5" Type="http://schemas.openxmlformats.org/officeDocument/2006/relationships/image" Target="../media/image24.png"/><Relationship Id="rId15" Type="http://schemas.openxmlformats.org/officeDocument/2006/relationships/customXml" Target="../ink/ink40.xml"/><Relationship Id="rId23" Type="http://schemas.openxmlformats.org/officeDocument/2006/relationships/customXml" Target="../ink/ink48.xml"/><Relationship Id="rId28" Type="http://schemas.openxmlformats.org/officeDocument/2006/relationships/customXml" Target="../ink/ink53.xml"/><Relationship Id="rId10" Type="http://schemas.openxmlformats.org/officeDocument/2006/relationships/image" Target="../media/image36.png"/><Relationship Id="rId19" Type="http://schemas.openxmlformats.org/officeDocument/2006/relationships/customXml" Target="../ink/ink44.xml"/><Relationship Id="rId31" Type="http://schemas.openxmlformats.org/officeDocument/2006/relationships/customXml" Target="../ink/ink55.xml"/><Relationship Id="rId4" Type="http://schemas.openxmlformats.org/officeDocument/2006/relationships/customXml" Target="../ink/ink31.xml"/><Relationship Id="rId9" Type="http://schemas.openxmlformats.org/officeDocument/2006/relationships/customXml" Target="../ink/ink35.xml"/><Relationship Id="rId14" Type="http://schemas.openxmlformats.org/officeDocument/2006/relationships/customXml" Target="../ink/ink39.xml"/><Relationship Id="rId22" Type="http://schemas.openxmlformats.org/officeDocument/2006/relationships/customXml" Target="../ink/ink47.xml"/><Relationship Id="rId27" Type="http://schemas.openxmlformats.org/officeDocument/2006/relationships/customXml" Target="../ink/ink52.xml"/><Relationship Id="rId30"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customXml" Target="../ink/ink59.xml"/><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customXml" Target="../ink/ink56.xml"/><Relationship Id="rId1" Type="http://schemas.openxmlformats.org/officeDocument/2006/relationships/slideLayout" Target="../slideLayouts/slideLayout6.xml"/><Relationship Id="rId6" Type="http://schemas.openxmlformats.org/officeDocument/2006/relationships/customXml" Target="../ink/ink58.xml"/><Relationship Id="rId5" Type="http://schemas.openxmlformats.org/officeDocument/2006/relationships/image" Target="../media/image40.png"/><Relationship Id="rId4" Type="http://schemas.openxmlformats.org/officeDocument/2006/relationships/customXml" Target="../ink/ink57.xml"/><Relationship Id="rId9" Type="http://schemas.openxmlformats.org/officeDocument/2006/relationships/image" Target="../media/image42.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customXml" Target="../ink/ink60.xml"/><Relationship Id="rId1" Type="http://schemas.openxmlformats.org/officeDocument/2006/relationships/slideLayout" Target="../slideLayouts/slideLayout6.xml"/><Relationship Id="rId6" Type="http://schemas.openxmlformats.org/officeDocument/2006/relationships/customXml" Target="../ink/ink62.xml"/><Relationship Id="rId5" Type="http://schemas.openxmlformats.org/officeDocument/2006/relationships/image" Target="../media/image44.png"/><Relationship Id="rId4" Type="http://schemas.openxmlformats.org/officeDocument/2006/relationships/customXml" Target="../ink/ink6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3" Type="http://schemas.openxmlformats.org/officeDocument/2006/relationships/image" Target="../media/image51.png"/><Relationship Id="rId18" Type="http://schemas.openxmlformats.org/officeDocument/2006/relationships/customXml" Target="../ink/ink71.xml"/><Relationship Id="rId26" Type="http://schemas.openxmlformats.org/officeDocument/2006/relationships/customXml" Target="../ink/ink75.xml"/><Relationship Id="rId39" Type="http://schemas.openxmlformats.org/officeDocument/2006/relationships/image" Target="../media/image64.png"/><Relationship Id="rId21" Type="http://schemas.openxmlformats.org/officeDocument/2006/relationships/image" Target="../media/image55.png"/><Relationship Id="rId34" Type="http://schemas.openxmlformats.org/officeDocument/2006/relationships/customXml" Target="../ink/ink79.xml"/><Relationship Id="rId42" Type="http://schemas.openxmlformats.org/officeDocument/2006/relationships/customXml" Target="../ink/ink83.xml"/><Relationship Id="rId7" Type="http://schemas.openxmlformats.org/officeDocument/2006/relationships/image" Target="../media/image48.png"/><Relationship Id="rId2" Type="http://schemas.openxmlformats.org/officeDocument/2006/relationships/customXml" Target="../ink/ink63.xml"/><Relationship Id="rId16" Type="http://schemas.openxmlformats.org/officeDocument/2006/relationships/customXml" Target="../ink/ink70.xml"/><Relationship Id="rId29"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customXml" Target="../ink/ink65.xml"/><Relationship Id="rId11" Type="http://schemas.openxmlformats.org/officeDocument/2006/relationships/image" Target="../media/image50.png"/><Relationship Id="rId24" Type="http://schemas.openxmlformats.org/officeDocument/2006/relationships/customXml" Target="../ink/ink74.xml"/><Relationship Id="rId32" Type="http://schemas.openxmlformats.org/officeDocument/2006/relationships/customXml" Target="../ink/ink78.xml"/><Relationship Id="rId37" Type="http://schemas.openxmlformats.org/officeDocument/2006/relationships/image" Target="../media/image63.png"/><Relationship Id="rId40" Type="http://schemas.openxmlformats.org/officeDocument/2006/relationships/customXml" Target="../ink/ink82.xml"/><Relationship Id="rId45" Type="http://schemas.openxmlformats.org/officeDocument/2006/relationships/image" Target="../media/image67.png"/><Relationship Id="rId5" Type="http://schemas.openxmlformats.org/officeDocument/2006/relationships/image" Target="../media/image47.png"/><Relationship Id="rId15" Type="http://schemas.openxmlformats.org/officeDocument/2006/relationships/image" Target="../media/image52.png"/><Relationship Id="rId23" Type="http://schemas.openxmlformats.org/officeDocument/2006/relationships/image" Target="../media/image56.png"/><Relationship Id="rId28" Type="http://schemas.openxmlformats.org/officeDocument/2006/relationships/customXml" Target="../ink/ink76.xml"/><Relationship Id="rId36" Type="http://schemas.openxmlformats.org/officeDocument/2006/relationships/customXml" Target="../ink/ink80.xml"/><Relationship Id="rId10" Type="http://schemas.openxmlformats.org/officeDocument/2006/relationships/customXml" Target="../ink/ink67.xml"/><Relationship Id="rId19" Type="http://schemas.openxmlformats.org/officeDocument/2006/relationships/image" Target="../media/image54.png"/><Relationship Id="rId31" Type="http://schemas.openxmlformats.org/officeDocument/2006/relationships/image" Target="../media/image60.png"/><Relationship Id="rId44" Type="http://schemas.openxmlformats.org/officeDocument/2006/relationships/customXml" Target="../ink/ink84.xml"/><Relationship Id="rId4" Type="http://schemas.openxmlformats.org/officeDocument/2006/relationships/customXml" Target="../ink/ink64.xml"/><Relationship Id="rId9" Type="http://schemas.openxmlformats.org/officeDocument/2006/relationships/image" Target="../media/image49.png"/><Relationship Id="rId14" Type="http://schemas.openxmlformats.org/officeDocument/2006/relationships/customXml" Target="../ink/ink69.xml"/><Relationship Id="rId22" Type="http://schemas.openxmlformats.org/officeDocument/2006/relationships/customXml" Target="../ink/ink73.xml"/><Relationship Id="rId27" Type="http://schemas.openxmlformats.org/officeDocument/2006/relationships/image" Target="../media/image58.png"/><Relationship Id="rId30" Type="http://schemas.openxmlformats.org/officeDocument/2006/relationships/customXml" Target="../ink/ink77.xml"/><Relationship Id="rId35" Type="http://schemas.openxmlformats.org/officeDocument/2006/relationships/image" Target="../media/image62.png"/><Relationship Id="rId43" Type="http://schemas.openxmlformats.org/officeDocument/2006/relationships/image" Target="../media/image66.png"/><Relationship Id="rId8" Type="http://schemas.openxmlformats.org/officeDocument/2006/relationships/customXml" Target="../ink/ink66.xml"/><Relationship Id="rId3" Type="http://schemas.openxmlformats.org/officeDocument/2006/relationships/image" Target="../media/image46.png"/><Relationship Id="rId12" Type="http://schemas.openxmlformats.org/officeDocument/2006/relationships/customXml" Target="../ink/ink68.xml"/><Relationship Id="rId17" Type="http://schemas.openxmlformats.org/officeDocument/2006/relationships/image" Target="../media/image53.png"/><Relationship Id="rId25" Type="http://schemas.openxmlformats.org/officeDocument/2006/relationships/image" Target="../media/image57.png"/><Relationship Id="rId33" Type="http://schemas.openxmlformats.org/officeDocument/2006/relationships/image" Target="../media/image61.png"/><Relationship Id="rId38" Type="http://schemas.openxmlformats.org/officeDocument/2006/relationships/customXml" Target="../ink/ink81.xml"/><Relationship Id="rId20" Type="http://schemas.openxmlformats.org/officeDocument/2006/relationships/customXml" Target="../ink/ink72.xml"/><Relationship Id="rId41" Type="http://schemas.openxmlformats.org/officeDocument/2006/relationships/image" Target="../media/image6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customXml" Target="../ink/ink88.xml"/><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customXml" Target="../ink/ink85.xml"/><Relationship Id="rId1" Type="http://schemas.openxmlformats.org/officeDocument/2006/relationships/slideLayout" Target="../slideLayouts/slideLayout6.xml"/><Relationship Id="rId6" Type="http://schemas.openxmlformats.org/officeDocument/2006/relationships/customXml" Target="../ink/ink87.xml"/><Relationship Id="rId11" Type="http://schemas.openxmlformats.org/officeDocument/2006/relationships/customXml" Target="../ink/ink90.xml"/><Relationship Id="rId5" Type="http://schemas.openxmlformats.org/officeDocument/2006/relationships/image" Target="../media/image69.png"/><Relationship Id="rId10" Type="http://schemas.openxmlformats.org/officeDocument/2006/relationships/customXml" Target="../ink/ink89.xml"/><Relationship Id="rId4" Type="http://schemas.openxmlformats.org/officeDocument/2006/relationships/customXml" Target="../ink/ink86.xml"/><Relationship Id="rId9" Type="http://schemas.openxmlformats.org/officeDocument/2006/relationships/image" Target="../media/image6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8" Type="http://schemas.openxmlformats.org/officeDocument/2006/relationships/customXml" Target="../ink/ink94.xml"/><Relationship Id="rId13" Type="http://schemas.openxmlformats.org/officeDocument/2006/relationships/image" Target="../media/image76.png"/><Relationship Id="rId18" Type="http://schemas.openxmlformats.org/officeDocument/2006/relationships/customXml" Target="../ink/ink100.xml"/><Relationship Id="rId3" Type="http://schemas.openxmlformats.org/officeDocument/2006/relationships/image" Target="../media/image71.png"/><Relationship Id="rId21" Type="http://schemas.openxmlformats.org/officeDocument/2006/relationships/image" Target="../media/image78.png"/><Relationship Id="rId7" Type="http://schemas.openxmlformats.org/officeDocument/2006/relationships/image" Target="../media/image73.png"/><Relationship Id="rId12" Type="http://schemas.openxmlformats.org/officeDocument/2006/relationships/customXml" Target="../ink/ink96.xml"/><Relationship Id="rId17" Type="http://schemas.openxmlformats.org/officeDocument/2006/relationships/customXml" Target="../ink/ink99.xml"/><Relationship Id="rId2" Type="http://schemas.openxmlformats.org/officeDocument/2006/relationships/customXml" Target="../ink/ink91.xml"/><Relationship Id="rId16" Type="http://schemas.openxmlformats.org/officeDocument/2006/relationships/customXml" Target="../ink/ink98.xml"/><Relationship Id="rId20" Type="http://schemas.openxmlformats.org/officeDocument/2006/relationships/customXml" Target="../ink/ink101.xml"/><Relationship Id="rId1" Type="http://schemas.openxmlformats.org/officeDocument/2006/relationships/slideLayout" Target="../slideLayouts/slideLayout6.xml"/><Relationship Id="rId6" Type="http://schemas.openxmlformats.org/officeDocument/2006/relationships/customXml" Target="../ink/ink93.xml"/><Relationship Id="rId11" Type="http://schemas.openxmlformats.org/officeDocument/2006/relationships/image" Target="../media/image75.png"/><Relationship Id="rId5" Type="http://schemas.openxmlformats.org/officeDocument/2006/relationships/image" Target="../media/image72.png"/><Relationship Id="rId15" Type="http://schemas.openxmlformats.org/officeDocument/2006/relationships/image" Target="../media/image67.png"/><Relationship Id="rId10" Type="http://schemas.openxmlformats.org/officeDocument/2006/relationships/customXml" Target="../ink/ink95.xml"/><Relationship Id="rId19" Type="http://schemas.openxmlformats.org/officeDocument/2006/relationships/image" Target="../media/image77.png"/><Relationship Id="rId4" Type="http://schemas.openxmlformats.org/officeDocument/2006/relationships/customXml" Target="../ink/ink92.xml"/><Relationship Id="rId9" Type="http://schemas.openxmlformats.org/officeDocument/2006/relationships/image" Target="../media/image74.png"/><Relationship Id="rId14" Type="http://schemas.openxmlformats.org/officeDocument/2006/relationships/customXml" Target="../ink/ink9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8" Type="http://schemas.openxmlformats.org/officeDocument/2006/relationships/customXml" Target="../ink/ink105.xml"/><Relationship Id="rId13" Type="http://schemas.openxmlformats.org/officeDocument/2006/relationships/image" Target="../media/image83.png"/><Relationship Id="rId18" Type="http://schemas.openxmlformats.org/officeDocument/2006/relationships/customXml" Target="../ink/ink110.xml"/><Relationship Id="rId26" Type="http://schemas.openxmlformats.org/officeDocument/2006/relationships/customXml" Target="../ink/ink114.xml"/><Relationship Id="rId3" Type="http://schemas.openxmlformats.org/officeDocument/2006/relationships/image" Target="../media/image67.png"/><Relationship Id="rId21" Type="http://schemas.openxmlformats.org/officeDocument/2006/relationships/image" Target="../media/image87.png"/><Relationship Id="rId7" Type="http://schemas.openxmlformats.org/officeDocument/2006/relationships/image" Target="../media/image80.png"/><Relationship Id="rId12" Type="http://schemas.openxmlformats.org/officeDocument/2006/relationships/customXml" Target="../ink/ink107.xml"/><Relationship Id="rId17" Type="http://schemas.openxmlformats.org/officeDocument/2006/relationships/image" Target="../media/image85.png"/><Relationship Id="rId25" Type="http://schemas.openxmlformats.org/officeDocument/2006/relationships/image" Target="../media/image89.png"/><Relationship Id="rId2" Type="http://schemas.openxmlformats.org/officeDocument/2006/relationships/customXml" Target="../ink/ink102.xml"/><Relationship Id="rId16" Type="http://schemas.openxmlformats.org/officeDocument/2006/relationships/customXml" Target="../ink/ink109.xml"/><Relationship Id="rId20" Type="http://schemas.openxmlformats.org/officeDocument/2006/relationships/customXml" Target="../ink/ink111.xml"/><Relationship Id="rId29" Type="http://schemas.openxmlformats.org/officeDocument/2006/relationships/image" Target="../media/image91.png"/><Relationship Id="rId1" Type="http://schemas.openxmlformats.org/officeDocument/2006/relationships/slideLayout" Target="../slideLayouts/slideLayout6.xml"/><Relationship Id="rId6" Type="http://schemas.openxmlformats.org/officeDocument/2006/relationships/customXml" Target="../ink/ink104.xml"/><Relationship Id="rId11" Type="http://schemas.openxmlformats.org/officeDocument/2006/relationships/image" Target="../media/image82.png"/><Relationship Id="rId24" Type="http://schemas.openxmlformats.org/officeDocument/2006/relationships/customXml" Target="../ink/ink113.xml"/><Relationship Id="rId5" Type="http://schemas.openxmlformats.org/officeDocument/2006/relationships/image" Target="../media/image79.png"/><Relationship Id="rId15" Type="http://schemas.openxmlformats.org/officeDocument/2006/relationships/image" Target="../media/image84.png"/><Relationship Id="rId23" Type="http://schemas.openxmlformats.org/officeDocument/2006/relationships/image" Target="../media/image88.png"/><Relationship Id="rId28" Type="http://schemas.openxmlformats.org/officeDocument/2006/relationships/customXml" Target="../ink/ink115.xml"/><Relationship Id="rId10" Type="http://schemas.openxmlformats.org/officeDocument/2006/relationships/customXml" Target="../ink/ink106.xml"/><Relationship Id="rId19" Type="http://schemas.openxmlformats.org/officeDocument/2006/relationships/image" Target="../media/image86.png"/><Relationship Id="rId31" Type="http://schemas.openxmlformats.org/officeDocument/2006/relationships/image" Target="../media/image92.png"/><Relationship Id="rId4" Type="http://schemas.openxmlformats.org/officeDocument/2006/relationships/customXml" Target="../ink/ink103.xml"/><Relationship Id="rId9" Type="http://schemas.openxmlformats.org/officeDocument/2006/relationships/image" Target="../media/image81.png"/><Relationship Id="rId14" Type="http://schemas.openxmlformats.org/officeDocument/2006/relationships/customXml" Target="../ink/ink108.xml"/><Relationship Id="rId22" Type="http://schemas.openxmlformats.org/officeDocument/2006/relationships/customXml" Target="../ink/ink112.xml"/><Relationship Id="rId27" Type="http://schemas.openxmlformats.org/officeDocument/2006/relationships/image" Target="../media/image90.png"/><Relationship Id="rId30" Type="http://schemas.openxmlformats.org/officeDocument/2006/relationships/customXml" Target="../ink/ink1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8" Type="http://schemas.openxmlformats.org/officeDocument/2006/relationships/customXml" Target="../ink/ink120.xml"/><Relationship Id="rId3" Type="http://schemas.openxmlformats.org/officeDocument/2006/relationships/image" Target="../media/image93.png"/><Relationship Id="rId7" Type="http://schemas.openxmlformats.org/officeDocument/2006/relationships/image" Target="../media/image95.png"/><Relationship Id="rId2" Type="http://schemas.openxmlformats.org/officeDocument/2006/relationships/customXml" Target="../ink/ink117.xml"/><Relationship Id="rId1" Type="http://schemas.openxmlformats.org/officeDocument/2006/relationships/slideLayout" Target="../slideLayouts/slideLayout6.xml"/><Relationship Id="rId6" Type="http://schemas.openxmlformats.org/officeDocument/2006/relationships/customXml" Target="../ink/ink119.xml"/><Relationship Id="rId11" Type="http://schemas.openxmlformats.org/officeDocument/2006/relationships/image" Target="../media/image97.png"/><Relationship Id="rId5" Type="http://schemas.openxmlformats.org/officeDocument/2006/relationships/image" Target="../media/image94.png"/><Relationship Id="rId10" Type="http://schemas.openxmlformats.org/officeDocument/2006/relationships/customXml" Target="../ink/ink121.xml"/><Relationship Id="rId4" Type="http://schemas.openxmlformats.org/officeDocument/2006/relationships/customXml" Target="../ink/ink118.xml"/><Relationship Id="rId9" Type="http://schemas.openxmlformats.org/officeDocument/2006/relationships/image" Target="../media/image96.png"/></Relationships>
</file>

<file path=ppt/slides/_rels/slide87.xml.rels><?xml version="1.0" encoding="UTF-8" standalone="yes"?>
<Relationships xmlns="http://schemas.openxmlformats.org/package/2006/relationships"><Relationship Id="rId13" Type="http://schemas.openxmlformats.org/officeDocument/2006/relationships/image" Target="../media/image101.png"/><Relationship Id="rId18" Type="http://schemas.openxmlformats.org/officeDocument/2006/relationships/customXml" Target="../ink/ink131.xml"/><Relationship Id="rId26" Type="http://schemas.openxmlformats.org/officeDocument/2006/relationships/customXml" Target="../ink/ink135.xml"/><Relationship Id="rId39" Type="http://schemas.openxmlformats.org/officeDocument/2006/relationships/image" Target="../media/image114.png"/><Relationship Id="rId21" Type="http://schemas.openxmlformats.org/officeDocument/2006/relationships/image" Target="../media/image105.png"/><Relationship Id="rId34" Type="http://schemas.openxmlformats.org/officeDocument/2006/relationships/customXml" Target="../ink/ink139.xml"/><Relationship Id="rId42" Type="http://schemas.openxmlformats.org/officeDocument/2006/relationships/customXml" Target="../ink/ink143.xml"/><Relationship Id="rId47" Type="http://schemas.openxmlformats.org/officeDocument/2006/relationships/image" Target="../media/image118.png"/><Relationship Id="rId50" Type="http://schemas.openxmlformats.org/officeDocument/2006/relationships/customXml" Target="../ink/ink147.xml"/><Relationship Id="rId55" Type="http://schemas.openxmlformats.org/officeDocument/2006/relationships/image" Target="../media/image122.png"/><Relationship Id="rId7" Type="http://schemas.openxmlformats.org/officeDocument/2006/relationships/image" Target="../media/image98.png"/><Relationship Id="rId2" Type="http://schemas.openxmlformats.org/officeDocument/2006/relationships/customXml" Target="../ink/ink122.xml"/><Relationship Id="rId16" Type="http://schemas.openxmlformats.org/officeDocument/2006/relationships/customXml" Target="../ink/ink130.xml"/><Relationship Id="rId29" Type="http://schemas.openxmlformats.org/officeDocument/2006/relationships/image" Target="../media/image109.png"/><Relationship Id="rId11" Type="http://schemas.openxmlformats.org/officeDocument/2006/relationships/image" Target="../media/image100.png"/><Relationship Id="rId24" Type="http://schemas.openxmlformats.org/officeDocument/2006/relationships/customXml" Target="../ink/ink134.xml"/><Relationship Id="rId32" Type="http://schemas.openxmlformats.org/officeDocument/2006/relationships/customXml" Target="../ink/ink138.xml"/><Relationship Id="rId37" Type="http://schemas.openxmlformats.org/officeDocument/2006/relationships/image" Target="../media/image113.png"/><Relationship Id="rId40" Type="http://schemas.openxmlformats.org/officeDocument/2006/relationships/customXml" Target="../ink/ink142.xml"/><Relationship Id="rId45" Type="http://schemas.openxmlformats.org/officeDocument/2006/relationships/image" Target="../media/image117.png"/><Relationship Id="rId53" Type="http://schemas.openxmlformats.org/officeDocument/2006/relationships/image" Target="../media/image121.png"/><Relationship Id="rId5" Type="http://schemas.openxmlformats.org/officeDocument/2006/relationships/customXml" Target="../ink/ink124.xml"/><Relationship Id="rId19" Type="http://schemas.openxmlformats.org/officeDocument/2006/relationships/image" Target="../media/image104.png"/><Relationship Id="rId4" Type="http://schemas.openxmlformats.org/officeDocument/2006/relationships/customXml" Target="../ink/ink123.xml"/><Relationship Id="rId9" Type="http://schemas.openxmlformats.org/officeDocument/2006/relationships/image" Target="../media/image99.png"/><Relationship Id="rId14" Type="http://schemas.openxmlformats.org/officeDocument/2006/relationships/customXml" Target="../ink/ink129.xml"/><Relationship Id="rId22" Type="http://schemas.openxmlformats.org/officeDocument/2006/relationships/customXml" Target="../ink/ink133.xml"/><Relationship Id="rId27" Type="http://schemas.openxmlformats.org/officeDocument/2006/relationships/image" Target="../media/image108.png"/><Relationship Id="rId30" Type="http://schemas.openxmlformats.org/officeDocument/2006/relationships/customXml" Target="../ink/ink137.xml"/><Relationship Id="rId35" Type="http://schemas.openxmlformats.org/officeDocument/2006/relationships/image" Target="../media/image112.png"/><Relationship Id="rId43" Type="http://schemas.openxmlformats.org/officeDocument/2006/relationships/image" Target="../media/image116.png"/><Relationship Id="rId48" Type="http://schemas.openxmlformats.org/officeDocument/2006/relationships/customXml" Target="../ink/ink146.xml"/><Relationship Id="rId56" Type="http://schemas.openxmlformats.org/officeDocument/2006/relationships/customXml" Target="../ink/ink150.xml"/><Relationship Id="rId8" Type="http://schemas.openxmlformats.org/officeDocument/2006/relationships/customXml" Target="../ink/ink126.xml"/><Relationship Id="rId51" Type="http://schemas.openxmlformats.org/officeDocument/2006/relationships/image" Target="../media/image120.png"/><Relationship Id="rId3" Type="http://schemas.openxmlformats.org/officeDocument/2006/relationships/image" Target="../media/image67.png"/><Relationship Id="rId12" Type="http://schemas.openxmlformats.org/officeDocument/2006/relationships/customXml" Target="../ink/ink128.xml"/><Relationship Id="rId17" Type="http://schemas.openxmlformats.org/officeDocument/2006/relationships/image" Target="../media/image103.png"/><Relationship Id="rId25" Type="http://schemas.openxmlformats.org/officeDocument/2006/relationships/image" Target="../media/image107.png"/><Relationship Id="rId33" Type="http://schemas.openxmlformats.org/officeDocument/2006/relationships/image" Target="../media/image111.png"/><Relationship Id="rId38" Type="http://schemas.openxmlformats.org/officeDocument/2006/relationships/customXml" Target="../ink/ink141.xml"/><Relationship Id="rId46" Type="http://schemas.openxmlformats.org/officeDocument/2006/relationships/customXml" Target="../ink/ink145.xml"/><Relationship Id="rId20" Type="http://schemas.openxmlformats.org/officeDocument/2006/relationships/customXml" Target="../ink/ink132.xml"/><Relationship Id="rId41" Type="http://schemas.openxmlformats.org/officeDocument/2006/relationships/image" Target="../media/image115.png"/><Relationship Id="rId54" Type="http://schemas.openxmlformats.org/officeDocument/2006/relationships/customXml" Target="../ink/ink149.xml"/><Relationship Id="rId1" Type="http://schemas.openxmlformats.org/officeDocument/2006/relationships/slideLayout" Target="../slideLayouts/slideLayout6.xml"/><Relationship Id="rId6" Type="http://schemas.openxmlformats.org/officeDocument/2006/relationships/customXml" Target="../ink/ink125.xml"/><Relationship Id="rId15" Type="http://schemas.openxmlformats.org/officeDocument/2006/relationships/image" Target="../media/image102.png"/><Relationship Id="rId23" Type="http://schemas.openxmlformats.org/officeDocument/2006/relationships/image" Target="../media/image106.png"/><Relationship Id="rId28" Type="http://schemas.openxmlformats.org/officeDocument/2006/relationships/customXml" Target="../ink/ink136.xml"/><Relationship Id="rId36" Type="http://schemas.openxmlformats.org/officeDocument/2006/relationships/customXml" Target="../ink/ink140.xml"/><Relationship Id="rId49" Type="http://schemas.openxmlformats.org/officeDocument/2006/relationships/image" Target="../media/image119.png"/><Relationship Id="rId57" Type="http://schemas.openxmlformats.org/officeDocument/2006/relationships/image" Target="../media/image123.png"/><Relationship Id="rId10" Type="http://schemas.openxmlformats.org/officeDocument/2006/relationships/customXml" Target="../ink/ink127.xml"/><Relationship Id="rId31" Type="http://schemas.openxmlformats.org/officeDocument/2006/relationships/image" Target="../media/image110.png"/><Relationship Id="rId44" Type="http://schemas.openxmlformats.org/officeDocument/2006/relationships/customXml" Target="../ink/ink144.xml"/><Relationship Id="rId52" Type="http://schemas.openxmlformats.org/officeDocument/2006/relationships/customXml" Target="../ink/ink1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第二章 线性表</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授课教师：夏金祥</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631E84B-4715-43C6-AB8E-42B5089ADC86}"/>
              </a:ext>
            </a:extLst>
          </p:cNvPr>
          <p:cNvSpPr>
            <a:spLocks noGrp="1" noChangeArrowheads="1"/>
          </p:cNvSpPr>
          <p:nvPr>
            <p:ph type="title"/>
          </p:nvPr>
        </p:nvSpPr>
        <p:spPr/>
        <p:txBody>
          <a:bodyPr/>
          <a:lstStyle/>
          <a:p>
            <a:r>
              <a:rPr lang="zh-CN" altLang="en-US">
                <a:latin typeface="Times New Roman" panose="02020603050405020304" pitchFamily="18" charset="0"/>
              </a:rPr>
              <a:t>顺序存储结构的</a:t>
            </a:r>
            <a:r>
              <a:rPr lang="en-US" altLang="zh-CN"/>
              <a:t>C</a:t>
            </a:r>
            <a:r>
              <a:rPr lang="zh-CN" altLang="en-US">
                <a:latin typeface="Times New Roman" panose="02020603050405020304" pitchFamily="18" charset="0"/>
              </a:rPr>
              <a:t>语言定义</a:t>
            </a:r>
          </a:p>
        </p:txBody>
      </p:sp>
      <p:sp>
        <p:nvSpPr>
          <p:cNvPr id="59395" name="Rectangle 3">
            <a:extLst>
              <a:ext uri="{FF2B5EF4-FFF2-40B4-BE49-F238E27FC236}">
                <a16:creationId xmlns:a16="http://schemas.microsoft.com/office/drawing/2014/main" id="{B3A8C154-EE92-425C-96BF-5DA7F22E9905}"/>
              </a:ext>
            </a:extLst>
          </p:cNvPr>
          <p:cNvSpPr>
            <a:spLocks noGrp="1" noChangeArrowheads="1"/>
          </p:cNvSpPr>
          <p:nvPr>
            <p:ph type="body" idx="1"/>
          </p:nvPr>
        </p:nvSpPr>
        <p:spPr>
          <a:xfrm>
            <a:off x="304800" y="1295400"/>
            <a:ext cx="11480800" cy="5257800"/>
          </a:xfrm>
        </p:spPr>
        <p:txBody>
          <a:bodyPr/>
          <a:lstStyle/>
          <a:p>
            <a:pPr lvl="1" algn="just">
              <a:buFontTx/>
              <a:buNone/>
            </a:pPr>
            <a:r>
              <a:rPr lang="en-US" altLang="zh-CN" dirty="0"/>
              <a:t>#define	MAXSIZE 100                    </a:t>
            </a:r>
            <a:r>
              <a:rPr lang="en-US" altLang="zh-CN" dirty="0">
                <a:solidFill>
                  <a:srgbClr val="CC0099"/>
                </a:solidFill>
              </a:rPr>
              <a:t>/*</a:t>
            </a:r>
            <a:r>
              <a:rPr lang="zh-CN" altLang="en-US" dirty="0">
                <a:solidFill>
                  <a:srgbClr val="CC0099"/>
                </a:solidFill>
                <a:latin typeface="Times New Roman" panose="02020603050405020304" pitchFamily="18" charset="0"/>
              </a:rPr>
              <a:t>线性表可能达到的最大长度</a:t>
            </a:r>
            <a:r>
              <a:rPr lang="zh-CN" altLang="en-US" dirty="0">
                <a:solidFill>
                  <a:srgbClr val="CC0099"/>
                </a:solidFill>
              </a:rPr>
              <a:t>*</a:t>
            </a:r>
            <a:r>
              <a:rPr lang="en-US" altLang="zh-CN" dirty="0">
                <a:solidFill>
                  <a:srgbClr val="CC0099"/>
                </a:solidFill>
              </a:rPr>
              <a:t>/</a:t>
            </a:r>
            <a:endParaRPr lang="zh-CN" altLang="en-US" dirty="0">
              <a:solidFill>
                <a:srgbClr val="CC0099"/>
              </a:solidFill>
              <a:latin typeface="Times New Roman" panose="02020603050405020304" pitchFamily="18" charset="0"/>
            </a:endParaRPr>
          </a:p>
          <a:p>
            <a:pPr lvl="1" algn="just">
              <a:buFontTx/>
              <a:buNone/>
            </a:pPr>
            <a:r>
              <a:rPr lang="en-US" altLang="zh-CN" dirty="0"/>
              <a:t>typedef  struct</a:t>
            </a:r>
          </a:p>
          <a:p>
            <a:pPr lvl="1" algn="just">
              <a:buFontTx/>
              <a:buNone/>
            </a:pPr>
            <a:r>
              <a:rPr lang="en-US" altLang="zh-CN" dirty="0"/>
              <a:t>{ </a:t>
            </a:r>
          </a:p>
          <a:p>
            <a:pPr lvl="1" algn="just">
              <a:buFontTx/>
              <a:buNone/>
            </a:pPr>
            <a:r>
              <a:rPr lang="en-US" altLang="zh-CN" dirty="0"/>
              <a:t>     </a:t>
            </a:r>
            <a:r>
              <a:rPr lang="en-US" altLang="zh-CN" dirty="0" err="1"/>
              <a:t>ElemType</a:t>
            </a:r>
            <a:r>
              <a:rPr lang="en-US" altLang="zh-CN" dirty="0"/>
              <a:t>  </a:t>
            </a:r>
            <a:r>
              <a:rPr lang="en-US" altLang="zh-CN" dirty="0" err="1"/>
              <a:t>elem</a:t>
            </a:r>
            <a:r>
              <a:rPr lang="en-US" altLang="zh-CN" dirty="0"/>
              <a:t>[</a:t>
            </a:r>
            <a:r>
              <a:rPr lang="en-US" altLang="zh-CN" dirty="0">
                <a:solidFill>
                  <a:srgbClr val="00B050"/>
                </a:solidFill>
              </a:rPr>
              <a:t>MAXSIZE</a:t>
            </a:r>
            <a:r>
              <a:rPr lang="en-US" altLang="zh-CN" dirty="0"/>
              <a:t>]</a:t>
            </a:r>
            <a:r>
              <a:rPr lang="zh-CN" altLang="en-US" dirty="0"/>
              <a:t>；      </a:t>
            </a:r>
            <a:r>
              <a:rPr lang="en-US" altLang="zh-CN" dirty="0">
                <a:solidFill>
                  <a:srgbClr val="CC0099"/>
                </a:solidFill>
              </a:rPr>
              <a:t>/*</a:t>
            </a:r>
            <a:r>
              <a:rPr lang="zh-CN" altLang="en-US" dirty="0">
                <a:solidFill>
                  <a:srgbClr val="CC0099"/>
                </a:solidFill>
              </a:rPr>
              <a:t>线性表占用的数组空间*</a:t>
            </a:r>
            <a:r>
              <a:rPr lang="en-US" altLang="zh-CN" dirty="0">
                <a:solidFill>
                  <a:srgbClr val="CC0099"/>
                </a:solidFill>
              </a:rPr>
              <a:t>/</a:t>
            </a:r>
          </a:p>
          <a:p>
            <a:pPr lvl="1" algn="just">
              <a:buFontTx/>
              <a:buNone/>
            </a:pPr>
            <a:r>
              <a:rPr lang="en-US" altLang="zh-CN" dirty="0"/>
              <a:t>     int  last</a:t>
            </a:r>
            <a:r>
              <a:rPr lang="zh-CN" altLang="en-US" dirty="0">
                <a:latin typeface="Times New Roman" panose="02020603050405020304" pitchFamily="18" charset="0"/>
              </a:rPr>
              <a:t>；</a:t>
            </a:r>
            <a:r>
              <a:rPr lang="zh-CN" altLang="en-US" dirty="0"/>
              <a:t>  </a:t>
            </a:r>
            <a:r>
              <a:rPr lang="en-US" altLang="zh-CN" dirty="0">
                <a:solidFill>
                  <a:srgbClr val="CC0099"/>
                </a:solidFill>
              </a:rPr>
              <a:t>/*</a:t>
            </a:r>
            <a:r>
              <a:rPr lang="zh-CN" altLang="en-US" dirty="0">
                <a:solidFill>
                  <a:srgbClr val="CC0099"/>
                </a:solidFill>
              </a:rPr>
              <a:t>记录线性表中最后一个元素在数组</a:t>
            </a:r>
            <a:r>
              <a:rPr lang="en-US" altLang="zh-CN" dirty="0" err="1">
                <a:solidFill>
                  <a:srgbClr val="CC0099"/>
                </a:solidFill>
              </a:rPr>
              <a:t>elem</a:t>
            </a:r>
            <a:r>
              <a:rPr lang="en-US" altLang="zh-CN" dirty="0">
                <a:solidFill>
                  <a:srgbClr val="CC0099"/>
                </a:solidFill>
              </a:rPr>
              <a:t>[ ]</a:t>
            </a:r>
            <a:r>
              <a:rPr lang="zh-CN" altLang="en-US" dirty="0">
                <a:solidFill>
                  <a:srgbClr val="CC0099"/>
                </a:solidFill>
              </a:rPr>
              <a:t>中的位置</a:t>
            </a:r>
            <a:r>
              <a:rPr lang="en-US" altLang="zh-CN" dirty="0">
                <a:solidFill>
                  <a:srgbClr val="CC0099"/>
                </a:solidFill>
              </a:rPr>
              <a:t>(</a:t>
            </a:r>
            <a:r>
              <a:rPr lang="zh-CN" altLang="en-US" dirty="0">
                <a:solidFill>
                  <a:srgbClr val="00B050"/>
                </a:solidFill>
              </a:rPr>
              <a:t>下标值</a:t>
            </a:r>
            <a:r>
              <a:rPr lang="en-US" altLang="zh-CN" dirty="0">
                <a:solidFill>
                  <a:srgbClr val="CC0099"/>
                </a:solidFill>
              </a:rPr>
              <a:t>)</a:t>
            </a:r>
            <a:r>
              <a:rPr lang="zh-CN" altLang="en-US" dirty="0">
                <a:solidFill>
                  <a:srgbClr val="CC0099"/>
                </a:solidFill>
              </a:rPr>
              <a:t>，   </a:t>
            </a:r>
            <a:endParaRPr lang="en-US" altLang="zh-CN" dirty="0">
              <a:solidFill>
                <a:srgbClr val="CC0099"/>
              </a:solidFill>
            </a:endParaRPr>
          </a:p>
          <a:p>
            <a:pPr lvl="1" algn="just">
              <a:buFontTx/>
              <a:buNone/>
            </a:pPr>
            <a:r>
              <a:rPr lang="en-US" altLang="zh-CN" dirty="0">
                <a:solidFill>
                  <a:srgbClr val="CC0099"/>
                </a:solidFill>
              </a:rPr>
              <a:t>                      </a:t>
            </a:r>
            <a:r>
              <a:rPr lang="zh-CN" altLang="en-US" dirty="0">
                <a:solidFill>
                  <a:srgbClr val="00B050"/>
                </a:solidFill>
              </a:rPr>
              <a:t>空表</a:t>
            </a:r>
            <a:r>
              <a:rPr lang="zh-CN" altLang="en-US" dirty="0">
                <a:solidFill>
                  <a:srgbClr val="CC0099"/>
                </a:solidFill>
              </a:rPr>
              <a:t>置为</a:t>
            </a:r>
            <a:r>
              <a:rPr lang="en-US" altLang="zh-CN" dirty="0">
                <a:solidFill>
                  <a:srgbClr val="00B050"/>
                </a:solidFill>
              </a:rPr>
              <a:t>-1</a:t>
            </a:r>
            <a:r>
              <a:rPr lang="zh-CN" altLang="en-US" dirty="0">
                <a:solidFill>
                  <a:srgbClr val="CC0099"/>
                </a:solidFill>
              </a:rPr>
              <a:t>。</a:t>
            </a:r>
            <a:r>
              <a:rPr lang="zh-CN" altLang="en-US" dirty="0">
                <a:solidFill>
                  <a:srgbClr val="FF0000"/>
                </a:solidFill>
              </a:rPr>
              <a:t>注意，数组中实际存储的元素</a:t>
            </a:r>
            <a:r>
              <a:rPr lang="zh-CN" altLang="en-US" dirty="0">
                <a:solidFill>
                  <a:srgbClr val="00B050"/>
                </a:solidFill>
              </a:rPr>
              <a:t>个数</a:t>
            </a:r>
            <a:r>
              <a:rPr lang="zh-CN" altLang="en-US" dirty="0">
                <a:solidFill>
                  <a:srgbClr val="FF0000"/>
                </a:solidFill>
              </a:rPr>
              <a:t>为 </a:t>
            </a:r>
            <a:r>
              <a:rPr lang="en-US" altLang="zh-CN" dirty="0">
                <a:solidFill>
                  <a:srgbClr val="00B050"/>
                </a:solidFill>
              </a:rPr>
              <a:t>last+1</a:t>
            </a:r>
            <a:r>
              <a:rPr lang="en-US" altLang="zh-CN" dirty="0">
                <a:solidFill>
                  <a:srgbClr val="CC0099"/>
                </a:solidFill>
              </a:rPr>
              <a:t> */</a:t>
            </a:r>
          </a:p>
          <a:p>
            <a:pPr lvl="1" algn="just">
              <a:buFontTx/>
              <a:buNone/>
            </a:pPr>
            <a:r>
              <a:rPr lang="en-US" altLang="zh-CN" dirty="0"/>
              <a:t>} </a:t>
            </a:r>
            <a:r>
              <a:rPr lang="en-US" altLang="zh-CN" dirty="0" err="1">
                <a:highlight>
                  <a:srgbClr val="FFFF00"/>
                </a:highlight>
              </a:rPr>
              <a:t>SeqList</a:t>
            </a:r>
            <a:r>
              <a:rPr lang="zh-CN" altLang="en-US" dirty="0">
                <a:latin typeface="Times New Roman" panose="02020603050405020304" pitchFamily="18" charset="0"/>
              </a:rPr>
              <a:t>；</a:t>
            </a:r>
            <a:r>
              <a:rPr lang="zh-CN" altLang="en-US" dirty="0"/>
              <a:t>	</a:t>
            </a:r>
            <a:r>
              <a:rPr lang="zh-CN" altLang="en-US" sz="2400" dirty="0">
                <a:latin typeface="宋体" panose="02010600030101010101" pitchFamily="2" charset="-122"/>
              </a:rPr>
              <a:t>	</a:t>
            </a:r>
            <a:endParaRPr lang="en-US" altLang="zh-CN" sz="2400" dirty="0">
              <a:latin typeface="宋体" panose="02010600030101010101" pitchFamily="2" charset="-122"/>
            </a:endParaRPr>
          </a:p>
          <a:p>
            <a:pPr algn="just">
              <a:spcBef>
                <a:spcPts val="1200"/>
              </a:spcBef>
              <a:buFont typeface="Wingdings" panose="05000000000000000000" pitchFamily="2" charset="2"/>
              <a:buNone/>
            </a:pPr>
            <a:r>
              <a:rPr lang="zh-CN" altLang="en-US" sz="2400" dirty="0"/>
              <a:t>注意区分</a:t>
            </a:r>
            <a:r>
              <a:rPr lang="zh-CN" altLang="en-US" sz="2400" dirty="0">
                <a:solidFill>
                  <a:srgbClr val="FF0000"/>
                </a:solidFill>
              </a:rPr>
              <a:t>元素的序号</a:t>
            </a:r>
            <a:r>
              <a:rPr lang="zh-CN" altLang="en-US" sz="2400" dirty="0"/>
              <a:t>和</a:t>
            </a:r>
            <a:r>
              <a:rPr lang="zh-CN" altLang="en-US" sz="2400" dirty="0">
                <a:solidFill>
                  <a:srgbClr val="FF0000"/>
                </a:solidFill>
              </a:rPr>
              <a:t>数组的下标</a:t>
            </a:r>
            <a:r>
              <a:rPr lang="zh-CN" altLang="en-US" sz="2400" dirty="0"/>
              <a:t>，如</a:t>
            </a:r>
            <a:r>
              <a:rPr lang="en-US" altLang="zh-CN" sz="2400" dirty="0">
                <a:cs typeface="Times New Roman" panose="02020603050405020304" pitchFamily="18" charset="0"/>
              </a:rPr>
              <a:t>a</a:t>
            </a:r>
            <a:r>
              <a:rPr lang="en-US" altLang="zh-CN" sz="2400" baseline="-30000" dirty="0">
                <a:cs typeface="Times New Roman" panose="02020603050405020304" pitchFamily="18" charset="0"/>
              </a:rPr>
              <a:t>1</a:t>
            </a:r>
            <a:r>
              <a:rPr lang="zh-CN" altLang="en-US" sz="2400" dirty="0">
                <a:cs typeface="Times New Roman" panose="02020603050405020304" pitchFamily="18" charset="0"/>
              </a:rPr>
              <a:t>的序号为</a:t>
            </a:r>
            <a:r>
              <a:rPr lang="en-US" altLang="zh-CN" sz="2400" dirty="0">
                <a:cs typeface="Times New Roman" panose="02020603050405020304" pitchFamily="18" charset="0"/>
              </a:rPr>
              <a:t>1</a:t>
            </a:r>
            <a:r>
              <a:rPr lang="zh-CN" altLang="en-US" sz="2400" dirty="0">
                <a:cs typeface="Times New Roman" panose="02020603050405020304" pitchFamily="18" charset="0"/>
              </a:rPr>
              <a:t>，而其对应的数组下标为</a:t>
            </a:r>
            <a:r>
              <a:rPr lang="en-US" altLang="zh-CN" sz="2400" dirty="0">
                <a:cs typeface="Times New Roman" panose="02020603050405020304" pitchFamily="18" charset="0"/>
              </a:rPr>
              <a:t>0</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algn="just">
              <a:buFont typeface="Wingdings" panose="05000000000000000000" pitchFamily="2" charset="2"/>
              <a:buNone/>
            </a:pPr>
            <a:r>
              <a:rPr lang="en-US" altLang="zh-CN" sz="2400" dirty="0"/>
              <a:t>   </a:t>
            </a:r>
            <a:r>
              <a:rPr lang="en-US" altLang="zh-CN" sz="2400" dirty="0" err="1"/>
              <a:t>SeqList</a:t>
            </a:r>
            <a:r>
              <a:rPr lang="en-US" altLang="zh-CN" sz="2400" dirty="0"/>
              <a:t>  L</a:t>
            </a:r>
            <a:r>
              <a:rPr lang="en-US" altLang="zh-CN" sz="2400" baseline="-25000" dirty="0"/>
              <a:t>1</a:t>
            </a:r>
            <a:r>
              <a:rPr lang="en-US" altLang="zh-CN" sz="2400" dirty="0"/>
              <a:t>, *L</a:t>
            </a:r>
            <a:r>
              <a:rPr lang="zh-CN" altLang="en-US" sz="2400" dirty="0"/>
              <a:t>；      </a:t>
            </a:r>
            <a:r>
              <a:rPr lang="en-US" altLang="zh-CN" sz="2400" dirty="0"/>
              <a:t>L = &amp;L</a:t>
            </a:r>
            <a:r>
              <a:rPr lang="en-US" altLang="zh-CN" sz="2400" baseline="-25000" dirty="0"/>
              <a:t>1</a:t>
            </a:r>
            <a:r>
              <a:rPr lang="en-US" altLang="zh-CN" sz="2400" dirty="0"/>
              <a:t>;</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A0208-A2AE-48E8-A9F3-FA2547523A38}"/>
              </a:ext>
            </a:extLst>
          </p:cNvPr>
          <p:cNvSpPr>
            <a:spLocks noGrp="1"/>
          </p:cNvSpPr>
          <p:nvPr>
            <p:ph type="title"/>
          </p:nvPr>
        </p:nvSpPr>
        <p:spPr>
          <a:xfrm>
            <a:off x="914400" y="533400"/>
            <a:ext cx="10363200" cy="1295400"/>
          </a:xfrm>
        </p:spPr>
        <p:txBody>
          <a:bodyPr/>
          <a:lstStyle/>
          <a:p>
            <a:r>
              <a:rPr lang="en-US" altLang="zh-CN" sz="4000" dirty="0"/>
              <a:t>2.2.2 </a:t>
            </a:r>
            <a:r>
              <a:rPr lang="zh-CN" altLang="en-US" sz="4000" dirty="0"/>
              <a:t>线性表顺序存储结构的基本运算</a:t>
            </a:r>
          </a:p>
        </p:txBody>
      </p:sp>
      <p:sp>
        <p:nvSpPr>
          <p:cNvPr id="3" name="内容占位符 2">
            <a:extLst>
              <a:ext uri="{FF2B5EF4-FFF2-40B4-BE49-F238E27FC236}">
                <a16:creationId xmlns:a16="http://schemas.microsoft.com/office/drawing/2014/main" id="{A240C996-8154-4D71-9759-6C7488B968A2}"/>
              </a:ext>
            </a:extLst>
          </p:cNvPr>
          <p:cNvSpPr>
            <a:spLocks noGrp="1"/>
          </p:cNvSpPr>
          <p:nvPr>
            <p:ph idx="1"/>
          </p:nvPr>
        </p:nvSpPr>
        <p:spPr>
          <a:xfrm>
            <a:off x="1447800" y="2286000"/>
            <a:ext cx="10439400" cy="4267200"/>
          </a:xfrm>
        </p:spPr>
        <p:txBody>
          <a:bodyPr/>
          <a:lstStyle/>
          <a:p>
            <a:r>
              <a:rPr lang="zh-CN" altLang="en-US" sz="2800" dirty="0"/>
              <a:t>查找操作 </a:t>
            </a:r>
          </a:p>
          <a:p>
            <a:r>
              <a:rPr lang="zh-CN" altLang="en-US" sz="2800" dirty="0"/>
              <a:t>插入操作 </a:t>
            </a:r>
          </a:p>
          <a:p>
            <a:r>
              <a:rPr lang="zh-CN" altLang="en-US" sz="2800" dirty="0"/>
              <a:t>删除操作</a:t>
            </a:r>
          </a:p>
          <a:p>
            <a:r>
              <a:rPr lang="zh-CN" altLang="en-US" sz="2800" dirty="0"/>
              <a:t>顺序表合并算法</a:t>
            </a:r>
          </a:p>
          <a:p>
            <a:endParaRPr lang="zh-CN" altLang="en-US" sz="2800" dirty="0"/>
          </a:p>
        </p:txBody>
      </p:sp>
    </p:spTree>
    <p:extLst>
      <p:ext uri="{BB962C8B-B14F-4D97-AF65-F5344CB8AC3E}">
        <p14:creationId xmlns:p14="http://schemas.microsoft.com/office/powerpoint/2010/main" val="123339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C925E3-0619-44CE-81F5-9F393309FA49}"/>
              </a:ext>
            </a:extLst>
          </p:cNvPr>
          <p:cNvSpPr>
            <a:spLocks noGrp="1" noChangeArrowheads="1"/>
          </p:cNvSpPr>
          <p:nvPr>
            <p:ph type="title"/>
          </p:nvPr>
        </p:nvSpPr>
        <p:spPr/>
        <p:txBody>
          <a:bodyPr/>
          <a:lstStyle/>
          <a:p>
            <a:r>
              <a:rPr lang="zh-CN" altLang="en-US" dirty="0">
                <a:latin typeface="宋体" panose="02010600030101010101" pitchFamily="2" charset="-122"/>
              </a:rPr>
              <a:t>查找操作</a:t>
            </a:r>
          </a:p>
        </p:txBody>
      </p:sp>
      <p:sp>
        <p:nvSpPr>
          <p:cNvPr id="60419" name="Rectangle 3">
            <a:extLst>
              <a:ext uri="{FF2B5EF4-FFF2-40B4-BE49-F238E27FC236}">
                <a16:creationId xmlns:a16="http://schemas.microsoft.com/office/drawing/2014/main" id="{F6B36FF4-18D0-4119-9459-6A630E2D438E}"/>
              </a:ext>
            </a:extLst>
          </p:cNvPr>
          <p:cNvSpPr>
            <a:spLocks noGrp="1" noChangeArrowheads="1"/>
          </p:cNvSpPr>
          <p:nvPr>
            <p:ph type="body" idx="1"/>
          </p:nvPr>
        </p:nvSpPr>
        <p:spPr>
          <a:xfrm>
            <a:off x="304800" y="1447800"/>
            <a:ext cx="11480800" cy="5105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sz="2500" dirty="0"/>
              <a:t>线性表的两种基本查找运算</a:t>
            </a:r>
            <a:endParaRPr lang="en-US" altLang="zh-CN" sz="2500" dirty="0"/>
          </a:p>
          <a:p>
            <a:pPr>
              <a:lnSpc>
                <a:spcPct val="150000"/>
              </a:lnSpc>
              <a:spcBef>
                <a:spcPts val="600"/>
              </a:spcBef>
              <a:spcAft>
                <a:spcPts val="0"/>
              </a:spcAft>
            </a:pPr>
            <a:r>
              <a:rPr lang="zh-CN" altLang="en-US" sz="2500" dirty="0"/>
              <a:t>按</a:t>
            </a:r>
            <a:r>
              <a:rPr lang="zh-CN" altLang="en-US" sz="2500" dirty="0">
                <a:solidFill>
                  <a:srgbClr val="FF0000"/>
                </a:solidFill>
              </a:rPr>
              <a:t>序号</a:t>
            </a:r>
            <a:r>
              <a:rPr lang="zh-CN" altLang="en-US" sz="2500" dirty="0"/>
              <a:t>查找 </a:t>
            </a:r>
            <a:r>
              <a:rPr lang="en-US" altLang="zh-CN" sz="2500" dirty="0" err="1"/>
              <a:t>GetData</a:t>
            </a:r>
            <a:r>
              <a:rPr lang="en-US" altLang="zh-CN" sz="2500" dirty="0"/>
              <a:t>( L, </a:t>
            </a:r>
            <a:r>
              <a:rPr lang="en-US" altLang="zh-CN" sz="2500" dirty="0" err="1"/>
              <a:t>i</a:t>
            </a:r>
            <a:r>
              <a:rPr lang="en-US" altLang="zh-CN" sz="2500" dirty="0"/>
              <a:t> )</a:t>
            </a:r>
            <a:r>
              <a:rPr lang="zh-CN" altLang="en-US" sz="2500" dirty="0"/>
              <a:t> ：要求查找线性表</a:t>
            </a:r>
            <a:r>
              <a:rPr lang="en-US" altLang="zh-CN" sz="2500" dirty="0"/>
              <a:t>L</a:t>
            </a:r>
            <a:r>
              <a:rPr lang="zh-CN" altLang="en-US" sz="2500" dirty="0"/>
              <a:t>中第</a:t>
            </a:r>
            <a:r>
              <a:rPr lang="en-US" altLang="zh-CN" sz="2500" dirty="0" err="1"/>
              <a:t>i</a:t>
            </a:r>
            <a:r>
              <a:rPr lang="zh-CN" altLang="en-US" sz="2500" dirty="0"/>
              <a:t>个数据元素，其结果是</a:t>
            </a:r>
            <a:endParaRPr lang="en-US" altLang="zh-CN" sz="2500" dirty="0"/>
          </a:p>
          <a:p>
            <a:pPr lvl="1">
              <a:lnSpc>
                <a:spcPct val="150000"/>
              </a:lnSpc>
              <a:spcBef>
                <a:spcPts val="600"/>
              </a:spcBef>
              <a:spcAft>
                <a:spcPts val="0"/>
              </a:spcAft>
            </a:pPr>
            <a:r>
              <a:rPr lang="en-US" altLang="zh-CN" sz="2500" dirty="0" err="1"/>
              <a:t>L</a:t>
            </a:r>
            <a:r>
              <a:rPr lang="en-US" altLang="zh-CN" sz="2500" dirty="0" err="1">
                <a:highlight>
                  <a:srgbClr val="FFFF00"/>
                </a:highlight>
              </a:rPr>
              <a:t>.</a:t>
            </a:r>
            <a:r>
              <a:rPr lang="en-US" altLang="zh-CN" sz="2500" dirty="0" err="1"/>
              <a:t>elem</a:t>
            </a:r>
            <a:r>
              <a:rPr lang="en-US" altLang="zh-CN" sz="2500" dirty="0"/>
              <a:t>[i-1] (</a:t>
            </a:r>
            <a:r>
              <a:rPr lang="zh-CN" altLang="en-US" sz="2500" dirty="0"/>
              <a:t>声明</a:t>
            </a:r>
            <a:r>
              <a:rPr lang="en-US" altLang="zh-CN" sz="2800" dirty="0" err="1"/>
              <a:t>SeqList</a:t>
            </a:r>
            <a:r>
              <a:rPr lang="en-US" altLang="zh-CN" sz="2800" dirty="0"/>
              <a:t>  L</a:t>
            </a:r>
            <a:r>
              <a:rPr lang="zh-CN" altLang="en-US" sz="2800" dirty="0"/>
              <a:t>时</a:t>
            </a:r>
            <a:r>
              <a:rPr lang="en-US" altLang="zh-CN" sz="2500" dirty="0"/>
              <a:t>)</a:t>
            </a:r>
            <a:r>
              <a:rPr lang="zh-CN" altLang="en-US" sz="2500" dirty="0"/>
              <a:t>或 </a:t>
            </a:r>
            <a:r>
              <a:rPr lang="en-US" altLang="zh-CN" sz="2500" dirty="0"/>
              <a:t>L</a:t>
            </a:r>
            <a:r>
              <a:rPr lang="en-US" altLang="zh-CN" sz="2500" dirty="0">
                <a:highlight>
                  <a:srgbClr val="FFFF00"/>
                </a:highlight>
              </a:rPr>
              <a:t>-&gt;</a:t>
            </a:r>
            <a:r>
              <a:rPr lang="en-US" altLang="zh-CN" sz="2500" dirty="0" err="1"/>
              <a:t>elem</a:t>
            </a:r>
            <a:r>
              <a:rPr lang="en-US" altLang="zh-CN" sz="2500" dirty="0"/>
              <a:t>[i-1]</a:t>
            </a:r>
            <a:r>
              <a:rPr lang="en-US" altLang="zh-CN" dirty="0"/>
              <a:t> (</a:t>
            </a:r>
            <a:r>
              <a:rPr lang="zh-CN" altLang="en-US" dirty="0"/>
              <a:t>声明</a:t>
            </a:r>
            <a:r>
              <a:rPr lang="en-US" altLang="zh-CN" dirty="0" err="1"/>
              <a:t>SeqList</a:t>
            </a:r>
            <a:r>
              <a:rPr lang="en-US" altLang="zh-CN" dirty="0"/>
              <a:t>  *L</a:t>
            </a:r>
            <a:r>
              <a:rPr lang="zh-CN" altLang="en-US" dirty="0"/>
              <a:t>时</a:t>
            </a:r>
            <a:r>
              <a:rPr lang="en-US" altLang="zh-CN" dirty="0"/>
              <a:t>)</a:t>
            </a:r>
            <a:endParaRPr lang="en-US" altLang="zh-CN" sz="2500" dirty="0"/>
          </a:p>
          <a:p>
            <a:pPr>
              <a:lnSpc>
                <a:spcPct val="150000"/>
              </a:lnSpc>
              <a:spcBef>
                <a:spcPts val="600"/>
              </a:spcBef>
              <a:spcAft>
                <a:spcPts val="0"/>
              </a:spcAft>
            </a:pPr>
            <a:r>
              <a:rPr lang="zh-CN" altLang="en-US" sz="2500" dirty="0"/>
              <a:t>按</a:t>
            </a:r>
            <a:r>
              <a:rPr lang="zh-CN" altLang="en-US" sz="2500" dirty="0">
                <a:solidFill>
                  <a:srgbClr val="FF0000"/>
                </a:solidFill>
              </a:rPr>
              <a:t>内容</a:t>
            </a:r>
            <a:r>
              <a:rPr lang="zh-CN" altLang="en-US" sz="2500" dirty="0"/>
              <a:t>查找 </a:t>
            </a:r>
            <a:r>
              <a:rPr lang="en-US" altLang="zh-CN" sz="2500" dirty="0"/>
              <a:t>Locate( L, e )</a:t>
            </a:r>
            <a:r>
              <a:rPr lang="zh-CN" altLang="en-US" sz="2500" dirty="0"/>
              <a:t> ：要求查找线性表</a:t>
            </a:r>
            <a:r>
              <a:rPr lang="en-US" altLang="zh-CN" sz="2500" dirty="0"/>
              <a:t>L</a:t>
            </a:r>
            <a:r>
              <a:rPr lang="zh-CN" altLang="en-US" sz="2500" dirty="0"/>
              <a:t>中与给定值</a:t>
            </a:r>
            <a:r>
              <a:rPr lang="en-US" altLang="zh-CN" sz="2500" dirty="0"/>
              <a:t>e</a:t>
            </a:r>
            <a:r>
              <a:rPr lang="zh-CN" altLang="en-US" sz="2500" dirty="0"/>
              <a:t>相等的数据元素，其结果是：</a:t>
            </a:r>
            <a:endParaRPr lang="en-US" altLang="zh-CN" sz="2500" dirty="0"/>
          </a:p>
          <a:p>
            <a:pPr lvl="1">
              <a:lnSpc>
                <a:spcPct val="150000"/>
              </a:lnSpc>
              <a:spcBef>
                <a:spcPts val="600"/>
              </a:spcBef>
              <a:spcAft>
                <a:spcPts val="0"/>
              </a:spcAft>
            </a:pPr>
            <a:r>
              <a:rPr lang="zh-CN" altLang="en-US" sz="2500" dirty="0"/>
              <a:t>若在表</a:t>
            </a:r>
            <a:r>
              <a:rPr lang="en-US" altLang="zh-CN" sz="2500" dirty="0"/>
              <a:t>L</a:t>
            </a:r>
            <a:r>
              <a:rPr lang="zh-CN" altLang="en-US" sz="2500" dirty="0"/>
              <a:t>中找到与</a:t>
            </a:r>
            <a:r>
              <a:rPr lang="en-US" altLang="zh-CN" sz="2500" dirty="0"/>
              <a:t>e</a:t>
            </a:r>
            <a:r>
              <a:rPr lang="zh-CN" altLang="en-US" sz="2500" dirty="0"/>
              <a:t>相等的元素，则返回该元素在表中的</a:t>
            </a:r>
            <a:r>
              <a:rPr lang="zh-CN" altLang="en-US" sz="2500" dirty="0">
                <a:solidFill>
                  <a:srgbClr val="C00000"/>
                </a:solidFill>
              </a:rPr>
              <a:t>序号</a:t>
            </a:r>
            <a:r>
              <a:rPr lang="zh-CN" altLang="en-US" sz="2500" dirty="0"/>
              <a:t>；</a:t>
            </a:r>
            <a:endParaRPr lang="en-US" altLang="zh-CN" sz="2500" dirty="0"/>
          </a:p>
          <a:p>
            <a:pPr lvl="1">
              <a:lnSpc>
                <a:spcPct val="150000"/>
              </a:lnSpc>
              <a:spcBef>
                <a:spcPts val="600"/>
              </a:spcBef>
              <a:spcAft>
                <a:spcPts val="0"/>
              </a:spcAft>
            </a:pPr>
            <a:r>
              <a:rPr lang="zh-CN" altLang="en-US" sz="2500" dirty="0"/>
              <a:t>若找不到，则返回一个“</a:t>
            </a:r>
            <a:r>
              <a:rPr lang="zh-CN" altLang="en-US" sz="2500" dirty="0">
                <a:solidFill>
                  <a:srgbClr val="C00000"/>
                </a:solidFill>
              </a:rPr>
              <a:t>空序号</a:t>
            </a:r>
            <a:r>
              <a:rPr lang="zh-CN" altLang="en-US" sz="2500" dirty="0"/>
              <a:t>”，如</a:t>
            </a:r>
            <a:r>
              <a:rPr lang="en-US" altLang="zh-CN" sz="2500" dirty="0">
                <a:solidFill>
                  <a:srgbClr val="C00000"/>
                </a:solidFill>
              </a:rPr>
              <a:t>-1</a:t>
            </a:r>
            <a:r>
              <a:rPr lang="zh-CN" altLang="en-US" sz="25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F0AF334-5C48-4ECC-8CDB-FD50560D2634}"/>
              </a:ext>
            </a:extLst>
          </p:cNvPr>
          <p:cNvSpPr>
            <a:spLocks noGrp="1" noChangeArrowheads="1"/>
          </p:cNvSpPr>
          <p:nvPr>
            <p:ph type="title"/>
          </p:nvPr>
        </p:nvSpPr>
        <p:spPr/>
        <p:txBody>
          <a:bodyPr/>
          <a:lstStyle/>
          <a:p>
            <a:r>
              <a:rPr lang="zh-CN" altLang="en-US">
                <a:latin typeface="宋体" panose="02010600030101010101" pitchFamily="2" charset="-122"/>
              </a:rPr>
              <a:t>线性表的查找运算 </a:t>
            </a:r>
          </a:p>
        </p:txBody>
      </p:sp>
      <p:sp>
        <p:nvSpPr>
          <p:cNvPr id="103427" name="Rectangle 3">
            <a:extLst>
              <a:ext uri="{FF2B5EF4-FFF2-40B4-BE49-F238E27FC236}">
                <a16:creationId xmlns:a16="http://schemas.microsoft.com/office/drawing/2014/main" id="{586026F0-E3D6-44DE-A3EB-DB24E0C15AE0}"/>
              </a:ext>
            </a:extLst>
          </p:cNvPr>
          <p:cNvSpPr>
            <a:spLocks noGrp="1" noChangeArrowheads="1"/>
          </p:cNvSpPr>
          <p:nvPr>
            <p:ph type="body" idx="1"/>
          </p:nvPr>
        </p:nvSpPr>
        <p:spPr>
          <a:xfrm>
            <a:off x="304800" y="1295400"/>
            <a:ext cx="11480800" cy="5257800"/>
          </a:xfrm>
        </p:spPr>
        <p:txBody>
          <a:bodyPr/>
          <a:lstStyle/>
          <a:p>
            <a:pPr algn="just">
              <a:spcBef>
                <a:spcPts val="800"/>
              </a:spcBef>
              <a:buFont typeface="Wingdings" panose="05000000000000000000" pitchFamily="2" charset="2"/>
              <a:buNone/>
            </a:pPr>
            <a:r>
              <a:rPr lang="en-US" altLang="zh-CN" sz="2300" dirty="0"/>
              <a:t>int  Locate(</a:t>
            </a:r>
            <a:r>
              <a:rPr lang="en-US" altLang="zh-CN" sz="2300" dirty="0" err="1"/>
              <a:t>SeqList</a:t>
            </a:r>
            <a:r>
              <a:rPr lang="en-US" altLang="zh-CN" sz="2300" dirty="0"/>
              <a:t> L</a:t>
            </a:r>
            <a:r>
              <a:rPr lang="zh-CN" altLang="en-US" sz="2300" dirty="0">
                <a:latin typeface="Times New Roman" panose="02020603050405020304" pitchFamily="18" charset="0"/>
              </a:rPr>
              <a:t>，</a:t>
            </a:r>
            <a:r>
              <a:rPr lang="en-US" altLang="zh-CN" sz="2300" dirty="0" err="1"/>
              <a:t>ElemType</a:t>
            </a:r>
            <a:r>
              <a:rPr lang="en-US" altLang="zh-CN" sz="2300" dirty="0"/>
              <a:t> e) {</a:t>
            </a:r>
          </a:p>
          <a:p>
            <a:pPr algn="just">
              <a:spcBef>
                <a:spcPts val="800"/>
              </a:spcBef>
              <a:buFont typeface="Wingdings" panose="05000000000000000000" pitchFamily="2" charset="2"/>
              <a:buNone/>
            </a:pPr>
            <a:r>
              <a:rPr lang="en-US" altLang="zh-CN" sz="2300" dirty="0"/>
              <a:t>      </a:t>
            </a:r>
            <a:r>
              <a:rPr lang="en-US" altLang="zh-CN" sz="2300" dirty="0" err="1"/>
              <a:t>i</a:t>
            </a:r>
            <a:r>
              <a:rPr lang="en-US" altLang="zh-CN" sz="2300" dirty="0"/>
              <a:t>=0 ;                  </a:t>
            </a:r>
            <a:r>
              <a:rPr lang="en-US" altLang="zh-CN" sz="2300" dirty="0">
                <a:solidFill>
                  <a:srgbClr val="CC0099"/>
                </a:solidFill>
              </a:rPr>
              <a:t>/*</a:t>
            </a:r>
            <a:r>
              <a:rPr lang="en-US" altLang="zh-CN" sz="2300" dirty="0" err="1">
                <a:solidFill>
                  <a:srgbClr val="CC0099"/>
                </a:solidFill>
              </a:rPr>
              <a:t>i</a:t>
            </a:r>
            <a:r>
              <a:rPr lang="zh-CN" altLang="en-US" sz="2300" dirty="0">
                <a:solidFill>
                  <a:srgbClr val="CC0099"/>
                </a:solidFill>
                <a:latin typeface="Times New Roman" panose="02020603050405020304" pitchFamily="18" charset="0"/>
              </a:rPr>
              <a:t>为扫描计数器，初值为</a:t>
            </a:r>
            <a:r>
              <a:rPr lang="en-US" altLang="zh-CN" sz="2300" dirty="0">
                <a:solidFill>
                  <a:srgbClr val="CC0099"/>
                </a:solidFill>
              </a:rPr>
              <a:t>0</a:t>
            </a:r>
            <a:r>
              <a:rPr lang="zh-CN" altLang="en-US" sz="2300" dirty="0">
                <a:solidFill>
                  <a:srgbClr val="CC0099"/>
                </a:solidFill>
                <a:latin typeface="Times New Roman" panose="02020603050405020304" pitchFamily="18" charset="0"/>
              </a:rPr>
              <a:t>，即从第一个元素开始比较</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      while ((</a:t>
            </a:r>
            <a:r>
              <a:rPr lang="en-US" altLang="zh-CN" sz="2300" dirty="0" err="1"/>
              <a:t>i</a:t>
            </a:r>
            <a:r>
              <a:rPr lang="en-US" altLang="zh-CN" sz="2300" dirty="0">
                <a:solidFill>
                  <a:srgbClr val="00B050"/>
                </a:solidFill>
              </a:rPr>
              <a:t>&lt;=</a:t>
            </a:r>
            <a:r>
              <a:rPr lang="en-US" altLang="zh-CN" sz="2300" dirty="0" err="1"/>
              <a:t>L.last</a:t>
            </a:r>
            <a:r>
              <a:rPr lang="en-US" altLang="zh-CN" sz="2300" dirty="0"/>
              <a:t>)&amp;&amp;(</a:t>
            </a:r>
            <a:r>
              <a:rPr lang="en-US" altLang="zh-CN" sz="2300" dirty="0" err="1"/>
              <a:t>L.elem</a:t>
            </a:r>
            <a:r>
              <a:rPr lang="en-US" altLang="zh-CN" sz="2300" dirty="0"/>
              <a:t>[</a:t>
            </a:r>
            <a:r>
              <a:rPr lang="en-US" altLang="zh-CN" sz="2300" dirty="0" err="1"/>
              <a:t>i</a:t>
            </a:r>
            <a:r>
              <a:rPr lang="en-US" altLang="zh-CN" sz="2300" dirty="0"/>
              <a:t>]!=e) )     </a:t>
            </a:r>
          </a:p>
          <a:p>
            <a:pPr algn="just">
              <a:spcBef>
                <a:spcPts val="800"/>
              </a:spcBef>
              <a:buFont typeface="Wingdings" panose="05000000000000000000" pitchFamily="2" charset="2"/>
              <a:buNone/>
            </a:pPr>
            <a:r>
              <a:rPr lang="en-US" altLang="zh-CN" sz="2300" dirty="0"/>
              <a:t>            </a:t>
            </a:r>
            <a:r>
              <a:rPr lang="en-US" altLang="zh-CN" sz="2300" dirty="0" err="1"/>
              <a:t>i</a:t>
            </a:r>
            <a:r>
              <a:rPr lang="en-US" altLang="zh-CN" sz="2300" dirty="0"/>
              <a:t>++;            </a:t>
            </a:r>
            <a:r>
              <a:rPr lang="en-US" altLang="zh-CN" sz="2300" dirty="0">
                <a:solidFill>
                  <a:srgbClr val="CC0099"/>
                </a:solidFill>
              </a:rPr>
              <a:t>/*</a:t>
            </a:r>
            <a:r>
              <a:rPr lang="zh-CN" altLang="en-US" sz="2300" dirty="0">
                <a:solidFill>
                  <a:srgbClr val="CC0099"/>
                </a:solidFill>
                <a:latin typeface="Times New Roman" panose="02020603050405020304" pitchFamily="18" charset="0"/>
              </a:rPr>
              <a:t>顺序扫描表，直到找到值为</a:t>
            </a:r>
            <a:r>
              <a:rPr lang="en-US" altLang="zh-CN" sz="2300" dirty="0">
                <a:solidFill>
                  <a:srgbClr val="CC0099"/>
                </a:solidFill>
              </a:rPr>
              <a:t>e</a:t>
            </a:r>
            <a:r>
              <a:rPr lang="zh-CN" altLang="en-US" sz="2300" dirty="0">
                <a:solidFill>
                  <a:srgbClr val="CC0099"/>
                </a:solidFill>
                <a:latin typeface="Times New Roman" panose="02020603050405020304" pitchFamily="18" charset="0"/>
              </a:rPr>
              <a:t>的元素，或扫描到表尾而没找到</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      if  (</a:t>
            </a:r>
            <a:r>
              <a:rPr lang="en-US" altLang="zh-CN" sz="2300" dirty="0" err="1"/>
              <a:t>i</a:t>
            </a:r>
            <a:r>
              <a:rPr lang="en-US" altLang="zh-CN" sz="2300" dirty="0"/>
              <a:t>&lt;=</a:t>
            </a:r>
            <a:r>
              <a:rPr lang="en-US" altLang="zh-CN" sz="2300" dirty="0" err="1"/>
              <a:t>L.last</a:t>
            </a:r>
            <a:r>
              <a:rPr lang="en-US" altLang="zh-CN" sz="2300" dirty="0"/>
              <a:t>)  </a:t>
            </a:r>
          </a:p>
          <a:p>
            <a:pPr algn="just">
              <a:spcBef>
                <a:spcPts val="800"/>
              </a:spcBef>
              <a:buFont typeface="Wingdings" panose="05000000000000000000" pitchFamily="2" charset="2"/>
              <a:buNone/>
            </a:pPr>
            <a:r>
              <a:rPr lang="en-US" altLang="zh-CN" sz="2300" dirty="0"/>
              <a:t>            return(</a:t>
            </a:r>
            <a:r>
              <a:rPr lang="en-US" altLang="zh-CN" sz="2300" dirty="0" err="1"/>
              <a:t>i</a:t>
            </a:r>
            <a:r>
              <a:rPr lang="en-US" altLang="zh-CN" sz="2300" dirty="0"/>
              <a:t>);    </a:t>
            </a:r>
            <a:r>
              <a:rPr lang="en-US" altLang="zh-CN" sz="2300" dirty="0">
                <a:solidFill>
                  <a:srgbClr val="CC0099"/>
                </a:solidFill>
              </a:rPr>
              <a:t>/*</a:t>
            </a:r>
            <a:r>
              <a:rPr lang="zh-CN" altLang="en-US" sz="2300" dirty="0">
                <a:solidFill>
                  <a:srgbClr val="CC0099"/>
                </a:solidFill>
                <a:latin typeface="Times New Roman" panose="02020603050405020304" pitchFamily="18" charset="0"/>
              </a:rPr>
              <a:t>若找到值为</a:t>
            </a:r>
            <a:r>
              <a:rPr lang="en-US" altLang="zh-CN" sz="2300" dirty="0">
                <a:solidFill>
                  <a:srgbClr val="CC0099"/>
                </a:solidFill>
              </a:rPr>
              <a:t>e</a:t>
            </a:r>
            <a:r>
              <a:rPr lang="zh-CN" altLang="en-US" sz="2300" dirty="0">
                <a:solidFill>
                  <a:srgbClr val="CC0099"/>
                </a:solidFill>
                <a:latin typeface="Times New Roman" panose="02020603050405020304" pitchFamily="18" charset="0"/>
              </a:rPr>
              <a:t>的元素，则返回其</a:t>
            </a:r>
            <a:r>
              <a:rPr lang="zh-CN" altLang="en-US" sz="2300" dirty="0">
                <a:solidFill>
                  <a:srgbClr val="00B050"/>
                </a:solidFill>
                <a:latin typeface="Times New Roman" panose="02020603050405020304" pitchFamily="18" charset="0"/>
              </a:rPr>
              <a:t>序号</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      </a:t>
            </a:r>
            <a:r>
              <a:rPr lang="en-US" altLang="zh-CN" sz="2300" dirty="0">
                <a:highlight>
                  <a:srgbClr val="FFFF00"/>
                </a:highlight>
              </a:rPr>
              <a:t>else</a:t>
            </a:r>
            <a:r>
              <a:rPr lang="en-US" altLang="zh-CN" sz="2300" dirty="0"/>
              <a:t>	</a:t>
            </a:r>
          </a:p>
          <a:p>
            <a:pPr algn="just">
              <a:spcBef>
                <a:spcPts val="800"/>
              </a:spcBef>
              <a:buFont typeface="Wingdings" panose="05000000000000000000" pitchFamily="2" charset="2"/>
              <a:buNone/>
            </a:pPr>
            <a:r>
              <a:rPr lang="en-US" altLang="zh-CN" sz="2300" dirty="0"/>
              <a:t>            return(-1);  </a:t>
            </a:r>
            <a:r>
              <a:rPr lang="en-US" altLang="zh-CN" sz="2300" dirty="0">
                <a:solidFill>
                  <a:srgbClr val="CC0099"/>
                </a:solidFill>
              </a:rPr>
              <a:t>/*</a:t>
            </a:r>
            <a:r>
              <a:rPr lang="zh-CN" altLang="en-US" sz="2300" dirty="0">
                <a:solidFill>
                  <a:srgbClr val="CC0099"/>
                </a:solidFill>
                <a:highlight>
                  <a:srgbClr val="FFFF00"/>
                </a:highlight>
                <a:latin typeface="Times New Roman" panose="02020603050405020304" pitchFamily="18" charset="0"/>
              </a:rPr>
              <a:t>若没找到</a:t>
            </a:r>
            <a:r>
              <a:rPr lang="zh-CN" altLang="en-US" sz="2300" dirty="0">
                <a:solidFill>
                  <a:srgbClr val="CC0099"/>
                </a:solidFill>
                <a:latin typeface="Times New Roman" panose="02020603050405020304" pitchFamily="18" charset="0"/>
              </a:rPr>
              <a:t>，则返回空序号</a:t>
            </a:r>
            <a:r>
              <a:rPr lang="zh-CN" altLang="en-US" sz="2300" dirty="0">
                <a:solidFill>
                  <a:srgbClr val="CC0099"/>
                </a:solidFill>
              </a:rPr>
              <a:t>*</a:t>
            </a:r>
            <a:r>
              <a:rPr lang="en-US" altLang="zh-CN" sz="2300" dirty="0">
                <a:solidFill>
                  <a:srgbClr val="CC0099"/>
                </a:solidFill>
              </a:rPr>
              <a:t>/</a:t>
            </a:r>
          </a:p>
          <a:p>
            <a:pPr algn="just">
              <a:spcBef>
                <a:spcPts val="800"/>
              </a:spcBef>
              <a:buFont typeface="Wingdings" panose="05000000000000000000" pitchFamily="2" charset="2"/>
              <a:buNone/>
            </a:pPr>
            <a:r>
              <a:rPr lang="en-US" altLang="zh-CN" sz="2300" dirty="0"/>
              <a:t>}</a:t>
            </a:r>
          </a:p>
          <a:p>
            <a:pPr algn="just">
              <a:spcBef>
                <a:spcPts val="800"/>
              </a:spcBef>
              <a:buFont typeface="Wingdings" panose="05000000000000000000" pitchFamily="2" charset="2"/>
              <a:buNone/>
            </a:pPr>
            <a:r>
              <a:rPr lang="en-US" altLang="zh-CN" sz="2400" dirty="0">
                <a:solidFill>
                  <a:srgbClr val="FF0000"/>
                </a:solidFill>
              </a:rPr>
              <a:t>/*</a:t>
            </a:r>
            <a:r>
              <a:rPr lang="zh-CN" altLang="en-US" sz="2400" dirty="0">
                <a:solidFill>
                  <a:srgbClr val="FF0000"/>
                </a:solidFill>
              </a:rPr>
              <a:t>算法的时间复杂度为</a:t>
            </a:r>
            <a:r>
              <a:rPr lang="en-US" altLang="zh-CN" sz="2400" dirty="0">
                <a:solidFill>
                  <a:srgbClr val="FF0000"/>
                </a:solidFill>
              </a:rPr>
              <a:t>O(n)*/</a:t>
            </a:r>
          </a:p>
          <a:p>
            <a:pPr algn="just">
              <a:spcBef>
                <a:spcPts val="800"/>
              </a:spcBef>
              <a:buFont typeface="Wingdings" panose="05000000000000000000" pitchFamily="2" charset="2"/>
              <a:buNone/>
            </a:pPr>
            <a:endParaRPr lang="en-US" altLang="zh-CN" sz="2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19BC3-4EA9-4848-B270-80673D3EFDC5}"/>
              </a:ext>
            </a:extLst>
          </p:cNvPr>
          <p:cNvSpPr>
            <a:spLocks noGrp="1"/>
          </p:cNvSpPr>
          <p:nvPr>
            <p:ph type="title"/>
          </p:nvPr>
        </p:nvSpPr>
        <p:spPr/>
        <p:txBody>
          <a:bodyPr/>
          <a:lstStyle/>
          <a:p>
            <a:r>
              <a:rPr lang="zh-CN" altLang="en-US" dirty="0">
                <a:latin typeface="宋体" panose="02010600030101010101" pitchFamily="2" charset="-122"/>
              </a:rPr>
              <a:t>插入操作</a:t>
            </a:r>
            <a:endParaRPr lang="zh-CN" altLang="en-US" dirty="0"/>
          </a:p>
        </p:txBody>
      </p:sp>
      <p:sp>
        <p:nvSpPr>
          <p:cNvPr id="3" name="内容占位符 2">
            <a:extLst>
              <a:ext uri="{FF2B5EF4-FFF2-40B4-BE49-F238E27FC236}">
                <a16:creationId xmlns:a16="http://schemas.microsoft.com/office/drawing/2014/main" id="{5F011911-AFA3-4323-9AF2-9D5CABE65A66}"/>
              </a:ext>
            </a:extLst>
          </p:cNvPr>
          <p:cNvSpPr>
            <a:spLocks noGrp="1"/>
          </p:cNvSpPr>
          <p:nvPr>
            <p:ph idx="1"/>
          </p:nvPr>
        </p:nvSpPr>
        <p:spPr>
          <a:xfrm>
            <a:off x="355600" y="1752600"/>
            <a:ext cx="11480800" cy="4800600"/>
          </a:xfrm>
        </p:spPr>
        <p:txBody>
          <a:bodyPr/>
          <a:lstStyle/>
          <a:p>
            <a:pPr>
              <a:lnSpc>
                <a:spcPct val="150000"/>
              </a:lnSpc>
              <a:spcBef>
                <a:spcPts val="1200"/>
              </a:spcBef>
            </a:pPr>
            <a:r>
              <a:rPr lang="zh-CN" altLang="en-US" dirty="0">
                <a:latin typeface="宋体" panose="02010600030101010101" pitchFamily="2" charset="-122"/>
              </a:rPr>
              <a:t>线性表的插入运算是指在表的</a:t>
            </a:r>
            <a:r>
              <a:rPr lang="zh-CN" altLang="en-US" dirty="0"/>
              <a:t>第 </a:t>
            </a:r>
            <a:r>
              <a:rPr lang="en-US" altLang="zh-CN" dirty="0" err="1">
                <a:solidFill>
                  <a:srgbClr val="FF0000"/>
                </a:solidFill>
              </a:rPr>
              <a:t>i</a:t>
            </a:r>
            <a:r>
              <a:rPr lang="en-US" altLang="zh-CN" dirty="0"/>
              <a:t> (1≤i≤n+1)</a:t>
            </a:r>
            <a:r>
              <a:rPr lang="zh-CN" altLang="en-US" dirty="0">
                <a:latin typeface="宋体" panose="02010600030101010101" pitchFamily="2" charset="-122"/>
              </a:rPr>
              <a:t>个位置，插入一个新元素 </a:t>
            </a:r>
            <a:r>
              <a:rPr lang="en-US" altLang="zh-CN" dirty="0">
                <a:solidFill>
                  <a:srgbClr val="FF0000"/>
                </a:solidFill>
              </a:rPr>
              <a:t>e</a:t>
            </a:r>
          </a:p>
          <a:p>
            <a:pPr lvl="1">
              <a:lnSpc>
                <a:spcPct val="150000"/>
              </a:lnSpc>
              <a:spcBef>
                <a:spcPts val="1200"/>
              </a:spcBef>
            </a:pPr>
            <a:r>
              <a:rPr lang="zh-CN" altLang="en-US" sz="2600" dirty="0">
                <a:latin typeface="宋体" panose="02010600030101010101" pitchFamily="2" charset="-122"/>
              </a:rPr>
              <a:t>使长度为</a:t>
            </a:r>
            <a:r>
              <a:rPr lang="en-US" altLang="zh-CN" sz="2600" dirty="0">
                <a:latin typeface="宋体" panose="02010600030101010101" pitchFamily="2" charset="-122"/>
              </a:rPr>
              <a:t>n</a:t>
            </a:r>
            <a:r>
              <a:rPr lang="zh-CN" altLang="en-US" sz="2600" dirty="0">
                <a:latin typeface="宋体" panose="02010600030101010101" pitchFamily="2" charset="-122"/>
              </a:rPr>
              <a:t>的线性表 </a:t>
            </a:r>
            <a:r>
              <a:rPr lang="en-US" altLang="zh-CN" sz="2600" dirty="0">
                <a:latin typeface="宋体" panose="02010600030101010101" pitchFamily="2" charset="-122"/>
              </a:rPr>
              <a:t>(e</a:t>
            </a:r>
            <a:r>
              <a:rPr lang="en-US" altLang="zh-CN" sz="2600" baseline="-30000" dirty="0">
                <a:latin typeface="宋体" panose="02010600030101010101" pitchFamily="2" charset="-122"/>
              </a:rPr>
              <a:t>1</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en-US" altLang="zh-CN" sz="2600" dirty="0">
                <a:latin typeface="宋体" panose="02010600030101010101" pitchFamily="2" charset="-122"/>
              </a:rPr>
              <a:t>e</a:t>
            </a:r>
            <a:r>
              <a:rPr lang="en-US" altLang="zh-CN" sz="2600" baseline="-30000" dirty="0">
                <a:latin typeface="宋体" panose="02010600030101010101" pitchFamily="2" charset="-122"/>
              </a:rPr>
              <a:t>i-1</a:t>
            </a:r>
            <a:r>
              <a:rPr lang="zh-CN" altLang="en-US" sz="2600" dirty="0">
                <a:latin typeface="宋体" panose="02010600030101010101" pitchFamily="2" charset="-122"/>
              </a:rPr>
              <a:t>，</a:t>
            </a:r>
            <a:r>
              <a:rPr lang="en-US" altLang="zh-CN" sz="2600" dirty="0" err="1">
                <a:solidFill>
                  <a:srgbClr val="00B050"/>
                </a:solidFill>
                <a:latin typeface="宋体" panose="02010600030101010101" pitchFamily="2" charset="-122"/>
              </a:rPr>
              <a:t>e</a:t>
            </a:r>
            <a:r>
              <a:rPr lang="en-US" altLang="zh-CN" sz="2600" baseline="-30000" dirty="0" err="1">
                <a:solidFill>
                  <a:srgbClr val="00B050"/>
                </a:solidFill>
                <a:latin typeface="宋体" panose="02010600030101010101" pitchFamily="2" charset="-122"/>
              </a:rPr>
              <a:t>i</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latin typeface="宋体" panose="02010600030101010101" pitchFamily="2" charset="-122"/>
              </a:rPr>
              <a:t>n</a:t>
            </a:r>
            <a:r>
              <a:rPr lang="en-US" altLang="zh-CN" sz="2600" dirty="0">
                <a:latin typeface="宋体" panose="02010600030101010101" pitchFamily="2" charset="-122"/>
              </a:rPr>
              <a:t>) </a:t>
            </a:r>
          </a:p>
          <a:p>
            <a:pPr lvl="1">
              <a:lnSpc>
                <a:spcPct val="150000"/>
              </a:lnSpc>
              <a:spcBef>
                <a:spcPts val="1200"/>
              </a:spcBef>
            </a:pPr>
            <a:r>
              <a:rPr lang="zh-CN" altLang="en-US" sz="2600" dirty="0">
                <a:latin typeface="宋体" panose="02010600030101010101" pitchFamily="2" charset="-122"/>
              </a:rPr>
              <a:t>变成长度为</a:t>
            </a:r>
            <a:r>
              <a:rPr lang="en-US" altLang="zh-CN" sz="2600" dirty="0">
                <a:latin typeface="宋体" panose="02010600030101010101" pitchFamily="2" charset="-122"/>
              </a:rPr>
              <a:t>n+1</a:t>
            </a:r>
            <a:r>
              <a:rPr lang="zh-CN" altLang="en-US" sz="2600" dirty="0">
                <a:latin typeface="宋体" panose="02010600030101010101" pitchFamily="2" charset="-122"/>
              </a:rPr>
              <a:t>的线性表（</a:t>
            </a:r>
            <a:r>
              <a:rPr lang="en-US" altLang="zh-CN" sz="2600" dirty="0">
                <a:latin typeface="宋体" panose="02010600030101010101" pitchFamily="2" charset="-122"/>
              </a:rPr>
              <a:t>e</a:t>
            </a:r>
            <a:r>
              <a:rPr lang="en-US" altLang="zh-CN" sz="2600" baseline="-30000" dirty="0">
                <a:latin typeface="宋体" panose="02010600030101010101" pitchFamily="2" charset="-122"/>
              </a:rPr>
              <a:t>1</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en-US" altLang="zh-CN" sz="2600" dirty="0">
                <a:latin typeface="宋体" panose="02010600030101010101" pitchFamily="2" charset="-122"/>
              </a:rPr>
              <a:t>,e</a:t>
            </a:r>
            <a:r>
              <a:rPr lang="en-US" altLang="zh-CN" sz="2600" baseline="-30000" dirty="0">
                <a:latin typeface="宋体" panose="02010600030101010101" pitchFamily="2" charset="-122"/>
              </a:rPr>
              <a:t>i-1</a:t>
            </a:r>
            <a:r>
              <a:rPr lang="zh-CN" altLang="en-US" sz="2600" dirty="0">
                <a:latin typeface="宋体" panose="02010600030101010101" pitchFamily="2" charset="-122"/>
              </a:rPr>
              <a:t>，</a:t>
            </a:r>
            <a:r>
              <a:rPr lang="en-US" altLang="zh-CN" sz="2600" dirty="0">
                <a:solidFill>
                  <a:srgbClr val="00B050"/>
                </a:solidFill>
                <a:highlight>
                  <a:srgbClr val="FFFF00"/>
                </a:highlight>
                <a:latin typeface="宋体" panose="02010600030101010101" pitchFamily="2" charset="-122"/>
              </a:rPr>
              <a:t>e</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solidFill>
                  <a:srgbClr val="00B050"/>
                </a:solidFill>
                <a:latin typeface="宋体" panose="02010600030101010101" pitchFamily="2" charset="-122"/>
              </a:rPr>
              <a:t>i</a:t>
            </a:r>
            <a:r>
              <a:rPr lang="zh-CN" altLang="en-US" sz="2600" dirty="0">
                <a:latin typeface="宋体" panose="02010600030101010101" pitchFamily="2" charset="-122"/>
              </a:rPr>
              <a:t>，</a:t>
            </a:r>
            <a:r>
              <a:rPr lang="en-US" altLang="zh-CN" sz="2600" dirty="0">
                <a:latin typeface="Times New Roman" panose="02020603050405020304" pitchFamily="18" charset="0"/>
              </a:rPr>
              <a:t>…</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30000" dirty="0" err="1">
                <a:solidFill>
                  <a:srgbClr val="00B050"/>
                </a:solidFill>
                <a:latin typeface="宋体" panose="02010600030101010101" pitchFamily="2" charset="-122"/>
              </a:rPr>
              <a:t>n</a:t>
            </a:r>
            <a:r>
              <a:rPr lang="zh-CN" altLang="en-US" sz="2600" dirty="0">
                <a:latin typeface="宋体" panose="02010600030101010101" pitchFamily="2" charset="-122"/>
              </a:rPr>
              <a:t>）。</a:t>
            </a:r>
            <a:endParaRPr lang="zh-CN" altLang="en-US" sz="2600" dirty="0"/>
          </a:p>
        </p:txBody>
      </p:sp>
    </p:spTree>
    <p:extLst>
      <p:ext uri="{BB962C8B-B14F-4D97-AF65-F5344CB8AC3E}">
        <p14:creationId xmlns:p14="http://schemas.microsoft.com/office/powerpoint/2010/main" val="283329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4568C82-6928-4091-8288-DC1511EB5565}"/>
              </a:ext>
            </a:extLst>
          </p:cNvPr>
          <p:cNvSpPr>
            <a:spLocks noGrp="1" noChangeArrowheads="1"/>
          </p:cNvSpPr>
          <p:nvPr>
            <p:ph type="title"/>
          </p:nvPr>
        </p:nvSpPr>
        <p:spPr/>
        <p:txBody>
          <a:bodyPr/>
          <a:lstStyle/>
          <a:p>
            <a:r>
              <a:rPr lang="zh-CN" altLang="en-US" sz="3200" dirty="0">
                <a:latin typeface="宋体" panose="02010600030101010101" pitchFamily="2" charset="-122"/>
              </a:rPr>
              <a:t>插入算法示意图</a:t>
            </a:r>
          </a:p>
        </p:txBody>
      </p:sp>
      <p:sp>
        <p:nvSpPr>
          <p:cNvPr id="104451" name="Rectangle 3">
            <a:extLst>
              <a:ext uri="{FF2B5EF4-FFF2-40B4-BE49-F238E27FC236}">
                <a16:creationId xmlns:a16="http://schemas.microsoft.com/office/drawing/2014/main" id="{304A4636-0786-4D7C-9152-287D7EB42CA4}"/>
              </a:ext>
            </a:extLst>
          </p:cNvPr>
          <p:cNvSpPr>
            <a:spLocks noGrp="1" noChangeArrowheads="1"/>
          </p:cNvSpPr>
          <p:nvPr>
            <p:ph type="body" idx="1"/>
          </p:nvPr>
        </p:nvSpPr>
        <p:spPr>
          <a:xfrm>
            <a:off x="304800" y="1371600"/>
            <a:ext cx="11506200" cy="141446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200" dirty="0">
                <a:latin typeface="宋体" panose="02010600030101010101" pitchFamily="2" charset="-122"/>
              </a:rPr>
              <a:t>已知：线性表 </a:t>
            </a:r>
            <a:r>
              <a:rPr lang="en-US" altLang="zh-CN" sz="2200" dirty="0">
                <a:latin typeface="宋体" panose="02010600030101010101" pitchFamily="2" charset="-122"/>
              </a:rPr>
              <a:t>(4,9,15,</a:t>
            </a:r>
            <a:r>
              <a:rPr lang="en-US" altLang="zh-CN" sz="2200" dirty="0">
                <a:solidFill>
                  <a:srgbClr val="00B050"/>
                </a:solidFill>
                <a:latin typeface="宋体" panose="02010600030101010101" pitchFamily="2" charset="-122"/>
              </a:rPr>
              <a:t>28</a:t>
            </a:r>
            <a:r>
              <a:rPr lang="en-US" altLang="zh-CN" sz="2200" dirty="0">
                <a:latin typeface="宋体" panose="02010600030101010101" pitchFamily="2" charset="-122"/>
              </a:rPr>
              <a:t>,30,30,42,51,62)</a:t>
            </a:r>
            <a:r>
              <a:rPr lang="zh-CN" altLang="en-US" sz="2200" dirty="0">
                <a:latin typeface="宋体" panose="02010600030101010101" pitchFamily="2" charset="-122"/>
              </a:rPr>
              <a:t>，需在第</a:t>
            </a:r>
            <a:r>
              <a:rPr lang="en-US" altLang="zh-CN" sz="2200" dirty="0">
                <a:latin typeface="宋体" panose="02010600030101010101" pitchFamily="2" charset="-122"/>
              </a:rPr>
              <a:t>4</a:t>
            </a:r>
            <a:r>
              <a:rPr lang="zh-CN" altLang="en-US" sz="2200" dirty="0">
                <a:latin typeface="宋体" panose="02010600030101010101" pitchFamily="2" charset="-122"/>
              </a:rPr>
              <a:t>个元素之前插入一个元素“</a:t>
            </a:r>
            <a:r>
              <a:rPr lang="en-US" altLang="zh-CN" sz="2200" dirty="0">
                <a:latin typeface="宋体" panose="02010600030101010101" pitchFamily="2" charset="-122"/>
              </a:rPr>
              <a:t>21”</a:t>
            </a:r>
            <a:r>
              <a:rPr lang="zh-CN" altLang="en-US" sz="2200" dirty="0">
                <a:latin typeface="宋体" panose="02010600030101010101" pitchFamily="2" charset="-122"/>
              </a:rPr>
              <a:t>。则需要将第</a:t>
            </a:r>
            <a:r>
              <a:rPr lang="en-US" altLang="zh-CN" sz="2200" dirty="0">
                <a:latin typeface="宋体" panose="02010600030101010101" pitchFamily="2" charset="-122"/>
              </a:rPr>
              <a:t>9</a:t>
            </a:r>
            <a:r>
              <a:rPr lang="zh-CN" altLang="en-US" sz="2200" dirty="0">
                <a:latin typeface="宋体" panose="02010600030101010101" pitchFamily="2" charset="-122"/>
              </a:rPr>
              <a:t>个位置到第</a:t>
            </a:r>
            <a:r>
              <a:rPr lang="en-US" altLang="zh-CN" sz="2200" dirty="0">
                <a:latin typeface="宋体" panose="02010600030101010101" pitchFamily="2" charset="-122"/>
              </a:rPr>
              <a:t>4</a:t>
            </a:r>
            <a:r>
              <a:rPr lang="zh-CN" altLang="en-US" sz="2200" dirty="0">
                <a:latin typeface="宋体" panose="02010600030101010101" pitchFamily="2" charset="-122"/>
              </a:rPr>
              <a:t>个位置的元素依次后移一个位置，然后将“</a:t>
            </a:r>
            <a:r>
              <a:rPr lang="en-US" altLang="zh-CN" sz="2200" dirty="0">
                <a:latin typeface="宋体" panose="02010600030101010101" pitchFamily="2" charset="-122"/>
              </a:rPr>
              <a:t>21”</a:t>
            </a:r>
            <a:r>
              <a:rPr lang="zh-CN" altLang="en-US" sz="2200" dirty="0">
                <a:latin typeface="宋体" panose="02010600030101010101" pitchFamily="2" charset="-122"/>
              </a:rPr>
              <a:t>插入到第</a:t>
            </a:r>
            <a:r>
              <a:rPr lang="en-US" altLang="zh-CN" sz="2200" dirty="0">
                <a:latin typeface="宋体" panose="02010600030101010101" pitchFamily="2" charset="-122"/>
              </a:rPr>
              <a:t>4</a:t>
            </a:r>
            <a:r>
              <a:rPr lang="zh-CN" altLang="en-US" sz="2200" dirty="0">
                <a:latin typeface="宋体" panose="02010600030101010101" pitchFamily="2" charset="-122"/>
              </a:rPr>
              <a:t>个位置</a:t>
            </a:r>
          </a:p>
        </p:txBody>
      </p:sp>
      <p:grpSp>
        <p:nvGrpSpPr>
          <p:cNvPr id="4" name="组合 3">
            <a:extLst>
              <a:ext uri="{FF2B5EF4-FFF2-40B4-BE49-F238E27FC236}">
                <a16:creationId xmlns:a16="http://schemas.microsoft.com/office/drawing/2014/main" id="{1606DB0D-9465-4DB0-AE23-BBA4A08C55AB}"/>
              </a:ext>
            </a:extLst>
          </p:cNvPr>
          <p:cNvGrpSpPr/>
          <p:nvPr/>
        </p:nvGrpSpPr>
        <p:grpSpPr>
          <a:xfrm>
            <a:off x="1828800" y="3505200"/>
            <a:ext cx="7653443" cy="2430463"/>
            <a:chOff x="2247900" y="3429000"/>
            <a:chExt cx="7653443" cy="2430463"/>
          </a:xfrm>
        </p:grpSpPr>
        <p:sp>
          <p:nvSpPr>
            <p:cNvPr id="104453" name="Text Box 5">
              <a:extLst>
                <a:ext uri="{FF2B5EF4-FFF2-40B4-BE49-F238E27FC236}">
                  <a16:creationId xmlns:a16="http://schemas.microsoft.com/office/drawing/2014/main" id="{CD7A995D-7A2B-442A-A973-56F5B88E5847}"/>
                </a:ext>
              </a:extLst>
            </p:cNvPr>
            <p:cNvSpPr txBox="1">
              <a:spLocks noChangeArrowheads="1"/>
            </p:cNvSpPr>
            <p:nvPr/>
          </p:nvSpPr>
          <p:spPr bwMode="auto">
            <a:xfrm>
              <a:off x="2846493" y="3429000"/>
              <a:ext cx="953117" cy="420688"/>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zh-CN" altLang="en-US" b="1" dirty="0">
                  <a:latin typeface="+mn-ea"/>
                </a:rPr>
                <a:t>序号</a:t>
              </a:r>
            </a:p>
          </p:txBody>
        </p:sp>
        <p:sp>
          <p:nvSpPr>
            <p:cNvPr id="104454" name="Text Box 6">
              <a:extLst>
                <a:ext uri="{FF2B5EF4-FFF2-40B4-BE49-F238E27FC236}">
                  <a16:creationId xmlns:a16="http://schemas.microsoft.com/office/drawing/2014/main" id="{FC66F25B-219B-4E84-9068-A7D1DA601817}"/>
                </a:ext>
              </a:extLst>
            </p:cNvPr>
            <p:cNvSpPr txBox="1">
              <a:spLocks noChangeArrowheads="1"/>
            </p:cNvSpPr>
            <p:nvPr/>
          </p:nvSpPr>
          <p:spPr bwMode="auto">
            <a:xfrm>
              <a:off x="2281749" y="4564063"/>
              <a:ext cx="1496483" cy="465138"/>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zh-CN" altLang="en-US" b="1" dirty="0">
                  <a:latin typeface="+mn-ea"/>
                </a:rPr>
                <a:t>移动元素</a:t>
              </a:r>
            </a:p>
          </p:txBody>
        </p:sp>
        <p:sp>
          <p:nvSpPr>
            <p:cNvPr id="104455" name="Text Box 7">
              <a:extLst>
                <a:ext uri="{FF2B5EF4-FFF2-40B4-BE49-F238E27FC236}">
                  <a16:creationId xmlns:a16="http://schemas.microsoft.com/office/drawing/2014/main" id="{6BC18671-93BD-4DCA-8956-8B642D0142EF}"/>
                </a:ext>
              </a:extLst>
            </p:cNvPr>
            <p:cNvSpPr txBox="1">
              <a:spLocks noChangeArrowheads="1"/>
            </p:cNvSpPr>
            <p:nvPr/>
          </p:nvSpPr>
          <p:spPr bwMode="auto">
            <a:xfrm>
              <a:off x="2247900" y="5334000"/>
              <a:ext cx="1496483" cy="525463"/>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zh-CN" altLang="en-US" b="1">
                  <a:latin typeface="+mn-ea"/>
                </a:rPr>
                <a:t>插入元素</a:t>
              </a:r>
            </a:p>
          </p:txBody>
        </p:sp>
        <p:grpSp>
          <p:nvGrpSpPr>
            <p:cNvPr id="104458" name="Group 10">
              <a:extLst>
                <a:ext uri="{FF2B5EF4-FFF2-40B4-BE49-F238E27FC236}">
                  <a16:creationId xmlns:a16="http://schemas.microsoft.com/office/drawing/2014/main" id="{4628F6B8-E076-4CCF-909B-C8B1A502D449}"/>
                </a:ext>
              </a:extLst>
            </p:cNvPr>
            <p:cNvGrpSpPr>
              <a:grpSpLocks/>
            </p:cNvGrpSpPr>
            <p:nvPr/>
          </p:nvGrpSpPr>
          <p:grpSpPr bwMode="auto">
            <a:xfrm>
              <a:off x="3895813" y="3429000"/>
              <a:ext cx="5987715" cy="425450"/>
              <a:chOff x="2775" y="9675"/>
              <a:chExt cx="5280" cy="420"/>
            </a:xfrm>
          </p:grpSpPr>
          <p:sp>
            <p:nvSpPr>
              <p:cNvPr id="104459" name="Text Box 11">
                <a:extLst>
                  <a:ext uri="{FF2B5EF4-FFF2-40B4-BE49-F238E27FC236}">
                    <a16:creationId xmlns:a16="http://schemas.microsoft.com/office/drawing/2014/main" id="{772180C6-DDE6-47CE-AD5E-15FD70079851}"/>
                  </a:ext>
                </a:extLst>
              </p:cNvPr>
              <p:cNvSpPr txBox="1">
                <a:spLocks noChangeArrowheads="1"/>
              </p:cNvSpPr>
              <p:nvPr/>
            </p:nvSpPr>
            <p:spPr bwMode="auto">
              <a:xfrm>
                <a:off x="2775" y="9675"/>
                <a:ext cx="54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a:t>
                </a:r>
              </a:p>
            </p:txBody>
          </p:sp>
          <p:sp>
            <p:nvSpPr>
              <p:cNvPr id="104460" name="Text Box 12">
                <a:extLst>
                  <a:ext uri="{FF2B5EF4-FFF2-40B4-BE49-F238E27FC236}">
                    <a16:creationId xmlns:a16="http://schemas.microsoft.com/office/drawing/2014/main" id="{E6A6BA6C-8EA6-49F5-85F9-2681D22EC833}"/>
                  </a:ext>
                </a:extLst>
              </p:cNvPr>
              <p:cNvSpPr txBox="1">
                <a:spLocks noChangeArrowheads="1"/>
              </p:cNvSpPr>
              <p:nvPr/>
            </p:nvSpPr>
            <p:spPr bwMode="auto">
              <a:xfrm>
                <a:off x="331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2</a:t>
                </a:r>
              </a:p>
            </p:txBody>
          </p:sp>
          <p:sp>
            <p:nvSpPr>
              <p:cNvPr id="104461" name="Text Box 13">
                <a:extLst>
                  <a:ext uri="{FF2B5EF4-FFF2-40B4-BE49-F238E27FC236}">
                    <a16:creationId xmlns:a16="http://schemas.microsoft.com/office/drawing/2014/main" id="{86EC4751-7338-4ECC-BE20-28A4067A5782}"/>
                  </a:ext>
                </a:extLst>
              </p:cNvPr>
              <p:cNvSpPr txBox="1">
                <a:spLocks noChangeArrowheads="1"/>
              </p:cNvSpPr>
              <p:nvPr/>
            </p:nvSpPr>
            <p:spPr bwMode="auto">
              <a:xfrm>
                <a:off x="385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a:t>
                </a:r>
              </a:p>
            </p:txBody>
          </p:sp>
          <p:sp>
            <p:nvSpPr>
              <p:cNvPr id="104462" name="Text Box 14">
                <a:extLst>
                  <a:ext uri="{FF2B5EF4-FFF2-40B4-BE49-F238E27FC236}">
                    <a16:creationId xmlns:a16="http://schemas.microsoft.com/office/drawing/2014/main" id="{9701EF46-A25E-4E44-8C1B-72D4F5662D86}"/>
                  </a:ext>
                </a:extLst>
              </p:cNvPr>
              <p:cNvSpPr txBox="1">
                <a:spLocks noChangeArrowheads="1"/>
              </p:cNvSpPr>
              <p:nvPr/>
            </p:nvSpPr>
            <p:spPr bwMode="auto">
              <a:xfrm>
                <a:off x="43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63" name="Text Box 15">
                <a:extLst>
                  <a:ext uri="{FF2B5EF4-FFF2-40B4-BE49-F238E27FC236}">
                    <a16:creationId xmlns:a16="http://schemas.microsoft.com/office/drawing/2014/main" id="{641E88A0-10C6-428D-8B44-BABB44E57FCD}"/>
                  </a:ext>
                </a:extLst>
              </p:cNvPr>
              <p:cNvSpPr txBox="1">
                <a:spLocks noChangeArrowheads="1"/>
              </p:cNvSpPr>
              <p:nvPr/>
            </p:nvSpPr>
            <p:spPr bwMode="auto">
              <a:xfrm>
                <a:off x="492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a:t>
                </a:r>
              </a:p>
            </p:txBody>
          </p:sp>
          <p:sp>
            <p:nvSpPr>
              <p:cNvPr id="104464" name="Text Box 16">
                <a:extLst>
                  <a:ext uri="{FF2B5EF4-FFF2-40B4-BE49-F238E27FC236}">
                    <a16:creationId xmlns:a16="http://schemas.microsoft.com/office/drawing/2014/main" id="{97D88EB6-E655-4382-8A7D-D315C6079677}"/>
                  </a:ext>
                </a:extLst>
              </p:cNvPr>
              <p:cNvSpPr txBox="1">
                <a:spLocks noChangeArrowheads="1"/>
              </p:cNvSpPr>
              <p:nvPr/>
            </p:nvSpPr>
            <p:spPr bwMode="auto">
              <a:xfrm>
                <a:off x="543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6</a:t>
                </a:r>
              </a:p>
            </p:txBody>
          </p:sp>
          <p:sp>
            <p:nvSpPr>
              <p:cNvPr id="104465" name="Text Box 17">
                <a:extLst>
                  <a:ext uri="{FF2B5EF4-FFF2-40B4-BE49-F238E27FC236}">
                    <a16:creationId xmlns:a16="http://schemas.microsoft.com/office/drawing/2014/main" id="{E8BF059E-8BB4-45AF-85C1-9B7C20444070}"/>
                  </a:ext>
                </a:extLst>
              </p:cNvPr>
              <p:cNvSpPr txBox="1">
                <a:spLocks noChangeArrowheads="1"/>
              </p:cNvSpPr>
              <p:nvPr/>
            </p:nvSpPr>
            <p:spPr bwMode="auto">
              <a:xfrm>
                <a:off x="594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7</a:t>
                </a:r>
              </a:p>
            </p:txBody>
          </p:sp>
          <p:sp>
            <p:nvSpPr>
              <p:cNvPr id="104466" name="Text Box 18">
                <a:extLst>
                  <a:ext uri="{FF2B5EF4-FFF2-40B4-BE49-F238E27FC236}">
                    <a16:creationId xmlns:a16="http://schemas.microsoft.com/office/drawing/2014/main" id="{D62DD09E-A3A4-4F5D-8D43-17D37CEF287B}"/>
                  </a:ext>
                </a:extLst>
              </p:cNvPr>
              <p:cNvSpPr txBox="1">
                <a:spLocks noChangeArrowheads="1"/>
              </p:cNvSpPr>
              <p:nvPr/>
            </p:nvSpPr>
            <p:spPr bwMode="auto">
              <a:xfrm>
                <a:off x="64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8</a:t>
                </a:r>
              </a:p>
            </p:txBody>
          </p:sp>
          <p:sp>
            <p:nvSpPr>
              <p:cNvPr id="104467" name="Text Box 19">
                <a:extLst>
                  <a:ext uri="{FF2B5EF4-FFF2-40B4-BE49-F238E27FC236}">
                    <a16:creationId xmlns:a16="http://schemas.microsoft.com/office/drawing/2014/main" id="{27D82429-3963-48BB-9254-192EEC2F7540}"/>
                  </a:ext>
                </a:extLst>
              </p:cNvPr>
              <p:cNvSpPr txBox="1">
                <a:spLocks noChangeArrowheads="1"/>
              </p:cNvSpPr>
              <p:nvPr/>
            </p:nvSpPr>
            <p:spPr bwMode="auto">
              <a:xfrm>
                <a:off x="750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10</a:t>
                </a:r>
              </a:p>
            </p:txBody>
          </p:sp>
          <p:sp>
            <p:nvSpPr>
              <p:cNvPr id="104468" name="Text Box 20">
                <a:extLst>
                  <a:ext uri="{FF2B5EF4-FFF2-40B4-BE49-F238E27FC236}">
                    <a16:creationId xmlns:a16="http://schemas.microsoft.com/office/drawing/2014/main" id="{17F2EB5C-E2C9-40DB-A901-7AA448722834}"/>
                  </a:ext>
                </a:extLst>
              </p:cNvPr>
              <p:cNvSpPr txBox="1">
                <a:spLocks noChangeArrowheads="1"/>
              </p:cNvSpPr>
              <p:nvPr/>
            </p:nvSpPr>
            <p:spPr bwMode="auto">
              <a:xfrm>
                <a:off x="699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grpSp>
        <p:grpSp>
          <p:nvGrpSpPr>
            <p:cNvPr id="104470" name="Group 22">
              <a:extLst>
                <a:ext uri="{FF2B5EF4-FFF2-40B4-BE49-F238E27FC236}">
                  <a16:creationId xmlns:a16="http://schemas.microsoft.com/office/drawing/2014/main" id="{85B902C0-5203-4C0E-BC85-557F442E732D}"/>
                </a:ext>
              </a:extLst>
            </p:cNvPr>
            <p:cNvGrpSpPr>
              <a:grpSpLocks/>
            </p:cNvGrpSpPr>
            <p:nvPr/>
          </p:nvGrpSpPr>
          <p:grpSpPr bwMode="auto">
            <a:xfrm>
              <a:off x="3913627" y="3810000"/>
              <a:ext cx="5987715" cy="425450"/>
              <a:chOff x="2775" y="9675"/>
              <a:chExt cx="5280" cy="420"/>
            </a:xfrm>
          </p:grpSpPr>
          <p:sp>
            <p:nvSpPr>
              <p:cNvPr id="104471" name="Text Box 23">
                <a:extLst>
                  <a:ext uri="{FF2B5EF4-FFF2-40B4-BE49-F238E27FC236}">
                    <a16:creationId xmlns:a16="http://schemas.microsoft.com/office/drawing/2014/main" id="{C51D4DA0-B6BF-48FF-B722-49D26955906D}"/>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72" name="Text Box 24">
                <a:extLst>
                  <a:ext uri="{FF2B5EF4-FFF2-40B4-BE49-F238E27FC236}">
                    <a16:creationId xmlns:a16="http://schemas.microsoft.com/office/drawing/2014/main" id="{94DD715C-CC94-4DBE-ACCF-56022B8DD904}"/>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4473" name="Text Box 25">
                <a:extLst>
                  <a:ext uri="{FF2B5EF4-FFF2-40B4-BE49-F238E27FC236}">
                    <a16:creationId xmlns:a16="http://schemas.microsoft.com/office/drawing/2014/main" id="{821AAF8C-DF14-4CB7-9012-802EB0504183}"/>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4474" name="Text Box 26">
                <a:extLst>
                  <a:ext uri="{FF2B5EF4-FFF2-40B4-BE49-F238E27FC236}">
                    <a16:creationId xmlns:a16="http://schemas.microsoft.com/office/drawing/2014/main" id="{5BE16478-1AFD-4FEC-ADE2-0E300B5F78C5}"/>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latin typeface="+mn-ea"/>
                  </a:rPr>
                  <a:t>28</a:t>
                </a:r>
              </a:p>
            </p:txBody>
          </p:sp>
          <p:sp>
            <p:nvSpPr>
              <p:cNvPr id="104475" name="Text Box 27">
                <a:extLst>
                  <a:ext uri="{FF2B5EF4-FFF2-40B4-BE49-F238E27FC236}">
                    <a16:creationId xmlns:a16="http://schemas.microsoft.com/office/drawing/2014/main" id="{13D7E16E-B81D-4599-8FCB-77A10753E982}"/>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76" name="Text Box 28">
                <a:extLst>
                  <a:ext uri="{FF2B5EF4-FFF2-40B4-BE49-F238E27FC236}">
                    <a16:creationId xmlns:a16="http://schemas.microsoft.com/office/drawing/2014/main" id="{586887BD-0C9B-4D9E-8C09-6728221C0BC0}"/>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77" name="Text Box 29">
                <a:extLst>
                  <a:ext uri="{FF2B5EF4-FFF2-40B4-BE49-F238E27FC236}">
                    <a16:creationId xmlns:a16="http://schemas.microsoft.com/office/drawing/2014/main" id="{8F93B2BB-D65A-4137-B52D-B8808D954D3C}"/>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4478" name="Text Box 30">
                <a:extLst>
                  <a:ext uri="{FF2B5EF4-FFF2-40B4-BE49-F238E27FC236}">
                    <a16:creationId xmlns:a16="http://schemas.microsoft.com/office/drawing/2014/main" id="{68EF201E-5EB5-49DE-B07C-1FDA60B4FEC6}"/>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sp>
            <p:nvSpPr>
              <p:cNvPr id="104479" name="Text Box 31">
                <a:extLst>
                  <a:ext uri="{FF2B5EF4-FFF2-40B4-BE49-F238E27FC236}">
                    <a16:creationId xmlns:a16="http://schemas.microsoft.com/office/drawing/2014/main" id="{4FE97673-7415-4085-8F35-CC2DDBBB0D98}"/>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zh-CN" altLang="zh-CN" b="1">
                  <a:latin typeface="+mn-ea"/>
                </a:endParaRPr>
              </a:p>
            </p:txBody>
          </p:sp>
          <p:sp>
            <p:nvSpPr>
              <p:cNvPr id="104480" name="Text Box 32">
                <a:extLst>
                  <a:ext uri="{FF2B5EF4-FFF2-40B4-BE49-F238E27FC236}">
                    <a16:creationId xmlns:a16="http://schemas.microsoft.com/office/drawing/2014/main" id="{ACB23BB4-F81B-4E7D-8BBE-130D4C08BDBC}"/>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grpSp>
        <p:grpSp>
          <p:nvGrpSpPr>
            <p:cNvPr id="104482" name="Group 34">
              <a:extLst>
                <a:ext uri="{FF2B5EF4-FFF2-40B4-BE49-F238E27FC236}">
                  <a16:creationId xmlns:a16="http://schemas.microsoft.com/office/drawing/2014/main" id="{733ABFAF-2DA5-402E-87D6-123E73A6BBBF}"/>
                </a:ext>
              </a:extLst>
            </p:cNvPr>
            <p:cNvGrpSpPr>
              <a:grpSpLocks/>
            </p:cNvGrpSpPr>
            <p:nvPr/>
          </p:nvGrpSpPr>
          <p:grpSpPr bwMode="auto">
            <a:xfrm>
              <a:off x="3913628" y="4573588"/>
              <a:ext cx="5987715" cy="425450"/>
              <a:chOff x="2775" y="9675"/>
              <a:chExt cx="5280" cy="420"/>
            </a:xfrm>
          </p:grpSpPr>
          <p:sp>
            <p:nvSpPr>
              <p:cNvPr id="104483" name="Text Box 35">
                <a:extLst>
                  <a:ext uri="{FF2B5EF4-FFF2-40B4-BE49-F238E27FC236}">
                    <a16:creationId xmlns:a16="http://schemas.microsoft.com/office/drawing/2014/main" id="{8304804F-EA30-4758-BF9F-E13120F25EE1}"/>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84" name="Text Box 36">
                <a:extLst>
                  <a:ext uri="{FF2B5EF4-FFF2-40B4-BE49-F238E27FC236}">
                    <a16:creationId xmlns:a16="http://schemas.microsoft.com/office/drawing/2014/main" id="{831648BB-FFF5-4FB0-9377-E86951111F45}"/>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4485" name="Text Box 37">
                <a:extLst>
                  <a:ext uri="{FF2B5EF4-FFF2-40B4-BE49-F238E27FC236}">
                    <a16:creationId xmlns:a16="http://schemas.microsoft.com/office/drawing/2014/main" id="{875723A9-227A-4C57-B557-B2B8136FD8AC}"/>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4486" name="Text Box 38">
                <a:extLst>
                  <a:ext uri="{FF2B5EF4-FFF2-40B4-BE49-F238E27FC236}">
                    <a16:creationId xmlns:a16="http://schemas.microsoft.com/office/drawing/2014/main" id="{67DA0D9C-72EA-418A-B1EF-3C1B75403957}"/>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zh-CN" altLang="zh-CN" b="1">
                  <a:latin typeface="+mn-ea"/>
                </a:endParaRPr>
              </a:p>
            </p:txBody>
          </p:sp>
          <p:sp>
            <p:nvSpPr>
              <p:cNvPr id="104487" name="Text Box 39">
                <a:extLst>
                  <a:ext uri="{FF2B5EF4-FFF2-40B4-BE49-F238E27FC236}">
                    <a16:creationId xmlns:a16="http://schemas.microsoft.com/office/drawing/2014/main" id="{E2F1DB08-7F1F-41AB-9D00-0D4A85A11AAC}"/>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28</a:t>
                </a:r>
              </a:p>
            </p:txBody>
          </p:sp>
          <p:sp>
            <p:nvSpPr>
              <p:cNvPr id="104488" name="Text Box 40">
                <a:extLst>
                  <a:ext uri="{FF2B5EF4-FFF2-40B4-BE49-F238E27FC236}">
                    <a16:creationId xmlns:a16="http://schemas.microsoft.com/office/drawing/2014/main" id="{9FF1FCCA-57E1-41DB-9444-3EAE20AA1F84}"/>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89" name="Text Box 41">
                <a:extLst>
                  <a:ext uri="{FF2B5EF4-FFF2-40B4-BE49-F238E27FC236}">
                    <a16:creationId xmlns:a16="http://schemas.microsoft.com/office/drawing/2014/main" id="{57CAF4BA-2FB2-422F-A98D-FE9E5A6E73AE}"/>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490" name="Text Box 42">
                <a:extLst>
                  <a:ext uri="{FF2B5EF4-FFF2-40B4-BE49-F238E27FC236}">
                    <a16:creationId xmlns:a16="http://schemas.microsoft.com/office/drawing/2014/main" id="{A212AB8A-EAAC-4D3C-856D-475F81433CA9}"/>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4491" name="Text Box 43">
                <a:extLst>
                  <a:ext uri="{FF2B5EF4-FFF2-40B4-BE49-F238E27FC236}">
                    <a16:creationId xmlns:a16="http://schemas.microsoft.com/office/drawing/2014/main" id="{4B79818F-64B1-4D12-80D3-B6228E1DD766}"/>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sp>
            <p:nvSpPr>
              <p:cNvPr id="104492" name="Text Box 44">
                <a:extLst>
                  <a:ext uri="{FF2B5EF4-FFF2-40B4-BE49-F238E27FC236}">
                    <a16:creationId xmlns:a16="http://schemas.microsoft.com/office/drawing/2014/main" id="{AE3E32A9-B375-4909-94DF-6980ADFAF506}"/>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grpSp>
        <p:grpSp>
          <p:nvGrpSpPr>
            <p:cNvPr id="104495" name="Group 47">
              <a:extLst>
                <a:ext uri="{FF2B5EF4-FFF2-40B4-BE49-F238E27FC236}">
                  <a16:creationId xmlns:a16="http://schemas.microsoft.com/office/drawing/2014/main" id="{EFD80F50-1E23-412F-81EE-8EB00B07B985}"/>
                </a:ext>
              </a:extLst>
            </p:cNvPr>
            <p:cNvGrpSpPr>
              <a:grpSpLocks/>
            </p:cNvGrpSpPr>
            <p:nvPr/>
          </p:nvGrpSpPr>
          <p:grpSpPr bwMode="auto">
            <a:xfrm>
              <a:off x="3914011" y="5365750"/>
              <a:ext cx="5987330" cy="425450"/>
              <a:chOff x="2791" y="9675"/>
              <a:chExt cx="5264" cy="420"/>
            </a:xfrm>
          </p:grpSpPr>
          <p:sp>
            <p:nvSpPr>
              <p:cNvPr id="104496" name="Text Box 48">
                <a:extLst>
                  <a:ext uri="{FF2B5EF4-FFF2-40B4-BE49-F238E27FC236}">
                    <a16:creationId xmlns:a16="http://schemas.microsoft.com/office/drawing/2014/main" id="{1288AE3F-49E4-4446-AD19-05D52CFA9FC0}"/>
                  </a:ext>
                </a:extLst>
              </p:cNvPr>
              <p:cNvSpPr txBox="1">
                <a:spLocks noChangeArrowheads="1"/>
              </p:cNvSpPr>
              <p:nvPr/>
            </p:nvSpPr>
            <p:spPr bwMode="auto">
              <a:xfrm>
                <a:off x="2791" y="9675"/>
                <a:ext cx="524"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4497" name="Text Box 49">
                <a:extLst>
                  <a:ext uri="{FF2B5EF4-FFF2-40B4-BE49-F238E27FC236}">
                    <a16:creationId xmlns:a16="http://schemas.microsoft.com/office/drawing/2014/main" id="{701A494E-31E2-408A-9F46-7CB6394BCB74}"/>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4498" name="Text Box 50">
                <a:extLst>
                  <a:ext uri="{FF2B5EF4-FFF2-40B4-BE49-F238E27FC236}">
                    <a16:creationId xmlns:a16="http://schemas.microsoft.com/office/drawing/2014/main" id="{5B8E735C-6013-4EDA-B12C-1AC73549E330}"/>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4499" name="Text Box 51">
                <a:extLst>
                  <a:ext uri="{FF2B5EF4-FFF2-40B4-BE49-F238E27FC236}">
                    <a16:creationId xmlns:a16="http://schemas.microsoft.com/office/drawing/2014/main" id="{BB86D699-D5D8-453C-A54A-A1928D48CF9C}"/>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solidFill>
                      <a:srgbClr val="FF0000"/>
                    </a:solidFill>
                    <a:latin typeface="+mn-ea"/>
                  </a:rPr>
                  <a:t>21</a:t>
                </a:r>
              </a:p>
            </p:txBody>
          </p:sp>
          <p:sp>
            <p:nvSpPr>
              <p:cNvPr id="104500" name="Text Box 52">
                <a:extLst>
                  <a:ext uri="{FF2B5EF4-FFF2-40B4-BE49-F238E27FC236}">
                    <a16:creationId xmlns:a16="http://schemas.microsoft.com/office/drawing/2014/main" id="{5CD8DD14-D630-4E38-8CE6-D3E9D65AE65B}"/>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28</a:t>
                </a:r>
              </a:p>
            </p:txBody>
          </p:sp>
          <p:sp>
            <p:nvSpPr>
              <p:cNvPr id="104501" name="Text Box 53">
                <a:extLst>
                  <a:ext uri="{FF2B5EF4-FFF2-40B4-BE49-F238E27FC236}">
                    <a16:creationId xmlns:a16="http://schemas.microsoft.com/office/drawing/2014/main" id="{B8483C90-70C5-486A-B3B8-E706D18F6514}"/>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502" name="Text Box 54">
                <a:extLst>
                  <a:ext uri="{FF2B5EF4-FFF2-40B4-BE49-F238E27FC236}">
                    <a16:creationId xmlns:a16="http://schemas.microsoft.com/office/drawing/2014/main" id="{7478F2FB-D028-47DC-AB9F-9B317A06A450}"/>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4503" name="Text Box 55">
                <a:extLst>
                  <a:ext uri="{FF2B5EF4-FFF2-40B4-BE49-F238E27FC236}">
                    <a16:creationId xmlns:a16="http://schemas.microsoft.com/office/drawing/2014/main" id="{9EAB2820-0076-4113-B30F-E0C3C2797CF8}"/>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4504" name="Text Box 56">
                <a:extLst>
                  <a:ext uri="{FF2B5EF4-FFF2-40B4-BE49-F238E27FC236}">
                    <a16:creationId xmlns:a16="http://schemas.microsoft.com/office/drawing/2014/main" id="{C6644F91-37C3-4DA7-AC05-A4E38DE1FA9A}"/>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sp>
            <p:nvSpPr>
              <p:cNvPr id="104505" name="Text Box 57">
                <a:extLst>
                  <a:ext uri="{FF2B5EF4-FFF2-40B4-BE49-F238E27FC236}">
                    <a16:creationId xmlns:a16="http://schemas.microsoft.com/office/drawing/2014/main" id="{C5046C59-C9D8-4F8E-8EB5-F0AD4C377DD2}"/>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grpSp>
        <p:cxnSp>
          <p:nvCxnSpPr>
            <p:cNvPr id="3" name="直接箭头连接符 2">
              <a:extLst>
                <a:ext uri="{FF2B5EF4-FFF2-40B4-BE49-F238E27FC236}">
                  <a16:creationId xmlns:a16="http://schemas.microsoft.com/office/drawing/2014/main" id="{8B6338AB-2B51-42FC-8EA3-F5FD11FE23C8}"/>
                </a:ext>
              </a:extLst>
            </p:cNvPr>
            <p:cNvCxnSpPr/>
            <p:nvPr/>
          </p:nvCxnSpPr>
          <p:spPr bwMode="auto">
            <a:xfrm>
              <a:off x="6029915"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3" name="直接箭头连接符 62">
              <a:extLst>
                <a:ext uri="{FF2B5EF4-FFF2-40B4-BE49-F238E27FC236}">
                  <a16:creationId xmlns:a16="http://schemas.microsoft.com/office/drawing/2014/main" id="{D702B8C8-1064-4DB5-8418-E041049E92BD}"/>
                </a:ext>
              </a:extLst>
            </p:cNvPr>
            <p:cNvCxnSpPr/>
            <p:nvPr/>
          </p:nvCxnSpPr>
          <p:spPr bwMode="auto">
            <a:xfrm>
              <a:off x="7792154"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4" name="直接箭头连接符 63">
              <a:extLst>
                <a:ext uri="{FF2B5EF4-FFF2-40B4-BE49-F238E27FC236}">
                  <a16:creationId xmlns:a16="http://schemas.microsoft.com/office/drawing/2014/main" id="{9FB89ED4-50E7-4C43-83AC-D4AF6A619092}"/>
                </a:ext>
              </a:extLst>
            </p:cNvPr>
            <p:cNvCxnSpPr/>
            <p:nvPr/>
          </p:nvCxnSpPr>
          <p:spPr bwMode="auto">
            <a:xfrm>
              <a:off x="8379567"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5" name="直接箭头连接符 64">
              <a:extLst>
                <a:ext uri="{FF2B5EF4-FFF2-40B4-BE49-F238E27FC236}">
                  <a16:creationId xmlns:a16="http://schemas.microsoft.com/office/drawing/2014/main" id="{C54BC85C-81D5-45FD-8A7D-0CDF58C2F646}"/>
                </a:ext>
              </a:extLst>
            </p:cNvPr>
            <p:cNvCxnSpPr/>
            <p:nvPr/>
          </p:nvCxnSpPr>
          <p:spPr bwMode="auto">
            <a:xfrm>
              <a:off x="8966981"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6" name="直接箭头连接符 65">
              <a:extLst>
                <a:ext uri="{FF2B5EF4-FFF2-40B4-BE49-F238E27FC236}">
                  <a16:creationId xmlns:a16="http://schemas.microsoft.com/office/drawing/2014/main" id="{D58E31FC-3E81-464A-BAF1-01A4DB243011}"/>
                </a:ext>
              </a:extLst>
            </p:cNvPr>
            <p:cNvCxnSpPr/>
            <p:nvPr/>
          </p:nvCxnSpPr>
          <p:spPr bwMode="auto">
            <a:xfrm>
              <a:off x="6617328"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67" name="直接箭头连接符 66">
              <a:extLst>
                <a:ext uri="{FF2B5EF4-FFF2-40B4-BE49-F238E27FC236}">
                  <a16:creationId xmlns:a16="http://schemas.microsoft.com/office/drawing/2014/main" id="{CFE66FC7-07AA-4EC8-915A-DB9A9A576CBF}"/>
                </a:ext>
              </a:extLst>
            </p:cNvPr>
            <p:cNvCxnSpPr/>
            <p:nvPr/>
          </p:nvCxnSpPr>
          <p:spPr bwMode="auto">
            <a:xfrm>
              <a:off x="7204741" y="4235450"/>
              <a:ext cx="670721" cy="338138"/>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586593F-0DF4-420F-A531-7A1AFBEE77BC}"/>
              </a:ext>
            </a:extLst>
          </p:cNvPr>
          <p:cNvSpPr>
            <a:spLocks noGrp="1" noChangeArrowheads="1"/>
          </p:cNvSpPr>
          <p:nvPr>
            <p:ph type="title"/>
          </p:nvPr>
        </p:nvSpPr>
        <p:spPr>
          <a:xfrm>
            <a:off x="9525000" y="533400"/>
            <a:ext cx="2057400" cy="685800"/>
          </a:xfrm>
          <a:solidFill>
            <a:srgbClr val="FFFFCC"/>
          </a:solidFill>
        </p:spPr>
        <p:txBody>
          <a:bodyPr/>
          <a:lstStyle/>
          <a:p>
            <a:r>
              <a:rPr lang="zh-CN" altLang="en-US" sz="3200" dirty="0">
                <a:latin typeface="宋体" panose="02010600030101010101" pitchFamily="2" charset="-122"/>
              </a:rPr>
              <a:t>插入运算</a:t>
            </a:r>
          </a:p>
        </p:txBody>
      </p:sp>
      <p:sp>
        <p:nvSpPr>
          <p:cNvPr id="105475" name="Rectangle 3">
            <a:extLst>
              <a:ext uri="{FF2B5EF4-FFF2-40B4-BE49-F238E27FC236}">
                <a16:creationId xmlns:a16="http://schemas.microsoft.com/office/drawing/2014/main" id="{D657DD9E-DE37-46F9-B264-B68C9A49DF72}"/>
              </a:ext>
            </a:extLst>
          </p:cNvPr>
          <p:cNvSpPr>
            <a:spLocks noGrp="1" noChangeArrowheads="1"/>
          </p:cNvSpPr>
          <p:nvPr>
            <p:ph type="body" idx="1"/>
          </p:nvPr>
        </p:nvSpPr>
        <p:spPr>
          <a:xfrm>
            <a:off x="685800" y="533400"/>
            <a:ext cx="10972800" cy="6096000"/>
          </a:xfrm>
        </p:spPr>
        <p:txBody>
          <a:bodyPr/>
          <a:lstStyle/>
          <a:p>
            <a:pPr algn="just">
              <a:spcBef>
                <a:spcPts val="600"/>
              </a:spcBef>
              <a:spcAft>
                <a:spcPts val="0"/>
              </a:spcAft>
              <a:buFont typeface="Wingdings" panose="05000000000000000000" pitchFamily="2" charset="2"/>
              <a:buNone/>
            </a:pPr>
            <a:r>
              <a:rPr lang="en-US" altLang="zh-CN" sz="2000" dirty="0"/>
              <a:t>#define OK 1</a:t>
            </a:r>
          </a:p>
          <a:p>
            <a:pPr algn="just">
              <a:spcBef>
                <a:spcPts val="600"/>
              </a:spcBef>
              <a:spcAft>
                <a:spcPts val="0"/>
              </a:spcAft>
              <a:buNone/>
            </a:pPr>
            <a:r>
              <a:rPr lang="en-US" altLang="zh-CN" sz="2000" dirty="0"/>
              <a:t>#define ERROR 0</a:t>
            </a:r>
          </a:p>
          <a:p>
            <a:pPr algn="just">
              <a:spcBef>
                <a:spcPts val="600"/>
              </a:spcBef>
              <a:spcAft>
                <a:spcPts val="0"/>
              </a:spcAft>
              <a:buFont typeface="Wingdings" panose="05000000000000000000" pitchFamily="2" charset="2"/>
              <a:buNone/>
            </a:pPr>
            <a:r>
              <a:rPr lang="en-US" altLang="zh-CN" sz="2000" dirty="0"/>
              <a:t>int  </a:t>
            </a:r>
            <a:r>
              <a:rPr lang="en-US" altLang="zh-CN" sz="2000" dirty="0" err="1"/>
              <a:t>InsList</a:t>
            </a:r>
            <a:r>
              <a:rPr lang="en-US" altLang="zh-CN" sz="2000" dirty="0"/>
              <a:t>(</a:t>
            </a:r>
            <a:r>
              <a:rPr lang="en-US" altLang="zh-CN" sz="2000" dirty="0" err="1"/>
              <a:t>SeqList</a:t>
            </a:r>
            <a:r>
              <a:rPr lang="en-US" altLang="zh-CN" sz="2000" dirty="0"/>
              <a:t> </a:t>
            </a:r>
            <a:r>
              <a:rPr lang="en-US" altLang="zh-CN" sz="2000" dirty="0">
                <a:solidFill>
                  <a:srgbClr val="00B050"/>
                </a:solidFill>
              </a:rPr>
              <a:t>*</a:t>
            </a:r>
            <a:r>
              <a:rPr lang="en-US" altLang="zh-CN" sz="2000" dirty="0" err="1"/>
              <a:t>L,int</a:t>
            </a:r>
            <a:r>
              <a:rPr lang="en-US" altLang="zh-CN" sz="2000" dirty="0"/>
              <a:t> </a:t>
            </a:r>
            <a:r>
              <a:rPr lang="en-US" altLang="zh-CN" sz="2000" dirty="0" err="1"/>
              <a:t>i,ElemType</a:t>
            </a:r>
            <a:r>
              <a:rPr lang="en-US" altLang="zh-CN" sz="2000" dirty="0"/>
              <a:t> e) {</a:t>
            </a:r>
          </a:p>
          <a:p>
            <a:pPr algn="just">
              <a:spcBef>
                <a:spcPts val="600"/>
              </a:spcBef>
              <a:spcAft>
                <a:spcPts val="0"/>
              </a:spcAft>
              <a:buFont typeface="Wingdings" panose="05000000000000000000" pitchFamily="2" charset="2"/>
              <a:buNone/>
            </a:pPr>
            <a:r>
              <a:rPr lang="en-US" altLang="zh-CN" sz="2000" dirty="0"/>
              <a:t>    int k;                                                                         </a:t>
            </a:r>
            <a:r>
              <a:rPr lang="en-US" altLang="zh-CN" sz="2000" dirty="0">
                <a:solidFill>
                  <a:srgbClr val="00B050"/>
                </a:solidFill>
              </a:rPr>
              <a:t>//</a:t>
            </a:r>
            <a:r>
              <a:rPr lang="zh-CN" altLang="en-US" sz="2000" dirty="0">
                <a:solidFill>
                  <a:srgbClr val="00B050"/>
                </a:solidFill>
              </a:rPr>
              <a:t>插前序号范围：</a:t>
            </a:r>
            <a:r>
              <a:rPr lang="en-US" altLang="zh-CN" sz="2000" dirty="0">
                <a:solidFill>
                  <a:srgbClr val="00B050"/>
                </a:solidFill>
              </a:rPr>
              <a:t> 1≤i≤last+1</a:t>
            </a:r>
            <a:r>
              <a:rPr lang="en-US" altLang="zh-CN" sz="2000" dirty="0"/>
              <a:t>             </a:t>
            </a:r>
          </a:p>
          <a:p>
            <a:pPr algn="just">
              <a:spcBef>
                <a:spcPts val="600"/>
              </a:spcBef>
              <a:spcAft>
                <a:spcPts val="0"/>
              </a:spcAft>
              <a:buFont typeface="Wingdings" panose="05000000000000000000" pitchFamily="2" charset="2"/>
              <a:buNone/>
            </a:pPr>
            <a:r>
              <a:rPr lang="en-US" altLang="zh-CN" sz="2000" dirty="0"/>
              <a:t>    if( (</a:t>
            </a:r>
            <a:r>
              <a:rPr lang="en-US" altLang="zh-CN" sz="2000" dirty="0" err="1"/>
              <a:t>i</a:t>
            </a:r>
            <a:r>
              <a:rPr lang="en-US" altLang="zh-CN" sz="2000" dirty="0"/>
              <a:t>&lt;1) || (</a:t>
            </a:r>
            <a:r>
              <a:rPr lang="en-US" altLang="zh-CN" sz="2000" dirty="0" err="1"/>
              <a:t>i</a:t>
            </a:r>
            <a:r>
              <a:rPr lang="en-US" altLang="zh-CN" sz="2000" dirty="0"/>
              <a:t>&gt;L-&gt;last</a:t>
            </a:r>
            <a:r>
              <a:rPr lang="en-US" altLang="zh-CN" sz="2000" dirty="0">
                <a:solidFill>
                  <a:srgbClr val="00B050"/>
                </a:solidFill>
              </a:rPr>
              <a:t>+2</a:t>
            </a:r>
            <a:r>
              <a:rPr lang="en-US" altLang="zh-CN" sz="2000" dirty="0"/>
              <a:t>) ) { </a:t>
            </a:r>
            <a:r>
              <a:rPr lang="en-US" altLang="zh-CN" sz="2000" dirty="0">
                <a:solidFill>
                  <a:srgbClr val="CC0099"/>
                </a:solidFill>
              </a:rPr>
              <a:t>/*</a:t>
            </a:r>
            <a:r>
              <a:rPr lang="zh-CN" altLang="en-US" sz="2000" dirty="0">
                <a:solidFill>
                  <a:srgbClr val="CC0099"/>
                </a:solidFill>
              </a:rPr>
              <a:t>判断插入位置是否合法</a:t>
            </a:r>
            <a:r>
              <a:rPr lang="zh-CN" altLang="en-US" sz="1800" dirty="0"/>
              <a:t>，</a:t>
            </a:r>
            <a:r>
              <a:rPr lang="zh-CN" altLang="en-US" sz="2000" dirty="0">
                <a:solidFill>
                  <a:srgbClr val="00B050"/>
                </a:solidFill>
              </a:rPr>
              <a:t>插后序号</a:t>
            </a:r>
            <a:r>
              <a:rPr lang="en-US" altLang="zh-CN" sz="2000" dirty="0" err="1">
                <a:solidFill>
                  <a:srgbClr val="00B050"/>
                </a:solidFill>
              </a:rPr>
              <a:t>i</a:t>
            </a:r>
            <a:r>
              <a:rPr lang="zh-CN" altLang="en-US" sz="2000" dirty="0">
                <a:solidFill>
                  <a:srgbClr val="00B050"/>
                </a:solidFill>
              </a:rPr>
              <a:t>范围：</a:t>
            </a:r>
            <a:r>
              <a:rPr lang="en-US" altLang="zh-CN" sz="2000" dirty="0">
                <a:solidFill>
                  <a:srgbClr val="00B050"/>
                </a:solidFill>
              </a:rPr>
              <a:t>1≤i≤last+2 </a:t>
            </a:r>
            <a:r>
              <a:rPr lang="zh-CN" altLang="en-US" sz="2000" dirty="0">
                <a:solidFill>
                  <a:srgbClr val="CC0099"/>
                </a:solidFill>
              </a:rPr>
              <a:t>*</a:t>
            </a:r>
            <a:r>
              <a:rPr lang="en-US" altLang="zh-CN" sz="2000" dirty="0">
                <a:solidFill>
                  <a:srgbClr val="CC0099"/>
                </a:solidFill>
              </a:rPr>
              <a:t>/</a:t>
            </a:r>
          </a:p>
          <a:p>
            <a:pPr algn="just">
              <a:spcBef>
                <a:spcPts val="600"/>
              </a:spcBef>
              <a:spcAft>
                <a:spcPts val="0"/>
              </a:spcAft>
              <a:buFont typeface="Wingdings" panose="05000000000000000000" pitchFamily="2" charset="2"/>
              <a:buNone/>
            </a:pPr>
            <a:r>
              <a:rPr lang="en-US" altLang="zh-CN" sz="2000" dirty="0"/>
              <a:t>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插入位置</a:t>
            </a:r>
            <a:r>
              <a:rPr lang="en-US" altLang="zh-CN" sz="2000" dirty="0" err="1"/>
              <a:t>i</a:t>
            </a:r>
            <a:r>
              <a:rPr lang="zh-CN" altLang="en-US" sz="2000" dirty="0"/>
              <a:t>值不合法</a:t>
            </a:r>
            <a:r>
              <a:rPr lang="zh-CN" altLang="en-US" sz="2000" dirty="0">
                <a:latin typeface="Times New Roman" panose="02020603050405020304" pitchFamily="18" charset="0"/>
              </a:rPr>
              <a:t>”</a:t>
            </a:r>
            <a:r>
              <a:rPr lang="en-US" altLang="zh-CN" sz="2000" dirty="0"/>
              <a:t>)</a:t>
            </a:r>
            <a:r>
              <a:rPr lang="zh-CN" altLang="en-US" sz="2000" dirty="0"/>
              <a:t>；</a:t>
            </a:r>
            <a:endParaRPr lang="en-US" altLang="zh-CN" sz="2000" dirty="0"/>
          </a:p>
          <a:p>
            <a:pPr algn="just">
              <a:spcBef>
                <a:spcPts val="600"/>
              </a:spcBef>
              <a:spcAft>
                <a:spcPts val="0"/>
              </a:spcAft>
              <a:buFont typeface="Wingdings" panose="05000000000000000000" pitchFamily="2" charset="2"/>
              <a:buNone/>
            </a:pPr>
            <a:r>
              <a:rPr lang="en-US" altLang="zh-CN" sz="2000" dirty="0"/>
              <a:t>         return(ERROR);   }</a:t>
            </a:r>
          </a:p>
          <a:p>
            <a:pPr algn="just">
              <a:spcBef>
                <a:spcPts val="600"/>
              </a:spcBef>
              <a:spcAft>
                <a:spcPts val="0"/>
              </a:spcAft>
              <a:buFont typeface="Wingdings" panose="05000000000000000000" pitchFamily="2" charset="2"/>
              <a:buNone/>
            </a:pPr>
            <a:r>
              <a:rPr lang="en-US" altLang="zh-CN" sz="2000" dirty="0"/>
              <a:t>    if(L-&gt;last&gt;=MAXSIZE-1) {</a:t>
            </a:r>
          </a:p>
          <a:p>
            <a:pPr algn="just">
              <a:spcBef>
                <a:spcPts val="600"/>
              </a:spcBef>
              <a:spcAft>
                <a:spcPts val="0"/>
              </a:spcAft>
              <a:buFont typeface="Wingdings" panose="05000000000000000000" pitchFamily="2" charset="2"/>
              <a:buNone/>
            </a:pPr>
            <a:r>
              <a:rPr lang="en-US" altLang="zh-CN" sz="2000" dirty="0"/>
              <a:t>         </a:t>
            </a:r>
            <a:r>
              <a:rPr lang="en-US" altLang="zh-CN" sz="2000" dirty="0" err="1"/>
              <a:t>printf</a:t>
            </a:r>
            <a:r>
              <a:rPr lang="en-US" altLang="zh-CN" sz="2000" dirty="0"/>
              <a:t>(</a:t>
            </a:r>
            <a:r>
              <a:rPr lang="en-US" altLang="zh-CN" sz="2000" dirty="0">
                <a:latin typeface="Times New Roman" panose="02020603050405020304" pitchFamily="18" charset="0"/>
              </a:rPr>
              <a:t>“</a:t>
            </a:r>
            <a:r>
              <a:rPr lang="zh-CN" altLang="en-US" sz="2000" dirty="0"/>
              <a:t>表已满无法插入</a:t>
            </a:r>
            <a:r>
              <a:rPr lang="zh-CN" altLang="en-US" sz="2000" dirty="0">
                <a:latin typeface="Times New Roman" panose="02020603050405020304" pitchFamily="18" charset="0"/>
              </a:rPr>
              <a:t>”</a:t>
            </a:r>
            <a:r>
              <a:rPr lang="en-US" altLang="zh-CN" sz="2000" dirty="0"/>
              <a:t>)</a:t>
            </a:r>
            <a:r>
              <a:rPr lang="zh-CN" altLang="en-US" sz="2000" dirty="0"/>
              <a:t>；   </a:t>
            </a:r>
            <a:endParaRPr lang="en-US" altLang="zh-CN" sz="2000" dirty="0"/>
          </a:p>
          <a:p>
            <a:pPr algn="just">
              <a:spcBef>
                <a:spcPts val="600"/>
              </a:spcBef>
              <a:spcAft>
                <a:spcPts val="0"/>
              </a:spcAft>
              <a:buFont typeface="Wingdings" panose="05000000000000000000" pitchFamily="2" charset="2"/>
              <a:buNone/>
            </a:pPr>
            <a:r>
              <a:rPr lang="en-US" altLang="zh-CN" sz="2000" dirty="0"/>
              <a:t>         return(ERROR);   }</a:t>
            </a:r>
          </a:p>
          <a:p>
            <a:pPr algn="just">
              <a:spcBef>
                <a:spcPts val="600"/>
              </a:spcBef>
              <a:spcAft>
                <a:spcPts val="0"/>
              </a:spcAft>
              <a:buFont typeface="Wingdings" panose="05000000000000000000" pitchFamily="2" charset="2"/>
              <a:buNone/>
            </a:pPr>
            <a:r>
              <a:rPr lang="en-US" altLang="zh-CN" sz="2000" dirty="0"/>
              <a:t>    for(k=L-&gt;</a:t>
            </a:r>
            <a:r>
              <a:rPr lang="en-US" altLang="zh-CN" sz="2000" dirty="0" err="1"/>
              <a:t>last;k</a:t>
            </a:r>
            <a:r>
              <a:rPr lang="en-US" altLang="zh-CN" sz="2000" dirty="0"/>
              <a:t>&gt;=</a:t>
            </a:r>
            <a:r>
              <a:rPr lang="en-US" altLang="zh-CN" sz="2000" dirty="0">
                <a:solidFill>
                  <a:srgbClr val="00B050"/>
                </a:solidFill>
              </a:rPr>
              <a:t>i-1</a:t>
            </a:r>
            <a:r>
              <a:rPr lang="en-US" altLang="zh-CN" sz="2000" dirty="0"/>
              <a:t>;k--)     </a:t>
            </a:r>
            <a:r>
              <a:rPr lang="en-US" altLang="zh-CN" sz="2000" dirty="0">
                <a:solidFill>
                  <a:srgbClr val="CC0099"/>
                </a:solidFill>
              </a:rPr>
              <a:t>/*</a:t>
            </a:r>
            <a:r>
              <a:rPr lang="zh-CN" altLang="en-US" sz="2000" dirty="0">
                <a:solidFill>
                  <a:srgbClr val="CC0099"/>
                </a:solidFill>
              </a:rPr>
              <a:t>为插入元素而移动位置</a:t>
            </a:r>
            <a:r>
              <a:rPr lang="zh-CN" altLang="en-US" sz="2000" dirty="0">
                <a:solidFill>
                  <a:srgbClr val="00B050"/>
                </a:solidFill>
              </a:rPr>
              <a:t>，可以</a:t>
            </a:r>
            <a:r>
              <a:rPr lang="en-US" altLang="zh-CN" sz="2000" dirty="0">
                <a:solidFill>
                  <a:srgbClr val="00B050"/>
                </a:solidFill>
              </a:rPr>
              <a:t>k++</a:t>
            </a:r>
            <a:r>
              <a:rPr lang="zh-CN" altLang="en-US" sz="2000" dirty="0">
                <a:solidFill>
                  <a:srgbClr val="00B050"/>
                </a:solidFill>
              </a:rPr>
              <a:t>，但增加</a:t>
            </a:r>
            <a:r>
              <a:rPr lang="en-US" altLang="zh-CN" sz="2000" dirty="0">
                <a:solidFill>
                  <a:srgbClr val="00B050"/>
                </a:solidFill>
              </a:rPr>
              <a:t>1</a:t>
            </a:r>
            <a:r>
              <a:rPr lang="zh-CN" altLang="en-US" sz="2000" dirty="0">
                <a:solidFill>
                  <a:srgbClr val="00B050"/>
                </a:solidFill>
              </a:rPr>
              <a:t>行代码</a:t>
            </a:r>
            <a:r>
              <a:rPr lang="zh-CN" altLang="en-US" sz="2000" dirty="0">
                <a:solidFill>
                  <a:srgbClr val="CC0099"/>
                </a:solidFill>
              </a:rPr>
              <a:t>*</a:t>
            </a:r>
            <a:r>
              <a:rPr lang="en-US" altLang="zh-CN" sz="2000" dirty="0">
                <a:solidFill>
                  <a:srgbClr val="CC0099"/>
                </a:solidFill>
              </a:rPr>
              <a:t>/</a:t>
            </a:r>
          </a:p>
          <a:p>
            <a:pPr algn="just">
              <a:spcBef>
                <a:spcPts val="600"/>
              </a:spcBef>
              <a:spcAft>
                <a:spcPts val="0"/>
              </a:spcAft>
              <a:buFont typeface="Wingdings" panose="05000000000000000000" pitchFamily="2" charset="2"/>
              <a:buNone/>
            </a:pPr>
            <a:r>
              <a:rPr lang="en-US" altLang="zh-CN" sz="2000" dirty="0"/>
              <a:t>         L-&gt;</a:t>
            </a:r>
            <a:r>
              <a:rPr lang="en-US" altLang="zh-CN" sz="2000" dirty="0" err="1"/>
              <a:t>elem</a:t>
            </a:r>
            <a:r>
              <a:rPr lang="en-US" altLang="zh-CN" sz="2000" dirty="0"/>
              <a:t>[k+1]=L-&gt;</a:t>
            </a:r>
            <a:r>
              <a:rPr lang="en-US" altLang="zh-CN" sz="2000" dirty="0" err="1"/>
              <a:t>elem</a:t>
            </a:r>
            <a:r>
              <a:rPr lang="en-US" altLang="zh-CN" sz="2000" dirty="0"/>
              <a:t>[k]; </a:t>
            </a:r>
            <a:r>
              <a:rPr lang="en-US" altLang="zh-CN" sz="2000" dirty="0">
                <a:solidFill>
                  <a:srgbClr val="00B050"/>
                </a:solidFill>
              </a:rPr>
              <a:t>//</a:t>
            </a:r>
            <a:r>
              <a:rPr lang="zh-CN" altLang="en-US" sz="2000" dirty="0">
                <a:solidFill>
                  <a:srgbClr val="00B050"/>
                </a:solidFill>
              </a:rPr>
              <a:t>插入位置后面的原下标为</a:t>
            </a:r>
            <a:r>
              <a:rPr lang="en-US" altLang="zh-CN" sz="2000" dirty="0">
                <a:solidFill>
                  <a:srgbClr val="00B050"/>
                </a:solidFill>
              </a:rPr>
              <a:t>k</a:t>
            </a:r>
            <a:r>
              <a:rPr lang="zh-CN" altLang="en-US" sz="2000" dirty="0">
                <a:solidFill>
                  <a:srgbClr val="00B050"/>
                </a:solidFill>
              </a:rPr>
              <a:t>变为</a:t>
            </a:r>
            <a:r>
              <a:rPr lang="en-US" altLang="zh-CN" sz="2000" dirty="0">
                <a:solidFill>
                  <a:srgbClr val="00B050"/>
                </a:solidFill>
              </a:rPr>
              <a:t>k+1</a:t>
            </a:r>
          </a:p>
          <a:p>
            <a:pPr algn="just">
              <a:spcBef>
                <a:spcPts val="600"/>
              </a:spcBef>
              <a:spcAft>
                <a:spcPts val="0"/>
              </a:spcAft>
              <a:buFont typeface="Wingdings" panose="05000000000000000000" pitchFamily="2" charset="2"/>
              <a:buNone/>
            </a:pPr>
            <a:r>
              <a:rPr lang="en-US" altLang="zh-CN" sz="2000" dirty="0"/>
              <a:t>    L-&gt;</a:t>
            </a:r>
            <a:r>
              <a:rPr lang="en-US" altLang="zh-CN" sz="2000" dirty="0" err="1"/>
              <a:t>elem</a:t>
            </a:r>
            <a:r>
              <a:rPr lang="en-US" altLang="zh-CN" sz="2000" dirty="0"/>
              <a:t>[</a:t>
            </a:r>
            <a:r>
              <a:rPr lang="en-US" altLang="zh-CN" sz="2000" dirty="0">
                <a:solidFill>
                  <a:srgbClr val="00B050"/>
                </a:solidFill>
              </a:rPr>
              <a:t>i-1</a:t>
            </a:r>
            <a:r>
              <a:rPr lang="en-US" altLang="zh-CN" sz="2000" dirty="0"/>
              <a:t>]=e;         </a:t>
            </a:r>
            <a:r>
              <a:rPr lang="en-US" altLang="zh-CN" sz="2000" dirty="0">
                <a:solidFill>
                  <a:srgbClr val="CC0099"/>
                </a:solidFill>
              </a:rPr>
              <a:t>/*</a:t>
            </a:r>
            <a:r>
              <a:rPr lang="zh-CN" altLang="en-US" sz="2000" dirty="0">
                <a:solidFill>
                  <a:srgbClr val="CC0099"/>
                </a:solidFill>
              </a:rPr>
              <a:t>在</a:t>
            </a:r>
            <a:r>
              <a:rPr lang="en-US" altLang="zh-CN" sz="2000" dirty="0">
                <a:solidFill>
                  <a:srgbClr val="CC0099"/>
                </a:solidFill>
              </a:rPr>
              <a:t>C</a:t>
            </a:r>
            <a:r>
              <a:rPr lang="zh-CN" altLang="en-US" sz="2000" dirty="0">
                <a:solidFill>
                  <a:srgbClr val="CC0099"/>
                </a:solidFill>
              </a:rPr>
              <a:t>语言中数组第</a:t>
            </a:r>
            <a:r>
              <a:rPr lang="en-US" altLang="zh-CN" sz="2000" dirty="0" err="1">
                <a:solidFill>
                  <a:srgbClr val="CC0099"/>
                </a:solidFill>
              </a:rPr>
              <a:t>i</a:t>
            </a:r>
            <a:r>
              <a:rPr lang="zh-CN" altLang="en-US" sz="2000" dirty="0">
                <a:solidFill>
                  <a:srgbClr val="CC0099"/>
                </a:solidFill>
              </a:rPr>
              <a:t>个元素的下标为</a:t>
            </a:r>
            <a:r>
              <a:rPr lang="en-US" altLang="zh-CN" sz="2000" dirty="0">
                <a:solidFill>
                  <a:srgbClr val="CC0099"/>
                </a:solidFill>
              </a:rPr>
              <a:t>i-1*/ </a:t>
            </a:r>
          </a:p>
          <a:p>
            <a:pPr algn="just">
              <a:spcBef>
                <a:spcPts val="600"/>
              </a:spcBef>
              <a:spcAft>
                <a:spcPts val="0"/>
              </a:spcAft>
              <a:buFont typeface="Wingdings" panose="05000000000000000000" pitchFamily="2" charset="2"/>
              <a:buNone/>
            </a:pPr>
            <a:r>
              <a:rPr lang="en-US" altLang="zh-CN" sz="2000" dirty="0"/>
              <a:t>    L-&gt;last++;  </a:t>
            </a:r>
            <a:r>
              <a:rPr lang="en-US" altLang="zh-CN" sz="2000" dirty="0">
                <a:solidFill>
                  <a:srgbClr val="00B050"/>
                </a:solidFill>
              </a:rPr>
              <a:t>//</a:t>
            </a:r>
            <a:r>
              <a:rPr lang="zh-CN" altLang="en-US" sz="2000" dirty="0">
                <a:solidFill>
                  <a:srgbClr val="00B050"/>
                </a:solidFill>
              </a:rPr>
              <a:t>表长度加</a:t>
            </a:r>
            <a:r>
              <a:rPr lang="en-US" altLang="zh-CN" sz="2000" dirty="0">
                <a:solidFill>
                  <a:srgbClr val="00B050"/>
                </a:solidFill>
              </a:rPr>
              <a:t>1</a:t>
            </a:r>
          </a:p>
          <a:p>
            <a:pPr algn="just">
              <a:spcBef>
                <a:spcPts val="600"/>
              </a:spcBef>
              <a:spcAft>
                <a:spcPts val="0"/>
              </a:spcAft>
              <a:buFont typeface="Wingdings" panose="05000000000000000000" pitchFamily="2" charset="2"/>
              <a:buNone/>
            </a:pPr>
            <a:r>
              <a:rPr lang="en-US" altLang="zh-CN" sz="2000" dirty="0"/>
              <a:t>    return(OK);</a:t>
            </a:r>
          </a:p>
          <a:p>
            <a:pPr algn="just">
              <a:spcBef>
                <a:spcPts val="600"/>
              </a:spcBef>
              <a:spcAft>
                <a:spcPts val="0"/>
              </a:spcAft>
              <a:buFont typeface="Wingdings" panose="05000000000000000000" pitchFamily="2" charset="2"/>
              <a:buNone/>
            </a:pPr>
            <a:r>
              <a:rPr lang="en-US" altLang="zh-CN" sz="2000" dirty="0"/>
              <a:t>}</a:t>
            </a:r>
          </a:p>
          <a:p>
            <a:pPr algn="just">
              <a:spcBef>
                <a:spcPts val="600"/>
              </a:spcBef>
              <a:spcAft>
                <a:spcPts val="0"/>
              </a:spcAft>
              <a:buFont typeface="Wingdings" panose="05000000000000000000" pitchFamily="2" charset="2"/>
              <a:buNone/>
            </a:pPr>
            <a:r>
              <a:rPr lang="en-US" altLang="zh-CN" sz="2000" dirty="0"/>
              <a:t>	</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2259C8-0925-4253-A0B0-FBCD962611B2}"/>
              </a:ext>
            </a:extLst>
          </p:cNvPr>
          <p:cNvSpPr>
            <a:spLocks noGrp="1"/>
          </p:cNvSpPr>
          <p:nvPr>
            <p:ph type="title"/>
          </p:nvPr>
        </p:nvSpPr>
        <p:spPr/>
        <p:txBody>
          <a:bodyPr/>
          <a:lstStyle/>
          <a:p>
            <a:r>
              <a:rPr lang="zh-CN" altLang="en-US" sz="4000" dirty="0">
                <a:latin typeface="宋体" panose="02010600030101010101" pitchFamily="2" charset="-122"/>
              </a:rPr>
              <a:t>算法分析</a:t>
            </a:r>
            <a:endParaRPr lang="zh-CN" altLang="en-US" sz="4000" dirty="0"/>
          </a:p>
        </p:txBody>
      </p:sp>
      <p:sp>
        <p:nvSpPr>
          <p:cNvPr id="3" name="内容占位符 2">
            <a:extLst>
              <a:ext uri="{FF2B5EF4-FFF2-40B4-BE49-F238E27FC236}">
                <a16:creationId xmlns:a16="http://schemas.microsoft.com/office/drawing/2014/main" id="{405EE136-ED07-4043-A23F-9001DD2840DA}"/>
              </a:ext>
            </a:extLst>
          </p:cNvPr>
          <p:cNvSpPr>
            <a:spLocks noGrp="1"/>
          </p:cNvSpPr>
          <p:nvPr>
            <p:ph idx="1"/>
          </p:nvPr>
        </p:nvSpPr>
        <p:spPr>
          <a:xfrm>
            <a:off x="304800" y="1524000"/>
            <a:ext cx="11480800" cy="5029200"/>
          </a:xfrm>
        </p:spPr>
        <p:txBody>
          <a:bodyPr/>
          <a:lstStyle/>
          <a:p>
            <a:pPr>
              <a:lnSpc>
                <a:spcPct val="150000"/>
              </a:lnSpc>
              <a:spcBef>
                <a:spcPts val="600"/>
              </a:spcBef>
            </a:pPr>
            <a:r>
              <a:rPr lang="zh-CN" altLang="en-US" dirty="0"/>
              <a:t>对于本算法来说，元素移动的次数不仅与表的实际长度有关，而且与插入位置</a:t>
            </a:r>
            <a:r>
              <a:rPr lang="en-US" altLang="zh-CN" dirty="0" err="1"/>
              <a:t>i</a:t>
            </a:r>
            <a:r>
              <a:rPr lang="zh-CN" altLang="en-US" dirty="0"/>
              <a:t>有关： </a:t>
            </a:r>
            <a:endParaRPr lang="en-US" altLang="zh-CN" dirty="0"/>
          </a:p>
          <a:p>
            <a:pPr lvl="1">
              <a:lnSpc>
                <a:spcPct val="150000"/>
              </a:lnSpc>
              <a:spcBef>
                <a:spcPts val="600"/>
              </a:spcBef>
            </a:pPr>
            <a:r>
              <a:rPr lang="zh-CN" altLang="en-US" dirty="0"/>
              <a:t>当</a:t>
            </a:r>
            <a:r>
              <a:rPr lang="en-US" altLang="zh-CN" dirty="0" err="1"/>
              <a:t>i</a:t>
            </a:r>
            <a:r>
              <a:rPr lang="en-US" altLang="zh-CN" dirty="0"/>
              <a:t> = last+2 </a:t>
            </a:r>
            <a:r>
              <a:rPr lang="zh-CN" altLang="en-US" dirty="0"/>
              <a:t>时，移动次数为 </a:t>
            </a:r>
            <a:r>
              <a:rPr lang="en-US" altLang="zh-CN" dirty="0"/>
              <a:t>0 </a:t>
            </a:r>
            <a:r>
              <a:rPr lang="zh-CN" altLang="en-US" dirty="0"/>
              <a:t>；</a:t>
            </a:r>
          </a:p>
          <a:p>
            <a:pPr lvl="1">
              <a:lnSpc>
                <a:spcPct val="150000"/>
              </a:lnSpc>
              <a:spcBef>
                <a:spcPts val="600"/>
              </a:spcBef>
            </a:pPr>
            <a:r>
              <a:rPr lang="zh-CN" altLang="en-US" dirty="0"/>
              <a:t>当</a:t>
            </a:r>
            <a:r>
              <a:rPr lang="en-US" altLang="zh-CN" dirty="0" err="1"/>
              <a:t>i</a:t>
            </a:r>
            <a:r>
              <a:rPr lang="en-US" altLang="zh-CN" dirty="0"/>
              <a:t> = 1 </a:t>
            </a:r>
            <a:r>
              <a:rPr lang="zh-CN" altLang="en-US" dirty="0"/>
              <a:t>时，移动次数为 </a:t>
            </a:r>
            <a:r>
              <a:rPr lang="en-US" altLang="zh-CN" dirty="0"/>
              <a:t>last+1</a:t>
            </a:r>
            <a:r>
              <a:rPr lang="zh-CN" altLang="en-US" dirty="0"/>
              <a:t>（线性表的实际长度），达到最大值。　</a:t>
            </a:r>
          </a:p>
          <a:p>
            <a:pPr lvl="1">
              <a:lnSpc>
                <a:spcPct val="150000"/>
              </a:lnSpc>
              <a:spcBef>
                <a:spcPts val="600"/>
              </a:spcBef>
            </a:pPr>
            <a:endParaRPr lang="zh-CN" altLang="en-US" dirty="0"/>
          </a:p>
        </p:txBody>
      </p:sp>
      <p:sp>
        <p:nvSpPr>
          <p:cNvPr id="10" name="Text Box 1058">
            <a:extLst>
              <a:ext uri="{FF2B5EF4-FFF2-40B4-BE49-F238E27FC236}">
                <a16:creationId xmlns:a16="http://schemas.microsoft.com/office/drawing/2014/main" id="{E5CE8E61-B16D-49C8-90FA-5F58ECE07C46}"/>
              </a:ext>
            </a:extLst>
          </p:cNvPr>
          <p:cNvSpPr txBox="1">
            <a:spLocks noChangeArrowheads="1"/>
          </p:cNvSpPr>
          <p:nvPr/>
        </p:nvSpPr>
        <p:spPr bwMode="auto">
          <a:xfrm>
            <a:off x="2895603" y="4791076"/>
            <a:ext cx="3428997" cy="523220"/>
          </a:xfrm>
          <a:prstGeom prst="rect">
            <a:avLst/>
          </a:prstGeom>
          <a:solidFill>
            <a:srgbClr val="FFFF00"/>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800" b="1" kern="0" dirty="0">
                <a:solidFill>
                  <a:srgbClr val="0000FF"/>
                </a:solidFill>
                <a:latin typeface="Times New Roman" pitchFamily="18" charset="0"/>
                <a:ea typeface="楷体" pitchFamily="49" charset="-122"/>
                <a:cs typeface="Times New Roman" pitchFamily="18" charset="0"/>
              </a:rPr>
              <a:t>算法最好时间复杂度</a:t>
            </a:r>
            <a:endParaRPr lang="en-US" altLang="zh-CN" sz="2800" b="1" kern="0" dirty="0">
              <a:solidFill>
                <a:srgbClr val="0000FF"/>
              </a:solidFill>
              <a:latin typeface="Times New Roman" pitchFamily="18" charset="0"/>
              <a:ea typeface="楷体" pitchFamily="49" charset="-122"/>
              <a:cs typeface="Times New Roman" pitchFamily="18" charset="0"/>
            </a:endParaRPr>
          </a:p>
        </p:txBody>
      </p:sp>
      <p:cxnSp>
        <p:nvCxnSpPr>
          <p:cNvPr id="11" name="直接箭头连接符 7">
            <a:extLst>
              <a:ext uri="{FF2B5EF4-FFF2-40B4-BE49-F238E27FC236}">
                <a16:creationId xmlns:a16="http://schemas.microsoft.com/office/drawing/2014/main" id="{617BA0DB-4084-418D-8FBC-5FF05037ED2A}"/>
              </a:ext>
            </a:extLst>
          </p:cNvPr>
          <p:cNvCxnSpPr>
            <a:cxnSpLocks noChangeShapeType="1"/>
          </p:cNvCxnSpPr>
          <p:nvPr/>
        </p:nvCxnSpPr>
        <p:spPr bwMode="auto">
          <a:xfrm flipV="1">
            <a:off x="5409012" y="3352800"/>
            <a:ext cx="0" cy="1438275"/>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sp>
        <p:nvSpPr>
          <p:cNvPr id="12" name="Text Box 1059">
            <a:extLst>
              <a:ext uri="{FF2B5EF4-FFF2-40B4-BE49-F238E27FC236}">
                <a16:creationId xmlns:a16="http://schemas.microsoft.com/office/drawing/2014/main" id="{8AFAA801-95F0-4239-A37F-01D62CCFF3FC}"/>
              </a:ext>
            </a:extLst>
          </p:cNvPr>
          <p:cNvSpPr txBox="1">
            <a:spLocks noChangeArrowheads="1"/>
          </p:cNvSpPr>
          <p:nvPr/>
        </p:nvSpPr>
        <p:spPr bwMode="auto">
          <a:xfrm>
            <a:off x="8077199" y="4791075"/>
            <a:ext cx="3563143" cy="523220"/>
          </a:xfrm>
          <a:prstGeom prst="rect">
            <a:avLst/>
          </a:prstGeom>
          <a:solidFill>
            <a:srgbClr val="FFFF00"/>
          </a:solidFill>
          <a:ln>
            <a:noFill/>
          </a:ln>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r>
              <a:rPr lang="zh-CN" altLang="en-US" sz="2800" b="1" kern="0" dirty="0">
                <a:solidFill>
                  <a:srgbClr val="0000FF"/>
                </a:solidFill>
                <a:latin typeface="Times New Roman" pitchFamily="18" charset="0"/>
                <a:ea typeface="楷体" pitchFamily="49" charset="-122"/>
                <a:cs typeface="Times New Roman" pitchFamily="18" charset="0"/>
              </a:rPr>
              <a:t>算法最坏时间复杂度</a:t>
            </a:r>
            <a:endParaRPr lang="en-US" altLang="zh-CN" sz="2800" b="1" kern="0" dirty="0">
              <a:solidFill>
                <a:srgbClr val="0000FF"/>
              </a:solidFill>
              <a:latin typeface="Times New Roman" pitchFamily="18" charset="0"/>
              <a:ea typeface="楷体" pitchFamily="49" charset="-122"/>
              <a:cs typeface="Times New Roman" pitchFamily="18" charset="0"/>
            </a:endParaRPr>
          </a:p>
        </p:txBody>
      </p:sp>
      <p:cxnSp>
        <p:nvCxnSpPr>
          <p:cNvPr id="13" name="直接箭头连接符 10">
            <a:extLst>
              <a:ext uri="{FF2B5EF4-FFF2-40B4-BE49-F238E27FC236}">
                <a16:creationId xmlns:a16="http://schemas.microsoft.com/office/drawing/2014/main" id="{B76CADD8-C55D-4873-A188-F575AC28EC38}"/>
              </a:ext>
            </a:extLst>
          </p:cNvPr>
          <p:cNvCxnSpPr>
            <a:cxnSpLocks noChangeShapeType="1"/>
          </p:cNvCxnSpPr>
          <p:nvPr/>
        </p:nvCxnSpPr>
        <p:spPr bwMode="auto">
          <a:xfrm rot="5400000" flipH="1" flipV="1">
            <a:off x="9293621" y="4468812"/>
            <a:ext cx="642938"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19326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灯片编号占位符 3"/>
          <p:cNvSpPr>
            <a:spLocks noGrp="1"/>
          </p:cNvSpPr>
          <p:nvPr>
            <p:ph type="sldNum" sz="quarter" idx="4294967295"/>
          </p:nvPr>
        </p:nvSpPr>
        <p:spPr>
          <a:xfrm>
            <a:off x="9902825" y="6489700"/>
            <a:ext cx="514350" cy="287338"/>
          </a:xfrm>
          <a:noFill/>
        </p:spPr>
        <p:txBody>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fld id="{F6197D8C-DCD7-41BC-939B-B05CA550E581}" type="slidenum">
              <a:rPr lang="en-US" altLang="zh-CN" sz="1400">
                <a:solidFill>
                  <a:srgbClr val="00B0F0"/>
                </a:solidFill>
                <a:latin typeface="Times New Roman" pitchFamily="18" charset="0"/>
                <a:ea typeface="宋体" pitchFamily="2" charset="-122"/>
              </a:rPr>
              <a:pPr algn="ctr" eaLnBrk="1" hangingPunct="1">
                <a:lnSpc>
                  <a:spcPct val="100000"/>
                </a:lnSpc>
                <a:spcBef>
                  <a:spcPct val="0"/>
                </a:spcBef>
                <a:buClrTx/>
                <a:buSzTx/>
                <a:buFontTx/>
                <a:buNone/>
              </a:pPr>
              <a:t>18</a:t>
            </a:fld>
            <a:endParaRPr lang="en-US" altLang="zh-CN" sz="1400">
              <a:solidFill>
                <a:srgbClr val="00B0F0"/>
              </a:solidFill>
              <a:latin typeface="Times New Roman" pitchFamily="18" charset="0"/>
              <a:ea typeface="宋体" pitchFamily="2" charset="-122"/>
            </a:endParaRPr>
          </a:p>
        </p:txBody>
      </p:sp>
      <p:grpSp>
        <p:nvGrpSpPr>
          <p:cNvPr id="4" name="组合 3">
            <a:extLst>
              <a:ext uri="{FF2B5EF4-FFF2-40B4-BE49-F238E27FC236}">
                <a16:creationId xmlns:a16="http://schemas.microsoft.com/office/drawing/2014/main" id="{026FE016-929D-445D-8FEA-A17B73F068A6}"/>
              </a:ext>
            </a:extLst>
          </p:cNvPr>
          <p:cNvGrpSpPr/>
          <p:nvPr/>
        </p:nvGrpSpPr>
        <p:grpSpPr>
          <a:xfrm>
            <a:off x="457200" y="1340877"/>
            <a:ext cx="6248401" cy="1685642"/>
            <a:chOff x="933450" y="1081011"/>
            <a:chExt cx="6248401" cy="1685642"/>
          </a:xfrm>
        </p:grpSpPr>
        <p:sp>
          <p:nvSpPr>
            <p:cNvPr id="103429" name="Text Box 2"/>
            <p:cNvSpPr txBox="1">
              <a:spLocks noChangeArrowheads="1"/>
            </p:cNvSpPr>
            <p:nvPr/>
          </p:nvSpPr>
          <p:spPr bwMode="auto">
            <a:xfrm>
              <a:off x="1142206" y="1081011"/>
              <a:ext cx="5944389" cy="52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30000"/>
                </a:lnSpc>
                <a:spcBef>
                  <a:spcPct val="5000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2</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dirty="0">
                  <a:solidFill>
                    <a:srgbClr val="0000FF"/>
                  </a:solidFill>
                  <a:latin typeface="Times New Roman" pitchFamily="18" charset="0"/>
                  <a:ea typeface="楷体" pitchFamily="49" charset="-122"/>
                  <a:cs typeface="Times New Roman" pitchFamily="18" charset="0"/>
                </a:rPr>
                <a:t>…</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B050"/>
                  </a:solidFill>
                  <a:latin typeface="Times New Roman" pitchFamily="18" charset="0"/>
                  <a:ea typeface="楷体" pitchFamily="49" charset="-122"/>
                  <a:cs typeface="Times New Roman" pitchFamily="18" charset="0"/>
                </a:rPr>
                <a:t>a</a:t>
              </a:r>
              <a:r>
                <a:rPr kumimoji="1" lang="en-US" altLang="zh-CN" sz="2400" i="1" baseline="-25000" dirty="0">
                  <a:solidFill>
                    <a:srgbClr val="00B050"/>
                  </a:solidFill>
                  <a:latin typeface="Times New Roman" pitchFamily="18" charset="0"/>
                  <a:ea typeface="楷体" pitchFamily="49" charset="-122"/>
                  <a:cs typeface="Times New Roman" pitchFamily="18" charset="0"/>
                </a:rPr>
                <a:t>i</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i</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n</a:t>
              </a:r>
              <a:r>
                <a:rPr kumimoji="1" lang="zh-CN" altLang="en-US" sz="2400" dirty="0">
                  <a:solidFill>
                    <a:srgbClr val="0000FF"/>
                  </a:solidFill>
                  <a:latin typeface="Times New Roman" pitchFamily="18" charset="0"/>
                  <a:ea typeface="楷体" pitchFamily="49" charset="-122"/>
                  <a:cs typeface="Times New Roman" pitchFamily="18" charset="0"/>
                </a:rPr>
                <a:t>　　</a:t>
              </a:r>
            </a:p>
          </p:txBody>
        </p:sp>
        <p:grpSp>
          <p:nvGrpSpPr>
            <p:cNvPr id="6" name="Group 17"/>
            <p:cNvGrpSpPr>
              <a:grpSpLocks/>
            </p:cNvGrpSpPr>
            <p:nvPr/>
          </p:nvGrpSpPr>
          <p:grpSpPr bwMode="auto">
            <a:xfrm>
              <a:off x="933450" y="1512529"/>
              <a:ext cx="6248401" cy="1254124"/>
              <a:chOff x="572" y="890"/>
              <a:chExt cx="3936" cy="790"/>
            </a:xfrm>
          </p:grpSpPr>
          <p:sp>
            <p:nvSpPr>
              <p:cNvPr id="7" name="Line 7"/>
              <p:cNvSpPr>
                <a:spLocks noChangeShapeType="1"/>
              </p:cNvSpPr>
              <p:nvPr/>
            </p:nvSpPr>
            <p:spPr bwMode="auto">
              <a:xfrm flipV="1">
                <a:off x="708"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8" name="Line 8"/>
              <p:cNvSpPr>
                <a:spLocks noChangeShapeType="1"/>
              </p:cNvSpPr>
              <p:nvPr/>
            </p:nvSpPr>
            <p:spPr bwMode="auto">
              <a:xfrm flipV="1">
                <a:off x="1156"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9" name="Line 9"/>
              <p:cNvSpPr>
                <a:spLocks noChangeShapeType="1"/>
              </p:cNvSpPr>
              <p:nvPr/>
            </p:nvSpPr>
            <p:spPr bwMode="auto">
              <a:xfrm flipV="1">
                <a:off x="1655"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0" name="Line 10"/>
              <p:cNvSpPr>
                <a:spLocks noChangeShapeType="1"/>
              </p:cNvSpPr>
              <p:nvPr/>
            </p:nvSpPr>
            <p:spPr bwMode="auto">
              <a:xfrm flipV="1">
                <a:off x="2381"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1" name="Line 11"/>
              <p:cNvSpPr>
                <a:spLocks noChangeShapeType="1"/>
              </p:cNvSpPr>
              <p:nvPr/>
            </p:nvSpPr>
            <p:spPr bwMode="auto">
              <a:xfrm flipV="1">
                <a:off x="2880"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2" name="Line 12"/>
              <p:cNvSpPr>
                <a:spLocks noChangeShapeType="1"/>
              </p:cNvSpPr>
              <p:nvPr/>
            </p:nvSpPr>
            <p:spPr bwMode="auto">
              <a:xfrm flipV="1">
                <a:off x="3470"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3" name="Line 13"/>
              <p:cNvSpPr>
                <a:spLocks noChangeShapeType="1"/>
              </p:cNvSpPr>
              <p:nvPr/>
            </p:nvSpPr>
            <p:spPr bwMode="auto">
              <a:xfrm flipV="1">
                <a:off x="3969"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4" name="Line 14"/>
              <p:cNvSpPr>
                <a:spLocks noChangeShapeType="1"/>
              </p:cNvSpPr>
              <p:nvPr/>
            </p:nvSpPr>
            <p:spPr bwMode="auto">
              <a:xfrm flipV="1">
                <a:off x="4356" y="890"/>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dirty="0">
                  <a:solidFill>
                    <a:prstClr val="black"/>
                  </a:solidFill>
                </a:endParaRPr>
              </a:p>
            </p:txBody>
          </p:sp>
          <p:sp>
            <p:nvSpPr>
              <p:cNvPr id="15" name="Text Box 15"/>
              <p:cNvSpPr txBox="1">
                <a:spLocks noChangeArrowheads="1"/>
              </p:cNvSpPr>
              <p:nvPr/>
            </p:nvSpPr>
            <p:spPr bwMode="auto">
              <a:xfrm>
                <a:off x="572" y="1389"/>
                <a:ext cx="3936" cy="291"/>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在线性表</a:t>
                </a:r>
                <a:r>
                  <a:rPr kumimoji="1" lang="en-US" altLang="zh-CN" b="1" kern="0" dirty="0">
                    <a:solidFill>
                      <a:srgbClr val="0000FF"/>
                    </a:solidFill>
                    <a:latin typeface="Times New Roman" pitchFamily="18" charset="0"/>
                    <a:ea typeface="楷体" pitchFamily="49" charset="-122"/>
                    <a:cs typeface="Times New Roman" pitchFamily="18" charset="0"/>
                  </a:rPr>
                  <a:t>L</a:t>
                </a:r>
                <a:r>
                  <a:rPr kumimoji="1" lang="zh-CN" altLang="en-US" b="1" kern="0" dirty="0">
                    <a:solidFill>
                      <a:srgbClr val="0000FF"/>
                    </a:solidFill>
                    <a:latin typeface="Times New Roman" pitchFamily="18" charset="0"/>
                    <a:ea typeface="楷体" pitchFamily="49" charset="-122"/>
                    <a:cs typeface="Times New Roman" pitchFamily="18" charset="0"/>
                  </a:rPr>
                  <a:t>中共有</a:t>
                </a:r>
                <a:r>
                  <a:rPr kumimoji="1" lang="en-US" altLang="zh-CN" b="1" i="1" kern="0" dirty="0">
                    <a:solidFill>
                      <a:srgbClr val="FF00FF"/>
                    </a:solidFill>
                    <a:latin typeface="Times New Roman" pitchFamily="18" charset="0"/>
                    <a:ea typeface="楷体" pitchFamily="49" charset="-122"/>
                    <a:cs typeface="Times New Roman" pitchFamily="18" charset="0"/>
                  </a:rPr>
                  <a:t>n</a:t>
                </a:r>
                <a:r>
                  <a:rPr kumimoji="1" lang="en-US" altLang="zh-CN" b="1" kern="0" dirty="0">
                    <a:solidFill>
                      <a:srgbClr val="FF00FF"/>
                    </a:solidFill>
                    <a:latin typeface="Times New Roman" pitchFamily="18" charset="0"/>
                    <a:ea typeface="楷体" pitchFamily="49" charset="-122"/>
                    <a:cs typeface="Times New Roman" pitchFamily="18" charset="0"/>
                  </a:rPr>
                  <a:t>+1</a:t>
                </a:r>
                <a:r>
                  <a:rPr kumimoji="1" lang="zh-CN" altLang="en-US" b="1" kern="0" dirty="0">
                    <a:solidFill>
                      <a:srgbClr val="0000FF"/>
                    </a:solidFill>
                    <a:latin typeface="Times New Roman" pitchFamily="18" charset="0"/>
                    <a:ea typeface="楷体" pitchFamily="49" charset="-122"/>
                    <a:cs typeface="Times New Roman" pitchFamily="18" charset="0"/>
                  </a:rPr>
                  <a:t>个可以插入元素的地方</a:t>
                </a:r>
              </a:p>
            </p:txBody>
          </p:sp>
          <p:sp>
            <p:nvSpPr>
              <p:cNvPr id="16" name="AutoShape 16"/>
              <p:cNvSpPr>
                <a:spLocks/>
              </p:cNvSpPr>
              <p:nvPr/>
            </p:nvSpPr>
            <p:spPr bwMode="auto">
              <a:xfrm rot="16200000">
                <a:off x="2427" y="-608"/>
                <a:ext cx="227" cy="3674"/>
              </a:xfrm>
              <a:prstGeom prst="leftBrace">
                <a:avLst>
                  <a:gd name="adj1" fmla="val 134875"/>
                  <a:gd name="adj2" fmla="val 50000"/>
                </a:avLst>
              </a:prstGeom>
              <a:noFill/>
              <a:ln w="38100">
                <a:solidFill>
                  <a:srgbClr val="339933"/>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endParaRPr lang="zh-CN" altLang="en-US" b="1" kern="0">
                  <a:solidFill>
                    <a:srgbClr val="0000FF"/>
                  </a:solidFill>
                  <a:latin typeface="Times New Roman" pitchFamily="18" charset="0"/>
                  <a:ea typeface="楷体_GB2312" pitchFamily="49" charset="-122"/>
                </a:endParaRPr>
              </a:p>
            </p:txBody>
          </p:sp>
        </p:grpSp>
      </p:grpSp>
      <p:sp>
        <p:nvSpPr>
          <p:cNvPr id="17" name="Text Box 18"/>
          <p:cNvSpPr txBox="1">
            <a:spLocks noChangeArrowheads="1"/>
          </p:cNvSpPr>
          <p:nvPr/>
        </p:nvSpPr>
        <p:spPr bwMode="auto">
          <a:xfrm>
            <a:off x="697706" y="3378734"/>
            <a:ext cx="9214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sz="2400" dirty="0">
                <a:solidFill>
                  <a:srgbClr val="000066"/>
                </a:solidFill>
                <a:latin typeface="Times New Roman" pitchFamily="18" charset="0"/>
                <a:ea typeface="楷体" pitchFamily="49" charset="-122"/>
                <a:cs typeface="Times New Roman" pitchFamily="18" charset="0"/>
              </a:rPr>
              <a:t>此时需要将</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0066"/>
                </a:solidFill>
                <a:latin typeface="Times New Roman" pitchFamily="18" charset="0"/>
                <a:ea typeface="楷体" pitchFamily="49" charset="-122"/>
                <a:cs typeface="Times New Roman" pitchFamily="18" charset="0"/>
              </a:rPr>
              <a:t>i</a:t>
            </a:r>
            <a:r>
              <a:rPr kumimoji="1" lang="zh-CN" altLang="en-US" sz="2400" dirty="0">
                <a:solidFill>
                  <a:srgbClr val="000066"/>
                </a:solidFill>
                <a:latin typeface="Times New Roman" pitchFamily="18" charset="0"/>
                <a:ea typeface="楷体" pitchFamily="49" charset="-122"/>
                <a:cs typeface="Times New Roman" pitchFamily="18" charset="0"/>
              </a:rPr>
              <a:t>～</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0066"/>
                </a:solidFill>
                <a:latin typeface="Times New Roman" pitchFamily="18" charset="0"/>
                <a:ea typeface="楷体" pitchFamily="49" charset="-122"/>
                <a:cs typeface="Times New Roman" pitchFamily="18" charset="0"/>
              </a:rPr>
              <a:t>n</a:t>
            </a:r>
            <a:r>
              <a:rPr kumimoji="1" lang="zh-CN" altLang="en-US" sz="2400" dirty="0">
                <a:solidFill>
                  <a:srgbClr val="000066"/>
                </a:solidFill>
                <a:latin typeface="Times New Roman" pitchFamily="18" charset="0"/>
                <a:ea typeface="楷体" pitchFamily="49" charset="-122"/>
                <a:cs typeface="Times New Roman" pitchFamily="18" charset="0"/>
              </a:rPr>
              <a:t>的元素均后移一个位置，共移动 </a:t>
            </a:r>
            <a:r>
              <a:rPr kumimoji="1" lang="en-US" altLang="zh-CN" sz="2400" i="1" dirty="0">
                <a:solidFill>
                  <a:srgbClr val="CC0099"/>
                </a:solidFill>
                <a:latin typeface="Times New Roman" pitchFamily="18" charset="0"/>
                <a:ea typeface="楷体" pitchFamily="49" charset="-122"/>
                <a:cs typeface="Times New Roman" pitchFamily="18" charset="0"/>
              </a:rPr>
              <a:t>n</a:t>
            </a:r>
            <a:r>
              <a:rPr kumimoji="1" lang="en-US" altLang="zh-CN" sz="2400" dirty="0">
                <a:solidFill>
                  <a:srgbClr val="CC0099"/>
                </a:solidFill>
                <a:latin typeface="宋体" pitchFamily="2" charset="-122"/>
                <a:ea typeface="宋体" pitchFamily="2" charset="-122"/>
                <a:cs typeface="Times New Roman" pitchFamily="18" charset="0"/>
              </a:rPr>
              <a:t>-</a:t>
            </a:r>
            <a:r>
              <a:rPr kumimoji="1" lang="en-US" altLang="zh-CN" sz="2400" i="1" dirty="0">
                <a:solidFill>
                  <a:srgbClr val="CC0099"/>
                </a:solidFill>
                <a:latin typeface="Times New Roman" pitchFamily="18" charset="0"/>
                <a:ea typeface="楷体" pitchFamily="49" charset="-122"/>
              </a:rPr>
              <a:t>i</a:t>
            </a:r>
            <a:r>
              <a:rPr kumimoji="1" lang="en-US" altLang="zh-CN" sz="2400" dirty="0">
                <a:solidFill>
                  <a:srgbClr val="CC0099"/>
                </a:solidFill>
                <a:latin typeface="Times New Roman" pitchFamily="18" charset="0"/>
                <a:ea typeface="楷体" pitchFamily="49" charset="-122"/>
              </a:rPr>
              <a:t>+1</a:t>
            </a:r>
            <a:r>
              <a:rPr kumimoji="1" lang="en-US" altLang="zh-CN" sz="2400" dirty="0">
                <a:solidFill>
                  <a:srgbClr val="000066"/>
                </a:solidFill>
                <a:latin typeface="Times New Roman" pitchFamily="18" charset="0"/>
                <a:ea typeface="楷体" pitchFamily="49" charset="-122"/>
              </a:rPr>
              <a:t> </a:t>
            </a:r>
            <a:r>
              <a:rPr kumimoji="1" lang="zh-CN" altLang="en-US" sz="2400" dirty="0">
                <a:solidFill>
                  <a:srgbClr val="000066"/>
                </a:solidFill>
                <a:latin typeface="Times New Roman" pitchFamily="18" charset="0"/>
                <a:ea typeface="楷体" pitchFamily="49" charset="-122"/>
              </a:rPr>
              <a:t>个元素。　</a:t>
            </a:r>
            <a:endParaRPr lang="zh-CN" altLang="en-US" sz="2400" dirty="0">
              <a:solidFill>
                <a:srgbClr val="000066"/>
              </a:solidFill>
              <a:latin typeface="Times New Roman" pitchFamily="18" charset="0"/>
              <a:ea typeface="楷体" pitchFamily="49" charset="-122"/>
            </a:endParaRPr>
          </a:p>
        </p:txBody>
      </p:sp>
      <p:sp>
        <p:nvSpPr>
          <p:cNvPr id="18" name="Text Box 19"/>
          <p:cNvSpPr txBox="1">
            <a:spLocks noChangeArrowheads="1"/>
          </p:cNvSpPr>
          <p:nvPr/>
        </p:nvSpPr>
        <p:spPr bwMode="auto">
          <a:xfrm>
            <a:off x="2063750" y="59436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因此插入算法的平均时间复杂度为</a:t>
            </a:r>
            <a:r>
              <a:rPr kumimoji="1" lang="en-US" altLang="zh-CN" sz="2400" dirty="0">
                <a:solidFill>
                  <a:srgbClr val="FF0000"/>
                </a:solidFill>
                <a:latin typeface="Times New Roman" pitchFamily="18" charset="0"/>
                <a:ea typeface="楷体" pitchFamily="49" charset="-122"/>
                <a:cs typeface="Times New Roman" pitchFamily="18" charset="0"/>
              </a:rPr>
              <a:t>O(</a:t>
            </a:r>
            <a:r>
              <a:rPr kumimoji="1" lang="en-US" altLang="zh-CN" sz="2400" i="1" dirty="0">
                <a:solidFill>
                  <a:srgbClr val="FF0000"/>
                </a:solidFill>
                <a:latin typeface="Times New Roman" pitchFamily="18" charset="0"/>
                <a:ea typeface="楷体" pitchFamily="49" charset="-122"/>
                <a:cs typeface="Times New Roman" pitchFamily="18" charset="0"/>
              </a:rPr>
              <a:t>n</a:t>
            </a:r>
            <a:r>
              <a:rPr kumimoji="1" lang="en-US" altLang="zh-CN" sz="2400" dirty="0">
                <a:solidFill>
                  <a:srgbClr val="FF0000"/>
                </a:solidFill>
                <a:latin typeface="Times New Roman" pitchFamily="18" charset="0"/>
                <a:ea typeface="楷体" pitchFamily="49" charset="-122"/>
                <a:cs typeface="Times New Roman" pitchFamily="18" charset="0"/>
              </a:rPr>
              <a:t>)</a:t>
            </a:r>
            <a:r>
              <a:rPr kumimoji="1" lang="zh-CN" altLang="en-US" sz="2400" dirty="0">
                <a:solidFill>
                  <a:srgbClr val="0000FF"/>
                </a:solidFill>
                <a:latin typeface="Times New Roman" pitchFamily="18" charset="0"/>
                <a:ea typeface="楷体" pitchFamily="49" charset="-122"/>
                <a:cs typeface="Times New Roman" pitchFamily="18" charset="0"/>
              </a:rPr>
              <a:t>。</a:t>
            </a:r>
            <a:endParaRPr lang="zh-CN" altLang="en-US" sz="2400" dirty="0">
              <a:solidFill>
                <a:srgbClr val="0000FF"/>
              </a:solidFill>
              <a:latin typeface="Times New Roman" pitchFamily="18" charset="0"/>
              <a:ea typeface="楷体" pitchFamily="49" charset="-122"/>
              <a:cs typeface="Times New Roman" pitchFamily="18" charset="0"/>
            </a:endParaRPr>
          </a:p>
        </p:txBody>
      </p:sp>
      <p:sp>
        <p:nvSpPr>
          <p:cNvPr id="23" name="Text Box 21"/>
          <p:cNvSpPr txBox="1">
            <a:spLocks noChangeArrowheads="1"/>
          </p:cNvSpPr>
          <p:nvPr/>
        </p:nvSpPr>
        <p:spPr bwMode="auto">
          <a:xfrm>
            <a:off x="665955" y="4056782"/>
            <a:ext cx="10210800" cy="497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lnSpc>
                <a:spcPts val="3500"/>
              </a:lnSpc>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所以在长度为</a:t>
            </a:r>
            <a:r>
              <a:rPr kumimoji="1" lang="en-US" altLang="zh-CN" b="1" i="1" kern="0" dirty="0">
                <a:solidFill>
                  <a:srgbClr val="0000FF"/>
                </a:solidFill>
                <a:latin typeface="Times New Roman" pitchFamily="18" charset="0"/>
                <a:ea typeface="楷体" pitchFamily="49" charset="-122"/>
                <a:cs typeface="Times New Roman" pitchFamily="18" charset="0"/>
              </a:rPr>
              <a:t>n</a:t>
            </a:r>
            <a:r>
              <a:rPr kumimoji="1" lang="zh-CN" altLang="en-US" b="1" kern="0" dirty="0">
                <a:solidFill>
                  <a:srgbClr val="0000FF"/>
                </a:solidFill>
                <a:latin typeface="Times New Roman" pitchFamily="18" charset="0"/>
                <a:ea typeface="楷体" pitchFamily="49" charset="-122"/>
                <a:cs typeface="Times New Roman" pitchFamily="18" charset="0"/>
              </a:rPr>
              <a:t>的线性表中插入一个元素时所需移动元素的平均次数为：  </a:t>
            </a:r>
            <a:endParaRPr lang="zh-CN" altLang="en-US" b="1" kern="0" dirty="0">
              <a:solidFill>
                <a:srgbClr val="0000FF"/>
              </a:solidFill>
              <a:latin typeface="Times New Roman" pitchFamily="18" charset="0"/>
              <a:ea typeface="楷体" pitchFamily="49" charset="-122"/>
              <a:cs typeface="Times New Roman" pitchFamily="18" charset="0"/>
            </a:endParaRPr>
          </a:p>
        </p:txBody>
      </p:sp>
      <p:sp>
        <p:nvSpPr>
          <p:cNvPr id="25" name="Rectangle 2">
            <a:extLst>
              <a:ext uri="{FF2B5EF4-FFF2-40B4-BE49-F238E27FC236}">
                <a16:creationId xmlns:a16="http://schemas.microsoft.com/office/drawing/2014/main" id="{1867A602-190C-4678-88DD-700A404C65A6}"/>
              </a:ext>
            </a:extLst>
          </p:cNvPr>
          <p:cNvSpPr>
            <a:spLocks noGrp="1" noChangeArrowheads="1"/>
          </p:cNvSpPr>
          <p:nvPr>
            <p:ph type="title"/>
          </p:nvPr>
        </p:nvSpPr>
        <p:spPr>
          <a:xfrm>
            <a:off x="843756" y="476173"/>
            <a:ext cx="10668000" cy="685800"/>
          </a:xfrm>
        </p:spPr>
        <p:txBody>
          <a:bodyPr/>
          <a:lstStyle/>
          <a:p>
            <a:r>
              <a:rPr lang="zh-CN" altLang="en-US" dirty="0">
                <a:latin typeface="宋体" panose="02010600030101010101" pitchFamily="2" charset="-122"/>
              </a:rPr>
              <a:t>算法分析</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7909E1F-BCE2-44ED-9915-56B5EF2F39F2}"/>
                  </a:ext>
                </a:extLst>
              </p:cNvPr>
              <p:cNvSpPr txBox="1"/>
              <p:nvPr/>
            </p:nvSpPr>
            <p:spPr>
              <a:xfrm>
                <a:off x="554129" y="4659755"/>
                <a:ext cx="11127020" cy="10375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altLang="zh-CN" i="1" smtClean="0">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r>
                            <a:rPr lang="en-US" altLang="zh-CN" i="1">
                              <a:latin typeface="Cambria Math" panose="02040503050406030204" pitchFamily="18" charset="0"/>
                            </a:rPr>
                            <m:t>+1</m:t>
                          </m:r>
                        </m:sup>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i="1" smtClean="0">
                                  <a:solidFill>
                                    <a:srgbClr val="00B050"/>
                                  </a:solidFill>
                                  <a:latin typeface="Cambria Math" panose="02040503050406030204" pitchFamily="18" charset="0"/>
                                </a:rPr>
                                <m:t>𝑃</m:t>
                              </m:r>
                            </m:e>
                            <m:sub>
                              <m:r>
                                <a:rPr lang="en-US" altLang="zh-CN" i="1" smtClean="0">
                                  <a:solidFill>
                                    <a:srgbClr val="00B050"/>
                                  </a:solidFill>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pt-BR" altLang="zh-CN" i="1">
                              <a:latin typeface="Cambria Math" panose="02040503050406030204" pitchFamily="18" charset="0"/>
                            </a:rPr>
                            <m:t>+</m:t>
                          </m:r>
                          <m:r>
                            <a:rPr lang="en-US" altLang="zh-CN" b="0" i="1" smtClean="0">
                              <a:latin typeface="Cambria Math" panose="02040503050406030204" pitchFamily="18" charset="0"/>
                            </a:rPr>
                            <m:t>1)]</m:t>
                          </m:r>
                        </m:e>
                      </m:nary>
                      <m:r>
                        <a:rPr lang="pt-BR" altLang="zh-CN" i="1" smtClean="0">
                          <a:latin typeface="Cambria Math" panose="02040503050406030204" pitchFamily="18" charset="0"/>
                        </a:rPr>
                        <m:t>=</m:t>
                      </m:r>
                      <m:f>
                        <m:fPr>
                          <m:ctrlPr>
                            <a:rPr lang="pt-BR" altLang="zh-CN" i="1" smtClean="0">
                              <a:solidFill>
                                <a:srgbClr val="00B050"/>
                              </a:solidFill>
                              <a:latin typeface="Cambria Math" panose="02040503050406030204" pitchFamily="18" charset="0"/>
                            </a:rPr>
                          </m:ctrlPr>
                        </m:fPr>
                        <m:num>
                          <m:r>
                            <a:rPr lang="en-US" altLang="zh-CN" b="0" i="1" smtClean="0">
                              <a:solidFill>
                                <a:srgbClr val="00B050"/>
                              </a:solidFill>
                              <a:latin typeface="Cambria Math" panose="02040503050406030204" pitchFamily="18" charset="0"/>
                            </a:rPr>
                            <m:t>1</m:t>
                          </m:r>
                        </m:num>
                        <m:den>
                          <m:r>
                            <a:rPr lang="en-US" altLang="zh-CN" b="0" i="1" smtClean="0">
                              <a:solidFill>
                                <a:srgbClr val="00B050"/>
                              </a:solidFill>
                              <a:latin typeface="Cambria Math" panose="02040503050406030204" pitchFamily="18" charset="0"/>
                            </a:rPr>
                            <m:t>𝑛</m:t>
                          </m:r>
                          <m:r>
                            <a:rPr lang="en-US" altLang="zh-CN" b="0" i="1" smtClean="0">
                              <a:solidFill>
                                <a:srgbClr val="00B050"/>
                              </a:solidFill>
                              <a:latin typeface="Cambria Math" panose="02040503050406030204" pitchFamily="18" charset="0"/>
                            </a:rPr>
                            <m:t>+1</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r>
                            <a:rPr lang="pt-BR" altLang="zh-CN" i="1">
                              <a:latin typeface="Cambria Math" panose="02040503050406030204" pitchFamily="18" charset="0"/>
                            </a:rPr>
                            <m:t>+</m:t>
                          </m:r>
                          <m:r>
                            <a:rPr lang="en-US" altLang="zh-CN" i="1">
                              <a:latin typeface="Cambria Math" panose="02040503050406030204" pitchFamily="18" charset="0"/>
                            </a:rPr>
                            <m:t>1</m:t>
                          </m:r>
                          <m:r>
                            <a:rPr lang="en-US" altLang="zh-CN" b="0" i="1" smtClean="0">
                              <a:latin typeface="Cambria Math" panose="02040503050406030204" pitchFamily="18" charset="0"/>
                            </a:rPr>
                            <m:t>)</m:t>
                          </m:r>
                        </m:e>
                      </m:nary>
                      <m:r>
                        <a:rPr lang="en-US" altLang="zh-CN" b="1"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+1</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𝑘</m:t>
                          </m:r>
                          <m:r>
                            <a:rPr lang="pt-BR"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+1)</m:t>
                              </m:r>
                            </m:den>
                          </m:f>
                          <m:r>
                            <a:rPr lang="zh-CN" altLang="en-US" i="1">
                              <a:latin typeface="Cambria Math" panose="02040503050406030204" pitchFamily="18" charset="0"/>
                            </a:rPr>
                            <m:t>∗</m:t>
                          </m:r>
                          <m:f>
                            <m:fPr>
                              <m:ctrlPr>
                                <a:rPr lang="pt-BR" altLang="zh-CN" i="1">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den>
                          </m:f>
                        </m:e>
                      </m:nary>
                    </m:oMath>
                  </m:oMathPara>
                </a14:m>
                <a:endParaRPr lang="zh-CN" altLang="en-US" dirty="0"/>
              </a:p>
            </p:txBody>
          </p:sp>
        </mc:Choice>
        <mc:Fallback xmlns="">
          <p:sp>
            <p:nvSpPr>
              <p:cNvPr id="27" name="文本框 26">
                <a:extLst>
                  <a:ext uri="{FF2B5EF4-FFF2-40B4-BE49-F238E27FC236}">
                    <a16:creationId xmlns:a16="http://schemas.microsoft.com/office/drawing/2014/main" id="{47909E1F-BCE2-44ED-9915-56B5EF2F39F2}"/>
                  </a:ext>
                </a:extLst>
              </p:cNvPr>
              <p:cNvSpPr txBox="1">
                <a:spLocks noRot="1" noChangeAspect="1" noMove="1" noResize="1" noEditPoints="1" noAdjustHandles="1" noChangeArrowheads="1" noChangeShapeType="1" noTextEdit="1"/>
              </p:cNvSpPr>
              <p:nvPr/>
            </p:nvSpPr>
            <p:spPr>
              <a:xfrm>
                <a:off x="554129" y="4659755"/>
                <a:ext cx="11127020" cy="1037528"/>
              </a:xfrm>
              <a:prstGeom prst="rect">
                <a:avLst/>
              </a:prstGeom>
              <a:blipFill>
                <a:blip r:embed="rId2"/>
                <a:stretch>
                  <a:fillRect/>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9DCAF278-4C75-49BE-AA60-6E64B67AF603}"/>
              </a:ext>
            </a:extLst>
          </p:cNvPr>
          <p:cNvGrpSpPr/>
          <p:nvPr/>
        </p:nvGrpSpPr>
        <p:grpSpPr>
          <a:xfrm>
            <a:off x="7034212" y="1629527"/>
            <a:ext cx="4889491" cy="1443268"/>
            <a:chOff x="7034212" y="1629527"/>
            <a:chExt cx="4889491" cy="1443268"/>
          </a:xfrm>
        </p:grpSpPr>
        <p:sp>
          <p:nvSpPr>
            <p:cNvPr id="20" name="Text Box 6"/>
            <p:cNvSpPr txBox="1">
              <a:spLocks noChangeArrowheads="1"/>
            </p:cNvSpPr>
            <p:nvPr/>
          </p:nvSpPr>
          <p:spPr bwMode="auto">
            <a:xfrm>
              <a:off x="7034212" y="1629527"/>
              <a:ext cx="4889491" cy="128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在插入元素</a:t>
              </a:r>
              <a:r>
                <a:rPr kumimoji="1" lang="en-US" altLang="zh-CN" b="1" i="1" kern="0" dirty="0" err="1">
                  <a:solidFill>
                    <a:srgbClr val="000066"/>
                  </a:solidFill>
                  <a:latin typeface="Times New Roman" pitchFamily="18" charset="0"/>
                  <a:ea typeface="楷体" pitchFamily="49" charset="-122"/>
                  <a:cs typeface="Times New Roman" pitchFamily="18" charset="0"/>
                </a:rPr>
                <a:t>a</a:t>
              </a:r>
              <a:r>
                <a:rPr kumimoji="1" lang="en-US" altLang="zh-CN" b="1" i="1" kern="0" baseline="-25000" dirty="0" err="1">
                  <a:solidFill>
                    <a:srgbClr val="000066"/>
                  </a:solidFill>
                  <a:latin typeface="Times New Roman" pitchFamily="18" charset="0"/>
                  <a:ea typeface="楷体" pitchFamily="49" charset="-122"/>
                  <a:cs typeface="Times New Roman" pitchFamily="18" charset="0"/>
                </a:rPr>
                <a:t>i</a:t>
              </a:r>
              <a:r>
                <a:rPr kumimoji="1" lang="zh-CN" altLang="en-US" b="1" kern="0" dirty="0">
                  <a:solidFill>
                    <a:srgbClr val="000066"/>
                  </a:solidFill>
                  <a:latin typeface="Times New Roman" pitchFamily="18" charset="0"/>
                  <a:ea typeface="楷体" pitchFamily="49" charset="-122"/>
                  <a:cs typeface="Times New Roman" pitchFamily="18" charset="0"/>
                </a:rPr>
                <a:t>时，若为</a:t>
              </a:r>
              <a:r>
                <a:rPr kumimoji="1" lang="zh-CN" altLang="en-US" b="1" kern="0" dirty="0">
                  <a:solidFill>
                    <a:srgbClr val="00B050"/>
                  </a:solidFill>
                  <a:latin typeface="Times New Roman" pitchFamily="18" charset="0"/>
                  <a:ea typeface="楷体" pitchFamily="49" charset="-122"/>
                  <a:cs typeface="Times New Roman" pitchFamily="18" charset="0"/>
                </a:rPr>
                <a:t>等概率</a:t>
              </a:r>
              <a:r>
                <a:rPr kumimoji="1" lang="zh-CN" altLang="en-US" b="1" kern="0" dirty="0">
                  <a:solidFill>
                    <a:srgbClr val="000066"/>
                  </a:solidFill>
                  <a:latin typeface="Times New Roman" pitchFamily="18" charset="0"/>
                  <a:ea typeface="楷体" pitchFamily="49" charset="-122"/>
                  <a:cs typeface="Times New Roman" pitchFamily="18" charset="0"/>
                </a:rPr>
                <a:t>情况，</a:t>
              </a:r>
              <a:endParaRPr kumimoji="1" lang="en-US" altLang="zh-CN" b="1" kern="0" dirty="0">
                <a:solidFill>
                  <a:srgbClr val="000066"/>
                </a:solidFill>
                <a:latin typeface="Times New Roman" pitchFamily="18" charset="0"/>
                <a:ea typeface="楷体" pitchFamily="49" charset="-122"/>
                <a:cs typeface="Times New Roman" pitchFamily="18" charset="0"/>
              </a:endParaRPr>
            </a:p>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则 </a:t>
              </a:r>
              <a:r>
                <a:rPr kumimoji="1" lang="en-US" altLang="zh-CN" b="1" i="1" kern="0" dirty="0">
                  <a:solidFill>
                    <a:srgbClr val="000066"/>
                  </a:solidFill>
                  <a:latin typeface="Times New Roman" pitchFamily="18" charset="0"/>
                  <a:ea typeface="楷体" pitchFamily="49" charset="-122"/>
                  <a:cs typeface="Times New Roman" pitchFamily="18" charset="0"/>
                </a:rPr>
                <a:t>p</a:t>
              </a:r>
              <a:r>
                <a:rPr kumimoji="1" lang="en-US" altLang="zh-CN" b="1" i="1" kern="0" baseline="-25000" dirty="0">
                  <a:solidFill>
                    <a:srgbClr val="000066"/>
                  </a:solidFill>
                  <a:latin typeface="Times New Roman" pitchFamily="18" charset="0"/>
                  <a:ea typeface="楷体" pitchFamily="49" charset="-122"/>
                  <a:cs typeface="Times New Roman" pitchFamily="18" charset="0"/>
                </a:rPr>
                <a:t>i </a:t>
              </a:r>
              <a:r>
                <a:rPr kumimoji="1" lang="en-US" altLang="zh-CN" b="1" kern="0" dirty="0">
                  <a:solidFill>
                    <a:srgbClr val="000066"/>
                  </a:solidFill>
                  <a:latin typeface="Times New Roman" pitchFamily="18" charset="0"/>
                  <a:ea typeface="楷体" pitchFamily="49" charset="-122"/>
                  <a:cs typeface="Times New Roman" pitchFamily="18" charset="0"/>
                </a:rPr>
                <a:t>=</a:t>
              </a:r>
              <a:endParaRPr lang="en-US" altLang="zh-CN" b="1" kern="0" dirty="0">
                <a:solidFill>
                  <a:srgbClr val="000066"/>
                </a:solidFill>
                <a:latin typeface="Times New Roman" pitchFamily="18" charset="0"/>
                <a:ea typeface="楷体" pitchFamily="49" charset="-122"/>
                <a:cs typeface="Times New Roman" pitchFamily="18" charset="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2C5C8754-CFA4-45CE-BADD-0DBE154E6F4B}"/>
                    </a:ext>
                  </a:extLst>
                </p:cNvPr>
                <p:cNvSpPr/>
                <p:nvPr/>
              </p:nvSpPr>
              <p:spPr>
                <a:xfrm>
                  <a:off x="8037665" y="2280399"/>
                  <a:ext cx="979179"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r>
                              <a:rPr lang="en-US" altLang="zh-CN" i="1">
                                <a:latin typeface="Cambria Math" panose="02040503050406030204" pitchFamily="18" charset="0"/>
                              </a:rPr>
                              <m:t>+1</m:t>
                            </m:r>
                          </m:den>
                        </m:f>
                      </m:oMath>
                    </m:oMathPara>
                  </a14:m>
                  <a:endParaRPr lang="zh-CN" altLang="en-US" dirty="0"/>
                </a:p>
              </p:txBody>
            </p:sp>
          </mc:Choice>
          <mc:Fallback xmlns="">
            <p:sp>
              <p:nvSpPr>
                <p:cNvPr id="3" name="矩形 2">
                  <a:extLst>
                    <a:ext uri="{FF2B5EF4-FFF2-40B4-BE49-F238E27FC236}">
                      <a16:creationId xmlns:a16="http://schemas.microsoft.com/office/drawing/2014/main" id="{2C5C8754-CFA4-45CE-BADD-0DBE154E6F4B}"/>
                    </a:ext>
                  </a:extLst>
                </p:cNvPr>
                <p:cNvSpPr>
                  <a:spLocks noRot="1" noChangeAspect="1" noMove="1" noResize="1" noEditPoints="1" noAdjustHandles="1" noChangeArrowheads="1" noChangeShapeType="1" noTextEdit="1"/>
                </p:cNvSpPr>
                <p:nvPr/>
              </p:nvSpPr>
              <p:spPr>
                <a:xfrm>
                  <a:off x="8037665" y="2280399"/>
                  <a:ext cx="979179" cy="792396"/>
                </a:xfrm>
                <a:prstGeom prst="rect">
                  <a:avLst/>
                </a:prstGeom>
                <a:blipFill>
                  <a:blip r:embed="rId3"/>
                  <a:stretch>
                    <a:fillRect/>
                  </a:stretch>
                </a:blipFill>
              </p:spPr>
              <p:txBody>
                <a:bodyPr/>
                <a:lstStyle/>
                <a:p>
                  <a:r>
                    <a:rPr lang="zh-CN" altLang="en-US">
                      <a:noFill/>
                    </a:rPr>
                    <a:t> </a:t>
                  </a:r>
                </a:p>
              </p:txBody>
            </p:sp>
          </mc:Fallback>
        </mc:AlternateContent>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3"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419BC3-4EA9-4848-B270-80673D3EFDC5}"/>
              </a:ext>
            </a:extLst>
          </p:cNvPr>
          <p:cNvSpPr>
            <a:spLocks noGrp="1"/>
          </p:cNvSpPr>
          <p:nvPr>
            <p:ph type="title"/>
          </p:nvPr>
        </p:nvSpPr>
        <p:spPr/>
        <p:txBody>
          <a:bodyPr/>
          <a:lstStyle/>
          <a:p>
            <a:r>
              <a:rPr lang="zh-CN" altLang="en-US" dirty="0">
                <a:latin typeface="宋体" panose="02010600030101010101" pitchFamily="2" charset="-122"/>
              </a:rPr>
              <a:t>删除操作</a:t>
            </a:r>
            <a:endParaRPr lang="zh-CN" altLang="en-US" dirty="0"/>
          </a:p>
        </p:txBody>
      </p:sp>
      <p:sp>
        <p:nvSpPr>
          <p:cNvPr id="3" name="内容占位符 2">
            <a:extLst>
              <a:ext uri="{FF2B5EF4-FFF2-40B4-BE49-F238E27FC236}">
                <a16:creationId xmlns:a16="http://schemas.microsoft.com/office/drawing/2014/main" id="{5F011911-AFA3-4323-9AF2-9D5CABE65A66}"/>
              </a:ext>
            </a:extLst>
          </p:cNvPr>
          <p:cNvSpPr>
            <a:spLocks noGrp="1"/>
          </p:cNvSpPr>
          <p:nvPr>
            <p:ph idx="1"/>
          </p:nvPr>
        </p:nvSpPr>
        <p:spPr>
          <a:xfrm>
            <a:off x="355600" y="1752600"/>
            <a:ext cx="11480800" cy="4800600"/>
          </a:xfrm>
        </p:spPr>
        <p:txBody>
          <a:bodyPr/>
          <a:lstStyle/>
          <a:p>
            <a:pPr>
              <a:lnSpc>
                <a:spcPct val="150000"/>
              </a:lnSpc>
              <a:spcBef>
                <a:spcPts val="1200"/>
              </a:spcBef>
            </a:pPr>
            <a:r>
              <a:rPr lang="zh-CN" altLang="en-US" dirty="0">
                <a:latin typeface="宋体" panose="02010600030101010101" pitchFamily="2" charset="-122"/>
              </a:rPr>
              <a:t>线性表的删除运算是指将表的第</a:t>
            </a:r>
            <a:r>
              <a:rPr lang="en-US" altLang="zh-CN" dirty="0" err="1">
                <a:latin typeface="宋体" panose="02010600030101010101" pitchFamily="2" charset="-122"/>
              </a:rPr>
              <a:t>i</a:t>
            </a:r>
            <a:r>
              <a:rPr lang="en-US" altLang="zh-CN" dirty="0">
                <a:latin typeface="宋体" panose="02010600030101010101" pitchFamily="2" charset="-122"/>
              </a:rPr>
              <a:t>(1≤i≤n)</a:t>
            </a:r>
            <a:r>
              <a:rPr lang="zh-CN" altLang="en-US" dirty="0">
                <a:latin typeface="宋体" panose="02010600030101010101" pitchFamily="2" charset="-122"/>
              </a:rPr>
              <a:t>个元素删去，</a:t>
            </a:r>
            <a:endParaRPr lang="en-US" altLang="zh-CN" dirty="0">
              <a:latin typeface="宋体" panose="02010600030101010101" pitchFamily="2" charset="-122"/>
            </a:endParaRPr>
          </a:p>
          <a:p>
            <a:pPr lvl="1">
              <a:lnSpc>
                <a:spcPct val="150000"/>
              </a:lnSpc>
              <a:spcBef>
                <a:spcPts val="1200"/>
              </a:spcBef>
            </a:pPr>
            <a:r>
              <a:rPr lang="zh-CN" altLang="en-US" sz="2600" dirty="0">
                <a:latin typeface="宋体" panose="02010600030101010101" pitchFamily="2" charset="-122"/>
              </a:rPr>
              <a:t>使长度为</a:t>
            </a:r>
            <a:r>
              <a:rPr lang="en-US" altLang="zh-CN" sz="2600" dirty="0">
                <a:latin typeface="宋体" panose="02010600030101010101" pitchFamily="2" charset="-122"/>
              </a:rPr>
              <a:t>n</a:t>
            </a:r>
            <a:r>
              <a:rPr lang="zh-CN" altLang="en-US" sz="2600" dirty="0">
                <a:latin typeface="宋体" panose="02010600030101010101" pitchFamily="2" charset="-122"/>
              </a:rPr>
              <a:t>的线性表  </a:t>
            </a:r>
            <a:r>
              <a:rPr lang="en-US" altLang="zh-CN" sz="2600" dirty="0">
                <a:latin typeface="宋体" panose="02010600030101010101" pitchFamily="2" charset="-122"/>
              </a:rPr>
              <a:t>(e</a:t>
            </a:r>
            <a:r>
              <a:rPr lang="en-US" altLang="zh-CN" sz="2600" baseline="-25000" dirty="0">
                <a:latin typeface="宋体" panose="02010600030101010101" pitchFamily="2" charset="-122"/>
              </a:rPr>
              <a:t>1</a:t>
            </a:r>
            <a:r>
              <a:rPr lang="zh-CN" altLang="en-US" sz="2600" dirty="0">
                <a:latin typeface="宋体" panose="02010600030101010101" pitchFamily="2" charset="-122"/>
              </a:rPr>
              <a:t>，</a:t>
            </a:r>
            <a:r>
              <a:rPr lang="en-US" altLang="zh-CN" sz="2600" dirty="0">
                <a:latin typeface="宋体" panose="02010600030101010101" pitchFamily="2" charset="-122"/>
              </a:rPr>
              <a:t>…,e</a:t>
            </a:r>
            <a:r>
              <a:rPr lang="en-US" altLang="zh-CN" sz="2600" baseline="-25000" dirty="0">
                <a:latin typeface="宋体" panose="02010600030101010101" pitchFamily="2" charset="-122"/>
              </a:rPr>
              <a:t>i-1</a:t>
            </a:r>
            <a:r>
              <a:rPr lang="zh-CN" altLang="en-US" sz="2600" dirty="0">
                <a:latin typeface="宋体" panose="02010600030101010101" pitchFamily="2" charset="-122"/>
              </a:rPr>
              <a:t>，</a:t>
            </a:r>
            <a:r>
              <a:rPr lang="en-US" altLang="zh-CN" sz="2600" dirty="0" err="1">
                <a:solidFill>
                  <a:srgbClr val="00B050"/>
                </a:solidFill>
                <a:highlight>
                  <a:srgbClr val="FFFF00"/>
                </a:highlight>
                <a:latin typeface="宋体" panose="02010600030101010101" pitchFamily="2" charset="-122"/>
              </a:rPr>
              <a:t>e</a:t>
            </a:r>
            <a:r>
              <a:rPr lang="en-US" altLang="zh-CN" sz="2600" baseline="-25000" dirty="0" err="1">
                <a:solidFill>
                  <a:srgbClr val="00B050"/>
                </a:solidFill>
                <a:highlight>
                  <a:srgbClr val="FFFF00"/>
                </a:highlight>
                <a:latin typeface="宋体" panose="02010600030101010101" pitchFamily="2" charset="-122"/>
              </a:rPr>
              <a:t>i</a:t>
            </a:r>
            <a:r>
              <a:rPr lang="zh-CN" altLang="en-US" sz="2600" dirty="0">
                <a:latin typeface="宋体" panose="02010600030101010101" pitchFamily="2" charset="-122"/>
              </a:rPr>
              <a:t>，</a:t>
            </a:r>
            <a:r>
              <a:rPr lang="en-US" altLang="zh-CN" sz="2600" dirty="0">
                <a:latin typeface="宋体" panose="02010600030101010101" pitchFamily="2" charset="-122"/>
              </a:rPr>
              <a:t>e</a:t>
            </a:r>
            <a:r>
              <a:rPr lang="en-US" altLang="zh-CN" sz="2600" baseline="-25000" dirty="0">
                <a:latin typeface="宋体" panose="02010600030101010101" pitchFamily="2" charset="-122"/>
              </a:rPr>
              <a:t>i+1</a:t>
            </a:r>
            <a:r>
              <a:rPr lang="zh-CN" altLang="en-US" sz="2600" dirty="0">
                <a:latin typeface="宋体" panose="02010600030101010101" pitchFamily="2" charset="-122"/>
              </a:rPr>
              <a:t>，</a:t>
            </a:r>
            <a:r>
              <a:rPr lang="en-US" altLang="zh-CN" sz="2600" dirty="0">
                <a:latin typeface="宋体" panose="02010600030101010101" pitchFamily="2" charset="-122"/>
              </a:rPr>
              <a:t>…</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25000" dirty="0" err="1">
                <a:latin typeface="宋体" panose="02010600030101010101" pitchFamily="2" charset="-122"/>
              </a:rPr>
              <a:t>n</a:t>
            </a:r>
            <a:r>
              <a:rPr lang="en-US" altLang="zh-CN" sz="2600" dirty="0">
                <a:latin typeface="宋体" panose="02010600030101010101" pitchFamily="2" charset="-122"/>
              </a:rPr>
              <a:t>)</a:t>
            </a:r>
            <a:r>
              <a:rPr lang="zh-CN" altLang="en-US" sz="2600" dirty="0">
                <a:latin typeface="宋体" panose="02010600030101010101" pitchFamily="2" charset="-122"/>
              </a:rPr>
              <a:t> </a:t>
            </a:r>
            <a:endParaRPr lang="en-US" altLang="zh-CN" sz="2600" dirty="0">
              <a:latin typeface="宋体" panose="02010600030101010101" pitchFamily="2" charset="-122"/>
            </a:endParaRPr>
          </a:p>
          <a:p>
            <a:pPr lvl="1">
              <a:lnSpc>
                <a:spcPct val="150000"/>
              </a:lnSpc>
              <a:spcBef>
                <a:spcPts val="1200"/>
              </a:spcBef>
            </a:pPr>
            <a:r>
              <a:rPr lang="zh-CN" altLang="en-US" sz="2600" dirty="0">
                <a:latin typeface="宋体" panose="02010600030101010101" pitchFamily="2" charset="-122"/>
              </a:rPr>
              <a:t>变成长度为</a:t>
            </a:r>
            <a:r>
              <a:rPr lang="en-US" altLang="zh-CN" sz="2600" dirty="0">
                <a:latin typeface="宋体" panose="02010600030101010101" pitchFamily="2" charset="-122"/>
              </a:rPr>
              <a:t>n-1</a:t>
            </a:r>
            <a:r>
              <a:rPr lang="zh-CN" altLang="en-US" sz="2600" dirty="0">
                <a:latin typeface="宋体" panose="02010600030101010101" pitchFamily="2" charset="-122"/>
              </a:rPr>
              <a:t>的线性表</a:t>
            </a:r>
            <a:r>
              <a:rPr lang="en-US" altLang="zh-CN" sz="2600" dirty="0">
                <a:latin typeface="宋体" panose="02010600030101010101" pitchFamily="2" charset="-122"/>
              </a:rPr>
              <a:t>(e</a:t>
            </a:r>
            <a:r>
              <a:rPr lang="en-US" altLang="zh-CN" sz="2600" baseline="-25000" dirty="0">
                <a:latin typeface="宋体" panose="02010600030101010101" pitchFamily="2" charset="-122"/>
              </a:rPr>
              <a:t>1</a:t>
            </a:r>
            <a:r>
              <a:rPr lang="zh-CN" altLang="en-US" sz="2600" dirty="0">
                <a:latin typeface="宋体" panose="02010600030101010101" pitchFamily="2" charset="-122"/>
              </a:rPr>
              <a:t>，</a:t>
            </a:r>
            <a:r>
              <a:rPr lang="en-US" altLang="zh-CN" sz="2600" dirty="0">
                <a:latin typeface="宋体" panose="02010600030101010101" pitchFamily="2" charset="-122"/>
              </a:rPr>
              <a:t>…,e</a:t>
            </a:r>
            <a:r>
              <a:rPr lang="en-US" altLang="zh-CN" sz="2600" baseline="-25000" dirty="0">
                <a:latin typeface="宋体" panose="02010600030101010101" pitchFamily="2" charset="-122"/>
              </a:rPr>
              <a:t>i-1</a:t>
            </a:r>
            <a:r>
              <a:rPr lang="zh-CN" altLang="en-US" sz="2600" dirty="0">
                <a:latin typeface="宋体" panose="02010600030101010101" pitchFamily="2" charset="-122"/>
              </a:rPr>
              <a:t>，</a:t>
            </a:r>
            <a:r>
              <a:rPr lang="en-US" altLang="zh-CN" sz="2600" dirty="0">
                <a:latin typeface="宋体" panose="02010600030101010101" pitchFamily="2" charset="-122"/>
              </a:rPr>
              <a:t>e</a:t>
            </a:r>
            <a:r>
              <a:rPr lang="en-US" altLang="zh-CN" sz="2600" baseline="-25000" dirty="0">
                <a:solidFill>
                  <a:srgbClr val="00B050"/>
                </a:solidFill>
                <a:latin typeface="宋体" panose="02010600030101010101" pitchFamily="2" charset="-122"/>
              </a:rPr>
              <a:t>i+1</a:t>
            </a:r>
            <a:r>
              <a:rPr lang="zh-CN" altLang="en-US" sz="2600" dirty="0">
                <a:latin typeface="宋体" panose="02010600030101010101" pitchFamily="2" charset="-122"/>
              </a:rPr>
              <a:t>，</a:t>
            </a:r>
            <a:r>
              <a:rPr lang="en-US" altLang="zh-CN" sz="2600" dirty="0">
                <a:latin typeface="宋体" panose="02010600030101010101" pitchFamily="2" charset="-122"/>
              </a:rPr>
              <a:t>…</a:t>
            </a:r>
            <a:r>
              <a:rPr lang="zh-CN" altLang="en-US" sz="2600" dirty="0">
                <a:latin typeface="宋体" panose="02010600030101010101" pitchFamily="2" charset="-122"/>
              </a:rPr>
              <a:t>，</a:t>
            </a:r>
            <a:r>
              <a:rPr lang="en-US" altLang="zh-CN" sz="2600" dirty="0" err="1">
                <a:latin typeface="宋体" panose="02010600030101010101" pitchFamily="2" charset="-122"/>
              </a:rPr>
              <a:t>e</a:t>
            </a:r>
            <a:r>
              <a:rPr lang="en-US" altLang="zh-CN" sz="2600" baseline="-25000" dirty="0" err="1">
                <a:solidFill>
                  <a:srgbClr val="00B050"/>
                </a:solidFill>
                <a:latin typeface="宋体" panose="02010600030101010101" pitchFamily="2" charset="-122"/>
              </a:rPr>
              <a:t>n</a:t>
            </a:r>
            <a:r>
              <a:rPr lang="en-US" altLang="zh-CN" sz="2600" dirty="0">
                <a:latin typeface="宋体" panose="02010600030101010101" pitchFamily="2" charset="-122"/>
              </a:rPr>
              <a:t>)</a:t>
            </a:r>
            <a:r>
              <a:rPr lang="zh-CN" altLang="en-US" sz="2600" dirty="0">
                <a:latin typeface="宋体" panose="02010600030101010101" pitchFamily="2" charset="-122"/>
              </a:rPr>
              <a:t>。</a:t>
            </a:r>
            <a:endParaRPr lang="zh-CN" altLang="en-US" sz="2600" dirty="0"/>
          </a:p>
        </p:txBody>
      </p:sp>
    </p:spTree>
    <p:extLst>
      <p:ext uri="{BB962C8B-B14F-4D97-AF65-F5344CB8AC3E}">
        <p14:creationId xmlns:p14="http://schemas.microsoft.com/office/powerpoint/2010/main" val="233041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descr="信纸"/>
          <p:cNvSpPr txBox="1">
            <a:spLocks noChangeArrowheads="1"/>
          </p:cNvSpPr>
          <p:nvPr/>
        </p:nvSpPr>
        <p:spPr bwMode="auto">
          <a:xfrm>
            <a:off x="1936749" y="533400"/>
            <a:ext cx="4464051" cy="523220"/>
          </a:xfrm>
          <a:prstGeom prst="rect">
            <a:avLst/>
          </a:prstGeom>
          <a:solidFill>
            <a:schemeClr val="bg1"/>
          </a:solidFill>
          <a:ln w="9525" cap="flat" cmpd="sng" algn="ctr">
            <a:noFill/>
            <a:prstDash val="solid"/>
            <a:headEnd/>
            <a:tailEnd/>
          </a:ln>
          <a:effectLst/>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ct val="50000"/>
              </a:spcBef>
              <a:spcAft>
                <a:spcPts val="0"/>
              </a:spcAft>
              <a:defRPr/>
            </a:pPr>
            <a:r>
              <a:rPr kumimoji="1" lang="zh-CN" altLang="en-US" sz="2800" b="1" kern="0" spc="50" dirty="0">
                <a:ln w="11430"/>
                <a:solidFill>
                  <a:srgbClr val="FF0000"/>
                </a:solidFill>
                <a:ea typeface="黑体" panose="02010609060101010101" pitchFamily="49" charset="-122"/>
                <a:cs typeface="Times New Roman" panose="02020603050405020304" pitchFamily="18" charset="0"/>
              </a:rPr>
              <a:t>线性表的知识结构</a:t>
            </a:r>
            <a:endParaRPr lang="zh-CN" altLang="en-US" sz="2800" b="1" kern="0" spc="50" dirty="0">
              <a:ln w="11430"/>
              <a:solidFill>
                <a:srgbClr val="FF0000"/>
              </a:solidFill>
              <a:ea typeface="黑体" panose="02010609060101010101" pitchFamily="49" charset="-122"/>
              <a:cs typeface="Times New Roman" panose="02020603050405020304" pitchFamily="18" charset="0"/>
            </a:endParaRPr>
          </a:p>
        </p:txBody>
      </p:sp>
      <p:sp>
        <p:nvSpPr>
          <p:cNvPr id="6" name="TextBox 5"/>
          <p:cNvSpPr txBox="1"/>
          <p:nvPr/>
        </p:nvSpPr>
        <p:spPr>
          <a:xfrm>
            <a:off x="3095604" y="1205326"/>
            <a:ext cx="2357454"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dirty="0">
                <a:solidFill>
                  <a:prstClr val="white"/>
                </a:solidFill>
                <a:latin typeface="楷体" pitchFamily="49" charset="-122"/>
                <a:ea typeface="楷体" pitchFamily="49" charset="-122"/>
              </a:rPr>
              <a:t>线性表的概念</a:t>
            </a:r>
          </a:p>
        </p:txBody>
      </p:sp>
      <p:sp>
        <p:nvSpPr>
          <p:cNvPr id="7" name="TextBox 6"/>
          <p:cNvSpPr txBox="1"/>
          <p:nvPr/>
        </p:nvSpPr>
        <p:spPr>
          <a:xfrm>
            <a:off x="2738414" y="2024181"/>
            <a:ext cx="3000396"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线性表的存储结构</a:t>
            </a:r>
          </a:p>
        </p:txBody>
      </p:sp>
      <p:sp>
        <p:nvSpPr>
          <p:cNvPr id="8" name="下箭头 7"/>
          <p:cNvSpPr/>
          <p:nvPr/>
        </p:nvSpPr>
        <p:spPr>
          <a:xfrm>
            <a:off x="4095736" y="1743491"/>
            <a:ext cx="142876" cy="252000"/>
          </a:xfrm>
          <a:prstGeom prst="downArrow">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ct val="50000"/>
              </a:spcBef>
              <a:spcAft>
                <a:spcPts val="0"/>
              </a:spcAft>
              <a:defRPr/>
            </a:pPr>
            <a:endParaRPr lang="zh-CN" altLang="en-US" sz="2000" b="1" kern="0">
              <a:solidFill>
                <a:prstClr val="white"/>
              </a:solidFill>
              <a:latin typeface="Calibri"/>
              <a:ea typeface="宋体"/>
            </a:endParaRPr>
          </a:p>
        </p:txBody>
      </p:sp>
      <p:grpSp>
        <p:nvGrpSpPr>
          <p:cNvPr id="9" name="组合 8"/>
          <p:cNvGrpSpPr>
            <a:grpSpLocks/>
          </p:cNvGrpSpPr>
          <p:nvPr/>
        </p:nvGrpSpPr>
        <p:grpSpPr bwMode="auto">
          <a:xfrm>
            <a:off x="5881689" y="519338"/>
            <a:ext cx="5386379" cy="1474634"/>
            <a:chOff x="4357686" y="263778"/>
            <a:chExt cx="5386417" cy="1474194"/>
          </a:xfrm>
        </p:grpSpPr>
        <p:sp>
          <p:nvSpPr>
            <p:cNvPr id="10" name="TextBox 9"/>
            <p:cNvSpPr txBox="1"/>
            <p:nvPr/>
          </p:nvSpPr>
          <p:spPr>
            <a:xfrm>
              <a:off x="6222835" y="263778"/>
              <a:ext cx="1571634" cy="461527"/>
            </a:xfrm>
            <a:prstGeom prst="rect">
              <a:avLst/>
            </a:prstGeom>
            <a:noFill/>
          </p:spPr>
          <p:txBody>
            <a:bodyPr wrap="square">
              <a:spAutoFit/>
            </a:bodyPr>
            <a:lstStyle/>
            <a:p>
              <a:pPr fontAlgn="auto">
                <a:spcBef>
                  <a:spcPct val="50000"/>
                </a:spcBef>
                <a:spcAft>
                  <a:spcPts val="0"/>
                </a:spcAft>
                <a:defRPr/>
              </a:pPr>
              <a:r>
                <a:rPr lang="zh-CN" altLang="en-US" b="1" kern="0" dirty="0">
                  <a:solidFill>
                    <a:srgbClr val="0000FF"/>
                  </a:solidFill>
                  <a:latin typeface="楷体" pitchFamily="49" charset="-122"/>
                  <a:ea typeface="楷体" pitchFamily="49" charset="-122"/>
                </a:rPr>
                <a:t>逻辑特性</a:t>
              </a:r>
            </a:p>
          </p:txBody>
        </p:sp>
        <p:sp>
          <p:nvSpPr>
            <p:cNvPr id="11" name="TextBox 10"/>
            <p:cNvSpPr txBox="1"/>
            <p:nvPr/>
          </p:nvSpPr>
          <p:spPr>
            <a:xfrm>
              <a:off x="4357686" y="988824"/>
              <a:ext cx="5386417" cy="749148"/>
            </a:xfrm>
            <a:prstGeom prst="rect">
              <a:avLst/>
            </a:prstGeom>
            <a:noFill/>
          </p:spPr>
          <p:txBody>
            <a:bodyPr wrap="square">
              <a:spAutoFit/>
            </a:bodyPr>
            <a:lstStyle/>
            <a:p>
              <a:pPr fontAlgn="auto">
                <a:lnSpc>
                  <a:spcPts val="1800"/>
                </a:lnSpc>
                <a:spcBef>
                  <a:spcPct val="50000"/>
                </a:spcBef>
                <a:spcAft>
                  <a:spcPts val="0"/>
                </a:spcAft>
                <a:defRPr/>
              </a:pPr>
              <a:r>
                <a:rPr lang="zh-CN" altLang="en-US" b="1" kern="0" dirty="0">
                  <a:solidFill>
                    <a:srgbClr val="0000FF"/>
                  </a:solidFill>
                  <a:ea typeface="楷体" pitchFamily="49" charset="-122"/>
                  <a:cs typeface="Times New Roman" pitchFamily="18" charset="0"/>
                </a:rPr>
                <a:t>线性表</a:t>
              </a:r>
              <a:r>
                <a:rPr lang="en-US" altLang="zh-CN" b="1" kern="0" dirty="0">
                  <a:solidFill>
                    <a:srgbClr val="0000FF"/>
                  </a:solidFill>
                  <a:ea typeface="楷体" pitchFamily="49" charset="-122"/>
                  <a:cs typeface="Times New Roman" pitchFamily="18" charset="0"/>
                </a:rPr>
                <a:t>ADT = </a:t>
              </a:r>
              <a:r>
                <a:rPr lang="zh-CN" altLang="en-US" b="1" kern="0" dirty="0">
                  <a:solidFill>
                    <a:srgbClr val="0000FF"/>
                  </a:solidFill>
                  <a:ea typeface="楷体" pitchFamily="49" charset="-122"/>
                  <a:cs typeface="Times New Roman" pitchFamily="18" charset="0"/>
                </a:rPr>
                <a:t>逻辑结构 ＋  基本运算</a:t>
              </a:r>
              <a:endParaRPr lang="en-US" altLang="zh-CN" b="1" kern="0" dirty="0">
                <a:solidFill>
                  <a:srgbClr val="0000FF"/>
                </a:solidFill>
                <a:ea typeface="楷体" pitchFamily="49" charset="-122"/>
                <a:cs typeface="Times New Roman" pitchFamily="18" charset="0"/>
              </a:endParaRPr>
            </a:p>
            <a:p>
              <a:pPr fontAlgn="auto">
                <a:lnSpc>
                  <a:spcPts val="1800"/>
                </a:lnSpc>
                <a:spcBef>
                  <a:spcPct val="50000"/>
                </a:spcBef>
                <a:spcAft>
                  <a:spcPts val="0"/>
                </a:spcAft>
                <a:defRPr/>
              </a:pPr>
              <a:r>
                <a:rPr lang="zh-CN" altLang="en-US" b="1" kern="0" dirty="0">
                  <a:solidFill>
                    <a:srgbClr val="0000FF"/>
                  </a:solidFill>
                  <a:ea typeface="楷体" pitchFamily="49" charset="-122"/>
                  <a:cs typeface="Times New Roman" pitchFamily="18" charset="0"/>
                </a:rPr>
                <a:t>                                            （运算描述）</a:t>
              </a:r>
            </a:p>
          </p:txBody>
        </p:sp>
        <p:cxnSp>
          <p:nvCxnSpPr>
            <p:cNvPr id="86072" name="直接连接符 11"/>
            <p:cNvCxnSpPr>
              <a:cxnSpLocks noChangeShapeType="1"/>
            </p:cNvCxnSpPr>
            <p:nvPr/>
          </p:nvCxnSpPr>
          <p:spPr bwMode="auto">
            <a:xfrm rot="5400000">
              <a:off x="6821502" y="798573"/>
              <a:ext cx="214314" cy="1588"/>
            </a:xfrm>
            <a:prstGeom prst="line">
              <a:avLst/>
            </a:prstGeom>
            <a:noFill/>
            <a:ln w="28575" algn="ctr">
              <a:solidFill>
                <a:srgbClr val="FF00FF"/>
              </a:solidFill>
              <a:round/>
              <a:headEnd/>
              <a:tailEnd/>
            </a:ln>
            <a:extLst>
              <a:ext uri="{909E8E84-426E-40DD-AFC4-6F175D3DCCD1}">
                <a14:hiddenFill xmlns:a14="http://schemas.microsoft.com/office/drawing/2010/main">
                  <a:noFill/>
                </a14:hiddenFill>
              </a:ext>
            </a:extLst>
          </p:spPr>
        </p:cxnSp>
      </p:grpSp>
      <p:grpSp>
        <p:nvGrpSpPr>
          <p:cNvPr id="13" name="组合 12"/>
          <p:cNvGrpSpPr>
            <a:grpSpLocks/>
          </p:cNvGrpSpPr>
          <p:nvPr/>
        </p:nvGrpSpPr>
        <p:grpSpPr bwMode="auto">
          <a:xfrm>
            <a:off x="2595564" y="2628901"/>
            <a:ext cx="3000375" cy="3000375"/>
            <a:chOff x="1071538" y="2534058"/>
            <a:chExt cx="3000396" cy="2999681"/>
          </a:xfrm>
        </p:grpSpPr>
        <p:sp>
          <p:nvSpPr>
            <p:cNvPr id="14" name="下箭头 13"/>
            <p:cNvSpPr/>
            <p:nvPr/>
          </p:nvSpPr>
          <p:spPr>
            <a:xfrm>
              <a:off x="2571736" y="2534058"/>
              <a:ext cx="142876" cy="2448000"/>
            </a:xfrm>
            <a:prstGeom prst="downArrow">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ct val="50000"/>
                </a:spcBef>
                <a:spcAft>
                  <a:spcPts val="0"/>
                </a:spcAft>
                <a:defRPr/>
              </a:pPr>
              <a:endParaRPr lang="zh-CN" altLang="en-US" sz="2000" b="1" kern="0">
                <a:solidFill>
                  <a:prstClr val="white"/>
                </a:solidFill>
                <a:latin typeface="Calibri"/>
                <a:ea typeface="宋体"/>
              </a:endParaRPr>
            </a:p>
          </p:txBody>
        </p:sp>
        <p:sp>
          <p:nvSpPr>
            <p:cNvPr id="15" name="TextBox 14"/>
            <p:cNvSpPr txBox="1"/>
            <p:nvPr/>
          </p:nvSpPr>
          <p:spPr>
            <a:xfrm>
              <a:off x="1071538" y="5072074"/>
              <a:ext cx="3000396"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线性表的应用</a:t>
              </a:r>
            </a:p>
          </p:txBody>
        </p:sp>
      </p:grpSp>
      <p:grpSp>
        <p:nvGrpSpPr>
          <p:cNvPr id="16" name="组合 15"/>
          <p:cNvGrpSpPr>
            <a:grpSpLocks/>
          </p:cNvGrpSpPr>
          <p:nvPr/>
        </p:nvGrpSpPr>
        <p:grpSpPr bwMode="auto">
          <a:xfrm>
            <a:off x="2452688" y="5710238"/>
            <a:ext cx="3429000" cy="742950"/>
            <a:chOff x="928662" y="5615604"/>
            <a:chExt cx="3429024" cy="742354"/>
          </a:xfrm>
        </p:grpSpPr>
        <p:sp>
          <p:nvSpPr>
            <p:cNvPr id="17" name="TextBox 16"/>
            <p:cNvSpPr txBox="1"/>
            <p:nvPr/>
          </p:nvSpPr>
          <p:spPr>
            <a:xfrm>
              <a:off x="928662" y="5896293"/>
              <a:ext cx="3429024" cy="461665"/>
            </a:xfrm>
            <a:prstGeom prst="rect">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noFill/>
              <a:prstDash val="soli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特殊的线性表</a:t>
              </a:r>
              <a:r>
                <a:rPr lang="en-US" altLang="zh-CN" b="1" kern="0" dirty="0">
                  <a:solidFill>
                    <a:prstClr val="white"/>
                  </a:solidFill>
                  <a:latin typeface="楷体" pitchFamily="49" charset="-122"/>
                  <a:ea typeface="楷体" pitchFamily="49" charset="-122"/>
                </a:rPr>
                <a:t>—</a:t>
              </a:r>
              <a:r>
                <a:rPr lang="zh-CN" altLang="en-US" b="1" kern="0">
                  <a:solidFill>
                    <a:prstClr val="white"/>
                  </a:solidFill>
                  <a:latin typeface="楷体" pitchFamily="49" charset="-122"/>
                  <a:ea typeface="楷体" pitchFamily="49" charset="-122"/>
                </a:rPr>
                <a:t>有序表</a:t>
              </a:r>
            </a:p>
          </p:txBody>
        </p:sp>
        <p:sp>
          <p:nvSpPr>
            <p:cNvPr id="18" name="下箭头 17"/>
            <p:cNvSpPr/>
            <p:nvPr/>
          </p:nvSpPr>
          <p:spPr>
            <a:xfrm>
              <a:off x="2571736" y="5615604"/>
              <a:ext cx="142876" cy="252000"/>
            </a:xfrm>
            <a:prstGeom prst="downArrow">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ct val="50000"/>
                </a:spcBef>
                <a:spcAft>
                  <a:spcPts val="0"/>
                </a:spcAft>
                <a:defRPr/>
              </a:pPr>
              <a:endParaRPr lang="zh-CN" altLang="en-US" sz="2000" b="1" kern="0">
                <a:solidFill>
                  <a:prstClr val="white"/>
                </a:solidFill>
                <a:latin typeface="Calibri"/>
                <a:ea typeface="宋体"/>
              </a:endParaRPr>
            </a:p>
          </p:txBody>
        </p:sp>
      </p:grpSp>
      <p:grpSp>
        <p:nvGrpSpPr>
          <p:cNvPr id="19" name="组合 18"/>
          <p:cNvGrpSpPr>
            <a:grpSpLocks/>
          </p:cNvGrpSpPr>
          <p:nvPr/>
        </p:nvGrpSpPr>
        <p:grpSpPr bwMode="auto">
          <a:xfrm>
            <a:off x="1538290" y="2524127"/>
            <a:ext cx="2500310" cy="1902561"/>
            <a:chOff x="14258" y="2428868"/>
            <a:chExt cx="2500327" cy="1902419"/>
          </a:xfrm>
        </p:grpSpPr>
        <p:sp>
          <p:nvSpPr>
            <p:cNvPr id="20" name="TextBox 19"/>
            <p:cNvSpPr txBox="1"/>
            <p:nvPr/>
          </p:nvSpPr>
          <p:spPr>
            <a:xfrm>
              <a:off x="14258" y="2786030"/>
              <a:ext cx="2500327" cy="461631"/>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fontAlgn="auto">
                <a:spcBef>
                  <a:spcPct val="50000"/>
                </a:spcBef>
                <a:spcAft>
                  <a:spcPts val="0"/>
                </a:spcAft>
                <a:defRPr/>
              </a:pPr>
              <a:r>
                <a:rPr lang="zh-CN" altLang="en-US" b="1" kern="0" dirty="0">
                  <a:solidFill>
                    <a:prstClr val="white"/>
                  </a:solidFill>
                  <a:latin typeface="楷体" pitchFamily="49" charset="-122"/>
                  <a:ea typeface="楷体" pitchFamily="49" charset="-122"/>
                </a:rPr>
                <a:t>顺序存储结构</a:t>
              </a:r>
            </a:p>
          </p:txBody>
        </p:sp>
        <p:sp>
          <p:nvSpPr>
            <p:cNvPr id="21" name="TextBox 20"/>
            <p:cNvSpPr txBox="1"/>
            <p:nvPr/>
          </p:nvSpPr>
          <p:spPr>
            <a:xfrm>
              <a:off x="214285" y="3500352"/>
              <a:ext cx="2100462" cy="830935"/>
            </a:xfrm>
            <a:prstGeom prst="rect">
              <a:avLst/>
            </a:prstGeom>
            <a:noFill/>
          </p:spPr>
          <p:txBody>
            <a:bodyPr wrap="square">
              <a:spAutoFit/>
            </a:bodyPr>
            <a:lstStyle/>
            <a:p>
              <a:pPr algn="ctr" fontAlgn="auto">
                <a:spcBef>
                  <a:spcPct val="50000"/>
                </a:spcBef>
                <a:spcAft>
                  <a:spcPts val="0"/>
                </a:spcAft>
                <a:defRPr/>
              </a:pPr>
              <a:r>
                <a:rPr lang="zh-CN" altLang="en-US" b="1" kern="0" dirty="0">
                  <a:solidFill>
                    <a:srgbClr val="0000FF"/>
                  </a:solidFill>
                  <a:latin typeface="楷体" pitchFamily="49" charset="-122"/>
                  <a:ea typeface="楷体" pitchFamily="49" charset="-122"/>
                </a:rPr>
                <a:t>顺序表中</a:t>
              </a:r>
              <a:r>
                <a:rPr lang="zh-CN" altLang="en-US" b="1" kern="0" dirty="0">
                  <a:solidFill>
                    <a:srgbClr val="0000FF"/>
                  </a:solidFill>
                  <a:latin typeface="楷体" pitchFamily="49" charset="-122"/>
                  <a:ea typeface="楷体" pitchFamily="49" charset="-122"/>
                  <a:cs typeface="Times New Roman" pitchFamily="18" charset="0"/>
                </a:rPr>
                <a:t>基本运算的实现</a:t>
              </a:r>
              <a:endParaRPr lang="zh-CN" altLang="en-US" b="1" kern="0" dirty="0">
                <a:solidFill>
                  <a:srgbClr val="0000FF"/>
                </a:solidFill>
                <a:latin typeface="楷体" pitchFamily="49" charset="-122"/>
                <a:ea typeface="楷体" pitchFamily="49" charset="-122"/>
              </a:endParaRPr>
            </a:p>
          </p:txBody>
        </p:sp>
        <p:cxnSp>
          <p:nvCxnSpPr>
            <p:cNvPr id="86056" name="直接箭头连接符 21"/>
            <p:cNvCxnSpPr>
              <a:cxnSpLocks noChangeShapeType="1"/>
              <a:stCxn id="21" idx="0"/>
              <a:endCxn id="20" idx="2"/>
            </p:cNvCxnSpPr>
            <p:nvPr/>
          </p:nvCxnSpPr>
          <p:spPr bwMode="auto">
            <a:xfrm flipH="1" flipV="1">
              <a:off x="1264422" y="3247661"/>
              <a:ext cx="95" cy="252691"/>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cxnSp>
          <p:nvCxnSpPr>
            <p:cNvPr id="86057" name="直接箭头连接符 22"/>
            <p:cNvCxnSpPr>
              <a:cxnSpLocks noChangeShapeType="1"/>
            </p:cNvCxnSpPr>
            <p:nvPr/>
          </p:nvCxnSpPr>
          <p:spPr bwMode="auto">
            <a:xfrm rot="10800000" flipV="1">
              <a:off x="1571604" y="2428868"/>
              <a:ext cx="428628"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grpSp>
      <p:grpSp>
        <p:nvGrpSpPr>
          <p:cNvPr id="24" name="组合 23"/>
          <p:cNvGrpSpPr>
            <a:grpSpLocks/>
          </p:cNvGrpSpPr>
          <p:nvPr/>
        </p:nvGrpSpPr>
        <p:grpSpPr bwMode="auto">
          <a:xfrm>
            <a:off x="5385438" y="2501756"/>
            <a:ext cx="3429000" cy="794961"/>
            <a:chOff x="3857620" y="2452762"/>
            <a:chExt cx="3429024" cy="795026"/>
          </a:xfrm>
        </p:grpSpPr>
        <p:sp>
          <p:nvSpPr>
            <p:cNvPr id="25" name="TextBox 24"/>
            <p:cNvSpPr txBox="1"/>
            <p:nvPr/>
          </p:nvSpPr>
          <p:spPr>
            <a:xfrm>
              <a:off x="5072067" y="2786085"/>
              <a:ext cx="2214577" cy="461703"/>
            </a:xfrm>
            <a:prstGeom prst="rect">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w="9525" cap="flat" cmpd="sng" algn="ctr">
              <a:solidFill>
                <a:srgbClr val="8064A2">
                  <a:shade val="95000"/>
                  <a:satMod val="105000"/>
                </a:srgbClr>
              </a:solidFill>
              <a:prstDash val="solid"/>
            </a:ln>
            <a:effectLst>
              <a:outerShdw blurRad="40000" dist="23000" dir="5400000" rotWithShape="0">
                <a:srgbClr val="000000">
                  <a:alpha val="35000"/>
                </a:srgbClr>
              </a:outerShdw>
            </a:effectLst>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链式存储结构</a:t>
              </a:r>
            </a:p>
          </p:txBody>
        </p:sp>
        <p:cxnSp>
          <p:nvCxnSpPr>
            <p:cNvPr id="86053" name="直接箭头连接符 25"/>
            <p:cNvCxnSpPr>
              <a:cxnSpLocks noChangeShapeType="1"/>
            </p:cNvCxnSpPr>
            <p:nvPr/>
          </p:nvCxnSpPr>
          <p:spPr bwMode="auto">
            <a:xfrm>
              <a:off x="3857620" y="2452762"/>
              <a:ext cx="1214447"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grpSp>
      <p:grpSp>
        <p:nvGrpSpPr>
          <p:cNvPr id="27" name="组合 26"/>
          <p:cNvGrpSpPr>
            <a:grpSpLocks/>
          </p:cNvGrpSpPr>
          <p:nvPr/>
        </p:nvGrpSpPr>
        <p:grpSpPr bwMode="auto">
          <a:xfrm>
            <a:off x="4295779" y="3309938"/>
            <a:ext cx="2514597" cy="2200454"/>
            <a:chOff x="3143240" y="3214686"/>
            <a:chExt cx="2143140" cy="2200284"/>
          </a:xfrm>
        </p:grpSpPr>
        <p:sp>
          <p:nvSpPr>
            <p:cNvPr id="28" name="TextBox 27"/>
            <p:cNvSpPr txBox="1"/>
            <p:nvPr/>
          </p:nvSpPr>
          <p:spPr>
            <a:xfrm>
              <a:off x="3428992" y="3571845"/>
              <a:ext cx="1285884" cy="461629"/>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单链表</a:t>
              </a:r>
            </a:p>
          </p:txBody>
        </p:sp>
        <p:sp>
          <p:nvSpPr>
            <p:cNvPr id="29" name="TextBox 28"/>
            <p:cNvSpPr txBox="1"/>
            <p:nvPr/>
          </p:nvSpPr>
          <p:spPr>
            <a:xfrm>
              <a:off x="3143240" y="4214734"/>
              <a:ext cx="1785951" cy="1200236"/>
            </a:xfrm>
            <a:prstGeom prst="rect">
              <a:avLst/>
            </a:prstGeom>
            <a:noFill/>
          </p:spPr>
          <p:txBody>
            <a:bodyPr>
              <a:spAutoFit/>
            </a:bodyPr>
            <a:lstStyle/>
            <a:p>
              <a:pPr algn="ctr" fontAlgn="auto">
                <a:spcBef>
                  <a:spcPct val="50000"/>
                </a:spcBef>
                <a:spcAft>
                  <a:spcPts val="0"/>
                </a:spcAft>
                <a:defRPr/>
              </a:pPr>
              <a:r>
                <a:rPr lang="zh-CN" altLang="en-US" b="1" kern="0">
                  <a:solidFill>
                    <a:srgbClr val="0000FF"/>
                  </a:solidFill>
                  <a:latin typeface="楷体" pitchFamily="49" charset="-122"/>
                  <a:ea typeface="楷体" pitchFamily="49" charset="-122"/>
                </a:rPr>
                <a:t>单链表中</a:t>
              </a:r>
              <a:r>
                <a:rPr lang="zh-CN" altLang="en-US" b="1" kern="0">
                  <a:solidFill>
                    <a:srgbClr val="0000FF"/>
                  </a:solidFill>
                  <a:latin typeface="楷体" pitchFamily="49" charset="-122"/>
                  <a:ea typeface="楷体" pitchFamily="49" charset="-122"/>
                  <a:cs typeface="Times New Roman" pitchFamily="18" charset="0"/>
                </a:rPr>
                <a:t>基本运算的实现</a:t>
              </a:r>
              <a:endParaRPr lang="zh-CN" altLang="en-US" b="1" kern="0">
                <a:solidFill>
                  <a:srgbClr val="0000FF"/>
                </a:solidFill>
                <a:latin typeface="楷体" pitchFamily="49" charset="-122"/>
                <a:ea typeface="楷体" pitchFamily="49" charset="-122"/>
              </a:endParaRPr>
            </a:p>
          </p:txBody>
        </p:sp>
        <p:cxnSp>
          <p:nvCxnSpPr>
            <p:cNvPr id="86050" name="直接箭头连接符 29"/>
            <p:cNvCxnSpPr>
              <a:cxnSpLocks noChangeShapeType="1"/>
            </p:cNvCxnSpPr>
            <p:nvPr/>
          </p:nvCxnSpPr>
          <p:spPr bwMode="auto">
            <a:xfrm rot="5400000" flipH="1" flipV="1">
              <a:off x="3923742" y="4199584"/>
              <a:ext cx="314270"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cxnSp>
          <p:nvCxnSpPr>
            <p:cNvPr id="86051" name="直接箭头连接符 30"/>
            <p:cNvCxnSpPr>
              <a:cxnSpLocks noChangeShapeType="1"/>
            </p:cNvCxnSpPr>
            <p:nvPr/>
          </p:nvCxnSpPr>
          <p:spPr bwMode="auto">
            <a:xfrm rot="10800000" flipV="1">
              <a:off x="4714876" y="3214686"/>
              <a:ext cx="571504"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grpSp>
      <p:grpSp>
        <p:nvGrpSpPr>
          <p:cNvPr id="32" name="组合 31"/>
          <p:cNvGrpSpPr>
            <a:grpSpLocks/>
          </p:cNvGrpSpPr>
          <p:nvPr/>
        </p:nvGrpSpPr>
        <p:grpSpPr bwMode="auto">
          <a:xfrm>
            <a:off x="6391278" y="3309938"/>
            <a:ext cx="2062160" cy="2200454"/>
            <a:chOff x="5143504" y="3214686"/>
            <a:chExt cx="1785950" cy="2200284"/>
          </a:xfrm>
        </p:grpSpPr>
        <p:sp>
          <p:nvSpPr>
            <p:cNvPr id="33" name="TextBox 32"/>
            <p:cNvSpPr txBox="1"/>
            <p:nvPr/>
          </p:nvSpPr>
          <p:spPr>
            <a:xfrm>
              <a:off x="5429256" y="3571845"/>
              <a:ext cx="1285884" cy="461629"/>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a:spAutoFit/>
            </a:bodyPr>
            <a:lstStyle/>
            <a:p>
              <a:pPr algn="ctr" fontAlgn="auto">
                <a:spcBef>
                  <a:spcPct val="50000"/>
                </a:spcBef>
                <a:spcAft>
                  <a:spcPts val="0"/>
                </a:spcAft>
                <a:defRPr/>
              </a:pPr>
              <a:r>
                <a:rPr lang="zh-CN" altLang="en-US" b="1" kern="0">
                  <a:solidFill>
                    <a:prstClr val="white"/>
                  </a:solidFill>
                  <a:latin typeface="楷体" pitchFamily="49" charset="-122"/>
                  <a:ea typeface="楷体" pitchFamily="49" charset="-122"/>
                </a:rPr>
                <a:t>双链表</a:t>
              </a:r>
            </a:p>
          </p:txBody>
        </p:sp>
        <p:sp>
          <p:nvSpPr>
            <p:cNvPr id="34" name="TextBox 33"/>
            <p:cNvSpPr txBox="1"/>
            <p:nvPr/>
          </p:nvSpPr>
          <p:spPr>
            <a:xfrm>
              <a:off x="5143504" y="4214734"/>
              <a:ext cx="1785950" cy="1200236"/>
            </a:xfrm>
            <a:prstGeom prst="rect">
              <a:avLst/>
            </a:prstGeom>
            <a:noFill/>
          </p:spPr>
          <p:txBody>
            <a:bodyPr>
              <a:spAutoFit/>
            </a:bodyPr>
            <a:lstStyle/>
            <a:p>
              <a:pPr algn="ctr" fontAlgn="auto">
                <a:spcBef>
                  <a:spcPct val="50000"/>
                </a:spcBef>
                <a:spcAft>
                  <a:spcPts val="0"/>
                </a:spcAft>
                <a:defRPr/>
              </a:pPr>
              <a:r>
                <a:rPr lang="zh-CN" altLang="en-US" b="1" kern="0">
                  <a:solidFill>
                    <a:srgbClr val="0000FF"/>
                  </a:solidFill>
                  <a:latin typeface="楷体" pitchFamily="49" charset="-122"/>
                  <a:ea typeface="楷体" pitchFamily="49" charset="-122"/>
                </a:rPr>
                <a:t>双链表中</a:t>
              </a:r>
              <a:r>
                <a:rPr lang="zh-CN" altLang="en-US" b="1" kern="0">
                  <a:solidFill>
                    <a:srgbClr val="0000FF"/>
                  </a:solidFill>
                  <a:latin typeface="楷体" pitchFamily="49" charset="-122"/>
                  <a:ea typeface="楷体" pitchFamily="49" charset="-122"/>
                  <a:cs typeface="Times New Roman" pitchFamily="18" charset="0"/>
                </a:rPr>
                <a:t>基本运算的实现</a:t>
              </a:r>
              <a:endParaRPr lang="zh-CN" altLang="en-US" b="1" kern="0">
                <a:solidFill>
                  <a:srgbClr val="0000FF"/>
                </a:solidFill>
                <a:latin typeface="楷体" pitchFamily="49" charset="-122"/>
                <a:ea typeface="楷体" pitchFamily="49" charset="-122"/>
              </a:endParaRPr>
            </a:p>
          </p:txBody>
        </p:sp>
        <p:cxnSp>
          <p:nvCxnSpPr>
            <p:cNvPr id="86046" name="直接箭头连接符 34"/>
            <p:cNvCxnSpPr>
              <a:cxnSpLocks noChangeShapeType="1"/>
            </p:cNvCxnSpPr>
            <p:nvPr/>
          </p:nvCxnSpPr>
          <p:spPr bwMode="auto">
            <a:xfrm rot="5400000" flipH="1" flipV="1">
              <a:off x="5914269" y="4164837"/>
              <a:ext cx="314270"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cxnSp>
          <p:nvCxnSpPr>
            <p:cNvPr id="86047" name="直接箭头连接符 35"/>
            <p:cNvCxnSpPr>
              <a:cxnSpLocks noChangeShapeType="1"/>
            </p:cNvCxnSpPr>
            <p:nvPr/>
          </p:nvCxnSpPr>
          <p:spPr bwMode="auto">
            <a:xfrm rot="16200000" flipH="1">
              <a:off x="5893603" y="3393281"/>
              <a:ext cx="357189" cy="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grpSp>
      <p:grpSp>
        <p:nvGrpSpPr>
          <p:cNvPr id="37" name="组合 36"/>
          <p:cNvGrpSpPr>
            <a:grpSpLocks/>
          </p:cNvGrpSpPr>
          <p:nvPr/>
        </p:nvGrpSpPr>
        <p:grpSpPr bwMode="auto">
          <a:xfrm>
            <a:off x="8596313" y="3309938"/>
            <a:ext cx="2176272" cy="1824772"/>
            <a:chOff x="7072330" y="3214686"/>
            <a:chExt cx="2176288" cy="1824631"/>
          </a:xfrm>
        </p:grpSpPr>
        <p:sp>
          <p:nvSpPr>
            <p:cNvPr id="38" name="TextBox 37"/>
            <p:cNvSpPr txBox="1"/>
            <p:nvPr/>
          </p:nvSpPr>
          <p:spPr>
            <a:xfrm>
              <a:off x="7215206" y="3571845"/>
              <a:ext cx="2033412" cy="461629"/>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wrap="square">
              <a:spAutoFit/>
            </a:bodyPr>
            <a:lstStyle/>
            <a:p>
              <a:pPr algn="ctr" fontAlgn="auto">
                <a:spcBef>
                  <a:spcPct val="50000"/>
                </a:spcBef>
                <a:spcAft>
                  <a:spcPts val="0"/>
                </a:spcAft>
                <a:defRPr/>
              </a:pPr>
              <a:r>
                <a:rPr lang="zh-CN" altLang="en-US" b="1" kern="0" dirty="0">
                  <a:solidFill>
                    <a:prstClr val="white"/>
                  </a:solidFill>
                  <a:latin typeface="楷体" pitchFamily="49" charset="-122"/>
                  <a:ea typeface="楷体" pitchFamily="49" charset="-122"/>
                </a:rPr>
                <a:t>循环链表</a:t>
              </a:r>
            </a:p>
          </p:txBody>
        </p:sp>
        <p:sp>
          <p:nvSpPr>
            <p:cNvPr id="39" name="TextBox 38"/>
            <p:cNvSpPr txBox="1"/>
            <p:nvPr/>
          </p:nvSpPr>
          <p:spPr>
            <a:xfrm>
              <a:off x="7186444" y="4208384"/>
              <a:ext cx="2062174" cy="830933"/>
            </a:xfrm>
            <a:prstGeom prst="rect">
              <a:avLst/>
            </a:prstGeom>
            <a:noFill/>
          </p:spPr>
          <p:txBody>
            <a:bodyPr wrap="square">
              <a:spAutoFit/>
            </a:bodyPr>
            <a:lstStyle/>
            <a:p>
              <a:pPr algn="ctr" fontAlgn="auto">
                <a:spcBef>
                  <a:spcPct val="50000"/>
                </a:spcBef>
                <a:spcAft>
                  <a:spcPts val="0"/>
                </a:spcAft>
                <a:defRPr/>
              </a:pPr>
              <a:r>
                <a:rPr lang="zh-CN" altLang="en-US" b="1" kern="0" dirty="0">
                  <a:solidFill>
                    <a:srgbClr val="0000FF"/>
                  </a:solidFill>
                  <a:latin typeface="楷体" pitchFamily="49" charset="-122"/>
                  <a:ea typeface="楷体" pitchFamily="49" charset="-122"/>
                </a:rPr>
                <a:t>循环链表中</a:t>
              </a:r>
              <a:r>
                <a:rPr lang="zh-CN" altLang="en-US" b="1" kern="0" dirty="0">
                  <a:solidFill>
                    <a:srgbClr val="0000FF"/>
                  </a:solidFill>
                  <a:latin typeface="楷体" pitchFamily="49" charset="-122"/>
                  <a:ea typeface="楷体" pitchFamily="49" charset="-122"/>
                  <a:cs typeface="Times New Roman" pitchFamily="18" charset="0"/>
                </a:rPr>
                <a:t>基本运算的实现</a:t>
              </a:r>
              <a:endParaRPr lang="zh-CN" altLang="en-US" b="1" kern="0" dirty="0">
                <a:solidFill>
                  <a:srgbClr val="0000FF"/>
                </a:solidFill>
                <a:latin typeface="楷体" pitchFamily="49" charset="-122"/>
                <a:ea typeface="楷体" pitchFamily="49" charset="-122"/>
              </a:endParaRPr>
            </a:p>
          </p:txBody>
        </p:sp>
        <p:cxnSp>
          <p:nvCxnSpPr>
            <p:cNvPr id="86042" name="直接箭头连接符 39"/>
            <p:cNvCxnSpPr>
              <a:cxnSpLocks noChangeShapeType="1"/>
            </p:cNvCxnSpPr>
            <p:nvPr/>
          </p:nvCxnSpPr>
          <p:spPr bwMode="auto">
            <a:xfrm rot="5400000" flipH="1" flipV="1">
              <a:off x="8095073" y="4171122"/>
              <a:ext cx="314270"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cxnSp>
          <p:nvCxnSpPr>
            <p:cNvPr id="86043" name="直接箭头连接符 40"/>
            <p:cNvCxnSpPr>
              <a:cxnSpLocks noChangeShapeType="1"/>
            </p:cNvCxnSpPr>
            <p:nvPr/>
          </p:nvCxnSpPr>
          <p:spPr bwMode="auto">
            <a:xfrm>
              <a:off x="7072330" y="3214686"/>
              <a:ext cx="642942" cy="35719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grpSp>
      <p:cxnSp>
        <p:nvCxnSpPr>
          <p:cNvPr id="42" name="直接箭头连接符 41"/>
          <p:cNvCxnSpPr>
            <a:cxnSpLocks noChangeShapeType="1"/>
          </p:cNvCxnSpPr>
          <p:nvPr/>
        </p:nvCxnSpPr>
        <p:spPr bwMode="auto">
          <a:xfrm>
            <a:off x="5453064" y="1450975"/>
            <a:ext cx="428625" cy="158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2E3161B-1019-45EA-9DE6-4A484524F436}"/>
              </a:ext>
            </a:extLst>
          </p:cNvPr>
          <p:cNvSpPr>
            <a:spLocks noGrp="1" noChangeArrowheads="1"/>
          </p:cNvSpPr>
          <p:nvPr>
            <p:ph type="title"/>
          </p:nvPr>
        </p:nvSpPr>
        <p:spPr/>
        <p:txBody>
          <a:bodyPr/>
          <a:lstStyle/>
          <a:p>
            <a:r>
              <a:rPr lang="zh-CN" altLang="en-US" dirty="0">
                <a:latin typeface="宋体" panose="02010600030101010101" pitchFamily="2" charset="-122"/>
              </a:rPr>
              <a:t>删除算法示意</a:t>
            </a:r>
          </a:p>
        </p:txBody>
      </p:sp>
      <p:sp>
        <p:nvSpPr>
          <p:cNvPr id="106499" name="Rectangle 3">
            <a:extLst>
              <a:ext uri="{FF2B5EF4-FFF2-40B4-BE49-F238E27FC236}">
                <a16:creationId xmlns:a16="http://schemas.microsoft.com/office/drawing/2014/main" id="{D2660A86-C187-4777-807E-214FBEC8110D}"/>
              </a:ext>
            </a:extLst>
          </p:cNvPr>
          <p:cNvSpPr>
            <a:spLocks noGrp="1" noChangeArrowheads="1"/>
          </p:cNvSpPr>
          <p:nvPr>
            <p:ph type="body" idx="1"/>
          </p:nvPr>
        </p:nvSpPr>
        <p:spPr>
          <a:xfrm>
            <a:off x="304800" y="1371600"/>
            <a:ext cx="11811000" cy="6159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400" dirty="0">
                <a:latin typeface="宋体" panose="02010600030101010101" pitchFamily="2" charset="-122"/>
              </a:rPr>
              <a:t>将线性表</a:t>
            </a:r>
            <a:r>
              <a:rPr lang="en-US" altLang="zh-CN" sz="2400" dirty="0">
                <a:latin typeface="宋体" panose="02010600030101010101" pitchFamily="2" charset="-122"/>
              </a:rPr>
              <a:t>(4,9,15,21,</a:t>
            </a:r>
            <a:r>
              <a:rPr lang="en-US" altLang="zh-CN" sz="2400" dirty="0">
                <a:solidFill>
                  <a:srgbClr val="00B050"/>
                </a:solidFill>
                <a:latin typeface="宋体" panose="02010600030101010101" pitchFamily="2" charset="-122"/>
              </a:rPr>
              <a:t>28</a:t>
            </a:r>
            <a:r>
              <a:rPr lang="en-US" altLang="zh-CN" sz="2400" dirty="0">
                <a:latin typeface="宋体" panose="02010600030101010101" pitchFamily="2" charset="-122"/>
              </a:rPr>
              <a:t>,30,30,42,51,62)</a:t>
            </a:r>
            <a:r>
              <a:rPr lang="zh-CN" altLang="en-US" sz="2400" dirty="0">
                <a:latin typeface="宋体" panose="02010600030101010101" pitchFamily="2" charset="-122"/>
              </a:rPr>
              <a:t>中的第</a:t>
            </a:r>
            <a:r>
              <a:rPr lang="en-US" altLang="zh-CN" sz="2400" dirty="0">
                <a:latin typeface="宋体" panose="02010600030101010101" pitchFamily="2" charset="-122"/>
              </a:rPr>
              <a:t>5</a:t>
            </a:r>
            <a:r>
              <a:rPr lang="zh-CN" altLang="en-US" sz="2400" dirty="0">
                <a:latin typeface="宋体" panose="02010600030101010101" pitchFamily="2" charset="-122"/>
              </a:rPr>
              <a:t>个元素删除。 </a:t>
            </a:r>
          </a:p>
          <a:p>
            <a:pPr>
              <a:lnSpc>
                <a:spcPct val="150000"/>
              </a:lnSpc>
              <a:spcBef>
                <a:spcPts val="600"/>
              </a:spcBef>
            </a:pPr>
            <a:endParaRPr lang="en-US" altLang="zh-CN" sz="2400" dirty="0">
              <a:latin typeface="宋体" panose="02010600030101010101" pitchFamily="2" charset="-122"/>
            </a:endParaRPr>
          </a:p>
        </p:txBody>
      </p:sp>
      <p:grpSp>
        <p:nvGrpSpPr>
          <p:cNvPr id="106538" name="Group 42">
            <a:extLst>
              <a:ext uri="{FF2B5EF4-FFF2-40B4-BE49-F238E27FC236}">
                <a16:creationId xmlns:a16="http://schemas.microsoft.com/office/drawing/2014/main" id="{7FA81013-BEE5-47F8-BB99-951FDBB86A60}"/>
              </a:ext>
            </a:extLst>
          </p:cNvPr>
          <p:cNvGrpSpPr>
            <a:grpSpLocks/>
          </p:cNvGrpSpPr>
          <p:nvPr/>
        </p:nvGrpSpPr>
        <p:grpSpPr bwMode="auto">
          <a:xfrm>
            <a:off x="1600200" y="3041652"/>
            <a:ext cx="7543800" cy="1890712"/>
            <a:chOff x="1008" y="2064"/>
            <a:chExt cx="4032" cy="1191"/>
          </a:xfrm>
        </p:grpSpPr>
        <p:sp>
          <p:nvSpPr>
            <p:cNvPr id="106501" name="Text Box 5">
              <a:extLst>
                <a:ext uri="{FF2B5EF4-FFF2-40B4-BE49-F238E27FC236}">
                  <a16:creationId xmlns:a16="http://schemas.microsoft.com/office/drawing/2014/main" id="{8660FFA1-699D-4729-B11C-810AFB0323EA}"/>
                </a:ext>
              </a:extLst>
            </p:cNvPr>
            <p:cNvSpPr txBox="1">
              <a:spLocks noChangeArrowheads="1"/>
            </p:cNvSpPr>
            <p:nvPr/>
          </p:nvSpPr>
          <p:spPr bwMode="auto">
            <a:xfrm>
              <a:off x="1153" y="2076"/>
              <a:ext cx="491" cy="352"/>
            </a:xfrm>
            <a:prstGeom prst="rect">
              <a:avLst/>
            </a:prstGeom>
            <a:solidFill>
              <a:srgbClr val="FFFFFF"/>
            </a:solidFill>
            <a:ln>
              <a:noFill/>
            </a:ln>
            <a:extLst>
              <a:ext uri="{91240B29-F687-4F45-9708-019B960494DF}">
                <a14:hiddenLine xmlns:a14="http://schemas.microsoft.com/office/drawing/2010/main" w="9525">
                  <a:solidFill>
                    <a:srgbClr val="FFFFFF"/>
                  </a:solidFill>
                  <a:miter lim="800000"/>
                  <a:headEnd/>
                  <a:tailEnd/>
                </a14:hiddenLine>
              </a:ext>
            </a:extLst>
          </p:spPr>
          <p:txBody>
            <a:bodyPr/>
            <a:lstStyle/>
            <a:p>
              <a:pPr algn="ctr" eaLnBrk="0" hangingPunct="0"/>
              <a:r>
                <a:rPr lang="zh-CN" altLang="en-US" b="1">
                  <a:latin typeface="+mn-ea"/>
                </a:rPr>
                <a:t>序号</a:t>
              </a:r>
            </a:p>
          </p:txBody>
        </p:sp>
        <p:grpSp>
          <p:nvGrpSpPr>
            <p:cNvPr id="106502" name="Group 6">
              <a:extLst>
                <a:ext uri="{FF2B5EF4-FFF2-40B4-BE49-F238E27FC236}">
                  <a16:creationId xmlns:a16="http://schemas.microsoft.com/office/drawing/2014/main" id="{B5614CA3-797B-44CE-B934-D934317B9D14}"/>
                </a:ext>
              </a:extLst>
            </p:cNvPr>
            <p:cNvGrpSpPr>
              <a:grpSpLocks/>
            </p:cNvGrpSpPr>
            <p:nvPr/>
          </p:nvGrpSpPr>
          <p:grpSpPr bwMode="auto">
            <a:xfrm>
              <a:off x="1852" y="2064"/>
              <a:ext cx="3183" cy="310"/>
              <a:chOff x="2775" y="9675"/>
              <a:chExt cx="5280" cy="420"/>
            </a:xfrm>
          </p:grpSpPr>
          <p:sp>
            <p:nvSpPr>
              <p:cNvPr id="106503" name="Text Box 7">
                <a:extLst>
                  <a:ext uri="{FF2B5EF4-FFF2-40B4-BE49-F238E27FC236}">
                    <a16:creationId xmlns:a16="http://schemas.microsoft.com/office/drawing/2014/main" id="{5D7193DF-B3B7-40AB-AC08-B8BA47BCE7AD}"/>
                  </a:ext>
                </a:extLst>
              </p:cNvPr>
              <p:cNvSpPr txBox="1">
                <a:spLocks noChangeArrowheads="1"/>
              </p:cNvSpPr>
              <p:nvPr/>
            </p:nvSpPr>
            <p:spPr bwMode="auto">
              <a:xfrm>
                <a:off x="2775" y="9675"/>
                <a:ext cx="540"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a:t>
                </a:r>
              </a:p>
            </p:txBody>
          </p:sp>
          <p:sp>
            <p:nvSpPr>
              <p:cNvPr id="106504" name="Text Box 8">
                <a:extLst>
                  <a:ext uri="{FF2B5EF4-FFF2-40B4-BE49-F238E27FC236}">
                    <a16:creationId xmlns:a16="http://schemas.microsoft.com/office/drawing/2014/main" id="{04C6AD7A-C839-4F36-8926-5FD5847A6E78}"/>
                  </a:ext>
                </a:extLst>
              </p:cNvPr>
              <p:cNvSpPr txBox="1">
                <a:spLocks noChangeArrowheads="1"/>
              </p:cNvSpPr>
              <p:nvPr/>
            </p:nvSpPr>
            <p:spPr bwMode="auto">
              <a:xfrm>
                <a:off x="331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2</a:t>
                </a:r>
              </a:p>
            </p:txBody>
          </p:sp>
          <p:sp>
            <p:nvSpPr>
              <p:cNvPr id="106505" name="Text Box 9">
                <a:extLst>
                  <a:ext uri="{FF2B5EF4-FFF2-40B4-BE49-F238E27FC236}">
                    <a16:creationId xmlns:a16="http://schemas.microsoft.com/office/drawing/2014/main" id="{EE3D9A5E-E710-43D2-98F4-5094B16DC6D2}"/>
                  </a:ext>
                </a:extLst>
              </p:cNvPr>
              <p:cNvSpPr txBox="1">
                <a:spLocks noChangeArrowheads="1"/>
              </p:cNvSpPr>
              <p:nvPr/>
            </p:nvSpPr>
            <p:spPr bwMode="auto">
              <a:xfrm>
                <a:off x="3855"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a:t>
                </a:r>
              </a:p>
            </p:txBody>
          </p:sp>
          <p:sp>
            <p:nvSpPr>
              <p:cNvPr id="106506" name="Text Box 10">
                <a:extLst>
                  <a:ext uri="{FF2B5EF4-FFF2-40B4-BE49-F238E27FC236}">
                    <a16:creationId xmlns:a16="http://schemas.microsoft.com/office/drawing/2014/main" id="{5977B148-482F-41BE-9753-22F4D73EE0F2}"/>
                  </a:ext>
                </a:extLst>
              </p:cNvPr>
              <p:cNvSpPr txBox="1">
                <a:spLocks noChangeArrowheads="1"/>
              </p:cNvSpPr>
              <p:nvPr/>
            </p:nvSpPr>
            <p:spPr bwMode="auto">
              <a:xfrm>
                <a:off x="43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6507" name="Text Box 11">
                <a:extLst>
                  <a:ext uri="{FF2B5EF4-FFF2-40B4-BE49-F238E27FC236}">
                    <a16:creationId xmlns:a16="http://schemas.microsoft.com/office/drawing/2014/main" id="{734075F1-ED3D-4F66-AAD4-70136252C4ED}"/>
                  </a:ext>
                </a:extLst>
              </p:cNvPr>
              <p:cNvSpPr txBox="1">
                <a:spLocks noChangeArrowheads="1"/>
              </p:cNvSpPr>
              <p:nvPr/>
            </p:nvSpPr>
            <p:spPr bwMode="auto">
              <a:xfrm>
                <a:off x="492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a:t>
                </a:r>
              </a:p>
            </p:txBody>
          </p:sp>
          <p:sp>
            <p:nvSpPr>
              <p:cNvPr id="106508" name="Text Box 12">
                <a:extLst>
                  <a:ext uri="{FF2B5EF4-FFF2-40B4-BE49-F238E27FC236}">
                    <a16:creationId xmlns:a16="http://schemas.microsoft.com/office/drawing/2014/main" id="{42133C62-8E06-43BB-BC09-96AE71F83D7F}"/>
                  </a:ext>
                </a:extLst>
              </p:cNvPr>
              <p:cNvSpPr txBox="1">
                <a:spLocks noChangeArrowheads="1"/>
              </p:cNvSpPr>
              <p:nvPr/>
            </p:nvSpPr>
            <p:spPr bwMode="auto">
              <a:xfrm>
                <a:off x="543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latin typeface="+mn-ea"/>
                  </a:rPr>
                  <a:t>6</a:t>
                </a:r>
              </a:p>
            </p:txBody>
          </p:sp>
          <p:sp>
            <p:nvSpPr>
              <p:cNvPr id="106509" name="Text Box 13">
                <a:extLst>
                  <a:ext uri="{FF2B5EF4-FFF2-40B4-BE49-F238E27FC236}">
                    <a16:creationId xmlns:a16="http://schemas.microsoft.com/office/drawing/2014/main" id="{17B2FF55-BB61-4126-8658-CB182E11F0DE}"/>
                  </a:ext>
                </a:extLst>
              </p:cNvPr>
              <p:cNvSpPr txBox="1">
                <a:spLocks noChangeArrowheads="1"/>
              </p:cNvSpPr>
              <p:nvPr/>
            </p:nvSpPr>
            <p:spPr bwMode="auto">
              <a:xfrm>
                <a:off x="594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7</a:t>
                </a:r>
              </a:p>
            </p:txBody>
          </p:sp>
          <p:sp>
            <p:nvSpPr>
              <p:cNvPr id="106510" name="Text Box 14">
                <a:extLst>
                  <a:ext uri="{FF2B5EF4-FFF2-40B4-BE49-F238E27FC236}">
                    <a16:creationId xmlns:a16="http://schemas.microsoft.com/office/drawing/2014/main" id="{88D76E7E-58D0-4040-BA74-78C791E2C820}"/>
                  </a:ext>
                </a:extLst>
              </p:cNvPr>
              <p:cNvSpPr txBox="1">
                <a:spLocks noChangeArrowheads="1"/>
              </p:cNvSpPr>
              <p:nvPr/>
            </p:nvSpPr>
            <p:spPr bwMode="auto">
              <a:xfrm>
                <a:off x="648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8</a:t>
                </a:r>
              </a:p>
            </p:txBody>
          </p:sp>
          <p:sp>
            <p:nvSpPr>
              <p:cNvPr id="106511" name="Text Box 15">
                <a:extLst>
                  <a:ext uri="{FF2B5EF4-FFF2-40B4-BE49-F238E27FC236}">
                    <a16:creationId xmlns:a16="http://schemas.microsoft.com/office/drawing/2014/main" id="{9E30B1D9-2BA1-471D-8C02-CA085180F9A4}"/>
                  </a:ext>
                </a:extLst>
              </p:cNvPr>
              <p:cNvSpPr txBox="1">
                <a:spLocks noChangeArrowheads="1"/>
              </p:cNvSpPr>
              <p:nvPr/>
            </p:nvSpPr>
            <p:spPr bwMode="auto">
              <a:xfrm>
                <a:off x="750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10</a:t>
                </a:r>
              </a:p>
            </p:txBody>
          </p:sp>
          <p:sp>
            <p:nvSpPr>
              <p:cNvPr id="106512" name="Text Box 16">
                <a:extLst>
                  <a:ext uri="{FF2B5EF4-FFF2-40B4-BE49-F238E27FC236}">
                    <a16:creationId xmlns:a16="http://schemas.microsoft.com/office/drawing/2014/main" id="{DCBF746C-D4CC-4446-B6D2-7B7414688B0B}"/>
                  </a:ext>
                </a:extLst>
              </p:cNvPr>
              <p:cNvSpPr txBox="1">
                <a:spLocks noChangeArrowheads="1"/>
              </p:cNvSpPr>
              <p:nvPr/>
            </p:nvSpPr>
            <p:spPr bwMode="auto">
              <a:xfrm>
                <a:off x="6990" y="9675"/>
                <a:ext cx="555"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grpSp>
        <p:grpSp>
          <p:nvGrpSpPr>
            <p:cNvPr id="106513" name="Group 17">
              <a:extLst>
                <a:ext uri="{FF2B5EF4-FFF2-40B4-BE49-F238E27FC236}">
                  <a16:creationId xmlns:a16="http://schemas.microsoft.com/office/drawing/2014/main" id="{C26BA1E2-D7A0-4765-8E47-D586625948F7}"/>
                </a:ext>
              </a:extLst>
            </p:cNvPr>
            <p:cNvGrpSpPr>
              <a:grpSpLocks/>
            </p:cNvGrpSpPr>
            <p:nvPr/>
          </p:nvGrpSpPr>
          <p:grpSpPr bwMode="auto">
            <a:xfrm>
              <a:off x="1852" y="2396"/>
              <a:ext cx="3183" cy="310"/>
              <a:chOff x="2775" y="9675"/>
              <a:chExt cx="5280" cy="420"/>
            </a:xfrm>
          </p:grpSpPr>
          <p:sp>
            <p:nvSpPr>
              <p:cNvPr id="106514" name="Text Box 18">
                <a:extLst>
                  <a:ext uri="{FF2B5EF4-FFF2-40B4-BE49-F238E27FC236}">
                    <a16:creationId xmlns:a16="http://schemas.microsoft.com/office/drawing/2014/main" id="{9E91B8A7-8D9E-4CAF-847D-784F406609E2}"/>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6515" name="Text Box 19">
                <a:extLst>
                  <a:ext uri="{FF2B5EF4-FFF2-40B4-BE49-F238E27FC236}">
                    <a16:creationId xmlns:a16="http://schemas.microsoft.com/office/drawing/2014/main" id="{7AB518F2-66E6-4E2E-A637-20F6EBCEFC8F}"/>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latin typeface="+mn-ea"/>
                  </a:rPr>
                  <a:t>9</a:t>
                </a:r>
              </a:p>
            </p:txBody>
          </p:sp>
          <p:sp>
            <p:nvSpPr>
              <p:cNvPr id="106516" name="Text Box 20">
                <a:extLst>
                  <a:ext uri="{FF2B5EF4-FFF2-40B4-BE49-F238E27FC236}">
                    <a16:creationId xmlns:a16="http://schemas.microsoft.com/office/drawing/2014/main" id="{3A01A9FD-2873-4872-8DE0-83F31F519ABA}"/>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6517" name="Text Box 21">
                <a:extLst>
                  <a:ext uri="{FF2B5EF4-FFF2-40B4-BE49-F238E27FC236}">
                    <a16:creationId xmlns:a16="http://schemas.microsoft.com/office/drawing/2014/main" id="{BDAC421F-6C7C-402F-960A-D3D97D806FBA}"/>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solidFill>
                      <a:srgbClr val="000000"/>
                    </a:solidFill>
                    <a:latin typeface="+mn-ea"/>
                  </a:rPr>
                  <a:t>21</a:t>
                </a:r>
              </a:p>
            </p:txBody>
          </p:sp>
          <p:sp>
            <p:nvSpPr>
              <p:cNvPr id="106518" name="Text Box 22">
                <a:extLst>
                  <a:ext uri="{FF2B5EF4-FFF2-40B4-BE49-F238E27FC236}">
                    <a16:creationId xmlns:a16="http://schemas.microsoft.com/office/drawing/2014/main" id="{FAFFDED3-94C6-4F65-89C5-9FA576DD370B}"/>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solidFill>
                      <a:srgbClr val="CC0099"/>
                    </a:solidFill>
                    <a:latin typeface="+mn-ea"/>
                  </a:rPr>
                  <a:t>28</a:t>
                </a:r>
              </a:p>
            </p:txBody>
          </p:sp>
          <p:sp>
            <p:nvSpPr>
              <p:cNvPr id="106519" name="Text Box 23">
                <a:extLst>
                  <a:ext uri="{FF2B5EF4-FFF2-40B4-BE49-F238E27FC236}">
                    <a16:creationId xmlns:a16="http://schemas.microsoft.com/office/drawing/2014/main" id="{1240AF85-93A0-4E25-9D08-96A2E104E8E3}"/>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6520" name="Text Box 24">
                <a:extLst>
                  <a:ext uri="{FF2B5EF4-FFF2-40B4-BE49-F238E27FC236}">
                    <a16:creationId xmlns:a16="http://schemas.microsoft.com/office/drawing/2014/main" id="{0897B2E7-644D-4EFA-AE57-69D4C1B4B973}"/>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latin typeface="+mn-ea"/>
                  </a:rPr>
                  <a:t>30</a:t>
                </a:r>
              </a:p>
            </p:txBody>
          </p:sp>
          <p:sp>
            <p:nvSpPr>
              <p:cNvPr id="106521" name="Text Box 25">
                <a:extLst>
                  <a:ext uri="{FF2B5EF4-FFF2-40B4-BE49-F238E27FC236}">
                    <a16:creationId xmlns:a16="http://schemas.microsoft.com/office/drawing/2014/main" id="{57EACA94-2EF8-4838-9C71-E6137E01293A}"/>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dirty="0">
                    <a:latin typeface="+mn-ea"/>
                  </a:rPr>
                  <a:t>42</a:t>
                </a:r>
              </a:p>
            </p:txBody>
          </p:sp>
          <p:sp>
            <p:nvSpPr>
              <p:cNvPr id="106522" name="Text Box 26">
                <a:extLst>
                  <a:ext uri="{FF2B5EF4-FFF2-40B4-BE49-F238E27FC236}">
                    <a16:creationId xmlns:a16="http://schemas.microsoft.com/office/drawing/2014/main" id="{2ED9390C-89AC-44DF-B60E-E0BFBE304947}"/>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sp>
            <p:nvSpPr>
              <p:cNvPr id="106523" name="Text Box 27">
                <a:extLst>
                  <a:ext uri="{FF2B5EF4-FFF2-40B4-BE49-F238E27FC236}">
                    <a16:creationId xmlns:a16="http://schemas.microsoft.com/office/drawing/2014/main" id="{6340FFB4-1785-4063-ACD5-44A6D061B5C0}"/>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grpSp>
        <p:grpSp>
          <p:nvGrpSpPr>
            <p:cNvPr id="106524" name="Group 28">
              <a:extLst>
                <a:ext uri="{FF2B5EF4-FFF2-40B4-BE49-F238E27FC236}">
                  <a16:creationId xmlns:a16="http://schemas.microsoft.com/office/drawing/2014/main" id="{BC363535-AB8C-4C15-9E35-86951E562D16}"/>
                </a:ext>
              </a:extLst>
            </p:cNvPr>
            <p:cNvGrpSpPr>
              <a:grpSpLocks/>
            </p:cNvGrpSpPr>
            <p:nvPr/>
          </p:nvGrpSpPr>
          <p:grpSpPr bwMode="auto">
            <a:xfrm>
              <a:off x="1008" y="2912"/>
              <a:ext cx="4032" cy="343"/>
              <a:chOff x="1695" y="11820"/>
              <a:chExt cx="6690" cy="465"/>
            </a:xfrm>
          </p:grpSpPr>
          <p:grpSp>
            <p:nvGrpSpPr>
              <p:cNvPr id="106525" name="Group 29">
                <a:extLst>
                  <a:ext uri="{FF2B5EF4-FFF2-40B4-BE49-F238E27FC236}">
                    <a16:creationId xmlns:a16="http://schemas.microsoft.com/office/drawing/2014/main" id="{3178A1F4-42CC-4B1D-9F19-E5CA7187853E}"/>
                  </a:ext>
                </a:extLst>
              </p:cNvPr>
              <p:cNvGrpSpPr>
                <a:grpSpLocks/>
              </p:cNvGrpSpPr>
              <p:nvPr/>
            </p:nvGrpSpPr>
            <p:grpSpPr bwMode="auto">
              <a:xfrm>
                <a:off x="3105" y="11850"/>
                <a:ext cx="5280" cy="420"/>
                <a:chOff x="2775" y="9675"/>
                <a:chExt cx="5280" cy="420"/>
              </a:xfrm>
            </p:grpSpPr>
            <p:sp>
              <p:nvSpPr>
                <p:cNvPr id="106526" name="Text Box 30">
                  <a:extLst>
                    <a:ext uri="{FF2B5EF4-FFF2-40B4-BE49-F238E27FC236}">
                      <a16:creationId xmlns:a16="http://schemas.microsoft.com/office/drawing/2014/main" id="{E6257D47-029E-4B4A-93F3-A0B8C4CE6478}"/>
                    </a:ext>
                  </a:extLst>
                </p:cNvPr>
                <p:cNvSpPr txBox="1">
                  <a:spLocks noChangeArrowheads="1"/>
                </p:cNvSpPr>
                <p:nvPr/>
              </p:nvSpPr>
              <p:spPr bwMode="auto">
                <a:xfrm>
                  <a:off x="2775" y="9675"/>
                  <a:ext cx="540"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a:t>
                  </a:r>
                </a:p>
              </p:txBody>
            </p:sp>
            <p:sp>
              <p:nvSpPr>
                <p:cNvPr id="106527" name="Text Box 31">
                  <a:extLst>
                    <a:ext uri="{FF2B5EF4-FFF2-40B4-BE49-F238E27FC236}">
                      <a16:creationId xmlns:a16="http://schemas.microsoft.com/office/drawing/2014/main" id="{92ED72A7-E093-4D6E-AB38-6603F86FEA27}"/>
                    </a:ext>
                  </a:extLst>
                </p:cNvPr>
                <p:cNvSpPr txBox="1">
                  <a:spLocks noChangeArrowheads="1"/>
                </p:cNvSpPr>
                <p:nvPr/>
              </p:nvSpPr>
              <p:spPr bwMode="auto">
                <a:xfrm>
                  <a:off x="331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9</a:t>
                  </a:r>
                </a:p>
              </p:txBody>
            </p:sp>
            <p:sp>
              <p:nvSpPr>
                <p:cNvPr id="106528" name="Text Box 32">
                  <a:extLst>
                    <a:ext uri="{FF2B5EF4-FFF2-40B4-BE49-F238E27FC236}">
                      <a16:creationId xmlns:a16="http://schemas.microsoft.com/office/drawing/2014/main" id="{54FD2C55-630D-4F42-95B6-5892F26911A1}"/>
                    </a:ext>
                  </a:extLst>
                </p:cNvPr>
                <p:cNvSpPr txBox="1">
                  <a:spLocks noChangeArrowheads="1"/>
                </p:cNvSpPr>
                <p:nvPr/>
              </p:nvSpPr>
              <p:spPr bwMode="auto">
                <a:xfrm>
                  <a:off x="3855"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15</a:t>
                  </a:r>
                </a:p>
              </p:txBody>
            </p:sp>
            <p:sp>
              <p:nvSpPr>
                <p:cNvPr id="106529" name="Text Box 33">
                  <a:extLst>
                    <a:ext uri="{FF2B5EF4-FFF2-40B4-BE49-F238E27FC236}">
                      <a16:creationId xmlns:a16="http://schemas.microsoft.com/office/drawing/2014/main" id="{732F35D2-8D81-49B8-8A53-0BF6FB0069CF}"/>
                    </a:ext>
                  </a:extLst>
                </p:cNvPr>
                <p:cNvSpPr txBox="1">
                  <a:spLocks noChangeArrowheads="1"/>
                </p:cNvSpPr>
                <p:nvPr/>
              </p:nvSpPr>
              <p:spPr bwMode="auto">
                <a:xfrm>
                  <a:off x="43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21</a:t>
                  </a:r>
                </a:p>
              </p:txBody>
            </p:sp>
            <p:sp>
              <p:nvSpPr>
                <p:cNvPr id="106530" name="Text Box 34">
                  <a:extLst>
                    <a:ext uri="{FF2B5EF4-FFF2-40B4-BE49-F238E27FC236}">
                      <a16:creationId xmlns:a16="http://schemas.microsoft.com/office/drawing/2014/main" id="{D84BCC52-3DB7-439E-96D5-DDDFDE98F623}"/>
                    </a:ext>
                  </a:extLst>
                </p:cNvPr>
                <p:cNvSpPr txBox="1">
                  <a:spLocks noChangeArrowheads="1"/>
                </p:cNvSpPr>
                <p:nvPr/>
              </p:nvSpPr>
              <p:spPr bwMode="auto">
                <a:xfrm>
                  <a:off x="492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6531" name="Text Box 35">
                  <a:extLst>
                    <a:ext uri="{FF2B5EF4-FFF2-40B4-BE49-F238E27FC236}">
                      <a16:creationId xmlns:a16="http://schemas.microsoft.com/office/drawing/2014/main" id="{3A339BB1-3EF1-4194-91E0-7F69C1152605}"/>
                    </a:ext>
                  </a:extLst>
                </p:cNvPr>
                <p:cNvSpPr txBox="1">
                  <a:spLocks noChangeArrowheads="1"/>
                </p:cNvSpPr>
                <p:nvPr/>
              </p:nvSpPr>
              <p:spPr bwMode="auto">
                <a:xfrm>
                  <a:off x="543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30</a:t>
                  </a:r>
                </a:p>
              </p:txBody>
            </p:sp>
            <p:sp>
              <p:nvSpPr>
                <p:cNvPr id="106532" name="Text Box 36">
                  <a:extLst>
                    <a:ext uri="{FF2B5EF4-FFF2-40B4-BE49-F238E27FC236}">
                      <a16:creationId xmlns:a16="http://schemas.microsoft.com/office/drawing/2014/main" id="{2FEFBF52-DB70-4821-BEB2-A545A5F18492}"/>
                    </a:ext>
                  </a:extLst>
                </p:cNvPr>
                <p:cNvSpPr txBox="1">
                  <a:spLocks noChangeArrowheads="1"/>
                </p:cNvSpPr>
                <p:nvPr/>
              </p:nvSpPr>
              <p:spPr bwMode="auto">
                <a:xfrm>
                  <a:off x="594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42</a:t>
                  </a:r>
                </a:p>
              </p:txBody>
            </p:sp>
            <p:sp>
              <p:nvSpPr>
                <p:cNvPr id="106533" name="Text Box 37">
                  <a:extLst>
                    <a:ext uri="{FF2B5EF4-FFF2-40B4-BE49-F238E27FC236}">
                      <a16:creationId xmlns:a16="http://schemas.microsoft.com/office/drawing/2014/main" id="{4AD59A66-2DBA-4E41-913B-D1D47B2A9F50}"/>
                    </a:ext>
                  </a:extLst>
                </p:cNvPr>
                <p:cNvSpPr txBox="1">
                  <a:spLocks noChangeArrowheads="1"/>
                </p:cNvSpPr>
                <p:nvPr/>
              </p:nvSpPr>
              <p:spPr bwMode="auto">
                <a:xfrm>
                  <a:off x="648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51</a:t>
                  </a:r>
                </a:p>
              </p:txBody>
            </p:sp>
            <p:sp>
              <p:nvSpPr>
                <p:cNvPr id="106534" name="Text Box 38">
                  <a:extLst>
                    <a:ext uri="{FF2B5EF4-FFF2-40B4-BE49-F238E27FC236}">
                      <a16:creationId xmlns:a16="http://schemas.microsoft.com/office/drawing/2014/main" id="{D48930E9-E6F4-44E7-A0F1-292D26D45862}"/>
                    </a:ext>
                  </a:extLst>
                </p:cNvPr>
                <p:cNvSpPr txBox="1">
                  <a:spLocks noChangeArrowheads="1"/>
                </p:cNvSpPr>
                <p:nvPr/>
              </p:nvSpPr>
              <p:spPr bwMode="auto">
                <a:xfrm>
                  <a:off x="750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endParaRPr lang="zh-CN" altLang="zh-CN" b="1">
                    <a:latin typeface="+mn-ea"/>
                  </a:endParaRPr>
                </a:p>
              </p:txBody>
            </p:sp>
            <p:sp>
              <p:nvSpPr>
                <p:cNvPr id="106535" name="Text Box 39">
                  <a:extLst>
                    <a:ext uri="{FF2B5EF4-FFF2-40B4-BE49-F238E27FC236}">
                      <a16:creationId xmlns:a16="http://schemas.microsoft.com/office/drawing/2014/main" id="{1CBAF889-CC20-4FA5-BB80-24FFDA8BB493}"/>
                    </a:ext>
                  </a:extLst>
                </p:cNvPr>
                <p:cNvSpPr txBox="1">
                  <a:spLocks noChangeArrowheads="1"/>
                </p:cNvSpPr>
                <p:nvPr/>
              </p:nvSpPr>
              <p:spPr bwMode="auto">
                <a:xfrm>
                  <a:off x="6990" y="9675"/>
                  <a:ext cx="555" cy="4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b="1">
                      <a:latin typeface="+mn-ea"/>
                    </a:rPr>
                    <a:t>62</a:t>
                  </a:r>
                </a:p>
              </p:txBody>
            </p:sp>
          </p:grpSp>
          <p:sp>
            <p:nvSpPr>
              <p:cNvPr id="106536" name="Text Box 40">
                <a:extLst>
                  <a:ext uri="{FF2B5EF4-FFF2-40B4-BE49-F238E27FC236}">
                    <a16:creationId xmlns:a16="http://schemas.microsoft.com/office/drawing/2014/main" id="{798EF095-70CB-4E22-AF38-6D8564249E5E}"/>
                  </a:ext>
                </a:extLst>
              </p:cNvPr>
              <p:cNvSpPr txBox="1">
                <a:spLocks noChangeArrowheads="1"/>
              </p:cNvSpPr>
              <p:nvPr/>
            </p:nvSpPr>
            <p:spPr bwMode="auto">
              <a:xfrm>
                <a:off x="1695" y="11820"/>
                <a:ext cx="1470"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b="1">
                    <a:latin typeface="+mn-ea"/>
                  </a:rPr>
                  <a:t>删除</a:t>
                </a:r>
                <a:r>
                  <a:rPr lang="en-US" altLang="zh-CN" b="1">
                    <a:latin typeface="+mn-ea"/>
                  </a:rPr>
                  <a:t>28</a:t>
                </a:r>
                <a:r>
                  <a:rPr lang="zh-CN" altLang="en-US" b="1">
                    <a:latin typeface="+mn-ea"/>
                  </a:rPr>
                  <a:t>后</a:t>
                </a:r>
              </a:p>
            </p:txBody>
          </p:sp>
        </p:grpSp>
      </p:grpSp>
      <p:cxnSp>
        <p:nvCxnSpPr>
          <p:cNvPr id="3" name="直接箭头连接符 2">
            <a:extLst>
              <a:ext uri="{FF2B5EF4-FFF2-40B4-BE49-F238E27FC236}">
                <a16:creationId xmlns:a16="http://schemas.microsoft.com/office/drawing/2014/main" id="{395EC386-9EAD-473A-8896-52290B6BEAC0}"/>
              </a:ext>
            </a:extLst>
          </p:cNvPr>
          <p:cNvCxnSpPr/>
          <p:nvPr/>
        </p:nvCxnSpPr>
        <p:spPr bwMode="auto">
          <a:xfrm flipH="1">
            <a:off x="5921817"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6" name="直接箭头连接符 45">
            <a:extLst>
              <a:ext uri="{FF2B5EF4-FFF2-40B4-BE49-F238E27FC236}">
                <a16:creationId xmlns:a16="http://schemas.microsoft.com/office/drawing/2014/main" id="{38E981FD-2B7C-4611-A369-2F7144B7CCD5}"/>
              </a:ext>
            </a:extLst>
          </p:cNvPr>
          <p:cNvCxnSpPr/>
          <p:nvPr/>
        </p:nvCxnSpPr>
        <p:spPr bwMode="auto">
          <a:xfrm flipH="1">
            <a:off x="6507866"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7" name="直接箭头连接符 46">
            <a:extLst>
              <a:ext uri="{FF2B5EF4-FFF2-40B4-BE49-F238E27FC236}">
                <a16:creationId xmlns:a16="http://schemas.microsoft.com/office/drawing/2014/main" id="{80E8FB07-9635-4BD8-BDCD-BDB19A7991A9}"/>
              </a:ext>
            </a:extLst>
          </p:cNvPr>
          <p:cNvCxnSpPr/>
          <p:nvPr/>
        </p:nvCxnSpPr>
        <p:spPr bwMode="auto">
          <a:xfrm flipH="1">
            <a:off x="7093915"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8" name="直接箭头连接符 47">
            <a:extLst>
              <a:ext uri="{FF2B5EF4-FFF2-40B4-BE49-F238E27FC236}">
                <a16:creationId xmlns:a16="http://schemas.microsoft.com/office/drawing/2014/main" id="{F7212F5C-9195-4A61-8148-15BC52EBFA7A}"/>
              </a:ext>
            </a:extLst>
          </p:cNvPr>
          <p:cNvCxnSpPr/>
          <p:nvPr/>
        </p:nvCxnSpPr>
        <p:spPr bwMode="auto">
          <a:xfrm flipH="1">
            <a:off x="7679964"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49" name="直接箭头连接符 48">
            <a:extLst>
              <a:ext uri="{FF2B5EF4-FFF2-40B4-BE49-F238E27FC236}">
                <a16:creationId xmlns:a16="http://schemas.microsoft.com/office/drawing/2014/main" id="{046B6999-52EE-4190-A8F6-E78FD5810B87}"/>
              </a:ext>
            </a:extLst>
          </p:cNvPr>
          <p:cNvCxnSpPr/>
          <p:nvPr/>
        </p:nvCxnSpPr>
        <p:spPr bwMode="auto">
          <a:xfrm flipH="1">
            <a:off x="8266011" y="4060827"/>
            <a:ext cx="565073" cy="362155"/>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41128FB-42BB-487A-9371-F209501AE905}"/>
              </a:ext>
            </a:extLst>
          </p:cNvPr>
          <p:cNvSpPr>
            <a:spLocks noGrp="1" noChangeArrowheads="1"/>
          </p:cNvSpPr>
          <p:nvPr>
            <p:ph type="title"/>
          </p:nvPr>
        </p:nvSpPr>
        <p:spPr>
          <a:xfrm>
            <a:off x="9601200" y="914400"/>
            <a:ext cx="2057400" cy="838200"/>
          </a:xfrm>
          <a:solidFill>
            <a:srgbClr val="FFFFCC"/>
          </a:solidFill>
        </p:spPr>
        <p:txBody>
          <a:bodyPr/>
          <a:lstStyle/>
          <a:p>
            <a:r>
              <a:rPr lang="zh-CN" altLang="en-US" sz="3200" dirty="0">
                <a:latin typeface="宋体" panose="02010600030101010101" pitchFamily="2" charset="-122"/>
              </a:rPr>
              <a:t>删除算法</a:t>
            </a:r>
          </a:p>
        </p:txBody>
      </p:sp>
      <p:sp>
        <p:nvSpPr>
          <p:cNvPr id="107523" name="Rectangle 3">
            <a:extLst>
              <a:ext uri="{FF2B5EF4-FFF2-40B4-BE49-F238E27FC236}">
                <a16:creationId xmlns:a16="http://schemas.microsoft.com/office/drawing/2014/main" id="{4C6AA36C-CC5F-44BA-AF26-190FFCD8D1E2}"/>
              </a:ext>
            </a:extLst>
          </p:cNvPr>
          <p:cNvSpPr>
            <a:spLocks noGrp="1" noChangeArrowheads="1"/>
          </p:cNvSpPr>
          <p:nvPr>
            <p:ph type="body" idx="1"/>
          </p:nvPr>
        </p:nvSpPr>
        <p:spPr>
          <a:xfrm>
            <a:off x="685800" y="609600"/>
            <a:ext cx="10439400" cy="5867400"/>
          </a:xfrm>
        </p:spPr>
        <p:txBody>
          <a:bodyPr/>
          <a:lstStyle/>
          <a:p>
            <a:pPr algn="just">
              <a:buFont typeface="Wingdings" panose="05000000000000000000" pitchFamily="2" charset="2"/>
              <a:buNone/>
            </a:pPr>
            <a:r>
              <a:rPr lang="en-US" altLang="zh-CN" sz="2200" dirty="0">
                <a:solidFill>
                  <a:srgbClr val="CC0099"/>
                </a:solidFill>
              </a:rPr>
              <a:t>/*</a:t>
            </a:r>
            <a:r>
              <a:rPr lang="zh-CN" altLang="en-US" sz="2200" dirty="0">
                <a:solidFill>
                  <a:srgbClr val="CC0099"/>
                </a:solidFill>
                <a:latin typeface="Times New Roman" panose="02020603050405020304" pitchFamily="18" charset="0"/>
              </a:rPr>
              <a:t>在顺序表</a:t>
            </a:r>
            <a:r>
              <a:rPr lang="en-US" altLang="zh-CN" sz="2200" dirty="0">
                <a:solidFill>
                  <a:srgbClr val="CC0099"/>
                </a:solidFill>
              </a:rPr>
              <a:t>L</a:t>
            </a:r>
            <a:r>
              <a:rPr lang="zh-CN" altLang="en-US" sz="2200" dirty="0">
                <a:solidFill>
                  <a:srgbClr val="CC0099"/>
                </a:solidFill>
                <a:latin typeface="Times New Roman" panose="02020603050405020304" pitchFamily="18" charset="0"/>
              </a:rPr>
              <a:t>中删除</a:t>
            </a:r>
            <a:r>
              <a:rPr lang="zh-CN" altLang="en-US" sz="2200" dirty="0">
                <a:solidFill>
                  <a:srgbClr val="00B050"/>
                </a:solidFill>
                <a:latin typeface="Times New Roman" panose="02020603050405020304" pitchFamily="18" charset="0"/>
              </a:rPr>
              <a:t>第</a:t>
            </a:r>
            <a:r>
              <a:rPr lang="en-US" altLang="zh-CN" sz="2200" dirty="0" err="1">
                <a:solidFill>
                  <a:srgbClr val="00B050"/>
                </a:solidFill>
              </a:rPr>
              <a:t>i</a:t>
            </a:r>
            <a:r>
              <a:rPr lang="zh-CN" altLang="en-US" sz="2200" dirty="0">
                <a:solidFill>
                  <a:srgbClr val="00B050"/>
                </a:solidFill>
                <a:latin typeface="Times New Roman" panose="02020603050405020304" pitchFamily="18" charset="0"/>
              </a:rPr>
              <a:t>个</a:t>
            </a:r>
            <a:r>
              <a:rPr lang="zh-CN" altLang="en-US" sz="2200" dirty="0">
                <a:solidFill>
                  <a:srgbClr val="CC0099"/>
                </a:solidFill>
                <a:latin typeface="Times New Roman" panose="02020603050405020304" pitchFamily="18" charset="0"/>
              </a:rPr>
              <a:t>数据元素，并用指针参数</a:t>
            </a:r>
            <a:r>
              <a:rPr lang="en-US" altLang="zh-CN" sz="2200" dirty="0">
                <a:solidFill>
                  <a:srgbClr val="CC0099"/>
                </a:solidFill>
              </a:rPr>
              <a:t>e</a:t>
            </a:r>
            <a:r>
              <a:rPr lang="zh-CN" altLang="en-US" sz="2200" dirty="0">
                <a:solidFill>
                  <a:srgbClr val="CC0099"/>
                </a:solidFill>
                <a:latin typeface="Times New Roman" panose="02020603050405020304" pitchFamily="18" charset="0"/>
              </a:rPr>
              <a:t>返回其值</a:t>
            </a:r>
            <a:r>
              <a:rPr lang="zh-CN" altLang="en-US" sz="2200" dirty="0">
                <a:solidFill>
                  <a:srgbClr val="CC0099"/>
                </a:solidFill>
              </a:rPr>
              <a:t>*</a:t>
            </a:r>
            <a:r>
              <a:rPr lang="en-US" altLang="zh-CN" sz="2200" dirty="0">
                <a:solidFill>
                  <a:srgbClr val="CC0099"/>
                </a:solidFill>
              </a:rPr>
              <a:t>/</a:t>
            </a:r>
          </a:p>
          <a:p>
            <a:pPr algn="just">
              <a:buFont typeface="Wingdings" panose="05000000000000000000" pitchFamily="2" charset="2"/>
              <a:buNone/>
            </a:pPr>
            <a:r>
              <a:rPr lang="en-US" altLang="zh-CN" sz="2200" dirty="0"/>
              <a:t>int  </a:t>
            </a:r>
            <a:r>
              <a:rPr lang="en-US" altLang="zh-CN" sz="2200" dirty="0" err="1"/>
              <a:t>DelList</a:t>
            </a:r>
            <a:r>
              <a:rPr lang="en-US" altLang="zh-CN" sz="2200" dirty="0"/>
              <a:t>(</a:t>
            </a:r>
            <a:r>
              <a:rPr lang="en-US" altLang="zh-CN" sz="2200" dirty="0" err="1"/>
              <a:t>SeqList</a:t>
            </a:r>
            <a:r>
              <a:rPr lang="en-US" altLang="zh-CN" sz="2200" dirty="0"/>
              <a:t> *L, </a:t>
            </a:r>
            <a:r>
              <a:rPr lang="en-US" altLang="zh-CN" sz="2200" dirty="0">
                <a:solidFill>
                  <a:srgbClr val="00B050"/>
                </a:solidFill>
              </a:rPr>
              <a:t>int </a:t>
            </a:r>
            <a:r>
              <a:rPr lang="en-US" altLang="zh-CN" sz="2200" dirty="0" err="1">
                <a:solidFill>
                  <a:srgbClr val="00B050"/>
                </a:solidFill>
              </a:rPr>
              <a:t>i</a:t>
            </a:r>
            <a:r>
              <a:rPr lang="en-US" altLang="zh-CN" sz="2200" dirty="0"/>
              <a:t>, </a:t>
            </a:r>
            <a:r>
              <a:rPr lang="en-US" altLang="zh-CN" sz="2200" dirty="0" err="1"/>
              <a:t>ElemType</a:t>
            </a:r>
            <a:r>
              <a:rPr lang="en-US" altLang="zh-CN" sz="2200" dirty="0"/>
              <a:t> </a:t>
            </a:r>
            <a:r>
              <a:rPr lang="en-US" altLang="zh-CN" sz="2200" dirty="0">
                <a:solidFill>
                  <a:srgbClr val="00B050"/>
                </a:solidFill>
                <a:highlight>
                  <a:srgbClr val="FFFF00"/>
                </a:highlight>
              </a:rPr>
              <a:t>*</a:t>
            </a:r>
            <a:r>
              <a:rPr lang="en-US" altLang="zh-CN" sz="2200" dirty="0"/>
              <a:t>e) {</a:t>
            </a:r>
          </a:p>
          <a:p>
            <a:pPr algn="just">
              <a:buFont typeface="Wingdings" panose="05000000000000000000" pitchFamily="2" charset="2"/>
              <a:buNone/>
            </a:pPr>
            <a:r>
              <a:rPr lang="en-US" altLang="zh-CN" sz="2200" dirty="0"/>
              <a:t>    int k;</a:t>
            </a:r>
          </a:p>
          <a:p>
            <a:pPr algn="just">
              <a:buFont typeface="Wingdings" panose="05000000000000000000" pitchFamily="2" charset="2"/>
              <a:buNone/>
            </a:pPr>
            <a:r>
              <a:rPr lang="en-US" altLang="zh-CN" sz="2200" dirty="0"/>
              <a:t>    if((</a:t>
            </a:r>
            <a:r>
              <a:rPr lang="en-US" altLang="zh-CN" sz="2200" dirty="0" err="1"/>
              <a:t>i</a:t>
            </a:r>
            <a:r>
              <a:rPr lang="en-US" altLang="zh-CN" sz="2200" dirty="0"/>
              <a:t>&lt;1)||(</a:t>
            </a:r>
            <a:r>
              <a:rPr lang="en-US" altLang="zh-CN" sz="2200" dirty="0" err="1"/>
              <a:t>i</a:t>
            </a:r>
            <a:r>
              <a:rPr lang="en-US" altLang="zh-CN" sz="2200" dirty="0"/>
              <a:t>&gt;L-&gt;last+1)) {</a:t>
            </a:r>
          </a:p>
          <a:p>
            <a:pPr algn="just">
              <a:buFont typeface="Wingdings" panose="05000000000000000000" pitchFamily="2" charset="2"/>
              <a:buNone/>
            </a:pPr>
            <a:r>
              <a:rPr lang="en-US" altLang="zh-CN" sz="2200" dirty="0"/>
              <a:t>          </a:t>
            </a:r>
            <a:r>
              <a:rPr lang="en-US" altLang="zh-CN" sz="2200" dirty="0" err="1"/>
              <a:t>printf</a:t>
            </a:r>
            <a:r>
              <a:rPr lang="en-US" altLang="zh-CN" sz="2200" dirty="0"/>
              <a:t>(</a:t>
            </a:r>
            <a:r>
              <a:rPr lang="en-US" altLang="zh-CN" sz="2200" dirty="0">
                <a:latin typeface="Times New Roman" panose="02020603050405020304" pitchFamily="18" charset="0"/>
              </a:rPr>
              <a:t>“</a:t>
            </a:r>
            <a:r>
              <a:rPr lang="zh-CN" altLang="en-US" sz="2200" dirty="0"/>
              <a:t>删除位置不合法！</a:t>
            </a:r>
            <a:r>
              <a:rPr lang="zh-CN" altLang="en-US" sz="2200" dirty="0">
                <a:latin typeface="Times New Roman" panose="02020603050405020304" pitchFamily="18" charset="0"/>
              </a:rPr>
              <a:t>”</a:t>
            </a:r>
            <a:r>
              <a:rPr lang="en-US" altLang="zh-CN" sz="2200" dirty="0"/>
              <a:t>);</a:t>
            </a:r>
          </a:p>
          <a:p>
            <a:pPr algn="just">
              <a:buFont typeface="Wingdings" panose="05000000000000000000" pitchFamily="2" charset="2"/>
              <a:buNone/>
            </a:pPr>
            <a:r>
              <a:rPr lang="zh-CN" altLang="en-US" sz="2200" dirty="0"/>
              <a:t>          </a:t>
            </a:r>
            <a:r>
              <a:rPr lang="en-US" altLang="zh-CN" sz="2200" dirty="0"/>
              <a:t>return(ERROR);</a:t>
            </a:r>
          </a:p>
          <a:p>
            <a:pPr algn="just">
              <a:buFont typeface="Wingdings" panose="05000000000000000000" pitchFamily="2" charset="2"/>
              <a:buNone/>
            </a:pPr>
            <a:r>
              <a:rPr lang="zh-CN" altLang="en-US" sz="2200" dirty="0"/>
              <a:t>    </a:t>
            </a:r>
            <a:r>
              <a:rPr lang="en-US" altLang="zh-CN" sz="2200" dirty="0"/>
              <a:t>}</a:t>
            </a:r>
          </a:p>
          <a:p>
            <a:pPr algn="just">
              <a:buFont typeface="Wingdings" panose="05000000000000000000" pitchFamily="2" charset="2"/>
              <a:buNone/>
            </a:pPr>
            <a:r>
              <a:rPr lang="en-US" altLang="zh-CN" sz="2200" dirty="0"/>
              <a:t>    *e = L-&gt;</a:t>
            </a:r>
            <a:r>
              <a:rPr lang="en-US" altLang="zh-CN" sz="2200" dirty="0" err="1"/>
              <a:t>elem</a:t>
            </a:r>
            <a:r>
              <a:rPr lang="en-US" altLang="zh-CN" sz="2200" dirty="0"/>
              <a:t>[</a:t>
            </a:r>
            <a:r>
              <a:rPr lang="en-US" altLang="zh-CN" sz="2200" dirty="0">
                <a:solidFill>
                  <a:srgbClr val="00B050"/>
                </a:solidFill>
              </a:rPr>
              <a:t>i-1</a:t>
            </a:r>
            <a:r>
              <a:rPr lang="en-US" altLang="zh-CN" sz="2200" dirty="0"/>
              <a:t>];        </a:t>
            </a:r>
            <a:r>
              <a:rPr lang="en-US" altLang="zh-CN" sz="2200" dirty="0">
                <a:solidFill>
                  <a:srgbClr val="CC0099"/>
                </a:solidFill>
              </a:rPr>
              <a:t>/* </a:t>
            </a:r>
            <a:r>
              <a:rPr lang="zh-CN" altLang="en-US" sz="2200" dirty="0">
                <a:solidFill>
                  <a:srgbClr val="CC0099"/>
                </a:solidFill>
              </a:rPr>
              <a:t>将删除的元素存放到</a:t>
            </a:r>
            <a:r>
              <a:rPr lang="en-US" altLang="zh-CN" sz="2200" dirty="0">
                <a:solidFill>
                  <a:srgbClr val="CC0099"/>
                </a:solidFill>
              </a:rPr>
              <a:t>e</a:t>
            </a:r>
            <a:r>
              <a:rPr lang="zh-CN" altLang="en-US" sz="2200" dirty="0">
                <a:solidFill>
                  <a:srgbClr val="CC0099"/>
                </a:solidFill>
              </a:rPr>
              <a:t>所指向的变量中*</a:t>
            </a:r>
            <a:r>
              <a:rPr lang="en-US" altLang="zh-CN" sz="2200" dirty="0">
                <a:solidFill>
                  <a:srgbClr val="CC0099"/>
                </a:solidFill>
              </a:rPr>
              <a:t>/</a:t>
            </a:r>
          </a:p>
          <a:p>
            <a:pPr algn="just">
              <a:buFont typeface="Wingdings" panose="05000000000000000000" pitchFamily="2" charset="2"/>
              <a:buNone/>
            </a:pPr>
            <a:r>
              <a:rPr lang="en-US" altLang="zh-CN" sz="2200" dirty="0"/>
              <a:t>    for(k=</a:t>
            </a:r>
            <a:r>
              <a:rPr lang="en-US" altLang="zh-CN" sz="2200" dirty="0" err="1"/>
              <a:t>i;k</a:t>
            </a:r>
            <a:r>
              <a:rPr lang="en-US" altLang="zh-CN" sz="2200" dirty="0"/>
              <a:t>&lt;=L-&gt;</a:t>
            </a:r>
            <a:r>
              <a:rPr lang="en-US" altLang="zh-CN" sz="2200" dirty="0" err="1"/>
              <a:t>last;k</a:t>
            </a:r>
            <a:r>
              <a:rPr lang="en-US" altLang="zh-CN" sz="2200" dirty="0"/>
              <a:t>++)</a:t>
            </a:r>
          </a:p>
          <a:p>
            <a:pPr algn="just">
              <a:buFont typeface="Wingdings" panose="05000000000000000000" pitchFamily="2" charset="2"/>
              <a:buNone/>
            </a:pPr>
            <a:r>
              <a:rPr lang="en-US" altLang="zh-CN" sz="2200" dirty="0"/>
              <a:t>          L-&gt;</a:t>
            </a:r>
            <a:r>
              <a:rPr lang="en-US" altLang="zh-CN" sz="2200" dirty="0" err="1"/>
              <a:t>elem</a:t>
            </a:r>
            <a:r>
              <a:rPr lang="en-US" altLang="zh-CN" sz="2200" dirty="0"/>
              <a:t>[k-1]= L-&gt;</a:t>
            </a:r>
            <a:r>
              <a:rPr lang="en-US" altLang="zh-CN" sz="2200" dirty="0" err="1"/>
              <a:t>elem</a:t>
            </a:r>
            <a:r>
              <a:rPr lang="en-US" altLang="zh-CN" sz="2200" dirty="0"/>
              <a:t>[k];         </a:t>
            </a:r>
            <a:r>
              <a:rPr lang="en-US" altLang="zh-CN" sz="2200" dirty="0">
                <a:solidFill>
                  <a:srgbClr val="CC0099"/>
                </a:solidFill>
              </a:rPr>
              <a:t>/*</a:t>
            </a:r>
            <a:r>
              <a:rPr lang="zh-CN" altLang="en-US" sz="2200" dirty="0">
                <a:solidFill>
                  <a:srgbClr val="00B050"/>
                </a:solidFill>
              </a:rPr>
              <a:t>从</a:t>
            </a:r>
            <a:r>
              <a:rPr lang="en-US" altLang="zh-CN" sz="2200" dirty="0" err="1">
                <a:solidFill>
                  <a:srgbClr val="00B050"/>
                </a:solidFill>
              </a:rPr>
              <a:t>i</a:t>
            </a:r>
            <a:r>
              <a:rPr lang="zh-CN" altLang="en-US" sz="2200" dirty="0">
                <a:solidFill>
                  <a:srgbClr val="00B050"/>
                </a:solidFill>
              </a:rPr>
              <a:t>开始，</a:t>
            </a:r>
            <a:r>
              <a:rPr lang="zh-CN" altLang="en-US" sz="2200" dirty="0">
                <a:solidFill>
                  <a:srgbClr val="CC0099"/>
                </a:solidFill>
              </a:rPr>
              <a:t>将后面的元素依次前移*</a:t>
            </a:r>
            <a:r>
              <a:rPr lang="en-US" altLang="zh-CN" sz="2200" dirty="0">
                <a:solidFill>
                  <a:srgbClr val="CC0099"/>
                </a:solidFill>
              </a:rPr>
              <a:t>/</a:t>
            </a:r>
          </a:p>
          <a:p>
            <a:pPr algn="just">
              <a:buFont typeface="Wingdings" panose="05000000000000000000" pitchFamily="2" charset="2"/>
              <a:buNone/>
            </a:pPr>
            <a:r>
              <a:rPr lang="en-US" altLang="zh-CN" sz="2200" dirty="0"/>
              <a:t>    L-&gt;last--; </a:t>
            </a:r>
            <a:r>
              <a:rPr lang="en-US" altLang="zh-CN" sz="2200" dirty="0">
                <a:solidFill>
                  <a:srgbClr val="00B050"/>
                </a:solidFill>
              </a:rPr>
              <a:t>//</a:t>
            </a:r>
            <a:r>
              <a:rPr lang="zh-CN" altLang="en-US" sz="2200" dirty="0">
                <a:solidFill>
                  <a:srgbClr val="00B050"/>
                </a:solidFill>
              </a:rPr>
              <a:t>表长度减</a:t>
            </a:r>
            <a:r>
              <a:rPr lang="en-US" altLang="zh-CN" sz="2200" dirty="0">
                <a:solidFill>
                  <a:srgbClr val="00B050"/>
                </a:solidFill>
              </a:rPr>
              <a:t>1</a:t>
            </a:r>
          </a:p>
          <a:p>
            <a:pPr algn="just">
              <a:buFont typeface="Wingdings" panose="05000000000000000000" pitchFamily="2" charset="2"/>
              <a:buNone/>
            </a:pPr>
            <a:r>
              <a:rPr lang="en-US" altLang="zh-CN" sz="2200" dirty="0"/>
              <a:t>    return(OK);</a:t>
            </a:r>
          </a:p>
          <a:p>
            <a:pPr>
              <a:buFont typeface="Wingdings" panose="05000000000000000000" pitchFamily="2" charset="2"/>
              <a:buNone/>
            </a:pPr>
            <a:r>
              <a:rPr lang="en-US" altLang="zh-CN" sz="2200" dirty="0">
                <a:latin typeface="宋体" panose="02010600030101010101" pitchFamily="2" charset="-122"/>
              </a:rPr>
              <a:t>}</a:t>
            </a:r>
            <a:r>
              <a:rPr lang="en-US" altLang="zh-CN" sz="2200" dirty="0"/>
              <a:t> </a:t>
            </a:r>
          </a:p>
          <a:p>
            <a:pPr>
              <a:buFont typeface="Wingdings" panose="05000000000000000000" pitchFamily="2" charset="2"/>
              <a:buNone/>
            </a:pPr>
            <a:endParaRPr lang="en-US" altLang="zh-CN"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Text Box 4"/>
          <p:cNvSpPr txBox="1">
            <a:spLocks noChangeArrowheads="1"/>
          </p:cNvSpPr>
          <p:nvPr/>
        </p:nvSpPr>
        <p:spPr bwMode="auto">
          <a:xfrm>
            <a:off x="4403726" y="5091113"/>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endParaRPr kumimoji="1" lang="zh-CN" altLang="zh-CN" sz="2000" b="0">
              <a:solidFill>
                <a:srgbClr val="000000"/>
              </a:solidFill>
              <a:latin typeface="Times New Roman" pitchFamily="18" charset="0"/>
              <a:ea typeface="宋体" pitchFamily="2" charset="-122"/>
            </a:endParaRPr>
          </a:p>
        </p:txBody>
      </p:sp>
      <p:sp>
        <p:nvSpPr>
          <p:cNvPr id="107526" name="Text Box 7"/>
          <p:cNvSpPr txBox="1">
            <a:spLocks noChangeArrowheads="1"/>
          </p:cNvSpPr>
          <p:nvPr/>
        </p:nvSpPr>
        <p:spPr bwMode="auto">
          <a:xfrm>
            <a:off x="855664" y="1051498"/>
            <a:ext cx="5888036" cy="520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30000"/>
              </a:lnSpc>
              <a:spcBef>
                <a:spcPct val="50000"/>
              </a:spcBef>
              <a:buClrTx/>
              <a:buSzTx/>
              <a:buFontTx/>
              <a:buNone/>
            </a:pP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baseline="-25000" dirty="0">
                <a:solidFill>
                  <a:srgbClr val="0000FF"/>
                </a:solidFill>
                <a:latin typeface="Times New Roman" pitchFamily="18" charset="0"/>
                <a:ea typeface="楷体" pitchFamily="49" charset="-122"/>
                <a:cs typeface="Times New Roman" pitchFamily="18" charset="0"/>
              </a:rPr>
              <a:t>2</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dirty="0">
                <a:solidFill>
                  <a:srgbClr val="0000FF"/>
                </a:solidFill>
                <a:latin typeface="Times New Roman" pitchFamily="18" charset="0"/>
                <a:ea typeface="楷体" pitchFamily="49" charset="-122"/>
                <a:cs typeface="Times New Roman" pitchFamily="18" charset="0"/>
              </a:rPr>
              <a:t>…</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B050"/>
                </a:solidFill>
                <a:latin typeface="Times New Roman" pitchFamily="18" charset="0"/>
                <a:ea typeface="楷体" pitchFamily="49" charset="-122"/>
                <a:cs typeface="Times New Roman" pitchFamily="18" charset="0"/>
              </a:rPr>
              <a:t>a</a:t>
            </a:r>
            <a:r>
              <a:rPr kumimoji="1" lang="en-US" altLang="zh-CN" sz="2400" i="1" baseline="-25000" dirty="0">
                <a:solidFill>
                  <a:srgbClr val="00B050"/>
                </a:solidFill>
                <a:latin typeface="Times New Roman" pitchFamily="18" charset="0"/>
                <a:ea typeface="楷体" pitchFamily="49" charset="-122"/>
                <a:cs typeface="Times New Roman" pitchFamily="18" charset="0"/>
              </a:rPr>
              <a:t>i</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i</a:t>
            </a:r>
            <a:r>
              <a:rPr kumimoji="1" lang="en-US" altLang="zh-CN" sz="2400" baseline="-25000" dirty="0">
                <a:solidFill>
                  <a:srgbClr val="0000FF"/>
                </a:solidFill>
                <a:latin typeface="Times New Roman" pitchFamily="18" charset="0"/>
                <a:ea typeface="楷体" pitchFamily="49" charset="-122"/>
                <a:cs typeface="Times New Roman" pitchFamily="18" charset="0"/>
              </a:rPr>
              <a:t>+1</a:t>
            </a:r>
            <a:r>
              <a:rPr kumimoji="1" lang="en-US" altLang="zh-CN" sz="2400" dirty="0">
                <a:solidFill>
                  <a:srgbClr val="0000FF"/>
                </a:solidFill>
                <a:latin typeface="Times New Roman" pitchFamily="18" charset="0"/>
                <a:ea typeface="楷体" pitchFamily="49" charset="-122"/>
                <a:cs typeface="Times New Roman" pitchFamily="18" charset="0"/>
              </a:rPr>
              <a:t>      …</a:t>
            </a:r>
            <a:r>
              <a:rPr kumimoji="1" lang="zh-CN" altLang="en-US" sz="2400" dirty="0">
                <a:solidFill>
                  <a:srgbClr val="0000FF"/>
                </a:solidFill>
                <a:latin typeface="Times New Roman" pitchFamily="18" charset="0"/>
                <a:ea typeface="楷体" pitchFamily="49" charset="-122"/>
                <a:cs typeface="Times New Roman" pitchFamily="18" charset="0"/>
              </a:rPr>
              <a:t>　 </a:t>
            </a:r>
            <a:r>
              <a:rPr kumimoji="1" lang="en-US" altLang="zh-CN" sz="2400" i="1" dirty="0">
                <a:solidFill>
                  <a:srgbClr val="0000FF"/>
                </a:solidFill>
                <a:latin typeface="Times New Roman" pitchFamily="18" charset="0"/>
                <a:ea typeface="楷体" pitchFamily="49" charset="-122"/>
                <a:cs typeface="Times New Roman" pitchFamily="18" charset="0"/>
              </a:rPr>
              <a:t>a</a:t>
            </a:r>
            <a:r>
              <a:rPr kumimoji="1" lang="en-US" altLang="zh-CN" sz="2400" i="1" baseline="-25000" dirty="0">
                <a:solidFill>
                  <a:srgbClr val="0000FF"/>
                </a:solidFill>
                <a:latin typeface="Times New Roman" pitchFamily="18" charset="0"/>
                <a:ea typeface="楷体" pitchFamily="49" charset="-122"/>
                <a:cs typeface="Times New Roman" pitchFamily="18" charset="0"/>
              </a:rPr>
              <a:t>n</a:t>
            </a:r>
            <a:r>
              <a:rPr kumimoji="1" lang="zh-CN" altLang="en-US" sz="2400" dirty="0">
                <a:solidFill>
                  <a:srgbClr val="0000FF"/>
                </a:solidFill>
                <a:latin typeface="Times New Roman" pitchFamily="18" charset="0"/>
                <a:ea typeface="楷体" pitchFamily="49" charset="-122"/>
                <a:cs typeface="Times New Roman" pitchFamily="18" charset="0"/>
              </a:rPr>
              <a:t>　　</a:t>
            </a:r>
          </a:p>
        </p:txBody>
      </p:sp>
      <p:grpSp>
        <p:nvGrpSpPr>
          <p:cNvPr id="10" name="Group 27"/>
          <p:cNvGrpSpPr>
            <a:grpSpLocks/>
          </p:cNvGrpSpPr>
          <p:nvPr/>
        </p:nvGrpSpPr>
        <p:grpSpPr bwMode="auto">
          <a:xfrm>
            <a:off x="842963" y="1581871"/>
            <a:ext cx="5819774" cy="1201738"/>
            <a:chOff x="802" y="832"/>
            <a:chExt cx="3666" cy="757"/>
          </a:xfrm>
        </p:grpSpPr>
        <p:sp>
          <p:nvSpPr>
            <p:cNvPr id="11" name="Line 12"/>
            <p:cNvSpPr>
              <a:spLocks noChangeShapeType="1"/>
            </p:cNvSpPr>
            <p:nvPr/>
          </p:nvSpPr>
          <p:spPr bwMode="auto">
            <a:xfrm flipV="1">
              <a:off x="930"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2" name="Line 13"/>
            <p:cNvSpPr>
              <a:spLocks noChangeShapeType="1"/>
            </p:cNvSpPr>
            <p:nvPr/>
          </p:nvSpPr>
          <p:spPr bwMode="auto">
            <a:xfrm flipV="1">
              <a:off x="1474"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3" name="Line 15"/>
            <p:cNvSpPr>
              <a:spLocks noChangeShapeType="1"/>
            </p:cNvSpPr>
            <p:nvPr/>
          </p:nvSpPr>
          <p:spPr bwMode="auto">
            <a:xfrm flipV="1">
              <a:off x="2603"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4" name="Line 17"/>
            <p:cNvSpPr>
              <a:spLocks noChangeShapeType="1"/>
            </p:cNvSpPr>
            <p:nvPr/>
          </p:nvSpPr>
          <p:spPr bwMode="auto">
            <a:xfrm flipV="1">
              <a:off x="3288"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5" name="Line 18"/>
            <p:cNvSpPr>
              <a:spLocks noChangeShapeType="1"/>
            </p:cNvSpPr>
            <p:nvPr/>
          </p:nvSpPr>
          <p:spPr bwMode="auto">
            <a:xfrm flipV="1">
              <a:off x="4263" y="832"/>
              <a:ext cx="0" cy="181"/>
            </a:xfrm>
            <a:prstGeom prst="line">
              <a:avLst/>
            </a:prstGeom>
            <a:noFill/>
            <a:ln w="38100">
              <a:solidFill>
                <a:srgbClr val="339933"/>
              </a:solidFill>
              <a:round/>
              <a:headEnd/>
              <a:tailEnd type="triangle" w="med" len="lg"/>
            </a:ln>
            <a:extLst>
              <a:ext uri="{909E8E84-426E-40DD-AFC4-6F175D3DCCD1}">
                <a14:hiddenFill xmlns:a14="http://schemas.microsoft.com/office/drawing/2010/main">
                  <a:noFill/>
                </a14:hiddenFill>
              </a:ext>
            </a:extLst>
          </p:spPr>
          <p:txBody>
            <a:bodyPr wrap="none"/>
            <a:lstStyle/>
            <a:p>
              <a:pPr fontAlgn="auto">
                <a:spcBef>
                  <a:spcPts val="0"/>
                </a:spcBef>
                <a:spcAft>
                  <a:spcPts val="0"/>
                </a:spcAft>
                <a:defRPr/>
              </a:pPr>
              <a:endParaRPr lang="zh-CN" altLang="en-US" kern="0">
                <a:solidFill>
                  <a:prstClr val="black"/>
                </a:solidFill>
              </a:endParaRPr>
            </a:p>
          </p:txBody>
        </p:sp>
        <p:sp>
          <p:nvSpPr>
            <p:cNvPr id="16" name="Text Box 20"/>
            <p:cNvSpPr txBox="1">
              <a:spLocks noChangeArrowheads="1"/>
            </p:cNvSpPr>
            <p:nvPr/>
          </p:nvSpPr>
          <p:spPr bwMode="auto">
            <a:xfrm>
              <a:off x="802" y="1298"/>
              <a:ext cx="3666" cy="291"/>
            </a:xfrm>
            <a:prstGeom prst="rect">
              <a:avLst/>
            </a:prstGeom>
            <a:solidFill>
              <a:srgbClr val="FFFFCC"/>
            </a:solidFill>
            <a:ln>
              <a:noFill/>
            </a:ln>
            <a:extLs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在线性表</a:t>
              </a:r>
              <a:r>
                <a:rPr kumimoji="1" lang="en-US" altLang="zh-CN" b="1" kern="0" dirty="0">
                  <a:solidFill>
                    <a:srgbClr val="0000FF"/>
                  </a:solidFill>
                  <a:latin typeface="Times New Roman" pitchFamily="18" charset="0"/>
                  <a:ea typeface="楷体" pitchFamily="49" charset="-122"/>
                  <a:cs typeface="Times New Roman" pitchFamily="18" charset="0"/>
                </a:rPr>
                <a:t>L</a:t>
              </a:r>
              <a:r>
                <a:rPr kumimoji="1" lang="zh-CN" altLang="en-US" b="1" kern="0" dirty="0">
                  <a:solidFill>
                    <a:srgbClr val="0000FF"/>
                  </a:solidFill>
                  <a:latin typeface="Times New Roman" pitchFamily="18" charset="0"/>
                  <a:ea typeface="楷体" pitchFamily="49" charset="-122"/>
                  <a:cs typeface="Times New Roman" pitchFamily="18" charset="0"/>
                </a:rPr>
                <a:t>中共有</a:t>
              </a:r>
              <a:r>
                <a:rPr kumimoji="1" lang="en-US" altLang="zh-CN" b="1" i="1" kern="0" dirty="0">
                  <a:solidFill>
                    <a:srgbClr val="FF00FF"/>
                  </a:solidFill>
                  <a:latin typeface="Times New Roman" pitchFamily="18" charset="0"/>
                  <a:ea typeface="楷体" pitchFamily="49" charset="-122"/>
                  <a:cs typeface="Times New Roman" pitchFamily="18" charset="0"/>
                </a:rPr>
                <a:t>n</a:t>
              </a:r>
              <a:r>
                <a:rPr kumimoji="1" lang="zh-CN" altLang="en-US" b="1" kern="0" dirty="0">
                  <a:solidFill>
                    <a:srgbClr val="0000FF"/>
                  </a:solidFill>
                  <a:latin typeface="Times New Roman" pitchFamily="18" charset="0"/>
                  <a:ea typeface="楷体" pitchFamily="49" charset="-122"/>
                  <a:cs typeface="Times New Roman" pitchFamily="18" charset="0"/>
                </a:rPr>
                <a:t>个可以删除元素的地方</a:t>
              </a:r>
            </a:p>
          </p:txBody>
        </p:sp>
        <p:sp>
          <p:nvSpPr>
            <p:cNvPr id="17" name="AutoShape 21"/>
            <p:cNvSpPr>
              <a:spLocks/>
            </p:cNvSpPr>
            <p:nvPr/>
          </p:nvSpPr>
          <p:spPr bwMode="auto">
            <a:xfrm rot="16200000">
              <a:off x="2476" y="-565"/>
              <a:ext cx="216" cy="3447"/>
            </a:xfrm>
            <a:prstGeom prst="leftBrace">
              <a:avLst>
                <a:gd name="adj1" fmla="val 132986"/>
                <a:gd name="adj2" fmla="val 50000"/>
              </a:avLst>
            </a:prstGeom>
            <a:noFill/>
            <a:ln w="38100">
              <a:solidFill>
                <a:srgbClr val="339933"/>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ct val="50000"/>
                </a:spcBef>
                <a:spcAft>
                  <a:spcPts val="0"/>
                </a:spcAft>
                <a:defRPr/>
              </a:pPr>
              <a:endParaRPr lang="zh-CN" altLang="en-US" b="1" kern="0">
                <a:solidFill>
                  <a:srgbClr val="0000FF"/>
                </a:solidFill>
                <a:latin typeface="Times New Roman" pitchFamily="18" charset="0"/>
                <a:ea typeface="楷体_GB2312" pitchFamily="49" charset="-122"/>
              </a:endParaRPr>
            </a:p>
          </p:txBody>
        </p:sp>
      </p:grpSp>
      <p:sp>
        <p:nvSpPr>
          <p:cNvPr id="18" name="Text Box 22"/>
          <p:cNvSpPr txBox="1">
            <a:spLocks noChangeArrowheads="1"/>
          </p:cNvSpPr>
          <p:nvPr/>
        </p:nvSpPr>
        <p:spPr bwMode="auto">
          <a:xfrm>
            <a:off x="533400" y="2984198"/>
            <a:ext cx="10439400" cy="493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20000"/>
              </a:lnSpc>
              <a:spcBef>
                <a:spcPct val="50000"/>
              </a:spcBef>
              <a:buClrTx/>
              <a:buSzTx/>
              <a:buFontTx/>
              <a:buNone/>
            </a:pPr>
            <a:r>
              <a:rPr kumimoji="1" lang="zh-CN" altLang="en-US" sz="2400" dirty="0">
                <a:solidFill>
                  <a:srgbClr val="000066"/>
                </a:solidFill>
                <a:latin typeface="Times New Roman" pitchFamily="18" charset="0"/>
                <a:ea typeface="楷体" pitchFamily="49" charset="-122"/>
                <a:cs typeface="Times New Roman" pitchFamily="18" charset="0"/>
              </a:rPr>
              <a:t>此时需要将</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B050"/>
                </a:solidFill>
                <a:latin typeface="Times New Roman" pitchFamily="18" charset="0"/>
                <a:ea typeface="楷体" pitchFamily="49" charset="-122"/>
                <a:cs typeface="Times New Roman" pitchFamily="18" charset="0"/>
              </a:rPr>
              <a:t>i</a:t>
            </a:r>
            <a:r>
              <a:rPr kumimoji="1" lang="en-US" altLang="zh-CN" sz="2400" baseline="-25000" dirty="0">
                <a:solidFill>
                  <a:srgbClr val="00B050"/>
                </a:solidFill>
                <a:latin typeface="Times New Roman" pitchFamily="18" charset="0"/>
                <a:ea typeface="楷体" pitchFamily="49" charset="-122"/>
                <a:cs typeface="Times New Roman" pitchFamily="18" charset="0"/>
              </a:rPr>
              <a:t>+1</a:t>
            </a:r>
            <a:r>
              <a:rPr kumimoji="1" lang="zh-CN" altLang="en-US" sz="2400" dirty="0">
                <a:solidFill>
                  <a:srgbClr val="000066"/>
                </a:solidFill>
                <a:latin typeface="Times New Roman" pitchFamily="18" charset="0"/>
                <a:ea typeface="楷体" pitchFamily="49" charset="-122"/>
                <a:cs typeface="Times New Roman" pitchFamily="18" charset="0"/>
              </a:rPr>
              <a:t>～</a:t>
            </a:r>
            <a:r>
              <a:rPr kumimoji="1" lang="en-US" altLang="zh-CN" sz="2400" i="1" dirty="0">
                <a:solidFill>
                  <a:srgbClr val="000066"/>
                </a:solidFill>
                <a:latin typeface="Times New Roman" pitchFamily="18" charset="0"/>
                <a:ea typeface="楷体" pitchFamily="49" charset="-122"/>
                <a:cs typeface="Times New Roman" pitchFamily="18" charset="0"/>
              </a:rPr>
              <a:t>a</a:t>
            </a:r>
            <a:r>
              <a:rPr kumimoji="1" lang="en-US" altLang="zh-CN" sz="2400" i="1" baseline="-25000" dirty="0">
                <a:solidFill>
                  <a:srgbClr val="00B050"/>
                </a:solidFill>
                <a:latin typeface="Times New Roman" pitchFamily="18" charset="0"/>
                <a:ea typeface="楷体" pitchFamily="49" charset="-122"/>
                <a:cs typeface="Times New Roman" pitchFamily="18" charset="0"/>
              </a:rPr>
              <a:t>n</a:t>
            </a:r>
            <a:r>
              <a:rPr kumimoji="1" lang="zh-CN" altLang="en-US" sz="2400" dirty="0">
                <a:solidFill>
                  <a:srgbClr val="000066"/>
                </a:solidFill>
                <a:latin typeface="Times New Roman" pitchFamily="18" charset="0"/>
                <a:ea typeface="楷体" pitchFamily="49" charset="-122"/>
                <a:cs typeface="Times New Roman" pitchFamily="18" charset="0"/>
              </a:rPr>
              <a:t>的元素均前移一个位置，共移动 </a:t>
            </a:r>
            <a:r>
              <a:rPr kumimoji="1" lang="en-US" altLang="zh-CN" sz="2400" i="1" dirty="0">
                <a:solidFill>
                  <a:srgbClr val="00B050"/>
                </a:solidFill>
                <a:latin typeface="Times New Roman" pitchFamily="18" charset="0"/>
                <a:ea typeface="楷体" pitchFamily="49" charset="-122"/>
                <a:cs typeface="Times New Roman" pitchFamily="18" charset="0"/>
              </a:rPr>
              <a:t>n</a:t>
            </a:r>
            <a:r>
              <a:rPr kumimoji="1" lang="en-US" altLang="zh-CN" sz="2400" dirty="0">
                <a:solidFill>
                  <a:srgbClr val="C00000"/>
                </a:solidFill>
                <a:latin typeface="宋体" pitchFamily="2" charset="-122"/>
                <a:ea typeface="宋体" pitchFamily="2" charset="-122"/>
                <a:cs typeface="Times New Roman" pitchFamily="18" charset="0"/>
              </a:rPr>
              <a:t>-</a:t>
            </a:r>
            <a:r>
              <a:rPr kumimoji="1" lang="en-US" altLang="zh-CN" sz="2400" dirty="0">
                <a:solidFill>
                  <a:srgbClr val="C00000"/>
                </a:solidFill>
                <a:latin typeface="Times New Roman" pitchFamily="18" charset="0"/>
                <a:ea typeface="楷体" pitchFamily="49" charset="-122"/>
              </a:rPr>
              <a:t>(</a:t>
            </a:r>
            <a:r>
              <a:rPr kumimoji="1" lang="en-US" altLang="zh-CN" sz="2400" i="1" dirty="0">
                <a:solidFill>
                  <a:srgbClr val="00B050"/>
                </a:solidFill>
                <a:latin typeface="Times New Roman" pitchFamily="18" charset="0"/>
                <a:ea typeface="楷体" pitchFamily="49" charset="-122"/>
              </a:rPr>
              <a:t>i</a:t>
            </a:r>
            <a:r>
              <a:rPr kumimoji="1" lang="en-US" altLang="zh-CN" sz="2400" dirty="0">
                <a:solidFill>
                  <a:srgbClr val="00B050"/>
                </a:solidFill>
                <a:latin typeface="Times New Roman" pitchFamily="18" charset="0"/>
                <a:ea typeface="楷体" pitchFamily="49" charset="-122"/>
              </a:rPr>
              <a:t>+1</a:t>
            </a:r>
            <a:r>
              <a:rPr kumimoji="1" lang="en-US" altLang="zh-CN" sz="2400" dirty="0">
                <a:solidFill>
                  <a:srgbClr val="C00000"/>
                </a:solidFill>
                <a:latin typeface="Times New Roman" pitchFamily="18" charset="0"/>
                <a:ea typeface="楷体" pitchFamily="49" charset="-122"/>
              </a:rPr>
              <a:t>)+1 = </a:t>
            </a:r>
            <a:r>
              <a:rPr kumimoji="1" lang="en-US" altLang="zh-CN" sz="2400" i="1" dirty="0">
                <a:solidFill>
                  <a:srgbClr val="C00000"/>
                </a:solidFill>
                <a:latin typeface="Times New Roman" pitchFamily="18" charset="0"/>
                <a:ea typeface="楷体" pitchFamily="49" charset="-122"/>
              </a:rPr>
              <a:t>n</a:t>
            </a:r>
            <a:r>
              <a:rPr kumimoji="1" lang="en-US" altLang="zh-CN" sz="2400" dirty="0">
                <a:solidFill>
                  <a:srgbClr val="C00000"/>
                </a:solidFill>
                <a:latin typeface="宋体" pitchFamily="2" charset="-122"/>
                <a:ea typeface="宋体" pitchFamily="2" charset="-122"/>
              </a:rPr>
              <a:t>-</a:t>
            </a:r>
            <a:r>
              <a:rPr kumimoji="1" lang="en-US" altLang="zh-CN" sz="2400" i="1" dirty="0" err="1">
                <a:solidFill>
                  <a:srgbClr val="C00000"/>
                </a:solidFill>
                <a:latin typeface="Times New Roman" pitchFamily="18" charset="0"/>
                <a:ea typeface="楷体" pitchFamily="49" charset="-122"/>
              </a:rPr>
              <a:t>i</a:t>
            </a:r>
            <a:r>
              <a:rPr kumimoji="1" lang="en-US" altLang="zh-CN" sz="2400" i="1" dirty="0">
                <a:solidFill>
                  <a:srgbClr val="C00000"/>
                </a:solidFill>
                <a:latin typeface="Times New Roman" pitchFamily="18" charset="0"/>
                <a:ea typeface="楷体" pitchFamily="49" charset="-122"/>
              </a:rPr>
              <a:t> </a:t>
            </a:r>
            <a:r>
              <a:rPr kumimoji="1" lang="zh-CN" altLang="en-US" sz="2400" dirty="0">
                <a:solidFill>
                  <a:srgbClr val="000066"/>
                </a:solidFill>
                <a:latin typeface="Times New Roman" pitchFamily="18" charset="0"/>
                <a:ea typeface="楷体" pitchFamily="49" charset="-122"/>
              </a:rPr>
              <a:t>个元素。　</a:t>
            </a:r>
            <a:endParaRPr lang="zh-CN" altLang="en-US" sz="2400" dirty="0">
              <a:solidFill>
                <a:srgbClr val="000066"/>
              </a:solidFill>
              <a:latin typeface="Times New Roman" pitchFamily="18" charset="0"/>
              <a:ea typeface="楷体" pitchFamily="49" charset="-122"/>
            </a:endParaRPr>
          </a:p>
        </p:txBody>
      </p:sp>
      <p:sp>
        <p:nvSpPr>
          <p:cNvPr id="21" name="Text Box 25"/>
          <p:cNvSpPr txBox="1">
            <a:spLocks noChangeArrowheads="1"/>
          </p:cNvSpPr>
          <p:nvPr/>
        </p:nvSpPr>
        <p:spPr bwMode="auto">
          <a:xfrm>
            <a:off x="533400" y="3733800"/>
            <a:ext cx="107441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spcBef>
                <a:spcPct val="50000"/>
              </a:spcBef>
              <a:spcAft>
                <a:spcPts val="0"/>
              </a:spcAft>
              <a:defRPr/>
            </a:pPr>
            <a:r>
              <a:rPr kumimoji="1" lang="zh-CN" altLang="en-US" b="1" kern="0" dirty="0">
                <a:solidFill>
                  <a:srgbClr val="0000FF"/>
                </a:solidFill>
                <a:latin typeface="Times New Roman" pitchFamily="18" charset="0"/>
                <a:ea typeface="楷体" pitchFamily="49" charset="-122"/>
                <a:cs typeface="Times New Roman" pitchFamily="18" charset="0"/>
              </a:rPr>
              <a:t>所以在长度为</a:t>
            </a:r>
            <a:r>
              <a:rPr kumimoji="1" lang="en-US" altLang="zh-CN" b="1" i="1" kern="0" dirty="0">
                <a:solidFill>
                  <a:srgbClr val="0000FF"/>
                </a:solidFill>
                <a:latin typeface="Times New Roman" pitchFamily="18" charset="0"/>
                <a:ea typeface="楷体" pitchFamily="49" charset="-122"/>
                <a:cs typeface="Times New Roman" pitchFamily="18" charset="0"/>
              </a:rPr>
              <a:t>n</a:t>
            </a:r>
            <a:r>
              <a:rPr kumimoji="1" lang="zh-CN" altLang="en-US" b="1" kern="0" dirty="0">
                <a:solidFill>
                  <a:srgbClr val="0000FF"/>
                </a:solidFill>
                <a:latin typeface="Times New Roman" pitchFamily="18" charset="0"/>
                <a:ea typeface="楷体" pitchFamily="49" charset="-122"/>
                <a:cs typeface="Times New Roman" pitchFamily="18" charset="0"/>
              </a:rPr>
              <a:t>的线性表中删除一个元素时所需移动元素的平均次数为：  </a:t>
            </a:r>
            <a:endParaRPr lang="zh-CN" altLang="en-US" b="1" kern="0" dirty="0">
              <a:solidFill>
                <a:srgbClr val="0000FF"/>
              </a:solidFill>
              <a:latin typeface="Times New Roman" pitchFamily="18" charset="0"/>
              <a:ea typeface="楷体" pitchFamily="49" charset="-122"/>
              <a:cs typeface="Times New Roman" pitchFamily="18" charset="0"/>
            </a:endParaRPr>
          </a:p>
        </p:txBody>
      </p:sp>
      <p:sp>
        <p:nvSpPr>
          <p:cNvPr id="22" name="Text Box 26"/>
          <p:cNvSpPr txBox="1">
            <a:spLocks noChangeArrowheads="1"/>
          </p:cNvSpPr>
          <p:nvPr/>
        </p:nvSpPr>
        <p:spPr bwMode="auto">
          <a:xfrm>
            <a:off x="2208213" y="6067425"/>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因此删除算法的</a:t>
            </a:r>
            <a:r>
              <a:rPr kumimoji="1" lang="zh-CN" altLang="en-US" sz="2400" dirty="0">
                <a:solidFill>
                  <a:srgbClr val="FF00FF"/>
                </a:solidFill>
                <a:latin typeface="Times New Roman" pitchFamily="18" charset="0"/>
                <a:ea typeface="楷体" pitchFamily="49" charset="-122"/>
                <a:cs typeface="Times New Roman" pitchFamily="18" charset="0"/>
              </a:rPr>
              <a:t>平均时间复杂度为</a:t>
            </a:r>
            <a:r>
              <a:rPr kumimoji="1" lang="en-US" altLang="zh-CN" sz="2400" dirty="0">
                <a:solidFill>
                  <a:srgbClr val="FF00FF"/>
                </a:solidFill>
                <a:latin typeface="Times New Roman" pitchFamily="18" charset="0"/>
                <a:ea typeface="楷体" pitchFamily="49" charset="-122"/>
                <a:cs typeface="Times New Roman" pitchFamily="18" charset="0"/>
              </a:rPr>
              <a:t>O(</a:t>
            </a:r>
            <a:r>
              <a:rPr kumimoji="1" lang="en-US" altLang="zh-CN" sz="2400" i="1" dirty="0">
                <a:solidFill>
                  <a:srgbClr val="FF00FF"/>
                </a:solidFill>
                <a:latin typeface="Times New Roman" pitchFamily="18" charset="0"/>
                <a:ea typeface="楷体" pitchFamily="49" charset="-122"/>
                <a:cs typeface="Times New Roman" pitchFamily="18" charset="0"/>
              </a:rPr>
              <a:t>n</a:t>
            </a:r>
            <a:r>
              <a:rPr kumimoji="1" lang="en-US" altLang="zh-CN" sz="2400" dirty="0">
                <a:solidFill>
                  <a:srgbClr val="FF00FF"/>
                </a:solidFill>
                <a:latin typeface="Times New Roman" pitchFamily="18" charset="0"/>
                <a:ea typeface="楷体" pitchFamily="49" charset="-122"/>
                <a:cs typeface="Times New Roman" pitchFamily="18" charset="0"/>
              </a:rPr>
              <a:t>)</a:t>
            </a:r>
            <a:r>
              <a:rPr kumimoji="1" lang="zh-CN" altLang="en-US" sz="2400" dirty="0">
                <a:solidFill>
                  <a:srgbClr val="FF00FF"/>
                </a:solidFill>
                <a:latin typeface="Times New Roman" pitchFamily="18" charset="0"/>
                <a:ea typeface="楷体" pitchFamily="49" charset="-122"/>
                <a:cs typeface="Times New Roman" pitchFamily="18" charset="0"/>
              </a:rPr>
              <a:t>。</a:t>
            </a:r>
            <a:endParaRPr lang="zh-CN" altLang="en-US" sz="2400" dirty="0">
              <a:solidFill>
                <a:srgbClr val="FF00FF"/>
              </a:solidFill>
              <a:latin typeface="Times New Roman" pitchFamily="18" charset="0"/>
              <a:ea typeface="楷体" pitchFamily="49" charset="-122"/>
              <a:cs typeface="Times New Roman" pitchFamily="18" charset="0"/>
            </a:endParaRPr>
          </a:p>
        </p:txBody>
      </p:sp>
      <p:sp>
        <p:nvSpPr>
          <p:cNvPr id="23" name="Rectangle 2">
            <a:extLst>
              <a:ext uri="{FF2B5EF4-FFF2-40B4-BE49-F238E27FC236}">
                <a16:creationId xmlns:a16="http://schemas.microsoft.com/office/drawing/2014/main" id="{BE818FD5-7A9B-4E57-A696-E2C49713798A}"/>
              </a:ext>
            </a:extLst>
          </p:cNvPr>
          <p:cNvSpPr>
            <a:spLocks noGrp="1" noChangeArrowheads="1"/>
          </p:cNvSpPr>
          <p:nvPr>
            <p:ph type="title"/>
          </p:nvPr>
        </p:nvSpPr>
        <p:spPr>
          <a:xfrm>
            <a:off x="843756" y="476173"/>
            <a:ext cx="10668000" cy="685800"/>
          </a:xfrm>
        </p:spPr>
        <p:txBody>
          <a:bodyPr/>
          <a:lstStyle/>
          <a:p>
            <a:r>
              <a:rPr lang="zh-CN" altLang="en-US" dirty="0">
                <a:latin typeface="宋体" panose="02010600030101010101" pitchFamily="2" charset="-122"/>
              </a:rPr>
              <a:t>算法分析</a:t>
            </a:r>
          </a:p>
        </p:txBody>
      </p:sp>
      <p:grpSp>
        <p:nvGrpSpPr>
          <p:cNvPr id="2" name="组合 1">
            <a:extLst>
              <a:ext uri="{FF2B5EF4-FFF2-40B4-BE49-F238E27FC236}">
                <a16:creationId xmlns:a16="http://schemas.microsoft.com/office/drawing/2014/main" id="{CD763F56-4E6E-405B-9368-17A09A38C0AC}"/>
              </a:ext>
            </a:extLst>
          </p:cNvPr>
          <p:cNvGrpSpPr/>
          <p:nvPr/>
        </p:nvGrpSpPr>
        <p:grpSpPr>
          <a:xfrm>
            <a:off x="7107243" y="1266983"/>
            <a:ext cx="4889491" cy="1428308"/>
            <a:chOff x="7107243" y="1266983"/>
            <a:chExt cx="4889491" cy="1428308"/>
          </a:xfrm>
        </p:grpSpPr>
        <p:sp>
          <p:nvSpPr>
            <p:cNvPr id="24" name="Text Box 6">
              <a:extLst>
                <a:ext uri="{FF2B5EF4-FFF2-40B4-BE49-F238E27FC236}">
                  <a16:creationId xmlns:a16="http://schemas.microsoft.com/office/drawing/2014/main" id="{3503D65D-99CC-418B-A9B1-2EA7720DB9B4}"/>
                </a:ext>
              </a:extLst>
            </p:cNvPr>
            <p:cNvSpPr txBox="1">
              <a:spLocks noChangeArrowheads="1"/>
            </p:cNvSpPr>
            <p:nvPr/>
          </p:nvSpPr>
          <p:spPr bwMode="auto">
            <a:xfrm>
              <a:off x="7107243" y="1266983"/>
              <a:ext cx="4889491" cy="1284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type="none" w="med" len="lg"/>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在删除元素</a:t>
              </a:r>
              <a:r>
                <a:rPr kumimoji="1" lang="en-US" altLang="zh-CN" b="1" i="1" kern="0" dirty="0" err="1">
                  <a:solidFill>
                    <a:srgbClr val="000066"/>
                  </a:solidFill>
                  <a:latin typeface="Times New Roman" pitchFamily="18" charset="0"/>
                  <a:ea typeface="楷体" pitchFamily="49" charset="-122"/>
                  <a:cs typeface="Times New Roman" pitchFamily="18" charset="0"/>
                </a:rPr>
                <a:t>a</a:t>
              </a:r>
              <a:r>
                <a:rPr kumimoji="1" lang="en-US" altLang="zh-CN" b="1" i="1" kern="0" baseline="-25000" dirty="0" err="1">
                  <a:solidFill>
                    <a:srgbClr val="000066"/>
                  </a:solidFill>
                  <a:latin typeface="Times New Roman" pitchFamily="18" charset="0"/>
                  <a:ea typeface="楷体" pitchFamily="49" charset="-122"/>
                  <a:cs typeface="Times New Roman" pitchFamily="18" charset="0"/>
                </a:rPr>
                <a:t>i</a:t>
              </a:r>
              <a:r>
                <a:rPr kumimoji="1" lang="zh-CN" altLang="en-US" b="1" kern="0" dirty="0">
                  <a:solidFill>
                    <a:srgbClr val="000066"/>
                  </a:solidFill>
                  <a:latin typeface="Times New Roman" pitchFamily="18" charset="0"/>
                  <a:ea typeface="楷体" pitchFamily="49" charset="-122"/>
                  <a:cs typeface="Times New Roman" pitchFamily="18" charset="0"/>
                </a:rPr>
                <a:t>时，若为等概率情况，</a:t>
              </a:r>
              <a:endParaRPr kumimoji="1" lang="en-US" altLang="zh-CN" b="1" kern="0" dirty="0">
                <a:solidFill>
                  <a:srgbClr val="000066"/>
                </a:solidFill>
                <a:latin typeface="Times New Roman" pitchFamily="18" charset="0"/>
                <a:ea typeface="楷体" pitchFamily="49" charset="-122"/>
                <a:cs typeface="Times New Roman" pitchFamily="18" charset="0"/>
              </a:endParaRPr>
            </a:p>
            <a:p>
              <a:pPr eaLnBrk="1" fontAlgn="auto" hangingPunct="1">
                <a:lnSpc>
                  <a:spcPct val="150000"/>
                </a:lnSpc>
                <a:spcBef>
                  <a:spcPts val="1200"/>
                </a:spcBef>
                <a:spcAft>
                  <a:spcPts val="0"/>
                </a:spcAft>
                <a:defRPr/>
              </a:pPr>
              <a:r>
                <a:rPr kumimoji="1" lang="zh-CN" altLang="en-US" b="1" kern="0" dirty="0">
                  <a:solidFill>
                    <a:srgbClr val="000066"/>
                  </a:solidFill>
                  <a:latin typeface="Times New Roman" pitchFamily="18" charset="0"/>
                  <a:ea typeface="楷体" pitchFamily="49" charset="-122"/>
                  <a:cs typeface="Times New Roman" pitchFamily="18" charset="0"/>
                </a:rPr>
                <a:t>则 </a:t>
              </a:r>
              <a:r>
                <a:rPr kumimoji="1" lang="en-US" altLang="zh-CN" b="1" kern="0" dirty="0">
                  <a:solidFill>
                    <a:srgbClr val="000066"/>
                  </a:solidFill>
                  <a:latin typeface="Times New Roman" pitchFamily="18" charset="0"/>
                  <a:ea typeface="楷体" pitchFamily="49" charset="-122"/>
                  <a:cs typeface="Times New Roman" pitchFamily="18" charset="0"/>
                </a:rPr>
                <a:t>Q</a:t>
              </a:r>
              <a:r>
                <a:rPr kumimoji="1" lang="en-US" altLang="zh-CN" b="1" i="1" kern="0" baseline="-25000" dirty="0">
                  <a:solidFill>
                    <a:srgbClr val="000066"/>
                  </a:solidFill>
                  <a:latin typeface="Times New Roman" pitchFamily="18" charset="0"/>
                  <a:ea typeface="楷体" pitchFamily="49" charset="-122"/>
                  <a:cs typeface="Times New Roman" pitchFamily="18" charset="0"/>
                </a:rPr>
                <a:t>i  </a:t>
              </a:r>
              <a:r>
                <a:rPr kumimoji="1" lang="en-US" altLang="zh-CN" b="1" kern="0" dirty="0">
                  <a:solidFill>
                    <a:srgbClr val="000066"/>
                  </a:solidFill>
                  <a:latin typeface="Times New Roman" pitchFamily="18" charset="0"/>
                  <a:ea typeface="楷体" pitchFamily="49" charset="-122"/>
                  <a:cs typeface="Times New Roman" pitchFamily="18" charset="0"/>
                </a:rPr>
                <a:t>= </a:t>
              </a:r>
              <a:endParaRPr lang="en-US" altLang="zh-CN" b="1" kern="0" dirty="0">
                <a:solidFill>
                  <a:srgbClr val="000066"/>
                </a:solidFill>
                <a:latin typeface="Times New Roman" pitchFamily="18" charset="0"/>
                <a:ea typeface="楷体" pitchFamily="49" charset="-122"/>
                <a:cs typeface="Times New Roman" pitchFamily="18" charset="0"/>
              </a:endParaRP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A29F081-0381-4D35-A88D-46A691A00E80}"/>
                    </a:ext>
                  </a:extLst>
                </p:cNvPr>
                <p:cNvSpPr/>
                <p:nvPr/>
              </p:nvSpPr>
              <p:spPr>
                <a:xfrm>
                  <a:off x="8123890" y="1909050"/>
                  <a:ext cx="443198" cy="7862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oMath>
                    </m:oMathPara>
                  </a14:m>
                  <a:endParaRPr lang="zh-CN" altLang="en-US" dirty="0"/>
                </a:p>
              </p:txBody>
            </p:sp>
          </mc:Choice>
          <mc:Fallback xmlns="">
            <p:sp>
              <p:nvSpPr>
                <p:cNvPr id="25" name="矩形 24">
                  <a:extLst>
                    <a:ext uri="{FF2B5EF4-FFF2-40B4-BE49-F238E27FC236}">
                      <a16:creationId xmlns:a16="http://schemas.microsoft.com/office/drawing/2014/main" id="{DA29F081-0381-4D35-A88D-46A691A00E80}"/>
                    </a:ext>
                  </a:extLst>
                </p:cNvPr>
                <p:cNvSpPr>
                  <a:spLocks noRot="1" noChangeAspect="1" noMove="1" noResize="1" noEditPoints="1" noAdjustHandles="1" noChangeArrowheads="1" noChangeShapeType="1" noTextEdit="1"/>
                </p:cNvSpPr>
                <p:nvPr/>
              </p:nvSpPr>
              <p:spPr>
                <a:xfrm>
                  <a:off x="8123890" y="1909050"/>
                  <a:ext cx="443198" cy="786241"/>
                </a:xfrm>
                <a:prstGeom prst="rect">
                  <a:avLst/>
                </a:prstGeom>
                <a:blipFill>
                  <a:blip r:embed="rId2"/>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E58808E-A285-4C99-9B9D-A9A2364EF13E}"/>
                  </a:ext>
                </a:extLst>
              </p:cNvPr>
              <p:cNvSpPr txBox="1"/>
              <p:nvPr/>
            </p:nvSpPr>
            <p:spPr>
              <a:xfrm>
                <a:off x="1700452" y="4438169"/>
                <a:ext cx="8464946"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pt-BR" altLang="zh-CN" i="1" smtClean="0">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pt-BR" altLang="zh-CN"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i="1" smtClean="0">
                                  <a:solidFill>
                                    <a:srgbClr val="00B050"/>
                                  </a:solidFill>
                                  <a:latin typeface="Cambria Math" panose="02040503050406030204" pitchFamily="18" charset="0"/>
                                </a:rPr>
                                <m:t>𝑄</m:t>
                              </m:r>
                            </m:e>
                            <m:sub>
                              <m:r>
                                <a:rPr lang="en-US" altLang="zh-CN" i="1" smtClean="0">
                                  <a:solidFill>
                                    <a:srgbClr val="00B050"/>
                                  </a:solidFill>
                                  <a:latin typeface="Cambria Math" panose="02040503050406030204" pitchFamily="18" charset="0"/>
                                </a:rPr>
                                <m:t>𝑖</m:t>
                              </m:r>
                            </m:sub>
                          </m:sSub>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r>
                        <a:rPr lang="pt-BR" altLang="zh-CN" i="1" smtClean="0">
                          <a:latin typeface="Cambria Math" panose="02040503050406030204" pitchFamily="18" charset="0"/>
                        </a:rPr>
                        <m:t>=</m:t>
                      </m:r>
                      <m:f>
                        <m:fPr>
                          <m:ctrlPr>
                            <a:rPr lang="pt-BR" altLang="zh-CN" i="1" smtClean="0">
                              <a:solidFill>
                                <a:srgbClr val="00B050"/>
                              </a:solidFill>
                              <a:latin typeface="Cambria Math" panose="02040503050406030204" pitchFamily="18" charset="0"/>
                            </a:rPr>
                          </m:ctrlPr>
                        </m:fPr>
                        <m:num>
                          <m:r>
                            <a:rPr lang="en-US" altLang="zh-CN" b="0" i="1" smtClean="0">
                              <a:solidFill>
                                <a:srgbClr val="00B050"/>
                              </a:solidFill>
                              <a:latin typeface="Cambria Math" panose="02040503050406030204" pitchFamily="18" charset="0"/>
                            </a:rPr>
                            <m:t>1</m:t>
                          </m:r>
                        </m:num>
                        <m:den>
                          <m:r>
                            <a:rPr lang="en-US" altLang="zh-CN" b="0" i="1" smtClean="0">
                              <a:solidFill>
                                <a:srgbClr val="00B050"/>
                              </a:solidFill>
                              <a:latin typeface="Cambria Math" panose="02040503050406030204" pitchFamily="18" charset="0"/>
                            </a:rPr>
                            <m:t>𝑛</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𝑖</m:t>
                          </m:r>
                          <m:r>
                            <a:rPr lang="pt-BR"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m:t>
                          </m:r>
                        </m:e>
                      </m:nary>
                      <m:r>
                        <a:rPr lang="en-US" altLang="zh-CN" b="1"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pt-BR" altLang="zh-CN" i="1">
                              <a:latin typeface="Cambria Math" panose="02040503050406030204" pitchFamily="18" charset="0"/>
                            </a:rPr>
                          </m:ctrlPr>
                        </m:naryPr>
                        <m:sub>
                          <m:r>
                            <a:rPr lang="en-US" altLang="zh-CN" b="0" i="1" smtClean="0">
                              <a:latin typeface="Cambria Math" panose="02040503050406030204" pitchFamily="18" charset="0"/>
                            </a:rPr>
                            <m:t>𝑘</m:t>
                          </m:r>
                          <m:r>
                            <a:rPr lang="pt-BR" altLang="zh-CN" i="1">
                              <a:latin typeface="Cambria Math" panose="02040503050406030204" pitchFamily="18" charset="0"/>
                            </a:rPr>
                            <m:t>=</m:t>
                          </m:r>
                          <m:r>
                            <a:rPr lang="en-US" altLang="zh-CN" b="0" i="1" smtClean="0">
                              <a:latin typeface="Cambria Math" panose="02040503050406030204" pitchFamily="18" charset="0"/>
                            </a:rPr>
                            <m:t>0</m:t>
                          </m:r>
                        </m:sub>
                        <m:sup>
                          <m:r>
                            <a:rPr lang="en-US" altLang="zh-CN" i="1">
                              <a:latin typeface="Cambria Math" panose="02040503050406030204" pitchFamily="18" charset="0"/>
                            </a:rPr>
                            <m:t>𝑛</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r>
                            <a:rPr lang="zh-CN" altLang="en-US" i="1">
                              <a:latin typeface="Cambria Math" panose="02040503050406030204" pitchFamily="18" charset="0"/>
                            </a:rPr>
                            <m:t>∗</m:t>
                          </m:r>
                          <m:f>
                            <m:fPr>
                              <m:ctrlPr>
                                <a:rPr lang="pt-BR" altLang="zh-CN" i="1">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pt-BR" altLang="zh-CN" i="1">
                                  <a:latin typeface="Cambria Math" panose="02040503050406030204" pitchFamily="18" charset="0"/>
                                </a:rPr>
                              </m:ctrlPr>
                            </m:fPr>
                            <m:num>
                              <m:r>
                                <a:rPr lang="en-US" altLang="zh-CN" i="1">
                                  <a:latin typeface="Cambria Math" panose="02040503050406030204" pitchFamily="18" charset="0"/>
                                </a:rPr>
                                <m:t>𝑛</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e>
                      </m:nary>
                    </m:oMath>
                  </m:oMathPara>
                </a14:m>
                <a:endParaRPr lang="zh-CN" altLang="en-US" dirty="0"/>
              </a:p>
            </p:txBody>
          </p:sp>
        </mc:Choice>
        <mc:Fallback xmlns="">
          <p:sp>
            <p:nvSpPr>
              <p:cNvPr id="28" name="文本框 27">
                <a:extLst>
                  <a:ext uri="{FF2B5EF4-FFF2-40B4-BE49-F238E27FC236}">
                    <a16:creationId xmlns:a16="http://schemas.microsoft.com/office/drawing/2014/main" id="{FE58808E-A285-4C99-9B9D-A9A2364EF13E}"/>
                  </a:ext>
                </a:extLst>
              </p:cNvPr>
              <p:cNvSpPr txBox="1">
                <a:spLocks noRot="1" noChangeAspect="1" noMove="1" noResize="1" noEditPoints="1" noAdjustHandles="1" noChangeArrowheads="1" noChangeShapeType="1" noTextEdit="1"/>
              </p:cNvSpPr>
              <p:nvPr/>
            </p:nvSpPr>
            <p:spPr>
              <a:xfrm>
                <a:off x="1700452" y="4438169"/>
                <a:ext cx="8464946" cy="1037848"/>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71C9606-468E-4BD6-9A43-D1C030B8F8EE}"/>
              </a:ext>
            </a:extLst>
          </p:cNvPr>
          <p:cNvSpPr>
            <a:spLocks noGrp="1" noChangeArrowheads="1"/>
          </p:cNvSpPr>
          <p:nvPr>
            <p:ph type="title"/>
          </p:nvPr>
        </p:nvSpPr>
        <p:spPr/>
        <p:txBody>
          <a:bodyPr/>
          <a:lstStyle/>
          <a:p>
            <a:r>
              <a:rPr lang="zh-CN" altLang="en-US" dirty="0"/>
              <a:t>合并算法</a:t>
            </a:r>
          </a:p>
        </p:txBody>
      </p:sp>
      <p:sp>
        <p:nvSpPr>
          <p:cNvPr id="62467" name="Rectangle 3">
            <a:extLst>
              <a:ext uri="{FF2B5EF4-FFF2-40B4-BE49-F238E27FC236}">
                <a16:creationId xmlns:a16="http://schemas.microsoft.com/office/drawing/2014/main" id="{37DB84B7-D864-4098-9912-1B038410F240}"/>
              </a:ext>
            </a:extLst>
          </p:cNvPr>
          <p:cNvSpPr>
            <a:spLocks noGrp="1" noChangeArrowheads="1"/>
          </p:cNvSpPr>
          <p:nvPr>
            <p:ph type="body" idx="1"/>
          </p:nvPr>
        </p:nvSpPr>
        <p:spPr>
          <a:xfrm>
            <a:off x="269081" y="1371601"/>
            <a:ext cx="11480800" cy="5076824"/>
          </a:xfrm>
        </p:spPr>
        <p:txBody>
          <a:bodyPr/>
          <a:lstStyle/>
          <a:p>
            <a:pPr>
              <a:lnSpc>
                <a:spcPct val="150000"/>
              </a:lnSpc>
              <a:spcBef>
                <a:spcPts val="600"/>
              </a:spcBef>
            </a:pPr>
            <a:r>
              <a:rPr lang="zh-CN" altLang="en-US" sz="2400" dirty="0"/>
              <a:t>已知 ：</a:t>
            </a:r>
            <a:r>
              <a:rPr lang="zh-CN" altLang="en-US" sz="2400" dirty="0">
                <a:latin typeface="宋体" panose="02010600030101010101" pitchFamily="2" charset="-122"/>
              </a:rPr>
              <a:t>有两个顺序表</a:t>
            </a:r>
            <a:r>
              <a:rPr lang="en-US" altLang="zh-CN" sz="2400" dirty="0">
                <a:solidFill>
                  <a:srgbClr val="C00000"/>
                </a:solidFill>
              </a:rPr>
              <a:t>LA</a:t>
            </a:r>
            <a:r>
              <a:rPr lang="zh-CN" altLang="en-US" sz="2400" dirty="0">
                <a:latin typeface="宋体" panose="02010600030101010101" pitchFamily="2" charset="-122"/>
              </a:rPr>
              <a:t>和</a:t>
            </a:r>
            <a:r>
              <a:rPr lang="en-US" altLang="zh-CN" sz="2400" dirty="0">
                <a:solidFill>
                  <a:srgbClr val="C00000"/>
                </a:solidFill>
              </a:rPr>
              <a:t>LB</a:t>
            </a:r>
            <a:r>
              <a:rPr lang="zh-CN" altLang="en-US" sz="2400" dirty="0">
                <a:latin typeface="宋体" panose="02010600030101010101" pitchFamily="2" charset="-122"/>
              </a:rPr>
              <a:t>，其元素均为</a:t>
            </a:r>
            <a:r>
              <a:rPr lang="zh-CN" altLang="en-US" sz="2400" dirty="0">
                <a:solidFill>
                  <a:srgbClr val="C00000"/>
                </a:solidFill>
                <a:latin typeface="宋体" panose="02010600030101010101" pitchFamily="2" charset="-122"/>
              </a:rPr>
              <a:t>非递减有序排列</a:t>
            </a:r>
            <a:r>
              <a:rPr lang="zh-CN" altLang="en-US" sz="2400" dirty="0">
                <a:latin typeface="宋体" panose="02010600030101010101" pitchFamily="2" charset="-122"/>
              </a:rPr>
              <a:t>，编写一个算法，将它们</a:t>
            </a:r>
            <a:r>
              <a:rPr lang="zh-CN" altLang="en-US" sz="2400" dirty="0">
                <a:solidFill>
                  <a:srgbClr val="C00000"/>
                </a:solidFill>
                <a:latin typeface="宋体" panose="02010600030101010101" pitchFamily="2" charset="-122"/>
              </a:rPr>
              <a:t>合并</a:t>
            </a:r>
            <a:r>
              <a:rPr lang="zh-CN" altLang="en-US" sz="2400" dirty="0">
                <a:latin typeface="宋体" panose="02010600030101010101" pitchFamily="2" charset="-122"/>
              </a:rPr>
              <a:t>成一个顺序表</a:t>
            </a:r>
            <a:r>
              <a:rPr lang="en-US" altLang="zh-CN" sz="2400" dirty="0">
                <a:solidFill>
                  <a:srgbClr val="C00000"/>
                </a:solidFill>
              </a:rPr>
              <a:t>LC</a:t>
            </a:r>
            <a:r>
              <a:rPr lang="zh-CN" altLang="en-US" sz="2400" dirty="0">
                <a:latin typeface="宋体" panose="02010600030101010101" pitchFamily="2" charset="-122"/>
              </a:rPr>
              <a:t>，要求</a:t>
            </a:r>
            <a:r>
              <a:rPr lang="en-US" altLang="zh-CN" sz="2400" dirty="0"/>
              <a:t>LC</a:t>
            </a:r>
            <a:r>
              <a:rPr lang="zh-CN" altLang="en-US" sz="2400" dirty="0">
                <a:solidFill>
                  <a:srgbClr val="00B050"/>
                </a:solidFill>
                <a:latin typeface="宋体" panose="02010600030101010101" pitchFamily="2" charset="-122"/>
              </a:rPr>
              <a:t>也是</a:t>
            </a:r>
            <a:r>
              <a:rPr lang="zh-CN" altLang="en-US" sz="2400" dirty="0">
                <a:latin typeface="宋体" panose="02010600030101010101" pitchFamily="2" charset="-122"/>
              </a:rPr>
              <a:t>非递减有序排列。</a:t>
            </a:r>
            <a:r>
              <a:rPr lang="zh-CN" altLang="en-US" sz="2400" dirty="0">
                <a:ea typeface="黑体" panose="02010609060101010101" pitchFamily="49" charset="-122"/>
              </a:rPr>
              <a:t> </a:t>
            </a:r>
          </a:p>
          <a:p>
            <a:pPr>
              <a:lnSpc>
                <a:spcPct val="150000"/>
              </a:lnSpc>
              <a:spcBef>
                <a:spcPts val="600"/>
              </a:spcBef>
            </a:pPr>
            <a:r>
              <a:rPr lang="zh-CN" altLang="en-US" sz="2400" dirty="0">
                <a:latin typeface="宋体" panose="02010600030101010101" pitchFamily="2" charset="-122"/>
              </a:rPr>
              <a:t>算法思想</a:t>
            </a:r>
            <a:r>
              <a:rPr lang="zh-CN" altLang="en-US" sz="2400" dirty="0">
                <a:ea typeface="黑体" panose="02010609060101010101" pitchFamily="49" charset="-122"/>
              </a:rPr>
              <a:t> ：</a:t>
            </a:r>
            <a:endParaRPr lang="en-US" altLang="zh-CN" sz="2400" dirty="0">
              <a:ea typeface="黑体" panose="02010609060101010101" pitchFamily="49" charset="-122"/>
            </a:endParaRPr>
          </a:p>
          <a:p>
            <a:pPr lvl="1">
              <a:lnSpc>
                <a:spcPct val="150000"/>
              </a:lnSpc>
              <a:spcBef>
                <a:spcPts val="600"/>
              </a:spcBef>
            </a:pPr>
            <a:r>
              <a:rPr lang="zh-CN" altLang="en-US" sz="2200" dirty="0">
                <a:latin typeface="宋体" panose="02010600030101010101" pitchFamily="2" charset="-122"/>
              </a:rPr>
              <a:t>设表</a:t>
            </a:r>
            <a:r>
              <a:rPr lang="en-US" altLang="zh-CN" sz="2200" dirty="0"/>
              <a:t>LC</a:t>
            </a:r>
            <a:r>
              <a:rPr lang="zh-CN" altLang="en-US" sz="2200" dirty="0">
                <a:latin typeface="宋体" panose="02010600030101010101" pitchFamily="2" charset="-122"/>
              </a:rPr>
              <a:t>是一个空表，设两个指针</a:t>
            </a:r>
            <a:r>
              <a:rPr lang="en-US" altLang="zh-CN" sz="2200" dirty="0" err="1"/>
              <a:t>i</a:t>
            </a:r>
            <a:r>
              <a:rPr lang="zh-CN" altLang="en-US" sz="2200" dirty="0">
                <a:latin typeface="宋体" panose="02010600030101010101" pitchFamily="2" charset="-122"/>
              </a:rPr>
              <a:t>、</a:t>
            </a:r>
            <a:r>
              <a:rPr lang="en-US" altLang="zh-CN" sz="2200" dirty="0"/>
              <a:t>j</a:t>
            </a:r>
            <a:r>
              <a:rPr lang="zh-CN" altLang="en-US" sz="2200" dirty="0">
                <a:latin typeface="宋体" panose="02010600030101010101" pitchFamily="2" charset="-122"/>
              </a:rPr>
              <a:t>分别指向表</a:t>
            </a:r>
            <a:r>
              <a:rPr lang="en-US" altLang="zh-CN" sz="2200" dirty="0"/>
              <a:t>LA</a:t>
            </a:r>
            <a:r>
              <a:rPr lang="zh-CN" altLang="en-US" sz="2200" dirty="0">
                <a:latin typeface="宋体" panose="02010600030101010101" pitchFamily="2" charset="-122"/>
              </a:rPr>
              <a:t>和</a:t>
            </a:r>
            <a:r>
              <a:rPr lang="en-US" altLang="zh-CN" sz="2200" dirty="0"/>
              <a:t>LB</a:t>
            </a:r>
            <a:r>
              <a:rPr lang="zh-CN" altLang="en-US" sz="2200" dirty="0">
                <a:latin typeface="宋体" panose="02010600030101010101" pitchFamily="2" charset="-122"/>
              </a:rPr>
              <a:t>中的元素，</a:t>
            </a:r>
            <a:endParaRPr lang="en-US" altLang="zh-CN" sz="2200" dirty="0">
              <a:latin typeface="宋体" panose="02010600030101010101" pitchFamily="2" charset="-122"/>
            </a:endParaRPr>
          </a:p>
          <a:p>
            <a:pPr lvl="1">
              <a:lnSpc>
                <a:spcPct val="150000"/>
              </a:lnSpc>
              <a:spcBef>
                <a:spcPts val="600"/>
              </a:spcBef>
            </a:pPr>
            <a:r>
              <a:rPr lang="zh-CN" altLang="en-US" sz="2200" dirty="0">
                <a:latin typeface="宋体" panose="02010600030101010101" pitchFamily="2" charset="-122"/>
              </a:rPr>
              <a:t>若</a:t>
            </a:r>
            <a:r>
              <a:rPr lang="en-US" altLang="zh-CN" sz="2200" dirty="0" err="1"/>
              <a:t>LA.elem</a:t>
            </a:r>
            <a:r>
              <a:rPr lang="en-US" altLang="zh-CN" sz="2200" dirty="0"/>
              <a:t>[</a:t>
            </a:r>
            <a:r>
              <a:rPr lang="en-US" altLang="zh-CN" sz="2200" dirty="0" err="1"/>
              <a:t>i</a:t>
            </a:r>
            <a:r>
              <a:rPr lang="en-US" altLang="zh-CN" sz="2200" dirty="0"/>
              <a:t>]&gt;</a:t>
            </a:r>
            <a:r>
              <a:rPr lang="en-US" altLang="zh-CN" sz="2200" dirty="0" err="1">
                <a:solidFill>
                  <a:srgbClr val="00B050"/>
                </a:solidFill>
              </a:rPr>
              <a:t>LB.elem</a:t>
            </a:r>
            <a:r>
              <a:rPr lang="en-US" altLang="zh-CN" sz="2200" dirty="0">
                <a:solidFill>
                  <a:srgbClr val="00B050"/>
                </a:solidFill>
              </a:rPr>
              <a:t>[j]</a:t>
            </a:r>
            <a:r>
              <a:rPr lang="zh-CN" altLang="en-US" sz="2200" dirty="0">
                <a:latin typeface="宋体" panose="02010600030101010101" pitchFamily="2" charset="-122"/>
              </a:rPr>
              <a:t>，则当前先将</a:t>
            </a:r>
            <a:r>
              <a:rPr lang="en-US" altLang="zh-CN" sz="2200" dirty="0" err="1"/>
              <a:t>LB.elem</a:t>
            </a:r>
            <a:r>
              <a:rPr lang="en-US" altLang="zh-CN" sz="2200" dirty="0"/>
              <a:t>[j]</a:t>
            </a:r>
            <a:r>
              <a:rPr lang="zh-CN" altLang="en-US" sz="2200" dirty="0">
                <a:latin typeface="宋体" panose="02010600030101010101" pitchFamily="2" charset="-122"/>
              </a:rPr>
              <a:t>插入到表</a:t>
            </a:r>
            <a:r>
              <a:rPr lang="en-US" altLang="zh-CN" sz="2200" dirty="0"/>
              <a:t>LC</a:t>
            </a:r>
            <a:r>
              <a:rPr lang="zh-CN" altLang="en-US" sz="2200" dirty="0">
                <a:latin typeface="宋体" panose="02010600030101010101" pitchFamily="2" charset="-122"/>
              </a:rPr>
              <a:t>中，</a:t>
            </a:r>
            <a:endParaRPr lang="en-US" altLang="zh-CN" sz="2200" dirty="0">
              <a:latin typeface="宋体" panose="02010600030101010101" pitchFamily="2" charset="-122"/>
            </a:endParaRPr>
          </a:p>
          <a:p>
            <a:pPr lvl="1">
              <a:lnSpc>
                <a:spcPct val="150000"/>
              </a:lnSpc>
              <a:spcBef>
                <a:spcPts val="600"/>
              </a:spcBef>
            </a:pPr>
            <a:r>
              <a:rPr lang="zh-CN" altLang="en-US" sz="2200" dirty="0">
                <a:latin typeface="宋体" panose="02010600030101010101" pitchFamily="2" charset="-122"/>
              </a:rPr>
              <a:t>若</a:t>
            </a:r>
            <a:r>
              <a:rPr lang="en-US" altLang="zh-CN" sz="2200" dirty="0" err="1">
                <a:solidFill>
                  <a:srgbClr val="00B050"/>
                </a:solidFill>
              </a:rPr>
              <a:t>LA.elem</a:t>
            </a:r>
            <a:r>
              <a:rPr lang="en-US" altLang="zh-CN" sz="2200" dirty="0">
                <a:solidFill>
                  <a:srgbClr val="00B050"/>
                </a:solidFill>
              </a:rPr>
              <a:t>[</a:t>
            </a:r>
            <a:r>
              <a:rPr lang="en-US" altLang="zh-CN" sz="2200" dirty="0" err="1">
                <a:solidFill>
                  <a:srgbClr val="00B050"/>
                </a:solidFill>
              </a:rPr>
              <a:t>i</a:t>
            </a:r>
            <a:r>
              <a:rPr lang="en-US" altLang="zh-CN" sz="2200" dirty="0">
                <a:solidFill>
                  <a:srgbClr val="00B050"/>
                </a:solidFill>
              </a:rPr>
              <a:t>]</a:t>
            </a:r>
            <a:r>
              <a:rPr lang="en-US" altLang="zh-CN" sz="2200" dirty="0">
                <a:latin typeface="宋体" panose="02010600030101010101" pitchFamily="2" charset="-122"/>
              </a:rPr>
              <a:t>≤</a:t>
            </a:r>
            <a:r>
              <a:rPr lang="en-US" altLang="zh-CN" sz="2200" dirty="0" err="1"/>
              <a:t>LB.elem</a:t>
            </a:r>
            <a:r>
              <a:rPr lang="en-US" altLang="zh-CN" sz="2200" dirty="0"/>
              <a:t>[j] </a:t>
            </a:r>
            <a:r>
              <a:rPr lang="zh-CN" altLang="en-US" sz="2200" dirty="0">
                <a:latin typeface="宋体" panose="02010600030101010101" pitchFamily="2" charset="-122"/>
              </a:rPr>
              <a:t>，当前先将</a:t>
            </a:r>
            <a:r>
              <a:rPr lang="en-US" altLang="zh-CN" sz="2200" dirty="0" err="1"/>
              <a:t>LA.elem</a:t>
            </a:r>
            <a:r>
              <a:rPr lang="en-US" altLang="zh-CN" sz="2200" dirty="0"/>
              <a:t>[</a:t>
            </a:r>
            <a:r>
              <a:rPr lang="en-US" altLang="zh-CN" sz="2200" dirty="0" err="1"/>
              <a:t>i</a:t>
            </a:r>
            <a:r>
              <a:rPr lang="en-US" altLang="zh-CN" sz="2200" dirty="0"/>
              <a:t>]</a:t>
            </a:r>
            <a:r>
              <a:rPr lang="zh-CN" altLang="en-US" sz="2200" dirty="0">
                <a:latin typeface="宋体" panose="02010600030101010101" pitchFamily="2" charset="-122"/>
              </a:rPr>
              <a:t>插入到表</a:t>
            </a:r>
            <a:r>
              <a:rPr lang="en-US" altLang="zh-CN" sz="2200" dirty="0"/>
              <a:t>LC</a:t>
            </a:r>
            <a:r>
              <a:rPr lang="zh-CN" altLang="en-US" sz="2200" dirty="0">
                <a:latin typeface="宋体" panose="02010600030101010101" pitchFamily="2" charset="-122"/>
              </a:rPr>
              <a:t>中，</a:t>
            </a:r>
            <a:endParaRPr lang="en-US" altLang="zh-CN" sz="2200" dirty="0">
              <a:latin typeface="宋体" panose="02010600030101010101" pitchFamily="2" charset="-122"/>
            </a:endParaRPr>
          </a:p>
          <a:p>
            <a:pPr lvl="1">
              <a:lnSpc>
                <a:spcPct val="150000"/>
              </a:lnSpc>
              <a:spcBef>
                <a:spcPts val="600"/>
              </a:spcBef>
            </a:pPr>
            <a:r>
              <a:rPr lang="zh-CN" altLang="en-US" sz="2200" dirty="0">
                <a:latin typeface="宋体" panose="02010600030101010101" pitchFamily="2" charset="-122"/>
              </a:rPr>
              <a:t>如此进行下去，直到其中一个表被扫描完毕，然后再将</a:t>
            </a:r>
            <a:r>
              <a:rPr lang="zh-CN" altLang="en-US" sz="2200" dirty="0">
                <a:solidFill>
                  <a:srgbClr val="00B050"/>
                </a:solidFill>
                <a:latin typeface="宋体" panose="02010600030101010101" pitchFamily="2" charset="-122"/>
              </a:rPr>
              <a:t>未扫描完的表中剩余的所有元素</a:t>
            </a:r>
            <a:r>
              <a:rPr lang="zh-CN" altLang="en-US" sz="2200" dirty="0">
                <a:latin typeface="宋体" panose="02010600030101010101" pitchFamily="2" charset="-122"/>
              </a:rPr>
              <a:t>放到表</a:t>
            </a:r>
            <a:r>
              <a:rPr lang="en-US" altLang="zh-CN" sz="2200" dirty="0"/>
              <a:t>LC</a:t>
            </a:r>
            <a:r>
              <a:rPr lang="zh-CN" altLang="en-US" sz="2200" dirty="0">
                <a:latin typeface="宋体" panose="02010600030101010101" pitchFamily="2" charset="-122"/>
              </a:rPr>
              <a:t>中。</a:t>
            </a:r>
          </a:p>
        </p:txBody>
      </p:sp>
    </p:spTree>
    <p:extLst>
      <p:ext uri="{BB962C8B-B14F-4D97-AF65-F5344CB8AC3E}">
        <p14:creationId xmlns:p14="http://schemas.microsoft.com/office/powerpoint/2010/main" val="2992830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71C9606-468E-4BD6-9A43-D1C030B8F8EE}"/>
              </a:ext>
            </a:extLst>
          </p:cNvPr>
          <p:cNvSpPr>
            <a:spLocks noGrp="1" noChangeArrowheads="1"/>
          </p:cNvSpPr>
          <p:nvPr>
            <p:ph type="title"/>
          </p:nvPr>
        </p:nvSpPr>
        <p:spPr/>
        <p:txBody>
          <a:bodyPr/>
          <a:lstStyle/>
          <a:p>
            <a:r>
              <a:rPr lang="zh-CN" altLang="en-US" dirty="0"/>
              <a:t>顺序表的合并算法</a:t>
            </a:r>
          </a:p>
        </p:txBody>
      </p:sp>
      <p:sp>
        <p:nvSpPr>
          <p:cNvPr id="62467" name="Rectangle 3">
            <a:extLst>
              <a:ext uri="{FF2B5EF4-FFF2-40B4-BE49-F238E27FC236}">
                <a16:creationId xmlns:a16="http://schemas.microsoft.com/office/drawing/2014/main" id="{37DB84B7-D864-4098-9912-1B038410F240}"/>
              </a:ext>
            </a:extLst>
          </p:cNvPr>
          <p:cNvSpPr>
            <a:spLocks noGrp="1" noChangeArrowheads="1"/>
          </p:cNvSpPr>
          <p:nvPr>
            <p:ph type="body" idx="1"/>
          </p:nvPr>
        </p:nvSpPr>
        <p:spPr>
          <a:xfrm>
            <a:off x="269081" y="1266825"/>
            <a:ext cx="11480800" cy="1171575"/>
          </a:xfrm>
        </p:spPr>
        <p:txBody>
          <a:bodyPr/>
          <a:lstStyle/>
          <a:p>
            <a:pPr>
              <a:lnSpc>
                <a:spcPct val="150000"/>
              </a:lnSpc>
              <a:spcBef>
                <a:spcPts val="600"/>
              </a:spcBef>
            </a:pPr>
            <a:r>
              <a:rPr lang="zh-CN" altLang="en-US" sz="2400" dirty="0"/>
              <a:t>已知 ：</a:t>
            </a:r>
            <a:r>
              <a:rPr lang="zh-CN" altLang="en-US" sz="2400" dirty="0">
                <a:latin typeface="宋体" panose="02010600030101010101" pitchFamily="2" charset="-122"/>
              </a:rPr>
              <a:t>有两个顺序表</a:t>
            </a:r>
            <a:r>
              <a:rPr lang="en-US" altLang="zh-CN" sz="2400" dirty="0">
                <a:solidFill>
                  <a:srgbClr val="C00000"/>
                </a:solidFill>
              </a:rPr>
              <a:t>LA</a:t>
            </a:r>
            <a:r>
              <a:rPr lang="zh-CN" altLang="en-US" sz="2400" dirty="0">
                <a:latin typeface="宋体" panose="02010600030101010101" pitchFamily="2" charset="-122"/>
              </a:rPr>
              <a:t>和</a:t>
            </a:r>
            <a:r>
              <a:rPr lang="en-US" altLang="zh-CN" sz="2400" dirty="0">
                <a:solidFill>
                  <a:srgbClr val="C00000"/>
                </a:solidFill>
              </a:rPr>
              <a:t>LB</a:t>
            </a:r>
            <a:r>
              <a:rPr lang="zh-CN" altLang="en-US" sz="2400" dirty="0">
                <a:latin typeface="宋体" panose="02010600030101010101" pitchFamily="2" charset="-122"/>
              </a:rPr>
              <a:t>，其元素均为</a:t>
            </a:r>
            <a:r>
              <a:rPr lang="zh-CN" altLang="en-US" sz="2400" dirty="0">
                <a:solidFill>
                  <a:srgbClr val="C00000"/>
                </a:solidFill>
                <a:latin typeface="宋体" panose="02010600030101010101" pitchFamily="2" charset="-122"/>
              </a:rPr>
              <a:t>非递减有序排列</a:t>
            </a:r>
            <a:r>
              <a:rPr lang="zh-CN" altLang="en-US" sz="2400" dirty="0">
                <a:latin typeface="宋体" panose="02010600030101010101" pitchFamily="2" charset="-122"/>
              </a:rPr>
              <a:t>，编写一个算法，将它们</a:t>
            </a:r>
            <a:r>
              <a:rPr lang="zh-CN" altLang="en-US" sz="2400" dirty="0">
                <a:solidFill>
                  <a:srgbClr val="C00000"/>
                </a:solidFill>
                <a:latin typeface="宋体" panose="02010600030101010101" pitchFamily="2" charset="-122"/>
              </a:rPr>
              <a:t>合并</a:t>
            </a:r>
            <a:r>
              <a:rPr lang="zh-CN" altLang="en-US" sz="2400" dirty="0">
                <a:latin typeface="宋体" panose="02010600030101010101" pitchFamily="2" charset="-122"/>
              </a:rPr>
              <a:t>成一个顺序表</a:t>
            </a:r>
            <a:r>
              <a:rPr lang="en-US" altLang="zh-CN" sz="2400" dirty="0">
                <a:solidFill>
                  <a:srgbClr val="C00000"/>
                </a:solidFill>
              </a:rPr>
              <a:t>LC</a:t>
            </a:r>
            <a:r>
              <a:rPr lang="zh-CN" altLang="en-US" sz="2400" dirty="0">
                <a:latin typeface="宋体" panose="02010600030101010101" pitchFamily="2" charset="-122"/>
              </a:rPr>
              <a:t>，要求</a:t>
            </a:r>
            <a:r>
              <a:rPr lang="en-US" altLang="zh-CN" sz="2400" dirty="0"/>
              <a:t>LC</a:t>
            </a:r>
            <a:r>
              <a:rPr lang="zh-CN" altLang="en-US" sz="2400" dirty="0">
                <a:latin typeface="宋体" panose="02010600030101010101" pitchFamily="2" charset="-122"/>
              </a:rPr>
              <a:t>也是非递减有序排列。</a:t>
            </a:r>
            <a:r>
              <a:rPr lang="zh-CN" altLang="en-US" sz="2400" dirty="0">
                <a:ea typeface="黑体" panose="02010609060101010101" pitchFamily="49" charset="-122"/>
              </a:rPr>
              <a:t> </a:t>
            </a:r>
          </a:p>
        </p:txBody>
      </p:sp>
      <p:sp>
        <p:nvSpPr>
          <p:cNvPr id="15" name="Text Box 5">
            <a:extLst>
              <a:ext uri="{FF2B5EF4-FFF2-40B4-BE49-F238E27FC236}">
                <a16:creationId xmlns:a16="http://schemas.microsoft.com/office/drawing/2014/main" id="{8791362D-9132-4489-91A5-D65C23A6666E}"/>
              </a:ext>
            </a:extLst>
          </p:cNvPr>
          <p:cNvSpPr txBox="1">
            <a:spLocks noChangeArrowheads="1"/>
          </p:cNvSpPr>
          <p:nvPr/>
        </p:nvSpPr>
        <p:spPr bwMode="auto">
          <a:xfrm>
            <a:off x="609600" y="2663825"/>
            <a:ext cx="11582400" cy="35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lang="zh-CN" altLang="en-US" b="1" dirty="0">
                <a:solidFill>
                  <a:srgbClr val="0000FF"/>
                </a:solidFill>
                <a:latin typeface="+mn-ea"/>
                <a:ea typeface="+mn-ea"/>
                <a:cs typeface="Times New Roman" pitchFamily="18" charset="0"/>
              </a:rPr>
              <a:t>例如，</a:t>
            </a:r>
            <a:r>
              <a:rPr lang="en-US" altLang="zh-CN" b="1" dirty="0">
                <a:solidFill>
                  <a:srgbClr val="0000FF"/>
                </a:solidFill>
                <a:latin typeface="+mn-ea"/>
                <a:ea typeface="+mn-ea"/>
                <a:cs typeface="Times New Roman" pitchFamily="18" charset="0"/>
              </a:rPr>
              <a:t>LA=</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2</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2</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3</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LB</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1</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3</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3</a:t>
            </a:r>
            <a:r>
              <a:rPr lang="zh-CN" altLang="en-US" b="1" dirty="0">
                <a:solidFill>
                  <a:srgbClr val="0000FF"/>
                </a:solidFill>
                <a:latin typeface="+mn-ea"/>
                <a:ea typeface="+mn-ea"/>
                <a:cs typeface="Times New Roman" pitchFamily="18" charset="0"/>
              </a:rPr>
              <a:t>，</a:t>
            </a:r>
            <a:r>
              <a:rPr lang="en-US" altLang="zh-CN" b="1" dirty="0">
                <a:solidFill>
                  <a:srgbClr val="0000FF"/>
                </a:solidFill>
                <a:latin typeface="+mn-ea"/>
                <a:ea typeface="+mn-ea"/>
                <a:cs typeface="Times New Roman" pitchFamily="18" charset="0"/>
              </a:rPr>
              <a:t>4</a:t>
            </a:r>
            <a:r>
              <a:rPr lang="zh-CN" altLang="en-US" b="1" dirty="0">
                <a:solidFill>
                  <a:srgbClr val="0000FF"/>
                </a:solidFill>
                <a:latin typeface="+mn-ea"/>
                <a:ea typeface="+mn-ea"/>
                <a:cs typeface="Times New Roman" pitchFamily="18" charset="0"/>
              </a:rPr>
              <a:t>），其二路合并过程如下： </a:t>
            </a:r>
          </a:p>
        </p:txBody>
      </p:sp>
      <p:sp>
        <p:nvSpPr>
          <p:cNvPr id="16" name="Text Box 8">
            <a:extLst>
              <a:ext uri="{FF2B5EF4-FFF2-40B4-BE49-F238E27FC236}">
                <a16:creationId xmlns:a16="http://schemas.microsoft.com/office/drawing/2014/main" id="{AF755751-7D3D-49B6-A588-F646811CA496}"/>
              </a:ext>
            </a:extLst>
          </p:cNvPr>
          <p:cNvSpPr txBox="1">
            <a:spLocks noChangeArrowheads="1"/>
          </p:cNvSpPr>
          <p:nvPr/>
        </p:nvSpPr>
        <p:spPr bwMode="auto">
          <a:xfrm>
            <a:off x="1271587" y="4043362"/>
            <a:ext cx="24607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0000FF"/>
                </a:solidFill>
                <a:latin typeface="Times New Roman" pitchFamily="18" charset="0"/>
                <a:ea typeface="楷体_GB2312" pitchFamily="49" charset="-122"/>
              </a:rPr>
              <a:t>LA</a:t>
            </a:r>
            <a:r>
              <a:rPr lang="zh-CN" altLang="en-US" b="1" dirty="0">
                <a:solidFill>
                  <a:srgbClr val="0000FF"/>
                </a:solidFill>
                <a:latin typeface="Times New Roman" pitchFamily="18" charset="0"/>
                <a:ea typeface="楷体_GB2312" pitchFamily="49" charset="-122"/>
              </a:rPr>
              <a:t>：</a:t>
            </a:r>
            <a:r>
              <a:rPr lang="en-US" altLang="zh-CN" b="1" dirty="0">
                <a:solidFill>
                  <a:srgbClr val="FF00FF"/>
                </a:solidFill>
                <a:latin typeface="Times New Roman" pitchFamily="18" charset="0"/>
                <a:ea typeface="楷体_GB2312" pitchFamily="49" charset="-122"/>
              </a:rPr>
              <a:t>2</a:t>
            </a:r>
            <a:r>
              <a:rPr lang="zh-CN" altLang="en-US" b="1" dirty="0">
                <a:solidFill>
                  <a:srgbClr val="FF00FF"/>
                </a:solidFill>
                <a:latin typeface="Times New Roman" pitchFamily="18" charset="0"/>
                <a:ea typeface="楷体_GB2312" pitchFamily="49" charset="-122"/>
              </a:rPr>
              <a:t>　</a:t>
            </a:r>
            <a:r>
              <a:rPr lang="en-US" altLang="zh-CN" b="1" dirty="0">
                <a:solidFill>
                  <a:srgbClr val="FF00FF"/>
                </a:solidFill>
                <a:latin typeface="Times New Roman" pitchFamily="18" charset="0"/>
                <a:ea typeface="楷体_GB2312" pitchFamily="49" charset="-122"/>
              </a:rPr>
              <a:t>2</a:t>
            </a:r>
            <a:r>
              <a:rPr lang="zh-CN" altLang="en-US" b="1" dirty="0">
                <a:solidFill>
                  <a:srgbClr val="FF00FF"/>
                </a:solidFill>
                <a:latin typeface="Times New Roman" pitchFamily="18" charset="0"/>
                <a:ea typeface="楷体_GB2312" pitchFamily="49" charset="-122"/>
              </a:rPr>
              <a:t>　</a:t>
            </a:r>
            <a:r>
              <a:rPr lang="en-US" altLang="zh-CN" b="1" dirty="0">
                <a:solidFill>
                  <a:srgbClr val="FF00FF"/>
                </a:solidFill>
                <a:latin typeface="Times New Roman" pitchFamily="18" charset="0"/>
                <a:ea typeface="楷体_GB2312" pitchFamily="49" charset="-122"/>
              </a:rPr>
              <a:t>3</a:t>
            </a:r>
          </a:p>
        </p:txBody>
      </p:sp>
      <p:sp>
        <p:nvSpPr>
          <p:cNvPr id="17" name="Text Box 9">
            <a:extLst>
              <a:ext uri="{FF2B5EF4-FFF2-40B4-BE49-F238E27FC236}">
                <a16:creationId xmlns:a16="http://schemas.microsoft.com/office/drawing/2014/main" id="{A4A116EF-CA17-4CF6-9B65-93CAE114D8E4}"/>
              </a:ext>
            </a:extLst>
          </p:cNvPr>
          <p:cNvSpPr txBox="1">
            <a:spLocks noChangeArrowheads="1"/>
          </p:cNvSpPr>
          <p:nvPr/>
        </p:nvSpPr>
        <p:spPr bwMode="auto">
          <a:xfrm>
            <a:off x="1271588" y="4764087"/>
            <a:ext cx="28457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0000FF"/>
                </a:solidFill>
                <a:latin typeface="Times New Roman" pitchFamily="18" charset="0"/>
                <a:ea typeface="楷体_GB2312" pitchFamily="49" charset="-122"/>
              </a:rPr>
              <a:t>LB</a:t>
            </a:r>
            <a:r>
              <a:rPr lang="zh-CN" altLang="en-US" b="1" dirty="0">
                <a:solidFill>
                  <a:srgbClr val="0000FF"/>
                </a:solidFill>
                <a:latin typeface="Times New Roman" pitchFamily="18" charset="0"/>
                <a:ea typeface="楷体_GB2312" pitchFamily="49" charset="-122"/>
              </a:rPr>
              <a:t>：</a:t>
            </a:r>
            <a:r>
              <a:rPr lang="en-US" altLang="zh-CN" b="1" dirty="0">
                <a:solidFill>
                  <a:srgbClr val="FF0000"/>
                </a:solidFill>
                <a:latin typeface="Times New Roman" pitchFamily="18" charset="0"/>
                <a:ea typeface="楷体_GB2312" pitchFamily="49" charset="-122"/>
              </a:rPr>
              <a:t>1</a:t>
            </a:r>
            <a:r>
              <a:rPr lang="zh-CN" altLang="en-US" b="1" dirty="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3</a:t>
            </a:r>
            <a:r>
              <a:rPr lang="zh-CN" altLang="en-US" b="1" dirty="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3</a:t>
            </a:r>
            <a:r>
              <a:rPr lang="zh-CN" altLang="en-US" b="1" dirty="0">
                <a:solidFill>
                  <a:srgbClr val="FF0000"/>
                </a:solidFill>
                <a:latin typeface="Times New Roman" pitchFamily="18" charset="0"/>
                <a:ea typeface="楷体_GB2312" pitchFamily="49" charset="-122"/>
              </a:rPr>
              <a:t>　</a:t>
            </a:r>
            <a:r>
              <a:rPr lang="en-US" altLang="zh-CN" b="1" dirty="0">
                <a:solidFill>
                  <a:srgbClr val="FF0000"/>
                </a:solidFill>
                <a:latin typeface="Times New Roman" pitchFamily="18" charset="0"/>
                <a:ea typeface="楷体_GB2312" pitchFamily="49" charset="-122"/>
              </a:rPr>
              <a:t>4</a:t>
            </a:r>
          </a:p>
        </p:txBody>
      </p:sp>
      <p:sp>
        <p:nvSpPr>
          <p:cNvPr id="18" name="AutoShape 14">
            <a:extLst>
              <a:ext uri="{FF2B5EF4-FFF2-40B4-BE49-F238E27FC236}">
                <a16:creationId xmlns:a16="http://schemas.microsoft.com/office/drawing/2014/main" id="{2BEF1AE7-501F-4CD6-B871-53890E43C1D0}"/>
              </a:ext>
            </a:extLst>
          </p:cNvPr>
          <p:cNvSpPr>
            <a:spLocks noChangeArrowheads="1"/>
          </p:cNvSpPr>
          <p:nvPr/>
        </p:nvSpPr>
        <p:spPr bwMode="auto">
          <a:xfrm>
            <a:off x="4008438" y="4619625"/>
            <a:ext cx="2384425" cy="360363"/>
          </a:xfrm>
          <a:prstGeom prst="rightArrow">
            <a:avLst>
              <a:gd name="adj1" fmla="val 50000"/>
              <a:gd name="adj2" fmla="val 154846"/>
            </a:avLst>
          </a:prstGeom>
          <a:solidFill>
            <a:srgbClr val="339933"/>
          </a:solidFill>
          <a:ln w="9525">
            <a:solidFill>
              <a:srgbClr val="339933"/>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endParaRPr lang="zh-CN" altLang="en-US" b="1">
              <a:solidFill>
                <a:srgbClr val="0000FF"/>
              </a:solidFill>
              <a:latin typeface="Times New Roman" pitchFamily="18" charset="0"/>
              <a:ea typeface="楷体_GB2312" pitchFamily="49" charset="-122"/>
            </a:endParaRPr>
          </a:p>
        </p:txBody>
      </p:sp>
      <p:sp>
        <p:nvSpPr>
          <p:cNvPr id="19" name="Text Box 15">
            <a:extLst>
              <a:ext uri="{FF2B5EF4-FFF2-40B4-BE49-F238E27FC236}">
                <a16:creationId xmlns:a16="http://schemas.microsoft.com/office/drawing/2014/main" id="{8B0CDBB7-65D5-4807-8F19-3D9E2E338C98}"/>
              </a:ext>
            </a:extLst>
          </p:cNvPr>
          <p:cNvSpPr txBox="1">
            <a:spLocks noChangeArrowheads="1"/>
          </p:cNvSpPr>
          <p:nvPr/>
        </p:nvSpPr>
        <p:spPr bwMode="auto">
          <a:xfrm>
            <a:off x="3863975" y="4114800"/>
            <a:ext cx="23844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200" b="1" dirty="0">
                <a:solidFill>
                  <a:srgbClr val="6600CC"/>
                </a:solidFill>
                <a:latin typeface="Times New Roman" pitchFamily="18" charset="0"/>
                <a:ea typeface="楷体" pitchFamily="49" charset="-122"/>
                <a:cs typeface="Times New Roman" pitchFamily="18" charset="0"/>
              </a:rPr>
              <a:t>较小者复制到</a:t>
            </a:r>
            <a:r>
              <a:rPr lang="en-US" altLang="zh-CN" sz="2200" b="1" dirty="0">
                <a:solidFill>
                  <a:srgbClr val="6600CC"/>
                </a:solidFill>
                <a:latin typeface="Times New Roman" pitchFamily="18" charset="0"/>
                <a:ea typeface="楷体" pitchFamily="49" charset="-122"/>
                <a:cs typeface="Times New Roman" pitchFamily="18" charset="0"/>
              </a:rPr>
              <a:t>LC</a:t>
            </a:r>
          </a:p>
        </p:txBody>
      </p:sp>
      <p:sp>
        <p:nvSpPr>
          <p:cNvPr id="20" name="Text Box 16">
            <a:extLst>
              <a:ext uri="{FF2B5EF4-FFF2-40B4-BE49-F238E27FC236}">
                <a16:creationId xmlns:a16="http://schemas.microsoft.com/office/drawing/2014/main" id="{C74F1425-D621-4B56-A112-F972DB21548A}"/>
              </a:ext>
            </a:extLst>
          </p:cNvPr>
          <p:cNvSpPr txBox="1">
            <a:spLocks noChangeArrowheads="1"/>
          </p:cNvSpPr>
          <p:nvPr/>
        </p:nvSpPr>
        <p:spPr bwMode="auto">
          <a:xfrm>
            <a:off x="6456363" y="4546599"/>
            <a:ext cx="7699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solidFill>
                  <a:srgbClr val="0000FF"/>
                </a:solidFill>
                <a:latin typeface="Times New Roman" pitchFamily="18" charset="0"/>
                <a:ea typeface="楷体_GB2312" pitchFamily="49" charset="-122"/>
              </a:rPr>
              <a:t>LC</a:t>
            </a:r>
            <a:r>
              <a:rPr lang="zh-CN" altLang="en-US" b="1">
                <a:solidFill>
                  <a:srgbClr val="0000FF"/>
                </a:solidFill>
                <a:latin typeface="Times New Roman" pitchFamily="18" charset="0"/>
                <a:ea typeface="楷体_GB2312" pitchFamily="49" charset="-122"/>
              </a:rPr>
              <a:t>：</a:t>
            </a:r>
          </a:p>
        </p:txBody>
      </p:sp>
      <p:sp>
        <p:nvSpPr>
          <p:cNvPr id="21" name="Text Box 19">
            <a:extLst>
              <a:ext uri="{FF2B5EF4-FFF2-40B4-BE49-F238E27FC236}">
                <a16:creationId xmlns:a16="http://schemas.microsoft.com/office/drawing/2014/main" id="{A4038D17-4EC4-4F85-8EF6-8CFF64668A7B}"/>
              </a:ext>
            </a:extLst>
          </p:cNvPr>
          <p:cNvSpPr txBox="1">
            <a:spLocks noChangeArrowheads="1"/>
          </p:cNvSpPr>
          <p:nvPr/>
        </p:nvSpPr>
        <p:spPr bwMode="auto">
          <a:xfrm>
            <a:off x="7272336"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1</a:t>
            </a:r>
          </a:p>
        </p:txBody>
      </p:sp>
      <p:sp>
        <p:nvSpPr>
          <p:cNvPr id="22" name="Text Box 20">
            <a:extLst>
              <a:ext uri="{FF2B5EF4-FFF2-40B4-BE49-F238E27FC236}">
                <a16:creationId xmlns:a16="http://schemas.microsoft.com/office/drawing/2014/main" id="{11740099-949E-49FC-97BD-81D0FF9CE6B3}"/>
              </a:ext>
            </a:extLst>
          </p:cNvPr>
          <p:cNvSpPr txBox="1">
            <a:spLocks noChangeArrowheads="1"/>
          </p:cNvSpPr>
          <p:nvPr/>
        </p:nvSpPr>
        <p:spPr bwMode="auto">
          <a:xfrm>
            <a:off x="7667888"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Times New Roman" pitchFamily="18" charset="0"/>
                <a:ea typeface="楷体_GB2312" pitchFamily="49" charset="-122"/>
              </a:rPr>
              <a:t>2</a:t>
            </a:r>
          </a:p>
        </p:txBody>
      </p:sp>
      <p:sp>
        <p:nvSpPr>
          <p:cNvPr id="23" name="Text Box 21">
            <a:extLst>
              <a:ext uri="{FF2B5EF4-FFF2-40B4-BE49-F238E27FC236}">
                <a16:creationId xmlns:a16="http://schemas.microsoft.com/office/drawing/2014/main" id="{3403303F-3738-442C-8140-8662C3595160}"/>
              </a:ext>
            </a:extLst>
          </p:cNvPr>
          <p:cNvSpPr txBox="1">
            <a:spLocks noChangeArrowheads="1"/>
          </p:cNvSpPr>
          <p:nvPr/>
        </p:nvSpPr>
        <p:spPr bwMode="auto">
          <a:xfrm>
            <a:off x="8063440"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Times New Roman" pitchFamily="18" charset="0"/>
                <a:ea typeface="楷体_GB2312" pitchFamily="49" charset="-122"/>
              </a:rPr>
              <a:t>2</a:t>
            </a:r>
          </a:p>
        </p:txBody>
      </p:sp>
      <p:sp>
        <p:nvSpPr>
          <p:cNvPr id="24" name="Text Box 22">
            <a:extLst>
              <a:ext uri="{FF2B5EF4-FFF2-40B4-BE49-F238E27FC236}">
                <a16:creationId xmlns:a16="http://schemas.microsoft.com/office/drawing/2014/main" id="{8D73C59B-7894-4937-AA76-D68FF37F7BF9}"/>
              </a:ext>
            </a:extLst>
          </p:cNvPr>
          <p:cNvSpPr txBox="1">
            <a:spLocks noChangeArrowheads="1"/>
          </p:cNvSpPr>
          <p:nvPr/>
        </p:nvSpPr>
        <p:spPr bwMode="auto">
          <a:xfrm>
            <a:off x="8458992"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FF"/>
                </a:solidFill>
                <a:latin typeface="Times New Roman" pitchFamily="18" charset="0"/>
                <a:ea typeface="楷体_GB2312" pitchFamily="49" charset="-122"/>
              </a:rPr>
              <a:t>3</a:t>
            </a:r>
          </a:p>
        </p:txBody>
      </p:sp>
      <p:sp>
        <p:nvSpPr>
          <p:cNvPr id="25" name="Text Box 23">
            <a:extLst>
              <a:ext uri="{FF2B5EF4-FFF2-40B4-BE49-F238E27FC236}">
                <a16:creationId xmlns:a16="http://schemas.microsoft.com/office/drawing/2014/main" id="{61664A62-EB8B-4910-BE6B-437D2D0D32C4}"/>
              </a:ext>
            </a:extLst>
          </p:cNvPr>
          <p:cNvSpPr txBox="1">
            <a:spLocks noChangeArrowheads="1"/>
          </p:cNvSpPr>
          <p:nvPr/>
        </p:nvSpPr>
        <p:spPr bwMode="auto">
          <a:xfrm>
            <a:off x="8854544"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3</a:t>
            </a:r>
          </a:p>
        </p:txBody>
      </p:sp>
      <p:sp>
        <p:nvSpPr>
          <p:cNvPr id="26" name="Text Box 24">
            <a:extLst>
              <a:ext uri="{FF2B5EF4-FFF2-40B4-BE49-F238E27FC236}">
                <a16:creationId xmlns:a16="http://schemas.microsoft.com/office/drawing/2014/main" id="{378A7C07-3FEA-4F76-A038-2AA635D411CF}"/>
              </a:ext>
            </a:extLst>
          </p:cNvPr>
          <p:cNvSpPr txBox="1">
            <a:spLocks noChangeArrowheads="1"/>
          </p:cNvSpPr>
          <p:nvPr/>
        </p:nvSpPr>
        <p:spPr bwMode="auto">
          <a:xfrm>
            <a:off x="9250096"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3</a:t>
            </a:r>
          </a:p>
        </p:txBody>
      </p:sp>
      <p:sp>
        <p:nvSpPr>
          <p:cNvPr id="27" name="Text Box 25">
            <a:extLst>
              <a:ext uri="{FF2B5EF4-FFF2-40B4-BE49-F238E27FC236}">
                <a16:creationId xmlns:a16="http://schemas.microsoft.com/office/drawing/2014/main" id="{3B3E6872-59C3-4723-910A-A04543BD4EA9}"/>
              </a:ext>
            </a:extLst>
          </p:cNvPr>
          <p:cNvSpPr txBox="1">
            <a:spLocks noChangeArrowheads="1"/>
          </p:cNvSpPr>
          <p:nvPr/>
        </p:nvSpPr>
        <p:spPr bwMode="auto">
          <a:xfrm>
            <a:off x="9645648" y="4589462"/>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dirty="0">
                <a:solidFill>
                  <a:srgbClr val="FF0000"/>
                </a:solidFill>
                <a:latin typeface="Times New Roman" pitchFamily="18" charset="0"/>
                <a:ea typeface="楷体_GB2312" pitchFamily="49" charset="-122"/>
              </a:rPr>
              <a:t>4</a:t>
            </a:r>
          </a:p>
        </p:txBody>
      </p:sp>
      <p:grpSp>
        <p:nvGrpSpPr>
          <p:cNvPr id="28" name="Group 27">
            <a:extLst>
              <a:ext uri="{FF2B5EF4-FFF2-40B4-BE49-F238E27FC236}">
                <a16:creationId xmlns:a16="http://schemas.microsoft.com/office/drawing/2014/main" id="{1170D105-1DFE-451C-80C4-5E96908C2F7A}"/>
              </a:ext>
            </a:extLst>
          </p:cNvPr>
          <p:cNvGrpSpPr>
            <a:grpSpLocks/>
          </p:cNvGrpSpPr>
          <p:nvPr/>
        </p:nvGrpSpPr>
        <p:grpSpPr bwMode="auto">
          <a:xfrm>
            <a:off x="2057399" y="3124837"/>
            <a:ext cx="228600" cy="915988"/>
            <a:chOff x="614" y="980"/>
            <a:chExt cx="144" cy="577"/>
          </a:xfrm>
        </p:grpSpPr>
        <p:sp>
          <p:nvSpPr>
            <p:cNvPr id="29" name="Line 10">
              <a:extLst>
                <a:ext uri="{FF2B5EF4-FFF2-40B4-BE49-F238E27FC236}">
                  <a16:creationId xmlns:a16="http://schemas.microsoft.com/office/drawing/2014/main" id="{48E2757D-B852-49F9-9A06-8293D5CA3D83}"/>
                </a:ext>
              </a:extLst>
            </p:cNvPr>
            <p:cNvSpPr>
              <a:spLocks noChangeShapeType="1"/>
            </p:cNvSpPr>
            <p:nvPr/>
          </p:nvSpPr>
          <p:spPr bwMode="auto">
            <a:xfrm>
              <a:off x="681" y="1285"/>
              <a:ext cx="0" cy="27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Text Box 12">
              <a:extLst>
                <a:ext uri="{FF2B5EF4-FFF2-40B4-BE49-F238E27FC236}">
                  <a16:creationId xmlns:a16="http://schemas.microsoft.com/office/drawing/2014/main" id="{2E974CF9-9DA3-4CAB-BA1C-D33FE2EC7945}"/>
                </a:ext>
              </a:extLst>
            </p:cNvPr>
            <p:cNvSpPr txBox="1">
              <a:spLocks noChangeArrowheads="1"/>
            </p:cNvSpPr>
            <p:nvPr/>
          </p:nvSpPr>
          <p:spPr bwMode="auto">
            <a:xfrm>
              <a:off x="614" y="9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i="1" dirty="0" err="1">
                  <a:solidFill>
                    <a:srgbClr val="0000FF"/>
                  </a:solidFill>
                  <a:latin typeface="Times New Roman" pitchFamily="18" charset="0"/>
                  <a:ea typeface="楷体_GB2312" pitchFamily="49" charset="-122"/>
                </a:rPr>
                <a:t>i</a:t>
              </a:r>
              <a:endParaRPr lang="en-US" altLang="zh-CN" sz="2400" b="1" i="1" dirty="0">
                <a:solidFill>
                  <a:srgbClr val="0000FF"/>
                </a:solidFill>
                <a:latin typeface="Times New Roman" pitchFamily="18" charset="0"/>
                <a:ea typeface="楷体_GB2312" pitchFamily="49" charset="-122"/>
              </a:endParaRPr>
            </a:p>
          </p:txBody>
        </p:sp>
      </p:grpSp>
      <p:grpSp>
        <p:nvGrpSpPr>
          <p:cNvPr id="31" name="Group 28">
            <a:extLst>
              <a:ext uri="{FF2B5EF4-FFF2-40B4-BE49-F238E27FC236}">
                <a16:creationId xmlns:a16="http://schemas.microsoft.com/office/drawing/2014/main" id="{B36970AA-4153-498E-9505-CE2B91C83CC8}"/>
              </a:ext>
            </a:extLst>
          </p:cNvPr>
          <p:cNvGrpSpPr>
            <a:grpSpLocks/>
          </p:cNvGrpSpPr>
          <p:nvPr/>
        </p:nvGrpSpPr>
        <p:grpSpPr bwMode="auto">
          <a:xfrm>
            <a:off x="1982788" y="5258438"/>
            <a:ext cx="303213" cy="892175"/>
            <a:chOff x="567" y="2324"/>
            <a:chExt cx="191" cy="562"/>
          </a:xfrm>
        </p:grpSpPr>
        <p:sp>
          <p:nvSpPr>
            <p:cNvPr id="32" name="Line 11">
              <a:extLst>
                <a:ext uri="{FF2B5EF4-FFF2-40B4-BE49-F238E27FC236}">
                  <a16:creationId xmlns:a16="http://schemas.microsoft.com/office/drawing/2014/main" id="{C5C909BF-E3DB-4063-9F8D-02513D3B160A}"/>
                </a:ext>
              </a:extLst>
            </p:cNvPr>
            <p:cNvSpPr>
              <a:spLocks noChangeShapeType="1"/>
            </p:cNvSpPr>
            <p:nvPr/>
          </p:nvSpPr>
          <p:spPr bwMode="auto">
            <a:xfrm flipV="1">
              <a:off x="673" y="2324"/>
              <a:ext cx="0" cy="31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Text Box 13">
              <a:extLst>
                <a:ext uri="{FF2B5EF4-FFF2-40B4-BE49-F238E27FC236}">
                  <a16:creationId xmlns:a16="http://schemas.microsoft.com/office/drawing/2014/main" id="{4519A616-2A7D-4A09-86E7-E1F4B054F2FF}"/>
                </a:ext>
              </a:extLst>
            </p:cNvPr>
            <p:cNvSpPr txBox="1">
              <a:spLocks noChangeArrowheads="1"/>
            </p:cNvSpPr>
            <p:nvPr/>
          </p:nvSpPr>
          <p:spPr bwMode="auto">
            <a:xfrm>
              <a:off x="567" y="259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en-US" altLang="zh-CN" sz="2400" b="1" i="1" dirty="0">
                  <a:solidFill>
                    <a:srgbClr val="0000FF"/>
                  </a:solidFill>
                  <a:latin typeface="Times New Roman" pitchFamily="18" charset="0"/>
                  <a:ea typeface="楷体_GB2312" pitchFamily="49" charset="-122"/>
                </a:rPr>
                <a:t>j</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7556E-17 -2.96296E-6 L 0.0375 -0.00162 " pathEditMode="relative" rAng="0" ptsTypes="AA">
                                      <p:cBhvr>
                                        <p:cTn id="11" dur="2000" fill="hold"/>
                                        <p:tgtEl>
                                          <p:spTgt spid="31"/>
                                        </p:tgtEl>
                                        <p:attrNameLst>
                                          <p:attrName>ppt_x</p:attrName>
                                          <p:attrName>ppt_y</p:attrName>
                                        </p:attrNameLst>
                                      </p:cBhvr>
                                      <p:rCtr x="1875" y="-93"/>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5E-6 -2.22222E-6 L 0.04063 -2.22222E-6 " pathEditMode="relative" rAng="0" ptsTypes="AA">
                                      <p:cBhvr>
                                        <p:cTn id="20" dur="2000" fill="hold"/>
                                        <p:tgtEl>
                                          <p:spTgt spid="28"/>
                                        </p:tgtEl>
                                        <p:attrNameLst>
                                          <p:attrName>ppt_x</p:attrName>
                                          <p:attrName>ppt_y</p:attrName>
                                        </p:attrNameLst>
                                      </p:cBhvr>
                                      <p:rCtr x="2031" y="0"/>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04063 2.59259E-6 L 0.07813 -2.22222E-6 " pathEditMode="relative" rAng="0" ptsTypes="AA">
                                      <p:cBhvr>
                                        <p:cTn id="29" dur="2000" fill="hold"/>
                                        <p:tgtEl>
                                          <p:spTgt spid="28"/>
                                        </p:tgtEl>
                                        <p:attrNameLst>
                                          <p:attrName>ppt_x</p:attrName>
                                          <p:attrName>ppt_y</p:attrName>
                                        </p:attrNameLst>
                                      </p:cBhvr>
                                      <p:rCtr x="1875" y="-208"/>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7812 2.59259E-6 L 0.11563 -0.00139 " pathEditMode="relative" rAng="0" ptsTypes="AA">
                                      <p:cBhvr>
                                        <p:cTn id="38" dur="2000" fill="hold"/>
                                        <p:tgtEl>
                                          <p:spTgt spid="28"/>
                                        </p:tgtEl>
                                        <p:attrNameLst>
                                          <p:attrName>ppt_x</p:attrName>
                                          <p:attrName>ppt_y</p:attrName>
                                        </p:attrNameLst>
                                      </p:cBhvr>
                                      <p:rCtr x="2148" y="-278"/>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0375 -0.00162 L 0.075 -0.00162 " pathEditMode="relative" rAng="0" ptsTypes="AA">
                                      <p:cBhvr>
                                        <p:cTn id="47" dur="2000" fill="hold"/>
                                        <p:tgtEl>
                                          <p:spTgt spid="31"/>
                                        </p:tgtEl>
                                        <p:attrNameLst>
                                          <p:attrName>ppt_x</p:attrName>
                                          <p:attrName>ppt_y</p:attrName>
                                        </p:attrNameLst>
                                      </p:cBhvr>
                                      <p:rCtr x="1875"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42" presetClass="path" presetSubtype="0" accel="50000" decel="50000" fill="hold" nodeType="withEffect">
                                  <p:stCondLst>
                                    <p:cond delay="0"/>
                                  </p:stCondLst>
                                  <p:childTnLst>
                                    <p:animMotion origin="layout" path="M 0.075 -0.00162 L 0.1125 -0.00162 " pathEditMode="relative" rAng="0" ptsTypes="AA">
                                      <p:cBhvr>
                                        <p:cTn id="54" dur="2000" fill="hold"/>
                                        <p:tgtEl>
                                          <p:spTgt spid="31"/>
                                        </p:tgtEl>
                                        <p:attrNameLst>
                                          <p:attrName>ppt_x</p:attrName>
                                          <p:attrName>ppt_y</p:attrName>
                                        </p:attrNameLst>
                                      </p:cBhvr>
                                      <p:rCtr x="1875" y="0"/>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42" presetClass="path" presetSubtype="0" accel="50000" decel="50000" fill="hold" nodeType="withEffect">
                                  <p:stCondLst>
                                    <p:cond delay="0"/>
                                  </p:stCondLst>
                                  <p:childTnLst>
                                    <p:animMotion origin="layout" path="M 0.1125 -0.00162 L 0.14193 -0.00162 " pathEditMode="relative" rAng="0" ptsTypes="AA">
                                      <p:cBhvr>
                                        <p:cTn id="61" dur="2000" fill="hold"/>
                                        <p:tgtEl>
                                          <p:spTgt spid="31"/>
                                        </p:tgtEl>
                                        <p:attrNameLst>
                                          <p:attrName>ppt_x</p:attrName>
                                          <p:attrName>ppt_y</p:attrName>
                                        </p:attrNameLst>
                                      </p:cBhvr>
                                      <p:rCtr x="14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093F8E56-A1BA-4FC5-9C9D-B878D7116CAE}"/>
              </a:ext>
            </a:extLst>
          </p:cNvPr>
          <p:cNvSpPr>
            <a:spLocks noGrp="1" noChangeArrowheads="1"/>
          </p:cNvSpPr>
          <p:nvPr>
            <p:ph type="body" idx="1"/>
          </p:nvPr>
        </p:nvSpPr>
        <p:spPr>
          <a:xfrm>
            <a:off x="355600" y="457200"/>
            <a:ext cx="11480800" cy="6172200"/>
          </a:xfrm>
        </p:spPr>
        <p:txBody>
          <a:bodyPr/>
          <a:lstStyle/>
          <a:p>
            <a:pPr>
              <a:spcBef>
                <a:spcPts val="600"/>
              </a:spcBef>
              <a:spcAft>
                <a:spcPts val="0"/>
              </a:spcAft>
              <a:buNone/>
            </a:pPr>
            <a:r>
              <a:rPr lang="en-US" altLang="zh-CN" sz="1800" dirty="0"/>
              <a:t>void merge(</a:t>
            </a:r>
            <a:r>
              <a:rPr lang="en-US" altLang="zh-CN" sz="1800" dirty="0" err="1"/>
              <a:t>SeqList</a:t>
            </a:r>
            <a:r>
              <a:rPr lang="en-US" altLang="zh-CN" sz="1800" dirty="0"/>
              <a:t> *LA,  </a:t>
            </a:r>
            <a:r>
              <a:rPr lang="en-US" altLang="zh-CN" sz="1800" dirty="0" err="1"/>
              <a:t>SeqList</a:t>
            </a:r>
            <a:r>
              <a:rPr lang="en-US" altLang="zh-CN" sz="1800" dirty="0"/>
              <a:t> *LB,  </a:t>
            </a:r>
            <a:r>
              <a:rPr lang="en-US" altLang="zh-CN" sz="1800" dirty="0" err="1"/>
              <a:t>SeqList</a:t>
            </a:r>
            <a:r>
              <a:rPr lang="en-US" altLang="zh-CN" sz="1800" dirty="0">
                <a:solidFill>
                  <a:srgbClr val="00B050"/>
                </a:solidFill>
              </a:rPr>
              <a:t> *</a:t>
            </a:r>
            <a:r>
              <a:rPr lang="en-US" altLang="zh-CN" sz="1800" dirty="0"/>
              <a:t>LC){   </a:t>
            </a:r>
            <a:r>
              <a:rPr lang="en-US" altLang="zh-CN" sz="1800" dirty="0">
                <a:solidFill>
                  <a:srgbClr val="CC00CC"/>
                </a:solidFill>
              </a:rPr>
              <a:t>/* </a:t>
            </a:r>
            <a:r>
              <a:rPr lang="zh-CN" altLang="en-US" sz="1800" dirty="0">
                <a:solidFill>
                  <a:srgbClr val="CC00CC"/>
                </a:solidFill>
              </a:rPr>
              <a:t>顺序表的合并算法 </a:t>
            </a:r>
            <a:r>
              <a:rPr lang="en-US" altLang="zh-CN" sz="1800" dirty="0">
                <a:solidFill>
                  <a:srgbClr val="00B050"/>
                </a:solidFill>
              </a:rPr>
              <a:t>: LC </a:t>
            </a:r>
            <a:r>
              <a:rPr lang="zh-CN" altLang="en-US" sz="1800" dirty="0">
                <a:solidFill>
                  <a:srgbClr val="00B050"/>
                </a:solidFill>
              </a:rPr>
              <a:t>大小要够</a:t>
            </a:r>
            <a:r>
              <a:rPr lang="en-US" altLang="zh-CN" sz="1800" dirty="0">
                <a:solidFill>
                  <a:srgbClr val="CC00CC"/>
                </a:solidFill>
              </a:rPr>
              <a:t>*/</a:t>
            </a:r>
          </a:p>
          <a:p>
            <a:pPr>
              <a:spcBef>
                <a:spcPts val="600"/>
              </a:spcBef>
              <a:spcAft>
                <a:spcPts val="0"/>
              </a:spcAft>
              <a:buFont typeface="Wingdings" panose="05000000000000000000" pitchFamily="2" charset="2"/>
              <a:buNone/>
            </a:pPr>
            <a:r>
              <a:rPr lang="en-US" altLang="zh-CN" sz="1800" dirty="0"/>
              <a:t>    int </a:t>
            </a:r>
            <a:r>
              <a:rPr lang="en-US" altLang="zh-CN" sz="1800" dirty="0" err="1"/>
              <a:t>I,j,k</a:t>
            </a:r>
            <a:r>
              <a:rPr lang="en-US" altLang="zh-CN" sz="1800" dirty="0"/>
              <a:t>;   </a:t>
            </a:r>
            <a:r>
              <a:rPr lang="en-US" altLang="zh-CN" sz="1800" dirty="0">
                <a:solidFill>
                  <a:srgbClr val="00B050"/>
                </a:solidFill>
              </a:rPr>
              <a:t>//</a:t>
            </a:r>
            <a:r>
              <a:rPr lang="en-US" altLang="zh-CN" sz="1800" dirty="0" err="1">
                <a:solidFill>
                  <a:srgbClr val="00B050"/>
                </a:solidFill>
              </a:rPr>
              <a:t>I,j,k</a:t>
            </a:r>
            <a:r>
              <a:rPr lang="zh-CN" altLang="en-US" sz="1800" dirty="0">
                <a:solidFill>
                  <a:srgbClr val="00B050"/>
                </a:solidFill>
              </a:rPr>
              <a:t>分别为</a:t>
            </a:r>
            <a:r>
              <a:rPr lang="en-US" altLang="zh-CN" sz="1800" dirty="0">
                <a:solidFill>
                  <a:srgbClr val="00B050"/>
                </a:solidFill>
              </a:rPr>
              <a:t>LA, LB</a:t>
            </a:r>
            <a:r>
              <a:rPr lang="zh-CN" altLang="en-US" sz="1800" dirty="0">
                <a:solidFill>
                  <a:srgbClr val="00B050"/>
                </a:solidFill>
              </a:rPr>
              <a:t>，</a:t>
            </a:r>
            <a:r>
              <a:rPr lang="en-US" altLang="zh-CN" sz="1800" dirty="0">
                <a:solidFill>
                  <a:srgbClr val="00B050"/>
                </a:solidFill>
              </a:rPr>
              <a:t>LC</a:t>
            </a:r>
            <a:r>
              <a:rPr lang="zh-CN" altLang="en-US" sz="1800" dirty="0">
                <a:solidFill>
                  <a:srgbClr val="00B050"/>
                </a:solidFill>
              </a:rPr>
              <a:t>表数组下标</a:t>
            </a:r>
            <a:endParaRPr lang="en-US" altLang="zh-CN" sz="1800" dirty="0">
              <a:solidFill>
                <a:srgbClr val="00B050"/>
              </a:solidFill>
            </a:endParaRPr>
          </a:p>
          <a:p>
            <a:pPr>
              <a:spcBef>
                <a:spcPts val="600"/>
              </a:spcBef>
              <a:spcAft>
                <a:spcPts val="0"/>
              </a:spcAft>
              <a:buFont typeface="Wingdings" panose="05000000000000000000" pitchFamily="2" charset="2"/>
              <a:buNone/>
            </a:pPr>
            <a:r>
              <a:rPr lang="en-US" altLang="zh-CN" sz="1800" dirty="0"/>
              <a:t>    </a:t>
            </a:r>
            <a:r>
              <a:rPr lang="en-US" altLang="zh-CN" sz="1800" dirty="0" err="1"/>
              <a:t>i</a:t>
            </a:r>
            <a:r>
              <a:rPr lang="en-US" altLang="zh-CN" sz="1800" dirty="0"/>
              <a:t>=0;j=0;k=0;</a:t>
            </a:r>
          </a:p>
          <a:p>
            <a:pPr algn="just">
              <a:spcBef>
                <a:spcPts val="600"/>
              </a:spcBef>
              <a:spcAft>
                <a:spcPts val="0"/>
              </a:spcAft>
              <a:buFont typeface="Wingdings" panose="05000000000000000000" pitchFamily="2" charset="2"/>
              <a:buNone/>
            </a:pPr>
            <a:r>
              <a:rPr lang="en-US" altLang="zh-CN" sz="1800" dirty="0"/>
              <a:t>    while(</a:t>
            </a:r>
            <a:r>
              <a:rPr lang="en-US" altLang="zh-CN" sz="1800" dirty="0" err="1"/>
              <a:t>i</a:t>
            </a:r>
            <a:r>
              <a:rPr lang="en-US" altLang="zh-CN" sz="1800" dirty="0"/>
              <a:t>&lt;=LA-&gt;last&amp;&amp;j&lt;=LB-&gt;last)    </a:t>
            </a:r>
            <a:r>
              <a:rPr lang="en-US" altLang="zh-CN" sz="1800" dirty="0">
                <a:solidFill>
                  <a:srgbClr val="CC0099"/>
                </a:solidFill>
              </a:rPr>
              <a:t>/* </a:t>
            </a:r>
            <a:r>
              <a:rPr lang="zh-CN" altLang="en-US" sz="1800" dirty="0">
                <a:solidFill>
                  <a:srgbClr val="CC0099"/>
                </a:solidFill>
              </a:rPr>
              <a:t>只要有一个表被遍历了就结束循环 </a:t>
            </a:r>
            <a:r>
              <a:rPr lang="en-US" altLang="zh-CN" sz="1800" dirty="0">
                <a:solidFill>
                  <a:srgbClr val="CC0099"/>
                </a:solidFill>
              </a:rPr>
              <a:t>*/</a:t>
            </a:r>
          </a:p>
          <a:p>
            <a:pPr algn="just">
              <a:spcBef>
                <a:spcPts val="600"/>
              </a:spcBef>
              <a:spcAft>
                <a:spcPts val="0"/>
              </a:spcAft>
              <a:buFont typeface="Wingdings" panose="05000000000000000000" pitchFamily="2" charset="2"/>
              <a:buNone/>
            </a:pPr>
            <a:r>
              <a:rPr lang="en-US" altLang="zh-CN" sz="1800" dirty="0"/>
              <a:t>        if(</a:t>
            </a:r>
            <a:r>
              <a:rPr lang="en-US" altLang="zh-CN" sz="1800" dirty="0">
                <a:solidFill>
                  <a:srgbClr val="00B050"/>
                </a:solidFill>
              </a:rPr>
              <a:t>LA-&gt;</a:t>
            </a:r>
            <a:r>
              <a:rPr lang="en-US" altLang="zh-CN" sz="1800" dirty="0" err="1">
                <a:solidFill>
                  <a:srgbClr val="00B050"/>
                </a:solidFill>
              </a:rPr>
              <a:t>elem</a:t>
            </a:r>
            <a:r>
              <a:rPr lang="en-US" altLang="zh-CN" sz="1800" dirty="0">
                <a:solidFill>
                  <a:srgbClr val="00B050"/>
                </a:solidFill>
              </a:rPr>
              <a:t>[</a:t>
            </a:r>
            <a:r>
              <a:rPr lang="en-US" altLang="zh-CN" sz="1800" dirty="0" err="1">
                <a:solidFill>
                  <a:srgbClr val="00B050"/>
                </a:solidFill>
              </a:rPr>
              <a:t>i</a:t>
            </a:r>
            <a:r>
              <a:rPr lang="en-US" altLang="zh-CN" sz="1800" dirty="0">
                <a:solidFill>
                  <a:srgbClr val="00B050"/>
                </a:solidFill>
              </a:rPr>
              <a:t>]</a:t>
            </a:r>
            <a:r>
              <a:rPr lang="en-US" altLang="zh-CN" sz="1800" dirty="0"/>
              <a:t>&lt;=LB-&gt;</a:t>
            </a:r>
            <a:r>
              <a:rPr lang="en-US" altLang="zh-CN" sz="1800" dirty="0" err="1"/>
              <a:t>elem</a:t>
            </a:r>
            <a:r>
              <a:rPr lang="en-US" altLang="zh-CN" sz="1800" dirty="0"/>
              <a:t>[j])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      </a:t>
            </a:r>
            <a:r>
              <a:rPr lang="en-US" altLang="zh-CN" sz="1800" dirty="0">
                <a:ea typeface="PMingLiU" panose="02020500000000000000" pitchFamily="18" charset="-120"/>
              </a:rPr>
              <a:t>	</a:t>
            </a:r>
            <a:r>
              <a:rPr lang="en-US" altLang="zh-CN" sz="1800" dirty="0"/>
              <a:t>LC-&gt;</a:t>
            </a:r>
            <a:r>
              <a:rPr lang="en-US" altLang="zh-CN" sz="1800" dirty="0" err="1"/>
              <a:t>elem</a:t>
            </a:r>
            <a:r>
              <a:rPr lang="en-US" altLang="zh-CN" sz="1800" dirty="0"/>
              <a:t>[k]= LA-&gt;</a:t>
            </a:r>
            <a:r>
              <a:rPr lang="en-US" altLang="zh-CN" sz="1800" dirty="0" err="1"/>
              <a:t>elem</a:t>
            </a:r>
            <a:r>
              <a:rPr lang="en-US" altLang="zh-CN" sz="1800" dirty="0"/>
              <a:t>[</a:t>
            </a:r>
            <a:r>
              <a:rPr lang="en-US" altLang="zh-CN" sz="1800" dirty="0" err="1"/>
              <a:t>i</a:t>
            </a:r>
            <a:r>
              <a:rPr lang="en-US" altLang="zh-CN" sz="1800" dirty="0"/>
              <a:t>];</a:t>
            </a:r>
          </a:p>
          <a:p>
            <a:pPr algn="just">
              <a:spcBef>
                <a:spcPts val="600"/>
              </a:spcBef>
              <a:spcAft>
                <a:spcPts val="0"/>
              </a:spcAft>
              <a:buFont typeface="Wingdings" panose="05000000000000000000" pitchFamily="2" charset="2"/>
              <a:buNone/>
            </a:pPr>
            <a:r>
              <a:rPr lang="en-US" altLang="zh-CN" sz="1800" dirty="0"/>
              <a:t>            </a:t>
            </a:r>
            <a:r>
              <a:rPr lang="en-US" altLang="zh-CN" sz="1800" dirty="0" err="1">
                <a:solidFill>
                  <a:srgbClr val="00B050"/>
                </a:solidFill>
              </a:rPr>
              <a:t>i</a:t>
            </a:r>
            <a:r>
              <a:rPr lang="en-US" altLang="zh-CN" sz="1800" dirty="0">
                <a:solidFill>
                  <a:srgbClr val="00B050"/>
                </a:solidFill>
              </a:rPr>
              <a:t>++</a:t>
            </a:r>
            <a:r>
              <a:rPr lang="en-US" altLang="zh-CN" sz="1800" dirty="0"/>
              <a:t>;  k++;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else</a:t>
            </a:r>
            <a:r>
              <a:rPr lang="en-US" altLang="zh-CN" sz="1800" dirty="0">
                <a:ea typeface="PMingLiU" panose="02020500000000000000" pitchFamily="18" charset="-120"/>
              </a:rPr>
              <a:t> </a:t>
            </a:r>
            <a:r>
              <a:rPr lang="en-US" altLang="zh-CN" sz="1800" dirty="0"/>
              <a:t>{</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LC-&gt;</a:t>
            </a:r>
            <a:r>
              <a:rPr lang="en-US" altLang="zh-CN" sz="1800" dirty="0" err="1"/>
              <a:t>elem</a:t>
            </a:r>
            <a:r>
              <a:rPr lang="en-US" altLang="zh-CN" sz="1800" dirty="0"/>
              <a:t>[k]=</a:t>
            </a:r>
            <a:r>
              <a:rPr lang="en-US" altLang="zh-CN" sz="1800" dirty="0">
                <a:solidFill>
                  <a:srgbClr val="00B050"/>
                </a:solidFill>
              </a:rPr>
              <a:t>LB-&gt;</a:t>
            </a:r>
            <a:r>
              <a:rPr lang="en-US" altLang="zh-CN" sz="1800" dirty="0" err="1">
                <a:solidFill>
                  <a:srgbClr val="00B050"/>
                </a:solidFill>
              </a:rPr>
              <a:t>elem</a:t>
            </a:r>
            <a:r>
              <a:rPr lang="en-US" altLang="zh-CN" sz="1800" dirty="0">
                <a:solidFill>
                  <a:srgbClr val="00B050"/>
                </a:solidFill>
              </a:rPr>
              <a:t>[j]</a:t>
            </a:r>
            <a:r>
              <a:rPr lang="en-US" altLang="zh-CN" sz="1800" dirty="0"/>
              <a:t>;</a:t>
            </a:r>
          </a:p>
          <a:p>
            <a:pPr algn="just">
              <a:spcBef>
                <a:spcPts val="600"/>
              </a:spcBef>
              <a:spcAft>
                <a:spcPts val="0"/>
              </a:spcAft>
              <a:buFont typeface="Wingdings" panose="05000000000000000000" pitchFamily="2" charset="2"/>
              <a:buNone/>
            </a:pPr>
            <a:r>
              <a:rPr lang="en-US" altLang="zh-CN" sz="1800" dirty="0"/>
              <a:t>           </a:t>
            </a:r>
            <a:r>
              <a:rPr lang="en-US" altLang="zh-CN" sz="1800" dirty="0">
                <a:solidFill>
                  <a:srgbClr val="00B050"/>
                </a:solidFill>
              </a:rPr>
              <a:t> </a:t>
            </a:r>
            <a:r>
              <a:rPr lang="en-US" altLang="zh-CN" sz="1800" dirty="0" err="1">
                <a:solidFill>
                  <a:srgbClr val="00B050"/>
                </a:solidFill>
              </a:rPr>
              <a:t>j++</a:t>
            </a:r>
            <a:r>
              <a:rPr lang="en-US" altLang="zh-CN" sz="1800" dirty="0"/>
              <a:t>;  k++;     }</a:t>
            </a:r>
          </a:p>
          <a:p>
            <a:pPr algn="just">
              <a:spcBef>
                <a:spcPts val="600"/>
              </a:spcBef>
              <a:spcAft>
                <a:spcPts val="0"/>
              </a:spcAft>
              <a:buFont typeface="Wingdings" panose="05000000000000000000" pitchFamily="2" charset="2"/>
              <a:buNone/>
            </a:pPr>
            <a:r>
              <a:rPr lang="en-US" altLang="zh-CN" sz="1800" dirty="0"/>
              <a:t>    while(</a:t>
            </a:r>
            <a:r>
              <a:rPr lang="en-US" altLang="zh-CN" sz="1800" dirty="0" err="1"/>
              <a:t>i</a:t>
            </a:r>
            <a:r>
              <a:rPr lang="en-US" altLang="zh-CN" sz="1800" dirty="0"/>
              <a:t>&lt;=LA-&gt;last) {</a:t>
            </a:r>
            <a:r>
              <a:rPr lang="en-US" altLang="zh-CN" sz="1800" dirty="0">
                <a:ea typeface="PMingLiU" panose="02020500000000000000" pitchFamily="18" charset="-120"/>
              </a:rPr>
              <a:t>	</a:t>
            </a:r>
            <a:r>
              <a:rPr lang="en-US" altLang="zh-CN" sz="1800" dirty="0">
                <a:solidFill>
                  <a:srgbClr val="CC0099"/>
                </a:solidFill>
              </a:rPr>
              <a:t>/* </a:t>
            </a:r>
            <a:r>
              <a:rPr lang="zh-CN" altLang="en-US" sz="1800" dirty="0">
                <a:solidFill>
                  <a:srgbClr val="CC0099"/>
                </a:solidFill>
                <a:latin typeface="Times New Roman" panose="02020603050405020304" pitchFamily="18" charset="0"/>
              </a:rPr>
              <a:t>当表</a:t>
            </a:r>
            <a:r>
              <a:rPr lang="en-US" altLang="zh-CN" sz="1800" dirty="0">
                <a:solidFill>
                  <a:srgbClr val="CC0099"/>
                </a:solidFill>
              </a:rPr>
              <a:t>LA</a:t>
            </a:r>
            <a:r>
              <a:rPr lang="zh-CN" altLang="en-US" sz="1800" dirty="0">
                <a:solidFill>
                  <a:srgbClr val="CC0099"/>
                </a:solidFill>
              </a:rPr>
              <a:t>有剩余元素，</a:t>
            </a:r>
            <a:r>
              <a:rPr lang="zh-CN" altLang="en-US" sz="1800" dirty="0">
                <a:solidFill>
                  <a:srgbClr val="CC0099"/>
                </a:solidFill>
                <a:latin typeface="Times New Roman" panose="02020603050405020304" pitchFamily="18" charset="0"/>
              </a:rPr>
              <a:t>则将余下的元素赋给表</a:t>
            </a:r>
            <a:r>
              <a:rPr lang="en-US" altLang="zh-CN" sz="1800" dirty="0">
                <a:solidFill>
                  <a:srgbClr val="CC0099"/>
                </a:solidFill>
              </a:rPr>
              <a:t>LC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    LC-&gt;</a:t>
            </a:r>
            <a:r>
              <a:rPr lang="en-US" altLang="zh-CN" sz="1800" dirty="0" err="1"/>
              <a:t>elem</a:t>
            </a:r>
            <a:r>
              <a:rPr lang="en-US" altLang="zh-CN" sz="1800" dirty="0"/>
              <a:t>[k]= </a:t>
            </a:r>
            <a:r>
              <a:rPr lang="en-US" altLang="zh-CN" sz="1800" dirty="0">
                <a:solidFill>
                  <a:srgbClr val="00B050"/>
                </a:solidFill>
              </a:rPr>
              <a:t>LA</a:t>
            </a:r>
            <a:r>
              <a:rPr lang="en-US" altLang="zh-CN" sz="1800" dirty="0"/>
              <a:t>-&gt;</a:t>
            </a:r>
            <a:r>
              <a:rPr lang="en-US" altLang="zh-CN" sz="1800" dirty="0" err="1"/>
              <a:t>elem</a:t>
            </a:r>
            <a:r>
              <a:rPr lang="en-US" altLang="zh-CN" sz="1800" dirty="0"/>
              <a:t>[</a:t>
            </a:r>
            <a:r>
              <a:rPr lang="en-US" altLang="zh-CN" sz="1800" dirty="0" err="1"/>
              <a:t>i</a:t>
            </a:r>
            <a:r>
              <a:rPr lang="en-US" altLang="zh-CN" sz="1800" dirty="0"/>
              <a:t>];</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err="1">
                <a:solidFill>
                  <a:srgbClr val="00B050"/>
                </a:solidFill>
              </a:rPr>
              <a:t>i</a:t>
            </a:r>
            <a:r>
              <a:rPr lang="en-US" altLang="zh-CN" sz="1800" dirty="0">
                <a:solidFill>
                  <a:srgbClr val="00B050"/>
                </a:solidFill>
              </a:rPr>
              <a:t>++</a:t>
            </a:r>
            <a:r>
              <a:rPr lang="en-US" altLang="zh-CN" sz="1800" dirty="0"/>
              <a:t>;  k++;    }</a:t>
            </a:r>
          </a:p>
          <a:p>
            <a:pPr algn="just">
              <a:spcBef>
                <a:spcPts val="600"/>
              </a:spcBef>
              <a:spcAft>
                <a:spcPts val="0"/>
              </a:spcAft>
              <a:buFont typeface="Wingdings" panose="05000000000000000000" pitchFamily="2" charset="2"/>
              <a:buNone/>
            </a:pPr>
            <a:r>
              <a:rPr lang="en-US" altLang="zh-CN" sz="1800" dirty="0"/>
              <a:t>    while(j&lt;=LB-&gt;last)</a:t>
            </a:r>
            <a:r>
              <a:rPr lang="en-US" altLang="zh-CN" sz="1800" dirty="0">
                <a:ea typeface="PMingLiU" panose="02020500000000000000" pitchFamily="18" charset="-120"/>
              </a:rPr>
              <a:t> </a:t>
            </a:r>
            <a:r>
              <a:rPr lang="en-US" altLang="zh-CN" sz="1800" dirty="0"/>
              <a:t>{  	</a:t>
            </a:r>
            <a:r>
              <a:rPr lang="en-US" altLang="zh-CN" sz="1800" dirty="0">
                <a:solidFill>
                  <a:srgbClr val="CC0099"/>
                </a:solidFill>
              </a:rPr>
              <a:t>/* </a:t>
            </a:r>
            <a:r>
              <a:rPr lang="zh-CN" altLang="en-US" sz="1800" dirty="0">
                <a:solidFill>
                  <a:srgbClr val="CC0099"/>
                </a:solidFill>
                <a:latin typeface="Times New Roman" panose="02020603050405020304" pitchFamily="18" charset="0"/>
              </a:rPr>
              <a:t>当表</a:t>
            </a:r>
            <a:r>
              <a:rPr lang="en-US" altLang="zh-CN" sz="1800" dirty="0">
                <a:solidFill>
                  <a:srgbClr val="CC0099"/>
                </a:solidFill>
              </a:rPr>
              <a:t>LB</a:t>
            </a:r>
            <a:r>
              <a:rPr lang="zh-CN" altLang="en-US" sz="1800" dirty="0">
                <a:solidFill>
                  <a:srgbClr val="CC0099"/>
                </a:solidFill>
              </a:rPr>
              <a:t>有剩余元素，</a:t>
            </a:r>
            <a:r>
              <a:rPr lang="zh-CN" altLang="en-US" sz="1800" dirty="0">
                <a:solidFill>
                  <a:srgbClr val="CC0099"/>
                </a:solidFill>
                <a:latin typeface="Times New Roman" panose="02020603050405020304" pitchFamily="18" charset="0"/>
              </a:rPr>
              <a:t>则将余下的元素赋给表</a:t>
            </a:r>
            <a:r>
              <a:rPr lang="en-US" altLang="zh-CN" sz="1800" dirty="0">
                <a:solidFill>
                  <a:srgbClr val="CC0099"/>
                </a:solidFill>
              </a:rPr>
              <a:t>LC */</a:t>
            </a:r>
          </a:p>
          <a:p>
            <a:pPr algn="just">
              <a:spcBef>
                <a:spcPts val="600"/>
              </a:spcBef>
              <a:spcAft>
                <a:spcPts val="0"/>
              </a:spcAft>
              <a:buFont typeface="Wingdings" panose="05000000000000000000" pitchFamily="2" charset="2"/>
              <a:buNone/>
            </a:pPr>
            <a:r>
              <a:rPr lang="en-US" altLang="zh-CN" sz="1800" dirty="0">
                <a:ea typeface="PMingLiU" panose="02020500000000000000" pitchFamily="18" charset="-120"/>
              </a:rPr>
              <a:t>	</a:t>
            </a:r>
            <a:r>
              <a:rPr lang="en-US" altLang="zh-CN" sz="1800" dirty="0"/>
              <a:t>    LC-&gt;</a:t>
            </a:r>
            <a:r>
              <a:rPr lang="en-US" altLang="zh-CN" sz="1800" dirty="0" err="1"/>
              <a:t>elem</a:t>
            </a:r>
            <a:r>
              <a:rPr lang="en-US" altLang="zh-CN" sz="1800" dirty="0"/>
              <a:t>[k]= </a:t>
            </a:r>
            <a:r>
              <a:rPr lang="en-US" altLang="zh-CN" sz="1800" dirty="0">
                <a:solidFill>
                  <a:srgbClr val="00B050"/>
                </a:solidFill>
              </a:rPr>
              <a:t>LB</a:t>
            </a:r>
            <a:r>
              <a:rPr lang="en-US" altLang="zh-CN" sz="1800" dirty="0"/>
              <a:t>-&gt;</a:t>
            </a:r>
            <a:r>
              <a:rPr lang="en-US" altLang="zh-CN" sz="1800" dirty="0" err="1"/>
              <a:t>elem</a:t>
            </a:r>
            <a:r>
              <a:rPr lang="en-US" altLang="zh-CN" sz="1800" dirty="0"/>
              <a:t>[j];</a:t>
            </a:r>
          </a:p>
          <a:p>
            <a:pPr algn="just">
              <a:spcBef>
                <a:spcPts val="600"/>
              </a:spcBef>
              <a:spcAft>
                <a:spcPts val="0"/>
              </a:spcAft>
              <a:buFont typeface="Wingdings" panose="05000000000000000000" pitchFamily="2" charset="2"/>
              <a:buNone/>
            </a:pPr>
            <a:r>
              <a:rPr lang="en-US" altLang="zh-CN" sz="1800" dirty="0"/>
              <a:t>        </a:t>
            </a:r>
            <a:r>
              <a:rPr lang="en-US" altLang="zh-CN" sz="1800" dirty="0">
                <a:ea typeface="PMingLiU" panose="02020500000000000000" pitchFamily="18" charset="-120"/>
              </a:rPr>
              <a:t> </a:t>
            </a:r>
            <a:r>
              <a:rPr lang="en-US" altLang="zh-CN" sz="1800" dirty="0" err="1">
                <a:solidFill>
                  <a:srgbClr val="00B050"/>
                </a:solidFill>
              </a:rPr>
              <a:t>j++</a:t>
            </a:r>
            <a:r>
              <a:rPr lang="en-US" altLang="zh-CN" sz="1800" dirty="0"/>
              <a:t>;  k++;    }</a:t>
            </a:r>
          </a:p>
          <a:p>
            <a:pPr algn="just">
              <a:spcBef>
                <a:spcPts val="600"/>
              </a:spcBef>
              <a:spcAft>
                <a:spcPts val="0"/>
              </a:spcAft>
              <a:buFont typeface="Wingdings" panose="05000000000000000000" pitchFamily="2" charset="2"/>
              <a:buNone/>
            </a:pPr>
            <a:r>
              <a:rPr lang="en-US" altLang="zh-CN" sz="1800" dirty="0"/>
              <a:t>    </a:t>
            </a:r>
            <a:r>
              <a:rPr lang="en-US" altLang="zh-CN" sz="1800" dirty="0">
                <a:solidFill>
                  <a:srgbClr val="FF0000"/>
                </a:solidFill>
              </a:rPr>
              <a:t>LC-&gt;last</a:t>
            </a:r>
            <a:r>
              <a:rPr lang="en-US" altLang="zh-CN" sz="1800" dirty="0"/>
              <a:t>=LA-&gt;</a:t>
            </a:r>
            <a:r>
              <a:rPr lang="en-US" altLang="zh-CN" sz="1800" dirty="0" err="1"/>
              <a:t>last+LB</a:t>
            </a:r>
            <a:r>
              <a:rPr lang="en-US" altLang="zh-CN" sz="1800" dirty="0"/>
              <a:t>-&gt;last</a:t>
            </a:r>
            <a:r>
              <a:rPr lang="en-US" altLang="zh-CN" sz="1800" dirty="0">
                <a:solidFill>
                  <a:srgbClr val="00B050"/>
                </a:solidFill>
              </a:rPr>
              <a:t>+1</a:t>
            </a:r>
            <a:r>
              <a:rPr lang="en-US" altLang="zh-CN" sz="1800" dirty="0"/>
              <a:t>;  </a:t>
            </a:r>
            <a:r>
              <a:rPr lang="en-US" altLang="zh-CN" sz="1800" dirty="0">
                <a:solidFill>
                  <a:srgbClr val="00B050"/>
                </a:solidFill>
              </a:rPr>
              <a:t>//LC</a:t>
            </a:r>
            <a:r>
              <a:rPr lang="zh-CN" altLang="en-US" sz="1800" dirty="0">
                <a:solidFill>
                  <a:srgbClr val="00B050"/>
                </a:solidFill>
              </a:rPr>
              <a:t>长度</a:t>
            </a:r>
            <a:r>
              <a:rPr lang="en-US" altLang="zh-CN" sz="1800" dirty="0">
                <a:solidFill>
                  <a:srgbClr val="00B050"/>
                </a:solidFill>
              </a:rPr>
              <a:t>=(LA-&gt;last+1)+(LB-&gt;last+1)</a:t>
            </a:r>
          </a:p>
          <a:p>
            <a:pPr algn="just">
              <a:spcBef>
                <a:spcPts val="600"/>
              </a:spcBef>
              <a:spcAft>
                <a:spcPts val="0"/>
              </a:spcAft>
              <a:buFont typeface="Wingdings" panose="05000000000000000000" pitchFamily="2" charset="2"/>
              <a:buNone/>
            </a:pPr>
            <a:r>
              <a:rPr lang="en-US" altLang="zh-CN" sz="1800" dirty="0"/>
              <a:t>} </a:t>
            </a:r>
          </a:p>
        </p:txBody>
      </p:sp>
      <p:sp>
        <p:nvSpPr>
          <p:cNvPr id="8" name="Rectangle 2">
            <a:extLst>
              <a:ext uri="{FF2B5EF4-FFF2-40B4-BE49-F238E27FC236}">
                <a16:creationId xmlns:a16="http://schemas.microsoft.com/office/drawing/2014/main" id="{0E104A57-BC94-43D8-BF4B-86A342377758}"/>
              </a:ext>
            </a:extLst>
          </p:cNvPr>
          <p:cNvSpPr>
            <a:spLocks noGrp="1" noChangeArrowheads="1"/>
          </p:cNvSpPr>
          <p:nvPr>
            <p:ph type="title"/>
          </p:nvPr>
        </p:nvSpPr>
        <p:spPr>
          <a:xfrm>
            <a:off x="5486400" y="2667000"/>
            <a:ext cx="6350000" cy="533400"/>
          </a:xfrm>
          <a:solidFill>
            <a:srgbClr val="FFFFCC"/>
          </a:solidFill>
          <a:ln w="28575">
            <a:solidFill>
              <a:schemeClr val="accent1"/>
            </a:solidFill>
          </a:ln>
        </p:spPr>
        <p:txBody>
          <a:bodyPr/>
          <a:lstStyle/>
          <a:p>
            <a:r>
              <a:rPr lang="zh-CN" altLang="en-US" sz="2400" dirty="0">
                <a:latin typeface="宋体" panose="02010600030101010101" pitchFamily="2" charset="-122"/>
              </a:rPr>
              <a:t>算法的时间复杂度 </a:t>
            </a:r>
            <a:r>
              <a:rPr lang="en-US" altLang="zh-CN" sz="2400" dirty="0"/>
              <a:t>O(LA-&gt;</a:t>
            </a:r>
            <a:r>
              <a:rPr lang="en-US" altLang="zh-CN" sz="2400" dirty="0" err="1"/>
              <a:t>last+LB</a:t>
            </a:r>
            <a:r>
              <a:rPr lang="en-US" altLang="zh-CN" sz="2400" dirty="0"/>
              <a:t>-&gt;last</a:t>
            </a:r>
            <a:r>
              <a:rPr lang="en-US" altLang="zh-CN" sz="2400" dirty="0">
                <a:latin typeface="宋体" panose="02010600030101010101" pitchFamily="2" charset="-122"/>
              </a:rPr>
              <a:t>)</a:t>
            </a:r>
            <a:endParaRPr lang="zh-CN" altLang="en-US" sz="2400" dirty="0">
              <a:latin typeface="宋体" panose="02010600030101010101" pitchFamily="2" charset="-122"/>
            </a:endParaRPr>
          </a:p>
        </p:txBody>
      </p:sp>
      <p:sp>
        <p:nvSpPr>
          <p:cNvPr id="3" name="箭头: 右 2">
            <a:extLst>
              <a:ext uri="{FF2B5EF4-FFF2-40B4-BE49-F238E27FC236}">
                <a16:creationId xmlns:a16="http://schemas.microsoft.com/office/drawing/2014/main" id="{65C27FCA-4DA7-4E53-89E8-6E2307642A2B}"/>
              </a:ext>
            </a:extLst>
          </p:cNvPr>
          <p:cNvSpPr/>
          <p:nvPr/>
        </p:nvSpPr>
        <p:spPr bwMode="auto">
          <a:xfrm>
            <a:off x="9296400" y="5630779"/>
            <a:ext cx="2057400" cy="762000"/>
          </a:xfrm>
          <a:prstGeom prst="rightArrow">
            <a:avLst>
              <a:gd name="adj1" fmla="val 50000"/>
              <a:gd name="adj2" fmla="val 50000"/>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altLang="zh-CN" sz="1800" b="1" dirty="0">
              <a:solidFill>
                <a:srgbClr val="C00000"/>
              </a:solidFill>
              <a:latin typeface="微软雅黑" panose="020B0503020204020204" pitchFamily="34" charset="-122"/>
              <a:ea typeface="微软雅黑" panose="020B0503020204020204" pitchFamily="34" charset="-122"/>
              <a:hlinkClick r:id="rId2" action="ppaction://hlinksldjump"/>
            </a:endParaRPr>
          </a:p>
          <a:p>
            <a:pPr algn="ctr"/>
            <a:endParaRPr lang="en-US" altLang="zh-CN" sz="1800" b="1" dirty="0">
              <a:solidFill>
                <a:srgbClr val="C00000"/>
              </a:solidFill>
              <a:latin typeface="微软雅黑" panose="020B0503020204020204" pitchFamily="34" charset="-122"/>
              <a:ea typeface="微软雅黑" panose="020B0503020204020204" pitchFamily="34" charset="-122"/>
              <a:hlinkClick r:id="rId2" action="ppaction://hlinksldjump"/>
            </a:endParaRPr>
          </a:p>
          <a:p>
            <a:pPr algn="ctr"/>
            <a:endParaRPr lang="en-US" altLang="zh-CN" sz="1800" b="1" dirty="0">
              <a:solidFill>
                <a:srgbClr val="C00000"/>
              </a:solidFill>
              <a:latin typeface="微软雅黑" panose="020B0503020204020204" pitchFamily="34" charset="-122"/>
              <a:ea typeface="微软雅黑" panose="020B0503020204020204" pitchFamily="34" charset="-122"/>
              <a:hlinkClick r:id="rId2" action="ppaction://hlinksldjump"/>
            </a:endParaRPr>
          </a:p>
          <a:p>
            <a:pPr algn="ctr"/>
            <a:r>
              <a:rPr lang="zh-CN" altLang="en-US" sz="1800" b="1" dirty="0">
                <a:hlinkClick r:id="rId2" action="ppaction://hlinksldjump"/>
              </a:rPr>
              <a:t>单链表合并算法</a:t>
            </a:r>
            <a:endParaRPr lang="zh-CN" altLang="en-US"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5">
            <a:extLst>
              <a:ext uri="{FF2B5EF4-FFF2-40B4-BE49-F238E27FC236}">
                <a16:creationId xmlns:a16="http://schemas.microsoft.com/office/drawing/2014/main" id="{8791362D-9132-4489-91A5-D65C23A6666E}"/>
              </a:ext>
            </a:extLst>
          </p:cNvPr>
          <p:cNvSpPr txBox="1">
            <a:spLocks noChangeArrowheads="1"/>
          </p:cNvSpPr>
          <p:nvPr/>
        </p:nvSpPr>
        <p:spPr bwMode="auto">
          <a:xfrm>
            <a:off x="897730" y="3163449"/>
            <a:ext cx="11582400" cy="33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7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例如，</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LA=</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2</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2</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3</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LB</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1</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3</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3</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4</a:t>
            </a: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Times New Roman" pitchFamily="18" charset="0"/>
              </a:rPr>
              <a:t>），其二路合并过程如下： </a:t>
            </a:r>
          </a:p>
        </p:txBody>
      </p:sp>
      <p:sp>
        <p:nvSpPr>
          <p:cNvPr id="16" name="Text Box 8">
            <a:extLst>
              <a:ext uri="{FF2B5EF4-FFF2-40B4-BE49-F238E27FC236}">
                <a16:creationId xmlns:a16="http://schemas.microsoft.com/office/drawing/2014/main" id="{AF755751-7D3D-49B6-A588-F646811CA496}"/>
              </a:ext>
            </a:extLst>
          </p:cNvPr>
          <p:cNvSpPr txBox="1">
            <a:spLocks noChangeArrowheads="1"/>
          </p:cNvSpPr>
          <p:nvPr/>
        </p:nvSpPr>
        <p:spPr bwMode="auto">
          <a:xfrm>
            <a:off x="1119187" y="4443183"/>
            <a:ext cx="246074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LA</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r>
              <a:rPr kumimoji="0" lang="zh-CN" altLang="en-US"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r>
              <a:rPr kumimoji="0" lang="zh-CN" altLang="en-US"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3</a:t>
            </a:r>
          </a:p>
        </p:txBody>
      </p:sp>
      <p:sp>
        <p:nvSpPr>
          <p:cNvPr id="17" name="Text Box 9">
            <a:extLst>
              <a:ext uri="{FF2B5EF4-FFF2-40B4-BE49-F238E27FC236}">
                <a16:creationId xmlns:a16="http://schemas.microsoft.com/office/drawing/2014/main" id="{A4A116EF-CA17-4CF6-9B65-93CAE114D8E4}"/>
              </a:ext>
            </a:extLst>
          </p:cNvPr>
          <p:cNvSpPr txBox="1">
            <a:spLocks noChangeArrowheads="1"/>
          </p:cNvSpPr>
          <p:nvPr/>
        </p:nvSpPr>
        <p:spPr bwMode="auto">
          <a:xfrm>
            <a:off x="1119188" y="5163908"/>
            <a:ext cx="284570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LB</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1</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楷体_GB2312" pitchFamily="49"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楷体_GB2312" pitchFamily="49" charset="-122"/>
                <a:cs typeface="+mn-cs"/>
              </a:rPr>
              <a:t>3</a:t>
            </a:r>
            <a:r>
              <a:rPr kumimoji="0" lang="zh-CN" altLang="en-US"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　</a:t>
            </a:r>
            <a:r>
              <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楷体_GB2312" pitchFamily="49" charset="-122"/>
                <a:cs typeface="+mn-cs"/>
              </a:rPr>
              <a:t>4</a:t>
            </a:r>
          </a:p>
        </p:txBody>
      </p:sp>
      <p:sp>
        <p:nvSpPr>
          <p:cNvPr id="18" name="AutoShape 14">
            <a:extLst>
              <a:ext uri="{FF2B5EF4-FFF2-40B4-BE49-F238E27FC236}">
                <a16:creationId xmlns:a16="http://schemas.microsoft.com/office/drawing/2014/main" id="{2BEF1AE7-501F-4CD6-B871-53890E43C1D0}"/>
              </a:ext>
            </a:extLst>
          </p:cNvPr>
          <p:cNvSpPr>
            <a:spLocks noChangeArrowheads="1"/>
          </p:cNvSpPr>
          <p:nvPr/>
        </p:nvSpPr>
        <p:spPr bwMode="auto">
          <a:xfrm>
            <a:off x="3856038" y="5019446"/>
            <a:ext cx="2384425" cy="360363"/>
          </a:xfrm>
          <a:prstGeom prst="rightArrow">
            <a:avLst>
              <a:gd name="adj1" fmla="val 50000"/>
              <a:gd name="adj2" fmla="val 154846"/>
            </a:avLst>
          </a:prstGeom>
          <a:solidFill>
            <a:srgbClr val="339933"/>
          </a:solidFill>
          <a:ln w="9525">
            <a:solidFill>
              <a:srgbClr val="339933"/>
            </a:solidFill>
            <a:miter lim="800000"/>
            <a:headEnd/>
            <a:tailEnd/>
          </a:ln>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endParaRPr>
          </a:p>
        </p:txBody>
      </p:sp>
      <p:sp>
        <p:nvSpPr>
          <p:cNvPr id="19" name="Text Box 15">
            <a:extLst>
              <a:ext uri="{FF2B5EF4-FFF2-40B4-BE49-F238E27FC236}">
                <a16:creationId xmlns:a16="http://schemas.microsoft.com/office/drawing/2014/main" id="{8B0CDBB7-65D5-4807-8F19-3D9E2E338C98}"/>
              </a:ext>
            </a:extLst>
          </p:cNvPr>
          <p:cNvSpPr txBox="1">
            <a:spLocks noChangeArrowheads="1"/>
          </p:cNvSpPr>
          <p:nvPr/>
        </p:nvSpPr>
        <p:spPr bwMode="auto">
          <a:xfrm>
            <a:off x="3711575" y="4514621"/>
            <a:ext cx="23844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2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较小者复制到</a:t>
            </a:r>
            <a:r>
              <a:rPr kumimoji="0" lang="en-US" altLang="zh-CN" sz="2200" b="1" i="0" u="none" strike="noStrike" kern="1200" cap="none" spc="0" normalizeH="0" baseline="0" noProof="0" dirty="0">
                <a:ln>
                  <a:noFill/>
                </a:ln>
                <a:solidFill>
                  <a:srgbClr val="6600CC"/>
                </a:solidFill>
                <a:effectLst/>
                <a:uLnTx/>
                <a:uFillTx/>
                <a:latin typeface="Times New Roman" pitchFamily="18" charset="0"/>
                <a:ea typeface="楷体" pitchFamily="49" charset="-122"/>
                <a:cs typeface="Times New Roman" pitchFamily="18" charset="0"/>
              </a:rPr>
              <a:t>LC</a:t>
            </a:r>
          </a:p>
        </p:txBody>
      </p:sp>
      <p:sp>
        <p:nvSpPr>
          <p:cNvPr id="20" name="Text Box 16">
            <a:extLst>
              <a:ext uri="{FF2B5EF4-FFF2-40B4-BE49-F238E27FC236}">
                <a16:creationId xmlns:a16="http://schemas.microsoft.com/office/drawing/2014/main" id="{C74F1425-D621-4B56-A112-F972DB21548A}"/>
              </a:ext>
            </a:extLst>
          </p:cNvPr>
          <p:cNvSpPr txBox="1">
            <a:spLocks noChangeArrowheads="1"/>
          </p:cNvSpPr>
          <p:nvPr/>
        </p:nvSpPr>
        <p:spPr bwMode="auto">
          <a:xfrm>
            <a:off x="6303963" y="4946420"/>
            <a:ext cx="76993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LC</a:t>
            </a:r>
            <a:r>
              <a:rPr kumimoji="0" lang="zh-CN" altLang="en-US" sz="2400" b="1" i="0" u="none" strike="noStrike" kern="1200" cap="none" spc="0" normalizeH="0" baseline="0" noProof="0">
                <a:ln>
                  <a:noFill/>
                </a:ln>
                <a:solidFill>
                  <a:srgbClr val="0000FF"/>
                </a:solidFill>
                <a:effectLst/>
                <a:uLnTx/>
                <a:uFillTx/>
                <a:latin typeface="Times New Roman" pitchFamily="18" charset="0"/>
                <a:ea typeface="楷体_GB2312" pitchFamily="49" charset="-122"/>
                <a:cs typeface="+mn-cs"/>
              </a:rPr>
              <a:t>：</a:t>
            </a:r>
          </a:p>
        </p:txBody>
      </p:sp>
      <p:sp>
        <p:nvSpPr>
          <p:cNvPr id="21" name="Text Box 19">
            <a:extLst>
              <a:ext uri="{FF2B5EF4-FFF2-40B4-BE49-F238E27FC236}">
                <a16:creationId xmlns:a16="http://schemas.microsoft.com/office/drawing/2014/main" id="{A4038D17-4EC4-4F85-8EF6-8CFF64668A7B}"/>
              </a:ext>
            </a:extLst>
          </p:cNvPr>
          <p:cNvSpPr txBox="1">
            <a:spLocks noChangeArrowheads="1"/>
          </p:cNvSpPr>
          <p:nvPr/>
        </p:nvSpPr>
        <p:spPr bwMode="auto">
          <a:xfrm>
            <a:off x="7119936"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Times New Roman" pitchFamily="18" charset="0"/>
                <a:ea typeface="楷体_GB2312" pitchFamily="49" charset="-122"/>
                <a:cs typeface="+mn-cs"/>
              </a:rPr>
              <a:t>1</a:t>
            </a:r>
          </a:p>
        </p:txBody>
      </p:sp>
      <p:sp>
        <p:nvSpPr>
          <p:cNvPr id="22" name="Text Box 20">
            <a:extLst>
              <a:ext uri="{FF2B5EF4-FFF2-40B4-BE49-F238E27FC236}">
                <a16:creationId xmlns:a16="http://schemas.microsoft.com/office/drawing/2014/main" id="{11740099-949E-49FC-97BD-81D0FF9CE6B3}"/>
              </a:ext>
            </a:extLst>
          </p:cNvPr>
          <p:cNvSpPr txBox="1">
            <a:spLocks noChangeArrowheads="1"/>
          </p:cNvSpPr>
          <p:nvPr/>
        </p:nvSpPr>
        <p:spPr bwMode="auto">
          <a:xfrm>
            <a:off x="7515488"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p>
        </p:txBody>
      </p:sp>
      <p:sp>
        <p:nvSpPr>
          <p:cNvPr id="23" name="Text Box 21">
            <a:extLst>
              <a:ext uri="{FF2B5EF4-FFF2-40B4-BE49-F238E27FC236}">
                <a16:creationId xmlns:a16="http://schemas.microsoft.com/office/drawing/2014/main" id="{3403303F-3738-442C-8140-8662C3595160}"/>
              </a:ext>
            </a:extLst>
          </p:cNvPr>
          <p:cNvSpPr txBox="1">
            <a:spLocks noChangeArrowheads="1"/>
          </p:cNvSpPr>
          <p:nvPr/>
        </p:nvSpPr>
        <p:spPr bwMode="auto">
          <a:xfrm>
            <a:off x="7911040"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2</a:t>
            </a:r>
          </a:p>
        </p:txBody>
      </p:sp>
      <p:sp>
        <p:nvSpPr>
          <p:cNvPr id="24" name="Text Box 22">
            <a:extLst>
              <a:ext uri="{FF2B5EF4-FFF2-40B4-BE49-F238E27FC236}">
                <a16:creationId xmlns:a16="http://schemas.microsoft.com/office/drawing/2014/main" id="{8D73C59B-7894-4937-AA76-D68FF37F7BF9}"/>
              </a:ext>
            </a:extLst>
          </p:cNvPr>
          <p:cNvSpPr txBox="1">
            <a:spLocks noChangeArrowheads="1"/>
          </p:cNvSpPr>
          <p:nvPr/>
        </p:nvSpPr>
        <p:spPr bwMode="auto">
          <a:xfrm>
            <a:off x="8306592"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FF00FF"/>
                </a:solidFill>
                <a:effectLst/>
                <a:uLnTx/>
                <a:uFillTx/>
                <a:latin typeface="Times New Roman" pitchFamily="18" charset="0"/>
                <a:ea typeface="楷体_GB2312" pitchFamily="49" charset="-122"/>
                <a:cs typeface="+mn-cs"/>
              </a:rPr>
              <a:t>3</a:t>
            </a:r>
          </a:p>
        </p:txBody>
      </p:sp>
      <p:sp>
        <p:nvSpPr>
          <p:cNvPr id="25" name="Text Box 23">
            <a:extLst>
              <a:ext uri="{FF2B5EF4-FFF2-40B4-BE49-F238E27FC236}">
                <a16:creationId xmlns:a16="http://schemas.microsoft.com/office/drawing/2014/main" id="{61664A62-EB8B-4910-BE6B-437D2D0D32C4}"/>
              </a:ext>
            </a:extLst>
          </p:cNvPr>
          <p:cNvSpPr txBox="1">
            <a:spLocks noChangeArrowheads="1"/>
          </p:cNvSpPr>
          <p:nvPr/>
        </p:nvSpPr>
        <p:spPr bwMode="auto">
          <a:xfrm>
            <a:off x="8702144"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楷体_GB2312" pitchFamily="49" charset="-122"/>
                <a:cs typeface="+mn-cs"/>
              </a:rPr>
              <a:t>3</a:t>
            </a:r>
          </a:p>
        </p:txBody>
      </p:sp>
      <p:sp>
        <p:nvSpPr>
          <p:cNvPr id="26" name="Text Box 24">
            <a:extLst>
              <a:ext uri="{FF2B5EF4-FFF2-40B4-BE49-F238E27FC236}">
                <a16:creationId xmlns:a16="http://schemas.microsoft.com/office/drawing/2014/main" id="{378A7C07-3FEA-4F76-A038-2AA635D411CF}"/>
              </a:ext>
            </a:extLst>
          </p:cNvPr>
          <p:cNvSpPr txBox="1">
            <a:spLocks noChangeArrowheads="1"/>
          </p:cNvSpPr>
          <p:nvPr/>
        </p:nvSpPr>
        <p:spPr bwMode="auto">
          <a:xfrm>
            <a:off x="9097696"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楷体_GB2312" pitchFamily="49" charset="-122"/>
                <a:cs typeface="+mn-cs"/>
              </a:rPr>
              <a:t>3</a:t>
            </a:r>
          </a:p>
        </p:txBody>
      </p:sp>
      <p:sp>
        <p:nvSpPr>
          <p:cNvPr id="27" name="Text Box 25">
            <a:extLst>
              <a:ext uri="{FF2B5EF4-FFF2-40B4-BE49-F238E27FC236}">
                <a16:creationId xmlns:a16="http://schemas.microsoft.com/office/drawing/2014/main" id="{3B3E6872-59C3-4723-910A-A04543BD4EA9}"/>
              </a:ext>
            </a:extLst>
          </p:cNvPr>
          <p:cNvSpPr txBox="1">
            <a:spLocks noChangeArrowheads="1"/>
          </p:cNvSpPr>
          <p:nvPr/>
        </p:nvSpPr>
        <p:spPr bwMode="auto">
          <a:xfrm>
            <a:off x="9493248" y="4989283"/>
            <a:ext cx="2306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楷体_GB2312" pitchFamily="49" charset="-122"/>
                <a:cs typeface="+mn-cs"/>
              </a:rPr>
              <a:t>4</a:t>
            </a:r>
          </a:p>
        </p:txBody>
      </p:sp>
      <p:grpSp>
        <p:nvGrpSpPr>
          <p:cNvPr id="28" name="Group 27">
            <a:extLst>
              <a:ext uri="{FF2B5EF4-FFF2-40B4-BE49-F238E27FC236}">
                <a16:creationId xmlns:a16="http://schemas.microsoft.com/office/drawing/2014/main" id="{1170D105-1DFE-451C-80C4-5E96908C2F7A}"/>
              </a:ext>
            </a:extLst>
          </p:cNvPr>
          <p:cNvGrpSpPr>
            <a:grpSpLocks/>
          </p:cNvGrpSpPr>
          <p:nvPr/>
        </p:nvGrpSpPr>
        <p:grpSpPr bwMode="auto">
          <a:xfrm>
            <a:off x="1904999" y="3524658"/>
            <a:ext cx="228600" cy="915988"/>
            <a:chOff x="614" y="980"/>
            <a:chExt cx="144" cy="577"/>
          </a:xfrm>
        </p:grpSpPr>
        <p:sp>
          <p:nvSpPr>
            <p:cNvPr id="29" name="Line 10">
              <a:extLst>
                <a:ext uri="{FF2B5EF4-FFF2-40B4-BE49-F238E27FC236}">
                  <a16:creationId xmlns:a16="http://schemas.microsoft.com/office/drawing/2014/main" id="{48E2757D-B852-49F9-9A06-8293D5CA3D83}"/>
                </a:ext>
              </a:extLst>
            </p:cNvPr>
            <p:cNvSpPr>
              <a:spLocks noChangeShapeType="1"/>
            </p:cNvSpPr>
            <p:nvPr/>
          </p:nvSpPr>
          <p:spPr bwMode="auto">
            <a:xfrm>
              <a:off x="681" y="1285"/>
              <a:ext cx="0" cy="27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0" name="Text Box 12">
              <a:extLst>
                <a:ext uri="{FF2B5EF4-FFF2-40B4-BE49-F238E27FC236}">
                  <a16:creationId xmlns:a16="http://schemas.microsoft.com/office/drawing/2014/main" id="{2E974CF9-9DA3-4CAB-BA1C-D33FE2EC7945}"/>
                </a:ext>
              </a:extLst>
            </p:cNvPr>
            <p:cNvSpPr txBox="1">
              <a:spLocks noChangeArrowheads="1"/>
            </p:cNvSpPr>
            <p:nvPr/>
          </p:nvSpPr>
          <p:spPr bwMode="auto">
            <a:xfrm>
              <a:off x="614" y="9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dirty="0" err="1">
                  <a:ln>
                    <a:noFill/>
                  </a:ln>
                  <a:solidFill>
                    <a:srgbClr val="0000FF"/>
                  </a:solidFill>
                  <a:effectLst/>
                  <a:uLnTx/>
                  <a:uFillTx/>
                  <a:latin typeface="Times New Roman" pitchFamily="18" charset="0"/>
                  <a:ea typeface="楷体_GB2312" pitchFamily="49" charset="-122"/>
                  <a:cs typeface="+mn-cs"/>
                </a:rPr>
                <a:t>i</a:t>
              </a:r>
              <a:endParaRPr kumimoji="0" lang="en-US" altLang="zh-CN" sz="24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endParaRPr>
            </a:p>
          </p:txBody>
        </p:sp>
      </p:grpSp>
      <p:grpSp>
        <p:nvGrpSpPr>
          <p:cNvPr id="31" name="Group 28">
            <a:extLst>
              <a:ext uri="{FF2B5EF4-FFF2-40B4-BE49-F238E27FC236}">
                <a16:creationId xmlns:a16="http://schemas.microsoft.com/office/drawing/2014/main" id="{B36970AA-4153-498E-9505-CE2B91C83CC8}"/>
              </a:ext>
            </a:extLst>
          </p:cNvPr>
          <p:cNvGrpSpPr>
            <a:grpSpLocks/>
          </p:cNvGrpSpPr>
          <p:nvPr/>
        </p:nvGrpSpPr>
        <p:grpSpPr bwMode="auto">
          <a:xfrm>
            <a:off x="1830388" y="5658259"/>
            <a:ext cx="303213" cy="892175"/>
            <a:chOff x="567" y="2324"/>
            <a:chExt cx="191" cy="562"/>
          </a:xfrm>
        </p:grpSpPr>
        <p:sp>
          <p:nvSpPr>
            <p:cNvPr id="32" name="Line 11">
              <a:extLst>
                <a:ext uri="{FF2B5EF4-FFF2-40B4-BE49-F238E27FC236}">
                  <a16:creationId xmlns:a16="http://schemas.microsoft.com/office/drawing/2014/main" id="{C5C909BF-E3DB-4063-9F8D-02513D3B160A}"/>
                </a:ext>
              </a:extLst>
            </p:cNvPr>
            <p:cNvSpPr>
              <a:spLocks noChangeShapeType="1"/>
            </p:cNvSpPr>
            <p:nvPr/>
          </p:nvSpPr>
          <p:spPr bwMode="auto">
            <a:xfrm flipV="1">
              <a:off x="673" y="2324"/>
              <a:ext cx="0" cy="31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33" name="Text Box 13">
              <a:extLst>
                <a:ext uri="{FF2B5EF4-FFF2-40B4-BE49-F238E27FC236}">
                  <a16:creationId xmlns:a16="http://schemas.microsoft.com/office/drawing/2014/main" id="{4519A616-2A7D-4A09-86E7-E1F4B054F2FF}"/>
                </a:ext>
              </a:extLst>
            </p:cNvPr>
            <p:cNvSpPr txBox="1">
              <a:spLocks noChangeArrowheads="1"/>
            </p:cNvSpPr>
            <p:nvPr/>
          </p:nvSpPr>
          <p:spPr bwMode="auto">
            <a:xfrm>
              <a:off x="567" y="259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zh-CN" sz="2400" b="1" i="1" u="none" strike="noStrike" kern="1200" cap="none" spc="0" normalizeH="0" baseline="0" noProof="0" dirty="0">
                  <a:ln>
                    <a:noFill/>
                  </a:ln>
                  <a:solidFill>
                    <a:srgbClr val="0000FF"/>
                  </a:solidFill>
                  <a:effectLst/>
                  <a:uLnTx/>
                  <a:uFillTx/>
                  <a:latin typeface="Times New Roman" pitchFamily="18" charset="0"/>
                  <a:ea typeface="楷体_GB2312" pitchFamily="49" charset="-122"/>
                  <a:cs typeface="+mn-cs"/>
                </a:rPr>
                <a:t>j</a:t>
              </a:r>
            </a:p>
          </p:txBody>
        </p:sp>
      </p:grpSp>
      <p:sp>
        <p:nvSpPr>
          <p:cNvPr id="4" name="矩形 3">
            <a:extLst>
              <a:ext uri="{FF2B5EF4-FFF2-40B4-BE49-F238E27FC236}">
                <a16:creationId xmlns:a16="http://schemas.microsoft.com/office/drawing/2014/main" id="{4C1147F2-DB4F-4766-81A0-63992E825DB6}"/>
              </a:ext>
            </a:extLst>
          </p:cNvPr>
          <p:cNvSpPr/>
          <p:nvPr/>
        </p:nvSpPr>
        <p:spPr>
          <a:xfrm>
            <a:off x="1066800" y="504702"/>
            <a:ext cx="4382521" cy="2492990"/>
          </a:xfrm>
          <a:prstGeom prst="rect">
            <a:avLst/>
          </a:prstGeom>
          <a:ln w="19050">
            <a:solidFill>
              <a:schemeClr val="accent1"/>
            </a:solidFill>
          </a:ln>
        </p:spPr>
        <p:txBody>
          <a:bodyPr wrap="square">
            <a:spAutoFit/>
          </a:bodyPr>
          <a:lstStyle/>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&lt;=LA-&gt;last&amp;&amp;j&lt;=LB-&gt;last)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if(LA-&gt;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]&lt;=LB-&gt;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 LA-&gt;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else {</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[k]=LB-&gt;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a:t>
            </a:r>
          </a:p>
          <a:p>
            <a:pPr marL="0" marR="0" lvl="0" indent="0" algn="just" defTabSz="914400" rtl="0" eaLnBrk="0" fontAlgn="base" latinLnBrk="0" hangingPunct="0">
              <a:lnSpc>
                <a:spcPct val="100000"/>
              </a:lnSpc>
              <a:spcBef>
                <a:spcPts val="600"/>
              </a:spcBef>
              <a:spcAft>
                <a:spcPts val="0"/>
              </a:spcAft>
              <a:buClrTx/>
              <a:buSzTx/>
              <a:buFont typeface="Wingdings" panose="05000000000000000000" pitchFamily="2" charset="2"/>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矩形 6">
            <a:extLst>
              <a:ext uri="{FF2B5EF4-FFF2-40B4-BE49-F238E27FC236}">
                <a16:creationId xmlns:a16="http://schemas.microsoft.com/office/drawing/2014/main" id="{E4B3894F-1AD6-4C4F-B607-EDEDD7D6B026}"/>
              </a:ext>
            </a:extLst>
          </p:cNvPr>
          <p:cNvSpPr/>
          <p:nvPr/>
        </p:nvSpPr>
        <p:spPr>
          <a:xfrm>
            <a:off x="6098380" y="504701"/>
            <a:ext cx="4894602" cy="2492990"/>
          </a:xfrm>
          <a:prstGeom prst="rect">
            <a:avLst/>
          </a:prstGeom>
          <a:ln w="19050">
            <a:solidFill>
              <a:schemeClr val="accent1"/>
            </a:solidFill>
          </a:ln>
        </p:spPr>
        <p:txBody>
          <a:bodyPr wrap="square">
            <a:spAutoFit/>
          </a:bodyPr>
          <a:lstStyle/>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&lt;=LA-&gt;last) {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 LA-&gt;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while(j&lt;=LB-&gt;last) {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LC-&gt;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[k]= LB-&gt;</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elem</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[j];</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1"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k++;    }</a:t>
            </a:r>
          </a:p>
          <a:p>
            <a:pPr marL="0" marR="0" lvl="0" indent="0" algn="just" defTabSz="914400" rtl="0" eaLnBrk="0" fontAlgn="base" latinLnBrk="0" hangingPunct="0">
              <a:lnSpc>
                <a:spcPct val="100000"/>
              </a:lnSpc>
              <a:spcBef>
                <a:spcPts val="600"/>
              </a:spcBef>
              <a:spcAft>
                <a:spcPts val="0"/>
              </a:spcAft>
              <a:buClrTx/>
              <a:buSzTx/>
              <a:buFontTx/>
              <a:buNone/>
              <a:tabLst/>
              <a:defRPr/>
            </a:pPr>
            <a:r>
              <a:rPr kumimoji="0" lang="en-US" altLang="zh-CN"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LC-&gt;last = LA-&gt;last + LB-&gt;last + 1;</a:t>
            </a:r>
            <a:endParaRPr kumimoji="0" lang="zh-CN" altLang="en-US" sz="18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405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7556E-17 2.96296E-6 L 0.0375 -0.00162 " pathEditMode="relative" rAng="0" ptsTypes="AA">
                                      <p:cBhvr>
                                        <p:cTn id="11" dur="2000" fill="hold"/>
                                        <p:tgtEl>
                                          <p:spTgt spid="31"/>
                                        </p:tgtEl>
                                        <p:attrNameLst>
                                          <p:attrName>ppt_x</p:attrName>
                                          <p:attrName>ppt_y</p:attrName>
                                        </p:attrNameLst>
                                      </p:cBhvr>
                                      <p:rCtr x="1875" y="-93"/>
                                    </p:animMotion>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5E-6 3.7037E-6 L 0.04063 3.7037E-6 " pathEditMode="relative" rAng="0" ptsTypes="AA">
                                      <p:cBhvr>
                                        <p:cTn id="20" dur="2000" fill="hold"/>
                                        <p:tgtEl>
                                          <p:spTgt spid="28"/>
                                        </p:tgtEl>
                                        <p:attrNameLst>
                                          <p:attrName>ppt_x</p:attrName>
                                          <p:attrName>ppt_y</p:attrName>
                                        </p:attrNameLst>
                                      </p:cBhvr>
                                      <p:rCtr x="2031" y="0"/>
                                    </p:animMotion>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04063 3.7037E-6 L 0.07813 3.7037E-6 " pathEditMode="relative" rAng="0" ptsTypes="AA">
                                      <p:cBhvr>
                                        <p:cTn id="29" dur="2000" fill="hold"/>
                                        <p:tgtEl>
                                          <p:spTgt spid="28"/>
                                        </p:tgtEl>
                                        <p:attrNameLst>
                                          <p:attrName>ppt_x</p:attrName>
                                          <p:attrName>ppt_y</p:attrName>
                                        </p:attrNameLst>
                                      </p:cBhvr>
                                      <p:rCtr x="1875" y="0"/>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7813 3.7037E-6 L 0.11563 -0.00139 " pathEditMode="relative" rAng="0" ptsTypes="AA">
                                      <p:cBhvr>
                                        <p:cTn id="38" dur="2000" fill="hold"/>
                                        <p:tgtEl>
                                          <p:spTgt spid="28"/>
                                        </p:tgtEl>
                                        <p:attrNameLst>
                                          <p:attrName>ppt_x</p:attrName>
                                          <p:attrName>ppt_y</p:attrName>
                                        </p:attrNameLst>
                                      </p:cBhvr>
                                      <p:rCtr x="1875" y="-69"/>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nodeType="clickEffect">
                                  <p:stCondLst>
                                    <p:cond delay="0"/>
                                  </p:stCondLst>
                                  <p:childTnLst>
                                    <p:animMotion origin="layout" path="M 0.0375 -0.00162 L 0.075 -0.00162 " pathEditMode="relative" rAng="0" ptsTypes="AA">
                                      <p:cBhvr>
                                        <p:cTn id="47" dur="2000" fill="hold"/>
                                        <p:tgtEl>
                                          <p:spTgt spid="31"/>
                                        </p:tgtEl>
                                        <p:attrNameLst>
                                          <p:attrName>ppt_x</p:attrName>
                                          <p:attrName>ppt_y</p:attrName>
                                        </p:attrNameLst>
                                      </p:cBhvr>
                                      <p:rCtr x="1875" y="0"/>
                                    </p:animMotion>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42" presetClass="path" presetSubtype="0" accel="50000" decel="50000" fill="hold" nodeType="withEffect">
                                  <p:stCondLst>
                                    <p:cond delay="0"/>
                                  </p:stCondLst>
                                  <p:childTnLst>
                                    <p:animMotion origin="layout" path="M 0.075 -0.00162 L 0.1125 -0.00162 " pathEditMode="relative" rAng="0" ptsTypes="AA">
                                      <p:cBhvr>
                                        <p:cTn id="54" dur="2000" fill="hold"/>
                                        <p:tgtEl>
                                          <p:spTgt spid="31"/>
                                        </p:tgtEl>
                                        <p:attrNameLst>
                                          <p:attrName>ppt_x</p:attrName>
                                          <p:attrName>ppt_y</p:attrName>
                                        </p:attrNameLst>
                                      </p:cBhvr>
                                      <p:rCtr x="1875" y="0"/>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42" presetClass="path" presetSubtype="0" accel="50000" decel="50000" fill="hold" nodeType="withEffect">
                                  <p:stCondLst>
                                    <p:cond delay="0"/>
                                  </p:stCondLst>
                                  <p:childTnLst>
                                    <p:animMotion origin="layout" path="M 0.1125 -0.00162 L 0.14193 -0.00162 " pathEditMode="relative" rAng="0" ptsTypes="AA">
                                      <p:cBhvr>
                                        <p:cTn id="61" dur="2000" fill="hold"/>
                                        <p:tgtEl>
                                          <p:spTgt spid="31"/>
                                        </p:tgtEl>
                                        <p:attrNameLst>
                                          <p:attrName>ppt_x</p:attrName>
                                          <p:attrName>ppt_y</p:attrName>
                                        </p:attrNameLst>
                                      </p:cBhvr>
                                      <p:rCtr x="14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4609A1E3-B89E-463A-A415-5924673E9091}"/>
              </a:ext>
            </a:extLst>
          </p:cNvPr>
          <p:cNvSpPr>
            <a:spLocks noGrp="1" noChangeArrowheads="1"/>
          </p:cNvSpPr>
          <p:nvPr>
            <p:ph type="title"/>
          </p:nvPr>
        </p:nvSpPr>
        <p:spPr/>
        <p:txBody>
          <a:bodyPr/>
          <a:lstStyle/>
          <a:p>
            <a:r>
              <a:rPr lang="zh-CN" altLang="en-US">
                <a:latin typeface="宋体" panose="02010600030101010101" pitchFamily="2" charset="-122"/>
              </a:rPr>
              <a:t>顺序存储结构的优点和缺点</a:t>
            </a:r>
          </a:p>
        </p:txBody>
      </p:sp>
      <p:sp>
        <p:nvSpPr>
          <p:cNvPr id="108547" name="Rectangle 3">
            <a:extLst>
              <a:ext uri="{FF2B5EF4-FFF2-40B4-BE49-F238E27FC236}">
                <a16:creationId xmlns:a16="http://schemas.microsoft.com/office/drawing/2014/main" id="{94B9E0A1-BBF7-4F12-B73C-2E1D7FFDA07A}"/>
              </a:ext>
            </a:extLst>
          </p:cNvPr>
          <p:cNvSpPr>
            <a:spLocks noGrp="1" noChangeArrowheads="1"/>
          </p:cNvSpPr>
          <p:nvPr>
            <p:ph type="body" idx="1"/>
          </p:nvPr>
        </p:nvSpPr>
        <p:spPr>
          <a:xfrm>
            <a:off x="304800" y="1219200"/>
            <a:ext cx="11480800" cy="5334000"/>
          </a:xfrm>
        </p:spPr>
        <p:txBody>
          <a:bodyPr/>
          <a:lstStyle/>
          <a:p>
            <a:pPr marL="533400" indent="-533400">
              <a:lnSpc>
                <a:spcPct val="150000"/>
              </a:lnSpc>
              <a:spcBef>
                <a:spcPts val="600"/>
              </a:spcBef>
              <a:buNone/>
            </a:pPr>
            <a:r>
              <a:rPr lang="zh-CN" altLang="en-US" sz="2400" dirty="0">
                <a:solidFill>
                  <a:srgbClr val="FF3300"/>
                </a:solidFill>
              </a:rPr>
              <a:t>优点：</a:t>
            </a:r>
          </a:p>
          <a:p>
            <a:pPr lvl="1">
              <a:lnSpc>
                <a:spcPct val="150000"/>
              </a:lnSpc>
              <a:spcBef>
                <a:spcPts val="600"/>
              </a:spcBef>
              <a:buFont typeface="Wingdings" panose="05000000000000000000" pitchFamily="2" charset="2"/>
              <a:buChar char="Ø"/>
            </a:pPr>
            <a:r>
              <a:rPr lang="zh-CN" altLang="en-US" dirty="0">
                <a:cs typeface="+mn-cs"/>
              </a:rPr>
              <a:t>无需为表示</a:t>
            </a:r>
            <a:r>
              <a:rPr lang="zh-CN" altLang="en-US" dirty="0">
                <a:solidFill>
                  <a:srgbClr val="00B050"/>
                </a:solidFill>
                <a:cs typeface="+mn-cs"/>
              </a:rPr>
              <a:t>结点间的逻辑关系</a:t>
            </a:r>
            <a:r>
              <a:rPr lang="zh-CN" altLang="en-US" dirty="0">
                <a:cs typeface="+mn-cs"/>
              </a:rPr>
              <a:t>而增加</a:t>
            </a:r>
            <a:r>
              <a:rPr lang="zh-CN" altLang="en-US" dirty="0">
                <a:solidFill>
                  <a:srgbClr val="00B050"/>
                </a:solidFill>
                <a:cs typeface="+mn-cs"/>
              </a:rPr>
              <a:t>额外</a:t>
            </a:r>
            <a:r>
              <a:rPr lang="zh-CN" altLang="en-US" dirty="0">
                <a:cs typeface="+mn-cs"/>
              </a:rPr>
              <a:t>的存储空间； </a:t>
            </a:r>
          </a:p>
          <a:p>
            <a:pPr lvl="1">
              <a:lnSpc>
                <a:spcPct val="150000"/>
              </a:lnSpc>
              <a:spcBef>
                <a:spcPts val="600"/>
              </a:spcBef>
              <a:buFont typeface="Wingdings" panose="05000000000000000000" pitchFamily="2" charset="2"/>
              <a:buChar char="Ø"/>
            </a:pPr>
            <a:r>
              <a:rPr lang="zh-CN" altLang="en-US" dirty="0">
                <a:cs typeface="+mn-cs"/>
              </a:rPr>
              <a:t>可</a:t>
            </a:r>
            <a:r>
              <a:rPr lang="zh-CN" altLang="en-US" dirty="0">
                <a:solidFill>
                  <a:srgbClr val="00B050"/>
                </a:solidFill>
                <a:cs typeface="+mn-cs"/>
              </a:rPr>
              <a:t>方便</a:t>
            </a:r>
            <a:r>
              <a:rPr lang="zh-CN" altLang="en-US" dirty="0">
                <a:cs typeface="+mn-cs"/>
              </a:rPr>
              <a:t>地随机</a:t>
            </a:r>
            <a:r>
              <a:rPr lang="zh-CN" altLang="en-US" dirty="0">
                <a:solidFill>
                  <a:srgbClr val="00B050"/>
                </a:solidFill>
                <a:cs typeface="+mn-cs"/>
              </a:rPr>
              <a:t>存取</a:t>
            </a:r>
            <a:r>
              <a:rPr lang="zh-CN" altLang="en-US" dirty="0">
                <a:cs typeface="+mn-cs"/>
              </a:rPr>
              <a:t>表中的任一元素。 </a:t>
            </a:r>
          </a:p>
          <a:p>
            <a:pPr marL="533400" indent="-533400">
              <a:lnSpc>
                <a:spcPct val="150000"/>
              </a:lnSpc>
              <a:spcBef>
                <a:spcPts val="600"/>
              </a:spcBef>
              <a:buNone/>
            </a:pPr>
            <a:r>
              <a:rPr lang="zh-CN" altLang="en-US" sz="2400" dirty="0">
                <a:solidFill>
                  <a:srgbClr val="FF3300"/>
                </a:solidFill>
              </a:rPr>
              <a:t>缺点：</a:t>
            </a:r>
          </a:p>
          <a:p>
            <a:pPr lvl="1">
              <a:lnSpc>
                <a:spcPct val="150000"/>
              </a:lnSpc>
              <a:spcBef>
                <a:spcPts val="600"/>
              </a:spcBef>
              <a:buFont typeface="Wingdings" panose="05000000000000000000" pitchFamily="2" charset="2"/>
              <a:buChar char="Ø"/>
            </a:pPr>
            <a:r>
              <a:rPr lang="zh-CN" altLang="en-US" dirty="0">
                <a:solidFill>
                  <a:srgbClr val="00B050"/>
                </a:solidFill>
              </a:rPr>
              <a:t>插入或删除</a:t>
            </a:r>
            <a:r>
              <a:rPr lang="zh-CN" altLang="en-US" dirty="0"/>
              <a:t>运算不方便，除表尾的位置外，在表的其它位置上进行插入或删除操作都必须移动大量的结点，其</a:t>
            </a:r>
            <a:r>
              <a:rPr lang="zh-CN" altLang="en-US" dirty="0">
                <a:solidFill>
                  <a:srgbClr val="00B050"/>
                </a:solidFill>
              </a:rPr>
              <a:t>效率较低</a:t>
            </a:r>
            <a:r>
              <a:rPr lang="zh-CN" altLang="en-US" dirty="0"/>
              <a:t>； </a:t>
            </a:r>
          </a:p>
          <a:p>
            <a:pPr lvl="1">
              <a:lnSpc>
                <a:spcPct val="150000"/>
              </a:lnSpc>
              <a:spcBef>
                <a:spcPts val="600"/>
              </a:spcBef>
              <a:buFont typeface="Wingdings" panose="05000000000000000000" pitchFamily="2" charset="2"/>
              <a:buChar char="Ø"/>
            </a:pPr>
            <a:r>
              <a:rPr lang="zh-CN" altLang="en-US" dirty="0"/>
              <a:t>由于顺序表要求占用连续的存储空间，存储分配只能预先进行</a:t>
            </a:r>
            <a:r>
              <a:rPr lang="zh-CN" altLang="en-US" dirty="0">
                <a:solidFill>
                  <a:srgbClr val="FF0000"/>
                </a:solidFill>
              </a:rPr>
              <a:t>静态分配</a:t>
            </a:r>
            <a:r>
              <a:rPr lang="zh-CN" altLang="en-US" dirty="0"/>
              <a:t>。因此当</a:t>
            </a:r>
            <a:r>
              <a:rPr lang="zh-CN" altLang="en-US" dirty="0">
                <a:solidFill>
                  <a:srgbClr val="00B050"/>
                </a:solidFill>
              </a:rPr>
              <a:t>表长变化较大</a:t>
            </a:r>
            <a:r>
              <a:rPr lang="zh-CN" altLang="en-US" dirty="0"/>
              <a:t>时，</a:t>
            </a:r>
            <a:r>
              <a:rPr lang="zh-CN" altLang="en-US" dirty="0">
                <a:solidFill>
                  <a:srgbClr val="FF0000"/>
                </a:solidFill>
              </a:rPr>
              <a:t>难以确定合适的存储规模</a:t>
            </a:r>
            <a:r>
              <a:rPr lang="zh-CN" alt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AA18780-0BE6-4977-9200-51512A4CBEF1}"/>
              </a:ext>
            </a:extLst>
          </p:cNvPr>
          <p:cNvSpPr>
            <a:spLocks noGrp="1" noChangeArrowheads="1"/>
          </p:cNvSpPr>
          <p:nvPr>
            <p:ph type="title"/>
          </p:nvPr>
        </p:nvSpPr>
        <p:spPr/>
        <p:txBody>
          <a:bodyPr/>
          <a:lstStyle/>
          <a:p>
            <a:r>
              <a:rPr lang="en-US" altLang="zh-CN" dirty="0"/>
              <a:t>2.3  </a:t>
            </a:r>
            <a:r>
              <a:rPr lang="zh-CN" altLang="en-US" dirty="0">
                <a:latin typeface="宋体" panose="02010600030101010101" pitchFamily="2" charset="-122"/>
              </a:rPr>
              <a:t>线性表的链式存储</a:t>
            </a:r>
          </a:p>
        </p:txBody>
      </p:sp>
      <p:sp>
        <p:nvSpPr>
          <p:cNvPr id="64515" name="Rectangle 3">
            <a:extLst>
              <a:ext uri="{FF2B5EF4-FFF2-40B4-BE49-F238E27FC236}">
                <a16:creationId xmlns:a16="http://schemas.microsoft.com/office/drawing/2014/main" id="{F2005CC6-50B3-4C71-A10C-C1290BAF4DA7}"/>
              </a:ext>
            </a:extLst>
          </p:cNvPr>
          <p:cNvSpPr>
            <a:spLocks noGrp="1" noChangeArrowheads="1"/>
          </p:cNvSpPr>
          <p:nvPr>
            <p:ph type="body" idx="1"/>
          </p:nvPr>
        </p:nvSpPr>
        <p:spPr/>
        <p:txBody>
          <a:bodyPr/>
          <a:lstStyle/>
          <a:p>
            <a:pPr>
              <a:lnSpc>
                <a:spcPct val="150000"/>
              </a:lnSpc>
              <a:spcBef>
                <a:spcPts val="600"/>
              </a:spcBef>
              <a:spcAft>
                <a:spcPts val="0"/>
              </a:spcAft>
            </a:pPr>
            <a:r>
              <a:rPr lang="zh-CN" altLang="en-US" dirty="0">
                <a:latin typeface="宋体" panose="02010600030101010101" pitchFamily="2" charset="-122"/>
              </a:rPr>
              <a:t>采用</a:t>
            </a:r>
            <a:r>
              <a:rPr lang="zh-CN" altLang="en-US" dirty="0">
                <a:solidFill>
                  <a:srgbClr val="00B050"/>
                </a:solidFill>
                <a:latin typeface="宋体" panose="02010600030101010101" pitchFamily="2" charset="-122"/>
              </a:rPr>
              <a:t>链式存储结构</a:t>
            </a:r>
            <a:r>
              <a:rPr lang="zh-CN" altLang="en-US" dirty="0">
                <a:latin typeface="宋体" panose="02010600030101010101" pitchFamily="2" charset="-122"/>
              </a:rPr>
              <a:t>的线性表称为</a:t>
            </a:r>
            <a:r>
              <a:rPr lang="zh-CN" altLang="en-US" dirty="0">
                <a:solidFill>
                  <a:srgbClr val="FF3300"/>
                </a:solidFill>
                <a:latin typeface="宋体" panose="02010600030101010101" pitchFamily="2" charset="-122"/>
              </a:rPr>
              <a:t>链表</a:t>
            </a:r>
            <a:r>
              <a:rPr lang="zh-CN" altLang="en-US" dirty="0"/>
              <a:t> 。</a:t>
            </a:r>
          </a:p>
          <a:p>
            <a:pPr>
              <a:lnSpc>
                <a:spcPct val="150000"/>
              </a:lnSpc>
              <a:spcBef>
                <a:spcPts val="600"/>
              </a:spcBef>
              <a:spcAft>
                <a:spcPts val="0"/>
              </a:spcAft>
            </a:pPr>
            <a:r>
              <a:rPr lang="zh-CN" altLang="en-US" dirty="0">
                <a:latin typeface="宋体" panose="02010600030101010101" pitchFamily="2" charset="-122"/>
              </a:rPr>
              <a:t>设计链式存储结构时，每个逻辑结点存储单独存储，为了表示逻辑关系，增加指针域。 </a:t>
            </a:r>
            <a:endParaRPr lang="en-US" altLang="zh-CN" dirty="0">
              <a:latin typeface="宋体" panose="02010600030101010101" pitchFamily="2" charset="-122"/>
            </a:endParaRPr>
          </a:p>
        </p:txBody>
      </p:sp>
      <p:grpSp>
        <p:nvGrpSpPr>
          <p:cNvPr id="2" name="组合 1">
            <a:extLst>
              <a:ext uri="{FF2B5EF4-FFF2-40B4-BE49-F238E27FC236}">
                <a16:creationId xmlns:a16="http://schemas.microsoft.com/office/drawing/2014/main" id="{7E5CE7CC-258A-4036-A0E4-92AD6C2B2030}"/>
              </a:ext>
            </a:extLst>
          </p:cNvPr>
          <p:cNvGrpSpPr/>
          <p:nvPr/>
        </p:nvGrpSpPr>
        <p:grpSpPr>
          <a:xfrm>
            <a:off x="3429000" y="3178968"/>
            <a:ext cx="4538663" cy="500063"/>
            <a:chOff x="2845593" y="2438400"/>
            <a:chExt cx="4538663" cy="500063"/>
          </a:xfrm>
        </p:grpSpPr>
        <p:sp>
          <p:nvSpPr>
            <p:cNvPr id="7" name="椭圆 6">
              <a:extLst>
                <a:ext uri="{FF2B5EF4-FFF2-40B4-BE49-F238E27FC236}">
                  <a16:creationId xmlns:a16="http://schemas.microsoft.com/office/drawing/2014/main" id="{69A93B9D-D3B3-4233-B3B5-8E8BFCF60315}"/>
                </a:ext>
              </a:extLst>
            </p:cNvPr>
            <p:cNvSpPr/>
            <p:nvPr/>
          </p:nvSpPr>
          <p:spPr>
            <a:xfrm>
              <a:off x="284559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8" name="椭圆 7">
              <a:extLst>
                <a:ext uri="{FF2B5EF4-FFF2-40B4-BE49-F238E27FC236}">
                  <a16:creationId xmlns:a16="http://schemas.microsoft.com/office/drawing/2014/main" id="{6E68BC43-235E-41EB-8EF3-5E2C1F116EB1}"/>
                </a:ext>
              </a:extLst>
            </p:cNvPr>
            <p:cNvSpPr/>
            <p:nvPr/>
          </p:nvSpPr>
          <p:spPr>
            <a:xfrm>
              <a:off x="385524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9" name="直接箭头连接符 9">
              <a:extLst>
                <a:ext uri="{FF2B5EF4-FFF2-40B4-BE49-F238E27FC236}">
                  <a16:creationId xmlns:a16="http://schemas.microsoft.com/office/drawing/2014/main" id="{A5DC2A65-3512-41DB-A456-CDBF5E76C768}"/>
                </a:ext>
              </a:extLst>
            </p:cNvPr>
            <p:cNvCxnSpPr>
              <a:cxnSpLocks noChangeShapeType="1"/>
              <a:stCxn id="7" idx="6"/>
              <a:endCxn id="8" idx="2"/>
            </p:cNvCxnSpPr>
            <p:nvPr/>
          </p:nvCxnSpPr>
          <p:spPr bwMode="auto">
            <a:xfrm>
              <a:off x="3345656" y="2688432"/>
              <a:ext cx="509587" cy="0"/>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sp>
          <p:nvSpPr>
            <p:cNvPr id="10" name="椭圆 9">
              <a:extLst>
                <a:ext uri="{FF2B5EF4-FFF2-40B4-BE49-F238E27FC236}">
                  <a16:creationId xmlns:a16="http://schemas.microsoft.com/office/drawing/2014/main" id="{2220826D-9006-4A73-BF28-5F9CA30340AE}"/>
                </a:ext>
              </a:extLst>
            </p:cNvPr>
            <p:cNvSpPr/>
            <p:nvPr/>
          </p:nvSpPr>
          <p:spPr>
            <a:xfrm>
              <a:off x="486489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11" name="直接箭头连接符 11">
              <a:extLst>
                <a:ext uri="{FF2B5EF4-FFF2-40B4-BE49-F238E27FC236}">
                  <a16:creationId xmlns:a16="http://schemas.microsoft.com/office/drawing/2014/main" id="{36EC24EC-CEB2-404B-A76F-438182E5C46E}"/>
                </a:ext>
              </a:extLst>
            </p:cNvPr>
            <p:cNvCxnSpPr>
              <a:cxnSpLocks noChangeShapeType="1"/>
              <a:endCxn id="10" idx="2"/>
            </p:cNvCxnSpPr>
            <p:nvPr/>
          </p:nvCxnSpPr>
          <p:spPr bwMode="auto">
            <a:xfrm>
              <a:off x="4345780" y="2687638"/>
              <a:ext cx="519113" cy="794"/>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sp>
          <p:nvSpPr>
            <p:cNvPr id="12" name="椭圆 11">
              <a:extLst>
                <a:ext uri="{FF2B5EF4-FFF2-40B4-BE49-F238E27FC236}">
                  <a16:creationId xmlns:a16="http://schemas.microsoft.com/office/drawing/2014/main" id="{19CF6F10-9693-435D-95BF-571F6073BB08}"/>
                </a:ext>
              </a:extLst>
            </p:cNvPr>
            <p:cNvSpPr/>
            <p:nvPr/>
          </p:nvSpPr>
          <p:spPr>
            <a:xfrm>
              <a:off x="587454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13" name="直接箭头连接符 13">
              <a:extLst>
                <a:ext uri="{FF2B5EF4-FFF2-40B4-BE49-F238E27FC236}">
                  <a16:creationId xmlns:a16="http://schemas.microsoft.com/office/drawing/2014/main" id="{34352D2F-F50D-4355-8F22-F0D660E58CF7}"/>
                </a:ext>
              </a:extLst>
            </p:cNvPr>
            <p:cNvCxnSpPr>
              <a:cxnSpLocks noChangeShapeType="1"/>
              <a:endCxn id="12" idx="2"/>
            </p:cNvCxnSpPr>
            <p:nvPr/>
          </p:nvCxnSpPr>
          <p:spPr bwMode="auto">
            <a:xfrm>
              <a:off x="5345905" y="2687638"/>
              <a:ext cx="528638" cy="794"/>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sp>
          <p:nvSpPr>
            <p:cNvPr id="14" name="椭圆 13">
              <a:extLst>
                <a:ext uri="{FF2B5EF4-FFF2-40B4-BE49-F238E27FC236}">
                  <a16:creationId xmlns:a16="http://schemas.microsoft.com/office/drawing/2014/main" id="{54E57AA5-D5FF-41EA-A296-6171A469F167}"/>
                </a:ext>
              </a:extLst>
            </p:cNvPr>
            <p:cNvSpPr/>
            <p:nvPr/>
          </p:nvSpPr>
          <p:spPr>
            <a:xfrm>
              <a:off x="6884193" y="2438400"/>
              <a:ext cx="500063" cy="500063"/>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algn="ctr" fontAlgn="auto">
                <a:spcBef>
                  <a:spcPts val="0"/>
                </a:spcBef>
                <a:spcAft>
                  <a:spcPts val="0"/>
                </a:spcAft>
                <a:defRPr/>
              </a:pPr>
              <a:endParaRPr lang="zh-CN" altLang="en-US" b="1" kern="0">
                <a:solidFill>
                  <a:prstClr val="black"/>
                </a:solidFill>
                <a:latin typeface="Calibri"/>
                <a:ea typeface="宋体"/>
              </a:endParaRPr>
            </a:p>
          </p:txBody>
        </p:sp>
        <p:cxnSp>
          <p:nvCxnSpPr>
            <p:cNvPr id="15" name="直接箭头连接符 15">
              <a:extLst>
                <a:ext uri="{FF2B5EF4-FFF2-40B4-BE49-F238E27FC236}">
                  <a16:creationId xmlns:a16="http://schemas.microsoft.com/office/drawing/2014/main" id="{13B0EF95-33F6-41C0-8F41-0D8887BD0116}"/>
                </a:ext>
              </a:extLst>
            </p:cNvPr>
            <p:cNvCxnSpPr>
              <a:cxnSpLocks noChangeShapeType="1"/>
              <a:endCxn id="14" idx="2"/>
            </p:cNvCxnSpPr>
            <p:nvPr/>
          </p:nvCxnSpPr>
          <p:spPr bwMode="auto">
            <a:xfrm>
              <a:off x="6384130" y="2687638"/>
              <a:ext cx="500062" cy="1587"/>
            </a:xfrm>
            <a:prstGeom prst="straightConnector1">
              <a:avLst/>
            </a:prstGeom>
            <a:noFill/>
            <a:ln w="28575" algn="ctr">
              <a:solidFill>
                <a:srgbClr val="0000FF"/>
              </a:solidFill>
              <a:round/>
              <a:headEnd/>
              <a:tailEnd type="arrow" w="med" len="med"/>
            </a:ln>
            <a:extLst>
              <a:ext uri="{909E8E84-426E-40DD-AFC4-6F175D3DCCD1}">
                <a14:hiddenFill xmlns:a14="http://schemas.microsoft.com/office/drawing/2010/main">
                  <a:noFill/>
                </a14:hiddenFill>
              </a:ext>
            </a:extLst>
          </p:spPr>
        </p:cxnSp>
      </p:grpSp>
      <p:sp>
        <p:nvSpPr>
          <p:cNvPr id="40" name="TextBox 16">
            <a:extLst>
              <a:ext uri="{FF2B5EF4-FFF2-40B4-BE49-F238E27FC236}">
                <a16:creationId xmlns:a16="http://schemas.microsoft.com/office/drawing/2014/main" id="{FBCF9ABF-CF78-4674-ACAB-B286041A5910}"/>
              </a:ext>
            </a:extLst>
          </p:cNvPr>
          <p:cNvSpPr txBox="1"/>
          <p:nvPr/>
        </p:nvSpPr>
        <p:spPr>
          <a:xfrm>
            <a:off x="609600" y="4574941"/>
            <a:ext cx="10972800" cy="1688476"/>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457200" indent="-457200" fontAlgn="auto">
              <a:lnSpc>
                <a:spcPct val="150000"/>
              </a:lnSpc>
              <a:spcBef>
                <a:spcPts val="0"/>
              </a:spcBef>
              <a:spcAft>
                <a:spcPts val="0"/>
              </a:spcAft>
              <a:buBlip>
                <a:blip r:embed="rId2"/>
              </a:buBlip>
              <a:defRPr/>
            </a:pPr>
            <a:r>
              <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每个物理结点增加</a:t>
            </a:r>
            <a:r>
              <a:rPr lang="zh-CN" altLang="en-US" b="1" kern="0" dirty="0">
                <a:solidFill>
                  <a:srgbClr val="00B050"/>
                </a:solidFill>
                <a:latin typeface="微软雅黑" panose="020B0503020204020204" pitchFamily="34" charset="-122"/>
                <a:ea typeface="微软雅黑" panose="020B0503020204020204" pitchFamily="34" charset="-122"/>
                <a:cs typeface="Times New Roman" pitchFamily="18" charset="0"/>
              </a:rPr>
              <a:t>一个</a:t>
            </a:r>
            <a:r>
              <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指向</a:t>
            </a:r>
            <a:r>
              <a:rPr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后继</a:t>
            </a:r>
            <a:r>
              <a:rPr kumimoji="1"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结点</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的指针域 </a:t>
            </a:r>
            <a:r>
              <a:rPr kumimoji="1" lang="en-US" altLang="zh-CN" b="1" kern="0" dirty="0">
                <a:solidFill>
                  <a:prstClr val="black"/>
                </a:solidFill>
                <a:latin typeface="微软雅黑" panose="020B0503020204020204" pitchFamily="34" charset="-122"/>
                <a:ea typeface="微软雅黑" panose="020B0503020204020204" pitchFamily="34" charset="-122"/>
                <a:cs typeface="Times New Roman" pitchFamily="18" charset="0"/>
                <a:sym typeface="Wingdings"/>
              </a:rPr>
              <a:t> </a:t>
            </a:r>
            <a:r>
              <a:rPr kumimoji="1" lang="zh-CN" altLang="en-US" b="1" kern="0" spc="50" dirty="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单链表</a:t>
            </a:r>
            <a:r>
              <a:rPr kumimoji="1" lang="zh-CN" altLang="en-US" b="1" kern="0" spc="50" dirty="0">
                <a:ln w="11430"/>
                <a:solidFill>
                  <a:prstClr val="black"/>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a:t>
            </a:r>
            <a:endParaRPr kumimoji="1" lang="en-US" altLang="zh-CN" b="1" kern="0" spc="50" dirty="0">
              <a:ln w="11430"/>
              <a:solidFill>
                <a:prstClr val="black"/>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endParaRPr>
          </a:p>
          <a:p>
            <a:pPr marL="457200" indent="-457200" fontAlgn="auto">
              <a:lnSpc>
                <a:spcPct val="150000"/>
              </a:lnSpc>
              <a:spcBef>
                <a:spcPts val="0"/>
              </a:spcBef>
              <a:spcAft>
                <a:spcPts val="0"/>
              </a:spcAft>
              <a:buBlip>
                <a:blip r:embed="rId2"/>
              </a:buBlip>
              <a:defRPr/>
            </a:pPr>
            <a:r>
              <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每个物理结点增加</a:t>
            </a:r>
            <a:r>
              <a:rPr lang="zh-CN" altLang="en-US" b="1" kern="0" dirty="0">
                <a:solidFill>
                  <a:srgbClr val="00B050"/>
                </a:solidFill>
                <a:latin typeface="微软雅黑" panose="020B0503020204020204" pitchFamily="34" charset="-122"/>
                <a:ea typeface="微软雅黑" panose="020B0503020204020204" pitchFamily="34" charset="-122"/>
                <a:cs typeface="Times New Roman" pitchFamily="18" charset="0"/>
              </a:rPr>
              <a:t>一个</a:t>
            </a:r>
            <a:r>
              <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指向</a:t>
            </a:r>
            <a:r>
              <a:rPr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后继</a:t>
            </a:r>
            <a:r>
              <a:rPr kumimoji="1"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结点</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的指针域和</a:t>
            </a:r>
            <a:r>
              <a:rPr kumimoji="1" lang="zh-CN" altLang="en-US" b="1" kern="0" dirty="0">
                <a:solidFill>
                  <a:srgbClr val="00B050"/>
                </a:solidFill>
                <a:latin typeface="微软雅黑" panose="020B0503020204020204" pitchFamily="34" charset="-122"/>
                <a:ea typeface="微软雅黑" panose="020B0503020204020204" pitchFamily="34" charset="-122"/>
                <a:cs typeface="Times New Roman" pitchFamily="18" charset="0"/>
              </a:rPr>
              <a:t>一个</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指向</a:t>
            </a:r>
            <a:r>
              <a:rPr kumimoji="1" lang="zh-CN" altLang="en-US" b="1" kern="0" dirty="0">
                <a:solidFill>
                  <a:srgbClr val="CC0099"/>
                </a:solidFill>
                <a:latin typeface="微软雅黑" panose="020B0503020204020204" pitchFamily="34" charset="-122"/>
                <a:ea typeface="微软雅黑" panose="020B0503020204020204" pitchFamily="34" charset="-122"/>
                <a:cs typeface="Times New Roman" pitchFamily="18" charset="0"/>
              </a:rPr>
              <a:t>前驱结点</a:t>
            </a:r>
            <a:r>
              <a:rPr kumimoji="1"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rPr>
              <a:t>的指针域 </a:t>
            </a:r>
            <a:r>
              <a:rPr kumimoji="1" lang="en-US" altLang="zh-CN" b="1" kern="0" dirty="0">
                <a:solidFill>
                  <a:prstClr val="black"/>
                </a:solidFill>
                <a:latin typeface="微软雅黑" panose="020B0503020204020204" pitchFamily="34" charset="-122"/>
                <a:ea typeface="微软雅黑" panose="020B0503020204020204" pitchFamily="34" charset="-122"/>
                <a:cs typeface="Times New Roman" pitchFamily="18" charset="0"/>
                <a:sym typeface="Wingdings"/>
              </a:rPr>
              <a:t></a:t>
            </a:r>
            <a:r>
              <a:rPr kumimoji="1" lang="zh-CN" altLang="en-US" b="1" kern="0" spc="50" dirty="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双链表</a:t>
            </a:r>
            <a:r>
              <a:rPr kumimoji="1" lang="zh-CN" altLang="en-US" b="1" kern="0" spc="50" dirty="0">
                <a:ln w="11430"/>
                <a:solidFill>
                  <a:prstClr val="black"/>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itchFamily="18" charset="0"/>
              </a:rPr>
              <a:t>。</a:t>
            </a:r>
            <a:endParaRPr lang="zh-CN" altLang="en-US" b="1" kern="0" dirty="0">
              <a:solidFill>
                <a:prstClr val="black"/>
              </a:solidFill>
              <a:latin typeface="微软雅黑" panose="020B0503020204020204" pitchFamily="34" charset="-122"/>
              <a:ea typeface="微软雅黑" panose="020B0503020204020204" pitchFamily="34" charset="-122"/>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5" name="Rectangle 2"/>
          <p:cNvSpPr>
            <a:spLocks noChangeArrowheads="1"/>
          </p:cNvSpPr>
          <p:nvPr/>
        </p:nvSpPr>
        <p:spPr bwMode="auto">
          <a:xfrm>
            <a:off x="5424197" y="3987641"/>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en-US" sz="2600">
              <a:solidFill>
                <a:srgbClr val="0000FF"/>
              </a:solidFill>
              <a:latin typeface="Times New Roman" pitchFamily="18" charset="0"/>
              <a:ea typeface="楷体_GB2312" pitchFamily="49" charset="-122"/>
            </a:endParaRPr>
          </a:p>
        </p:txBody>
      </p:sp>
      <p:sp>
        <p:nvSpPr>
          <p:cNvPr id="6" name="Rectangle 3"/>
          <p:cNvSpPr>
            <a:spLocks noChangeArrowheads="1"/>
          </p:cNvSpPr>
          <p:nvPr/>
        </p:nvSpPr>
        <p:spPr bwMode="auto">
          <a:xfrm>
            <a:off x="4114800" y="2209800"/>
            <a:ext cx="3611561" cy="93662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kumimoji="1" lang="zh-CN" altLang="en-US" sz="2600" b="1" kern="0" dirty="0">
                <a:solidFill>
                  <a:srgbClr val="FF00FF"/>
                </a:solidFill>
                <a:ea typeface="楷体" pitchFamily="49" charset="-122"/>
                <a:cs typeface="Times New Roman" pitchFamily="18" charset="0"/>
              </a:rPr>
              <a:t>线性表</a:t>
            </a:r>
          </a:p>
          <a:p>
            <a:pPr algn="ctr" fontAlgn="auto">
              <a:spcBef>
                <a:spcPts val="0"/>
              </a:spcBef>
              <a:spcAft>
                <a:spcPts val="0"/>
              </a:spcAft>
              <a:defRPr/>
            </a:pPr>
            <a:r>
              <a:rPr kumimoji="1" lang="en-US" altLang="zh-CN"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kern="0" baseline="-25000" dirty="0">
                <a:solidFill>
                  <a:srgbClr val="3333FF"/>
                </a:solidFill>
                <a:ea typeface="楷体" pitchFamily="49" charset="-122"/>
                <a:cs typeface="Times New Roman" pitchFamily="18" charset="0"/>
              </a:rPr>
              <a:t>1</a:t>
            </a:r>
            <a:r>
              <a:rPr kumimoji="1" lang="zh-CN" altLang="en-US"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kern="0" baseline="-25000" dirty="0">
                <a:solidFill>
                  <a:srgbClr val="3333FF"/>
                </a:solidFill>
                <a:ea typeface="楷体" pitchFamily="49" charset="-122"/>
                <a:cs typeface="Times New Roman" pitchFamily="18" charset="0"/>
              </a:rPr>
              <a:t>2</a:t>
            </a:r>
            <a:r>
              <a:rPr kumimoji="1" lang="zh-CN" altLang="en-US" sz="2600" b="1" kern="0" dirty="0">
                <a:solidFill>
                  <a:srgbClr val="3333FF"/>
                </a:solidFill>
                <a:ea typeface="楷体" pitchFamily="49" charset="-122"/>
                <a:cs typeface="Times New Roman" pitchFamily="18" charset="0"/>
              </a:rPr>
              <a:t>，</a:t>
            </a:r>
            <a:r>
              <a:rPr kumimoji="1" lang="en-US" altLang="zh-CN" sz="2600" b="1" kern="0" dirty="0">
                <a:solidFill>
                  <a:srgbClr val="3333FF"/>
                </a:solidFill>
                <a:ea typeface="楷体" pitchFamily="49" charset="-122"/>
                <a:cs typeface="Times New Roman" pitchFamily="18" charset="0"/>
              </a:rPr>
              <a:t>…</a:t>
            </a:r>
            <a:r>
              <a:rPr kumimoji="1" lang="zh-CN" altLang="en-US"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i="1" kern="0" baseline="-25000" dirty="0">
                <a:solidFill>
                  <a:srgbClr val="3333FF"/>
                </a:solidFill>
                <a:ea typeface="楷体" pitchFamily="49" charset="-122"/>
                <a:cs typeface="Times New Roman" pitchFamily="18" charset="0"/>
              </a:rPr>
              <a:t>i</a:t>
            </a:r>
            <a:r>
              <a:rPr kumimoji="1" lang="zh-CN" altLang="en-US" sz="2600" b="1" kern="0" dirty="0">
                <a:solidFill>
                  <a:srgbClr val="3333FF"/>
                </a:solidFill>
                <a:ea typeface="楷体" pitchFamily="49" charset="-122"/>
                <a:cs typeface="Times New Roman" pitchFamily="18" charset="0"/>
              </a:rPr>
              <a:t>，</a:t>
            </a:r>
            <a:r>
              <a:rPr kumimoji="1" lang="en-US" altLang="zh-CN" sz="2600" b="1" kern="0" dirty="0">
                <a:solidFill>
                  <a:srgbClr val="3333FF"/>
                </a:solidFill>
                <a:ea typeface="楷体" pitchFamily="49" charset="-122"/>
                <a:cs typeface="Times New Roman" pitchFamily="18" charset="0"/>
              </a:rPr>
              <a:t>…</a:t>
            </a:r>
            <a:r>
              <a:rPr kumimoji="1" lang="en-US" altLang="zh-CN" sz="2600" b="1" i="1" kern="0" dirty="0">
                <a:solidFill>
                  <a:srgbClr val="3333FF"/>
                </a:solidFill>
                <a:ea typeface="楷体" pitchFamily="49" charset="-122"/>
                <a:cs typeface="Times New Roman" pitchFamily="18" charset="0"/>
              </a:rPr>
              <a:t>a</a:t>
            </a:r>
            <a:r>
              <a:rPr kumimoji="1" lang="en-US" altLang="zh-CN" sz="2600" b="1" i="1" kern="0" baseline="-25000" dirty="0">
                <a:solidFill>
                  <a:srgbClr val="3333FF"/>
                </a:solidFill>
                <a:ea typeface="楷体" pitchFamily="49" charset="-122"/>
                <a:cs typeface="Times New Roman" pitchFamily="18" charset="0"/>
              </a:rPr>
              <a:t>n </a:t>
            </a:r>
            <a:r>
              <a:rPr kumimoji="1" lang="en-US" altLang="zh-CN" sz="2600" b="1" kern="0" dirty="0">
                <a:solidFill>
                  <a:srgbClr val="3333FF"/>
                </a:solidFill>
                <a:ea typeface="楷体" pitchFamily="49" charset="-122"/>
                <a:cs typeface="Times New Roman" pitchFamily="18" charset="0"/>
              </a:rPr>
              <a:t>)</a:t>
            </a:r>
          </a:p>
        </p:txBody>
      </p:sp>
      <p:sp>
        <p:nvSpPr>
          <p:cNvPr id="7" name="AutoShape 4"/>
          <p:cNvSpPr>
            <a:spLocks noChangeArrowheads="1"/>
          </p:cNvSpPr>
          <p:nvPr/>
        </p:nvSpPr>
        <p:spPr bwMode="auto">
          <a:xfrm>
            <a:off x="5695950" y="3362324"/>
            <a:ext cx="360362" cy="863600"/>
          </a:xfrm>
          <a:prstGeom prst="downArrow">
            <a:avLst>
              <a:gd name="adj1" fmla="val 50000"/>
              <a:gd name="adj2" fmla="val 59912"/>
            </a:avLst>
          </a:prstGeom>
          <a:solidFill>
            <a:srgbClr val="008000"/>
          </a:solidFill>
          <a:ln w="38100" algn="ctr">
            <a:solidFill>
              <a:sysClr val="window" lastClr="FFFFFF"/>
            </a:solidFill>
            <a:miter lim="800000"/>
            <a:headEnd/>
            <a:tailEnd/>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2888" name="Text Box 5"/>
          <p:cNvSpPr txBox="1">
            <a:spLocks noChangeArrowheads="1"/>
          </p:cNvSpPr>
          <p:nvPr/>
        </p:nvSpPr>
        <p:spPr bwMode="auto">
          <a:xfrm>
            <a:off x="6200776" y="3505200"/>
            <a:ext cx="9937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600">
                <a:solidFill>
                  <a:srgbClr val="3333FF"/>
                </a:solidFill>
                <a:latin typeface="楷体" pitchFamily="49" charset="-122"/>
                <a:ea typeface="楷体" pitchFamily="49" charset="-122"/>
              </a:rPr>
              <a:t>映射</a:t>
            </a:r>
          </a:p>
        </p:txBody>
      </p:sp>
      <p:sp>
        <p:nvSpPr>
          <p:cNvPr id="9" name="Rectangle 6"/>
          <p:cNvSpPr>
            <a:spLocks noChangeArrowheads="1"/>
          </p:cNvSpPr>
          <p:nvPr/>
        </p:nvSpPr>
        <p:spPr bwMode="auto">
          <a:xfrm>
            <a:off x="3033712" y="45688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0" name="Rectangle 7"/>
          <p:cNvSpPr>
            <a:spLocks noChangeArrowheads="1"/>
          </p:cNvSpPr>
          <p:nvPr/>
        </p:nvSpPr>
        <p:spPr bwMode="auto">
          <a:xfrm>
            <a:off x="3575050" y="45688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22891" name="Text Box 25"/>
          <p:cNvSpPr txBox="1">
            <a:spLocks noChangeArrowheads="1"/>
          </p:cNvSpPr>
          <p:nvPr/>
        </p:nvSpPr>
        <p:spPr bwMode="auto">
          <a:xfrm>
            <a:off x="1087437" y="2638424"/>
            <a:ext cx="1728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dirty="0">
                <a:solidFill>
                  <a:srgbClr val="3333FF"/>
                </a:solidFill>
                <a:latin typeface="楷体" pitchFamily="49" charset="-122"/>
                <a:ea typeface="楷体" pitchFamily="49" charset="-122"/>
              </a:rPr>
              <a:t>逻辑结构</a:t>
            </a:r>
          </a:p>
        </p:txBody>
      </p:sp>
      <p:sp>
        <p:nvSpPr>
          <p:cNvPr id="122892" name="Text Box 26"/>
          <p:cNvSpPr txBox="1">
            <a:spLocks noChangeArrowheads="1"/>
          </p:cNvSpPr>
          <p:nvPr/>
        </p:nvSpPr>
        <p:spPr bwMode="auto">
          <a:xfrm>
            <a:off x="1087437" y="4492624"/>
            <a:ext cx="1728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a:solidFill>
                  <a:srgbClr val="3333FF"/>
                </a:solidFill>
                <a:latin typeface="楷体" pitchFamily="49" charset="-122"/>
                <a:ea typeface="楷体" pitchFamily="49" charset="-122"/>
              </a:rPr>
              <a:t>存储结构</a:t>
            </a:r>
          </a:p>
        </p:txBody>
      </p:sp>
      <p:sp>
        <p:nvSpPr>
          <p:cNvPr id="122893" name="AutoShape 27"/>
          <p:cNvSpPr>
            <a:spLocks noChangeArrowheads="1"/>
          </p:cNvSpPr>
          <p:nvPr/>
        </p:nvSpPr>
        <p:spPr bwMode="auto">
          <a:xfrm>
            <a:off x="1806575" y="3281361"/>
            <a:ext cx="215900" cy="935038"/>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zh-CN" sz="2600">
              <a:solidFill>
                <a:srgbClr val="660066"/>
              </a:solidFill>
              <a:latin typeface="Times New Roman" pitchFamily="18" charset="0"/>
              <a:ea typeface="楷体_GB2312" pitchFamily="49" charset="-122"/>
            </a:endParaRPr>
          </a:p>
        </p:txBody>
      </p:sp>
      <p:sp>
        <p:nvSpPr>
          <p:cNvPr id="14" name="Rectangle 28"/>
          <p:cNvSpPr>
            <a:spLocks noChangeArrowheads="1"/>
          </p:cNvSpPr>
          <p:nvPr/>
        </p:nvSpPr>
        <p:spPr bwMode="auto">
          <a:xfrm>
            <a:off x="4402137"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1</a:t>
            </a:r>
            <a:endParaRPr lang="en-US" altLang="zh-CN" sz="2600" b="1" kern="0" baseline="-25000" dirty="0">
              <a:solidFill>
                <a:srgbClr val="3333FF"/>
              </a:solidFill>
              <a:ea typeface="宋体"/>
              <a:cs typeface="Times New Roman" pitchFamily="18" charset="0"/>
            </a:endParaRPr>
          </a:p>
        </p:txBody>
      </p:sp>
      <p:sp>
        <p:nvSpPr>
          <p:cNvPr id="15" name="Rectangle 29"/>
          <p:cNvSpPr>
            <a:spLocks noChangeArrowheads="1"/>
          </p:cNvSpPr>
          <p:nvPr/>
        </p:nvSpPr>
        <p:spPr bwMode="auto">
          <a:xfrm>
            <a:off x="4943475"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6" name="Rectangle 30"/>
          <p:cNvSpPr>
            <a:spLocks noChangeArrowheads="1"/>
          </p:cNvSpPr>
          <p:nvPr/>
        </p:nvSpPr>
        <p:spPr bwMode="auto">
          <a:xfrm>
            <a:off x="5840412"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2</a:t>
            </a:r>
            <a:endParaRPr lang="en-US" altLang="zh-CN" sz="2600" b="1" kern="0" baseline="-25000" dirty="0">
              <a:solidFill>
                <a:srgbClr val="3333FF"/>
              </a:solidFill>
              <a:ea typeface="宋体"/>
              <a:cs typeface="Times New Roman" pitchFamily="18" charset="0"/>
            </a:endParaRPr>
          </a:p>
        </p:txBody>
      </p:sp>
      <p:sp>
        <p:nvSpPr>
          <p:cNvPr id="17" name="Rectangle 31"/>
          <p:cNvSpPr>
            <a:spLocks noChangeArrowheads="1"/>
          </p:cNvSpPr>
          <p:nvPr/>
        </p:nvSpPr>
        <p:spPr bwMode="auto">
          <a:xfrm>
            <a:off x="6381750"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8" name="Rectangle 32"/>
          <p:cNvSpPr>
            <a:spLocks noChangeArrowheads="1"/>
          </p:cNvSpPr>
          <p:nvPr/>
        </p:nvSpPr>
        <p:spPr bwMode="auto">
          <a:xfrm>
            <a:off x="8721725"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i="1" kern="0" baseline="-25000" dirty="0">
                <a:solidFill>
                  <a:srgbClr val="3333FF"/>
                </a:solidFill>
                <a:ea typeface="宋体"/>
                <a:cs typeface="Times New Roman" pitchFamily="18" charset="0"/>
              </a:rPr>
              <a:t>n</a:t>
            </a:r>
          </a:p>
        </p:txBody>
      </p:sp>
      <p:sp>
        <p:nvSpPr>
          <p:cNvPr id="19" name="Rectangle 33"/>
          <p:cNvSpPr>
            <a:spLocks noChangeArrowheads="1"/>
          </p:cNvSpPr>
          <p:nvPr/>
        </p:nvSpPr>
        <p:spPr bwMode="auto">
          <a:xfrm>
            <a:off x="9263062" y="4568824"/>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dirty="0">
                <a:solidFill>
                  <a:prstClr val="black"/>
                </a:solidFill>
                <a:latin typeface="Calibri"/>
                <a:ea typeface="宋体"/>
              </a:rPr>
              <a:t>∧</a:t>
            </a:r>
          </a:p>
        </p:txBody>
      </p:sp>
      <p:sp>
        <p:nvSpPr>
          <p:cNvPr id="122900" name="Text Box 34"/>
          <p:cNvSpPr txBox="1">
            <a:spLocks noChangeArrowheads="1"/>
          </p:cNvSpPr>
          <p:nvPr/>
        </p:nvSpPr>
        <p:spPr bwMode="auto">
          <a:xfrm>
            <a:off x="7426325" y="4568824"/>
            <a:ext cx="5762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21" name="Arc 35"/>
          <p:cNvSpPr>
            <a:spLocks/>
          </p:cNvSpPr>
          <p:nvPr/>
        </p:nvSpPr>
        <p:spPr bwMode="auto">
          <a:xfrm>
            <a:off x="2947988" y="42100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2902" name="Text Box 36"/>
          <p:cNvSpPr txBox="1">
            <a:spLocks noChangeArrowheads="1"/>
          </p:cNvSpPr>
          <p:nvPr/>
        </p:nvSpPr>
        <p:spPr bwMode="auto">
          <a:xfrm>
            <a:off x="2587625" y="3895724"/>
            <a:ext cx="431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a:solidFill>
                  <a:srgbClr val="0000FF"/>
                </a:solidFill>
                <a:latin typeface="Times New Roman" pitchFamily="18" charset="0"/>
                <a:ea typeface="楷体_GB2312" pitchFamily="49" charset="-122"/>
              </a:rPr>
              <a:t>L</a:t>
            </a:r>
          </a:p>
        </p:txBody>
      </p:sp>
      <p:sp>
        <p:nvSpPr>
          <p:cNvPr id="23" name="Line 37"/>
          <p:cNvSpPr>
            <a:spLocks noChangeShapeType="1"/>
          </p:cNvSpPr>
          <p:nvPr/>
        </p:nvSpPr>
        <p:spPr bwMode="auto">
          <a:xfrm>
            <a:off x="3825875" y="4784724"/>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4" name="Line 38"/>
          <p:cNvSpPr>
            <a:spLocks noChangeShapeType="1"/>
          </p:cNvSpPr>
          <p:nvPr/>
        </p:nvSpPr>
        <p:spPr bwMode="auto">
          <a:xfrm>
            <a:off x="5265738" y="4784724"/>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5" name="Line 39"/>
          <p:cNvSpPr>
            <a:spLocks noChangeShapeType="1"/>
          </p:cNvSpPr>
          <p:nvPr/>
        </p:nvSpPr>
        <p:spPr bwMode="auto">
          <a:xfrm>
            <a:off x="6707188" y="4784724"/>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6" name="Line 40"/>
          <p:cNvSpPr>
            <a:spLocks noChangeShapeType="1"/>
          </p:cNvSpPr>
          <p:nvPr/>
        </p:nvSpPr>
        <p:spPr bwMode="auto">
          <a:xfrm>
            <a:off x="8147050" y="4784724"/>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2907" name="Text Box 41"/>
          <p:cNvSpPr txBox="1">
            <a:spLocks noChangeArrowheads="1"/>
          </p:cNvSpPr>
          <p:nvPr/>
        </p:nvSpPr>
        <p:spPr bwMode="auto">
          <a:xfrm>
            <a:off x="3715544" y="5420042"/>
            <a:ext cx="432117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dirty="0">
                <a:solidFill>
                  <a:srgbClr val="0000FF"/>
                </a:solidFill>
                <a:latin typeface="楷体" pitchFamily="49" charset="-122"/>
                <a:ea typeface="楷体" pitchFamily="49" charset="-122"/>
              </a:rPr>
              <a:t>带头结点</a:t>
            </a:r>
            <a:r>
              <a:rPr kumimoji="1" lang="zh-CN" altLang="en-US" sz="2600" dirty="0">
                <a:solidFill>
                  <a:srgbClr val="FF00FF"/>
                </a:solidFill>
                <a:latin typeface="楷体" pitchFamily="49" charset="-122"/>
                <a:ea typeface="楷体" pitchFamily="49" charset="-122"/>
              </a:rPr>
              <a:t>单链表</a:t>
            </a:r>
            <a:r>
              <a:rPr kumimoji="1" lang="zh-CN" altLang="en-US" sz="2600" dirty="0">
                <a:solidFill>
                  <a:srgbClr val="0000FF"/>
                </a:solidFill>
                <a:latin typeface="楷体" pitchFamily="49" charset="-122"/>
                <a:ea typeface="楷体" pitchFamily="49" charset="-122"/>
              </a:rPr>
              <a:t>示意图</a:t>
            </a:r>
          </a:p>
        </p:txBody>
      </p:sp>
      <p:sp>
        <p:nvSpPr>
          <p:cNvPr id="28" name="Rectangle 2">
            <a:extLst>
              <a:ext uri="{FF2B5EF4-FFF2-40B4-BE49-F238E27FC236}">
                <a16:creationId xmlns:a16="http://schemas.microsoft.com/office/drawing/2014/main" id="{86870FB9-C02E-4EA9-988A-398D20BD3EF9}"/>
              </a:ext>
            </a:extLst>
          </p:cNvPr>
          <p:cNvSpPr>
            <a:spLocks noGrp="1" noChangeArrowheads="1"/>
          </p:cNvSpPr>
          <p:nvPr>
            <p:ph type="title"/>
          </p:nvPr>
        </p:nvSpPr>
        <p:spPr>
          <a:xfrm>
            <a:off x="914400" y="533400"/>
            <a:ext cx="10363200" cy="685800"/>
          </a:xfrm>
        </p:spPr>
        <p:txBody>
          <a:bodyPr/>
          <a:lstStyle/>
          <a:p>
            <a:r>
              <a:rPr lang="en-US" altLang="zh-CN" dirty="0"/>
              <a:t>2.3.1  </a:t>
            </a:r>
            <a:r>
              <a:rPr lang="zh-CN" altLang="en-US" dirty="0"/>
              <a:t>单</a:t>
            </a:r>
            <a:r>
              <a:rPr lang="zh-CN" altLang="en-US" dirty="0">
                <a:latin typeface="宋体" panose="02010600030101010101" pitchFamily="2" charset="-122"/>
              </a:rPr>
              <a:t>链表</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2097657" y="2057400"/>
            <a:ext cx="8382000" cy="3505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方正姚体" pitchFamily="2" charset="-122"/>
                <a:ea typeface="微软雅黑" pitchFamily="34" charset="-122"/>
              </a:rPr>
              <a:t>线性表的概念及抽象数据类型</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线性表的顺序存储</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线性表的链式存储</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线性表的应用 </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341485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07488C9-F529-4F57-81DF-D348A1729D99}"/>
              </a:ext>
            </a:extLst>
          </p:cNvPr>
          <p:cNvSpPr>
            <a:spLocks noGrp="1" noChangeArrowheads="1"/>
          </p:cNvSpPr>
          <p:nvPr>
            <p:ph type="title"/>
          </p:nvPr>
        </p:nvSpPr>
        <p:spPr/>
        <p:txBody>
          <a:bodyPr/>
          <a:lstStyle/>
          <a:p>
            <a:r>
              <a:rPr lang="zh-CN" altLang="en-US" dirty="0">
                <a:latin typeface="宋体" panose="02010600030101010101" pitchFamily="2" charset="-122"/>
              </a:rPr>
              <a:t>单链表的示例图</a:t>
            </a:r>
          </a:p>
        </p:txBody>
      </p:sp>
      <p:grpSp>
        <p:nvGrpSpPr>
          <p:cNvPr id="110596" name="Group 4">
            <a:extLst>
              <a:ext uri="{FF2B5EF4-FFF2-40B4-BE49-F238E27FC236}">
                <a16:creationId xmlns:a16="http://schemas.microsoft.com/office/drawing/2014/main" id="{3100044B-5608-4B3C-B232-8F8ADE10C5F4}"/>
              </a:ext>
            </a:extLst>
          </p:cNvPr>
          <p:cNvGrpSpPr>
            <a:grpSpLocks/>
          </p:cNvGrpSpPr>
          <p:nvPr/>
        </p:nvGrpSpPr>
        <p:grpSpPr bwMode="auto">
          <a:xfrm>
            <a:off x="1219200" y="2527643"/>
            <a:ext cx="8287185" cy="3883192"/>
            <a:chOff x="1998" y="7310"/>
            <a:chExt cx="6191" cy="3873"/>
          </a:xfrm>
        </p:grpSpPr>
        <p:sp>
          <p:nvSpPr>
            <p:cNvPr id="110597" name="Text Box 5">
              <a:extLst>
                <a:ext uri="{FF2B5EF4-FFF2-40B4-BE49-F238E27FC236}">
                  <a16:creationId xmlns:a16="http://schemas.microsoft.com/office/drawing/2014/main" id="{13A89E6D-4DEC-4858-A7E2-D4D94F3645E2}"/>
                </a:ext>
              </a:extLst>
            </p:cNvPr>
            <p:cNvSpPr txBox="1">
              <a:spLocks noChangeArrowheads="1"/>
            </p:cNvSpPr>
            <p:nvPr/>
          </p:nvSpPr>
          <p:spPr bwMode="auto">
            <a:xfrm>
              <a:off x="1998" y="7694"/>
              <a:ext cx="1200" cy="492"/>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a:defRPr sz="2600" b="1"/>
              </a:lvl1pPr>
            </a:lstStyle>
            <a:p>
              <a:r>
                <a:rPr lang="zh-CN" altLang="en-US" dirty="0"/>
                <a:t>头指针</a:t>
              </a:r>
              <a:r>
                <a:rPr lang="en-US" altLang="zh-CN" dirty="0">
                  <a:solidFill>
                    <a:srgbClr val="00B050"/>
                  </a:solidFill>
                </a:rPr>
                <a:t>H</a:t>
              </a:r>
            </a:p>
          </p:txBody>
        </p:sp>
        <p:sp>
          <p:nvSpPr>
            <p:cNvPr id="110598" name="Text Box 6">
              <a:extLst>
                <a:ext uri="{FF2B5EF4-FFF2-40B4-BE49-F238E27FC236}">
                  <a16:creationId xmlns:a16="http://schemas.microsoft.com/office/drawing/2014/main" id="{CBA16D38-9F96-48DA-8446-1EFEF472BBDF}"/>
                </a:ext>
              </a:extLst>
            </p:cNvPr>
            <p:cNvSpPr txBox="1">
              <a:spLocks noChangeArrowheads="1"/>
            </p:cNvSpPr>
            <p:nvPr/>
          </p:nvSpPr>
          <p:spPr bwMode="auto">
            <a:xfrm>
              <a:off x="3416" y="7316"/>
              <a:ext cx="1200" cy="431"/>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600" b="1" dirty="0"/>
                <a:t>存储地址</a:t>
              </a:r>
            </a:p>
          </p:txBody>
        </p:sp>
        <p:sp>
          <p:nvSpPr>
            <p:cNvPr id="110599" name="Text Box 7">
              <a:extLst>
                <a:ext uri="{FF2B5EF4-FFF2-40B4-BE49-F238E27FC236}">
                  <a16:creationId xmlns:a16="http://schemas.microsoft.com/office/drawing/2014/main" id="{ED57D653-2108-4F2E-9734-B9BA6B760DA0}"/>
                </a:ext>
              </a:extLst>
            </p:cNvPr>
            <p:cNvSpPr txBox="1">
              <a:spLocks noChangeArrowheads="1"/>
            </p:cNvSpPr>
            <p:nvPr/>
          </p:nvSpPr>
          <p:spPr bwMode="auto">
            <a:xfrm>
              <a:off x="5313" y="7310"/>
              <a:ext cx="972" cy="441"/>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sz="2600" b="1" dirty="0"/>
                <a:t>数据域</a:t>
              </a:r>
            </a:p>
          </p:txBody>
        </p:sp>
        <p:sp>
          <p:nvSpPr>
            <p:cNvPr id="110600" name="Text Box 8">
              <a:extLst>
                <a:ext uri="{FF2B5EF4-FFF2-40B4-BE49-F238E27FC236}">
                  <a16:creationId xmlns:a16="http://schemas.microsoft.com/office/drawing/2014/main" id="{83FC73A7-F968-4171-A5FF-FD15AF0868FE}"/>
                </a:ext>
              </a:extLst>
            </p:cNvPr>
            <p:cNvSpPr txBox="1">
              <a:spLocks noChangeArrowheads="1"/>
            </p:cNvSpPr>
            <p:nvPr/>
          </p:nvSpPr>
          <p:spPr bwMode="auto">
            <a:xfrm>
              <a:off x="7217" y="7310"/>
              <a:ext cx="972" cy="442"/>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a:defRPr sz="2600" b="1"/>
              </a:lvl1pPr>
            </a:lstStyle>
            <a:p>
              <a:r>
                <a:rPr lang="zh-CN" altLang="en-US" dirty="0"/>
                <a:t>指针域</a:t>
              </a:r>
            </a:p>
          </p:txBody>
        </p:sp>
        <p:sp>
          <p:nvSpPr>
            <p:cNvPr id="110601" name="Text Box 9">
              <a:extLst>
                <a:ext uri="{FF2B5EF4-FFF2-40B4-BE49-F238E27FC236}">
                  <a16:creationId xmlns:a16="http://schemas.microsoft.com/office/drawing/2014/main" id="{97F14C8F-5C21-4E32-A663-7DE9CE582314}"/>
                </a:ext>
              </a:extLst>
            </p:cNvPr>
            <p:cNvSpPr txBox="1">
              <a:spLocks noChangeArrowheads="1"/>
            </p:cNvSpPr>
            <p:nvPr/>
          </p:nvSpPr>
          <p:spPr bwMode="auto">
            <a:xfrm>
              <a:off x="3416" y="7849"/>
              <a:ext cx="4773" cy="3334"/>
            </a:xfrm>
            <a:prstGeom prst="rect">
              <a:avLst/>
            </a:prstGeom>
            <a:solidFill>
              <a:srgbClr val="99FFCC"/>
            </a:solidFill>
            <a:ln w="9525">
              <a:no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sz="2600" b="1" dirty="0"/>
                <a:t>     1                             D                      43</a:t>
              </a:r>
            </a:p>
            <a:p>
              <a:pPr algn="just" eaLnBrk="0" hangingPunct="0"/>
              <a:r>
                <a:rPr lang="en-US" altLang="zh-CN" sz="2600" b="1" dirty="0"/>
                <a:t>     7                             B                      13</a:t>
              </a:r>
            </a:p>
            <a:p>
              <a:pPr algn="just" eaLnBrk="0" hangingPunct="0"/>
              <a:r>
                <a:rPr lang="en-US" altLang="zh-CN" sz="2600" b="1" dirty="0"/>
                <a:t>     13                           C                        1</a:t>
              </a:r>
            </a:p>
            <a:p>
              <a:pPr algn="just" eaLnBrk="0" hangingPunct="0"/>
              <a:r>
                <a:rPr lang="en-US" altLang="zh-CN" sz="2600" b="1" dirty="0"/>
                <a:t>     19                           </a:t>
              </a:r>
              <a:r>
                <a:rPr lang="en-US" altLang="zh-CN" sz="2600" b="1" dirty="0">
                  <a:solidFill>
                    <a:srgbClr val="00B050"/>
                  </a:solidFill>
                </a:rPr>
                <a:t>H</a:t>
              </a:r>
              <a:r>
                <a:rPr lang="en-US" altLang="zh-CN" sz="2600" b="1" dirty="0"/>
                <a:t>                     NULL</a:t>
              </a:r>
            </a:p>
            <a:p>
              <a:pPr algn="just" eaLnBrk="0" hangingPunct="0"/>
              <a:r>
                <a:rPr lang="en-US" altLang="zh-CN" sz="2600" b="1" dirty="0"/>
                <a:t>     25                           F                       37</a:t>
              </a:r>
            </a:p>
            <a:p>
              <a:pPr algn="just" eaLnBrk="0" hangingPunct="0"/>
              <a:r>
                <a:rPr lang="en-US" altLang="zh-CN" sz="2600" b="1" dirty="0"/>
                <a:t>     31                           </a:t>
              </a:r>
              <a:r>
                <a:rPr lang="en-US" altLang="zh-CN" sz="2600" b="1" dirty="0">
                  <a:solidFill>
                    <a:srgbClr val="00B050"/>
                  </a:solidFill>
                </a:rPr>
                <a:t>A</a:t>
              </a:r>
              <a:r>
                <a:rPr lang="en-US" altLang="zh-CN" sz="2600" b="1" dirty="0"/>
                <a:t>                        7</a:t>
              </a:r>
            </a:p>
            <a:p>
              <a:pPr algn="just" eaLnBrk="0" hangingPunct="0"/>
              <a:r>
                <a:rPr lang="en-US" altLang="zh-CN" sz="2600" b="1" dirty="0"/>
                <a:t>     37                           G                      19</a:t>
              </a:r>
            </a:p>
            <a:p>
              <a:pPr algn="just" eaLnBrk="0" hangingPunct="0"/>
              <a:r>
                <a:rPr lang="en-US" altLang="zh-CN" sz="2600" b="1" dirty="0"/>
                <a:t>     43                           E                       25</a:t>
              </a:r>
            </a:p>
          </p:txBody>
        </p:sp>
        <p:sp>
          <p:nvSpPr>
            <p:cNvPr id="110602" name="Text Box 10">
              <a:extLst>
                <a:ext uri="{FF2B5EF4-FFF2-40B4-BE49-F238E27FC236}">
                  <a16:creationId xmlns:a16="http://schemas.microsoft.com/office/drawing/2014/main" id="{F781D580-FB76-47C2-AF20-EFFE3B1F79B8}"/>
                </a:ext>
              </a:extLst>
            </p:cNvPr>
            <p:cNvSpPr txBox="1">
              <a:spLocks noChangeArrowheads="1"/>
            </p:cNvSpPr>
            <p:nvPr/>
          </p:nvSpPr>
          <p:spPr bwMode="auto">
            <a:xfrm>
              <a:off x="2349" y="8192"/>
              <a:ext cx="615" cy="456"/>
            </a:xfrm>
            <a:prstGeom prst="rect">
              <a:avLst/>
            </a:prstGeom>
            <a:solidFill>
              <a:srgbClr val="CC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600" b="1"/>
                <a:t>31</a:t>
              </a:r>
            </a:p>
          </p:txBody>
        </p:sp>
      </p:grpSp>
      <p:sp>
        <p:nvSpPr>
          <p:cNvPr id="14" name="Rectangle 2">
            <a:extLst>
              <a:ext uri="{FF2B5EF4-FFF2-40B4-BE49-F238E27FC236}">
                <a16:creationId xmlns:a16="http://schemas.microsoft.com/office/drawing/2014/main" id="{15ECC6BB-8863-47DE-BB8C-8E057CD1D7E9}"/>
              </a:ext>
            </a:extLst>
          </p:cNvPr>
          <p:cNvSpPr>
            <a:spLocks noChangeArrowheads="1"/>
          </p:cNvSpPr>
          <p:nvPr/>
        </p:nvSpPr>
        <p:spPr bwMode="auto">
          <a:xfrm>
            <a:off x="4528847" y="1046017"/>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en-US" sz="2600">
              <a:solidFill>
                <a:srgbClr val="0000FF"/>
              </a:solidFill>
              <a:latin typeface="Times New Roman" pitchFamily="18" charset="0"/>
              <a:ea typeface="楷体_GB2312" pitchFamily="49" charset="-122"/>
            </a:endParaRPr>
          </a:p>
        </p:txBody>
      </p:sp>
      <p:sp>
        <p:nvSpPr>
          <p:cNvPr id="15" name="Rectangle 6">
            <a:extLst>
              <a:ext uri="{FF2B5EF4-FFF2-40B4-BE49-F238E27FC236}">
                <a16:creationId xmlns:a16="http://schemas.microsoft.com/office/drawing/2014/main" id="{F6BAD06E-F8CF-4010-BB26-AC493393C8AC}"/>
              </a:ext>
            </a:extLst>
          </p:cNvPr>
          <p:cNvSpPr>
            <a:spLocks noChangeArrowheads="1"/>
          </p:cNvSpPr>
          <p:nvPr/>
        </p:nvSpPr>
        <p:spPr bwMode="auto">
          <a:xfrm>
            <a:off x="2138362" y="1627200"/>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6" name="Rectangle 7">
            <a:extLst>
              <a:ext uri="{FF2B5EF4-FFF2-40B4-BE49-F238E27FC236}">
                <a16:creationId xmlns:a16="http://schemas.microsoft.com/office/drawing/2014/main" id="{70D3BB1D-088A-4B31-9194-61366B823C35}"/>
              </a:ext>
            </a:extLst>
          </p:cNvPr>
          <p:cNvSpPr>
            <a:spLocks noChangeArrowheads="1"/>
          </p:cNvSpPr>
          <p:nvPr/>
        </p:nvSpPr>
        <p:spPr bwMode="auto">
          <a:xfrm>
            <a:off x="2679700" y="1627200"/>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7" name="Text Box 26">
            <a:extLst>
              <a:ext uri="{FF2B5EF4-FFF2-40B4-BE49-F238E27FC236}">
                <a16:creationId xmlns:a16="http://schemas.microsoft.com/office/drawing/2014/main" id="{CC723156-C225-4557-93CB-43E906EE8E30}"/>
              </a:ext>
            </a:extLst>
          </p:cNvPr>
          <p:cNvSpPr txBox="1">
            <a:spLocks noChangeArrowheads="1"/>
          </p:cNvSpPr>
          <p:nvPr/>
        </p:nvSpPr>
        <p:spPr bwMode="auto">
          <a:xfrm>
            <a:off x="192087" y="1551000"/>
            <a:ext cx="17287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zh-CN" altLang="en-US" sz="2600">
                <a:solidFill>
                  <a:srgbClr val="3333FF"/>
                </a:solidFill>
                <a:latin typeface="楷体" pitchFamily="49" charset="-122"/>
                <a:ea typeface="楷体" pitchFamily="49" charset="-122"/>
              </a:rPr>
              <a:t>存储结构</a:t>
            </a:r>
          </a:p>
        </p:txBody>
      </p:sp>
      <p:sp>
        <p:nvSpPr>
          <p:cNvPr id="18" name="Rectangle 28">
            <a:extLst>
              <a:ext uri="{FF2B5EF4-FFF2-40B4-BE49-F238E27FC236}">
                <a16:creationId xmlns:a16="http://schemas.microsoft.com/office/drawing/2014/main" id="{CCEA93C6-CBD2-4269-B045-BDF7CC95DB85}"/>
              </a:ext>
            </a:extLst>
          </p:cNvPr>
          <p:cNvSpPr>
            <a:spLocks noChangeArrowheads="1"/>
          </p:cNvSpPr>
          <p:nvPr/>
        </p:nvSpPr>
        <p:spPr bwMode="auto">
          <a:xfrm>
            <a:off x="3506787"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dirty="0"/>
              <a:t>A</a:t>
            </a:r>
            <a:endParaRPr lang="en-US" altLang="zh-CN" sz="2600" b="1" kern="0" baseline="-25000" dirty="0">
              <a:solidFill>
                <a:srgbClr val="3333FF"/>
              </a:solidFill>
              <a:ea typeface="宋体"/>
              <a:cs typeface="Times New Roman" pitchFamily="18" charset="0"/>
            </a:endParaRPr>
          </a:p>
        </p:txBody>
      </p:sp>
      <p:sp>
        <p:nvSpPr>
          <p:cNvPr id="19" name="Rectangle 29">
            <a:extLst>
              <a:ext uri="{FF2B5EF4-FFF2-40B4-BE49-F238E27FC236}">
                <a16:creationId xmlns:a16="http://schemas.microsoft.com/office/drawing/2014/main" id="{678EC62D-6657-4907-ADD6-9FC26A41874F}"/>
              </a:ext>
            </a:extLst>
          </p:cNvPr>
          <p:cNvSpPr>
            <a:spLocks noChangeArrowheads="1"/>
          </p:cNvSpPr>
          <p:nvPr/>
        </p:nvSpPr>
        <p:spPr bwMode="auto">
          <a:xfrm>
            <a:off x="4048125"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dirty="0">
              <a:solidFill>
                <a:srgbClr val="3333FF"/>
              </a:solidFill>
              <a:latin typeface="Calibri"/>
              <a:ea typeface="宋体"/>
            </a:endParaRPr>
          </a:p>
        </p:txBody>
      </p:sp>
      <p:sp>
        <p:nvSpPr>
          <p:cNvPr id="20" name="Rectangle 30">
            <a:extLst>
              <a:ext uri="{FF2B5EF4-FFF2-40B4-BE49-F238E27FC236}">
                <a16:creationId xmlns:a16="http://schemas.microsoft.com/office/drawing/2014/main" id="{8B7CE200-C6C8-4C1C-8502-FACD12128FA2}"/>
              </a:ext>
            </a:extLst>
          </p:cNvPr>
          <p:cNvSpPr>
            <a:spLocks noChangeArrowheads="1"/>
          </p:cNvSpPr>
          <p:nvPr/>
        </p:nvSpPr>
        <p:spPr bwMode="auto">
          <a:xfrm>
            <a:off x="4945062"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dirty="0"/>
              <a:t>B</a:t>
            </a:r>
            <a:endParaRPr lang="en-US" altLang="zh-CN" sz="2600" b="1" kern="0" baseline="-25000" dirty="0">
              <a:solidFill>
                <a:srgbClr val="3333FF"/>
              </a:solidFill>
              <a:ea typeface="宋体"/>
              <a:cs typeface="Times New Roman" pitchFamily="18" charset="0"/>
            </a:endParaRPr>
          </a:p>
        </p:txBody>
      </p:sp>
      <p:sp>
        <p:nvSpPr>
          <p:cNvPr id="21" name="Rectangle 31">
            <a:extLst>
              <a:ext uri="{FF2B5EF4-FFF2-40B4-BE49-F238E27FC236}">
                <a16:creationId xmlns:a16="http://schemas.microsoft.com/office/drawing/2014/main" id="{338178A9-134F-4919-B133-FA614F2FB799}"/>
              </a:ext>
            </a:extLst>
          </p:cNvPr>
          <p:cNvSpPr>
            <a:spLocks noChangeArrowheads="1"/>
          </p:cNvSpPr>
          <p:nvPr/>
        </p:nvSpPr>
        <p:spPr bwMode="auto">
          <a:xfrm>
            <a:off x="5486400"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22" name="Rectangle 32">
            <a:extLst>
              <a:ext uri="{FF2B5EF4-FFF2-40B4-BE49-F238E27FC236}">
                <a16:creationId xmlns:a16="http://schemas.microsoft.com/office/drawing/2014/main" id="{69A8683E-E35E-46D4-987F-E76DA5BDB9D2}"/>
              </a:ext>
            </a:extLst>
          </p:cNvPr>
          <p:cNvSpPr>
            <a:spLocks noChangeArrowheads="1"/>
          </p:cNvSpPr>
          <p:nvPr/>
        </p:nvSpPr>
        <p:spPr bwMode="auto">
          <a:xfrm>
            <a:off x="7826375"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dirty="0"/>
              <a:t>H</a:t>
            </a:r>
            <a:endParaRPr lang="en-US" altLang="zh-CN" sz="2600" b="1" i="1" kern="0" baseline="-25000" dirty="0">
              <a:solidFill>
                <a:srgbClr val="3333FF"/>
              </a:solidFill>
              <a:ea typeface="宋体"/>
              <a:cs typeface="Times New Roman" pitchFamily="18" charset="0"/>
            </a:endParaRPr>
          </a:p>
        </p:txBody>
      </p:sp>
      <p:sp>
        <p:nvSpPr>
          <p:cNvPr id="23" name="Rectangle 33">
            <a:extLst>
              <a:ext uri="{FF2B5EF4-FFF2-40B4-BE49-F238E27FC236}">
                <a16:creationId xmlns:a16="http://schemas.microsoft.com/office/drawing/2014/main" id="{3C17019D-C43A-49F0-B5EC-CBE8E82F0E03}"/>
              </a:ext>
            </a:extLst>
          </p:cNvPr>
          <p:cNvSpPr>
            <a:spLocks noChangeArrowheads="1"/>
          </p:cNvSpPr>
          <p:nvPr/>
        </p:nvSpPr>
        <p:spPr bwMode="auto">
          <a:xfrm>
            <a:off x="8367712" y="1627200"/>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a:solidFill>
                  <a:prstClr val="black"/>
                </a:solidFill>
                <a:latin typeface="Calibri"/>
                <a:ea typeface="宋体"/>
              </a:rPr>
              <a:t>∧</a:t>
            </a:r>
          </a:p>
        </p:txBody>
      </p:sp>
      <p:sp>
        <p:nvSpPr>
          <p:cNvPr id="24" name="Text Box 34">
            <a:extLst>
              <a:ext uri="{FF2B5EF4-FFF2-40B4-BE49-F238E27FC236}">
                <a16:creationId xmlns:a16="http://schemas.microsoft.com/office/drawing/2014/main" id="{AF98F8DC-D828-4E21-BB6A-D9FBC231AE86}"/>
              </a:ext>
            </a:extLst>
          </p:cNvPr>
          <p:cNvSpPr txBox="1">
            <a:spLocks noChangeArrowheads="1"/>
          </p:cNvSpPr>
          <p:nvPr/>
        </p:nvSpPr>
        <p:spPr bwMode="auto">
          <a:xfrm>
            <a:off x="6530975" y="1627200"/>
            <a:ext cx="5762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25" name="Arc 35">
            <a:extLst>
              <a:ext uri="{FF2B5EF4-FFF2-40B4-BE49-F238E27FC236}">
                <a16:creationId xmlns:a16="http://schemas.microsoft.com/office/drawing/2014/main" id="{3547B76B-3967-41AA-9FC1-FDD5D6238358}"/>
              </a:ext>
            </a:extLst>
          </p:cNvPr>
          <p:cNvSpPr>
            <a:spLocks/>
          </p:cNvSpPr>
          <p:nvPr/>
        </p:nvSpPr>
        <p:spPr bwMode="auto">
          <a:xfrm>
            <a:off x="2052638" y="1268426"/>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6" name="Line 37">
            <a:extLst>
              <a:ext uri="{FF2B5EF4-FFF2-40B4-BE49-F238E27FC236}">
                <a16:creationId xmlns:a16="http://schemas.microsoft.com/office/drawing/2014/main" id="{3350948C-C8F6-4180-8559-9617F475DCF4}"/>
              </a:ext>
            </a:extLst>
          </p:cNvPr>
          <p:cNvSpPr>
            <a:spLocks noChangeShapeType="1"/>
          </p:cNvSpPr>
          <p:nvPr/>
        </p:nvSpPr>
        <p:spPr bwMode="auto">
          <a:xfrm>
            <a:off x="2930525" y="1843100"/>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7" name="Line 38">
            <a:extLst>
              <a:ext uri="{FF2B5EF4-FFF2-40B4-BE49-F238E27FC236}">
                <a16:creationId xmlns:a16="http://schemas.microsoft.com/office/drawing/2014/main" id="{AA23224B-264C-4315-9EFF-E88BEDBE91E8}"/>
              </a:ext>
            </a:extLst>
          </p:cNvPr>
          <p:cNvSpPr>
            <a:spLocks noChangeShapeType="1"/>
          </p:cNvSpPr>
          <p:nvPr/>
        </p:nvSpPr>
        <p:spPr bwMode="auto">
          <a:xfrm>
            <a:off x="4370388" y="1843100"/>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8" name="Line 39">
            <a:extLst>
              <a:ext uri="{FF2B5EF4-FFF2-40B4-BE49-F238E27FC236}">
                <a16:creationId xmlns:a16="http://schemas.microsoft.com/office/drawing/2014/main" id="{76B3C848-3C10-46CC-B2F9-D8117A9C5A79}"/>
              </a:ext>
            </a:extLst>
          </p:cNvPr>
          <p:cNvSpPr>
            <a:spLocks noChangeShapeType="1"/>
          </p:cNvSpPr>
          <p:nvPr/>
        </p:nvSpPr>
        <p:spPr bwMode="auto">
          <a:xfrm>
            <a:off x="5811838" y="1843100"/>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9" name="Line 40">
            <a:extLst>
              <a:ext uri="{FF2B5EF4-FFF2-40B4-BE49-F238E27FC236}">
                <a16:creationId xmlns:a16="http://schemas.microsoft.com/office/drawing/2014/main" id="{7A2793CC-CE5B-4DCF-A672-E13D526AF50C}"/>
              </a:ext>
            </a:extLst>
          </p:cNvPr>
          <p:cNvSpPr>
            <a:spLocks noChangeShapeType="1"/>
          </p:cNvSpPr>
          <p:nvPr/>
        </p:nvSpPr>
        <p:spPr bwMode="auto">
          <a:xfrm>
            <a:off x="7251700" y="1843100"/>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30" name="Text Box 36">
            <a:extLst>
              <a:ext uri="{FF2B5EF4-FFF2-40B4-BE49-F238E27FC236}">
                <a16:creationId xmlns:a16="http://schemas.microsoft.com/office/drawing/2014/main" id="{4B1BB24D-6CC2-45C1-8444-4CD3C33BC0A0}"/>
              </a:ext>
            </a:extLst>
          </p:cNvPr>
          <p:cNvSpPr txBox="1">
            <a:spLocks noChangeArrowheads="1"/>
          </p:cNvSpPr>
          <p:nvPr/>
        </p:nvSpPr>
        <p:spPr bwMode="auto">
          <a:xfrm>
            <a:off x="1602636" y="949179"/>
            <a:ext cx="68336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H</a:t>
            </a:r>
          </a:p>
        </p:txBody>
      </p:sp>
      <p:grpSp>
        <p:nvGrpSpPr>
          <p:cNvPr id="43" name="组合 42">
            <a:extLst>
              <a:ext uri="{FF2B5EF4-FFF2-40B4-BE49-F238E27FC236}">
                <a16:creationId xmlns:a16="http://schemas.microsoft.com/office/drawing/2014/main" id="{2D54E5F2-E4AC-4CF6-9150-8C8AEFA1A8AF}"/>
              </a:ext>
            </a:extLst>
          </p:cNvPr>
          <p:cNvGrpSpPr/>
          <p:nvPr/>
        </p:nvGrpSpPr>
        <p:grpSpPr>
          <a:xfrm>
            <a:off x="2173948" y="2099269"/>
            <a:ext cx="7364880" cy="4413960"/>
            <a:chOff x="2173948" y="2099269"/>
            <a:chExt cx="7364880" cy="4413960"/>
          </a:xfrm>
        </p:grpSpPr>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422CBA35-D0BB-41EB-A861-817840885137}"/>
                    </a:ext>
                  </a:extLst>
                </p14:cNvPr>
                <p14:cNvContentPartPr/>
                <p14:nvPr/>
              </p14:nvContentPartPr>
              <p14:xfrm>
                <a:off x="2173948" y="3853909"/>
                <a:ext cx="1429200" cy="1427040"/>
              </p14:xfrm>
            </p:contentPart>
          </mc:Choice>
          <mc:Fallback xmlns="">
            <p:pic>
              <p:nvPicPr>
                <p:cNvPr id="2" name="墨迹 1">
                  <a:extLst>
                    <a:ext uri="{FF2B5EF4-FFF2-40B4-BE49-F238E27FC236}">
                      <a16:creationId xmlns:a16="http://schemas.microsoft.com/office/drawing/2014/main" id="{422CBA35-D0BB-41EB-A861-817840885137}"/>
                    </a:ext>
                  </a:extLst>
                </p:cNvPr>
                <p:cNvPicPr/>
                <p:nvPr/>
              </p:nvPicPr>
              <p:blipFill>
                <a:blip r:embed="rId3"/>
                <a:stretch>
                  <a:fillRect/>
                </a:stretch>
              </p:blipFill>
              <p:spPr>
                <a:xfrm>
                  <a:off x="2164948" y="3844909"/>
                  <a:ext cx="1446840" cy="1444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92C8D087-B3B3-4638-88FC-5D6789E07890}"/>
                    </a:ext>
                  </a:extLst>
                </p14:cNvPr>
                <p14:cNvContentPartPr/>
                <p14:nvPr/>
              </p14:nvContentPartPr>
              <p14:xfrm>
                <a:off x="3416308" y="5188429"/>
                <a:ext cx="178560" cy="137520"/>
              </p14:xfrm>
            </p:contentPart>
          </mc:Choice>
          <mc:Fallback xmlns="">
            <p:pic>
              <p:nvPicPr>
                <p:cNvPr id="3" name="墨迹 2">
                  <a:extLst>
                    <a:ext uri="{FF2B5EF4-FFF2-40B4-BE49-F238E27FC236}">
                      <a16:creationId xmlns:a16="http://schemas.microsoft.com/office/drawing/2014/main" id="{92C8D087-B3B3-4638-88FC-5D6789E07890}"/>
                    </a:ext>
                  </a:extLst>
                </p:cNvPr>
                <p:cNvPicPr/>
                <p:nvPr/>
              </p:nvPicPr>
              <p:blipFill>
                <a:blip r:embed="rId5"/>
                <a:stretch>
                  <a:fillRect/>
                </a:stretch>
              </p:blipFill>
              <p:spPr>
                <a:xfrm>
                  <a:off x="3407668" y="5179429"/>
                  <a:ext cx="1962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a:extLst>
                    <a:ext uri="{FF2B5EF4-FFF2-40B4-BE49-F238E27FC236}">
                      <a16:creationId xmlns:a16="http://schemas.microsoft.com/office/drawing/2014/main" id="{28B3B031-DAB7-4A82-A60C-7F94215FDDCA}"/>
                    </a:ext>
                  </a:extLst>
                </p14:cNvPr>
                <p14:cNvContentPartPr/>
                <p14:nvPr/>
              </p14:nvContentPartPr>
              <p14:xfrm>
                <a:off x="3013108" y="2264149"/>
                <a:ext cx="5343840" cy="3099960"/>
              </p14:xfrm>
            </p:contentPart>
          </mc:Choice>
          <mc:Fallback xmlns="">
            <p:pic>
              <p:nvPicPr>
                <p:cNvPr id="5" name="墨迹 4">
                  <a:extLst>
                    <a:ext uri="{FF2B5EF4-FFF2-40B4-BE49-F238E27FC236}">
                      <a16:creationId xmlns:a16="http://schemas.microsoft.com/office/drawing/2014/main" id="{28B3B031-DAB7-4A82-A60C-7F94215FDDCA}"/>
                    </a:ext>
                  </a:extLst>
                </p:cNvPr>
                <p:cNvPicPr/>
                <p:nvPr/>
              </p:nvPicPr>
              <p:blipFill>
                <a:blip r:embed="rId7"/>
                <a:stretch>
                  <a:fillRect/>
                </a:stretch>
              </p:blipFill>
              <p:spPr>
                <a:xfrm>
                  <a:off x="3004468" y="2255149"/>
                  <a:ext cx="5361480" cy="311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a:extLst>
                    <a:ext uri="{FF2B5EF4-FFF2-40B4-BE49-F238E27FC236}">
                      <a16:creationId xmlns:a16="http://schemas.microsoft.com/office/drawing/2014/main" id="{275F5346-62AB-4CA6-A092-A70D1B8792D3}"/>
                    </a:ext>
                  </a:extLst>
                </p14:cNvPr>
                <p14:cNvContentPartPr/>
                <p14:nvPr/>
              </p14:nvContentPartPr>
              <p14:xfrm>
                <a:off x="3439708" y="3476629"/>
                <a:ext cx="117720" cy="110160"/>
              </p14:xfrm>
            </p:contentPart>
          </mc:Choice>
          <mc:Fallback xmlns="">
            <p:pic>
              <p:nvPicPr>
                <p:cNvPr id="6" name="墨迹 5">
                  <a:extLst>
                    <a:ext uri="{FF2B5EF4-FFF2-40B4-BE49-F238E27FC236}">
                      <a16:creationId xmlns:a16="http://schemas.microsoft.com/office/drawing/2014/main" id="{275F5346-62AB-4CA6-A092-A70D1B8792D3}"/>
                    </a:ext>
                  </a:extLst>
                </p:cNvPr>
                <p:cNvPicPr/>
                <p:nvPr/>
              </p:nvPicPr>
              <p:blipFill>
                <a:blip r:embed="rId9"/>
                <a:stretch>
                  <a:fillRect/>
                </a:stretch>
              </p:blipFill>
              <p:spPr>
                <a:xfrm>
                  <a:off x="3430708" y="3467629"/>
                  <a:ext cx="1353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墨迹 7">
                  <a:extLst>
                    <a:ext uri="{FF2B5EF4-FFF2-40B4-BE49-F238E27FC236}">
                      <a16:creationId xmlns:a16="http://schemas.microsoft.com/office/drawing/2014/main" id="{DD10877E-7751-4B1B-A5A9-C04CEA1C47C9}"/>
                    </a:ext>
                  </a:extLst>
                </p14:cNvPr>
                <p14:cNvContentPartPr/>
                <p14:nvPr/>
              </p14:nvContentPartPr>
              <p14:xfrm>
                <a:off x="2508748" y="2099269"/>
                <a:ext cx="6242760" cy="1882080"/>
              </p14:xfrm>
            </p:contentPart>
          </mc:Choice>
          <mc:Fallback xmlns="">
            <p:pic>
              <p:nvPicPr>
                <p:cNvPr id="8" name="墨迹 7">
                  <a:extLst>
                    <a:ext uri="{FF2B5EF4-FFF2-40B4-BE49-F238E27FC236}">
                      <a16:creationId xmlns:a16="http://schemas.microsoft.com/office/drawing/2014/main" id="{DD10877E-7751-4B1B-A5A9-C04CEA1C47C9}"/>
                    </a:ext>
                  </a:extLst>
                </p:cNvPr>
                <p:cNvPicPr/>
                <p:nvPr/>
              </p:nvPicPr>
              <p:blipFill>
                <a:blip r:embed="rId11"/>
                <a:stretch>
                  <a:fillRect/>
                </a:stretch>
              </p:blipFill>
              <p:spPr>
                <a:xfrm>
                  <a:off x="2499748" y="2090269"/>
                  <a:ext cx="6260400" cy="1899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墨迹 8">
                  <a:extLst>
                    <a:ext uri="{FF2B5EF4-FFF2-40B4-BE49-F238E27FC236}">
                      <a16:creationId xmlns:a16="http://schemas.microsoft.com/office/drawing/2014/main" id="{0E744A07-8CB1-4890-9C5F-D69ED820A1E0}"/>
                    </a:ext>
                  </a:extLst>
                </p14:cNvPr>
                <p14:cNvContentPartPr/>
                <p14:nvPr/>
              </p14:nvContentPartPr>
              <p14:xfrm>
                <a:off x="3468508" y="3869749"/>
                <a:ext cx="99360" cy="141120"/>
              </p14:xfrm>
            </p:contentPart>
          </mc:Choice>
          <mc:Fallback xmlns="">
            <p:pic>
              <p:nvPicPr>
                <p:cNvPr id="9" name="墨迹 8">
                  <a:extLst>
                    <a:ext uri="{FF2B5EF4-FFF2-40B4-BE49-F238E27FC236}">
                      <a16:creationId xmlns:a16="http://schemas.microsoft.com/office/drawing/2014/main" id="{0E744A07-8CB1-4890-9C5F-D69ED820A1E0}"/>
                    </a:ext>
                  </a:extLst>
                </p:cNvPr>
                <p:cNvPicPr/>
                <p:nvPr/>
              </p:nvPicPr>
              <p:blipFill>
                <a:blip r:embed="rId13"/>
                <a:stretch>
                  <a:fillRect/>
                </a:stretch>
              </p:blipFill>
              <p:spPr>
                <a:xfrm>
                  <a:off x="3459868" y="3861109"/>
                  <a:ext cx="1170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3A922BC8-79C6-4719-AEAC-CBD19D0C77E1}"/>
                    </a:ext>
                  </a:extLst>
                </p14:cNvPr>
                <p14:cNvContentPartPr/>
                <p14:nvPr/>
              </p14:nvContentPartPr>
              <p14:xfrm>
                <a:off x="3342148" y="3082789"/>
                <a:ext cx="5046840" cy="1080720"/>
              </p14:xfrm>
            </p:contentPart>
          </mc:Choice>
          <mc:Fallback xmlns="">
            <p:pic>
              <p:nvPicPr>
                <p:cNvPr id="11" name="墨迹 10">
                  <a:extLst>
                    <a:ext uri="{FF2B5EF4-FFF2-40B4-BE49-F238E27FC236}">
                      <a16:creationId xmlns:a16="http://schemas.microsoft.com/office/drawing/2014/main" id="{3A922BC8-79C6-4719-AEAC-CBD19D0C77E1}"/>
                    </a:ext>
                  </a:extLst>
                </p:cNvPr>
                <p:cNvPicPr/>
                <p:nvPr/>
              </p:nvPicPr>
              <p:blipFill>
                <a:blip r:embed="rId15"/>
                <a:stretch>
                  <a:fillRect/>
                </a:stretch>
              </p:blipFill>
              <p:spPr>
                <a:xfrm>
                  <a:off x="3333508" y="3073789"/>
                  <a:ext cx="5064480" cy="1098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A49D645E-3632-4DD1-A577-3EFAFE300058}"/>
                    </a:ext>
                  </a:extLst>
                </p14:cNvPr>
                <p14:cNvContentPartPr/>
                <p14:nvPr/>
              </p14:nvContentPartPr>
              <p14:xfrm>
                <a:off x="3598828" y="3274309"/>
                <a:ext cx="71640" cy="66240"/>
              </p14:xfrm>
            </p:contentPart>
          </mc:Choice>
          <mc:Fallback xmlns="">
            <p:pic>
              <p:nvPicPr>
                <p:cNvPr id="12" name="墨迹 11">
                  <a:extLst>
                    <a:ext uri="{FF2B5EF4-FFF2-40B4-BE49-F238E27FC236}">
                      <a16:creationId xmlns:a16="http://schemas.microsoft.com/office/drawing/2014/main" id="{A49D645E-3632-4DD1-A577-3EFAFE300058}"/>
                    </a:ext>
                  </a:extLst>
                </p:cNvPr>
                <p:cNvPicPr/>
                <p:nvPr/>
              </p:nvPicPr>
              <p:blipFill>
                <a:blip r:embed="rId17"/>
                <a:stretch>
                  <a:fillRect/>
                </a:stretch>
              </p:blipFill>
              <p:spPr>
                <a:xfrm>
                  <a:off x="3590188" y="3265669"/>
                  <a:ext cx="8928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1" name="墨迹 30">
                  <a:extLst>
                    <a:ext uri="{FF2B5EF4-FFF2-40B4-BE49-F238E27FC236}">
                      <a16:creationId xmlns:a16="http://schemas.microsoft.com/office/drawing/2014/main" id="{2252F70D-169C-468E-BCAF-E50EE123BDAB}"/>
                    </a:ext>
                  </a:extLst>
                </p14:cNvPr>
                <p14:cNvContentPartPr/>
                <p14:nvPr/>
              </p14:nvContentPartPr>
              <p14:xfrm>
                <a:off x="3222988" y="3316429"/>
                <a:ext cx="6315840" cy="3196800"/>
              </p14:xfrm>
            </p:contentPart>
          </mc:Choice>
          <mc:Fallback xmlns="">
            <p:pic>
              <p:nvPicPr>
                <p:cNvPr id="31" name="墨迹 30">
                  <a:extLst>
                    <a:ext uri="{FF2B5EF4-FFF2-40B4-BE49-F238E27FC236}">
                      <a16:creationId xmlns:a16="http://schemas.microsoft.com/office/drawing/2014/main" id="{2252F70D-169C-468E-BCAF-E50EE123BDAB}"/>
                    </a:ext>
                  </a:extLst>
                </p:cNvPr>
                <p:cNvPicPr/>
                <p:nvPr/>
              </p:nvPicPr>
              <p:blipFill>
                <a:blip r:embed="rId19"/>
                <a:stretch>
                  <a:fillRect/>
                </a:stretch>
              </p:blipFill>
              <p:spPr>
                <a:xfrm>
                  <a:off x="3213988" y="3307789"/>
                  <a:ext cx="6333480" cy="3214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墨迹 32">
                  <a:extLst>
                    <a:ext uri="{FF2B5EF4-FFF2-40B4-BE49-F238E27FC236}">
                      <a16:creationId xmlns:a16="http://schemas.microsoft.com/office/drawing/2014/main" id="{554C2B42-DAB1-47C9-88CF-0AE773FF88CD}"/>
                    </a:ext>
                  </a:extLst>
                </p14:cNvPr>
                <p14:cNvContentPartPr/>
                <p14:nvPr/>
              </p14:nvContentPartPr>
              <p14:xfrm>
                <a:off x="3410908" y="6033349"/>
                <a:ext cx="152640" cy="127440"/>
              </p14:xfrm>
            </p:contentPart>
          </mc:Choice>
          <mc:Fallback xmlns="">
            <p:pic>
              <p:nvPicPr>
                <p:cNvPr id="33" name="墨迹 32">
                  <a:extLst>
                    <a:ext uri="{FF2B5EF4-FFF2-40B4-BE49-F238E27FC236}">
                      <a16:creationId xmlns:a16="http://schemas.microsoft.com/office/drawing/2014/main" id="{554C2B42-DAB1-47C9-88CF-0AE773FF88CD}"/>
                    </a:ext>
                  </a:extLst>
                </p:cNvPr>
                <p:cNvPicPr/>
                <p:nvPr/>
              </p:nvPicPr>
              <p:blipFill>
                <a:blip r:embed="rId21"/>
                <a:stretch>
                  <a:fillRect/>
                </a:stretch>
              </p:blipFill>
              <p:spPr>
                <a:xfrm>
                  <a:off x="3402268" y="6024709"/>
                  <a:ext cx="17028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5" name="墨迹 34">
                  <a:extLst>
                    <a:ext uri="{FF2B5EF4-FFF2-40B4-BE49-F238E27FC236}">
                      <a16:creationId xmlns:a16="http://schemas.microsoft.com/office/drawing/2014/main" id="{E6658AA3-5900-433D-9AAF-DE250467E868}"/>
                    </a:ext>
                  </a:extLst>
                </p14:cNvPr>
                <p14:cNvContentPartPr/>
                <p14:nvPr/>
              </p14:nvContentPartPr>
              <p14:xfrm>
                <a:off x="3352228" y="4704229"/>
                <a:ext cx="4872240" cy="1425240"/>
              </p14:xfrm>
            </p:contentPart>
          </mc:Choice>
          <mc:Fallback xmlns="">
            <p:pic>
              <p:nvPicPr>
                <p:cNvPr id="35" name="墨迹 34">
                  <a:extLst>
                    <a:ext uri="{FF2B5EF4-FFF2-40B4-BE49-F238E27FC236}">
                      <a16:creationId xmlns:a16="http://schemas.microsoft.com/office/drawing/2014/main" id="{E6658AA3-5900-433D-9AAF-DE250467E868}"/>
                    </a:ext>
                  </a:extLst>
                </p:cNvPr>
                <p:cNvPicPr/>
                <p:nvPr/>
              </p:nvPicPr>
              <p:blipFill>
                <a:blip r:embed="rId23"/>
                <a:stretch>
                  <a:fillRect/>
                </a:stretch>
              </p:blipFill>
              <p:spPr>
                <a:xfrm>
                  <a:off x="3343228" y="4695589"/>
                  <a:ext cx="4889880" cy="144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墨迹 35">
                  <a:extLst>
                    <a:ext uri="{FF2B5EF4-FFF2-40B4-BE49-F238E27FC236}">
                      <a16:creationId xmlns:a16="http://schemas.microsoft.com/office/drawing/2014/main" id="{3F99FA3D-C8A8-43D5-96E8-0BBC67DCFE8E}"/>
                    </a:ext>
                  </a:extLst>
                </p14:cNvPr>
                <p14:cNvContentPartPr/>
                <p14:nvPr/>
              </p14:nvContentPartPr>
              <p14:xfrm>
                <a:off x="3551668" y="4869469"/>
                <a:ext cx="106560" cy="79200"/>
              </p14:xfrm>
            </p:contentPart>
          </mc:Choice>
          <mc:Fallback xmlns="">
            <p:pic>
              <p:nvPicPr>
                <p:cNvPr id="36" name="墨迹 35">
                  <a:extLst>
                    <a:ext uri="{FF2B5EF4-FFF2-40B4-BE49-F238E27FC236}">
                      <a16:creationId xmlns:a16="http://schemas.microsoft.com/office/drawing/2014/main" id="{3F99FA3D-C8A8-43D5-96E8-0BBC67DCFE8E}"/>
                    </a:ext>
                  </a:extLst>
                </p:cNvPr>
                <p:cNvPicPr/>
                <p:nvPr/>
              </p:nvPicPr>
              <p:blipFill>
                <a:blip r:embed="rId25"/>
                <a:stretch>
                  <a:fillRect/>
                </a:stretch>
              </p:blipFill>
              <p:spPr>
                <a:xfrm>
                  <a:off x="3542668" y="4860469"/>
                  <a:ext cx="12420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墨迹 37">
                  <a:extLst>
                    <a:ext uri="{FF2B5EF4-FFF2-40B4-BE49-F238E27FC236}">
                      <a16:creationId xmlns:a16="http://schemas.microsoft.com/office/drawing/2014/main" id="{52230CB0-34E6-46B7-A808-6E384D4CDBB4}"/>
                    </a:ext>
                  </a:extLst>
                </p14:cNvPr>
                <p14:cNvContentPartPr/>
                <p14:nvPr/>
              </p14:nvContentPartPr>
              <p14:xfrm>
                <a:off x="3300028" y="4911949"/>
                <a:ext cx="5472360" cy="788040"/>
              </p14:xfrm>
            </p:contentPart>
          </mc:Choice>
          <mc:Fallback xmlns="">
            <p:pic>
              <p:nvPicPr>
                <p:cNvPr id="38" name="墨迹 37">
                  <a:extLst>
                    <a:ext uri="{FF2B5EF4-FFF2-40B4-BE49-F238E27FC236}">
                      <a16:creationId xmlns:a16="http://schemas.microsoft.com/office/drawing/2014/main" id="{52230CB0-34E6-46B7-A808-6E384D4CDBB4}"/>
                    </a:ext>
                  </a:extLst>
                </p:cNvPr>
                <p:cNvPicPr/>
                <p:nvPr/>
              </p:nvPicPr>
              <p:blipFill>
                <a:blip r:embed="rId27"/>
                <a:stretch>
                  <a:fillRect/>
                </a:stretch>
              </p:blipFill>
              <p:spPr>
                <a:xfrm>
                  <a:off x="3291028" y="4902949"/>
                  <a:ext cx="5490000" cy="8056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墨迹 38">
                  <a:extLst>
                    <a:ext uri="{FF2B5EF4-FFF2-40B4-BE49-F238E27FC236}">
                      <a16:creationId xmlns:a16="http://schemas.microsoft.com/office/drawing/2014/main" id="{AFADEE0D-C9EE-4717-8FFA-3507B37098F6}"/>
                    </a:ext>
                  </a:extLst>
                </p14:cNvPr>
                <p14:cNvContentPartPr/>
                <p14:nvPr/>
              </p14:nvContentPartPr>
              <p14:xfrm>
                <a:off x="3561388" y="5666509"/>
                <a:ext cx="205920" cy="84600"/>
              </p14:xfrm>
            </p:contentPart>
          </mc:Choice>
          <mc:Fallback xmlns="">
            <p:pic>
              <p:nvPicPr>
                <p:cNvPr id="39" name="墨迹 38">
                  <a:extLst>
                    <a:ext uri="{FF2B5EF4-FFF2-40B4-BE49-F238E27FC236}">
                      <a16:creationId xmlns:a16="http://schemas.microsoft.com/office/drawing/2014/main" id="{AFADEE0D-C9EE-4717-8FFA-3507B37098F6}"/>
                    </a:ext>
                  </a:extLst>
                </p:cNvPr>
                <p:cNvPicPr/>
                <p:nvPr/>
              </p:nvPicPr>
              <p:blipFill>
                <a:blip r:embed="rId29"/>
                <a:stretch>
                  <a:fillRect/>
                </a:stretch>
              </p:blipFill>
              <p:spPr>
                <a:xfrm>
                  <a:off x="3552748" y="5657869"/>
                  <a:ext cx="22356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1" name="墨迹 40">
                  <a:extLst>
                    <a:ext uri="{FF2B5EF4-FFF2-40B4-BE49-F238E27FC236}">
                      <a16:creationId xmlns:a16="http://schemas.microsoft.com/office/drawing/2014/main" id="{2E2604BD-69F4-4482-878C-75A6F92E4779}"/>
                    </a:ext>
                  </a:extLst>
                </p14:cNvPr>
                <p14:cNvContentPartPr/>
                <p14:nvPr/>
              </p14:nvContentPartPr>
              <p14:xfrm>
                <a:off x="3139468" y="4363309"/>
                <a:ext cx="5058360" cy="1367640"/>
              </p14:xfrm>
            </p:contentPart>
          </mc:Choice>
          <mc:Fallback xmlns="">
            <p:pic>
              <p:nvPicPr>
                <p:cNvPr id="41" name="墨迹 40">
                  <a:extLst>
                    <a:ext uri="{FF2B5EF4-FFF2-40B4-BE49-F238E27FC236}">
                      <a16:creationId xmlns:a16="http://schemas.microsoft.com/office/drawing/2014/main" id="{2E2604BD-69F4-4482-878C-75A6F92E4779}"/>
                    </a:ext>
                  </a:extLst>
                </p:cNvPr>
                <p:cNvPicPr/>
                <p:nvPr/>
              </p:nvPicPr>
              <p:blipFill>
                <a:blip r:embed="rId31"/>
                <a:stretch>
                  <a:fillRect/>
                </a:stretch>
              </p:blipFill>
              <p:spPr>
                <a:xfrm>
                  <a:off x="3130468" y="4354309"/>
                  <a:ext cx="5076000" cy="1385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2" name="墨迹 41">
                  <a:extLst>
                    <a:ext uri="{FF2B5EF4-FFF2-40B4-BE49-F238E27FC236}">
                      <a16:creationId xmlns:a16="http://schemas.microsoft.com/office/drawing/2014/main" id="{6A9DF772-775E-42C8-A06E-E043C79F822A}"/>
                    </a:ext>
                  </a:extLst>
                </p14:cNvPr>
                <p14:cNvContentPartPr/>
                <p14:nvPr/>
              </p14:nvContentPartPr>
              <p14:xfrm>
                <a:off x="3518908" y="4449349"/>
                <a:ext cx="92880" cy="88560"/>
              </p14:xfrm>
            </p:contentPart>
          </mc:Choice>
          <mc:Fallback xmlns="">
            <p:pic>
              <p:nvPicPr>
                <p:cNvPr id="42" name="墨迹 41">
                  <a:extLst>
                    <a:ext uri="{FF2B5EF4-FFF2-40B4-BE49-F238E27FC236}">
                      <a16:creationId xmlns:a16="http://schemas.microsoft.com/office/drawing/2014/main" id="{6A9DF772-775E-42C8-A06E-E043C79F822A}"/>
                    </a:ext>
                  </a:extLst>
                </p:cNvPr>
                <p:cNvPicPr/>
                <p:nvPr/>
              </p:nvPicPr>
              <p:blipFill>
                <a:blip r:embed="rId33"/>
                <a:stretch>
                  <a:fillRect/>
                </a:stretch>
              </p:blipFill>
              <p:spPr>
                <a:xfrm>
                  <a:off x="3509908" y="4440709"/>
                  <a:ext cx="110520" cy="106200"/>
                </a:xfrm>
                <a:prstGeom prst="rect">
                  <a:avLst/>
                </a:prstGeom>
              </p:spPr>
            </p:pic>
          </mc:Fallback>
        </mc:AlternateContent>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7"/>
          <p:cNvSpPr txBox="1">
            <a:spLocks noChangeArrowheads="1"/>
          </p:cNvSpPr>
          <p:nvPr/>
        </p:nvSpPr>
        <p:spPr bwMode="auto">
          <a:xfrm>
            <a:off x="470296" y="3076587"/>
            <a:ext cx="11251407" cy="1137106"/>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p>
            <a:pPr marL="457200" indent="-457200" fontAlgn="auto">
              <a:lnSpc>
                <a:spcPct val="150000"/>
              </a:lnSpc>
              <a:spcBef>
                <a:spcPts val="0"/>
              </a:spcBef>
              <a:spcAft>
                <a:spcPts val="0"/>
              </a:spcAft>
              <a:buBlip>
                <a:blip r:embed="rId2"/>
              </a:buBlip>
              <a:defRPr/>
            </a:pPr>
            <a:r>
              <a:rPr kumimoji="1" lang="zh-CN" altLang="en-US" b="1" kern="0" dirty="0">
                <a:solidFill>
                  <a:srgbClr val="00B050"/>
                </a:solidFill>
                <a:latin typeface="Calibri"/>
                <a:ea typeface="楷体" pitchFamily="49" charset="-122"/>
                <a:cs typeface="Times New Roman" pitchFamily="18" charset="0"/>
              </a:rPr>
              <a:t>第一个</a:t>
            </a:r>
            <a:r>
              <a:rPr kumimoji="1" lang="zh-CN" altLang="en-US" b="1" kern="0" dirty="0">
                <a:solidFill>
                  <a:srgbClr val="FF00FF"/>
                </a:solidFill>
                <a:latin typeface="Calibri"/>
                <a:ea typeface="楷体" pitchFamily="49" charset="-122"/>
                <a:cs typeface="Times New Roman" pitchFamily="18" charset="0"/>
              </a:rPr>
              <a:t>结点的操作和表中其他结点的操作相一致</a:t>
            </a:r>
            <a:r>
              <a:rPr kumimoji="1" lang="zh-CN" altLang="en-US" b="1" kern="0" dirty="0">
                <a:solidFill>
                  <a:prstClr val="black"/>
                </a:solidFill>
                <a:latin typeface="Calibri"/>
                <a:ea typeface="楷体" pitchFamily="49" charset="-122"/>
                <a:cs typeface="Times New Roman" pitchFamily="18" charset="0"/>
              </a:rPr>
              <a:t>，无需进行特殊处理；</a:t>
            </a:r>
          </a:p>
          <a:p>
            <a:pPr marL="457200" indent="-457200" fontAlgn="auto">
              <a:lnSpc>
                <a:spcPct val="1500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无论链表是否为空，都有一个头结点，因此</a:t>
            </a:r>
            <a:r>
              <a:rPr kumimoji="1" lang="zh-CN" altLang="en-US" b="1" kern="0" dirty="0">
                <a:solidFill>
                  <a:srgbClr val="00B050"/>
                </a:solidFill>
                <a:latin typeface="Calibri"/>
                <a:ea typeface="楷体" pitchFamily="49" charset="-122"/>
                <a:cs typeface="Times New Roman" pitchFamily="18" charset="0"/>
              </a:rPr>
              <a:t>空表</a:t>
            </a:r>
            <a:r>
              <a:rPr kumimoji="1" lang="zh-CN" altLang="en-US" b="1" kern="0" dirty="0">
                <a:solidFill>
                  <a:srgbClr val="FF00FF"/>
                </a:solidFill>
                <a:latin typeface="Calibri"/>
                <a:ea typeface="楷体" pitchFamily="49" charset="-122"/>
                <a:cs typeface="Times New Roman" pitchFamily="18" charset="0"/>
              </a:rPr>
              <a:t>和非空表的处理也就</a:t>
            </a:r>
            <a:r>
              <a:rPr kumimoji="1" lang="zh-CN" altLang="en-US" b="1" kern="0" dirty="0">
                <a:solidFill>
                  <a:srgbClr val="00B050"/>
                </a:solidFill>
                <a:latin typeface="Calibri"/>
                <a:ea typeface="楷体" pitchFamily="49" charset="-122"/>
                <a:cs typeface="Times New Roman" pitchFamily="18" charset="0"/>
              </a:rPr>
              <a:t>统一</a:t>
            </a:r>
            <a:r>
              <a:rPr kumimoji="1" lang="zh-CN" altLang="en-US" b="1" kern="0" dirty="0">
                <a:solidFill>
                  <a:prstClr val="black"/>
                </a:solidFill>
                <a:latin typeface="Calibri"/>
                <a:ea typeface="楷体" pitchFamily="49" charset="-122"/>
                <a:cs typeface="Times New Roman" pitchFamily="18" charset="0"/>
              </a:rPr>
              <a:t>了。</a:t>
            </a:r>
          </a:p>
        </p:txBody>
      </p:sp>
      <p:sp>
        <p:nvSpPr>
          <p:cNvPr id="123924" name="Text Box 8"/>
          <p:cNvSpPr txBox="1">
            <a:spLocks noChangeArrowheads="1"/>
          </p:cNvSpPr>
          <p:nvPr/>
        </p:nvSpPr>
        <p:spPr bwMode="auto">
          <a:xfrm>
            <a:off x="1127125" y="247014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0"/>
              </a:spcBef>
              <a:buClrTx/>
              <a:buSzTx/>
              <a:buFontTx/>
              <a:buNone/>
            </a:pPr>
            <a:r>
              <a:rPr kumimoji="1" lang="zh-CN" altLang="en-US" sz="2400" dirty="0">
                <a:solidFill>
                  <a:srgbClr val="0000FF"/>
                </a:solidFill>
                <a:latin typeface="Times New Roman" pitchFamily="18" charset="0"/>
                <a:ea typeface="楷体" pitchFamily="49" charset="-122"/>
                <a:cs typeface="Times New Roman" pitchFamily="18" charset="0"/>
              </a:rPr>
              <a:t>单链表增加一个头结点的优点如下：</a:t>
            </a:r>
            <a:endParaRPr lang="zh-CN" altLang="en-US" sz="2400" dirty="0">
              <a:solidFill>
                <a:srgbClr val="0000FF"/>
              </a:solidFill>
              <a:latin typeface="Times New Roman" pitchFamily="18" charset="0"/>
              <a:ea typeface="楷体" pitchFamily="49" charset="-122"/>
              <a:cs typeface="Times New Roman" pitchFamily="18" charset="0"/>
            </a:endParaRPr>
          </a:p>
        </p:txBody>
      </p:sp>
      <p:sp>
        <p:nvSpPr>
          <p:cNvPr id="22" name="Rectangle 2">
            <a:extLst>
              <a:ext uri="{FF2B5EF4-FFF2-40B4-BE49-F238E27FC236}">
                <a16:creationId xmlns:a16="http://schemas.microsoft.com/office/drawing/2014/main" id="{BE1079B3-9536-47BE-AB6A-E937B8E15B8C}"/>
              </a:ext>
            </a:extLst>
          </p:cNvPr>
          <p:cNvSpPr>
            <a:spLocks noGrp="1" noChangeArrowheads="1"/>
          </p:cNvSpPr>
          <p:nvPr>
            <p:ph type="title"/>
          </p:nvPr>
        </p:nvSpPr>
        <p:spPr>
          <a:xfrm>
            <a:off x="914400" y="533400"/>
            <a:ext cx="10363200" cy="685800"/>
          </a:xfrm>
        </p:spPr>
        <p:txBody>
          <a:bodyPr/>
          <a:lstStyle/>
          <a:p>
            <a:r>
              <a:rPr lang="zh-CN" altLang="en-US" dirty="0">
                <a:latin typeface="宋体" panose="02010600030101010101" pitchFamily="2" charset="-122"/>
              </a:rPr>
              <a:t>带头结点单链表</a:t>
            </a:r>
          </a:p>
        </p:txBody>
      </p:sp>
      <p:grpSp>
        <p:nvGrpSpPr>
          <p:cNvPr id="4" name="组合 3">
            <a:extLst>
              <a:ext uri="{FF2B5EF4-FFF2-40B4-BE49-F238E27FC236}">
                <a16:creationId xmlns:a16="http://schemas.microsoft.com/office/drawing/2014/main" id="{6D0123B4-9CDA-43D1-B5F9-D62F8539D46D}"/>
              </a:ext>
            </a:extLst>
          </p:cNvPr>
          <p:cNvGrpSpPr/>
          <p:nvPr/>
        </p:nvGrpSpPr>
        <p:grpSpPr>
          <a:xfrm>
            <a:off x="1262062" y="4648924"/>
            <a:ext cx="1527175" cy="1104900"/>
            <a:chOff x="1262062" y="4648924"/>
            <a:chExt cx="1527175" cy="1104900"/>
          </a:xfrm>
        </p:grpSpPr>
        <p:sp>
          <p:nvSpPr>
            <p:cNvPr id="24" name="Rectangle 6">
              <a:extLst>
                <a:ext uri="{FF2B5EF4-FFF2-40B4-BE49-F238E27FC236}">
                  <a16:creationId xmlns:a16="http://schemas.microsoft.com/office/drawing/2014/main" id="{A6FFD469-9928-4E31-BB04-18679B6A8450}"/>
                </a:ext>
              </a:extLst>
            </p:cNvPr>
            <p:cNvSpPr>
              <a:spLocks noChangeArrowheads="1"/>
            </p:cNvSpPr>
            <p:nvPr/>
          </p:nvSpPr>
          <p:spPr bwMode="auto">
            <a:xfrm>
              <a:off x="1708149" y="53220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25" name="Rectangle 7">
              <a:extLst>
                <a:ext uri="{FF2B5EF4-FFF2-40B4-BE49-F238E27FC236}">
                  <a16:creationId xmlns:a16="http://schemas.microsoft.com/office/drawing/2014/main" id="{E305F41C-F026-4B47-BE8D-9DDFC3012CC1}"/>
                </a:ext>
              </a:extLst>
            </p:cNvPr>
            <p:cNvSpPr>
              <a:spLocks noChangeArrowheads="1"/>
            </p:cNvSpPr>
            <p:nvPr/>
          </p:nvSpPr>
          <p:spPr bwMode="auto">
            <a:xfrm>
              <a:off x="2249487" y="5322024"/>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kern="0" dirty="0">
                  <a:solidFill>
                    <a:prstClr val="black"/>
                  </a:solidFill>
                  <a:latin typeface="Calibri"/>
                  <a:ea typeface="宋体"/>
                </a:rPr>
                <a:t>∧</a:t>
              </a:r>
            </a:p>
          </p:txBody>
        </p:sp>
        <p:sp>
          <p:nvSpPr>
            <p:cNvPr id="26" name="Arc 35">
              <a:extLst>
                <a:ext uri="{FF2B5EF4-FFF2-40B4-BE49-F238E27FC236}">
                  <a16:creationId xmlns:a16="http://schemas.microsoft.com/office/drawing/2014/main" id="{9865012D-AF1D-43C8-8A74-4913E901A517}"/>
                </a:ext>
              </a:extLst>
            </p:cNvPr>
            <p:cNvSpPr>
              <a:spLocks/>
            </p:cNvSpPr>
            <p:nvPr/>
          </p:nvSpPr>
          <p:spPr bwMode="auto">
            <a:xfrm>
              <a:off x="1622425" y="4963250"/>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7" name="Text Box 36">
              <a:extLst>
                <a:ext uri="{FF2B5EF4-FFF2-40B4-BE49-F238E27FC236}">
                  <a16:creationId xmlns:a16="http://schemas.microsoft.com/office/drawing/2014/main" id="{87588EE6-357B-4825-AE7C-6D446B11AA90}"/>
                </a:ext>
              </a:extLst>
            </p:cNvPr>
            <p:cNvSpPr txBox="1">
              <a:spLocks noChangeArrowheads="1"/>
            </p:cNvSpPr>
            <p:nvPr/>
          </p:nvSpPr>
          <p:spPr bwMode="auto">
            <a:xfrm>
              <a:off x="1262062" y="4648924"/>
              <a:ext cx="431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H</a:t>
              </a:r>
            </a:p>
          </p:txBody>
        </p:sp>
      </p:grpSp>
      <p:grpSp>
        <p:nvGrpSpPr>
          <p:cNvPr id="3" name="组合 2">
            <a:extLst>
              <a:ext uri="{FF2B5EF4-FFF2-40B4-BE49-F238E27FC236}">
                <a16:creationId xmlns:a16="http://schemas.microsoft.com/office/drawing/2014/main" id="{66FFCFF2-3700-44EB-B663-B1FDF7C5A658}"/>
              </a:ext>
            </a:extLst>
          </p:cNvPr>
          <p:cNvGrpSpPr/>
          <p:nvPr/>
        </p:nvGrpSpPr>
        <p:grpSpPr>
          <a:xfrm>
            <a:off x="1185862" y="1122217"/>
            <a:ext cx="7286625" cy="1087338"/>
            <a:chOff x="1185862" y="1122217"/>
            <a:chExt cx="7286625" cy="1087338"/>
          </a:xfrm>
        </p:grpSpPr>
        <p:grpSp>
          <p:nvGrpSpPr>
            <p:cNvPr id="2" name="组合 1">
              <a:extLst>
                <a:ext uri="{FF2B5EF4-FFF2-40B4-BE49-F238E27FC236}">
                  <a16:creationId xmlns:a16="http://schemas.microsoft.com/office/drawing/2014/main" id="{0E873CDC-A07D-4139-9823-BAD677A67EB0}"/>
                </a:ext>
              </a:extLst>
            </p:cNvPr>
            <p:cNvGrpSpPr/>
            <p:nvPr/>
          </p:nvGrpSpPr>
          <p:grpSpPr>
            <a:xfrm>
              <a:off x="1617662" y="1393581"/>
              <a:ext cx="6854825" cy="815974"/>
              <a:chOff x="1617662" y="1393581"/>
              <a:chExt cx="6854825" cy="815974"/>
            </a:xfrm>
          </p:grpSpPr>
          <p:sp>
            <p:nvSpPr>
              <p:cNvPr id="6" name="Rectangle 6"/>
              <p:cNvSpPr>
                <a:spLocks noChangeArrowheads="1"/>
              </p:cNvSpPr>
              <p:nvPr/>
            </p:nvSpPr>
            <p:spPr bwMode="auto">
              <a:xfrm>
                <a:off x="1703387" y="1752355"/>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7" name="Rectangle 7"/>
              <p:cNvSpPr>
                <a:spLocks noChangeArrowheads="1"/>
              </p:cNvSpPr>
              <p:nvPr/>
            </p:nvSpPr>
            <p:spPr bwMode="auto">
              <a:xfrm>
                <a:off x="2244724" y="1752355"/>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8" name="Rectangle 28"/>
              <p:cNvSpPr>
                <a:spLocks noChangeArrowheads="1"/>
              </p:cNvSpPr>
              <p:nvPr/>
            </p:nvSpPr>
            <p:spPr bwMode="auto">
              <a:xfrm>
                <a:off x="3071812"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3333FF"/>
                    </a:solidFill>
                    <a:ea typeface="宋体"/>
                    <a:cs typeface="Times New Roman" pitchFamily="18" charset="0"/>
                  </a:rPr>
                  <a:t>a</a:t>
                </a:r>
                <a:r>
                  <a:rPr lang="en-US" altLang="zh-CN" b="1" kern="0" baseline="-25000" dirty="0" err="1">
                    <a:solidFill>
                      <a:srgbClr val="3333FF"/>
                    </a:solidFill>
                    <a:ea typeface="宋体"/>
                    <a:cs typeface="Times New Roman" pitchFamily="18" charset="0"/>
                  </a:rPr>
                  <a:t>1</a:t>
                </a:r>
                <a:endParaRPr lang="en-US" altLang="zh-CN" b="1" kern="0" baseline="-25000" dirty="0">
                  <a:solidFill>
                    <a:srgbClr val="3333FF"/>
                  </a:solidFill>
                  <a:ea typeface="宋体"/>
                  <a:cs typeface="Times New Roman" pitchFamily="18" charset="0"/>
                </a:endParaRPr>
              </a:p>
            </p:txBody>
          </p:sp>
          <p:sp>
            <p:nvSpPr>
              <p:cNvPr id="9" name="Rectangle 29"/>
              <p:cNvSpPr>
                <a:spLocks noChangeArrowheads="1"/>
              </p:cNvSpPr>
              <p:nvPr/>
            </p:nvSpPr>
            <p:spPr bwMode="auto">
              <a:xfrm>
                <a:off x="3613149"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10" name="Rectangle 30"/>
              <p:cNvSpPr>
                <a:spLocks noChangeArrowheads="1"/>
              </p:cNvSpPr>
              <p:nvPr/>
            </p:nvSpPr>
            <p:spPr bwMode="auto">
              <a:xfrm>
                <a:off x="4510087"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3333FF"/>
                    </a:solidFill>
                    <a:ea typeface="宋体"/>
                    <a:cs typeface="Times New Roman" pitchFamily="18" charset="0"/>
                  </a:rPr>
                  <a:t>a</a:t>
                </a:r>
                <a:r>
                  <a:rPr lang="en-US" altLang="zh-CN" b="1" kern="0" baseline="-25000" dirty="0" err="1">
                    <a:solidFill>
                      <a:srgbClr val="3333FF"/>
                    </a:solidFill>
                    <a:ea typeface="宋体"/>
                    <a:cs typeface="Times New Roman" pitchFamily="18" charset="0"/>
                  </a:rPr>
                  <a:t>2</a:t>
                </a:r>
                <a:endParaRPr lang="en-US" altLang="zh-CN" b="1" kern="0" baseline="-25000" dirty="0">
                  <a:solidFill>
                    <a:srgbClr val="3333FF"/>
                  </a:solidFill>
                  <a:ea typeface="宋体"/>
                  <a:cs typeface="Times New Roman" pitchFamily="18" charset="0"/>
                </a:endParaRPr>
              </a:p>
            </p:txBody>
          </p:sp>
          <p:sp>
            <p:nvSpPr>
              <p:cNvPr id="11" name="Rectangle 31"/>
              <p:cNvSpPr>
                <a:spLocks noChangeArrowheads="1"/>
              </p:cNvSpPr>
              <p:nvPr/>
            </p:nvSpPr>
            <p:spPr bwMode="auto">
              <a:xfrm>
                <a:off x="5051424"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12" name="Rectangle 32"/>
              <p:cNvSpPr>
                <a:spLocks noChangeArrowheads="1"/>
              </p:cNvSpPr>
              <p:nvPr/>
            </p:nvSpPr>
            <p:spPr bwMode="auto">
              <a:xfrm>
                <a:off x="7391399"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3333FF"/>
                    </a:solidFill>
                    <a:ea typeface="宋体"/>
                    <a:cs typeface="Times New Roman" pitchFamily="18" charset="0"/>
                  </a:rPr>
                  <a:t>a</a:t>
                </a:r>
                <a:r>
                  <a:rPr lang="en-US" altLang="zh-CN" b="1" i="1" kern="0" baseline="-25000" dirty="0">
                    <a:solidFill>
                      <a:srgbClr val="3333FF"/>
                    </a:solidFill>
                    <a:ea typeface="宋体"/>
                    <a:cs typeface="Times New Roman" pitchFamily="18" charset="0"/>
                  </a:rPr>
                  <a:t>n</a:t>
                </a:r>
              </a:p>
            </p:txBody>
          </p:sp>
          <p:sp>
            <p:nvSpPr>
              <p:cNvPr id="13" name="Rectangle 33"/>
              <p:cNvSpPr>
                <a:spLocks noChangeArrowheads="1"/>
              </p:cNvSpPr>
              <p:nvPr/>
            </p:nvSpPr>
            <p:spPr bwMode="auto">
              <a:xfrm>
                <a:off x="7932737" y="1752355"/>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23917" name="Text Box 34"/>
              <p:cNvSpPr txBox="1">
                <a:spLocks noChangeArrowheads="1"/>
              </p:cNvSpPr>
              <p:nvPr/>
            </p:nvSpPr>
            <p:spPr bwMode="auto">
              <a:xfrm>
                <a:off x="6096000" y="1752355"/>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400">
                    <a:solidFill>
                      <a:srgbClr val="3333FF"/>
                    </a:solidFill>
                    <a:latin typeface="宋体" pitchFamily="2" charset="-122"/>
                    <a:ea typeface="宋体" pitchFamily="2" charset="-122"/>
                    <a:cs typeface="Times New Roman" pitchFamily="18" charset="0"/>
                  </a:rPr>
                  <a:t>…</a:t>
                </a:r>
                <a:endParaRPr kumimoji="1" lang="en-US" altLang="zh-CN" sz="2400">
                  <a:solidFill>
                    <a:srgbClr val="3333FF"/>
                  </a:solidFill>
                  <a:latin typeface="Times New Roman" pitchFamily="18" charset="0"/>
                  <a:ea typeface="宋体" pitchFamily="2" charset="-122"/>
                  <a:cs typeface="Times New Roman" pitchFamily="18" charset="0"/>
                </a:endParaRPr>
              </a:p>
            </p:txBody>
          </p:sp>
          <p:sp>
            <p:nvSpPr>
              <p:cNvPr id="15" name="Arc 35"/>
              <p:cNvSpPr>
                <a:spLocks/>
              </p:cNvSpPr>
              <p:nvPr/>
            </p:nvSpPr>
            <p:spPr bwMode="auto">
              <a:xfrm>
                <a:off x="1617662" y="1393581"/>
                <a:ext cx="360362"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6" name="Line 37"/>
              <p:cNvSpPr>
                <a:spLocks noChangeShapeType="1"/>
              </p:cNvSpPr>
              <p:nvPr/>
            </p:nvSpPr>
            <p:spPr bwMode="auto">
              <a:xfrm>
                <a:off x="2495550" y="1968255"/>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Line 38"/>
              <p:cNvSpPr>
                <a:spLocks noChangeShapeType="1"/>
              </p:cNvSpPr>
              <p:nvPr/>
            </p:nvSpPr>
            <p:spPr bwMode="auto">
              <a:xfrm>
                <a:off x="3935412" y="1968255"/>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8" name="Line 39"/>
              <p:cNvSpPr>
                <a:spLocks noChangeShapeType="1"/>
              </p:cNvSpPr>
              <p:nvPr/>
            </p:nvSpPr>
            <p:spPr bwMode="auto">
              <a:xfrm>
                <a:off x="5376862" y="1968255"/>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9" name="Line 40"/>
              <p:cNvSpPr>
                <a:spLocks noChangeShapeType="1"/>
              </p:cNvSpPr>
              <p:nvPr/>
            </p:nvSpPr>
            <p:spPr bwMode="auto">
              <a:xfrm>
                <a:off x="6816725" y="1968255"/>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grpSp>
        <p:sp>
          <p:nvSpPr>
            <p:cNvPr id="28" name="Text Box 36">
              <a:extLst>
                <a:ext uri="{FF2B5EF4-FFF2-40B4-BE49-F238E27FC236}">
                  <a16:creationId xmlns:a16="http://schemas.microsoft.com/office/drawing/2014/main" id="{24EF40ED-9817-4A42-A439-196E6766EEC0}"/>
                </a:ext>
              </a:extLst>
            </p:cNvPr>
            <p:cNvSpPr txBox="1">
              <a:spLocks noChangeArrowheads="1"/>
            </p:cNvSpPr>
            <p:nvPr/>
          </p:nvSpPr>
          <p:spPr bwMode="auto">
            <a:xfrm>
              <a:off x="1185862" y="1122217"/>
              <a:ext cx="431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H</a:t>
              </a:r>
            </a:p>
          </p:txBody>
        </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Text Box 2"/>
          <p:cNvSpPr txBox="1">
            <a:spLocks noChangeArrowheads="1"/>
          </p:cNvSpPr>
          <p:nvPr/>
        </p:nvSpPr>
        <p:spPr bwMode="auto">
          <a:xfrm>
            <a:off x="1600200" y="1708289"/>
            <a:ext cx="8229600" cy="1133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just" eaLnBrk="1" hangingPunct="1">
              <a:lnSpc>
                <a:spcPct val="130000"/>
              </a:lnSpc>
              <a:spcBef>
                <a:spcPct val="50000"/>
              </a:spcBef>
              <a:buClrTx/>
              <a:buSzTx/>
              <a:buFontTx/>
              <a:buNone/>
            </a:pPr>
            <a:r>
              <a:rPr kumimoji="1" lang="zh-CN" altLang="en-US" dirty="0">
                <a:solidFill>
                  <a:srgbClr val="0000FF"/>
                </a:solidFill>
                <a:latin typeface="楷体" pitchFamily="49" charset="-122"/>
                <a:ea typeface="楷体" pitchFamily="49" charset="-122"/>
              </a:rPr>
              <a:t>    当访问过一个结点后，</a:t>
            </a:r>
            <a:r>
              <a:rPr kumimoji="1" lang="zh-CN" altLang="en-US" dirty="0">
                <a:solidFill>
                  <a:srgbClr val="00B050"/>
                </a:solidFill>
                <a:latin typeface="楷体" pitchFamily="49" charset="-122"/>
                <a:ea typeface="楷体" pitchFamily="49" charset="-122"/>
              </a:rPr>
              <a:t>只能</a:t>
            </a:r>
            <a:r>
              <a:rPr kumimoji="1" lang="zh-CN" altLang="en-US" dirty="0">
                <a:solidFill>
                  <a:srgbClr val="0000FF"/>
                </a:solidFill>
                <a:latin typeface="楷体" pitchFamily="49" charset="-122"/>
                <a:ea typeface="楷体" pitchFamily="49" charset="-122"/>
              </a:rPr>
              <a:t>接着访问它的</a:t>
            </a:r>
            <a:r>
              <a:rPr kumimoji="1" lang="zh-CN" altLang="en-US" dirty="0">
                <a:solidFill>
                  <a:srgbClr val="00B050"/>
                </a:solidFill>
                <a:latin typeface="楷体" pitchFamily="49" charset="-122"/>
                <a:ea typeface="楷体" pitchFamily="49" charset="-122"/>
              </a:rPr>
              <a:t>后继</a:t>
            </a:r>
            <a:r>
              <a:rPr kumimoji="1" lang="zh-CN" altLang="en-US" dirty="0">
                <a:solidFill>
                  <a:srgbClr val="0000FF"/>
                </a:solidFill>
                <a:latin typeface="楷体" pitchFamily="49" charset="-122"/>
                <a:ea typeface="楷体" pitchFamily="49" charset="-122"/>
              </a:rPr>
              <a:t>结点，而</a:t>
            </a:r>
            <a:r>
              <a:rPr kumimoji="1" lang="zh-CN" altLang="en-US" dirty="0">
                <a:solidFill>
                  <a:srgbClr val="00B050"/>
                </a:solidFill>
                <a:latin typeface="楷体" pitchFamily="49" charset="-122"/>
                <a:ea typeface="楷体" pitchFamily="49" charset="-122"/>
              </a:rPr>
              <a:t>无法</a:t>
            </a:r>
            <a:r>
              <a:rPr kumimoji="1" lang="zh-CN" altLang="en-US" dirty="0">
                <a:solidFill>
                  <a:srgbClr val="0000FF"/>
                </a:solidFill>
                <a:latin typeface="楷体" pitchFamily="49" charset="-122"/>
                <a:ea typeface="楷体" pitchFamily="49" charset="-122"/>
              </a:rPr>
              <a:t>访问它的</a:t>
            </a:r>
            <a:r>
              <a:rPr kumimoji="1" lang="zh-CN" altLang="en-US" dirty="0">
                <a:solidFill>
                  <a:srgbClr val="00B050"/>
                </a:solidFill>
                <a:latin typeface="楷体" pitchFamily="49" charset="-122"/>
                <a:ea typeface="楷体" pitchFamily="49" charset="-122"/>
              </a:rPr>
              <a:t>前驱</a:t>
            </a:r>
            <a:r>
              <a:rPr kumimoji="1" lang="zh-CN" altLang="en-US" dirty="0">
                <a:solidFill>
                  <a:srgbClr val="0000FF"/>
                </a:solidFill>
                <a:latin typeface="楷体" pitchFamily="49" charset="-122"/>
                <a:ea typeface="楷体" pitchFamily="49" charset="-122"/>
              </a:rPr>
              <a:t>结点。  </a:t>
            </a:r>
          </a:p>
        </p:txBody>
      </p:sp>
      <p:sp>
        <p:nvSpPr>
          <p:cNvPr id="7" name="Rectangle 7"/>
          <p:cNvSpPr>
            <a:spLocks noChangeArrowheads="1"/>
          </p:cNvSpPr>
          <p:nvPr/>
        </p:nvSpPr>
        <p:spPr bwMode="auto">
          <a:xfrm>
            <a:off x="3862388"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i="1" kern="0" dirty="0">
                <a:solidFill>
                  <a:srgbClr val="3333FF"/>
                </a:solidFill>
                <a:ea typeface="宋体"/>
                <a:cs typeface="Times New Roman" pitchFamily="18" charset="0"/>
              </a:rPr>
              <a:t>a</a:t>
            </a:r>
            <a:endParaRPr lang="en-US" altLang="zh-CN" sz="2800" b="1" kern="0" baseline="-25000" dirty="0">
              <a:solidFill>
                <a:srgbClr val="3333FF"/>
              </a:solidFill>
              <a:ea typeface="宋体"/>
              <a:cs typeface="Times New Roman" pitchFamily="18" charset="0"/>
            </a:endParaRPr>
          </a:p>
        </p:txBody>
      </p:sp>
      <p:sp>
        <p:nvSpPr>
          <p:cNvPr id="8" name="Rectangle 8"/>
          <p:cNvSpPr>
            <a:spLocks noChangeArrowheads="1"/>
          </p:cNvSpPr>
          <p:nvPr/>
        </p:nvSpPr>
        <p:spPr bwMode="auto">
          <a:xfrm>
            <a:off x="4403725"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800" b="1" kern="0" baseline="-25000">
              <a:solidFill>
                <a:srgbClr val="3333FF"/>
              </a:solidFill>
              <a:latin typeface="Calibri"/>
              <a:ea typeface="宋体"/>
            </a:endParaRPr>
          </a:p>
        </p:txBody>
      </p:sp>
      <p:sp>
        <p:nvSpPr>
          <p:cNvPr id="9" name="Rectangle 9"/>
          <p:cNvSpPr>
            <a:spLocks noChangeArrowheads="1"/>
          </p:cNvSpPr>
          <p:nvPr/>
        </p:nvSpPr>
        <p:spPr bwMode="auto">
          <a:xfrm>
            <a:off x="5843588"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800" b="1" i="1" kern="0" dirty="0">
                <a:solidFill>
                  <a:srgbClr val="3333FF"/>
                </a:solidFill>
                <a:ea typeface="宋体"/>
                <a:cs typeface="Times New Roman" pitchFamily="18" charset="0"/>
              </a:rPr>
              <a:t>b</a:t>
            </a:r>
            <a:endParaRPr lang="en-US" altLang="zh-CN" sz="2800" b="1" kern="0" baseline="-25000" dirty="0">
              <a:solidFill>
                <a:srgbClr val="3333FF"/>
              </a:solidFill>
              <a:ea typeface="宋体"/>
              <a:cs typeface="Times New Roman" pitchFamily="18" charset="0"/>
            </a:endParaRPr>
          </a:p>
        </p:txBody>
      </p:sp>
      <p:sp>
        <p:nvSpPr>
          <p:cNvPr id="10" name="Rectangle 10"/>
          <p:cNvSpPr>
            <a:spLocks noChangeArrowheads="1"/>
          </p:cNvSpPr>
          <p:nvPr/>
        </p:nvSpPr>
        <p:spPr bwMode="auto">
          <a:xfrm>
            <a:off x="6384925" y="4367213"/>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800" b="1" kern="0" baseline="-25000">
              <a:solidFill>
                <a:srgbClr val="3333FF"/>
              </a:solidFill>
              <a:latin typeface="Calibri"/>
              <a:ea typeface="宋体"/>
            </a:endParaRPr>
          </a:p>
        </p:txBody>
      </p:sp>
      <p:sp>
        <p:nvSpPr>
          <p:cNvPr id="128011" name="Text Box 13"/>
          <p:cNvSpPr txBox="1">
            <a:spLocks noChangeArrowheads="1"/>
          </p:cNvSpPr>
          <p:nvPr/>
        </p:nvSpPr>
        <p:spPr bwMode="auto">
          <a:xfrm>
            <a:off x="7391401" y="4329113"/>
            <a:ext cx="576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a:solidFill>
                  <a:srgbClr val="3333FF"/>
                </a:solidFill>
                <a:latin typeface="宋体" pitchFamily="2" charset="-122"/>
                <a:ea typeface="宋体" pitchFamily="2" charset="-122"/>
                <a:cs typeface="Times New Roman" pitchFamily="18" charset="0"/>
              </a:rPr>
              <a:t>…</a:t>
            </a:r>
            <a:endParaRPr kumimoji="1" lang="en-US" altLang="zh-CN">
              <a:solidFill>
                <a:srgbClr val="3333FF"/>
              </a:solidFill>
              <a:latin typeface="Times New Roman" pitchFamily="18" charset="0"/>
              <a:ea typeface="宋体" pitchFamily="2" charset="-122"/>
              <a:cs typeface="Times New Roman" pitchFamily="18" charset="0"/>
            </a:endParaRPr>
          </a:p>
        </p:txBody>
      </p:sp>
      <p:grpSp>
        <p:nvGrpSpPr>
          <p:cNvPr id="12" name="组合 11"/>
          <p:cNvGrpSpPr>
            <a:grpSpLocks/>
          </p:cNvGrpSpPr>
          <p:nvPr/>
        </p:nvGrpSpPr>
        <p:grpSpPr bwMode="auto">
          <a:xfrm>
            <a:off x="3449639" y="3648075"/>
            <a:ext cx="701675" cy="719138"/>
            <a:chOff x="2285984" y="1142984"/>
            <a:chExt cx="701691" cy="719138"/>
          </a:xfrm>
        </p:grpSpPr>
        <p:sp>
          <p:nvSpPr>
            <p:cNvPr id="128017" name="Arc 14"/>
            <p:cNvSpPr>
              <a:spLocks/>
            </p:cNvSpPr>
            <p:nvPr/>
          </p:nvSpPr>
          <p:spPr bwMode="auto">
            <a:xfrm>
              <a:off x="2627313" y="1503347"/>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7030A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2800"/>
            </a:p>
          </p:txBody>
        </p:sp>
        <p:sp>
          <p:nvSpPr>
            <p:cNvPr id="128018" name="Text Box 15"/>
            <p:cNvSpPr txBox="1">
              <a:spLocks noChangeArrowheads="1"/>
            </p:cNvSpPr>
            <p:nvPr/>
          </p:nvSpPr>
          <p:spPr bwMode="auto">
            <a:xfrm>
              <a:off x="2285984" y="1142984"/>
              <a:ext cx="431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dirty="0">
                  <a:solidFill>
                    <a:srgbClr val="0000FF"/>
                  </a:solidFill>
                  <a:latin typeface="Times New Roman" pitchFamily="18" charset="0"/>
                  <a:ea typeface="楷体_GB2312" pitchFamily="49" charset="-122"/>
                </a:rPr>
                <a:t>p</a:t>
              </a:r>
            </a:p>
          </p:txBody>
        </p:sp>
      </p:grpSp>
      <p:sp>
        <p:nvSpPr>
          <p:cNvPr id="128013" name="Freeform 17"/>
          <p:cNvSpPr>
            <a:spLocks/>
          </p:cNvSpPr>
          <p:nvPr/>
        </p:nvSpPr>
        <p:spPr bwMode="auto">
          <a:xfrm>
            <a:off x="4735513" y="4581525"/>
            <a:ext cx="1123950" cy="0"/>
          </a:xfrm>
          <a:custGeom>
            <a:avLst/>
            <a:gdLst>
              <a:gd name="T0" fmla="*/ 0 w 708"/>
              <a:gd name="T1" fmla="*/ 1 h 6"/>
              <a:gd name="T2" fmla="*/ 1123950 w 708"/>
              <a:gd name="T3" fmla="*/ 0 h 6"/>
              <a:gd name="T4" fmla="*/ 0 60000 65536"/>
              <a:gd name="T5" fmla="*/ 0 60000 65536"/>
            </a:gdLst>
            <a:ahLst/>
            <a:cxnLst>
              <a:cxn ang="T4">
                <a:pos x="T0" y="T1"/>
              </a:cxn>
              <a:cxn ang="T5">
                <a:pos x="T2" y="T3"/>
              </a:cxn>
            </a:cxnLst>
            <a:rect l="0" t="0" r="r" b="b"/>
            <a:pathLst>
              <a:path w="708" h="6">
                <a:moveTo>
                  <a:pt x="0" y="6"/>
                </a:moveTo>
                <a:lnTo>
                  <a:pt x="708" y="0"/>
                </a:lnTo>
              </a:path>
            </a:pathLst>
          </a:custGeom>
          <a:noFill/>
          <a:ln w="38100">
            <a:solidFill>
              <a:srgbClr val="7030A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sz="2800"/>
          </a:p>
        </p:txBody>
      </p:sp>
      <p:sp>
        <p:nvSpPr>
          <p:cNvPr id="128014" name="Line 18"/>
          <p:cNvSpPr>
            <a:spLocks noChangeShapeType="1"/>
          </p:cNvSpPr>
          <p:nvPr/>
        </p:nvSpPr>
        <p:spPr bwMode="auto">
          <a:xfrm>
            <a:off x="6710363" y="4583113"/>
            <a:ext cx="576262" cy="0"/>
          </a:xfrm>
          <a:prstGeom prst="line">
            <a:avLst/>
          </a:prstGeom>
          <a:noFill/>
          <a:ln w="38100">
            <a:solidFill>
              <a:srgbClr val="7030A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800"/>
          </a:p>
        </p:txBody>
      </p:sp>
      <p:sp>
        <p:nvSpPr>
          <p:cNvPr id="128015" name="Text Box 20"/>
          <p:cNvSpPr txBox="1">
            <a:spLocks noChangeArrowheads="1"/>
          </p:cNvSpPr>
          <p:nvPr/>
        </p:nvSpPr>
        <p:spPr bwMode="auto">
          <a:xfrm>
            <a:off x="2566988" y="4367213"/>
            <a:ext cx="5762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a:solidFill>
                  <a:srgbClr val="3333FF"/>
                </a:solidFill>
                <a:latin typeface="宋体" pitchFamily="2" charset="-122"/>
                <a:ea typeface="宋体" pitchFamily="2" charset="-122"/>
                <a:cs typeface="Times New Roman" pitchFamily="18" charset="0"/>
              </a:rPr>
              <a:t>…</a:t>
            </a:r>
            <a:endParaRPr kumimoji="1" lang="en-US" altLang="zh-CN">
              <a:solidFill>
                <a:srgbClr val="3333FF"/>
              </a:solidFill>
              <a:latin typeface="Times New Roman" pitchFamily="18" charset="0"/>
              <a:ea typeface="宋体" pitchFamily="2" charset="-122"/>
              <a:cs typeface="Times New Roman" pitchFamily="18" charset="0"/>
            </a:endParaRPr>
          </a:p>
        </p:txBody>
      </p:sp>
      <p:sp>
        <p:nvSpPr>
          <p:cNvPr id="128016" name="Line 21"/>
          <p:cNvSpPr>
            <a:spLocks noChangeShapeType="1"/>
          </p:cNvSpPr>
          <p:nvPr/>
        </p:nvSpPr>
        <p:spPr bwMode="auto">
          <a:xfrm>
            <a:off x="3287713" y="4583113"/>
            <a:ext cx="576262" cy="0"/>
          </a:xfrm>
          <a:prstGeom prst="line">
            <a:avLst/>
          </a:prstGeom>
          <a:noFill/>
          <a:ln w="38100">
            <a:solidFill>
              <a:srgbClr val="7030A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sz="2800"/>
          </a:p>
        </p:txBody>
      </p:sp>
      <p:sp>
        <p:nvSpPr>
          <p:cNvPr id="19" name="Rectangle 2">
            <a:extLst>
              <a:ext uri="{FF2B5EF4-FFF2-40B4-BE49-F238E27FC236}">
                <a16:creationId xmlns:a16="http://schemas.microsoft.com/office/drawing/2014/main" id="{39AB48EB-EE47-4ACE-B93F-382CFED679AE}"/>
              </a:ext>
            </a:extLst>
          </p:cNvPr>
          <p:cNvSpPr>
            <a:spLocks noGrp="1" noChangeArrowheads="1"/>
          </p:cNvSpPr>
          <p:nvPr>
            <p:ph type="title"/>
          </p:nvPr>
        </p:nvSpPr>
        <p:spPr>
          <a:xfrm>
            <a:off x="914400" y="533400"/>
            <a:ext cx="10363200" cy="685800"/>
          </a:xfrm>
        </p:spPr>
        <p:txBody>
          <a:bodyPr/>
          <a:lstStyle/>
          <a:p>
            <a:r>
              <a:rPr lang="zh-CN" altLang="en-US" dirty="0">
                <a:latin typeface="宋体" panose="02010600030101010101" pitchFamily="2" charset="-122"/>
              </a:rPr>
              <a:t>单链表的特点</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8.33333E-7 -7.40741E-7 L 0.16094 -0.00093 " pathEditMode="relative" rAng="0" ptsTypes="AA">
                                      <p:cBhvr>
                                        <p:cTn id="6" dur="2000" fill="hold"/>
                                        <p:tgtEl>
                                          <p:spTgt spid="12"/>
                                        </p:tgtEl>
                                        <p:attrNameLst>
                                          <p:attrName>ppt_x</p:attrName>
                                          <p:attrName>ppt_y</p:attrName>
                                        </p:attrNameLst>
                                      </p:cBhvr>
                                      <p:rCtr x="7982"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Text Box 4"/>
          <p:cNvSpPr txBox="1">
            <a:spLocks noChangeArrowheads="1"/>
          </p:cNvSpPr>
          <p:nvPr/>
        </p:nvSpPr>
        <p:spPr bwMode="auto">
          <a:xfrm>
            <a:off x="423862" y="652829"/>
            <a:ext cx="11277600" cy="596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10000"/>
              </a:lnSpc>
              <a:spcBef>
                <a:spcPct val="0"/>
              </a:spcBef>
              <a:buClrTx/>
              <a:buSzTx/>
              <a:buFontTx/>
              <a:buNone/>
            </a:pPr>
            <a:r>
              <a:rPr lang="zh-CN" altLang="en-US" sz="3200" dirty="0">
                <a:solidFill>
                  <a:srgbClr val="FF0000"/>
                </a:solidFill>
                <a:latin typeface="微软雅黑" panose="020B0503020204020204" pitchFamily="34" charset="-122"/>
                <a:ea typeface="微软雅黑" panose="020B0503020204020204" pitchFamily="34" charset="-122"/>
                <a:cs typeface="Times New Roman" pitchFamily="18" charset="0"/>
              </a:rPr>
              <a:t>存储密度</a:t>
            </a:r>
            <a:r>
              <a:rPr lang="zh-CN" altLang="en-US" sz="2400" dirty="0">
                <a:solidFill>
                  <a:srgbClr val="0000FF"/>
                </a:solidFill>
                <a:latin typeface="微软雅黑" panose="020B0503020204020204" pitchFamily="34" charset="-122"/>
                <a:ea typeface="微软雅黑" panose="020B0503020204020204" pitchFamily="34" charset="-122"/>
                <a:cs typeface="Times New Roman" pitchFamily="18" charset="0"/>
              </a:rPr>
              <a:t>是指结点数据本身所占的存储量和整个结点结构中所占的存储量之比：</a:t>
            </a:r>
          </a:p>
        </p:txBody>
      </p:sp>
      <p:sp>
        <p:nvSpPr>
          <p:cNvPr id="6" name="Text Box 5"/>
          <p:cNvSpPr txBox="1">
            <a:spLocks noChangeArrowheads="1"/>
          </p:cNvSpPr>
          <p:nvPr/>
        </p:nvSpPr>
        <p:spPr bwMode="auto">
          <a:xfrm>
            <a:off x="1399381" y="5243460"/>
            <a:ext cx="9326563" cy="1137106"/>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p>
            <a:pPr fontAlgn="auto">
              <a:lnSpc>
                <a:spcPct val="150000"/>
              </a:lnSpc>
              <a:spcBef>
                <a:spcPts val="0"/>
              </a:spcBef>
              <a:spcAft>
                <a:spcPts val="0"/>
              </a:spcAft>
              <a:defRPr/>
            </a:pPr>
            <a:r>
              <a:rPr lang="zh-CN" altLang="en-US" b="1" kern="0" dirty="0">
                <a:solidFill>
                  <a:prstClr val="black"/>
                </a:solidFill>
                <a:latin typeface="Calibri"/>
                <a:ea typeface="楷体" pitchFamily="49" charset="-122"/>
                <a:cs typeface="Times New Roman" pitchFamily="18" charset="0"/>
              </a:rPr>
              <a:t>一般地，存储密度越大，存储空间的利用率就越高。</a:t>
            </a:r>
            <a:endParaRPr lang="en-US" altLang="zh-CN" b="1" kern="0" dirty="0">
              <a:solidFill>
                <a:prstClr val="black"/>
              </a:solidFill>
              <a:latin typeface="Calibri"/>
              <a:ea typeface="楷体" pitchFamily="49" charset="-122"/>
              <a:cs typeface="Times New Roman" pitchFamily="18" charset="0"/>
            </a:endParaRPr>
          </a:p>
          <a:p>
            <a:pPr fontAlgn="auto">
              <a:lnSpc>
                <a:spcPct val="150000"/>
              </a:lnSpc>
              <a:spcBef>
                <a:spcPts val="0"/>
              </a:spcBef>
              <a:spcAft>
                <a:spcPts val="0"/>
              </a:spcAft>
              <a:defRPr/>
            </a:pPr>
            <a:r>
              <a:rPr lang="zh-CN" altLang="en-US" b="1" kern="0" dirty="0">
                <a:solidFill>
                  <a:prstClr val="black"/>
                </a:solidFill>
                <a:latin typeface="Calibri"/>
                <a:ea typeface="楷体" pitchFamily="49" charset="-122"/>
                <a:cs typeface="Times New Roman" pitchFamily="18" charset="0"/>
              </a:rPr>
              <a:t>显然，顺序表的存储密度为</a:t>
            </a:r>
            <a:r>
              <a:rPr lang="en-US" altLang="zh-CN" b="1" kern="0" dirty="0">
                <a:solidFill>
                  <a:prstClr val="black"/>
                </a:solidFill>
                <a:latin typeface="Calibri"/>
                <a:ea typeface="楷体" pitchFamily="49" charset="-122"/>
                <a:cs typeface="Times New Roman" pitchFamily="18" charset="0"/>
              </a:rPr>
              <a:t>1</a:t>
            </a:r>
            <a:r>
              <a:rPr lang="zh-CN" altLang="en-US" b="1" kern="0" dirty="0">
                <a:solidFill>
                  <a:prstClr val="black"/>
                </a:solidFill>
                <a:latin typeface="Calibri"/>
                <a:ea typeface="楷体" pitchFamily="49" charset="-122"/>
                <a:cs typeface="Times New Roman" pitchFamily="18" charset="0"/>
              </a:rPr>
              <a:t>（</a:t>
            </a:r>
            <a:r>
              <a:rPr lang="en-US" altLang="zh-CN" b="1" kern="0" dirty="0">
                <a:solidFill>
                  <a:prstClr val="black"/>
                </a:solidFill>
                <a:latin typeface="Calibri"/>
                <a:ea typeface="楷体" pitchFamily="49" charset="-122"/>
                <a:cs typeface="Times New Roman" pitchFamily="18" charset="0"/>
              </a:rPr>
              <a:t>100%</a:t>
            </a:r>
            <a:r>
              <a:rPr lang="zh-CN" altLang="en-US" b="1" kern="0" dirty="0">
                <a:solidFill>
                  <a:prstClr val="black"/>
                </a:solidFill>
                <a:latin typeface="Calibri"/>
                <a:ea typeface="楷体" pitchFamily="49" charset="-122"/>
                <a:cs typeface="Times New Roman" pitchFamily="18" charset="0"/>
              </a:rPr>
              <a:t>），而链表的存储密度小于</a:t>
            </a:r>
            <a:r>
              <a:rPr lang="en-US" altLang="zh-CN" b="1" kern="0" dirty="0">
                <a:solidFill>
                  <a:prstClr val="black"/>
                </a:solidFill>
                <a:latin typeface="Calibri"/>
                <a:ea typeface="楷体" pitchFamily="49" charset="-122"/>
                <a:cs typeface="Times New Roman" pitchFamily="18" charset="0"/>
              </a:rPr>
              <a:t>1</a:t>
            </a:r>
            <a:r>
              <a:rPr lang="zh-CN" altLang="en-US" b="1" kern="0" dirty="0">
                <a:solidFill>
                  <a:prstClr val="black"/>
                </a:solidFill>
                <a:latin typeface="Calibri"/>
                <a:ea typeface="楷体" pitchFamily="49" charset="-122"/>
                <a:cs typeface="Times New Roman" pitchFamily="18" charset="0"/>
              </a:rPr>
              <a:t>。</a:t>
            </a:r>
          </a:p>
        </p:txBody>
      </p:sp>
      <p:grpSp>
        <p:nvGrpSpPr>
          <p:cNvPr id="16" name="组合 15">
            <a:extLst>
              <a:ext uri="{FF2B5EF4-FFF2-40B4-BE49-F238E27FC236}">
                <a16:creationId xmlns:a16="http://schemas.microsoft.com/office/drawing/2014/main" id="{A62C32AD-A2DD-412D-9E0F-5247041EF33C}"/>
              </a:ext>
            </a:extLst>
          </p:cNvPr>
          <p:cNvGrpSpPr/>
          <p:nvPr/>
        </p:nvGrpSpPr>
        <p:grpSpPr>
          <a:xfrm>
            <a:off x="2537425" y="1497013"/>
            <a:ext cx="5790599" cy="1012527"/>
            <a:chOff x="2537425" y="1497013"/>
            <a:chExt cx="5790599" cy="1012527"/>
          </a:xfrm>
        </p:grpSpPr>
        <p:sp>
          <p:nvSpPr>
            <p:cNvPr id="124935" name="Text Box 6"/>
            <p:cNvSpPr txBox="1">
              <a:spLocks noChangeArrowheads="1"/>
            </p:cNvSpPr>
            <p:nvPr/>
          </p:nvSpPr>
          <p:spPr bwMode="auto">
            <a:xfrm>
              <a:off x="2537425" y="1732775"/>
              <a:ext cx="19446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zh-CN" altLang="en-US" sz="2600" dirty="0">
                  <a:solidFill>
                    <a:srgbClr val="0000FF"/>
                  </a:solidFill>
                  <a:latin typeface="Times New Roman" pitchFamily="18" charset="0"/>
                  <a:ea typeface="楷体" pitchFamily="49" charset="-122"/>
                  <a:cs typeface="Times New Roman" pitchFamily="18" charset="0"/>
                </a:rPr>
                <a:t>存储密度  </a:t>
              </a:r>
              <a:r>
                <a:rPr lang="en-US" altLang="zh-CN" sz="2600" dirty="0">
                  <a:solidFill>
                    <a:srgbClr val="0000FF"/>
                  </a:solidFill>
                  <a:latin typeface="Times New Roman" pitchFamily="18" charset="0"/>
                  <a:ea typeface="楷体" pitchFamily="49" charset="-122"/>
                  <a:cs typeface="Times New Roman" pitchFamily="18" charset="0"/>
                </a:rPr>
                <a:t>=</a:t>
              </a:r>
            </a:p>
          </p:txBody>
        </p:sp>
        <p:sp>
          <p:nvSpPr>
            <p:cNvPr id="124936" name="Text Box 7"/>
            <p:cNvSpPr txBox="1">
              <a:spLocks noChangeArrowheads="1"/>
            </p:cNvSpPr>
            <p:nvPr/>
          </p:nvSpPr>
          <p:spPr bwMode="auto">
            <a:xfrm>
              <a:off x="4511674" y="1497013"/>
              <a:ext cx="3816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00B050"/>
                  </a:solidFill>
                  <a:latin typeface="Times New Roman" pitchFamily="18" charset="0"/>
                  <a:ea typeface="楷体" pitchFamily="49" charset="-122"/>
                  <a:cs typeface="Times New Roman" pitchFamily="18" charset="0"/>
                </a:rPr>
                <a:t>结点数据</a:t>
              </a:r>
              <a:r>
                <a:rPr lang="zh-CN" altLang="en-US" sz="2400" dirty="0">
                  <a:solidFill>
                    <a:srgbClr val="0000FF"/>
                  </a:solidFill>
                  <a:latin typeface="Times New Roman" pitchFamily="18" charset="0"/>
                  <a:ea typeface="楷体" pitchFamily="49" charset="-122"/>
                  <a:cs typeface="Times New Roman" pitchFamily="18" charset="0"/>
                </a:rPr>
                <a:t>本身占用的空间</a:t>
              </a:r>
            </a:p>
          </p:txBody>
        </p:sp>
        <p:sp>
          <p:nvSpPr>
            <p:cNvPr id="124937" name="Text Box 8"/>
            <p:cNvSpPr txBox="1">
              <a:spLocks noChangeArrowheads="1"/>
            </p:cNvSpPr>
            <p:nvPr/>
          </p:nvSpPr>
          <p:spPr bwMode="auto">
            <a:xfrm>
              <a:off x="4799805" y="2047875"/>
              <a:ext cx="32400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00B050"/>
                  </a:solidFill>
                  <a:latin typeface="Times New Roman" pitchFamily="18" charset="0"/>
                  <a:ea typeface="楷体" pitchFamily="49" charset="-122"/>
                  <a:cs typeface="Times New Roman" pitchFamily="18" charset="0"/>
                </a:rPr>
                <a:t>结点</a:t>
              </a:r>
              <a:r>
                <a:rPr lang="zh-CN" altLang="en-US" sz="2400" dirty="0">
                  <a:solidFill>
                    <a:srgbClr val="0000FF"/>
                  </a:solidFill>
                  <a:latin typeface="Times New Roman" pitchFamily="18" charset="0"/>
                  <a:ea typeface="楷体" pitchFamily="49" charset="-122"/>
                  <a:cs typeface="Times New Roman" pitchFamily="18" charset="0"/>
                </a:rPr>
                <a:t>占用的空间总量</a:t>
              </a:r>
            </a:p>
          </p:txBody>
        </p:sp>
        <p:sp>
          <p:nvSpPr>
            <p:cNvPr id="10" name="Line 9"/>
            <p:cNvSpPr>
              <a:spLocks noChangeShapeType="1"/>
            </p:cNvSpPr>
            <p:nvPr/>
          </p:nvSpPr>
          <p:spPr bwMode="auto">
            <a:xfrm>
              <a:off x="4637087" y="2004261"/>
              <a:ext cx="3565525" cy="5560"/>
            </a:xfrm>
            <a:prstGeom prst="line">
              <a:avLst/>
            </a:prstGeom>
            <a:noFill/>
            <a:ln w="38100">
              <a:solidFill>
                <a:sysClr val="windowText" lastClr="000000"/>
              </a:solidFill>
              <a:miter lim="800000"/>
              <a:headEnd/>
              <a:tailEn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grpSp>
      <p:grpSp>
        <p:nvGrpSpPr>
          <p:cNvPr id="3" name="组合 2">
            <a:extLst>
              <a:ext uri="{FF2B5EF4-FFF2-40B4-BE49-F238E27FC236}">
                <a16:creationId xmlns:a16="http://schemas.microsoft.com/office/drawing/2014/main" id="{C7079E60-1BC0-48DF-A930-1E828A9ADC96}"/>
              </a:ext>
            </a:extLst>
          </p:cNvPr>
          <p:cNvGrpSpPr/>
          <p:nvPr/>
        </p:nvGrpSpPr>
        <p:grpSpPr>
          <a:xfrm>
            <a:off x="1905000" y="2989990"/>
            <a:ext cx="8234839" cy="1606868"/>
            <a:chOff x="1747360" y="2863673"/>
            <a:chExt cx="8234839" cy="1606868"/>
          </a:xfrm>
        </p:grpSpPr>
        <p:grpSp>
          <p:nvGrpSpPr>
            <p:cNvPr id="11" name="组合 10"/>
            <p:cNvGrpSpPr>
              <a:grpSpLocks/>
            </p:cNvGrpSpPr>
            <p:nvPr/>
          </p:nvGrpSpPr>
          <p:grpSpPr bwMode="auto">
            <a:xfrm>
              <a:off x="3119561" y="3207973"/>
              <a:ext cx="6862638" cy="1262568"/>
              <a:chOff x="2508435" y="2480750"/>
              <a:chExt cx="6862610" cy="1262577"/>
            </a:xfrm>
          </p:grpSpPr>
          <p:sp>
            <p:nvSpPr>
              <p:cNvPr id="12" name="Rectangle 28"/>
              <p:cNvSpPr>
                <a:spLocks noChangeArrowheads="1"/>
              </p:cNvSpPr>
              <p:nvPr/>
            </p:nvSpPr>
            <p:spPr bwMode="auto">
              <a:xfrm>
                <a:off x="3198871" y="3311524"/>
                <a:ext cx="798470" cy="431803"/>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1</a:t>
                </a:r>
                <a:endParaRPr lang="en-US" altLang="zh-CN" sz="2600" b="1" kern="0" baseline="-25000" dirty="0">
                  <a:solidFill>
                    <a:srgbClr val="3333FF"/>
                  </a:solidFill>
                  <a:ea typeface="宋体"/>
                  <a:cs typeface="Times New Roman" pitchFamily="18" charset="0"/>
                </a:endParaRPr>
              </a:p>
            </p:txBody>
          </p:sp>
          <p:sp>
            <p:nvSpPr>
              <p:cNvPr id="13" name="Rectangle 29"/>
              <p:cNvSpPr>
                <a:spLocks noChangeArrowheads="1"/>
              </p:cNvSpPr>
              <p:nvPr/>
            </p:nvSpPr>
            <p:spPr bwMode="auto">
              <a:xfrm>
                <a:off x="3998928" y="3311524"/>
                <a:ext cx="539748" cy="431803"/>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cxnSp>
            <p:nvCxnSpPr>
              <p:cNvPr id="124942" name="直接箭头连接符 13"/>
              <p:cNvCxnSpPr>
                <a:cxnSpLocks noChangeShapeType="1"/>
                <a:stCxn id="15" idx="2"/>
                <a:endCxn id="12" idx="0"/>
              </p:cNvCxnSpPr>
              <p:nvPr/>
            </p:nvCxnSpPr>
            <p:spPr bwMode="auto">
              <a:xfrm>
                <a:off x="3187088" y="2995729"/>
                <a:ext cx="411018" cy="31579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5" name="TextBox 14"/>
              <p:cNvSpPr txBox="1"/>
              <p:nvPr/>
            </p:nvSpPr>
            <p:spPr>
              <a:xfrm>
                <a:off x="2508435" y="2503282"/>
                <a:ext cx="1357306" cy="492447"/>
              </a:xfrm>
              <a:prstGeom prst="rect">
                <a:avLst/>
              </a:prstGeom>
              <a:noFill/>
            </p:spPr>
            <p:txBody>
              <a:bodyPr>
                <a:spAutoFit/>
              </a:bodyPr>
              <a:lstStyle/>
              <a:p>
                <a:pPr algn="ctr" fontAlgn="auto">
                  <a:spcBef>
                    <a:spcPts val="0"/>
                  </a:spcBef>
                  <a:spcAft>
                    <a:spcPts val="0"/>
                  </a:spcAft>
                  <a:defRPr/>
                </a:pPr>
                <a:r>
                  <a:rPr lang="en-US" altLang="zh-CN" sz="2600" b="1" kern="0" dirty="0">
                    <a:solidFill>
                      <a:srgbClr val="0000FF"/>
                    </a:solidFill>
                    <a:ea typeface="楷体" pitchFamily="49" charset="-122"/>
                    <a:cs typeface="Times New Roman" pitchFamily="18" charset="0"/>
                  </a:rPr>
                  <a:t>8</a:t>
                </a:r>
                <a:r>
                  <a:rPr lang="zh-CN" altLang="en-US" sz="2600" b="1" kern="0" dirty="0">
                    <a:solidFill>
                      <a:srgbClr val="0000FF"/>
                    </a:solidFill>
                    <a:ea typeface="楷体" pitchFamily="49" charset="-122"/>
                    <a:cs typeface="Times New Roman" pitchFamily="18" charset="0"/>
                  </a:rPr>
                  <a:t>个字节</a:t>
                </a:r>
              </a:p>
            </p:txBody>
          </p:sp>
          <p:cxnSp>
            <p:nvCxnSpPr>
              <p:cNvPr id="124944" name="直接箭头连接符 15"/>
              <p:cNvCxnSpPr>
                <a:cxnSpLocks noChangeShapeType="1"/>
              </p:cNvCxnSpPr>
              <p:nvPr/>
            </p:nvCxnSpPr>
            <p:spPr bwMode="auto">
              <a:xfrm flipH="1">
                <a:off x="4253939" y="3028889"/>
                <a:ext cx="463686" cy="282635"/>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17" name="TextBox 16"/>
              <p:cNvSpPr txBox="1"/>
              <p:nvPr/>
            </p:nvSpPr>
            <p:spPr>
              <a:xfrm>
                <a:off x="4240728" y="2480750"/>
                <a:ext cx="1357306" cy="492447"/>
              </a:xfrm>
              <a:prstGeom prst="rect">
                <a:avLst/>
              </a:prstGeom>
              <a:noFill/>
            </p:spPr>
            <p:txBody>
              <a:bodyPr>
                <a:spAutoFit/>
              </a:bodyPr>
              <a:lstStyle/>
              <a:p>
                <a:pPr algn="ctr" fontAlgn="auto">
                  <a:spcBef>
                    <a:spcPts val="0"/>
                  </a:spcBef>
                  <a:spcAft>
                    <a:spcPts val="0"/>
                  </a:spcAft>
                  <a:defRPr/>
                </a:pPr>
                <a:r>
                  <a:rPr lang="en-US" altLang="zh-CN" sz="2600" b="1" kern="0" dirty="0">
                    <a:solidFill>
                      <a:srgbClr val="0000FF"/>
                    </a:solidFill>
                    <a:ea typeface="楷体" pitchFamily="49" charset="-122"/>
                    <a:cs typeface="Times New Roman" pitchFamily="18" charset="0"/>
                  </a:rPr>
                  <a:t>4</a:t>
                </a:r>
                <a:r>
                  <a:rPr lang="zh-CN" altLang="en-US" sz="2600" b="1" kern="0" dirty="0">
                    <a:solidFill>
                      <a:srgbClr val="0000FF"/>
                    </a:solidFill>
                    <a:ea typeface="楷体" pitchFamily="49" charset="-122"/>
                    <a:cs typeface="Times New Roman" pitchFamily="18" charset="0"/>
                  </a:rPr>
                  <a:t>个字节</a:t>
                </a:r>
              </a:p>
            </p:txBody>
          </p:sp>
          <p:sp>
            <p:nvSpPr>
              <p:cNvPr id="18" name="Text Box 6"/>
              <p:cNvSpPr txBox="1">
                <a:spLocks noChangeArrowheads="1"/>
              </p:cNvSpPr>
              <p:nvPr/>
            </p:nvSpPr>
            <p:spPr bwMode="auto">
              <a:xfrm>
                <a:off x="6081512" y="3028889"/>
                <a:ext cx="3289533" cy="492447"/>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zh-CN" altLang="en-US" sz="2600" b="1" kern="0" dirty="0">
                    <a:solidFill>
                      <a:srgbClr val="0000FF"/>
                    </a:solidFill>
                    <a:ea typeface="楷体" pitchFamily="49" charset="-122"/>
                    <a:cs typeface="Times New Roman" pitchFamily="18" charset="0"/>
                  </a:rPr>
                  <a:t>存储密 </a:t>
                </a:r>
                <a:r>
                  <a:rPr lang="en-US" altLang="zh-CN" sz="2600" b="1" kern="0" dirty="0">
                    <a:solidFill>
                      <a:srgbClr val="0000FF"/>
                    </a:solidFill>
                    <a:ea typeface="楷体" pitchFamily="49" charset="-122"/>
                    <a:cs typeface="Times New Roman" pitchFamily="18" charset="0"/>
                  </a:rPr>
                  <a:t>= 8/12 = 67%</a:t>
                </a:r>
              </a:p>
            </p:txBody>
          </p:sp>
        </p:grpSp>
        <p:sp>
          <p:nvSpPr>
            <p:cNvPr id="2" name="矩形 1">
              <a:extLst>
                <a:ext uri="{FF2B5EF4-FFF2-40B4-BE49-F238E27FC236}">
                  <a16:creationId xmlns:a16="http://schemas.microsoft.com/office/drawing/2014/main" id="{B1DC3E33-AEDB-4BFA-B909-3A20C5B08E17}"/>
                </a:ext>
              </a:extLst>
            </p:cNvPr>
            <p:cNvSpPr/>
            <p:nvPr/>
          </p:nvSpPr>
          <p:spPr>
            <a:xfrm>
              <a:off x="1747360" y="2863673"/>
              <a:ext cx="854721" cy="492443"/>
            </a:xfrm>
            <a:prstGeom prst="rect">
              <a:avLst/>
            </a:prstGeom>
          </p:spPr>
          <p:txBody>
            <a:bodyPr wrap="none">
              <a:spAutoFit/>
            </a:bodyPr>
            <a:lstStyle/>
            <a:p>
              <a:pPr algn="ctr" fontAlgn="auto">
                <a:spcBef>
                  <a:spcPts val="0"/>
                </a:spcBef>
                <a:spcAft>
                  <a:spcPts val="0"/>
                </a:spcAft>
                <a:defRPr/>
              </a:pPr>
              <a:r>
                <a:rPr lang="zh-CN" altLang="en-US" sz="2600" b="1" kern="0" dirty="0">
                  <a:solidFill>
                    <a:srgbClr val="FF00FF"/>
                  </a:solidFill>
                  <a:latin typeface="楷体" pitchFamily="49" charset="-122"/>
                  <a:ea typeface="楷体" pitchFamily="49" charset="-122"/>
                </a:rPr>
                <a:t>例如</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9C531A8A-52D0-4CC4-8EFC-330C2DD42DBE}"/>
              </a:ext>
            </a:extLst>
          </p:cNvPr>
          <p:cNvSpPr>
            <a:spLocks noGrp="1" noChangeArrowheads="1"/>
          </p:cNvSpPr>
          <p:nvPr>
            <p:ph type="title"/>
          </p:nvPr>
        </p:nvSpPr>
        <p:spPr/>
        <p:txBody>
          <a:bodyPr/>
          <a:lstStyle/>
          <a:p>
            <a:r>
              <a:rPr lang="zh-CN" altLang="en-US" dirty="0">
                <a:latin typeface="宋体" panose="02010600030101010101" pitchFamily="2" charset="-122"/>
              </a:rPr>
              <a:t>单链表的存储结构描述</a:t>
            </a:r>
            <a:endParaRPr lang="zh-CN" altLang="en-US" dirty="0"/>
          </a:p>
        </p:txBody>
      </p:sp>
      <p:sp>
        <p:nvSpPr>
          <p:cNvPr id="113667" name="Rectangle 3">
            <a:extLst>
              <a:ext uri="{FF2B5EF4-FFF2-40B4-BE49-F238E27FC236}">
                <a16:creationId xmlns:a16="http://schemas.microsoft.com/office/drawing/2014/main" id="{79FF6841-BC7C-4992-AF10-35DC17A48A87}"/>
              </a:ext>
            </a:extLst>
          </p:cNvPr>
          <p:cNvSpPr>
            <a:spLocks noGrp="1" noChangeArrowheads="1"/>
          </p:cNvSpPr>
          <p:nvPr>
            <p:ph type="body" idx="1"/>
          </p:nvPr>
        </p:nvSpPr>
        <p:spPr>
          <a:xfrm>
            <a:off x="1069969" y="1383506"/>
            <a:ext cx="11353800" cy="2667000"/>
          </a:xfrm>
        </p:spPr>
        <p:txBody>
          <a:bodyPr/>
          <a:lstStyle/>
          <a:p>
            <a:pPr algn="just">
              <a:lnSpc>
                <a:spcPct val="150000"/>
              </a:lnSpc>
              <a:spcBef>
                <a:spcPts val="600"/>
              </a:spcBef>
              <a:spcAft>
                <a:spcPts val="0"/>
              </a:spcAft>
              <a:buFont typeface="Wingdings" panose="05000000000000000000" pitchFamily="2" charset="2"/>
              <a:buNone/>
            </a:pPr>
            <a:r>
              <a:rPr lang="en-US" altLang="zh-CN" dirty="0"/>
              <a:t>typedef </a:t>
            </a:r>
            <a:r>
              <a:rPr lang="en-US" altLang="zh-CN" dirty="0">
                <a:solidFill>
                  <a:srgbClr val="00B050"/>
                </a:solidFill>
              </a:rPr>
              <a:t>struct Node </a:t>
            </a:r>
            <a:r>
              <a:rPr lang="en-US" altLang="zh-CN" dirty="0"/>
              <a:t>{      </a:t>
            </a:r>
            <a:r>
              <a:rPr lang="en-US" altLang="zh-CN" dirty="0">
                <a:solidFill>
                  <a:srgbClr val="CC00CC"/>
                </a:solidFill>
              </a:rPr>
              <a:t>/ * </a:t>
            </a:r>
            <a:r>
              <a:rPr lang="zh-CN" altLang="en-US" dirty="0">
                <a:solidFill>
                  <a:srgbClr val="CC00CC"/>
                </a:solidFill>
              </a:rPr>
              <a:t>结点类型定义 * </a:t>
            </a:r>
            <a:r>
              <a:rPr lang="en-US" altLang="zh-CN" dirty="0">
                <a:solidFill>
                  <a:srgbClr val="CC00CC"/>
                </a:solidFill>
              </a:rPr>
              <a:t>/</a:t>
            </a:r>
          </a:p>
          <a:p>
            <a:pPr algn="just">
              <a:lnSpc>
                <a:spcPct val="150000"/>
              </a:lnSpc>
              <a:spcBef>
                <a:spcPts val="600"/>
              </a:spcBef>
              <a:spcAft>
                <a:spcPts val="0"/>
              </a:spcAft>
              <a:buFont typeface="Wingdings" panose="05000000000000000000" pitchFamily="2" charset="2"/>
              <a:buNone/>
            </a:pPr>
            <a:r>
              <a:rPr lang="en-US" altLang="zh-CN" dirty="0"/>
              <a:t>    </a:t>
            </a:r>
            <a:r>
              <a:rPr lang="en-US" altLang="zh-CN" dirty="0" err="1"/>
              <a:t>ElemType</a:t>
            </a:r>
            <a:r>
              <a:rPr lang="en-US" altLang="zh-CN" dirty="0"/>
              <a:t> data</a:t>
            </a:r>
            <a:r>
              <a:rPr lang="zh-CN" altLang="en-US" dirty="0"/>
              <a:t>；</a:t>
            </a:r>
          </a:p>
          <a:p>
            <a:pPr algn="just">
              <a:lnSpc>
                <a:spcPct val="150000"/>
              </a:lnSpc>
              <a:spcBef>
                <a:spcPts val="600"/>
              </a:spcBef>
              <a:spcAft>
                <a:spcPts val="0"/>
              </a:spcAft>
              <a:buFont typeface="Wingdings" panose="05000000000000000000" pitchFamily="2" charset="2"/>
              <a:buNone/>
            </a:pPr>
            <a:r>
              <a:rPr lang="zh-CN" altLang="en-US" dirty="0"/>
              <a:t>    </a:t>
            </a:r>
            <a:r>
              <a:rPr lang="en-US" altLang="zh-CN" dirty="0">
                <a:solidFill>
                  <a:srgbClr val="00B050"/>
                </a:solidFill>
              </a:rPr>
              <a:t>struct Node  </a:t>
            </a:r>
            <a:r>
              <a:rPr lang="en-US" altLang="zh-CN" dirty="0"/>
              <a:t>*next</a:t>
            </a:r>
            <a:r>
              <a:rPr lang="zh-CN" altLang="en-US" dirty="0"/>
              <a:t>；</a:t>
            </a:r>
          </a:p>
          <a:p>
            <a:pPr algn="just">
              <a:lnSpc>
                <a:spcPct val="150000"/>
              </a:lnSpc>
              <a:spcBef>
                <a:spcPts val="600"/>
              </a:spcBef>
              <a:spcAft>
                <a:spcPts val="0"/>
              </a:spcAft>
              <a:buFont typeface="Wingdings" panose="05000000000000000000" pitchFamily="2" charset="2"/>
              <a:buNone/>
            </a:pPr>
            <a:r>
              <a:rPr lang="en-US" altLang="zh-CN" dirty="0"/>
              <a:t>}</a:t>
            </a:r>
            <a:r>
              <a:rPr lang="en-US" altLang="zh-CN" dirty="0">
                <a:solidFill>
                  <a:srgbClr val="00B050"/>
                </a:solidFill>
                <a:highlight>
                  <a:srgbClr val="FFFF00"/>
                </a:highlight>
              </a:rPr>
              <a:t>Node</a:t>
            </a:r>
            <a:r>
              <a:rPr lang="en-US" altLang="zh-CN" dirty="0"/>
              <a:t>, *</a:t>
            </a:r>
            <a:r>
              <a:rPr lang="en-US" altLang="zh-CN" dirty="0" err="1"/>
              <a:t>LinkList</a:t>
            </a:r>
            <a:r>
              <a:rPr lang="zh-CN" altLang="en-US" dirty="0"/>
              <a:t>；            </a:t>
            </a:r>
            <a:r>
              <a:rPr lang="en-US" altLang="zh-CN" dirty="0">
                <a:solidFill>
                  <a:srgbClr val="CC00CC"/>
                </a:solidFill>
              </a:rPr>
              <a:t>/* </a:t>
            </a:r>
            <a:r>
              <a:rPr lang="en-US" altLang="zh-CN" dirty="0" err="1">
                <a:solidFill>
                  <a:srgbClr val="CC00CC"/>
                </a:solidFill>
              </a:rPr>
              <a:t>LinkList</a:t>
            </a:r>
            <a:r>
              <a:rPr lang="zh-CN" altLang="en-US" dirty="0">
                <a:solidFill>
                  <a:srgbClr val="CC00CC"/>
                </a:solidFill>
              </a:rPr>
              <a:t>为结构指针类型</a:t>
            </a:r>
            <a:r>
              <a:rPr lang="zh-CN" altLang="en-US" sz="2400" dirty="0">
                <a:solidFill>
                  <a:srgbClr val="CC00CC"/>
                </a:solidFill>
              </a:rPr>
              <a:t>*</a:t>
            </a:r>
            <a:r>
              <a:rPr lang="en-US" altLang="zh-CN" sz="2400" dirty="0">
                <a:solidFill>
                  <a:srgbClr val="CC00CC"/>
                </a:solidFill>
              </a:rPr>
              <a:t>/</a:t>
            </a:r>
          </a:p>
          <a:p>
            <a:pPr algn="just">
              <a:lnSpc>
                <a:spcPct val="150000"/>
              </a:lnSpc>
              <a:spcBef>
                <a:spcPts val="600"/>
              </a:spcBef>
              <a:spcAft>
                <a:spcPts val="0"/>
              </a:spcAft>
              <a:buFont typeface="Wingdings" panose="05000000000000000000" pitchFamily="2" charset="2"/>
              <a:buNone/>
            </a:pPr>
            <a:r>
              <a:rPr lang="en-US" altLang="zh-CN" sz="2400" dirty="0"/>
              <a:t>     </a:t>
            </a:r>
          </a:p>
        </p:txBody>
      </p:sp>
      <p:grpSp>
        <p:nvGrpSpPr>
          <p:cNvPr id="9" name="组合 8">
            <a:extLst>
              <a:ext uri="{FF2B5EF4-FFF2-40B4-BE49-F238E27FC236}">
                <a16:creationId xmlns:a16="http://schemas.microsoft.com/office/drawing/2014/main" id="{4EF86883-9946-4ACF-93B9-985FDE98BEC2}"/>
              </a:ext>
            </a:extLst>
          </p:cNvPr>
          <p:cNvGrpSpPr>
            <a:grpSpLocks/>
          </p:cNvGrpSpPr>
          <p:nvPr/>
        </p:nvGrpSpPr>
        <p:grpSpPr bwMode="auto">
          <a:xfrm>
            <a:off x="1143000" y="2590800"/>
            <a:ext cx="3048000" cy="2350295"/>
            <a:chOff x="1162026" y="2624132"/>
            <a:chExt cx="3048021" cy="2350310"/>
          </a:xfrm>
        </p:grpSpPr>
        <p:sp>
          <p:nvSpPr>
            <p:cNvPr id="10" name="Rectangle 7">
              <a:extLst>
                <a:ext uri="{FF2B5EF4-FFF2-40B4-BE49-F238E27FC236}">
                  <a16:creationId xmlns:a16="http://schemas.microsoft.com/office/drawing/2014/main" id="{39B318C6-D43D-47D1-975D-C5BF78BBD378}"/>
                </a:ext>
              </a:extLst>
            </p:cNvPr>
            <p:cNvSpPr>
              <a:spLocks noChangeArrowheads="1"/>
            </p:cNvSpPr>
            <p:nvPr/>
          </p:nvSpPr>
          <p:spPr bwMode="auto">
            <a:xfrm>
              <a:off x="1162026" y="4497395"/>
              <a:ext cx="1600211" cy="477047"/>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headEnd/>
              <a:tailEnd/>
            </a:ln>
            <a:effectLst>
              <a:outerShdw blurRad="40000" dist="20000" dir="5400000" rotWithShape="0">
                <a:srgbClr val="000000">
                  <a:alpha val="38000"/>
                </a:srgbClr>
              </a:outerShdw>
            </a:effectLst>
          </p:spPr>
          <p:txBody>
            <a:bodyPr wrap="none" lIns="0" tIns="0" rIns="0" bIns="0" anchor="t" anchorCtr="0"/>
            <a:lstStyle/>
            <a:p>
              <a:pPr algn="ctr" fontAlgn="auto">
                <a:spcBef>
                  <a:spcPts val="0"/>
                </a:spcBef>
                <a:spcAft>
                  <a:spcPts val="0"/>
                </a:spcAft>
                <a:defRPr/>
              </a:pPr>
              <a:r>
                <a:rPr lang="en-US" altLang="zh-CN" sz="3600" b="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data1</a:t>
              </a:r>
            </a:p>
          </p:txBody>
        </p:sp>
        <p:sp>
          <p:nvSpPr>
            <p:cNvPr id="11" name="Rectangle 8">
              <a:extLst>
                <a:ext uri="{FF2B5EF4-FFF2-40B4-BE49-F238E27FC236}">
                  <a16:creationId xmlns:a16="http://schemas.microsoft.com/office/drawing/2014/main" id="{B1C1B28B-3D98-40AB-91E8-CE049C098627}"/>
                </a:ext>
              </a:extLst>
            </p:cNvPr>
            <p:cNvSpPr>
              <a:spLocks noChangeArrowheads="1"/>
            </p:cNvSpPr>
            <p:nvPr/>
          </p:nvSpPr>
          <p:spPr bwMode="auto">
            <a:xfrm>
              <a:off x="2762237" y="4497395"/>
              <a:ext cx="1143008" cy="477047"/>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400" b="1" kern="0" baseline="-25000">
                <a:solidFill>
                  <a:srgbClr val="3333FF"/>
                </a:solidFill>
                <a:latin typeface="Calibri"/>
                <a:ea typeface="宋体"/>
              </a:endParaRPr>
            </a:p>
          </p:txBody>
        </p:sp>
        <p:cxnSp>
          <p:nvCxnSpPr>
            <p:cNvPr id="12" name="直接连接符 10">
              <a:extLst>
                <a:ext uri="{FF2B5EF4-FFF2-40B4-BE49-F238E27FC236}">
                  <a16:creationId xmlns:a16="http://schemas.microsoft.com/office/drawing/2014/main" id="{1643E3A0-82B5-49A5-B478-6905867A7AFA}"/>
                </a:ext>
              </a:extLst>
            </p:cNvPr>
            <p:cNvCxnSpPr>
              <a:cxnSpLocks noChangeShapeType="1"/>
              <a:endCxn id="10" idx="0"/>
            </p:cNvCxnSpPr>
            <p:nvPr/>
          </p:nvCxnSpPr>
          <p:spPr bwMode="auto">
            <a:xfrm flipH="1">
              <a:off x="1962132" y="2624132"/>
              <a:ext cx="1691497" cy="1873263"/>
            </a:xfrm>
            <a:prstGeom prst="line">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13" name="直接箭头连接符 11">
              <a:extLst>
                <a:ext uri="{FF2B5EF4-FFF2-40B4-BE49-F238E27FC236}">
                  <a16:creationId xmlns:a16="http://schemas.microsoft.com/office/drawing/2014/main" id="{F318F201-91F8-493E-B5F9-0A0736671C80}"/>
                </a:ext>
              </a:extLst>
            </p:cNvPr>
            <p:cNvCxnSpPr>
              <a:cxnSpLocks noChangeShapeType="1"/>
            </p:cNvCxnSpPr>
            <p:nvPr/>
          </p:nvCxnSpPr>
          <p:spPr bwMode="auto">
            <a:xfrm flipH="1">
              <a:off x="3219442" y="3386137"/>
              <a:ext cx="990605" cy="1111258"/>
            </a:xfrm>
            <a:prstGeom prst="straightConnector1">
              <a:avLst/>
            </a:prstGeom>
            <a:noFill/>
            <a:ln w="28575" algn="ctr">
              <a:solidFill>
                <a:srgbClr val="C00000"/>
              </a:solidFill>
              <a:round/>
              <a:headEnd/>
              <a:tailEnd type="arrow" w="med" len="med"/>
            </a:ln>
            <a:extLst>
              <a:ext uri="{909E8E84-426E-40DD-AFC4-6F175D3DCCD1}">
                <a14:hiddenFill xmlns:a14="http://schemas.microsoft.com/office/drawing/2010/main">
                  <a:noFill/>
                </a14:hiddenFill>
              </a:ext>
            </a:extLst>
          </p:spPr>
        </p:cxnSp>
      </p:grpSp>
      <p:sp>
        <p:nvSpPr>
          <p:cNvPr id="2" name="文本框 1">
            <a:extLst>
              <a:ext uri="{FF2B5EF4-FFF2-40B4-BE49-F238E27FC236}">
                <a16:creationId xmlns:a16="http://schemas.microsoft.com/office/drawing/2014/main" id="{CC78C632-7E02-4994-BBA8-71C861970E25}"/>
              </a:ext>
            </a:extLst>
          </p:cNvPr>
          <p:cNvSpPr txBox="1"/>
          <p:nvPr/>
        </p:nvSpPr>
        <p:spPr>
          <a:xfrm>
            <a:off x="4507716" y="4343400"/>
            <a:ext cx="6998484" cy="1822102"/>
          </a:xfrm>
          <a:prstGeom prst="rect">
            <a:avLst/>
          </a:prstGeom>
          <a:solidFill>
            <a:srgbClr val="FFFFCC"/>
          </a:solidFill>
          <a:ln>
            <a:solidFill>
              <a:srgbClr val="FFFFCC"/>
            </a:solidFill>
          </a:ln>
        </p:spPr>
        <p:txBody>
          <a:bodyPr wrap="square" rtlCol="0">
            <a:spAutoFit/>
          </a:bodyPr>
          <a:lstStyle/>
          <a:p>
            <a:pPr marL="342900" indent="-342900">
              <a:lnSpc>
                <a:spcPct val="150000"/>
              </a:lnSpc>
              <a:buFont typeface="Wingdings" panose="05000000000000000000" pitchFamily="2" charset="2"/>
              <a:buChar char="Ø"/>
            </a:pPr>
            <a:r>
              <a:rPr lang="en-US" altLang="zh-CN" sz="2600" b="1" dirty="0" err="1">
                <a:solidFill>
                  <a:srgbClr val="FF0000"/>
                </a:solidFill>
                <a:latin typeface="微软雅黑" panose="020B0503020204020204" pitchFamily="34" charset="-122"/>
                <a:ea typeface="微软雅黑" panose="020B0503020204020204" pitchFamily="34" charset="-122"/>
              </a:rPr>
              <a:t>LinkList</a:t>
            </a:r>
            <a:r>
              <a:rPr lang="en-US" altLang="zh-CN" sz="2600" b="1" dirty="0">
                <a:solidFill>
                  <a:srgbClr val="FF0000"/>
                </a:solidFill>
                <a:latin typeface="微软雅黑" panose="020B0503020204020204" pitchFamily="34" charset="-122"/>
                <a:ea typeface="微软雅黑" panose="020B0503020204020204" pitchFamily="34" charset="-122"/>
              </a:rPr>
              <a:t> </a:t>
            </a:r>
            <a:r>
              <a:rPr lang="zh-CN" altLang="en-US" sz="2600" b="1" dirty="0">
                <a:solidFill>
                  <a:schemeClr val="accent2"/>
                </a:solidFill>
                <a:latin typeface="微软雅黑" panose="020B0503020204020204" pitchFamily="34" charset="-122"/>
                <a:ea typeface="微软雅黑" panose="020B0503020204020204" pitchFamily="34" charset="-122"/>
              </a:rPr>
              <a:t>和 </a:t>
            </a:r>
            <a:r>
              <a:rPr lang="en-US" altLang="zh-CN" sz="2600" b="1" dirty="0">
                <a:solidFill>
                  <a:srgbClr val="FF0000"/>
                </a:solidFill>
                <a:latin typeface="微软雅黑" panose="020B0503020204020204" pitchFamily="34" charset="-122"/>
                <a:ea typeface="微软雅黑" panose="020B0503020204020204" pitchFamily="34" charset="-122"/>
              </a:rPr>
              <a:t>Node * </a:t>
            </a:r>
            <a:r>
              <a:rPr lang="zh-CN" altLang="en-US" sz="2600" b="1" dirty="0">
                <a:solidFill>
                  <a:schemeClr val="accent2"/>
                </a:solidFill>
                <a:latin typeface="微软雅黑" panose="020B0503020204020204" pitchFamily="34" charset="-122"/>
                <a:ea typeface="微软雅黑" panose="020B0503020204020204" pitchFamily="34" charset="-122"/>
              </a:rPr>
              <a:t>同为</a:t>
            </a:r>
            <a:r>
              <a:rPr lang="zh-CN" altLang="en-US" sz="2600" b="1" dirty="0">
                <a:solidFill>
                  <a:srgbClr val="FF0000"/>
                </a:solidFill>
                <a:latin typeface="微软雅黑" panose="020B0503020204020204" pitchFamily="34" charset="-122"/>
                <a:ea typeface="微软雅黑" panose="020B0503020204020204" pitchFamily="34" charset="-122"/>
              </a:rPr>
              <a:t>结构指针类型</a:t>
            </a:r>
            <a:endParaRPr lang="en-US" altLang="zh-CN" sz="26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600" b="1" dirty="0" err="1">
                <a:solidFill>
                  <a:srgbClr val="FF0000"/>
                </a:solidFill>
                <a:latin typeface="微软雅黑" panose="020B0503020204020204" pitchFamily="34" charset="-122"/>
                <a:ea typeface="微软雅黑" panose="020B0503020204020204" pitchFamily="34" charset="-122"/>
              </a:rPr>
              <a:t>LinkList</a:t>
            </a:r>
            <a:r>
              <a:rPr lang="en-US" altLang="zh-CN" sz="2600" b="1" dirty="0">
                <a:solidFill>
                  <a:srgbClr val="FF0000"/>
                </a:solidFill>
                <a:latin typeface="微软雅黑" panose="020B0503020204020204" pitchFamily="34" charset="-122"/>
                <a:ea typeface="微软雅黑" panose="020B0503020204020204" pitchFamily="34" charset="-122"/>
              </a:rPr>
              <a:t> </a:t>
            </a:r>
            <a:r>
              <a:rPr lang="zh-CN" altLang="en-US" sz="2600" b="1" dirty="0">
                <a:solidFill>
                  <a:schemeClr val="accent2"/>
                </a:solidFill>
                <a:latin typeface="微软雅黑" panose="020B0503020204020204" pitchFamily="34" charset="-122"/>
                <a:ea typeface="微软雅黑" panose="020B0503020204020204" pitchFamily="34" charset="-122"/>
              </a:rPr>
              <a:t>一般用作单链表的</a:t>
            </a:r>
            <a:r>
              <a:rPr lang="zh-CN" altLang="en-US" sz="2600" b="1" dirty="0">
                <a:solidFill>
                  <a:srgbClr val="00B050"/>
                </a:solidFill>
                <a:latin typeface="微软雅黑" panose="020B0503020204020204" pitchFamily="34" charset="-122"/>
                <a:ea typeface="微软雅黑" panose="020B0503020204020204" pitchFamily="34" charset="-122"/>
              </a:rPr>
              <a:t>头</a:t>
            </a:r>
            <a:r>
              <a:rPr lang="zh-CN" altLang="en-US" sz="2600" b="1" dirty="0">
                <a:solidFill>
                  <a:srgbClr val="FF0000"/>
                </a:solidFill>
                <a:latin typeface="微软雅黑" panose="020B0503020204020204" pitchFamily="34" charset="-122"/>
                <a:ea typeface="微软雅黑" panose="020B0503020204020204" pitchFamily="34" charset="-122"/>
              </a:rPr>
              <a:t>指针变量</a:t>
            </a:r>
            <a:endParaRPr lang="en-US" altLang="zh-CN" sz="26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en-US" altLang="zh-CN" sz="2600" b="1" dirty="0">
                <a:solidFill>
                  <a:srgbClr val="FF0000"/>
                </a:solidFill>
                <a:latin typeface="微软雅黑" panose="020B0503020204020204" pitchFamily="34" charset="-122"/>
                <a:ea typeface="微软雅黑" panose="020B0503020204020204" pitchFamily="34" charset="-122"/>
              </a:rPr>
              <a:t>Node * </a:t>
            </a:r>
            <a:r>
              <a:rPr lang="zh-CN" altLang="en-US" sz="2600" b="1" dirty="0">
                <a:solidFill>
                  <a:schemeClr val="accent2"/>
                </a:solidFill>
                <a:latin typeface="微软雅黑" panose="020B0503020204020204" pitchFamily="34" charset="-122"/>
                <a:ea typeface="微软雅黑" panose="020B0503020204020204" pitchFamily="34" charset="-122"/>
              </a:rPr>
              <a:t>一般用作</a:t>
            </a:r>
            <a:r>
              <a:rPr lang="zh-CN" altLang="en-US" sz="2600" b="1" dirty="0">
                <a:solidFill>
                  <a:srgbClr val="FF0000"/>
                </a:solidFill>
                <a:latin typeface="微软雅黑" panose="020B0503020204020204" pitchFamily="34" charset="-122"/>
                <a:ea typeface="微软雅黑" panose="020B0503020204020204" pitchFamily="34" charset="-122"/>
              </a:rPr>
              <a:t>指向</a:t>
            </a:r>
            <a:r>
              <a:rPr lang="zh-CN" altLang="en-US" sz="2600" b="1" dirty="0">
                <a:solidFill>
                  <a:schemeClr val="accent2"/>
                </a:solidFill>
                <a:latin typeface="微软雅黑" panose="020B0503020204020204" pitchFamily="34" charset="-122"/>
                <a:ea typeface="微软雅黑" panose="020B0503020204020204" pitchFamily="34" charset="-122"/>
              </a:rPr>
              <a:t>单链表中</a:t>
            </a:r>
            <a:r>
              <a:rPr lang="zh-CN" altLang="en-US" sz="2600" b="1" dirty="0">
                <a:solidFill>
                  <a:srgbClr val="00B050"/>
                </a:solidFill>
                <a:latin typeface="微软雅黑" panose="020B0503020204020204" pitchFamily="34" charset="-122"/>
                <a:ea typeface="微软雅黑" panose="020B0503020204020204" pitchFamily="34" charset="-122"/>
              </a:rPr>
              <a:t>结点</a:t>
            </a:r>
            <a:r>
              <a:rPr lang="zh-CN" altLang="en-US" sz="2600" b="1" dirty="0">
                <a:solidFill>
                  <a:srgbClr val="FF0000"/>
                </a:solidFill>
                <a:latin typeface="微软雅黑" panose="020B0503020204020204" pitchFamily="34" charset="-122"/>
                <a:ea typeface="微软雅黑" panose="020B0503020204020204" pitchFamily="34" charset="-122"/>
              </a:rPr>
              <a:t>的指针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41826E-4A67-443B-B13D-11977A245741}"/>
              </a:ext>
            </a:extLst>
          </p:cNvPr>
          <p:cNvSpPr>
            <a:spLocks noGrp="1"/>
          </p:cNvSpPr>
          <p:nvPr>
            <p:ph type="title"/>
          </p:nvPr>
        </p:nvSpPr>
        <p:spPr/>
        <p:txBody>
          <a:bodyPr/>
          <a:lstStyle/>
          <a:p>
            <a:r>
              <a:rPr lang="en-US" altLang="zh-CN" dirty="0" err="1"/>
              <a:t>LinkList</a:t>
            </a:r>
            <a:r>
              <a:rPr lang="en-US" altLang="zh-CN" dirty="0"/>
              <a:t> L</a:t>
            </a:r>
            <a:endParaRPr lang="zh-CN" altLang="en-US" dirty="0"/>
          </a:p>
        </p:txBody>
      </p:sp>
      <p:sp>
        <p:nvSpPr>
          <p:cNvPr id="3" name="内容占位符 2">
            <a:extLst>
              <a:ext uri="{FF2B5EF4-FFF2-40B4-BE49-F238E27FC236}">
                <a16:creationId xmlns:a16="http://schemas.microsoft.com/office/drawing/2014/main" id="{7B6C8950-97B9-4DD8-BDD4-1BE88BB52747}"/>
              </a:ext>
            </a:extLst>
          </p:cNvPr>
          <p:cNvSpPr>
            <a:spLocks noGrp="1"/>
          </p:cNvSpPr>
          <p:nvPr>
            <p:ph idx="1"/>
          </p:nvPr>
        </p:nvSpPr>
        <p:spPr/>
        <p:txBody>
          <a:bodyPr/>
          <a:lstStyle/>
          <a:p>
            <a:pPr>
              <a:lnSpc>
                <a:spcPct val="150000"/>
              </a:lnSpc>
              <a:spcBef>
                <a:spcPts val="600"/>
              </a:spcBef>
            </a:pPr>
            <a:r>
              <a:rPr lang="zh-CN" altLang="en-US" dirty="0">
                <a:solidFill>
                  <a:srgbClr val="00B050"/>
                </a:solidFill>
              </a:rPr>
              <a:t>若</a:t>
            </a:r>
            <a:r>
              <a:rPr lang="en-US" altLang="zh-CN" dirty="0"/>
              <a:t>L</a:t>
            </a:r>
            <a:r>
              <a:rPr lang="zh-CN" altLang="en-US" dirty="0"/>
              <a:t>指向单链表的</a:t>
            </a:r>
            <a:r>
              <a:rPr lang="zh-CN" altLang="en-US" dirty="0">
                <a:solidFill>
                  <a:srgbClr val="FF0000"/>
                </a:solidFill>
              </a:rPr>
              <a:t>第一个结点</a:t>
            </a:r>
            <a:endParaRPr lang="en-US" altLang="zh-CN" dirty="0">
              <a:solidFill>
                <a:srgbClr val="00B050"/>
              </a:solidFill>
            </a:endParaRPr>
          </a:p>
          <a:p>
            <a:pPr lvl="1">
              <a:lnSpc>
                <a:spcPct val="150000"/>
              </a:lnSpc>
              <a:spcBef>
                <a:spcPts val="600"/>
              </a:spcBef>
            </a:pPr>
            <a:r>
              <a:rPr lang="zh-CN" altLang="en-US" dirty="0"/>
              <a:t>若 </a:t>
            </a:r>
            <a:r>
              <a:rPr lang="en-US" altLang="zh-CN" dirty="0"/>
              <a:t>L ==NULL</a:t>
            </a:r>
            <a:r>
              <a:rPr lang="zh-CN" altLang="en-US" dirty="0"/>
              <a:t>，表示单链表为一个空表</a:t>
            </a:r>
            <a:endParaRPr lang="en-US" altLang="zh-CN" dirty="0"/>
          </a:p>
          <a:p>
            <a:pPr lvl="1">
              <a:lnSpc>
                <a:spcPct val="150000"/>
              </a:lnSpc>
              <a:spcBef>
                <a:spcPts val="600"/>
              </a:spcBef>
            </a:pPr>
            <a:r>
              <a:rPr lang="zh-CN" altLang="en-US" dirty="0"/>
              <a:t>非空表，则 </a:t>
            </a:r>
            <a:r>
              <a:rPr lang="en-US" altLang="zh-CN" dirty="0"/>
              <a:t>L </a:t>
            </a:r>
            <a:r>
              <a:rPr lang="zh-CN" altLang="en-US" dirty="0"/>
              <a:t>指向</a:t>
            </a:r>
            <a:r>
              <a:rPr lang="zh-CN" altLang="en-US" dirty="0">
                <a:solidFill>
                  <a:srgbClr val="FF0000"/>
                </a:solidFill>
              </a:rPr>
              <a:t>第一个元素结点</a:t>
            </a:r>
            <a:r>
              <a:rPr lang="zh-CN" altLang="en-US" dirty="0"/>
              <a:t>（</a:t>
            </a:r>
            <a:r>
              <a:rPr lang="zh-CN" altLang="en-US" dirty="0">
                <a:solidFill>
                  <a:srgbClr val="FF0000"/>
                </a:solidFill>
              </a:rPr>
              <a:t>首元结点</a:t>
            </a:r>
            <a:r>
              <a:rPr lang="zh-CN" altLang="en-US" dirty="0"/>
              <a:t>）</a:t>
            </a:r>
            <a:endParaRPr lang="en-US" altLang="zh-CN" dirty="0"/>
          </a:p>
          <a:p>
            <a:pPr>
              <a:lnSpc>
                <a:spcPct val="150000"/>
              </a:lnSpc>
              <a:spcBef>
                <a:spcPts val="600"/>
              </a:spcBef>
            </a:pPr>
            <a:r>
              <a:rPr lang="zh-CN" altLang="en-US" dirty="0">
                <a:solidFill>
                  <a:srgbClr val="00B050"/>
                </a:solidFill>
              </a:rPr>
              <a:t>若</a:t>
            </a:r>
            <a:r>
              <a:rPr lang="en-US" altLang="zh-CN" dirty="0"/>
              <a:t>L</a:t>
            </a:r>
            <a:r>
              <a:rPr lang="zh-CN" altLang="en-US" dirty="0"/>
              <a:t>指向单链表的</a:t>
            </a:r>
            <a:r>
              <a:rPr lang="zh-CN" altLang="en-US" dirty="0">
                <a:solidFill>
                  <a:srgbClr val="FF0000"/>
                </a:solidFill>
              </a:rPr>
              <a:t>头结点</a:t>
            </a:r>
            <a:endParaRPr lang="en-US" altLang="zh-CN" dirty="0">
              <a:solidFill>
                <a:srgbClr val="FF0000"/>
              </a:solidFill>
            </a:endParaRPr>
          </a:p>
          <a:p>
            <a:pPr lvl="1">
              <a:lnSpc>
                <a:spcPct val="150000"/>
              </a:lnSpc>
              <a:spcBef>
                <a:spcPts val="600"/>
              </a:spcBef>
            </a:pPr>
            <a:r>
              <a:rPr lang="zh-CN" altLang="en-US" dirty="0"/>
              <a:t>若 </a:t>
            </a:r>
            <a:r>
              <a:rPr lang="en-US" altLang="zh-CN" dirty="0"/>
              <a:t>L-&gt;next ==NULL</a:t>
            </a:r>
            <a:r>
              <a:rPr lang="zh-CN" altLang="en-US" dirty="0"/>
              <a:t>，表示单链表为一个空表</a:t>
            </a:r>
            <a:endParaRPr lang="en-US" altLang="zh-CN" dirty="0"/>
          </a:p>
          <a:p>
            <a:pPr lvl="1">
              <a:lnSpc>
                <a:spcPct val="150000"/>
              </a:lnSpc>
              <a:spcBef>
                <a:spcPts val="600"/>
              </a:spcBef>
            </a:pPr>
            <a:r>
              <a:rPr lang="zh-CN" altLang="en-US" dirty="0"/>
              <a:t>非空表，则 </a:t>
            </a:r>
            <a:r>
              <a:rPr lang="en-US" altLang="zh-CN" dirty="0"/>
              <a:t>L-&gt;next </a:t>
            </a:r>
            <a:r>
              <a:rPr lang="zh-CN" altLang="en-US" dirty="0"/>
              <a:t>指向</a:t>
            </a:r>
            <a:r>
              <a:rPr lang="zh-CN" altLang="en-US" dirty="0">
                <a:solidFill>
                  <a:srgbClr val="FF0000"/>
                </a:solidFill>
              </a:rPr>
              <a:t>首元结点</a:t>
            </a:r>
            <a:endParaRPr lang="zh-CN" altLang="en-US" dirty="0"/>
          </a:p>
        </p:txBody>
      </p:sp>
    </p:spTree>
    <p:extLst>
      <p:ext uri="{BB962C8B-B14F-4D97-AF65-F5344CB8AC3E}">
        <p14:creationId xmlns:p14="http://schemas.microsoft.com/office/powerpoint/2010/main" val="2667220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E0F28-BDDF-4F8D-8E09-E77481899422}"/>
              </a:ext>
            </a:extLst>
          </p:cNvPr>
          <p:cNvSpPr>
            <a:spLocks noGrp="1"/>
          </p:cNvSpPr>
          <p:nvPr>
            <p:ph type="title"/>
          </p:nvPr>
        </p:nvSpPr>
        <p:spPr/>
        <p:txBody>
          <a:bodyPr/>
          <a:lstStyle/>
          <a:p>
            <a:r>
              <a:rPr lang="en-US" altLang="zh-CN" dirty="0"/>
              <a:t>2.3.2 </a:t>
            </a:r>
            <a:r>
              <a:rPr lang="zh-CN" altLang="en-US" dirty="0"/>
              <a:t>初始化单链表</a:t>
            </a:r>
          </a:p>
        </p:txBody>
      </p:sp>
      <p:sp>
        <p:nvSpPr>
          <p:cNvPr id="3" name="内容占位符 2">
            <a:extLst>
              <a:ext uri="{FF2B5EF4-FFF2-40B4-BE49-F238E27FC236}">
                <a16:creationId xmlns:a16="http://schemas.microsoft.com/office/drawing/2014/main" id="{1F5C37A3-F521-4B1D-8293-C0BA0B04D330}"/>
              </a:ext>
            </a:extLst>
          </p:cNvPr>
          <p:cNvSpPr>
            <a:spLocks noGrp="1"/>
          </p:cNvSpPr>
          <p:nvPr>
            <p:ph idx="1"/>
          </p:nvPr>
        </p:nvSpPr>
        <p:spPr>
          <a:xfrm>
            <a:off x="685800" y="1371600"/>
            <a:ext cx="11150600" cy="5181600"/>
          </a:xfrm>
        </p:spPr>
        <p:txBody>
          <a:bodyPr/>
          <a:lstStyle/>
          <a:p>
            <a:pPr marL="0" indent="0">
              <a:lnSpc>
                <a:spcPct val="150000"/>
              </a:lnSpc>
              <a:spcBef>
                <a:spcPts val="600"/>
              </a:spcBef>
              <a:buNone/>
            </a:pPr>
            <a:r>
              <a:rPr lang="en-US" altLang="zh-CN" dirty="0"/>
              <a:t>void </a:t>
            </a:r>
            <a:r>
              <a:rPr lang="en-US" altLang="zh-CN" dirty="0" err="1"/>
              <a:t>init_linklist</a:t>
            </a:r>
            <a:r>
              <a:rPr lang="en-US" altLang="zh-CN" dirty="0"/>
              <a:t>(</a:t>
            </a:r>
            <a:r>
              <a:rPr lang="en-US" altLang="zh-CN" dirty="0" err="1"/>
              <a:t>LinkList</a:t>
            </a:r>
            <a:r>
              <a:rPr lang="en-US" altLang="zh-CN" dirty="0"/>
              <a:t> *L) {</a:t>
            </a:r>
          </a:p>
          <a:p>
            <a:pPr marL="0" indent="0">
              <a:lnSpc>
                <a:spcPct val="150000"/>
              </a:lnSpc>
              <a:spcBef>
                <a:spcPts val="600"/>
              </a:spcBef>
              <a:buNone/>
            </a:pPr>
            <a:r>
              <a:rPr lang="en-US" altLang="zh-CN" dirty="0">
                <a:solidFill>
                  <a:srgbClr val="CC00CC"/>
                </a:solidFill>
              </a:rPr>
              <a:t>// </a:t>
            </a:r>
            <a:r>
              <a:rPr lang="en-US" altLang="zh-CN" dirty="0">
                <a:solidFill>
                  <a:srgbClr val="FF0000"/>
                </a:solidFill>
              </a:rPr>
              <a:t>L</a:t>
            </a:r>
            <a:r>
              <a:rPr lang="en-US" altLang="zh-CN" dirty="0">
                <a:solidFill>
                  <a:srgbClr val="CC00CC"/>
                </a:solidFill>
              </a:rPr>
              <a:t> </a:t>
            </a:r>
            <a:r>
              <a:rPr lang="zh-CN" altLang="en-US" dirty="0">
                <a:solidFill>
                  <a:srgbClr val="CC00CC"/>
                </a:solidFill>
              </a:rPr>
              <a:t>实际上是双指针</a:t>
            </a:r>
            <a:r>
              <a:rPr lang="zh-CN" altLang="en-US" dirty="0">
                <a:solidFill>
                  <a:srgbClr val="00B050"/>
                </a:solidFill>
              </a:rPr>
              <a:t>：因</a:t>
            </a:r>
            <a:r>
              <a:rPr lang="en-US" altLang="zh-CN" dirty="0">
                <a:solidFill>
                  <a:srgbClr val="00B050"/>
                </a:solidFill>
              </a:rPr>
              <a:t>Node *</a:t>
            </a:r>
            <a:r>
              <a:rPr lang="en-US" altLang="zh-CN" dirty="0" err="1">
                <a:solidFill>
                  <a:srgbClr val="00B050"/>
                </a:solidFill>
              </a:rPr>
              <a:t>LinkList</a:t>
            </a:r>
            <a:r>
              <a:rPr lang="zh-CN" altLang="en-US" dirty="0">
                <a:solidFill>
                  <a:srgbClr val="00B050"/>
                </a:solidFill>
              </a:rPr>
              <a:t>；故</a:t>
            </a:r>
            <a:r>
              <a:rPr lang="en-US" altLang="zh-CN" dirty="0">
                <a:solidFill>
                  <a:srgbClr val="00B050"/>
                </a:solidFill>
              </a:rPr>
              <a:t>Node * *L</a:t>
            </a:r>
            <a:r>
              <a:rPr lang="zh-CN" altLang="en-US" dirty="0">
                <a:solidFill>
                  <a:srgbClr val="00B050"/>
                </a:solidFill>
              </a:rPr>
              <a:t>；</a:t>
            </a:r>
            <a:endParaRPr lang="en-US" altLang="zh-CN" dirty="0">
              <a:solidFill>
                <a:srgbClr val="CC00CC"/>
              </a:solidFill>
            </a:endParaRPr>
          </a:p>
          <a:p>
            <a:pPr marL="0" indent="0">
              <a:lnSpc>
                <a:spcPct val="150000"/>
              </a:lnSpc>
              <a:spcBef>
                <a:spcPts val="600"/>
              </a:spcBef>
              <a:buNone/>
            </a:pPr>
            <a:r>
              <a:rPr lang="en-US" altLang="zh-CN" dirty="0"/>
              <a:t>	</a:t>
            </a:r>
            <a:r>
              <a:rPr lang="en-US" altLang="zh-CN" dirty="0">
                <a:highlight>
                  <a:srgbClr val="FFFF00"/>
                </a:highlight>
              </a:rPr>
              <a:t>*</a:t>
            </a:r>
            <a:r>
              <a:rPr lang="en-US" altLang="zh-CN" dirty="0"/>
              <a:t>L=(</a:t>
            </a:r>
            <a:r>
              <a:rPr lang="en-US" altLang="zh-CN" dirty="0" err="1">
                <a:solidFill>
                  <a:srgbClr val="00B050"/>
                </a:solidFill>
              </a:rPr>
              <a:t>LinkList</a:t>
            </a:r>
            <a:r>
              <a:rPr lang="en-US" altLang="zh-CN" dirty="0"/>
              <a:t>)malloc(</a:t>
            </a:r>
            <a:r>
              <a:rPr lang="en-US" altLang="zh-CN" dirty="0" err="1"/>
              <a:t>sizeof</a:t>
            </a:r>
            <a:r>
              <a:rPr lang="en-US" altLang="zh-CN" dirty="0"/>
              <a:t>(Node));   </a:t>
            </a:r>
            <a:r>
              <a:rPr lang="en-US" altLang="zh-CN" sz="2400" dirty="0">
                <a:solidFill>
                  <a:srgbClr val="CC00CC"/>
                </a:solidFill>
              </a:rPr>
              <a:t>//</a:t>
            </a:r>
            <a:r>
              <a:rPr lang="zh-CN" altLang="en-US" sz="2400" dirty="0">
                <a:solidFill>
                  <a:srgbClr val="CC00CC"/>
                </a:solidFill>
              </a:rPr>
              <a:t>申请结点空间，建立头结点 </a:t>
            </a:r>
            <a:endParaRPr lang="en-US" altLang="zh-CN" sz="2400" dirty="0">
              <a:solidFill>
                <a:srgbClr val="CC00CC"/>
              </a:solidFill>
            </a:endParaRPr>
          </a:p>
          <a:p>
            <a:pPr marL="0" indent="0">
              <a:lnSpc>
                <a:spcPct val="150000"/>
              </a:lnSpc>
              <a:spcBef>
                <a:spcPts val="600"/>
              </a:spcBef>
              <a:buNone/>
            </a:pPr>
            <a:r>
              <a:rPr lang="en-US" altLang="zh-CN" dirty="0"/>
              <a:t>	</a:t>
            </a:r>
            <a:r>
              <a:rPr lang="en-US" altLang="zh-CN" dirty="0">
                <a:highlight>
                  <a:srgbClr val="FFFF00"/>
                </a:highlight>
              </a:rPr>
              <a:t>(</a:t>
            </a:r>
            <a:r>
              <a:rPr lang="en-US" altLang="zh-CN" dirty="0"/>
              <a:t>*L</a:t>
            </a:r>
            <a:r>
              <a:rPr lang="en-US" altLang="zh-CN" dirty="0">
                <a:highlight>
                  <a:srgbClr val="FFFF00"/>
                </a:highlight>
              </a:rPr>
              <a:t>)</a:t>
            </a:r>
            <a:r>
              <a:rPr lang="en-US" altLang="zh-CN" dirty="0"/>
              <a:t>-&gt;next=NULL;                   </a:t>
            </a:r>
            <a:r>
              <a:rPr lang="en-US" altLang="zh-CN" dirty="0">
                <a:solidFill>
                  <a:srgbClr val="CC00CC"/>
                </a:solidFill>
              </a:rPr>
              <a:t>/* </a:t>
            </a:r>
            <a:r>
              <a:rPr lang="zh-CN" altLang="en-US" dirty="0">
                <a:solidFill>
                  <a:srgbClr val="CC00CC"/>
                </a:solidFill>
              </a:rPr>
              <a:t>建立空的单链表 *</a:t>
            </a:r>
            <a:r>
              <a:rPr lang="en-US" altLang="zh-CN" dirty="0">
                <a:solidFill>
                  <a:srgbClr val="CC00CC"/>
                </a:solidFill>
              </a:rPr>
              <a:t>/</a:t>
            </a:r>
          </a:p>
          <a:p>
            <a:pPr marL="0" indent="0">
              <a:lnSpc>
                <a:spcPct val="150000"/>
              </a:lnSpc>
              <a:spcBef>
                <a:spcPts val="600"/>
              </a:spcBef>
              <a:buNone/>
            </a:pPr>
            <a:r>
              <a:rPr lang="en-US" altLang="zh-CN" dirty="0"/>
              <a:t>}</a:t>
            </a:r>
          </a:p>
          <a:p>
            <a:pPr marL="0" indent="0">
              <a:lnSpc>
                <a:spcPct val="150000"/>
              </a:lnSpc>
              <a:spcBef>
                <a:spcPts val="600"/>
              </a:spcBef>
              <a:buNone/>
            </a:pPr>
            <a:endParaRPr lang="en-US" altLang="zh-CN" dirty="0"/>
          </a:p>
          <a:p>
            <a:pPr marL="0" indent="0">
              <a:lnSpc>
                <a:spcPct val="150000"/>
              </a:lnSpc>
              <a:spcBef>
                <a:spcPts val="600"/>
              </a:spcBef>
              <a:buNone/>
            </a:pPr>
            <a:endParaRPr lang="zh-CN" altLang="en-US" dirty="0"/>
          </a:p>
        </p:txBody>
      </p:sp>
      <p:grpSp>
        <p:nvGrpSpPr>
          <p:cNvPr id="4" name="组合 3">
            <a:extLst>
              <a:ext uri="{FF2B5EF4-FFF2-40B4-BE49-F238E27FC236}">
                <a16:creationId xmlns:a16="http://schemas.microsoft.com/office/drawing/2014/main" id="{A10BDA10-4576-40E3-B64E-264D989E8946}"/>
              </a:ext>
            </a:extLst>
          </p:cNvPr>
          <p:cNvGrpSpPr>
            <a:grpSpLocks/>
          </p:cNvGrpSpPr>
          <p:nvPr/>
        </p:nvGrpSpPr>
        <p:grpSpPr bwMode="auto">
          <a:xfrm>
            <a:off x="3164737" y="4572000"/>
            <a:ext cx="2277213" cy="1305368"/>
            <a:chOff x="1653431" y="3000372"/>
            <a:chExt cx="2277213" cy="1305377"/>
          </a:xfrm>
        </p:grpSpPr>
        <p:sp>
          <p:nvSpPr>
            <p:cNvPr id="5" name="Rectangle 5">
              <a:extLst>
                <a:ext uri="{FF2B5EF4-FFF2-40B4-BE49-F238E27FC236}">
                  <a16:creationId xmlns:a16="http://schemas.microsoft.com/office/drawing/2014/main" id="{8F651DA0-4BAD-43B4-AD37-381C842AF4AD}"/>
                </a:ext>
              </a:extLst>
            </p:cNvPr>
            <p:cNvSpPr>
              <a:spLocks noChangeArrowheads="1"/>
            </p:cNvSpPr>
            <p:nvPr/>
          </p:nvSpPr>
          <p:spPr bwMode="auto">
            <a:xfrm>
              <a:off x="2562219" y="3925891"/>
              <a:ext cx="792163"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微软雅黑" panose="020B0503020204020204" pitchFamily="34" charset="-122"/>
                <a:ea typeface="微软雅黑" panose="020B0503020204020204" pitchFamily="34" charset="-122"/>
              </a:endParaRPr>
            </a:p>
          </p:txBody>
        </p:sp>
        <p:sp>
          <p:nvSpPr>
            <p:cNvPr id="6" name="Rectangle 6">
              <a:extLst>
                <a:ext uri="{FF2B5EF4-FFF2-40B4-BE49-F238E27FC236}">
                  <a16:creationId xmlns:a16="http://schemas.microsoft.com/office/drawing/2014/main" id="{92B2F4D1-92FE-447C-B139-733848A0F6F0}"/>
                </a:ext>
              </a:extLst>
            </p:cNvPr>
            <p:cNvSpPr>
              <a:spLocks noChangeArrowheads="1"/>
            </p:cNvSpPr>
            <p:nvPr/>
          </p:nvSpPr>
          <p:spPr bwMode="auto">
            <a:xfrm>
              <a:off x="3354382" y="3925891"/>
              <a:ext cx="576262"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srgbClr val="0000FF"/>
                  </a:solidFill>
                  <a:latin typeface="微软雅黑" panose="020B0503020204020204" pitchFamily="34" charset="-122"/>
                  <a:ea typeface="微软雅黑" panose="020B0503020204020204" pitchFamily="34" charset="-122"/>
                  <a:cs typeface="Times New Roman" pitchFamily="18" charset="0"/>
                </a:rPr>
                <a:t>∧</a:t>
              </a:r>
            </a:p>
          </p:txBody>
        </p:sp>
        <p:sp>
          <p:nvSpPr>
            <p:cNvPr id="7" name="Line 7">
              <a:extLst>
                <a:ext uri="{FF2B5EF4-FFF2-40B4-BE49-F238E27FC236}">
                  <a16:creationId xmlns:a16="http://schemas.microsoft.com/office/drawing/2014/main" id="{DDB3B684-FF6B-4245-AC1D-1D7BFF903328}"/>
                </a:ext>
              </a:extLst>
            </p:cNvPr>
            <p:cNvSpPr>
              <a:spLocks noChangeShapeType="1"/>
            </p:cNvSpPr>
            <p:nvPr/>
          </p:nvSpPr>
          <p:spPr bwMode="auto">
            <a:xfrm>
              <a:off x="2273294" y="406876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微软雅黑" panose="020B0503020204020204" pitchFamily="34" charset="-122"/>
                <a:ea typeface="微软雅黑" panose="020B0503020204020204" pitchFamily="34" charset="-122"/>
              </a:endParaRPr>
            </a:p>
          </p:txBody>
        </p:sp>
        <p:sp>
          <p:nvSpPr>
            <p:cNvPr id="8" name="Text Box 8">
              <a:extLst>
                <a:ext uri="{FF2B5EF4-FFF2-40B4-BE49-F238E27FC236}">
                  <a16:creationId xmlns:a16="http://schemas.microsoft.com/office/drawing/2014/main" id="{43D140D9-0CE1-4932-8335-6166F3914D5D}"/>
                </a:ext>
              </a:extLst>
            </p:cNvPr>
            <p:cNvSpPr txBox="1">
              <a:spLocks noChangeArrowheads="1"/>
            </p:cNvSpPr>
            <p:nvPr/>
          </p:nvSpPr>
          <p:spPr bwMode="auto">
            <a:xfrm>
              <a:off x="1653431" y="3844081"/>
              <a:ext cx="865188" cy="46166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FF0000"/>
                  </a:solidFill>
                  <a:latin typeface="微软雅黑" panose="020B0503020204020204" pitchFamily="34" charset="-122"/>
                  <a:ea typeface="微软雅黑" panose="020B0503020204020204" pitchFamily="34" charset="-122"/>
                </a:rPr>
                <a:t>*</a:t>
              </a:r>
              <a:r>
                <a:rPr lang="en-US" altLang="zh-CN" b="1" kern="0" dirty="0">
                  <a:solidFill>
                    <a:srgbClr val="0000FF"/>
                  </a:solidFill>
                  <a:latin typeface="微软雅黑" panose="020B0503020204020204" pitchFamily="34" charset="-122"/>
                  <a:ea typeface="微软雅黑" panose="020B0503020204020204" pitchFamily="34" charset="-122"/>
                </a:rPr>
                <a:t>L</a:t>
              </a:r>
            </a:p>
          </p:txBody>
        </p:sp>
        <p:sp>
          <p:nvSpPr>
            <p:cNvPr id="9" name="下箭头 11">
              <a:extLst>
                <a:ext uri="{FF2B5EF4-FFF2-40B4-BE49-F238E27FC236}">
                  <a16:creationId xmlns:a16="http://schemas.microsoft.com/office/drawing/2014/main" id="{20F22F2D-923F-477C-B986-34C3ED008479}"/>
                </a:ext>
              </a:extLst>
            </p:cNvPr>
            <p:cNvSpPr/>
            <p:nvPr/>
          </p:nvSpPr>
          <p:spPr>
            <a:xfrm>
              <a:off x="2857488" y="3000372"/>
              <a:ext cx="214314" cy="500066"/>
            </a:xfrm>
            <a:prstGeom prst="downArrow">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zh-CN" altLang="en-US" b="1" kern="0">
                <a:solidFill>
                  <a:prstClr val="white"/>
                </a:solidFill>
                <a:latin typeface="微软雅黑" panose="020B0503020204020204" pitchFamily="34" charset="-122"/>
                <a:ea typeface="微软雅黑" panose="020B0503020204020204" pitchFamily="34" charset="-122"/>
              </a:endParaRPr>
            </a:p>
          </p:txBody>
        </p:sp>
      </p:grpSp>
      <p:sp>
        <p:nvSpPr>
          <p:cNvPr id="11" name="Arc 35">
            <a:extLst>
              <a:ext uri="{FF2B5EF4-FFF2-40B4-BE49-F238E27FC236}">
                <a16:creationId xmlns:a16="http://schemas.microsoft.com/office/drawing/2014/main" id="{A60BC3D4-7133-435B-B7FE-DEAB5EA661D5}"/>
              </a:ext>
            </a:extLst>
          </p:cNvPr>
          <p:cNvSpPr>
            <a:spLocks/>
          </p:cNvSpPr>
          <p:nvPr/>
        </p:nvSpPr>
        <p:spPr bwMode="auto">
          <a:xfrm>
            <a:off x="2804374" y="5237004"/>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2" name="Text Box 36">
            <a:extLst>
              <a:ext uri="{FF2B5EF4-FFF2-40B4-BE49-F238E27FC236}">
                <a16:creationId xmlns:a16="http://schemas.microsoft.com/office/drawing/2014/main" id="{6F27F95E-D054-422D-9CDF-7D561421AFD2}"/>
              </a:ext>
            </a:extLst>
          </p:cNvPr>
          <p:cNvSpPr txBox="1">
            <a:spLocks noChangeArrowheads="1"/>
          </p:cNvSpPr>
          <p:nvPr/>
        </p:nvSpPr>
        <p:spPr bwMode="auto">
          <a:xfrm>
            <a:off x="2354372" y="4917757"/>
            <a:ext cx="6833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400" dirty="0">
                <a:solidFill>
                  <a:srgbClr val="0000FF"/>
                </a:solidFill>
                <a:latin typeface="微软雅黑" panose="020B0503020204020204" pitchFamily="34" charset="-122"/>
                <a:ea typeface="微软雅黑" panose="020B0503020204020204" pitchFamily="34" charset="-122"/>
              </a:rPr>
              <a:t>L</a:t>
            </a:r>
          </a:p>
        </p:txBody>
      </p:sp>
    </p:spTree>
    <p:extLst>
      <p:ext uri="{BB962C8B-B14F-4D97-AF65-F5344CB8AC3E}">
        <p14:creationId xmlns:p14="http://schemas.microsoft.com/office/powerpoint/2010/main" val="205933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28ADD9B-6448-497C-823D-FE226E86E22D}"/>
              </a:ext>
            </a:extLst>
          </p:cNvPr>
          <p:cNvSpPr>
            <a:spLocks noGrp="1" noChangeArrowheads="1"/>
          </p:cNvSpPr>
          <p:nvPr>
            <p:ph type="title"/>
          </p:nvPr>
        </p:nvSpPr>
        <p:spPr/>
        <p:txBody>
          <a:bodyPr/>
          <a:lstStyle/>
          <a:p>
            <a:r>
              <a:rPr lang="zh-CN" altLang="en-US" dirty="0">
                <a:latin typeface="宋体" panose="02010600030101010101" pitchFamily="2" charset="-122"/>
              </a:rPr>
              <a:t>头插法建表</a:t>
            </a:r>
            <a:endParaRPr lang="zh-CN" altLang="en-US" dirty="0"/>
          </a:p>
        </p:txBody>
      </p:sp>
      <p:sp>
        <p:nvSpPr>
          <p:cNvPr id="54" name="Text Box 4">
            <a:extLst>
              <a:ext uri="{FF2B5EF4-FFF2-40B4-BE49-F238E27FC236}">
                <a16:creationId xmlns:a16="http://schemas.microsoft.com/office/drawing/2014/main" id="{BA6A99E5-56C8-4E74-BFA3-588B745B67DA}"/>
              </a:ext>
            </a:extLst>
          </p:cNvPr>
          <p:cNvSpPr txBox="1">
            <a:spLocks noChangeArrowheads="1"/>
          </p:cNvSpPr>
          <p:nvPr/>
        </p:nvSpPr>
        <p:spPr bwMode="auto">
          <a:xfrm>
            <a:off x="2113756" y="1722438"/>
            <a:ext cx="7964488" cy="1323975"/>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a:spAutoFit/>
          </a:bodyPr>
          <a:lstStyle/>
          <a:p>
            <a:pPr marL="457200" indent="-457200" fontAlgn="auto">
              <a:lnSpc>
                <a:spcPts val="32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从一个空表开始，创建一个头结点。</a:t>
            </a:r>
            <a:endParaRPr kumimoji="1" lang="en-US" altLang="zh-CN" b="1" kern="0" dirty="0">
              <a:solidFill>
                <a:prstClr val="black"/>
              </a:solidFill>
              <a:latin typeface="Calibri"/>
              <a:ea typeface="楷体" pitchFamily="49" charset="-122"/>
              <a:cs typeface="Times New Roman" pitchFamily="18" charset="0"/>
            </a:endParaRPr>
          </a:p>
          <a:p>
            <a:pPr marL="457200" indent="-457200" fontAlgn="auto">
              <a:lnSpc>
                <a:spcPts val="32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依次读取字符数组</a:t>
            </a:r>
            <a:r>
              <a:rPr kumimoji="1" lang="en-US" altLang="zh-CN" b="1" i="1" kern="0" dirty="0">
                <a:solidFill>
                  <a:prstClr val="black"/>
                </a:solidFill>
                <a:latin typeface="Calibri"/>
                <a:ea typeface="楷体" pitchFamily="49" charset="-122"/>
                <a:cs typeface="Times New Roman" pitchFamily="18" charset="0"/>
              </a:rPr>
              <a:t>a</a:t>
            </a:r>
            <a:r>
              <a:rPr kumimoji="1" lang="zh-CN" altLang="en-US" b="1" kern="0" dirty="0">
                <a:solidFill>
                  <a:prstClr val="black"/>
                </a:solidFill>
                <a:latin typeface="Calibri"/>
                <a:ea typeface="楷体" pitchFamily="49" charset="-122"/>
                <a:cs typeface="Times New Roman" pitchFamily="18" charset="0"/>
              </a:rPr>
              <a:t>中的元素，生成新结点</a:t>
            </a:r>
            <a:endParaRPr kumimoji="1" lang="en-US" altLang="zh-CN" b="1" kern="0" dirty="0">
              <a:solidFill>
                <a:prstClr val="black"/>
              </a:solidFill>
              <a:latin typeface="Calibri"/>
              <a:ea typeface="楷体" pitchFamily="49" charset="-122"/>
              <a:cs typeface="Times New Roman" pitchFamily="18" charset="0"/>
            </a:endParaRPr>
          </a:p>
          <a:p>
            <a:pPr marL="457200" indent="-457200" fontAlgn="auto">
              <a:lnSpc>
                <a:spcPts val="3200"/>
              </a:lnSpc>
              <a:spcBef>
                <a:spcPts val="0"/>
              </a:spcBef>
              <a:spcAft>
                <a:spcPts val="0"/>
              </a:spcAft>
              <a:buBlip>
                <a:blip r:embed="rId2"/>
              </a:buBlip>
              <a:defRPr/>
            </a:pPr>
            <a:r>
              <a:rPr kumimoji="1" lang="zh-CN" altLang="en-US" b="1" kern="0" dirty="0">
                <a:solidFill>
                  <a:prstClr val="black"/>
                </a:solidFill>
                <a:latin typeface="Calibri"/>
                <a:ea typeface="楷体" pitchFamily="49" charset="-122"/>
                <a:cs typeface="Times New Roman" pitchFamily="18" charset="0"/>
              </a:rPr>
              <a:t>将新结点插入到当前链表的</a:t>
            </a:r>
            <a:r>
              <a:rPr kumimoji="1" lang="zh-CN" altLang="en-US" b="1" kern="0" dirty="0">
                <a:solidFill>
                  <a:srgbClr val="FF00FF"/>
                </a:solidFill>
                <a:latin typeface="Calibri"/>
                <a:ea typeface="楷体" pitchFamily="49" charset="-122"/>
                <a:cs typeface="Times New Roman" pitchFamily="18" charset="0"/>
              </a:rPr>
              <a:t>表头</a:t>
            </a:r>
            <a:r>
              <a:rPr kumimoji="1" lang="zh-CN" altLang="en-US" b="1" kern="0" dirty="0">
                <a:solidFill>
                  <a:prstClr val="black"/>
                </a:solidFill>
                <a:latin typeface="Calibri"/>
                <a:ea typeface="楷体" pitchFamily="49" charset="-122"/>
                <a:cs typeface="Times New Roman" pitchFamily="18" charset="0"/>
              </a:rPr>
              <a:t>上，直到结束为止。</a:t>
            </a:r>
            <a:endParaRPr lang="zh-CN" altLang="en-US" b="1" kern="0" dirty="0">
              <a:solidFill>
                <a:prstClr val="black"/>
              </a:solidFill>
              <a:latin typeface="Calibri"/>
              <a:ea typeface="楷体" pitchFamily="49" charset="-122"/>
              <a:cs typeface="Times New Roman" pitchFamily="18" charset="0"/>
            </a:endParaRPr>
          </a:p>
        </p:txBody>
      </p:sp>
      <p:grpSp>
        <p:nvGrpSpPr>
          <p:cNvPr id="55" name="组合 54">
            <a:extLst>
              <a:ext uri="{FF2B5EF4-FFF2-40B4-BE49-F238E27FC236}">
                <a16:creationId xmlns:a16="http://schemas.microsoft.com/office/drawing/2014/main" id="{4DDB68AF-AFD1-486B-A021-9719838AC815}"/>
              </a:ext>
            </a:extLst>
          </p:cNvPr>
          <p:cNvGrpSpPr>
            <a:grpSpLocks/>
          </p:cNvGrpSpPr>
          <p:nvPr/>
        </p:nvGrpSpPr>
        <p:grpSpPr bwMode="auto">
          <a:xfrm>
            <a:off x="2186781" y="3716503"/>
            <a:ext cx="7418388" cy="1512888"/>
            <a:chOff x="609600" y="2708275"/>
            <a:chExt cx="7418388" cy="1512888"/>
          </a:xfrm>
        </p:grpSpPr>
        <p:sp>
          <p:nvSpPr>
            <p:cNvPr id="56" name="Oval 22">
              <a:extLst>
                <a:ext uri="{FF2B5EF4-FFF2-40B4-BE49-F238E27FC236}">
                  <a16:creationId xmlns:a16="http://schemas.microsoft.com/office/drawing/2014/main" id="{053B4975-5A05-40AF-8814-9C1ED5BAE010}"/>
                </a:ext>
              </a:extLst>
            </p:cNvPr>
            <p:cNvSpPr>
              <a:spLocks noChangeArrowheads="1"/>
            </p:cNvSpPr>
            <p:nvPr/>
          </p:nvSpPr>
          <p:spPr bwMode="auto">
            <a:xfrm>
              <a:off x="6516688" y="2708275"/>
              <a:ext cx="1511300" cy="1512888"/>
            </a:xfrm>
            <a:prstGeom prst="ellipse">
              <a:avLst/>
            </a:prstGeom>
            <a:solidFill>
              <a:srgbClr val="4F81BD">
                <a:alpha val="0"/>
              </a:srgbClr>
            </a:solidFill>
            <a:ln w="9525">
              <a:solidFill>
                <a:sysClr val="windowText" lastClr="0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57" name="Rectangle 5">
              <a:extLst>
                <a:ext uri="{FF2B5EF4-FFF2-40B4-BE49-F238E27FC236}">
                  <a16:creationId xmlns:a16="http://schemas.microsoft.com/office/drawing/2014/main" id="{DE673D56-550A-43DE-984E-781509EC73C0}"/>
                </a:ext>
              </a:extLst>
            </p:cNvPr>
            <p:cNvSpPr>
              <a:spLocks noChangeArrowheads="1"/>
            </p:cNvSpPr>
            <p:nvPr/>
          </p:nvSpPr>
          <p:spPr bwMode="auto">
            <a:xfrm>
              <a:off x="1330325" y="2997200"/>
              <a:ext cx="576263"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58" name="Rectangle 6">
              <a:extLst>
                <a:ext uri="{FF2B5EF4-FFF2-40B4-BE49-F238E27FC236}">
                  <a16:creationId xmlns:a16="http://schemas.microsoft.com/office/drawing/2014/main" id="{2032032E-4AF2-409A-A615-C5692EF69589}"/>
                </a:ext>
              </a:extLst>
            </p:cNvPr>
            <p:cNvSpPr>
              <a:spLocks noChangeArrowheads="1"/>
            </p:cNvSpPr>
            <p:nvPr/>
          </p:nvSpPr>
          <p:spPr bwMode="auto">
            <a:xfrm>
              <a:off x="1906588" y="2997200"/>
              <a:ext cx="576262"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59" name="Line 7">
              <a:extLst>
                <a:ext uri="{FF2B5EF4-FFF2-40B4-BE49-F238E27FC236}">
                  <a16:creationId xmlns:a16="http://schemas.microsoft.com/office/drawing/2014/main" id="{422E8C76-E42E-4A8D-B4A2-06A63D3E0D71}"/>
                </a:ext>
              </a:extLst>
            </p:cNvPr>
            <p:cNvSpPr>
              <a:spLocks noChangeShapeType="1"/>
            </p:cNvSpPr>
            <p:nvPr/>
          </p:nvSpPr>
          <p:spPr bwMode="auto">
            <a:xfrm>
              <a:off x="1041400" y="31400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0" name="Text Box 8">
              <a:extLst>
                <a:ext uri="{FF2B5EF4-FFF2-40B4-BE49-F238E27FC236}">
                  <a16:creationId xmlns:a16="http://schemas.microsoft.com/office/drawing/2014/main" id="{30D5AF27-F85F-407C-9C06-BBA8C2E87A5F}"/>
                </a:ext>
              </a:extLst>
            </p:cNvPr>
            <p:cNvSpPr txBox="1">
              <a:spLocks noChangeArrowheads="1"/>
            </p:cNvSpPr>
            <p:nvPr/>
          </p:nvSpPr>
          <p:spPr bwMode="auto">
            <a:xfrm>
              <a:off x="609600" y="2852738"/>
              <a:ext cx="504825" cy="39687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kern="0" dirty="0">
                  <a:solidFill>
                    <a:srgbClr val="0000FF"/>
                  </a:solidFill>
                  <a:ea typeface="楷体_GB2312" pitchFamily="49" charset="-122"/>
                </a:rPr>
                <a:t>L</a:t>
              </a:r>
            </a:p>
          </p:txBody>
        </p:sp>
        <p:sp>
          <p:nvSpPr>
            <p:cNvPr id="61" name="Rectangle 9">
              <a:extLst>
                <a:ext uri="{FF2B5EF4-FFF2-40B4-BE49-F238E27FC236}">
                  <a16:creationId xmlns:a16="http://schemas.microsoft.com/office/drawing/2014/main" id="{526956E9-8F28-44B8-B984-C653E12C6E8E}"/>
                </a:ext>
              </a:extLst>
            </p:cNvPr>
            <p:cNvSpPr>
              <a:spLocks noChangeArrowheads="1"/>
            </p:cNvSpPr>
            <p:nvPr/>
          </p:nvSpPr>
          <p:spPr bwMode="auto">
            <a:xfrm>
              <a:off x="3275013" y="30099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2" name="Rectangle 10">
              <a:extLst>
                <a:ext uri="{FF2B5EF4-FFF2-40B4-BE49-F238E27FC236}">
                  <a16:creationId xmlns:a16="http://schemas.microsoft.com/office/drawing/2014/main" id="{ECE86FA3-A28B-4D32-80EA-BD0F688D799F}"/>
                </a:ext>
              </a:extLst>
            </p:cNvPr>
            <p:cNvSpPr>
              <a:spLocks noChangeArrowheads="1"/>
            </p:cNvSpPr>
            <p:nvPr/>
          </p:nvSpPr>
          <p:spPr bwMode="auto">
            <a:xfrm>
              <a:off x="2693988" y="30099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a</a:t>
              </a:r>
              <a:r>
                <a:rPr lang="en-US" altLang="zh-CN" sz="2000" b="1" i="1" kern="0" baseline="-25000" dirty="0">
                  <a:solidFill>
                    <a:srgbClr val="0000FF"/>
                  </a:solidFill>
                  <a:ea typeface="宋体"/>
                  <a:cs typeface="Times New Roman" pitchFamily="18" charset="0"/>
                </a:rPr>
                <a:t>i</a:t>
              </a:r>
              <a:r>
                <a:rPr lang="en-US" altLang="zh-CN" sz="2000" b="1" kern="0" baseline="-25000" dirty="0">
                  <a:solidFill>
                    <a:srgbClr val="0000FF"/>
                  </a:solidFill>
                  <a:ea typeface="宋体"/>
                  <a:cs typeface="Times New Roman" pitchFamily="18" charset="0"/>
                </a:rPr>
                <a:t>-1</a:t>
              </a:r>
            </a:p>
          </p:txBody>
        </p:sp>
        <p:sp>
          <p:nvSpPr>
            <p:cNvPr id="63" name="Line 11">
              <a:extLst>
                <a:ext uri="{FF2B5EF4-FFF2-40B4-BE49-F238E27FC236}">
                  <a16:creationId xmlns:a16="http://schemas.microsoft.com/office/drawing/2014/main" id="{70985B68-BECF-453D-9E81-D53570D3975D}"/>
                </a:ext>
              </a:extLst>
            </p:cNvPr>
            <p:cNvSpPr>
              <a:spLocks noChangeShapeType="1"/>
            </p:cNvSpPr>
            <p:nvPr/>
          </p:nvSpPr>
          <p:spPr bwMode="auto">
            <a:xfrm>
              <a:off x="2362200" y="31908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4" name="Line 12">
              <a:extLst>
                <a:ext uri="{FF2B5EF4-FFF2-40B4-BE49-F238E27FC236}">
                  <a16:creationId xmlns:a16="http://schemas.microsoft.com/office/drawing/2014/main" id="{2C5047FC-A472-4973-80F0-F727BEE4D00D}"/>
                </a:ext>
              </a:extLst>
            </p:cNvPr>
            <p:cNvSpPr>
              <a:spLocks noChangeShapeType="1"/>
            </p:cNvSpPr>
            <p:nvPr/>
          </p:nvSpPr>
          <p:spPr bwMode="auto">
            <a:xfrm>
              <a:off x="4857750" y="31781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5" name="Line 13">
              <a:extLst>
                <a:ext uri="{FF2B5EF4-FFF2-40B4-BE49-F238E27FC236}">
                  <a16:creationId xmlns:a16="http://schemas.microsoft.com/office/drawing/2014/main" id="{01A32B88-AAE0-4D06-AF78-CEE346FECCE3}"/>
                </a:ext>
              </a:extLst>
            </p:cNvPr>
            <p:cNvSpPr>
              <a:spLocks noChangeShapeType="1"/>
            </p:cNvSpPr>
            <p:nvPr/>
          </p:nvSpPr>
          <p:spPr bwMode="auto">
            <a:xfrm>
              <a:off x="3756025" y="31908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66" name="Rectangle 14">
              <a:extLst>
                <a:ext uri="{FF2B5EF4-FFF2-40B4-BE49-F238E27FC236}">
                  <a16:creationId xmlns:a16="http://schemas.microsoft.com/office/drawing/2014/main" id="{FA3AB93B-CB08-4B25-929F-CD74F79B0984}"/>
                </a:ext>
              </a:extLst>
            </p:cNvPr>
            <p:cNvSpPr>
              <a:spLocks noChangeArrowheads="1"/>
            </p:cNvSpPr>
            <p:nvPr/>
          </p:nvSpPr>
          <p:spPr bwMode="auto">
            <a:xfrm>
              <a:off x="5768975" y="29972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7" name="Rectangle 15">
              <a:extLst>
                <a:ext uri="{FF2B5EF4-FFF2-40B4-BE49-F238E27FC236}">
                  <a16:creationId xmlns:a16="http://schemas.microsoft.com/office/drawing/2014/main" id="{5560B2E9-A8D1-49B1-B313-E2C3C5627DC7}"/>
                </a:ext>
              </a:extLst>
            </p:cNvPr>
            <p:cNvSpPr>
              <a:spLocks noChangeArrowheads="1"/>
            </p:cNvSpPr>
            <p:nvPr/>
          </p:nvSpPr>
          <p:spPr bwMode="auto">
            <a:xfrm>
              <a:off x="5187950" y="29972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a:solidFill>
                    <a:srgbClr val="0000FF"/>
                  </a:solidFill>
                  <a:ea typeface="宋体"/>
                  <a:cs typeface="Times New Roman" pitchFamily="18" charset="0"/>
                </a:rPr>
                <a:t>a</a:t>
              </a:r>
              <a:r>
                <a:rPr lang="en-US" altLang="zh-CN" sz="2000" b="1" kern="0" baseline="-25000">
                  <a:solidFill>
                    <a:srgbClr val="0000FF"/>
                  </a:solidFill>
                  <a:ea typeface="宋体"/>
                  <a:cs typeface="Times New Roman" pitchFamily="18" charset="0"/>
                </a:rPr>
                <a:t>1</a:t>
              </a:r>
            </a:p>
          </p:txBody>
        </p:sp>
        <p:sp>
          <p:nvSpPr>
            <p:cNvPr id="68" name="Text Box 16">
              <a:extLst>
                <a:ext uri="{FF2B5EF4-FFF2-40B4-BE49-F238E27FC236}">
                  <a16:creationId xmlns:a16="http://schemas.microsoft.com/office/drawing/2014/main" id="{EBE9AE9F-64E0-4AD1-B019-D20A441C0188}"/>
                </a:ext>
              </a:extLst>
            </p:cNvPr>
            <p:cNvSpPr txBox="1">
              <a:spLocks noChangeArrowheads="1"/>
            </p:cNvSpPr>
            <p:nvPr/>
          </p:nvSpPr>
          <p:spPr bwMode="auto">
            <a:xfrm>
              <a:off x="4176713" y="2857500"/>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69" name="Rectangle 17">
              <a:extLst>
                <a:ext uri="{FF2B5EF4-FFF2-40B4-BE49-F238E27FC236}">
                  <a16:creationId xmlns:a16="http://schemas.microsoft.com/office/drawing/2014/main" id="{8F09471A-018C-485D-8019-5E468128874B}"/>
                </a:ext>
              </a:extLst>
            </p:cNvPr>
            <p:cNvSpPr>
              <a:spLocks noChangeArrowheads="1"/>
            </p:cNvSpPr>
            <p:nvPr/>
          </p:nvSpPr>
          <p:spPr bwMode="auto">
            <a:xfrm>
              <a:off x="7312025" y="34290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ea typeface="宋体"/>
                <a:cs typeface="Times New Roman" pitchFamily="18" charset="0"/>
              </a:endParaRPr>
            </a:p>
          </p:txBody>
        </p:sp>
        <p:sp>
          <p:nvSpPr>
            <p:cNvPr id="70" name="Rectangle 18">
              <a:extLst>
                <a:ext uri="{FF2B5EF4-FFF2-40B4-BE49-F238E27FC236}">
                  <a16:creationId xmlns:a16="http://schemas.microsoft.com/office/drawing/2014/main" id="{AC562E5B-1805-4B5F-B804-456ED2A6F356}"/>
                </a:ext>
              </a:extLst>
            </p:cNvPr>
            <p:cNvSpPr>
              <a:spLocks noChangeArrowheads="1"/>
            </p:cNvSpPr>
            <p:nvPr/>
          </p:nvSpPr>
          <p:spPr bwMode="auto">
            <a:xfrm>
              <a:off x="6731000" y="34290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0000FF"/>
                  </a:solidFill>
                  <a:ea typeface="宋体"/>
                  <a:cs typeface="Times New Roman" pitchFamily="18" charset="0"/>
                </a:rPr>
                <a:t>a</a:t>
              </a:r>
              <a:r>
                <a:rPr lang="en-US" altLang="zh-CN" sz="2000" b="1" i="1" kern="0" baseline="-25000" dirty="0" err="1">
                  <a:solidFill>
                    <a:srgbClr val="0000FF"/>
                  </a:solidFill>
                  <a:ea typeface="宋体"/>
                  <a:cs typeface="Times New Roman" pitchFamily="18" charset="0"/>
                </a:rPr>
                <a:t>i</a:t>
              </a:r>
              <a:endParaRPr lang="en-US" altLang="zh-CN" sz="2000" b="1" i="1" kern="0" baseline="-25000" dirty="0">
                <a:solidFill>
                  <a:srgbClr val="0000FF"/>
                </a:solidFill>
                <a:ea typeface="宋体"/>
                <a:cs typeface="Times New Roman" pitchFamily="18" charset="0"/>
              </a:endParaRPr>
            </a:p>
          </p:txBody>
        </p:sp>
        <p:sp>
          <p:nvSpPr>
            <p:cNvPr id="71" name="Line 19">
              <a:extLst>
                <a:ext uri="{FF2B5EF4-FFF2-40B4-BE49-F238E27FC236}">
                  <a16:creationId xmlns:a16="http://schemas.microsoft.com/office/drawing/2014/main" id="{4B16E693-903C-44A5-BDC3-478F2F18115D}"/>
                </a:ext>
              </a:extLst>
            </p:cNvPr>
            <p:cNvSpPr>
              <a:spLocks noChangeShapeType="1"/>
            </p:cNvSpPr>
            <p:nvPr/>
          </p:nvSpPr>
          <p:spPr bwMode="auto">
            <a:xfrm>
              <a:off x="7019925" y="3068638"/>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72" name="Text Box 20">
              <a:extLst>
                <a:ext uri="{FF2B5EF4-FFF2-40B4-BE49-F238E27FC236}">
                  <a16:creationId xmlns:a16="http://schemas.microsoft.com/office/drawing/2014/main" id="{9B9304B3-3AFC-489D-98F7-F6E292F1E560}"/>
                </a:ext>
              </a:extLst>
            </p:cNvPr>
            <p:cNvSpPr txBox="1">
              <a:spLocks noChangeArrowheads="1"/>
            </p:cNvSpPr>
            <p:nvPr/>
          </p:nvSpPr>
          <p:spPr bwMode="auto">
            <a:xfrm>
              <a:off x="7019925" y="2708275"/>
              <a:ext cx="574675" cy="39687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i="1" kern="0" dirty="0">
                  <a:solidFill>
                    <a:srgbClr val="0000FF"/>
                  </a:solidFill>
                  <a:ea typeface="楷体_GB2312" pitchFamily="49" charset="-122"/>
                </a:rPr>
                <a:t>s</a:t>
              </a:r>
            </a:p>
          </p:txBody>
        </p:sp>
        <p:sp>
          <p:nvSpPr>
            <p:cNvPr id="73" name="Line 21">
              <a:extLst>
                <a:ext uri="{FF2B5EF4-FFF2-40B4-BE49-F238E27FC236}">
                  <a16:creationId xmlns:a16="http://schemas.microsoft.com/office/drawing/2014/main" id="{D07B2B54-34D9-4296-A357-A0421FC68D5F}"/>
                </a:ext>
              </a:extLst>
            </p:cNvPr>
            <p:cNvSpPr>
              <a:spLocks noChangeShapeType="1"/>
            </p:cNvSpPr>
            <p:nvPr/>
          </p:nvSpPr>
          <p:spPr bwMode="auto">
            <a:xfrm flipV="1">
              <a:off x="2627313" y="3429000"/>
              <a:ext cx="0" cy="503238"/>
            </a:xfrm>
            <a:prstGeom prst="line">
              <a:avLst/>
            </a:prstGeom>
            <a:noFill/>
            <a:ln w="28575">
              <a:solidFill>
                <a:srgbClr val="FF33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74" name="Line 23">
              <a:extLst>
                <a:ext uri="{FF2B5EF4-FFF2-40B4-BE49-F238E27FC236}">
                  <a16:creationId xmlns:a16="http://schemas.microsoft.com/office/drawing/2014/main" id="{04083A36-B526-4F21-9F09-88F23969DC05}"/>
                </a:ext>
              </a:extLst>
            </p:cNvPr>
            <p:cNvSpPr>
              <a:spLocks noChangeShapeType="1"/>
            </p:cNvSpPr>
            <p:nvPr/>
          </p:nvSpPr>
          <p:spPr bwMode="auto">
            <a:xfrm>
              <a:off x="2627313" y="3932238"/>
              <a:ext cx="4103687" cy="0"/>
            </a:xfrm>
            <a:prstGeom prst="line">
              <a:avLst/>
            </a:prstGeom>
            <a:noFill/>
            <a:ln w="28575">
              <a:solidFill>
                <a:srgbClr val="FF3300"/>
              </a:solidFill>
              <a:miter lim="800000"/>
              <a:headEnd/>
              <a:tailEn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grpSp>
      <p:sp>
        <p:nvSpPr>
          <p:cNvPr id="75" name="Text Box 25">
            <a:extLst>
              <a:ext uri="{FF2B5EF4-FFF2-40B4-BE49-F238E27FC236}">
                <a16:creationId xmlns:a16="http://schemas.microsoft.com/office/drawing/2014/main" id="{BA278436-1056-4370-A3DD-952448EEB4EA}"/>
              </a:ext>
            </a:extLst>
          </p:cNvPr>
          <p:cNvSpPr txBox="1">
            <a:spLocks noChangeArrowheads="1"/>
          </p:cNvSpPr>
          <p:nvPr/>
        </p:nvSpPr>
        <p:spPr bwMode="auto">
          <a:xfrm>
            <a:off x="3005909" y="5645325"/>
            <a:ext cx="6192838" cy="4572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defRPr/>
            </a:pPr>
            <a:r>
              <a:rPr lang="zh-CN" altLang="en-US" b="1" dirty="0">
                <a:solidFill>
                  <a:srgbClr val="FF0000"/>
                </a:solidFill>
                <a:latin typeface="黑体" pitchFamily="49" charset="-122"/>
                <a:ea typeface="黑体" pitchFamily="49" charset="-122"/>
              </a:rPr>
              <a:t>注意：</a:t>
            </a:r>
            <a:r>
              <a:rPr lang="zh-CN" altLang="en-US" b="1" dirty="0">
                <a:solidFill>
                  <a:srgbClr val="0000FF"/>
                </a:solidFill>
                <a:latin typeface="楷体" pitchFamily="49" charset="-122"/>
                <a:ea typeface="楷体" pitchFamily="49" charset="-122"/>
              </a:rPr>
              <a:t>链表的结点顺序与逻辑次序</a:t>
            </a:r>
            <a:r>
              <a:rPr lang="zh-CN" altLang="en-US" b="1" dirty="0">
                <a:solidFill>
                  <a:srgbClr val="FF00FF"/>
                </a:solidFill>
                <a:latin typeface="楷体" pitchFamily="49" charset="-122"/>
                <a:ea typeface="楷体" pitchFamily="49" charset="-122"/>
              </a:rPr>
              <a:t>相反</a:t>
            </a:r>
            <a:r>
              <a:rPr lang="zh-CN" altLang="en-US" b="1" dirty="0">
                <a:solidFill>
                  <a:srgbClr val="0000FF"/>
                </a:solidFill>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a:extLst>
              <a:ext uri="{FF2B5EF4-FFF2-40B4-BE49-F238E27FC236}">
                <a16:creationId xmlns:a16="http://schemas.microsoft.com/office/drawing/2014/main" id="{FA05E162-72F8-441D-89D1-C480A264C8DC}"/>
              </a:ext>
            </a:extLst>
          </p:cNvPr>
          <p:cNvSpPr>
            <a:spLocks noGrp="1" noChangeArrowheads="1"/>
          </p:cNvSpPr>
          <p:nvPr>
            <p:ph type="body" idx="1"/>
          </p:nvPr>
        </p:nvSpPr>
        <p:spPr>
          <a:xfrm>
            <a:off x="304800" y="533400"/>
            <a:ext cx="11404600" cy="6019800"/>
          </a:xfrm>
        </p:spPr>
        <p:txBody>
          <a:bodyPr/>
          <a:lstStyle/>
          <a:p>
            <a:pPr marL="0" lvl="1" indent="0" algn="just">
              <a:spcBef>
                <a:spcPts val="600"/>
              </a:spcBef>
              <a:spcAft>
                <a:spcPts val="0"/>
              </a:spcAft>
              <a:buNone/>
            </a:pPr>
            <a:r>
              <a:rPr lang="en-US" altLang="zh-CN" sz="2000" dirty="0"/>
              <a:t>void </a:t>
            </a:r>
            <a:r>
              <a:rPr lang="en-US" altLang="zh-CN" sz="2000" dirty="0" err="1"/>
              <a:t>CreateFromHead</a:t>
            </a:r>
            <a:r>
              <a:rPr lang="en-US" altLang="zh-CN" sz="2000" dirty="0"/>
              <a:t>(</a:t>
            </a:r>
            <a:r>
              <a:rPr lang="en-US" altLang="zh-CN" sz="2000" dirty="0" err="1"/>
              <a:t>LinkList</a:t>
            </a:r>
            <a:r>
              <a:rPr lang="en-US" altLang="zh-CN" sz="2000" dirty="0"/>
              <a:t>   L) {</a:t>
            </a:r>
          </a:p>
          <a:p>
            <a:pPr marL="0" lvl="1" indent="0" algn="just">
              <a:spcBef>
                <a:spcPts val="600"/>
              </a:spcBef>
              <a:spcAft>
                <a:spcPts val="0"/>
              </a:spcAft>
              <a:buNone/>
            </a:pPr>
            <a:r>
              <a:rPr lang="en-US" altLang="zh-CN" sz="2000" dirty="0"/>
              <a:t>    Node   *s;  </a:t>
            </a:r>
            <a:r>
              <a:rPr lang="en-US" altLang="zh-CN" sz="2000" dirty="0">
                <a:solidFill>
                  <a:srgbClr val="00B050"/>
                </a:solidFill>
              </a:rPr>
              <a:t>//</a:t>
            </a:r>
            <a:r>
              <a:rPr lang="zh-CN" altLang="en-US" sz="2000" dirty="0">
                <a:solidFill>
                  <a:srgbClr val="00B050"/>
                </a:solidFill>
              </a:rPr>
              <a:t>指向节点指针</a:t>
            </a:r>
            <a:endParaRPr lang="en-US" altLang="zh-CN" sz="2000" dirty="0">
              <a:solidFill>
                <a:srgbClr val="00B050"/>
              </a:solidFill>
            </a:endParaRPr>
          </a:p>
          <a:p>
            <a:pPr marL="0" lvl="1" indent="0" algn="just">
              <a:spcBef>
                <a:spcPts val="600"/>
              </a:spcBef>
              <a:spcAft>
                <a:spcPts val="0"/>
              </a:spcAft>
              <a:buNone/>
            </a:pPr>
            <a:r>
              <a:rPr lang="en-US" altLang="zh-CN" sz="2000" dirty="0"/>
              <a:t>    char	c;  </a:t>
            </a:r>
            <a:r>
              <a:rPr lang="en-US" altLang="zh-CN" sz="2000" dirty="0">
                <a:solidFill>
                  <a:srgbClr val="00B050"/>
                </a:solidFill>
              </a:rPr>
              <a:t>//</a:t>
            </a:r>
            <a:r>
              <a:rPr lang="zh-CN" altLang="en-US" sz="2000" dirty="0">
                <a:solidFill>
                  <a:srgbClr val="00B050"/>
                </a:solidFill>
              </a:rPr>
              <a:t>节点数据变量</a:t>
            </a:r>
            <a:endParaRPr lang="en-US" altLang="zh-CN" sz="2000" dirty="0">
              <a:solidFill>
                <a:srgbClr val="00B050"/>
              </a:solidFill>
            </a:endParaRPr>
          </a:p>
          <a:p>
            <a:pPr marL="0" lvl="1" indent="0" algn="just">
              <a:spcBef>
                <a:spcPts val="600"/>
              </a:spcBef>
              <a:spcAft>
                <a:spcPts val="0"/>
              </a:spcAft>
              <a:buNone/>
            </a:pPr>
            <a:r>
              <a:rPr lang="en-US" altLang="zh-CN" sz="2000" dirty="0"/>
              <a:t>    int flag=1; </a:t>
            </a:r>
            <a:r>
              <a:rPr lang="en-US" altLang="zh-CN" sz="2000" dirty="0">
                <a:solidFill>
                  <a:srgbClr val="00B050"/>
                </a:solidFill>
              </a:rPr>
              <a:t>//</a:t>
            </a:r>
            <a:r>
              <a:rPr lang="zh-CN" altLang="en-US" sz="2000" dirty="0">
                <a:solidFill>
                  <a:srgbClr val="00B050"/>
                </a:solidFill>
              </a:rPr>
              <a:t>建表是否结束标志，</a:t>
            </a:r>
            <a:r>
              <a:rPr lang="en-US" altLang="zh-CN" sz="2000" dirty="0">
                <a:solidFill>
                  <a:srgbClr val="CC00CC"/>
                </a:solidFill>
              </a:rPr>
              <a:t>flag</a:t>
            </a:r>
            <a:r>
              <a:rPr lang="zh-CN" altLang="en-US" sz="2000" dirty="0">
                <a:solidFill>
                  <a:srgbClr val="CC00CC"/>
                </a:solidFill>
              </a:rPr>
              <a:t>初值为</a:t>
            </a:r>
            <a:r>
              <a:rPr lang="en-US" altLang="zh-CN" sz="2000" dirty="0">
                <a:solidFill>
                  <a:srgbClr val="CC00CC"/>
                </a:solidFill>
              </a:rPr>
              <a:t>1</a:t>
            </a:r>
            <a:endParaRPr lang="en-US" altLang="zh-CN" sz="2000" dirty="0">
              <a:solidFill>
                <a:srgbClr val="00B050"/>
              </a:solidFill>
            </a:endParaRPr>
          </a:p>
          <a:p>
            <a:pPr marL="0" lvl="1" indent="0" algn="just">
              <a:spcBef>
                <a:spcPts val="600"/>
              </a:spcBef>
              <a:spcAft>
                <a:spcPts val="0"/>
              </a:spcAft>
              <a:buNone/>
            </a:pPr>
            <a:r>
              <a:rPr lang="en-US" altLang="zh-CN" sz="2000" dirty="0"/>
              <a:t>    while(flag) {   </a:t>
            </a:r>
            <a:r>
              <a:rPr lang="en-US" altLang="zh-CN" sz="2000" dirty="0">
                <a:solidFill>
                  <a:srgbClr val="CC00CC"/>
                </a:solidFill>
              </a:rPr>
              <a:t>/* </a:t>
            </a:r>
            <a:r>
              <a:rPr lang="zh-CN" altLang="en-US" sz="2000" dirty="0">
                <a:solidFill>
                  <a:srgbClr val="CC00CC"/>
                </a:solidFill>
              </a:rPr>
              <a:t>当输入</a:t>
            </a:r>
            <a:r>
              <a:rPr lang="en-US" altLang="zh-CN" sz="2000" dirty="0">
                <a:solidFill>
                  <a:srgbClr val="CC00CC"/>
                </a:solidFill>
              </a:rPr>
              <a:t>"$"</a:t>
            </a:r>
            <a:r>
              <a:rPr lang="zh-CN" altLang="en-US" sz="2000" dirty="0">
                <a:solidFill>
                  <a:srgbClr val="CC00CC"/>
                </a:solidFill>
              </a:rPr>
              <a:t>时，置</a:t>
            </a:r>
            <a:r>
              <a:rPr lang="en-US" altLang="zh-CN" sz="2000" dirty="0">
                <a:solidFill>
                  <a:srgbClr val="CC00CC"/>
                </a:solidFill>
              </a:rPr>
              <a:t>flag</a:t>
            </a:r>
            <a:r>
              <a:rPr lang="zh-CN" altLang="en-US" sz="2000" dirty="0">
                <a:solidFill>
                  <a:srgbClr val="CC00CC"/>
                </a:solidFill>
              </a:rPr>
              <a:t>为</a:t>
            </a:r>
            <a:r>
              <a:rPr lang="en-US" altLang="zh-CN" sz="2000" dirty="0">
                <a:solidFill>
                  <a:srgbClr val="CC00CC"/>
                </a:solidFill>
              </a:rPr>
              <a:t>0</a:t>
            </a:r>
            <a:r>
              <a:rPr lang="zh-CN" altLang="en-US" sz="2000" dirty="0">
                <a:solidFill>
                  <a:srgbClr val="CC00CC"/>
                </a:solidFill>
              </a:rPr>
              <a:t>，建表结束*</a:t>
            </a:r>
            <a:r>
              <a:rPr lang="en-US" altLang="zh-CN" sz="2000" dirty="0">
                <a:solidFill>
                  <a:srgbClr val="CC00CC"/>
                </a:solidFill>
              </a:rPr>
              <a:t>/</a:t>
            </a:r>
          </a:p>
          <a:p>
            <a:pPr marL="0" lvl="1" indent="0" algn="just">
              <a:spcBef>
                <a:spcPts val="600"/>
              </a:spcBef>
              <a:spcAft>
                <a:spcPts val="0"/>
              </a:spcAft>
              <a:buNone/>
            </a:pPr>
            <a:r>
              <a:rPr lang="en-US" altLang="zh-CN" sz="2000" dirty="0"/>
              <a:t>        c=</a:t>
            </a:r>
            <a:r>
              <a:rPr lang="en-US" altLang="zh-CN" sz="2000" dirty="0" err="1"/>
              <a:t>getchar</a:t>
            </a:r>
            <a:r>
              <a:rPr lang="en-US" altLang="zh-CN" sz="2000" dirty="0"/>
              <a:t>(); </a:t>
            </a:r>
            <a:r>
              <a:rPr lang="en-US" altLang="zh-CN" sz="2000" dirty="0">
                <a:solidFill>
                  <a:srgbClr val="00B050"/>
                </a:solidFill>
              </a:rPr>
              <a:t>//</a:t>
            </a:r>
            <a:r>
              <a:rPr lang="zh-CN" altLang="en-US" sz="2000" dirty="0">
                <a:solidFill>
                  <a:srgbClr val="00B050"/>
                </a:solidFill>
              </a:rPr>
              <a:t>获得新建节点的数据变量值</a:t>
            </a:r>
            <a:endParaRPr lang="en-US" altLang="zh-CN" sz="2000" dirty="0"/>
          </a:p>
          <a:p>
            <a:pPr marL="0" lvl="1" indent="0" algn="just">
              <a:spcBef>
                <a:spcPts val="600"/>
              </a:spcBef>
              <a:spcAft>
                <a:spcPts val="0"/>
              </a:spcAft>
              <a:buNone/>
            </a:pPr>
            <a:r>
              <a:rPr lang="en-US" altLang="zh-CN" sz="2000" dirty="0"/>
              <a:t>        if(c!='$') {</a:t>
            </a:r>
          </a:p>
          <a:p>
            <a:pPr marL="0" lvl="1" indent="0" algn="just">
              <a:spcBef>
                <a:spcPts val="600"/>
              </a:spcBef>
              <a:spcAft>
                <a:spcPts val="0"/>
              </a:spcAft>
              <a:buNone/>
            </a:pPr>
            <a:r>
              <a:rPr lang="en-US" altLang="zh-CN" sz="2000" dirty="0"/>
              <a:t>	s=(Node*)malloc(</a:t>
            </a:r>
            <a:r>
              <a:rPr lang="en-US" altLang="zh-CN" sz="2000" dirty="0" err="1"/>
              <a:t>sizeof</a:t>
            </a:r>
            <a:r>
              <a:rPr lang="en-US" altLang="zh-CN" sz="2000" dirty="0"/>
              <a:t>(Node)); /*</a:t>
            </a:r>
            <a:r>
              <a:rPr lang="zh-CN" altLang="en-US" sz="2000" dirty="0"/>
              <a:t>建立新结点</a:t>
            </a:r>
            <a:r>
              <a:rPr lang="en-US" altLang="zh-CN" sz="2000" dirty="0"/>
              <a:t>s*/</a:t>
            </a:r>
          </a:p>
          <a:p>
            <a:pPr marL="0" lvl="1" indent="0" algn="just">
              <a:spcBef>
                <a:spcPts val="600"/>
              </a:spcBef>
              <a:spcAft>
                <a:spcPts val="0"/>
              </a:spcAft>
              <a:buNone/>
            </a:pPr>
            <a:r>
              <a:rPr lang="en-US" altLang="zh-CN" sz="2000" dirty="0"/>
              <a:t>	s-&gt;data=c; </a:t>
            </a:r>
            <a:r>
              <a:rPr lang="en-US" altLang="zh-CN" sz="2000" dirty="0">
                <a:solidFill>
                  <a:srgbClr val="00B050"/>
                </a:solidFill>
              </a:rPr>
              <a:t>//</a:t>
            </a:r>
            <a:r>
              <a:rPr lang="zh-CN" altLang="en-US" sz="2000" dirty="0">
                <a:solidFill>
                  <a:srgbClr val="00B050"/>
                </a:solidFill>
              </a:rPr>
              <a:t>新建节点的数据变量赋值</a:t>
            </a:r>
            <a:endParaRPr lang="en-US" altLang="zh-CN" sz="2000" dirty="0"/>
          </a:p>
          <a:p>
            <a:pPr marL="0" lvl="1" indent="0" algn="just">
              <a:spcBef>
                <a:spcPts val="600"/>
              </a:spcBef>
              <a:spcAft>
                <a:spcPts val="0"/>
              </a:spcAft>
              <a:buNone/>
            </a:pPr>
            <a:r>
              <a:rPr lang="en-US" altLang="zh-CN" sz="2000" dirty="0"/>
              <a:t>	s-&gt;next=L-&gt;next;  </a:t>
            </a:r>
            <a:r>
              <a:rPr lang="en-US" altLang="zh-CN" sz="2000" dirty="0">
                <a:solidFill>
                  <a:srgbClr val="CC00CC"/>
                </a:solidFill>
              </a:rPr>
              <a:t>/*</a:t>
            </a:r>
            <a:r>
              <a:rPr lang="zh-CN" altLang="en-US" sz="2000" dirty="0">
                <a:solidFill>
                  <a:srgbClr val="CC00CC"/>
                </a:solidFill>
              </a:rPr>
              <a:t>将</a:t>
            </a:r>
            <a:r>
              <a:rPr lang="en-US" altLang="zh-CN" sz="2000" dirty="0">
                <a:solidFill>
                  <a:srgbClr val="CC00CC"/>
                </a:solidFill>
              </a:rPr>
              <a:t>s</a:t>
            </a:r>
            <a:r>
              <a:rPr lang="zh-CN" altLang="en-US" sz="2000" dirty="0">
                <a:solidFill>
                  <a:srgbClr val="CC00CC"/>
                </a:solidFill>
              </a:rPr>
              <a:t>结点插入表头</a:t>
            </a:r>
            <a:r>
              <a:rPr lang="zh-CN" altLang="en-US" sz="1800" dirty="0">
                <a:solidFill>
                  <a:srgbClr val="00B050"/>
                </a:solidFill>
              </a:rPr>
              <a:t>，</a:t>
            </a:r>
            <a:r>
              <a:rPr lang="en-US" altLang="zh-CN" sz="1800" dirty="0">
                <a:solidFill>
                  <a:srgbClr val="00B050"/>
                </a:solidFill>
              </a:rPr>
              <a:t>s</a:t>
            </a:r>
            <a:r>
              <a:rPr lang="zh-CN" altLang="en-US" sz="1800" dirty="0">
                <a:solidFill>
                  <a:srgbClr val="00B050"/>
                </a:solidFill>
              </a:rPr>
              <a:t>的指针域指向原头节点的指针域指向的节点</a:t>
            </a:r>
            <a:r>
              <a:rPr lang="zh-CN" altLang="en-US" sz="2000" dirty="0">
                <a:solidFill>
                  <a:srgbClr val="CC00CC"/>
                </a:solidFill>
              </a:rPr>
              <a:t>*</a:t>
            </a:r>
            <a:r>
              <a:rPr lang="en-US" altLang="zh-CN" sz="2000" dirty="0">
                <a:solidFill>
                  <a:srgbClr val="CC00CC"/>
                </a:solidFill>
              </a:rPr>
              <a:t>/</a:t>
            </a:r>
          </a:p>
          <a:p>
            <a:pPr marL="0" lvl="1" indent="0" algn="just">
              <a:spcBef>
                <a:spcPts val="600"/>
              </a:spcBef>
              <a:spcAft>
                <a:spcPts val="0"/>
              </a:spcAft>
              <a:buNone/>
            </a:pPr>
            <a:r>
              <a:rPr lang="en-US" altLang="zh-CN" sz="2000" dirty="0"/>
              <a:t>	L-&gt;next=s;   </a:t>
            </a:r>
            <a:r>
              <a:rPr lang="en-US" altLang="zh-CN" sz="2000" dirty="0">
                <a:solidFill>
                  <a:srgbClr val="00B050"/>
                </a:solidFill>
              </a:rPr>
              <a:t>//</a:t>
            </a:r>
            <a:r>
              <a:rPr lang="zh-CN" altLang="en-US" sz="2000" dirty="0">
                <a:solidFill>
                  <a:srgbClr val="00B050"/>
                </a:solidFill>
              </a:rPr>
              <a:t>头节点指针域指向插入节点</a:t>
            </a:r>
            <a:r>
              <a:rPr lang="en-US" altLang="zh-CN" sz="2000" dirty="0">
                <a:solidFill>
                  <a:srgbClr val="00B050"/>
                </a:solidFill>
              </a:rPr>
              <a:t>s</a:t>
            </a:r>
          </a:p>
          <a:p>
            <a:pPr marL="0" lvl="1" indent="0" algn="just">
              <a:spcBef>
                <a:spcPts val="600"/>
              </a:spcBef>
              <a:spcAft>
                <a:spcPts val="0"/>
              </a:spcAft>
              <a:buNone/>
            </a:pPr>
            <a:r>
              <a:rPr lang="en-US" altLang="zh-CN" sz="2000" dirty="0"/>
              <a:t>        }</a:t>
            </a:r>
          </a:p>
          <a:p>
            <a:pPr marL="0" lvl="1" indent="0" algn="just">
              <a:spcBef>
                <a:spcPts val="600"/>
              </a:spcBef>
              <a:spcAft>
                <a:spcPts val="0"/>
              </a:spcAft>
              <a:buNone/>
            </a:pPr>
            <a:r>
              <a:rPr lang="en-US" altLang="zh-CN" sz="2000" dirty="0"/>
              <a:t>        else</a:t>
            </a:r>
          </a:p>
          <a:p>
            <a:pPr marL="0" lvl="1" indent="0" algn="just">
              <a:spcBef>
                <a:spcPts val="600"/>
              </a:spcBef>
              <a:spcAft>
                <a:spcPts val="0"/>
              </a:spcAft>
              <a:buNone/>
            </a:pPr>
            <a:r>
              <a:rPr lang="en-US" altLang="zh-CN" sz="2000" dirty="0"/>
              <a:t>	flag=0; </a:t>
            </a:r>
            <a:r>
              <a:rPr lang="en-US" altLang="zh-CN" sz="2000" dirty="0">
                <a:solidFill>
                  <a:srgbClr val="00B050"/>
                </a:solidFill>
              </a:rPr>
              <a:t>//</a:t>
            </a:r>
            <a:r>
              <a:rPr lang="zh-CN" altLang="en-US" sz="2000" dirty="0">
                <a:solidFill>
                  <a:srgbClr val="00B050"/>
                </a:solidFill>
              </a:rPr>
              <a:t>建表结束</a:t>
            </a:r>
            <a:endParaRPr lang="en-US" altLang="zh-CN" sz="2000" dirty="0"/>
          </a:p>
          <a:p>
            <a:pPr marL="0" lvl="1" indent="0" algn="just">
              <a:spcBef>
                <a:spcPts val="600"/>
              </a:spcBef>
              <a:spcAft>
                <a:spcPts val="0"/>
              </a:spcAft>
              <a:buNone/>
            </a:pPr>
            <a:r>
              <a:rPr lang="en-US" altLang="zh-CN" sz="2000" dirty="0"/>
              <a:t>    }</a:t>
            </a:r>
          </a:p>
          <a:p>
            <a:pPr marL="0" lvl="1" indent="0" algn="just">
              <a:spcBef>
                <a:spcPts val="600"/>
              </a:spcBef>
              <a:spcAft>
                <a:spcPts val="0"/>
              </a:spcAft>
              <a:buNone/>
            </a:pPr>
            <a:r>
              <a:rPr lang="en-US" altLang="zh-CN" sz="2000" dirty="0"/>
              <a:t>}</a:t>
            </a:r>
          </a:p>
        </p:txBody>
      </p:sp>
      <p:grpSp>
        <p:nvGrpSpPr>
          <p:cNvPr id="7" name="组合 6">
            <a:extLst>
              <a:ext uri="{FF2B5EF4-FFF2-40B4-BE49-F238E27FC236}">
                <a16:creationId xmlns:a16="http://schemas.microsoft.com/office/drawing/2014/main" id="{4CF1CC34-4D91-46DB-A6A6-478D5135FE96}"/>
              </a:ext>
            </a:extLst>
          </p:cNvPr>
          <p:cNvGrpSpPr>
            <a:grpSpLocks/>
          </p:cNvGrpSpPr>
          <p:nvPr/>
        </p:nvGrpSpPr>
        <p:grpSpPr bwMode="auto">
          <a:xfrm>
            <a:off x="3962400" y="4376737"/>
            <a:ext cx="7418387" cy="2100264"/>
            <a:chOff x="500034" y="2828920"/>
            <a:chExt cx="7418388" cy="2100278"/>
          </a:xfrm>
        </p:grpSpPr>
        <p:sp>
          <p:nvSpPr>
            <p:cNvPr id="8" name="Oval 22">
              <a:extLst>
                <a:ext uri="{FF2B5EF4-FFF2-40B4-BE49-F238E27FC236}">
                  <a16:creationId xmlns:a16="http://schemas.microsoft.com/office/drawing/2014/main" id="{097E5CEF-3184-4A5B-A984-0B02E7433812}"/>
                </a:ext>
              </a:extLst>
            </p:cNvPr>
            <p:cNvSpPr>
              <a:spLocks noChangeArrowheads="1"/>
            </p:cNvSpPr>
            <p:nvPr/>
          </p:nvSpPr>
          <p:spPr bwMode="auto">
            <a:xfrm>
              <a:off x="6407122" y="2922584"/>
              <a:ext cx="1511300" cy="1512898"/>
            </a:xfrm>
            <a:prstGeom prst="ellipse">
              <a:avLst/>
            </a:prstGeom>
            <a:solidFill>
              <a:srgbClr val="4F81BD">
                <a:alpha val="0"/>
              </a:srgbClr>
            </a:solidFill>
            <a:ln w="9525">
              <a:solidFill>
                <a:sysClr val="windowText" lastClr="0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9" name="Rectangle 5">
              <a:extLst>
                <a:ext uri="{FF2B5EF4-FFF2-40B4-BE49-F238E27FC236}">
                  <a16:creationId xmlns:a16="http://schemas.microsoft.com/office/drawing/2014/main" id="{0421B229-4C0B-4761-8911-1DF2E39D3EDE}"/>
                </a:ext>
              </a:extLst>
            </p:cNvPr>
            <p:cNvSpPr>
              <a:spLocks noChangeArrowheads="1"/>
            </p:cNvSpPr>
            <p:nvPr/>
          </p:nvSpPr>
          <p:spPr bwMode="auto">
            <a:xfrm>
              <a:off x="1220759" y="3211511"/>
              <a:ext cx="576262"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0" name="Rectangle 6">
              <a:extLst>
                <a:ext uri="{FF2B5EF4-FFF2-40B4-BE49-F238E27FC236}">
                  <a16:creationId xmlns:a16="http://schemas.microsoft.com/office/drawing/2014/main" id="{A48C0B87-FF42-4CF3-9A99-099264BBE5F1}"/>
                </a:ext>
              </a:extLst>
            </p:cNvPr>
            <p:cNvSpPr>
              <a:spLocks noChangeArrowheads="1"/>
            </p:cNvSpPr>
            <p:nvPr/>
          </p:nvSpPr>
          <p:spPr bwMode="auto">
            <a:xfrm>
              <a:off x="1797021" y="3211511"/>
              <a:ext cx="576263"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1" name="Line 7">
              <a:extLst>
                <a:ext uri="{FF2B5EF4-FFF2-40B4-BE49-F238E27FC236}">
                  <a16:creationId xmlns:a16="http://schemas.microsoft.com/office/drawing/2014/main" id="{D921C84E-FD6D-4DF7-98FF-2C68F6951D93}"/>
                </a:ext>
              </a:extLst>
            </p:cNvPr>
            <p:cNvSpPr>
              <a:spLocks noChangeShapeType="1"/>
            </p:cNvSpPr>
            <p:nvPr/>
          </p:nvSpPr>
          <p:spPr bwMode="auto">
            <a:xfrm>
              <a:off x="931834" y="33543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2" name="Text Box 8">
              <a:extLst>
                <a:ext uri="{FF2B5EF4-FFF2-40B4-BE49-F238E27FC236}">
                  <a16:creationId xmlns:a16="http://schemas.microsoft.com/office/drawing/2014/main" id="{C1777117-75CF-42F9-A956-97A367671F3E}"/>
                </a:ext>
              </a:extLst>
            </p:cNvPr>
            <p:cNvSpPr txBox="1">
              <a:spLocks noChangeArrowheads="1"/>
            </p:cNvSpPr>
            <p:nvPr/>
          </p:nvSpPr>
          <p:spPr bwMode="auto">
            <a:xfrm>
              <a:off x="500034" y="3067047"/>
              <a:ext cx="504825" cy="39687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kern="0" dirty="0">
                  <a:solidFill>
                    <a:srgbClr val="0000FF"/>
                  </a:solidFill>
                  <a:ea typeface="楷体_GB2312" pitchFamily="49" charset="-122"/>
                </a:rPr>
                <a:t>L</a:t>
              </a:r>
            </a:p>
          </p:txBody>
        </p:sp>
        <p:sp>
          <p:nvSpPr>
            <p:cNvPr id="13" name="Rectangle 9">
              <a:extLst>
                <a:ext uri="{FF2B5EF4-FFF2-40B4-BE49-F238E27FC236}">
                  <a16:creationId xmlns:a16="http://schemas.microsoft.com/office/drawing/2014/main" id="{F8B0981B-3EF8-4B24-930D-4FFC9F6275F9}"/>
                </a:ext>
              </a:extLst>
            </p:cNvPr>
            <p:cNvSpPr>
              <a:spLocks noChangeArrowheads="1"/>
            </p:cNvSpPr>
            <p:nvPr/>
          </p:nvSpPr>
          <p:spPr bwMode="auto">
            <a:xfrm>
              <a:off x="3165446" y="3224211"/>
              <a:ext cx="5762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4" name="Rectangle 10">
              <a:extLst>
                <a:ext uri="{FF2B5EF4-FFF2-40B4-BE49-F238E27FC236}">
                  <a16:creationId xmlns:a16="http://schemas.microsoft.com/office/drawing/2014/main" id="{30B5AB53-7748-435D-93BC-EC4EB34672E4}"/>
                </a:ext>
              </a:extLst>
            </p:cNvPr>
            <p:cNvSpPr>
              <a:spLocks noChangeArrowheads="1"/>
            </p:cNvSpPr>
            <p:nvPr/>
          </p:nvSpPr>
          <p:spPr bwMode="auto">
            <a:xfrm>
              <a:off x="2584421" y="3224211"/>
              <a:ext cx="5762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c</a:t>
              </a:r>
              <a:r>
                <a:rPr lang="en-US" altLang="zh-CN" sz="2000" b="1" i="1" kern="0" baseline="-25000" dirty="0">
                  <a:solidFill>
                    <a:srgbClr val="0000FF"/>
                  </a:solidFill>
                  <a:ea typeface="宋体"/>
                  <a:cs typeface="Times New Roman" pitchFamily="18" charset="0"/>
                </a:rPr>
                <a:t>i-</a:t>
              </a:r>
              <a:r>
                <a:rPr lang="en-US" altLang="zh-CN" sz="2000" b="1" kern="0" baseline="-25000" dirty="0">
                  <a:solidFill>
                    <a:srgbClr val="0000FF"/>
                  </a:solidFill>
                  <a:ea typeface="宋体"/>
                  <a:cs typeface="Times New Roman" pitchFamily="18" charset="0"/>
                </a:rPr>
                <a:t>1</a:t>
              </a:r>
            </a:p>
          </p:txBody>
        </p:sp>
        <p:sp>
          <p:nvSpPr>
            <p:cNvPr id="15" name="Line 11">
              <a:extLst>
                <a:ext uri="{FF2B5EF4-FFF2-40B4-BE49-F238E27FC236}">
                  <a16:creationId xmlns:a16="http://schemas.microsoft.com/office/drawing/2014/main" id="{BD5AA65C-046D-4DBB-AACD-E17AB6BCF08E}"/>
                </a:ext>
              </a:extLst>
            </p:cNvPr>
            <p:cNvSpPr>
              <a:spLocks noChangeShapeType="1"/>
            </p:cNvSpPr>
            <p:nvPr/>
          </p:nvSpPr>
          <p:spPr bwMode="auto">
            <a:xfrm>
              <a:off x="2252634" y="34051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6" name="Line 12">
              <a:extLst>
                <a:ext uri="{FF2B5EF4-FFF2-40B4-BE49-F238E27FC236}">
                  <a16:creationId xmlns:a16="http://schemas.microsoft.com/office/drawing/2014/main" id="{EBDA7DEF-3AAB-4967-96CC-A870140498CF}"/>
                </a:ext>
              </a:extLst>
            </p:cNvPr>
            <p:cNvSpPr>
              <a:spLocks noChangeShapeType="1"/>
            </p:cNvSpPr>
            <p:nvPr/>
          </p:nvSpPr>
          <p:spPr bwMode="auto">
            <a:xfrm>
              <a:off x="4748185" y="33924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Line 13">
              <a:extLst>
                <a:ext uri="{FF2B5EF4-FFF2-40B4-BE49-F238E27FC236}">
                  <a16:creationId xmlns:a16="http://schemas.microsoft.com/office/drawing/2014/main" id="{E96DC74D-1716-453A-BD9D-9AEB52EAF542}"/>
                </a:ext>
              </a:extLst>
            </p:cNvPr>
            <p:cNvSpPr>
              <a:spLocks noChangeShapeType="1"/>
            </p:cNvSpPr>
            <p:nvPr/>
          </p:nvSpPr>
          <p:spPr bwMode="auto">
            <a:xfrm>
              <a:off x="3646459" y="3405187"/>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8" name="Rectangle 14">
              <a:extLst>
                <a:ext uri="{FF2B5EF4-FFF2-40B4-BE49-F238E27FC236}">
                  <a16:creationId xmlns:a16="http://schemas.microsoft.com/office/drawing/2014/main" id="{6EDA22B5-2788-43D7-819E-FB5FD6F5F760}"/>
                </a:ext>
              </a:extLst>
            </p:cNvPr>
            <p:cNvSpPr>
              <a:spLocks noChangeArrowheads="1"/>
            </p:cNvSpPr>
            <p:nvPr/>
          </p:nvSpPr>
          <p:spPr bwMode="auto">
            <a:xfrm>
              <a:off x="5659410" y="3211511"/>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prstClr val="black"/>
                  </a:solidFill>
                  <a:latin typeface="宋体" panose="02010600030101010101" pitchFamily="2" charset="-122"/>
                  <a:ea typeface="宋体" panose="02010600030101010101" pitchFamily="2" charset="-122"/>
                </a:rPr>
                <a:t>∧</a:t>
              </a:r>
              <a:endParaRPr lang="zh-CN" altLang="en-US" b="1" kern="0" dirty="0">
                <a:solidFill>
                  <a:prstClr val="black"/>
                </a:solidFill>
                <a:latin typeface="Calibri"/>
                <a:ea typeface="宋体"/>
              </a:endParaRPr>
            </a:p>
          </p:txBody>
        </p:sp>
        <p:sp>
          <p:nvSpPr>
            <p:cNvPr id="19" name="Rectangle 15">
              <a:extLst>
                <a:ext uri="{FF2B5EF4-FFF2-40B4-BE49-F238E27FC236}">
                  <a16:creationId xmlns:a16="http://schemas.microsoft.com/office/drawing/2014/main" id="{C37D97DE-2B21-474F-BD3A-30B6C71232B0}"/>
                </a:ext>
              </a:extLst>
            </p:cNvPr>
            <p:cNvSpPr>
              <a:spLocks noChangeArrowheads="1"/>
            </p:cNvSpPr>
            <p:nvPr/>
          </p:nvSpPr>
          <p:spPr bwMode="auto">
            <a:xfrm>
              <a:off x="5078385" y="3211511"/>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c</a:t>
              </a:r>
              <a:r>
                <a:rPr lang="en-US" altLang="zh-CN" sz="2000" b="1" kern="0" baseline="-25000" dirty="0">
                  <a:solidFill>
                    <a:srgbClr val="0000FF"/>
                  </a:solidFill>
                  <a:ea typeface="宋体"/>
                  <a:cs typeface="Times New Roman" pitchFamily="18" charset="0"/>
                </a:rPr>
                <a:t>1</a:t>
              </a:r>
            </a:p>
          </p:txBody>
        </p:sp>
        <p:sp>
          <p:nvSpPr>
            <p:cNvPr id="20" name="Text Box 16">
              <a:extLst>
                <a:ext uri="{FF2B5EF4-FFF2-40B4-BE49-F238E27FC236}">
                  <a16:creationId xmlns:a16="http://schemas.microsoft.com/office/drawing/2014/main" id="{ADF24807-A6D7-4944-85B6-CED130DF87AE}"/>
                </a:ext>
              </a:extLst>
            </p:cNvPr>
            <p:cNvSpPr txBox="1">
              <a:spLocks noChangeArrowheads="1"/>
            </p:cNvSpPr>
            <p:nvPr/>
          </p:nvSpPr>
          <p:spPr bwMode="auto">
            <a:xfrm>
              <a:off x="4067146" y="3071810"/>
              <a:ext cx="504825" cy="45720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21" name="Rectangle 17">
              <a:extLst>
                <a:ext uri="{FF2B5EF4-FFF2-40B4-BE49-F238E27FC236}">
                  <a16:creationId xmlns:a16="http://schemas.microsoft.com/office/drawing/2014/main" id="{8D93875F-28D5-4CFD-ACD5-F821A526C97F}"/>
                </a:ext>
              </a:extLst>
            </p:cNvPr>
            <p:cNvSpPr>
              <a:spLocks noChangeArrowheads="1"/>
            </p:cNvSpPr>
            <p:nvPr/>
          </p:nvSpPr>
          <p:spPr bwMode="auto">
            <a:xfrm>
              <a:off x="7202460" y="3643314"/>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ea typeface="宋体"/>
                <a:cs typeface="Times New Roman" pitchFamily="18" charset="0"/>
              </a:endParaRPr>
            </a:p>
          </p:txBody>
        </p:sp>
        <p:sp>
          <p:nvSpPr>
            <p:cNvPr id="22" name="Rectangle 18">
              <a:extLst>
                <a:ext uri="{FF2B5EF4-FFF2-40B4-BE49-F238E27FC236}">
                  <a16:creationId xmlns:a16="http://schemas.microsoft.com/office/drawing/2014/main" id="{A9A6FF8E-3E87-4875-8FC5-57F612F3BBA4}"/>
                </a:ext>
              </a:extLst>
            </p:cNvPr>
            <p:cNvSpPr>
              <a:spLocks noChangeArrowheads="1"/>
            </p:cNvSpPr>
            <p:nvPr/>
          </p:nvSpPr>
          <p:spPr bwMode="auto">
            <a:xfrm>
              <a:off x="6621435" y="3643314"/>
              <a:ext cx="5762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0000FF"/>
                  </a:solidFill>
                  <a:ea typeface="宋体"/>
                  <a:cs typeface="Times New Roman" pitchFamily="18" charset="0"/>
                </a:rPr>
                <a:t>c</a:t>
              </a:r>
              <a:r>
                <a:rPr lang="en-US" altLang="zh-CN" sz="2000" b="1" i="1" kern="0" baseline="-25000" dirty="0">
                  <a:solidFill>
                    <a:srgbClr val="0000FF"/>
                  </a:solidFill>
                  <a:ea typeface="宋体"/>
                  <a:cs typeface="Times New Roman" pitchFamily="18" charset="0"/>
                </a:rPr>
                <a:t>i</a:t>
              </a:r>
            </a:p>
          </p:txBody>
        </p:sp>
        <p:sp>
          <p:nvSpPr>
            <p:cNvPr id="23" name="Line 19">
              <a:extLst>
                <a:ext uri="{FF2B5EF4-FFF2-40B4-BE49-F238E27FC236}">
                  <a16:creationId xmlns:a16="http://schemas.microsoft.com/office/drawing/2014/main" id="{3C5CC709-8C6A-4EAA-BB20-932FCB5911E8}"/>
                </a:ext>
              </a:extLst>
            </p:cNvPr>
            <p:cNvSpPr>
              <a:spLocks noChangeShapeType="1"/>
            </p:cNvSpPr>
            <p:nvPr/>
          </p:nvSpPr>
          <p:spPr bwMode="auto">
            <a:xfrm>
              <a:off x="6910360" y="3282948"/>
              <a:ext cx="0" cy="360366"/>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4" name="Text Box 20">
              <a:extLst>
                <a:ext uri="{FF2B5EF4-FFF2-40B4-BE49-F238E27FC236}">
                  <a16:creationId xmlns:a16="http://schemas.microsoft.com/office/drawing/2014/main" id="{E4B20DB9-66A8-49D0-B172-0F0793FF1D50}"/>
                </a:ext>
              </a:extLst>
            </p:cNvPr>
            <p:cNvSpPr txBox="1">
              <a:spLocks noChangeArrowheads="1"/>
            </p:cNvSpPr>
            <p:nvPr/>
          </p:nvSpPr>
          <p:spPr bwMode="auto">
            <a:xfrm>
              <a:off x="6910360" y="2922584"/>
              <a:ext cx="574675" cy="396878"/>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000" b="1" i="1" kern="0" dirty="0">
                  <a:solidFill>
                    <a:srgbClr val="0000FF"/>
                  </a:solidFill>
                  <a:ea typeface="楷体_GB2312" pitchFamily="49" charset="-122"/>
                </a:rPr>
                <a:t>s</a:t>
              </a:r>
            </a:p>
          </p:txBody>
        </p:sp>
        <p:sp>
          <p:nvSpPr>
            <p:cNvPr id="25" name="Line 21">
              <a:extLst>
                <a:ext uri="{FF2B5EF4-FFF2-40B4-BE49-F238E27FC236}">
                  <a16:creationId xmlns:a16="http://schemas.microsoft.com/office/drawing/2014/main" id="{C43262E1-29A8-41E5-8CAC-1591EFAABD7E}"/>
                </a:ext>
              </a:extLst>
            </p:cNvPr>
            <p:cNvSpPr>
              <a:spLocks noChangeShapeType="1"/>
            </p:cNvSpPr>
            <p:nvPr/>
          </p:nvSpPr>
          <p:spPr bwMode="auto">
            <a:xfrm flipV="1">
              <a:off x="2517746" y="3643314"/>
              <a:ext cx="0" cy="503241"/>
            </a:xfrm>
            <a:prstGeom prst="line">
              <a:avLst/>
            </a:prstGeom>
            <a:noFill/>
            <a:ln w="28575">
              <a:solidFill>
                <a:srgbClr val="FF33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6" name="Line 23">
              <a:extLst>
                <a:ext uri="{FF2B5EF4-FFF2-40B4-BE49-F238E27FC236}">
                  <a16:creationId xmlns:a16="http://schemas.microsoft.com/office/drawing/2014/main" id="{831C2E0F-7584-4CDC-87DE-80945AA7C590}"/>
                </a:ext>
              </a:extLst>
            </p:cNvPr>
            <p:cNvSpPr>
              <a:spLocks noChangeShapeType="1"/>
            </p:cNvSpPr>
            <p:nvPr/>
          </p:nvSpPr>
          <p:spPr bwMode="auto">
            <a:xfrm>
              <a:off x="2517746" y="4146555"/>
              <a:ext cx="4103689" cy="0"/>
            </a:xfrm>
            <a:prstGeom prst="line">
              <a:avLst/>
            </a:prstGeom>
            <a:noFill/>
            <a:ln w="28575">
              <a:solidFill>
                <a:srgbClr val="FF3300"/>
              </a:solidFill>
              <a:miter lim="800000"/>
              <a:headEnd/>
              <a:tailEn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7" name="下箭头 25">
              <a:extLst>
                <a:ext uri="{FF2B5EF4-FFF2-40B4-BE49-F238E27FC236}">
                  <a16:creationId xmlns:a16="http://schemas.microsoft.com/office/drawing/2014/main" id="{A8DC5610-0804-4791-908A-DE81B675C2E6}"/>
                </a:ext>
              </a:extLst>
            </p:cNvPr>
            <p:cNvSpPr/>
            <p:nvPr/>
          </p:nvSpPr>
          <p:spPr>
            <a:xfrm>
              <a:off x="4143372" y="2828920"/>
              <a:ext cx="285752" cy="500067"/>
            </a:xfrm>
            <a:prstGeom prst="downArrow">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lstStyle/>
            <a:p>
              <a:pPr algn="ctr" fontAlgn="auto">
                <a:spcBef>
                  <a:spcPts val="0"/>
                </a:spcBef>
                <a:spcAft>
                  <a:spcPts val="0"/>
                </a:spcAft>
                <a:defRPr/>
              </a:pPr>
              <a:endParaRPr lang="zh-CN" altLang="en-US" b="1" kern="0">
                <a:solidFill>
                  <a:prstClr val="white"/>
                </a:solidFill>
                <a:latin typeface="Calibri"/>
                <a:ea typeface="宋体"/>
              </a:endParaRPr>
            </a:p>
          </p:txBody>
        </p:sp>
        <p:sp>
          <p:nvSpPr>
            <p:cNvPr id="28" name="TextBox 26">
              <a:extLst>
                <a:ext uri="{FF2B5EF4-FFF2-40B4-BE49-F238E27FC236}">
                  <a16:creationId xmlns:a16="http://schemas.microsoft.com/office/drawing/2014/main" id="{81DC0800-41D1-4E9C-9872-6F1CB2A5C78B}"/>
                </a:ext>
              </a:extLst>
            </p:cNvPr>
            <p:cNvSpPr txBox="1"/>
            <p:nvPr/>
          </p:nvSpPr>
          <p:spPr>
            <a:xfrm>
              <a:off x="3071784" y="4221168"/>
              <a:ext cx="2928937" cy="708030"/>
            </a:xfrm>
            <a:prstGeom prst="rect">
              <a:avLst/>
            </a:prstGeom>
            <a:noFill/>
          </p:spPr>
          <p:txBody>
            <a:bodyPr>
              <a:spAutoFit/>
            </a:bodyPr>
            <a:lstStyle/>
            <a:p>
              <a:pPr fontAlgn="auto">
                <a:spcBef>
                  <a:spcPts val="0"/>
                </a:spcBef>
                <a:spcAft>
                  <a:spcPts val="0"/>
                </a:spcAft>
                <a:defRPr/>
              </a:pPr>
              <a:r>
                <a:rPr lang="en-US" altLang="zh-CN" sz="2000" b="1" kern="0" dirty="0">
                  <a:solidFill>
                    <a:srgbClr val="0000FF"/>
                  </a:solidFill>
                  <a:ea typeface="楷体_GB2312" pitchFamily="49" charset="-122"/>
                  <a:cs typeface="Times New Roman" pitchFamily="18" charset="0"/>
                </a:rPr>
                <a:t>s</a:t>
              </a:r>
              <a:r>
                <a:rPr lang="en-US" altLang="zh-CN" sz="2000" b="1" kern="0" dirty="0">
                  <a:solidFill>
                    <a:srgbClr val="0000FF"/>
                  </a:solidFill>
                  <a:latin typeface="宋体"/>
                  <a:ea typeface="宋体"/>
                  <a:cs typeface="Times New Roman" pitchFamily="18" charset="0"/>
                </a:rPr>
                <a:t>-</a:t>
              </a:r>
              <a:r>
                <a:rPr lang="en-US" altLang="zh-CN" sz="2000" b="1" kern="0" dirty="0">
                  <a:solidFill>
                    <a:srgbClr val="0000FF"/>
                  </a:solidFill>
                  <a:ea typeface="楷体_GB2312" pitchFamily="49" charset="-122"/>
                  <a:cs typeface="Times New Roman" pitchFamily="18" charset="0"/>
                </a:rPr>
                <a:t>&gt;next=L</a:t>
              </a:r>
              <a:r>
                <a:rPr lang="en-US" altLang="zh-CN" sz="2000" b="1" kern="0" dirty="0">
                  <a:solidFill>
                    <a:srgbClr val="0000FF"/>
                  </a:solidFill>
                  <a:latin typeface="宋体"/>
                  <a:ea typeface="宋体"/>
                  <a:cs typeface="Times New Roman" pitchFamily="18" charset="0"/>
                </a:rPr>
                <a:t>-</a:t>
              </a:r>
              <a:r>
                <a:rPr lang="en-US" altLang="zh-CN" sz="2000" b="1" kern="0" dirty="0">
                  <a:solidFill>
                    <a:srgbClr val="0000FF"/>
                  </a:solidFill>
                  <a:ea typeface="楷体_GB2312" pitchFamily="49" charset="-122"/>
                  <a:cs typeface="Times New Roman" pitchFamily="18" charset="0"/>
                </a:rPr>
                <a:t>&gt;next;</a:t>
              </a:r>
            </a:p>
            <a:p>
              <a:pPr fontAlgn="auto">
                <a:spcBef>
                  <a:spcPts val="0"/>
                </a:spcBef>
                <a:spcAft>
                  <a:spcPts val="0"/>
                </a:spcAft>
                <a:defRPr/>
              </a:pPr>
              <a:r>
                <a:rPr lang="en-US" altLang="zh-CN" sz="2000" b="1" kern="0" dirty="0">
                  <a:solidFill>
                    <a:srgbClr val="0000FF"/>
                  </a:solidFill>
                  <a:ea typeface="楷体_GB2312" pitchFamily="49" charset="-122"/>
                  <a:cs typeface="Times New Roman" pitchFamily="18" charset="0"/>
                </a:rPr>
                <a:t>L</a:t>
              </a:r>
              <a:r>
                <a:rPr lang="en-US" altLang="zh-CN" sz="2000" b="1" kern="0" dirty="0">
                  <a:solidFill>
                    <a:srgbClr val="0000FF"/>
                  </a:solidFill>
                  <a:latin typeface="宋体"/>
                  <a:ea typeface="宋体"/>
                  <a:cs typeface="Times New Roman" pitchFamily="18" charset="0"/>
                </a:rPr>
                <a:t>-</a:t>
              </a:r>
              <a:r>
                <a:rPr lang="en-US" altLang="zh-CN" sz="2000" b="1" kern="0" dirty="0">
                  <a:solidFill>
                    <a:srgbClr val="0000FF"/>
                  </a:solidFill>
                  <a:ea typeface="楷体_GB2312" pitchFamily="49" charset="-122"/>
                  <a:cs typeface="Times New Roman" pitchFamily="18" charset="0"/>
                </a:rPr>
                <a:t>&gt;next=s;</a:t>
              </a:r>
              <a:endParaRPr lang="zh-CN" altLang="en-US" sz="2000" b="1" kern="0" dirty="0">
                <a:solidFill>
                  <a:srgbClr val="0000FF"/>
                </a:solidFill>
                <a:ea typeface="楷体_GB2312" pitchFamily="49" charset="-122"/>
                <a:cs typeface="Times New Roman" pitchFamily="18" charset="0"/>
              </a:endParaRPr>
            </a:p>
          </p:txBody>
        </p:sp>
      </p:grpSp>
      <p:grpSp>
        <p:nvGrpSpPr>
          <p:cNvPr id="29" name="组合 28">
            <a:extLst>
              <a:ext uri="{FF2B5EF4-FFF2-40B4-BE49-F238E27FC236}">
                <a16:creationId xmlns:a16="http://schemas.microsoft.com/office/drawing/2014/main" id="{872C8DBE-3C22-4B11-A55A-5D05C8019E44}"/>
              </a:ext>
            </a:extLst>
          </p:cNvPr>
          <p:cNvGrpSpPr/>
          <p:nvPr/>
        </p:nvGrpSpPr>
        <p:grpSpPr>
          <a:xfrm>
            <a:off x="7376318" y="1341521"/>
            <a:ext cx="1957388" cy="515937"/>
            <a:chOff x="7208828" y="1831974"/>
            <a:chExt cx="1957388" cy="515937"/>
          </a:xfrm>
        </p:grpSpPr>
        <p:sp>
          <p:nvSpPr>
            <p:cNvPr id="30" name="Rectangle 16">
              <a:extLst>
                <a:ext uri="{FF2B5EF4-FFF2-40B4-BE49-F238E27FC236}">
                  <a16:creationId xmlns:a16="http://schemas.microsoft.com/office/drawing/2014/main" id="{DF3CAA2C-7D3D-4817-95AC-FD12A1C9AFB1}"/>
                </a:ext>
              </a:extLst>
            </p:cNvPr>
            <p:cNvSpPr>
              <a:spLocks noChangeArrowheads="1"/>
            </p:cNvSpPr>
            <p:nvPr/>
          </p:nvSpPr>
          <p:spPr bwMode="auto">
            <a:xfrm>
              <a:off x="8626466"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srgbClr val="0000FF"/>
                  </a:solidFill>
                  <a:latin typeface="Times New Roman" pitchFamily="18" charset="0"/>
                  <a:ea typeface="宋体"/>
                  <a:cs typeface="Times New Roman" pitchFamily="18" charset="0"/>
                </a:rPr>
                <a:t>∧</a:t>
              </a:r>
              <a:endParaRPr lang="zh-CN" altLang="zh-CN" b="1" kern="0" dirty="0">
                <a:solidFill>
                  <a:srgbClr val="0000FF"/>
                </a:solidFill>
                <a:latin typeface="Times New Roman" pitchFamily="18" charset="0"/>
                <a:ea typeface="宋体"/>
                <a:cs typeface="Times New Roman" pitchFamily="18" charset="0"/>
              </a:endParaRPr>
            </a:p>
          </p:txBody>
        </p:sp>
        <p:sp>
          <p:nvSpPr>
            <p:cNvPr id="31" name="Rectangle 17">
              <a:extLst>
                <a:ext uri="{FF2B5EF4-FFF2-40B4-BE49-F238E27FC236}">
                  <a16:creationId xmlns:a16="http://schemas.microsoft.com/office/drawing/2014/main" id="{6721B097-8642-485D-A9E3-D7275BDCDCDE}"/>
                </a:ext>
              </a:extLst>
            </p:cNvPr>
            <p:cNvSpPr>
              <a:spLocks noChangeArrowheads="1"/>
            </p:cNvSpPr>
            <p:nvPr/>
          </p:nvSpPr>
          <p:spPr bwMode="auto">
            <a:xfrm>
              <a:off x="8085128"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32" name="Line 18">
              <a:extLst>
                <a:ext uri="{FF2B5EF4-FFF2-40B4-BE49-F238E27FC236}">
                  <a16:creationId xmlns:a16="http://schemas.microsoft.com/office/drawing/2014/main" id="{BDBD5416-8C55-4962-B6FF-96836056F05E}"/>
                </a:ext>
              </a:extLst>
            </p:cNvPr>
            <p:cNvSpPr>
              <a:spLocks noChangeShapeType="1"/>
            </p:cNvSpPr>
            <p:nvPr/>
          </p:nvSpPr>
          <p:spPr bwMode="auto">
            <a:xfrm>
              <a:off x="7496166" y="2120899"/>
              <a:ext cx="576262" cy="0"/>
            </a:xfrm>
            <a:prstGeom prst="line">
              <a:avLst/>
            </a:prstGeom>
            <a:noFill/>
            <a:ln w="38100">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33" name="Text Box 19">
              <a:extLst>
                <a:ext uri="{FF2B5EF4-FFF2-40B4-BE49-F238E27FC236}">
                  <a16:creationId xmlns:a16="http://schemas.microsoft.com/office/drawing/2014/main" id="{68A8114B-00B5-4125-8946-97F7F604A50B}"/>
                </a:ext>
              </a:extLst>
            </p:cNvPr>
            <p:cNvSpPr txBox="1">
              <a:spLocks noChangeArrowheads="1"/>
            </p:cNvSpPr>
            <p:nvPr/>
          </p:nvSpPr>
          <p:spPr bwMode="auto">
            <a:xfrm>
              <a:off x="7208828" y="1831974"/>
              <a:ext cx="431800" cy="369332"/>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rPr>
                <a:t>L</a:t>
              </a:r>
            </a:p>
          </p:txBody>
        </p:sp>
      </p:grpSp>
      <mc:AlternateContent xmlns:mc="http://schemas.openxmlformats.org/markup-compatibility/2006" xmlns:p14="http://schemas.microsoft.com/office/powerpoint/2010/main">
        <mc:Choice Requires="p14">
          <p:contentPart p14:bwMode="auto" r:id="rId2">
            <p14:nvContentPartPr>
              <p14:cNvPr id="2" name="墨迹 1">
                <a:extLst>
                  <a:ext uri="{FF2B5EF4-FFF2-40B4-BE49-F238E27FC236}">
                    <a16:creationId xmlns:a16="http://schemas.microsoft.com/office/drawing/2014/main" id="{A18C178C-CD18-4981-A092-A58C39DA6AEE}"/>
                  </a:ext>
                </a:extLst>
              </p14:cNvPr>
              <p14:cNvContentPartPr/>
              <p14:nvPr/>
            </p14:nvContentPartPr>
            <p14:xfrm>
              <a:off x="4985278" y="5946173"/>
              <a:ext cx="360" cy="360"/>
            </p14:xfrm>
          </p:contentPart>
        </mc:Choice>
        <mc:Fallback xmlns="">
          <p:pic>
            <p:nvPicPr>
              <p:cNvPr id="2" name="墨迹 1">
                <a:extLst>
                  <a:ext uri="{FF2B5EF4-FFF2-40B4-BE49-F238E27FC236}">
                    <a16:creationId xmlns:a16="http://schemas.microsoft.com/office/drawing/2014/main" id="{A18C178C-CD18-4981-A092-A58C39DA6AEE}"/>
                  </a:ext>
                </a:extLst>
              </p:cNvPr>
              <p:cNvPicPr/>
              <p:nvPr/>
            </p:nvPicPr>
            <p:blipFill>
              <a:blip r:embed="rId3"/>
              <a:stretch>
                <a:fillRect/>
              </a:stretch>
            </p:blipFill>
            <p:spPr>
              <a:xfrm>
                <a:off x="4976278" y="593753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墨迹 33">
                <a:extLst>
                  <a:ext uri="{FF2B5EF4-FFF2-40B4-BE49-F238E27FC236}">
                    <a16:creationId xmlns:a16="http://schemas.microsoft.com/office/drawing/2014/main" id="{0F4394C3-77DD-4F03-9185-27FE4025427F}"/>
                  </a:ext>
                </a:extLst>
              </p14:cNvPr>
              <p14:cNvContentPartPr/>
              <p14:nvPr/>
            </p14:nvContentPartPr>
            <p14:xfrm>
              <a:off x="5811478" y="5092973"/>
              <a:ext cx="5302080" cy="1157040"/>
            </p14:xfrm>
          </p:contentPart>
        </mc:Choice>
        <mc:Fallback xmlns="">
          <p:pic>
            <p:nvPicPr>
              <p:cNvPr id="34" name="墨迹 33">
                <a:extLst>
                  <a:ext uri="{FF2B5EF4-FFF2-40B4-BE49-F238E27FC236}">
                    <a16:creationId xmlns:a16="http://schemas.microsoft.com/office/drawing/2014/main" id="{0F4394C3-77DD-4F03-9185-27FE4025427F}"/>
                  </a:ext>
                </a:extLst>
              </p:cNvPr>
              <p:cNvPicPr/>
              <p:nvPr/>
            </p:nvPicPr>
            <p:blipFill>
              <a:blip r:embed="rId5"/>
              <a:stretch>
                <a:fillRect/>
              </a:stretch>
            </p:blipFill>
            <p:spPr>
              <a:xfrm>
                <a:off x="5802838" y="5083973"/>
                <a:ext cx="5319720" cy="1174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墨迹 34">
                <a:extLst>
                  <a:ext uri="{FF2B5EF4-FFF2-40B4-BE49-F238E27FC236}">
                    <a16:creationId xmlns:a16="http://schemas.microsoft.com/office/drawing/2014/main" id="{6344B9BB-149F-4DFC-BD5A-B88DF173849A}"/>
                  </a:ext>
                </a:extLst>
              </p14:cNvPr>
              <p14:cNvContentPartPr/>
              <p14:nvPr/>
            </p14:nvContentPartPr>
            <p14:xfrm>
              <a:off x="5945758" y="5042573"/>
              <a:ext cx="60120" cy="81360"/>
            </p14:xfrm>
          </p:contentPart>
        </mc:Choice>
        <mc:Fallback xmlns="">
          <p:pic>
            <p:nvPicPr>
              <p:cNvPr id="35" name="墨迹 34">
                <a:extLst>
                  <a:ext uri="{FF2B5EF4-FFF2-40B4-BE49-F238E27FC236}">
                    <a16:creationId xmlns:a16="http://schemas.microsoft.com/office/drawing/2014/main" id="{6344B9BB-149F-4DFC-BD5A-B88DF173849A}"/>
                  </a:ext>
                </a:extLst>
              </p:cNvPr>
              <p:cNvPicPr/>
              <p:nvPr/>
            </p:nvPicPr>
            <p:blipFill>
              <a:blip r:embed="rId7"/>
              <a:stretch>
                <a:fillRect/>
              </a:stretch>
            </p:blipFill>
            <p:spPr>
              <a:xfrm>
                <a:off x="5937118" y="5033573"/>
                <a:ext cx="7776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7" name="墨迹 36">
                <a:extLst>
                  <a:ext uri="{FF2B5EF4-FFF2-40B4-BE49-F238E27FC236}">
                    <a16:creationId xmlns:a16="http://schemas.microsoft.com/office/drawing/2014/main" id="{F14245AC-86FD-48A3-AD34-F764C2A10705}"/>
                  </a:ext>
                </a:extLst>
              </p14:cNvPr>
              <p14:cNvContentPartPr/>
              <p14:nvPr/>
            </p14:nvContentPartPr>
            <p14:xfrm>
              <a:off x="5998678" y="5049413"/>
              <a:ext cx="360" cy="101520"/>
            </p14:xfrm>
          </p:contentPart>
        </mc:Choice>
        <mc:Fallback xmlns="">
          <p:pic>
            <p:nvPicPr>
              <p:cNvPr id="37" name="墨迹 36">
                <a:extLst>
                  <a:ext uri="{FF2B5EF4-FFF2-40B4-BE49-F238E27FC236}">
                    <a16:creationId xmlns:a16="http://schemas.microsoft.com/office/drawing/2014/main" id="{F14245AC-86FD-48A3-AD34-F764C2A10705}"/>
                  </a:ext>
                </a:extLst>
              </p:cNvPr>
              <p:cNvPicPr/>
              <p:nvPr/>
            </p:nvPicPr>
            <p:blipFill>
              <a:blip r:embed="rId9"/>
              <a:stretch>
                <a:fillRect/>
              </a:stretch>
            </p:blipFill>
            <p:spPr>
              <a:xfrm>
                <a:off x="5990038" y="5040413"/>
                <a:ext cx="18000" cy="119160"/>
              </a:xfrm>
              <a:prstGeom prst="rect">
                <a:avLst/>
              </a:prstGeom>
            </p:spPr>
          </p:pic>
        </mc:Fallback>
      </mc:AlternateContent>
      <p:grpSp>
        <p:nvGrpSpPr>
          <p:cNvPr id="43" name="组合 42">
            <a:extLst>
              <a:ext uri="{FF2B5EF4-FFF2-40B4-BE49-F238E27FC236}">
                <a16:creationId xmlns:a16="http://schemas.microsoft.com/office/drawing/2014/main" id="{AB1AE8B8-2602-48B9-90CA-055CFC18AF63}"/>
              </a:ext>
            </a:extLst>
          </p:cNvPr>
          <p:cNvGrpSpPr/>
          <p:nvPr/>
        </p:nvGrpSpPr>
        <p:grpSpPr>
          <a:xfrm>
            <a:off x="5443108" y="4713589"/>
            <a:ext cx="6497640" cy="1826280"/>
            <a:chOff x="5443108" y="4713589"/>
            <a:chExt cx="6497640" cy="1826280"/>
          </a:xfrm>
        </p:grpSpPr>
        <mc:AlternateContent xmlns:mc="http://schemas.openxmlformats.org/markup-compatibility/2006" xmlns:p14="http://schemas.microsoft.com/office/powerpoint/2010/main">
          <mc:Choice Requires="p14">
            <p:contentPart p14:bwMode="auto" r:id="rId10">
              <p14:nvContentPartPr>
                <p14:cNvPr id="38" name="墨迹 37">
                  <a:extLst>
                    <a:ext uri="{FF2B5EF4-FFF2-40B4-BE49-F238E27FC236}">
                      <a16:creationId xmlns:a16="http://schemas.microsoft.com/office/drawing/2014/main" id="{4A112FD2-21CF-4DD0-ADB9-61826015D5A4}"/>
                    </a:ext>
                  </a:extLst>
                </p14:cNvPr>
                <p14:cNvContentPartPr/>
                <p14:nvPr/>
              </p14:nvContentPartPr>
              <p14:xfrm>
                <a:off x="5893558" y="4874453"/>
                <a:ext cx="46800" cy="108000"/>
              </p14:xfrm>
            </p:contentPart>
          </mc:Choice>
          <mc:Fallback xmlns="">
            <p:pic>
              <p:nvPicPr>
                <p:cNvPr id="38" name="墨迹 37">
                  <a:extLst>
                    <a:ext uri="{FF2B5EF4-FFF2-40B4-BE49-F238E27FC236}">
                      <a16:creationId xmlns:a16="http://schemas.microsoft.com/office/drawing/2014/main" id="{4A112FD2-21CF-4DD0-ADB9-61826015D5A4}"/>
                    </a:ext>
                  </a:extLst>
                </p:cNvPr>
                <p:cNvPicPr/>
                <p:nvPr/>
              </p:nvPicPr>
              <p:blipFill>
                <a:blip r:embed="rId11"/>
                <a:stretch>
                  <a:fillRect/>
                </a:stretch>
              </p:blipFill>
              <p:spPr>
                <a:xfrm>
                  <a:off x="5884918" y="4865813"/>
                  <a:ext cx="644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墨迹 38">
                  <a:extLst>
                    <a:ext uri="{FF2B5EF4-FFF2-40B4-BE49-F238E27FC236}">
                      <a16:creationId xmlns:a16="http://schemas.microsoft.com/office/drawing/2014/main" id="{C6DC8956-3DE8-4B23-92D2-F3E838E3D5B0}"/>
                    </a:ext>
                  </a:extLst>
                </p14:cNvPr>
                <p14:cNvContentPartPr/>
                <p14:nvPr/>
              </p14:nvContentPartPr>
              <p14:xfrm>
                <a:off x="5887798" y="4903613"/>
                <a:ext cx="59760" cy="67320"/>
              </p14:xfrm>
            </p:contentPart>
          </mc:Choice>
          <mc:Fallback xmlns="">
            <p:pic>
              <p:nvPicPr>
                <p:cNvPr id="39" name="墨迹 38">
                  <a:extLst>
                    <a:ext uri="{FF2B5EF4-FFF2-40B4-BE49-F238E27FC236}">
                      <a16:creationId xmlns:a16="http://schemas.microsoft.com/office/drawing/2014/main" id="{C6DC8956-3DE8-4B23-92D2-F3E838E3D5B0}"/>
                    </a:ext>
                  </a:extLst>
                </p:cNvPr>
                <p:cNvPicPr/>
                <p:nvPr/>
              </p:nvPicPr>
              <p:blipFill>
                <a:blip r:embed="rId13"/>
                <a:stretch>
                  <a:fillRect/>
                </a:stretch>
              </p:blipFill>
              <p:spPr>
                <a:xfrm>
                  <a:off x="5878798" y="4894973"/>
                  <a:ext cx="7740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1" name="墨迹 40">
                  <a:extLst>
                    <a:ext uri="{FF2B5EF4-FFF2-40B4-BE49-F238E27FC236}">
                      <a16:creationId xmlns:a16="http://schemas.microsoft.com/office/drawing/2014/main" id="{397FABD5-BA81-4103-8A16-4B75D4497126}"/>
                    </a:ext>
                  </a:extLst>
                </p14:cNvPr>
                <p14:cNvContentPartPr/>
                <p14:nvPr/>
              </p14:nvContentPartPr>
              <p14:xfrm>
                <a:off x="5443108" y="4713589"/>
                <a:ext cx="6497640" cy="1826280"/>
              </p14:xfrm>
            </p:contentPart>
          </mc:Choice>
          <mc:Fallback xmlns="">
            <p:pic>
              <p:nvPicPr>
                <p:cNvPr id="41" name="墨迹 40">
                  <a:extLst>
                    <a:ext uri="{FF2B5EF4-FFF2-40B4-BE49-F238E27FC236}">
                      <a16:creationId xmlns:a16="http://schemas.microsoft.com/office/drawing/2014/main" id="{397FABD5-BA81-4103-8A16-4B75D4497126}"/>
                    </a:ext>
                  </a:extLst>
                </p:cNvPr>
                <p:cNvPicPr/>
                <p:nvPr/>
              </p:nvPicPr>
              <p:blipFill>
                <a:blip r:embed="rId15"/>
                <a:stretch>
                  <a:fillRect/>
                </a:stretch>
              </p:blipFill>
              <p:spPr>
                <a:xfrm>
                  <a:off x="5434468" y="4704949"/>
                  <a:ext cx="6515280" cy="1843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42" name="墨迹 41">
                <a:extLst>
                  <a:ext uri="{FF2B5EF4-FFF2-40B4-BE49-F238E27FC236}">
                    <a16:creationId xmlns:a16="http://schemas.microsoft.com/office/drawing/2014/main" id="{1F5D338C-53B8-498E-BEEC-76FADF78241D}"/>
                  </a:ext>
                </a:extLst>
              </p14:cNvPr>
              <p14:cNvContentPartPr/>
              <p14:nvPr/>
            </p14:nvContentPartPr>
            <p14:xfrm>
              <a:off x="10467268" y="5033989"/>
              <a:ext cx="154080" cy="103320"/>
            </p14:xfrm>
          </p:contentPart>
        </mc:Choice>
        <mc:Fallback xmlns="">
          <p:pic>
            <p:nvPicPr>
              <p:cNvPr id="42" name="墨迹 41">
                <a:extLst>
                  <a:ext uri="{FF2B5EF4-FFF2-40B4-BE49-F238E27FC236}">
                    <a16:creationId xmlns:a16="http://schemas.microsoft.com/office/drawing/2014/main" id="{1F5D338C-53B8-498E-BEEC-76FADF78241D}"/>
                  </a:ext>
                </a:extLst>
              </p:cNvPr>
              <p:cNvPicPr/>
              <p:nvPr/>
            </p:nvPicPr>
            <p:blipFill>
              <a:blip r:embed="rId17"/>
              <a:stretch>
                <a:fillRect/>
              </a:stretch>
            </p:blipFill>
            <p:spPr>
              <a:xfrm>
                <a:off x="10458628" y="5025349"/>
                <a:ext cx="171720" cy="12096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9B28C-E13C-4E92-91E2-FABE0DBCCBB5}"/>
              </a:ext>
            </a:extLst>
          </p:cNvPr>
          <p:cNvSpPr>
            <a:spLocks noGrp="1"/>
          </p:cNvSpPr>
          <p:nvPr>
            <p:ph type="title"/>
          </p:nvPr>
        </p:nvSpPr>
        <p:spPr/>
        <p:txBody>
          <a:bodyPr/>
          <a:lstStyle/>
          <a:p>
            <a:r>
              <a:rPr lang="zh-CN" altLang="en-US" dirty="0"/>
              <a:t>尾插法建表</a:t>
            </a:r>
          </a:p>
        </p:txBody>
      </p:sp>
      <p:grpSp>
        <p:nvGrpSpPr>
          <p:cNvPr id="6" name="组合 5">
            <a:extLst>
              <a:ext uri="{FF2B5EF4-FFF2-40B4-BE49-F238E27FC236}">
                <a16:creationId xmlns:a16="http://schemas.microsoft.com/office/drawing/2014/main" id="{16B8F952-83D0-47B2-8E82-60DAEDA565A5}"/>
              </a:ext>
            </a:extLst>
          </p:cNvPr>
          <p:cNvGrpSpPr>
            <a:grpSpLocks/>
          </p:cNvGrpSpPr>
          <p:nvPr/>
        </p:nvGrpSpPr>
        <p:grpSpPr bwMode="auto">
          <a:xfrm>
            <a:off x="2238375" y="3210212"/>
            <a:ext cx="7488238" cy="1512887"/>
            <a:chOff x="584224" y="2500306"/>
            <a:chExt cx="7488238" cy="1512887"/>
          </a:xfrm>
        </p:grpSpPr>
        <p:sp>
          <p:nvSpPr>
            <p:cNvPr id="7" name="Oval 22">
              <a:extLst>
                <a:ext uri="{FF2B5EF4-FFF2-40B4-BE49-F238E27FC236}">
                  <a16:creationId xmlns:a16="http://schemas.microsoft.com/office/drawing/2014/main" id="{7FAE5208-2535-45C2-8C48-B585AD6AAE91}"/>
                </a:ext>
              </a:extLst>
            </p:cNvPr>
            <p:cNvSpPr>
              <a:spLocks noChangeArrowheads="1"/>
            </p:cNvSpPr>
            <p:nvPr/>
          </p:nvSpPr>
          <p:spPr bwMode="auto">
            <a:xfrm>
              <a:off x="6561162" y="2500306"/>
              <a:ext cx="1511300" cy="1512887"/>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8" name="Rectangle 3">
              <a:extLst>
                <a:ext uri="{FF2B5EF4-FFF2-40B4-BE49-F238E27FC236}">
                  <a16:creationId xmlns:a16="http://schemas.microsoft.com/office/drawing/2014/main" id="{B6F48638-134C-40AF-80A6-E8E041944A34}"/>
                </a:ext>
              </a:extLst>
            </p:cNvPr>
            <p:cNvSpPr>
              <a:spLocks noChangeArrowheads="1"/>
            </p:cNvSpPr>
            <p:nvPr/>
          </p:nvSpPr>
          <p:spPr bwMode="auto">
            <a:xfrm>
              <a:off x="1304949" y="2789231"/>
              <a:ext cx="576263"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9" name="Rectangle 4">
              <a:extLst>
                <a:ext uri="{FF2B5EF4-FFF2-40B4-BE49-F238E27FC236}">
                  <a16:creationId xmlns:a16="http://schemas.microsoft.com/office/drawing/2014/main" id="{A21A1EF8-448F-44ED-90E7-FA2407CA598C}"/>
                </a:ext>
              </a:extLst>
            </p:cNvPr>
            <p:cNvSpPr>
              <a:spLocks noChangeArrowheads="1"/>
            </p:cNvSpPr>
            <p:nvPr/>
          </p:nvSpPr>
          <p:spPr bwMode="auto">
            <a:xfrm>
              <a:off x="1881212" y="2789231"/>
              <a:ext cx="576262"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0" name="Line 5">
              <a:extLst>
                <a:ext uri="{FF2B5EF4-FFF2-40B4-BE49-F238E27FC236}">
                  <a16:creationId xmlns:a16="http://schemas.microsoft.com/office/drawing/2014/main" id="{2D9C83D1-439F-4C3C-B6E6-BB36506F140A}"/>
                </a:ext>
              </a:extLst>
            </p:cNvPr>
            <p:cNvSpPr>
              <a:spLocks noChangeShapeType="1"/>
            </p:cNvSpPr>
            <p:nvPr/>
          </p:nvSpPr>
          <p:spPr bwMode="auto">
            <a:xfrm>
              <a:off x="1016024" y="29321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1" name="Text Box 6">
              <a:extLst>
                <a:ext uri="{FF2B5EF4-FFF2-40B4-BE49-F238E27FC236}">
                  <a16:creationId xmlns:a16="http://schemas.microsoft.com/office/drawing/2014/main" id="{E8E10978-FA03-4CF8-B7F1-2AE444AB2878}"/>
                </a:ext>
              </a:extLst>
            </p:cNvPr>
            <p:cNvSpPr txBox="1">
              <a:spLocks noChangeArrowheads="1"/>
            </p:cNvSpPr>
            <p:nvPr/>
          </p:nvSpPr>
          <p:spPr bwMode="auto">
            <a:xfrm>
              <a:off x="584224" y="2644768"/>
              <a:ext cx="50482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rPr>
                <a:t>L</a:t>
              </a:r>
            </a:p>
          </p:txBody>
        </p:sp>
        <p:sp>
          <p:nvSpPr>
            <p:cNvPr id="12" name="Rectangle 7">
              <a:extLst>
                <a:ext uri="{FF2B5EF4-FFF2-40B4-BE49-F238E27FC236}">
                  <a16:creationId xmlns:a16="http://schemas.microsoft.com/office/drawing/2014/main" id="{C04F83F6-7B28-4FEE-B8EC-9B0E7FB7AF6A}"/>
                </a:ext>
              </a:extLst>
            </p:cNvPr>
            <p:cNvSpPr>
              <a:spLocks noChangeArrowheads="1"/>
            </p:cNvSpPr>
            <p:nvPr/>
          </p:nvSpPr>
          <p:spPr bwMode="auto">
            <a:xfrm>
              <a:off x="3249637"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3" name="Rectangle 8">
              <a:extLst>
                <a:ext uri="{FF2B5EF4-FFF2-40B4-BE49-F238E27FC236}">
                  <a16:creationId xmlns:a16="http://schemas.microsoft.com/office/drawing/2014/main" id="{DD4EDD01-9569-488D-93CA-4467E1C3F938}"/>
                </a:ext>
              </a:extLst>
            </p:cNvPr>
            <p:cNvSpPr>
              <a:spLocks noChangeArrowheads="1"/>
            </p:cNvSpPr>
            <p:nvPr/>
          </p:nvSpPr>
          <p:spPr bwMode="auto">
            <a:xfrm>
              <a:off x="2668612"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0000FF"/>
                  </a:solidFill>
                  <a:ea typeface="宋体"/>
                  <a:cs typeface="Times New Roman" pitchFamily="18" charset="0"/>
                </a:rPr>
                <a:t>a</a:t>
              </a:r>
              <a:r>
                <a:rPr lang="en-US" altLang="zh-CN" b="1" kern="0" baseline="-25000" dirty="0" err="1">
                  <a:solidFill>
                    <a:srgbClr val="0000FF"/>
                  </a:solidFill>
                  <a:ea typeface="宋体"/>
                  <a:cs typeface="Times New Roman" pitchFamily="18" charset="0"/>
                </a:rPr>
                <a:t>1</a:t>
              </a:r>
              <a:endParaRPr lang="en-US" altLang="zh-CN" b="1" kern="0" baseline="-25000" dirty="0">
                <a:solidFill>
                  <a:srgbClr val="0000FF"/>
                </a:solidFill>
                <a:ea typeface="宋体"/>
                <a:cs typeface="Times New Roman" pitchFamily="18" charset="0"/>
              </a:endParaRPr>
            </a:p>
          </p:txBody>
        </p:sp>
        <p:sp>
          <p:nvSpPr>
            <p:cNvPr id="14" name="Line 9">
              <a:extLst>
                <a:ext uri="{FF2B5EF4-FFF2-40B4-BE49-F238E27FC236}">
                  <a16:creationId xmlns:a16="http://schemas.microsoft.com/office/drawing/2014/main" id="{EDAE08C0-F143-485F-8FC1-8C8CD8C35471}"/>
                </a:ext>
              </a:extLst>
            </p:cNvPr>
            <p:cNvSpPr>
              <a:spLocks noChangeShapeType="1"/>
            </p:cNvSpPr>
            <p:nvPr/>
          </p:nvSpPr>
          <p:spPr bwMode="auto">
            <a:xfrm>
              <a:off x="2336824"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5" name="Line 10">
              <a:extLst>
                <a:ext uri="{FF2B5EF4-FFF2-40B4-BE49-F238E27FC236}">
                  <a16:creationId xmlns:a16="http://schemas.microsoft.com/office/drawing/2014/main" id="{4552DCFA-2CB9-4BF8-A0CC-37906665B14F}"/>
                </a:ext>
              </a:extLst>
            </p:cNvPr>
            <p:cNvSpPr>
              <a:spLocks noChangeShapeType="1"/>
            </p:cNvSpPr>
            <p:nvPr/>
          </p:nvSpPr>
          <p:spPr bwMode="auto">
            <a:xfrm>
              <a:off x="4832374" y="29702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6" name="Line 11">
              <a:extLst>
                <a:ext uri="{FF2B5EF4-FFF2-40B4-BE49-F238E27FC236}">
                  <a16:creationId xmlns:a16="http://schemas.microsoft.com/office/drawing/2014/main" id="{08619576-416E-4B5B-B1A4-B59A30CA854F}"/>
                </a:ext>
              </a:extLst>
            </p:cNvPr>
            <p:cNvSpPr>
              <a:spLocks noChangeShapeType="1"/>
            </p:cNvSpPr>
            <p:nvPr/>
          </p:nvSpPr>
          <p:spPr bwMode="auto">
            <a:xfrm>
              <a:off x="3730649"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Rectangle 12">
              <a:extLst>
                <a:ext uri="{FF2B5EF4-FFF2-40B4-BE49-F238E27FC236}">
                  <a16:creationId xmlns:a16="http://schemas.microsoft.com/office/drawing/2014/main" id="{6FF29C1B-22BD-4469-AEEB-CD42BB730AC9}"/>
                </a:ext>
              </a:extLst>
            </p:cNvPr>
            <p:cNvSpPr>
              <a:spLocks noChangeArrowheads="1"/>
            </p:cNvSpPr>
            <p:nvPr/>
          </p:nvSpPr>
          <p:spPr bwMode="auto">
            <a:xfrm>
              <a:off x="5743599"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8" name="Rectangle 13">
              <a:extLst>
                <a:ext uri="{FF2B5EF4-FFF2-40B4-BE49-F238E27FC236}">
                  <a16:creationId xmlns:a16="http://schemas.microsoft.com/office/drawing/2014/main" id="{46B3929A-954C-4330-8FE6-4E365819584D}"/>
                </a:ext>
              </a:extLst>
            </p:cNvPr>
            <p:cNvSpPr>
              <a:spLocks noChangeArrowheads="1"/>
            </p:cNvSpPr>
            <p:nvPr/>
          </p:nvSpPr>
          <p:spPr bwMode="auto">
            <a:xfrm>
              <a:off x="5162574"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a</a:t>
              </a:r>
              <a:r>
                <a:rPr lang="en-US" altLang="zh-CN" b="1" i="1" kern="0" baseline="-25000" dirty="0">
                  <a:solidFill>
                    <a:srgbClr val="0000FF"/>
                  </a:solidFill>
                  <a:ea typeface="宋体"/>
                  <a:cs typeface="Times New Roman" pitchFamily="18" charset="0"/>
                </a:rPr>
                <a:t>i-1</a:t>
              </a:r>
            </a:p>
          </p:txBody>
        </p:sp>
        <p:sp>
          <p:nvSpPr>
            <p:cNvPr id="19" name="Text Box 14">
              <a:extLst>
                <a:ext uri="{FF2B5EF4-FFF2-40B4-BE49-F238E27FC236}">
                  <a16:creationId xmlns:a16="http://schemas.microsoft.com/office/drawing/2014/main" id="{6132DD52-7279-4E6D-8F05-EED402344372}"/>
                </a:ext>
              </a:extLst>
            </p:cNvPr>
            <p:cNvSpPr txBox="1">
              <a:spLocks noChangeArrowheads="1"/>
            </p:cNvSpPr>
            <p:nvPr/>
          </p:nvSpPr>
          <p:spPr bwMode="auto">
            <a:xfrm>
              <a:off x="4151337" y="2649531"/>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20" name="Rectangle 15">
              <a:extLst>
                <a:ext uri="{FF2B5EF4-FFF2-40B4-BE49-F238E27FC236}">
                  <a16:creationId xmlns:a16="http://schemas.microsoft.com/office/drawing/2014/main" id="{D32FA15D-607B-4788-9FF9-12BAB0E00EE0}"/>
                </a:ext>
              </a:extLst>
            </p:cNvPr>
            <p:cNvSpPr>
              <a:spLocks noChangeArrowheads="1"/>
            </p:cNvSpPr>
            <p:nvPr/>
          </p:nvSpPr>
          <p:spPr bwMode="auto">
            <a:xfrm>
              <a:off x="7286649"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1" name="Rectangle 16">
              <a:extLst>
                <a:ext uri="{FF2B5EF4-FFF2-40B4-BE49-F238E27FC236}">
                  <a16:creationId xmlns:a16="http://schemas.microsoft.com/office/drawing/2014/main" id="{A03477FC-A3C9-491D-8062-11DDDE656953}"/>
                </a:ext>
              </a:extLst>
            </p:cNvPr>
            <p:cNvSpPr>
              <a:spLocks noChangeArrowheads="1"/>
            </p:cNvSpPr>
            <p:nvPr/>
          </p:nvSpPr>
          <p:spPr bwMode="auto">
            <a:xfrm>
              <a:off x="6705624"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err="1">
                  <a:solidFill>
                    <a:srgbClr val="0000FF"/>
                  </a:solidFill>
                  <a:ea typeface="宋体"/>
                  <a:cs typeface="Times New Roman" pitchFamily="18" charset="0"/>
                </a:rPr>
                <a:t>a</a:t>
              </a:r>
              <a:r>
                <a:rPr lang="en-US" altLang="zh-CN" b="1" i="1" kern="0" baseline="-25000" dirty="0" err="1">
                  <a:solidFill>
                    <a:srgbClr val="0000FF"/>
                  </a:solidFill>
                  <a:ea typeface="宋体"/>
                  <a:cs typeface="Times New Roman" pitchFamily="18" charset="0"/>
                </a:rPr>
                <a:t>i</a:t>
              </a:r>
              <a:endParaRPr lang="en-US" altLang="zh-CN" b="1" i="1" kern="0" baseline="-25000" dirty="0">
                <a:solidFill>
                  <a:srgbClr val="0000FF"/>
                </a:solidFill>
                <a:ea typeface="宋体"/>
                <a:cs typeface="Times New Roman" pitchFamily="18" charset="0"/>
              </a:endParaRPr>
            </a:p>
          </p:txBody>
        </p:sp>
        <p:sp>
          <p:nvSpPr>
            <p:cNvPr id="22" name="Line 17">
              <a:extLst>
                <a:ext uri="{FF2B5EF4-FFF2-40B4-BE49-F238E27FC236}">
                  <a16:creationId xmlns:a16="http://schemas.microsoft.com/office/drawing/2014/main" id="{9E53ECB5-A33B-4455-B2BF-5B4285F2A488}"/>
                </a:ext>
              </a:extLst>
            </p:cNvPr>
            <p:cNvSpPr>
              <a:spLocks noChangeShapeType="1"/>
            </p:cNvSpPr>
            <p:nvPr/>
          </p:nvSpPr>
          <p:spPr bwMode="auto">
            <a:xfrm flipV="1">
              <a:off x="5689624" y="3149593"/>
              <a:ext cx="0" cy="431800"/>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3" name="Line 18">
              <a:extLst>
                <a:ext uri="{FF2B5EF4-FFF2-40B4-BE49-F238E27FC236}">
                  <a16:creationId xmlns:a16="http://schemas.microsoft.com/office/drawing/2014/main" id="{0E12B16C-0D87-467C-8627-847653B2D49D}"/>
                </a:ext>
              </a:extLst>
            </p:cNvPr>
            <p:cNvSpPr>
              <a:spLocks noChangeShapeType="1"/>
            </p:cNvSpPr>
            <p:nvPr/>
          </p:nvSpPr>
          <p:spPr bwMode="auto">
            <a:xfrm>
              <a:off x="6804049" y="2860668"/>
              <a:ext cx="0" cy="360363"/>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4" name="Text Box 19">
              <a:extLst>
                <a:ext uri="{FF2B5EF4-FFF2-40B4-BE49-F238E27FC236}">
                  <a16:creationId xmlns:a16="http://schemas.microsoft.com/office/drawing/2014/main" id="{345CAAA6-1A8B-42B0-B973-46226A0688D1}"/>
                </a:ext>
              </a:extLst>
            </p:cNvPr>
            <p:cNvSpPr txBox="1">
              <a:spLocks noChangeArrowheads="1"/>
            </p:cNvSpPr>
            <p:nvPr/>
          </p:nvSpPr>
          <p:spPr bwMode="auto">
            <a:xfrm>
              <a:off x="6838974" y="2500306"/>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ea typeface="楷体_GB2312" pitchFamily="49" charset="-122"/>
                </a:rPr>
                <a:t>s</a:t>
              </a:r>
            </a:p>
          </p:txBody>
        </p:sp>
        <p:sp>
          <p:nvSpPr>
            <p:cNvPr id="25" name="Text Box 20">
              <a:extLst>
                <a:ext uri="{FF2B5EF4-FFF2-40B4-BE49-F238E27FC236}">
                  <a16:creationId xmlns:a16="http://schemas.microsoft.com/office/drawing/2014/main" id="{3730EFFB-C6B4-4FA3-A9FC-68986ECDEC2D}"/>
                </a:ext>
              </a:extLst>
            </p:cNvPr>
            <p:cNvSpPr txBox="1">
              <a:spLocks noChangeArrowheads="1"/>
            </p:cNvSpPr>
            <p:nvPr/>
          </p:nvSpPr>
          <p:spPr bwMode="auto">
            <a:xfrm>
              <a:off x="5329262" y="3292468"/>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ea typeface="楷体_GB2312" pitchFamily="49" charset="-122"/>
                </a:rPr>
                <a:t>r</a:t>
              </a:r>
            </a:p>
          </p:txBody>
        </p:sp>
      </p:grpSp>
      <p:sp>
        <p:nvSpPr>
          <p:cNvPr id="27" name="Text Box 25">
            <a:extLst>
              <a:ext uri="{FF2B5EF4-FFF2-40B4-BE49-F238E27FC236}">
                <a16:creationId xmlns:a16="http://schemas.microsoft.com/office/drawing/2014/main" id="{533E0D34-E734-4B9B-B390-EC5156EA7DD3}"/>
              </a:ext>
            </a:extLst>
          </p:cNvPr>
          <p:cNvSpPr txBox="1">
            <a:spLocks noChangeArrowheads="1"/>
          </p:cNvSpPr>
          <p:nvPr/>
        </p:nvSpPr>
        <p:spPr bwMode="auto">
          <a:xfrm>
            <a:off x="3024166" y="5638800"/>
            <a:ext cx="6192838" cy="45720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spcBef>
                <a:spcPct val="50000"/>
              </a:spcBef>
              <a:defRPr/>
            </a:pPr>
            <a:r>
              <a:rPr lang="zh-CN" altLang="en-US" b="1" dirty="0">
                <a:solidFill>
                  <a:srgbClr val="FF0000"/>
                </a:solidFill>
                <a:latin typeface="黑体" pitchFamily="49" charset="-122"/>
                <a:ea typeface="黑体" pitchFamily="49" charset="-122"/>
              </a:rPr>
              <a:t>注意：</a:t>
            </a:r>
            <a:r>
              <a:rPr lang="zh-CN" altLang="en-US" b="1" dirty="0">
                <a:solidFill>
                  <a:srgbClr val="0000FF"/>
                </a:solidFill>
                <a:latin typeface="楷体" pitchFamily="49" charset="-122"/>
                <a:ea typeface="楷体" pitchFamily="49" charset="-122"/>
              </a:rPr>
              <a:t>链表的结点顺序与逻辑次序</a:t>
            </a:r>
            <a:r>
              <a:rPr lang="zh-CN" altLang="en-US" b="1" dirty="0">
                <a:solidFill>
                  <a:srgbClr val="FF00FF"/>
                </a:solidFill>
                <a:latin typeface="楷体" pitchFamily="49" charset="-122"/>
                <a:ea typeface="楷体" pitchFamily="49" charset="-122"/>
              </a:rPr>
              <a:t>相同</a:t>
            </a:r>
            <a:r>
              <a:rPr lang="zh-CN" altLang="en-US" b="1" dirty="0">
                <a:solidFill>
                  <a:srgbClr val="0000FF"/>
                </a:solidFill>
                <a:latin typeface="楷体" pitchFamily="49" charset="-122"/>
                <a:ea typeface="楷体" pitchFamily="49" charset="-122"/>
              </a:rPr>
              <a:t>。</a:t>
            </a:r>
          </a:p>
        </p:txBody>
      </p:sp>
      <p:sp>
        <p:nvSpPr>
          <p:cNvPr id="28" name="Text Box 4">
            <a:extLst>
              <a:ext uri="{FF2B5EF4-FFF2-40B4-BE49-F238E27FC236}">
                <a16:creationId xmlns:a16="http://schemas.microsoft.com/office/drawing/2014/main" id="{236436B6-9733-4E80-B5D6-30519E54D4D2}"/>
              </a:ext>
            </a:extLst>
          </p:cNvPr>
          <p:cNvSpPr txBox="1">
            <a:spLocks noChangeArrowheads="1"/>
          </p:cNvSpPr>
          <p:nvPr/>
        </p:nvSpPr>
        <p:spPr bwMode="auto">
          <a:xfrm>
            <a:off x="1981200" y="1400176"/>
            <a:ext cx="8007351" cy="1296124"/>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headEnd/>
            <a:tailEnd/>
          </a:ln>
          <a:effectLst>
            <a:outerShdw blurRad="40000" dist="20000" dir="5400000" rotWithShape="0">
              <a:srgbClr val="000000">
                <a:alpha val="38000"/>
              </a:srgbClr>
            </a:outerShdw>
          </a:effectLst>
        </p:spPr>
        <p:txBody>
          <a:bodyPr wrap="square">
            <a:spAutoFit/>
          </a:bodyPr>
          <a:lstStyle>
            <a:defPPr>
              <a:defRPr lang="en-US"/>
            </a:defPPr>
            <a:lvl1pPr marL="457200" indent="-457200" fontAlgn="auto">
              <a:lnSpc>
                <a:spcPts val="3200"/>
              </a:lnSpc>
              <a:spcBef>
                <a:spcPts val="0"/>
              </a:spcBef>
              <a:spcAft>
                <a:spcPts val="0"/>
              </a:spcAft>
              <a:buBlip>
                <a:blip r:embed="rId2"/>
              </a:buBlip>
              <a:defRPr kumimoji="1" b="1" kern="0">
                <a:solidFill>
                  <a:prstClr val="black"/>
                </a:solidFill>
                <a:latin typeface="Calibri"/>
                <a:ea typeface="楷体" pitchFamily="49" charset="-122"/>
                <a:cs typeface="Times New Roman" pitchFamily="18" charset="0"/>
              </a:defRPr>
            </a:lvl1pPr>
          </a:lstStyle>
          <a:p>
            <a:r>
              <a:rPr lang="zh-CN" altLang="en-US" dirty="0"/>
              <a:t>从一个空表开始，创建一个头结点。</a:t>
            </a:r>
            <a:endParaRPr lang="en-US" altLang="zh-CN" dirty="0"/>
          </a:p>
          <a:p>
            <a:r>
              <a:rPr lang="zh-CN" altLang="en-US" dirty="0"/>
              <a:t>依次读取字符数组</a:t>
            </a:r>
            <a:r>
              <a:rPr lang="en-US" altLang="zh-CN" dirty="0"/>
              <a:t>a</a:t>
            </a:r>
            <a:r>
              <a:rPr lang="zh-CN" altLang="en-US" dirty="0"/>
              <a:t>中的元素，生成新结点</a:t>
            </a:r>
            <a:endParaRPr lang="en-US" altLang="zh-CN" dirty="0"/>
          </a:p>
          <a:p>
            <a:r>
              <a:rPr lang="zh-CN" altLang="en-US" dirty="0"/>
              <a:t>将新结点插入到当前链表的</a:t>
            </a:r>
            <a:r>
              <a:rPr lang="zh-CN" altLang="en-US" dirty="0">
                <a:highlight>
                  <a:srgbClr val="FFFF00"/>
                </a:highlight>
              </a:rPr>
              <a:t>表尾</a:t>
            </a:r>
            <a:r>
              <a:rPr lang="zh-CN" altLang="en-US" dirty="0"/>
              <a:t>上，直到结束为止。</a:t>
            </a:r>
          </a:p>
        </p:txBody>
      </p:sp>
      <p:grpSp>
        <p:nvGrpSpPr>
          <p:cNvPr id="29" name="组合 28">
            <a:extLst>
              <a:ext uri="{FF2B5EF4-FFF2-40B4-BE49-F238E27FC236}">
                <a16:creationId xmlns:a16="http://schemas.microsoft.com/office/drawing/2014/main" id="{988DB16C-35D1-41ED-9DA3-5719ED7EA722}"/>
              </a:ext>
            </a:extLst>
          </p:cNvPr>
          <p:cNvGrpSpPr>
            <a:grpSpLocks/>
          </p:cNvGrpSpPr>
          <p:nvPr/>
        </p:nvGrpSpPr>
        <p:grpSpPr bwMode="auto">
          <a:xfrm>
            <a:off x="2362206" y="4353213"/>
            <a:ext cx="7467594" cy="825713"/>
            <a:chOff x="1928794" y="3714752"/>
            <a:chExt cx="6341849" cy="826727"/>
          </a:xfrm>
        </p:grpSpPr>
        <p:sp>
          <p:nvSpPr>
            <p:cNvPr id="30" name="Text Box 2">
              <a:extLst>
                <a:ext uri="{FF2B5EF4-FFF2-40B4-BE49-F238E27FC236}">
                  <a16:creationId xmlns:a16="http://schemas.microsoft.com/office/drawing/2014/main" id="{33ABFB9E-D6B3-4090-9EBC-7583B022BC76}"/>
                </a:ext>
              </a:extLst>
            </p:cNvPr>
            <p:cNvSpPr txBox="1">
              <a:spLocks noChangeArrowheads="1"/>
            </p:cNvSpPr>
            <p:nvPr/>
          </p:nvSpPr>
          <p:spPr bwMode="auto">
            <a:xfrm>
              <a:off x="1928794" y="4072378"/>
              <a:ext cx="6341849" cy="469101"/>
            </a:xfrm>
            <a:prstGeom prst="rect">
              <a:avLst/>
            </a:prstGeom>
            <a:noFill/>
            <a:ln w="9525">
              <a:noFill/>
              <a:miter lim="800000"/>
              <a:headEnd/>
              <a:tailEnd/>
            </a:ln>
            <a:effectLst/>
          </p:spPr>
          <p:txBody>
            <a:bodyPr wrap="square">
              <a:spAutoFit/>
            </a:bodyPr>
            <a:lstStyle/>
            <a:p>
              <a:pPr algn="just" fontAlgn="auto">
                <a:lnSpc>
                  <a:spcPts val="3200"/>
                </a:lnSpc>
                <a:spcBef>
                  <a:spcPct val="50000"/>
                </a:spcBef>
                <a:spcAft>
                  <a:spcPts val="0"/>
                </a:spcAft>
                <a:defRPr/>
              </a:pPr>
              <a:r>
                <a:rPr kumimoji="1" lang="zh-CN" altLang="en-US" b="1" kern="0" dirty="0">
                  <a:solidFill>
                    <a:srgbClr val="0000FF"/>
                  </a:solidFill>
                  <a:ea typeface="楷体" pitchFamily="49" charset="-122"/>
                  <a:cs typeface="Times New Roman" pitchFamily="18" charset="0"/>
                </a:rPr>
                <a:t>增加一个尾指针 </a:t>
              </a:r>
              <a:r>
                <a:rPr kumimoji="1" lang="en-US" altLang="zh-CN" b="1" i="1" kern="0" dirty="0">
                  <a:solidFill>
                    <a:srgbClr val="FF00FF"/>
                  </a:solidFill>
                  <a:ea typeface="楷体" pitchFamily="49" charset="-122"/>
                  <a:cs typeface="Times New Roman" pitchFamily="18" charset="0"/>
                </a:rPr>
                <a:t>r</a:t>
              </a:r>
              <a:r>
                <a:rPr kumimoji="1" lang="zh-CN" altLang="en-US" b="1" kern="0" dirty="0">
                  <a:solidFill>
                    <a:srgbClr val="0000FF"/>
                  </a:solidFill>
                  <a:ea typeface="楷体" pitchFamily="49" charset="-122"/>
                  <a:cs typeface="Times New Roman" pitchFamily="18" charset="0"/>
                </a:rPr>
                <a:t>，使其始终指向当前链表的尾结点</a:t>
              </a:r>
            </a:p>
          </p:txBody>
        </p:sp>
        <p:cxnSp>
          <p:nvCxnSpPr>
            <p:cNvPr id="31" name="直接箭头连接符 30">
              <a:extLst>
                <a:ext uri="{FF2B5EF4-FFF2-40B4-BE49-F238E27FC236}">
                  <a16:creationId xmlns:a16="http://schemas.microsoft.com/office/drawing/2014/main" id="{B3588611-874F-46D0-99BB-779142FA8F75}"/>
                </a:ext>
              </a:extLst>
            </p:cNvPr>
            <p:cNvCxnSpPr>
              <a:cxnSpLocks noChangeShapeType="1"/>
            </p:cNvCxnSpPr>
            <p:nvPr/>
          </p:nvCxnSpPr>
          <p:spPr bwMode="auto">
            <a:xfrm flipV="1">
              <a:off x="5000628" y="3714752"/>
              <a:ext cx="428628" cy="357190"/>
            </a:xfrm>
            <a:prstGeom prst="straightConnector1">
              <a:avLst/>
            </a:prstGeom>
            <a:noFill/>
            <a:ln w="28575" algn="ctr">
              <a:solidFill>
                <a:srgbClr val="7030A0"/>
              </a:solidFill>
              <a:round/>
              <a:headEnd/>
              <a:tailEnd type="arrow" w="med" len="med"/>
            </a:ln>
            <a:extLst>
              <a:ext uri="{909E8E84-426E-40DD-AFC4-6F175D3DCCD1}">
                <a14:hiddenFill xmlns:a14="http://schemas.microsoft.com/office/drawing/2010/main">
                  <a:noFill/>
                </a14:hiddenFill>
              </a:ext>
            </a:extLst>
          </p:spPr>
        </p:cxnSp>
      </p:grpSp>
      <p:cxnSp>
        <p:nvCxnSpPr>
          <p:cNvPr id="4" name="直接箭头连接符 3">
            <a:extLst>
              <a:ext uri="{FF2B5EF4-FFF2-40B4-BE49-F238E27FC236}">
                <a16:creationId xmlns:a16="http://schemas.microsoft.com/office/drawing/2014/main" id="{A7E7AA57-B0D6-4702-A61A-FD6ED7709220}"/>
              </a:ext>
            </a:extLst>
          </p:cNvPr>
          <p:cNvCxnSpPr>
            <a:endCxn id="21" idx="1"/>
          </p:cNvCxnSpPr>
          <p:nvPr/>
        </p:nvCxnSpPr>
        <p:spPr bwMode="auto">
          <a:xfrm>
            <a:off x="7696200" y="3671877"/>
            <a:ext cx="663575" cy="439241"/>
          </a:xfrm>
          <a:prstGeom prst="straightConnector1">
            <a:avLst/>
          </a:prstGeom>
          <a:solidFill>
            <a:schemeClr val="accent1"/>
          </a:solidFill>
          <a:ln w="22225"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317184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线性表的定义</a:t>
            </a:r>
          </a:p>
        </p:txBody>
      </p:sp>
      <p:sp>
        <p:nvSpPr>
          <p:cNvPr id="3" name="内容占位符 2"/>
          <p:cNvSpPr>
            <a:spLocks noGrp="1"/>
          </p:cNvSpPr>
          <p:nvPr>
            <p:ph idx="1"/>
          </p:nvPr>
        </p:nvSpPr>
        <p:spPr>
          <a:xfrm>
            <a:off x="304800" y="1371600"/>
            <a:ext cx="11430000" cy="3581400"/>
          </a:xfrm>
        </p:spPr>
        <p:txBody>
          <a:bodyPr/>
          <a:lstStyle/>
          <a:p>
            <a:r>
              <a:rPr lang="zh-CN" altLang="en-US" dirty="0"/>
              <a:t>线性表（</a:t>
            </a:r>
            <a:r>
              <a:rPr lang="en-US" altLang="zh-CN" dirty="0"/>
              <a:t>Linear List</a:t>
            </a:r>
            <a:r>
              <a:rPr lang="zh-CN" altLang="en-US" dirty="0"/>
              <a:t>）是由</a:t>
            </a:r>
            <a:r>
              <a:rPr lang="en-US" altLang="zh-CN" dirty="0"/>
              <a:t>n (n≥0)</a:t>
            </a:r>
            <a:r>
              <a:rPr lang="zh-CN" altLang="en-US" dirty="0"/>
              <a:t>个类型相同的数据元素</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en-US" dirty="0"/>
              <a:t>，</a:t>
            </a:r>
            <a:r>
              <a:rPr lang="en-US" altLang="zh-CN" dirty="0"/>
              <a:t>a</a:t>
            </a:r>
            <a:r>
              <a:rPr lang="en-US" altLang="zh-CN" baseline="-25000" dirty="0"/>
              <a:t>n</a:t>
            </a:r>
            <a:r>
              <a:rPr lang="zh-CN" altLang="en-US" dirty="0"/>
              <a:t>组成的有限序列，记做（</a:t>
            </a:r>
            <a:r>
              <a:rPr lang="en-US" altLang="zh-CN" dirty="0"/>
              <a:t>a</a:t>
            </a:r>
            <a:r>
              <a:rPr lang="en-US" altLang="zh-CN" baseline="-25000" dirty="0"/>
              <a:t>1</a:t>
            </a:r>
            <a:r>
              <a:rPr lang="en-US" altLang="zh-CN" dirty="0"/>
              <a:t>,a</a:t>
            </a:r>
            <a:r>
              <a:rPr lang="en-US" altLang="zh-CN" baseline="-25000" dirty="0"/>
              <a:t>2</a:t>
            </a:r>
            <a:r>
              <a:rPr lang="en-US" altLang="zh-CN" dirty="0"/>
              <a:t>,…</a:t>
            </a:r>
            <a:r>
              <a:rPr lang="zh-CN" altLang="en-US" dirty="0"/>
              <a:t>，</a:t>
            </a:r>
            <a:r>
              <a:rPr lang="en-US" altLang="zh-CN" dirty="0"/>
              <a:t>a</a:t>
            </a:r>
            <a:r>
              <a:rPr lang="en-US" altLang="zh-CN" baseline="-25000" dirty="0"/>
              <a:t>i-1</a:t>
            </a:r>
            <a:r>
              <a:rPr lang="zh-CN" altLang="en-US" dirty="0"/>
              <a:t>，</a:t>
            </a:r>
            <a:r>
              <a:rPr lang="en-US" altLang="zh-CN" dirty="0"/>
              <a:t>a</a:t>
            </a:r>
            <a:r>
              <a:rPr lang="en-US" altLang="zh-CN" baseline="-25000" dirty="0"/>
              <a:t>i</a:t>
            </a:r>
            <a:r>
              <a:rPr lang="zh-CN" altLang="en-US" dirty="0"/>
              <a:t>，</a:t>
            </a:r>
            <a:r>
              <a:rPr lang="en-US" altLang="zh-CN" dirty="0"/>
              <a:t>a</a:t>
            </a:r>
            <a:r>
              <a:rPr lang="en-US" altLang="zh-CN" baseline="-25000" dirty="0"/>
              <a:t>i+1</a:t>
            </a:r>
            <a:r>
              <a:rPr lang="zh-CN" altLang="en-US" dirty="0"/>
              <a:t>， </a:t>
            </a:r>
            <a:r>
              <a:rPr lang="en-US" altLang="zh-CN" dirty="0"/>
              <a:t>…</a:t>
            </a:r>
            <a:r>
              <a:rPr lang="zh-CN" altLang="en-US" dirty="0"/>
              <a:t>，</a:t>
            </a:r>
            <a:r>
              <a:rPr lang="en-US" altLang="zh-CN" dirty="0"/>
              <a:t>a</a:t>
            </a:r>
            <a:r>
              <a:rPr lang="en-US" altLang="zh-CN" baseline="-25000" dirty="0"/>
              <a:t>n</a:t>
            </a:r>
            <a:r>
              <a:rPr lang="zh-CN" altLang="en-US" dirty="0"/>
              <a:t>）。 </a:t>
            </a:r>
          </a:p>
          <a:p>
            <a:r>
              <a:rPr lang="zh-CN" altLang="en-US" dirty="0"/>
              <a:t>数据元素之间是</a:t>
            </a:r>
            <a:r>
              <a:rPr lang="zh-CN" altLang="en-US" dirty="0">
                <a:solidFill>
                  <a:srgbClr val="00B050"/>
                </a:solidFill>
              </a:rPr>
              <a:t>一对一</a:t>
            </a:r>
            <a:r>
              <a:rPr lang="zh-CN" altLang="en-US" dirty="0"/>
              <a:t>的关系，即每个数据元素最多有一个</a:t>
            </a:r>
            <a:r>
              <a:rPr lang="zh-CN" altLang="en-US" dirty="0">
                <a:solidFill>
                  <a:srgbClr val="C00000"/>
                </a:solidFill>
              </a:rPr>
              <a:t>直接前驱</a:t>
            </a:r>
            <a:r>
              <a:rPr lang="zh-CN" altLang="en-US" dirty="0"/>
              <a:t>和一个</a:t>
            </a:r>
            <a:r>
              <a:rPr lang="zh-CN" altLang="en-US" dirty="0">
                <a:solidFill>
                  <a:srgbClr val="C00000"/>
                </a:solidFill>
              </a:rPr>
              <a:t>直接后继</a:t>
            </a:r>
            <a:r>
              <a:rPr lang="zh-CN" altLang="en-US" dirty="0"/>
              <a:t>。</a:t>
            </a:r>
          </a:p>
          <a:p>
            <a:r>
              <a:rPr lang="zh-CN" altLang="en-US" dirty="0"/>
              <a:t>线性表的逻辑结构图为：</a:t>
            </a:r>
          </a:p>
        </p:txBody>
      </p:sp>
      <p:grpSp>
        <p:nvGrpSpPr>
          <p:cNvPr id="32" name="组合 31">
            <a:extLst>
              <a:ext uri="{FF2B5EF4-FFF2-40B4-BE49-F238E27FC236}">
                <a16:creationId xmlns:a16="http://schemas.microsoft.com/office/drawing/2014/main" id="{07D51665-7FBF-4D04-B253-1364B76CDC71}"/>
              </a:ext>
            </a:extLst>
          </p:cNvPr>
          <p:cNvGrpSpPr/>
          <p:nvPr/>
        </p:nvGrpSpPr>
        <p:grpSpPr>
          <a:xfrm>
            <a:off x="838200" y="5181600"/>
            <a:ext cx="10363200" cy="457200"/>
            <a:chOff x="609600" y="5100145"/>
            <a:chExt cx="10363200" cy="457200"/>
          </a:xfrm>
        </p:grpSpPr>
        <p:sp>
          <p:nvSpPr>
            <p:cNvPr id="18" name="椭圆 17">
              <a:extLst>
                <a:ext uri="{FF2B5EF4-FFF2-40B4-BE49-F238E27FC236}">
                  <a16:creationId xmlns:a16="http://schemas.microsoft.com/office/drawing/2014/main" id="{79A2B90D-E7E1-4E98-A817-BF4382FF8B48}"/>
                </a:ext>
              </a:extLst>
            </p:cNvPr>
            <p:cNvSpPr/>
            <p:nvPr/>
          </p:nvSpPr>
          <p:spPr bwMode="auto">
            <a:xfrm>
              <a:off x="6096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0" name="直接连接符 19">
              <a:extLst>
                <a:ext uri="{FF2B5EF4-FFF2-40B4-BE49-F238E27FC236}">
                  <a16:creationId xmlns:a16="http://schemas.microsoft.com/office/drawing/2014/main" id="{BA7A5F48-CCFC-4C77-8268-C3F97C683641}"/>
                </a:ext>
              </a:extLst>
            </p:cNvPr>
            <p:cNvCxnSpPr>
              <a:stCxn id="18" idx="6"/>
            </p:cNvCxnSpPr>
            <p:nvPr/>
          </p:nvCxnSpPr>
          <p:spPr bwMode="auto">
            <a:xfrm>
              <a:off x="10668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2" name="椭圆 21">
              <a:extLst>
                <a:ext uri="{FF2B5EF4-FFF2-40B4-BE49-F238E27FC236}">
                  <a16:creationId xmlns:a16="http://schemas.microsoft.com/office/drawing/2014/main" id="{B5DB5B50-E639-40D2-9D31-4B6C2B65F218}"/>
                </a:ext>
              </a:extLst>
            </p:cNvPr>
            <p:cNvSpPr/>
            <p:nvPr/>
          </p:nvSpPr>
          <p:spPr bwMode="auto">
            <a:xfrm>
              <a:off x="25908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3" name="直接连接符 22">
              <a:extLst>
                <a:ext uri="{FF2B5EF4-FFF2-40B4-BE49-F238E27FC236}">
                  <a16:creationId xmlns:a16="http://schemas.microsoft.com/office/drawing/2014/main" id="{06AD14DF-CF1B-4206-89D7-5BE60E3DB63D}"/>
                </a:ext>
              </a:extLst>
            </p:cNvPr>
            <p:cNvCxnSpPr>
              <a:stCxn id="22" idx="6"/>
            </p:cNvCxnSpPr>
            <p:nvPr/>
          </p:nvCxnSpPr>
          <p:spPr bwMode="auto">
            <a:xfrm>
              <a:off x="30480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4" name="椭圆 23">
              <a:extLst>
                <a:ext uri="{FF2B5EF4-FFF2-40B4-BE49-F238E27FC236}">
                  <a16:creationId xmlns:a16="http://schemas.microsoft.com/office/drawing/2014/main" id="{80CCB79B-27E0-43C4-B561-54D97012CFDD}"/>
                </a:ext>
              </a:extLst>
            </p:cNvPr>
            <p:cNvSpPr/>
            <p:nvPr/>
          </p:nvSpPr>
          <p:spPr bwMode="auto">
            <a:xfrm>
              <a:off x="45720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5" name="直接连接符 24">
              <a:extLst>
                <a:ext uri="{FF2B5EF4-FFF2-40B4-BE49-F238E27FC236}">
                  <a16:creationId xmlns:a16="http://schemas.microsoft.com/office/drawing/2014/main" id="{FD0F78EA-1DE8-4881-A0C6-371F6478F37A}"/>
                </a:ext>
              </a:extLst>
            </p:cNvPr>
            <p:cNvCxnSpPr>
              <a:stCxn id="24" idx="6"/>
            </p:cNvCxnSpPr>
            <p:nvPr/>
          </p:nvCxnSpPr>
          <p:spPr bwMode="auto">
            <a:xfrm>
              <a:off x="50292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6" name="椭圆 25">
              <a:extLst>
                <a:ext uri="{FF2B5EF4-FFF2-40B4-BE49-F238E27FC236}">
                  <a16:creationId xmlns:a16="http://schemas.microsoft.com/office/drawing/2014/main" id="{97B60641-8726-47E1-96D1-271AA2DC2BC0}"/>
                </a:ext>
              </a:extLst>
            </p:cNvPr>
            <p:cNvSpPr/>
            <p:nvPr/>
          </p:nvSpPr>
          <p:spPr bwMode="auto">
            <a:xfrm>
              <a:off x="65532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7" name="直接连接符 26">
              <a:extLst>
                <a:ext uri="{FF2B5EF4-FFF2-40B4-BE49-F238E27FC236}">
                  <a16:creationId xmlns:a16="http://schemas.microsoft.com/office/drawing/2014/main" id="{75F9C273-0F96-4753-BA8F-B45B6E9A397B}"/>
                </a:ext>
              </a:extLst>
            </p:cNvPr>
            <p:cNvCxnSpPr>
              <a:stCxn id="26" idx="6"/>
            </p:cNvCxnSpPr>
            <p:nvPr/>
          </p:nvCxnSpPr>
          <p:spPr bwMode="auto">
            <a:xfrm>
              <a:off x="70104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28" name="椭圆 27">
              <a:extLst>
                <a:ext uri="{FF2B5EF4-FFF2-40B4-BE49-F238E27FC236}">
                  <a16:creationId xmlns:a16="http://schemas.microsoft.com/office/drawing/2014/main" id="{5E448968-9C4B-48E0-9588-970AB69075CE}"/>
                </a:ext>
              </a:extLst>
            </p:cNvPr>
            <p:cNvSpPr/>
            <p:nvPr/>
          </p:nvSpPr>
          <p:spPr bwMode="auto">
            <a:xfrm>
              <a:off x="85344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cxnSp>
          <p:nvCxnSpPr>
            <p:cNvPr id="29" name="直接连接符 28">
              <a:extLst>
                <a:ext uri="{FF2B5EF4-FFF2-40B4-BE49-F238E27FC236}">
                  <a16:creationId xmlns:a16="http://schemas.microsoft.com/office/drawing/2014/main" id="{BCCD2216-72A2-4E35-A7AB-22D2258A31CE}"/>
                </a:ext>
              </a:extLst>
            </p:cNvPr>
            <p:cNvCxnSpPr>
              <a:stCxn id="28" idx="6"/>
            </p:cNvCxnSpPr>
            <p:nvPr/>
          </p:nvCxnSpPr>
          <p:spPr bwMode="auto">
            <a:xfrm>
              <a:off x="8991600" y="5328745"/>
              <a:ext cx="1524000" cy="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sp>
          <p:nvSpPr>
            <p:cNvPr id="30" name="椭圆 29">
              <a:extLst>
                <a:ext uri="{FF2B5EF4-FFF2-40B4-BE49-F238E27FC236}">
                  <a16:creationId xmlns:a16="http://schemas.microsoft.com/office/drawing/2014/main" id="{BFC16569-B6D8-4740-8999-E4536FC14511}"/>
                </a:ext>
              </a:extLst>
            </p:cNvPr>
            <p:cNvSpPr/>
            <p:nvPr/>
          </p:nvSpPr>
          <p:spPr bwMode="auto">
            <a:xfrm>
              <a:off x="10515600" y="5100145"/>
              <a:ext cx="457200" cy="457200"/>
            </a:xfrm>
            <a:prstGeom prst="ellipse">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Tree>
    <p:extLst>
      <p:ext uri="{BB962C8B-B14F-4D97-AF65-F5344CB8AC3E}">
        <p14:creationId xmlns:p14="http://schemas.microsoft.com/office/powerpoint/2010/main" val="280954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17E38-C31D-4551-BA93-3D91BD5E27D1}"/>
              </a:ext>
            </a:extLst>
          </p:cNvPr>
          <p:cNvSpPr>
            <a:spLocks noGrp="1"/>
          </p:cNvSpPr>
          <p:nvPr>
            <p:ph idx="1"/>
          </p:nvPr>
        </p:nvSpPr>
        <p:spPr>
          <a:xfrm>
            <a:off x="304800" y="457200"/>
            <a:ext cx="11480800" cy="6096000"/>
          </a:xfrm>
        </p:spPr>
        <p:txBody>
          <a:bodyPr/>
          <a:lstStyle/>
          <a:p>
            <a:pPr marL="0" indent="0">
              <a:spcBef>
                <a:spcPts val="300"/>
              </a:spcBef>
              <a:spcAft>
                <a:spcPts val="0"/>
              </a:spcAft>
              <a:buNone/>
            </a:pPr>
            <a:r>
              <a:rPr lang="en-US" altLang="zh-CN" sz="2000" dirty="0"/>
              <a:t>void </a:t>
            </a:r>
            <a:r>
              <a:rPr lang="en-US" altLang="zh-CN" sz="2000" dirty="0" err="1"/>
              <a:t>CreateFromTail</a:t>
            </a:r>
            <a:r>
              <a:rPr lang="en-US" altLang="zh-CN" sz="2000" dirty="0"/>
              <a:t>(</a:t>
            </a:r>
            <a:r>
              <a:rPr lang="en-US" altLang="zh-CN" sz="2000" dirty="0" err="1"/>
              <a:t>LinkList</a:t>
            </a:r>
            <a:r>
              <a:rPr lang="en-US" altLang="zh-CN" sz="2000" dirty="0"/>
              <a:t> L){   </a:t>
            </a:r>
          </a:p>
          <a:p>
            <a:pPr marL="0" indent="0">
              <a:spcBef>
                <a:spcPts val="300"/>
              </a:spcBef>
              <a:spcAft>
                <a:spcPts val="0"/>
              </a:spcAft>
              <a:buNone/>
            </a:pPr>
            <a:r>
              <a:rPr lang="en-US" altLang="zh-CN" sz="2000" dirty="0"/>
              <a:t>    Node *r, *s; </a:t>
            </a:r>
            <a:r>
              <a:rPr lang="en-US" altLang="zh-CN" sz="2000" dirty="0">
                <a:solidFill>
                  <a:srgbClr val="00B050"/>
                </a:solidFill>
              </a:rPr>
              <a:t>//r</a:t>
            </a:r>
            <a:r>
              <a:rPr lang="zh-CN" altLang="en-US" sz="2000" dirty="0">
                <a:solidFill>
                  <a:srgbClr val="00B050"/>
                </a:solidFill>
              </a:rPr>
              <a:t>为尾指针，</a:t>
            </a:r>
            <a:r>
              <a:rPr lang="zh-CN" altLang="en-US" sz="2000" dirty="0">
                <a:solidFill>
                  <a:srgbClr val="CC00CC"/>
                </a:solidFill>
              </a:rPr>
              <a:t>动态指向链表的当前表尾</a:t>
            </a:r>
            <a:endParaRPr lang="en-US" altLang="zh-CN" sz="2000" dirty="0">
              <a:solidFill>
                <a:srgbClr val="00B050"/>
              </a:solidFill>
            </a:endParaRPr>
          </a:p>
          <a:p>
            <a:pPr marL="0" indent="0">
              <a:spcBef>
                <a:spcPts val="300"/>
              </a:spcBef>
              <a:spcAft>
                <a:spcPts val="0"/>
              </a:spcAft>
              <a:buNone/>
            </a:pPr>
            <a:r>
              <a:rPr lang="en-US" altLang="zh-CN" sz="2000" dirty="0"/>
              <a:t>    char c;</a:t>
            </a:r>
          </a:p>
          <a:p>
            <a:pPr marL="0" indent="0">
              <a:spcBef>
                <a:spcPts val="300"/>
              </a:spcBef>
              <a:spcAft>
                <a:spcPts val="0"/>
              </a:spcAft>
              <a:buNone/>
            </a:pPr>
            <a:r>
              <a:rPr lang="en-US" altLang="zh-CN" sz="2000" dirty="0"/>
              <a:t>    int   flag =1; </a:t>
            </a:r>
            <a:r>
              <a:rPr lang="en-US" altLang="zh-CN" sz="2000" dirty="0">
                <a:solidFill>
                  <a:srgbClr val="CC00CC"/>
                </a:solidFill>
              </a:rPr>
              <a:t>/* flag</a:t>
            </a:r>
            <a:r>
              <a:rPr lang="zh-CN" altLang="en-US" sz="2000" dirty="0">
                <a:solidFill>
                  <a:srgbClr val="CC00CC"/>
                </a:solidFill>
              </a:rPr>
              <a:t>初值为</a:t>
            </a:r>
            <a:r>
              <a:rPr lang="en-US" altLang="zh-CN" sz="2000" dirty="0">
                <a:solidFill>
                  <a:srgbClr val="CC00CC"/>
                </a:solidFill>
              </a:rPr>
              <a:t>1</a:t>
            </a:r>
            <a:r>
              <a:rPr lang="zh-CN" altLang="en-US" sz="2000" dirty="0">
                <a:solidFill>
                  <a:srgbClr val="CC00CC"/>
                </a:solidFill>
              </a:rPr>
              <a:t>，当输入</a:t>
            </a:r>
            <a:r>
              <a:rPr lang="en-US" altLang="zh-CN" sz="2000" dirty="0">
                <a:solidFill>
                  <a:srgbClr val="CC00CC"/>
                </a:solidFill>
              </a:rPr>
              <a:t>“$”</a:t>
            </a:r>
            <a:r>
              <a:rPr lang="zh-CN" altLang="en-US" sz="2000" dirty="0">
                <a:solidFill>
                  <a:srgbClr val="CC00CC"/>
                </a:solidFill>
              </a:rPr>
              <a:t>时，</a:t>
            </a:r>
            <a:r>
              <a:rPr lang="en-US" altLang="zh-CN" sz="2000" dirty="0">
                <a:solidFill>
                  <a:srgbClr val="CC00CC"/>
                </a:solidFill>
              </a:rPr>
              <a:t>flag</a:t>
            </a:r>
            <a:r>
              <a:rPr lang="zh-CN" altLang="en-US" sz="2000" dirty="0">
                <a:solidFill>
                  <a:srgbClr val="CC00CC"/>
                </a:solidFill>
              </a:rPr>
              <a:t>为</a:t>
            </a:r>
            <a:r>
              <a:rPr lang="en-US" altLang="zh-CN" sz="2000" dirty="0">
                <a:solidFill>
                  <a:srgbClr val="CC00CC"/>
                </a:solidFill>
              </a:rPr>
              <a:t>0</a:t>
            </a:r>
            <a:r>
              <a:rPr lang="zh-CN" altLang="en-US" sz="2000" dirty="0">
                <a:solidFill>
                  <a:srgbClr val="CC00CC"/>
                </a:solidFill>
              </a:rPr>
              <a:t>，建表结束 *</a:t>
            </a:r>
            <a:r>
              <a:rPr lang="en-US" altLang="zh-CN" sz="2000" dirty="0">
                <a:solidFill>
                  <a:srgbClr val="CC00CC"/>
                </a:solidFill>
              </a:rPr>
              <a:t>/</a:t>
            </a:r>
          </a:p>
          <a:p>
            <a:pPr marL="0" indent="0">
              <a:spcBef>
                <a:spcPts val="300"/>
              </a:spcBef>
              <a:spcAft>
                <a:spcPts val="0"/>
              </a:spcAft>
              <a:buNone/>
            </a:pPr>
            <a:r>
              <a:rPr lang="en-US" altLang="zh-CN" sz="2000" dirty="0"/>
              <a:t>    r=L;      </a:t>
            </a:r>
            <a:r>
              <a:rPr lang="en-US" altLang="zh-CN" sz="2000" dirty="0">
                <a:solidFill>
                  <a:srgbClr val="CC00CC"/>
                </a:solidFill>
              </a:rPr>
              <a:t>/* </a:t>
            </a:r>
            <a:r>
              <a:rPr lang="en-US" altLang="zh-CN" sz="2000" dirty="0">
                <a:solidFill>
                  <a:srgbClr val="FF0000"/>
                </a:solidFill>
              </a:rPr>
              <a:t>r </a:t>
            </a:r>
            <a:r>
              <a:rPr lang="zh-CN" altLang="en-US" sz="2000" dirty="0">
                <a:solidFill>
                  <a:srgbClr val="00B050"/>
                </a:solidFill>
              </a:rPr>
              <a:t>初始化为链表头指针</a:t>
            </a:r>
            <a:r>
              <a:rPr lang="zh-CN" altLang="en-US" sz="2000" dirty="0">
                <a:solidFill>
                  <a:srgbClr val="CC00CC"/>
                </a:solidFill>
              </a:rPr>
              <a:t>*</a:t>
            </a:r>
            <a:r>
              <a:rPr lang="en-US" altLang="zh-CN" sz="2000" dirty="0">
                <a:solidFill>
                  <a:srgbClr val="CC00CC"/>
                </a:solidFill>
              </a:rPr>
              <a:t>/</a:t>
            </a:r>
          </a:p>
          <a:p>
            <a:pPr marL="0" indent="0">
              <a:spcBef>
                <a:spcPts val="300"/>
              </a:spcBef>
              <a:spcAft>
                <a:spcPts val="0"/>
              </a:spcAft>
              <a:buNone/>
            </a:pPr>
            <a:r>
              <a:rPr lang="en-US" altLang="zh-CN" sz="2000" dirty="0"/>
              <a:t>    while(flag)</a:t>
            </a:r>
            <a:endParaRPr lang="en-US" altLang="zh-CN" sz="2000" dirty="0">
              <a:solidFill>
                <a:srgbClr val="CC00CC"/>
              </a:solidFill>
            </a:endParaRPr>
          </a:p>
          <a:p>
            <a:pPr marL="0" indent="0">
              <a:spcBef>
                <a:spcPts val="300"/>
              </a:spcBef>
              <a:spcAft>
                <a:spcPts val="0"/>
              </a:spcAft>
              <a:buNone/>
            </a:pPr>
            <a:r>
              <a:rPr lang="en-US" altLang="zh-CN" sz="2000" dirty="0"/>
              <a:t>        c=</a:t>
            </a:r>
            <a:r>
              <a:rPr lang="en-US" altLang="zh-CN" sz="2000" dirty="0" err="1"/>
              <a:t>getchar</a:t>
            </a:r>
            <a:r>
              <a:rPr lang="en-US" altLang="zh-CN" sz="2000" dirty="0"/>
              <a:t>();</a:t>
            </a:r>
          </a:p>
          <a:p>
            <a:pPr marL="0" indent="0">
              <a:spcBef>
                <a:spcPts val="300"/>
              </a:spcBef>
              <a:spcAft>
                <a:spcPts val="0"/>
              </a:spcAft>
              <a:buNone/>
            </a:pPr>
            <a:r>
              <a:rPr lang="en-US" altLang="zh-CN" sz="2000" dirty="0"/>
              <a:t>        if(c!='$') {</a:t>
            </a:r>
          </a:p>
          <a:p>
            <a:pPr marL="0" indent="0">
              <a:spcBef>
                <a:spcPts val="300"/>
              </a:spcBef>
              <a:spcAft>
                <a:spcPts val="0"/>
              </a:spcAft>
              <a:buNone/>
            </a:pPr>
            <a:r>
              <a:rPr lang="en-US" altLang="zh-CN" sz="2000" dirty="0"/>
              <a:t>	s=(Node*)malloc(</a:t>
            </a:r>
            <a:r>
              <a:rPr lang="en-US" altLang="zh-CN" sz="2000" dirty="0" err="1"/>
              <a:t>sizeof</a:t>
            </a:r>
            <a:r>
              <a:rPr lang="en-US" altLang="zh-CN" sz="2000" dirty="0"/>
              <a:t>(Node));</a:t>
            </a:r>
          </a:p>
          <a:p>
            <a:pPr marL="0" indent="0">
              <a:spcBef>
                <a:spcPts val="300"/>
              </a:spcBef>
              <a:spcAft>
                <a:spcPts val="0"/>
              </a:spcAft>
              <a:buNone/>
            </a:pPr>
            <a:r>
              <a:rPr lang="en-US" altLang="zh-CN" sz="2000" dirty="0"/>
              <a:t>	s-&gt;data=c;  </a:t>
            </a:r>
            <a:r>
              <a:rPr lang="en-US" altLang="zh-CN" sz="2000" dirty="0">
                <a:solidFill>
                  <a:srgbClr val="00B050"/>
                </a:solidFill>
              </a:rPr>
              <a:t>//</a:t>
            </a:r>
            <a:r>
              <a:rPr lang="zh-CN" altLang="en-US" sz="2000" dirty="0">
                <a:solidFill>
                  <a:srgbClr val="00B050"/>
                </a:solidFill>
              </a:rPr>
              <a:t>没有再加</a:t>
            </a:r>
            <a:r>
              <a:rPr lang="en-US" altLang="zh-CN" sz="2000" dirty="0">
                <a:solidFill>
                  <a:srgbClr val="00B050"/>
                </a:solidFill>
              </a:rPr>
              <a:t>1</a:t>
            </a:r>
            <a:r>
              <a:rPr lang="zh-CN" altLang="en-US" sz="2000" dirty="0">
                <a:solidFill>
                  <a:srgbClr val="00B050"/>
                </a:solidFill>
              </a:rPr>
              <a:t>行代码：</a:t>
            </a:r>
            <a:r>
              <a:rPr lang="en-US" altLang="zh-CN" sz="2000" dirty="0">
                <a:solidFill>
                  <a:srgbClr val="00B050"/>
                </a:solidFill>
              </a:rPr>
              <a:t> s-&gt;data=NULL; </a:t>
            </a:r>
          </a:p>
          <a:p>
            <a:pPr marL="0" indent="0">
              <a:spcBef>
                <a:spcPts val="300"/>
              </a:spcBef>
              <a:spcAft>
                <a:spcPts val="0"/>
              </a:spcAft>
              <a:buNone/>
            </a:pPr>
            <a:r>
              <a:rPr lang="en-US" altLang="zh-CN" sz="2000" dirty="0"/>
              <a:t>	r-&gt;next=s; </a:t>
            </a:r>
            <a:r>
              <a:rPr lang="en-US" altLang="zh-CN" sz="2000" dirty="0">
                <a:solidFill>
                  <a:srgbClr val="00B050"/>
                </a:solidFill>
              </a:rPr>
              <a:t>//</a:t>
            </a:r>
            <a:r>
              <a:rPr lang="zh-CN" altLang="en-US" sz="2000" dirty="0">
                <a:solidFill>
                  <a:srgbClr val="00B050"/>
                </a:solidFill>
              </a:rPr>
              <a:t>链表尾部插入新节点</a:t>
            </a:r>
            <a:r>
              <a:rPr lang="en-US" altLang="zh-CN" sz="2000" dirty="0">
                <a:solidFill>
                  <a:srgbClr val="00B050"/>
                </a:solidFill>
              </a:rPr>
              <a:t>s</a:t>
            </a:r>
            <a:r>
              <a:rPr lang="zh-CN" altLang="en-US" sz="2000" dirty="0">
                <a:solidFill>
                  <a:srgbClr val="00B050"/>
                </a:solidFill>
              </a:rPr>
              <a:t>，原尾节点</a:t>
            </a:r>
            <a:r>
              <a:rPr lang="en-US" altLang="zh-CN" sz="2000" dirty="0">
                <a:solidFill>
                  <a:srgbClr val="00B050"/>
                </a:solidFill>
              </a:rPr>
              <a:t>c</a:t>
            </a:r>
            <a:r>
              <a:rPr lang="en-US" altLang="zh-CN" sz="2000" baseline="-25000" dirty="0">
                <a:solidFill>
                  <a:srgbClr val="00B050"/>
                </a:solidFill>
              </a:rPr>
              <a:t>i-1</a:t>
            </a:r>
            <a:r>
              <a:rPr lang="zh-CN" altLang="en-US" sz="2000" dirty="0">
                <a:solidFill>
                  <a:srgbClr val="00B050"/>
                </a:solidFill>
              </a:rPr>
              <a:t>的指针域指向</a:t>
            </a:r>
            <a:r>
              <a:rPr lang="en-US" altLang="zh-CN" sz="2000" dirty="0">
                <a:solidFill>
                  <a:srgbClr val="00B050"/>
                </a:solidFill>
              </a:rPr>
              <a:t>s</a:t>
            </a:r>
          </a:p>
          <a:p>
            <a:pPr marL="0" indent="0">
              <a:spcBef>
                <a:spcPts val="300"/>
              </a:spcBef>
              <a:spcAft>
                <a:spcPts val="0"/>
              </a:spcAft>
              <a:buNone/>
            </a:pPr>
            <a:r>
              <a:rPr lang="en-US" altLang="zh-CN" sz="2000" dirty="0"/>
              <a:t>	r=s; </a:t>
            </a:r>
            <a:r>
              <a:rPr lang="en-US" altLang="zh-CN" sz="2000" dirty="0">
                <a:solidFill>
                  <a:srgbClr val="00B050"/>
                </a:solidFill>
              </a:rPr>
              <a:t>//</a:t>
            </a:r>
            <a:r>
              <a:rPr lang="zh-CN" altLang="en-US" sz="2000" dirty="0">
                <a:solidFill>
                  <a:srgbClr val="00B050"/>
                </a:solidFill>
              </a:rPr>
              <a:t>尾指针</a:t>
            </a:r>
            <a:r>
              <a:rPr lang="en-US" altLang="zh-CN" sz="2000" dirty="0">
                <a:solidFill>
                  <a:srgbClr val="00B050"/>
                </a:solidFill>
              </a:rPr>
              <a:t>r</a:t>
            </a:r>
            <a:r>
              <a:rPr lang="zh-CN" altLang="en-US" sz="2000" dirty="0">
                <a:solidFill>
                  <a:srgbClr val="00B050"/>
                </a:solidFill>
              </a:rPr>
              <a:t>移到</a:t>
            </a:r>
            <a:r>
              <a:rPr lang="en-US" altLang="zh-CN" sz="2000" dirty="0">
                <a:solidFill>
                  <a:srgbClr val="00B050"/>
                </a:solidFill>
              </a:rPr>
              <a:t>s</a:t>
            </a:r>
          </a:p>
          <a:p>
            <a:pPr marL="0" indent="0">
              <a:spcBef>
                <a:spcPts val="300"/>
              </a:spcBef>
              <a:spcAft>
                <a:spcPts val="0"/>
              </a:spcAft>
              <a:buNone/>
            </a:pPr>
            <a:r>
              <a:rPr lang="en-US" altLang="zh-CN" sz="2000" dirty="0"/>
              <a:t>        }</a:t>
            </a:r>
          </a:p>
          <a:p>
            <a:pPr marL="0" indent="0">
              <a:spcBef>
                <a:spcPts val="300"/>
              </a:spcBef>
              <a:spcAft>
                <a:spcPts val="0"/>
              </a:spcAft>
              <a:buNone/>
            </a:pPr>
            <a:r>
              <a:rPr lang="en-US" altLang="zh-CN" sz="2000" dirty="0"/>
              <a:t>        else {</a:t>
            </a:r>
          </a:p>
          <a:p>
            <a:pPr marL="0" indent="0">
              <a:spcBef>
                <a:spcPts val="300"/>
              </a:spcBef>
              <a:spcAft>
                <a:spcPts val="0"/>
              </a:spcAft>
              <a:buNone/>
            </a:pPr>
            <a:r>
              <a:rPr lang="en-US" altLang="zh-CN" sz="2000" dirty="0"/>
              <a:t>	flag=0;</a:t>
            </a:r>
          </a:p>
          <a:p>
            <a:pPr marL="0" indent="0">
              <a:spcBef>
                <a:spcPts val="300"/>
              </a:spcBef>
              <a:spcAft>
                <a:spcPts val="0"/>
              </a:spcAft>
              <a:buNone/>
            </a:pPr>
            <a:r>
              <a:rPr lang="en-US" altLang="zh-CN" sz="2000" dirty="0"/>
              <a:t>	</a:t>
            </a:r>
            <a:r>
              <a:rPr lang="en-US" altLang="zh-CN" sz="2000" dirty="0">
                <a:solidFill>
                  <a:srgbClr val="00B050"/>
                </a:solidFill>
              </a:rPr>
              <a:t>r-&gt;next=NULL;   </a:t>
            </a:r>
            <a:r>
              <a:rPr lang="en-US" altLang="zh-CN" sz="2000" dirty="0">
                <a:solidFill>
                  <a:srgbClr val="CC00CC"/>
                </a:solidFill>
              </a:rPr>
              <a:t>/*</a:t>
            </a:r>
            <a:r>
              <a:rPr lang="zh-CN" altLang="en-US" sz="2000" dirty="0">
                <a:solidFill>
                  <a:srgbClr val="CC00CC"/>
                </a:solidFill>
              </a:rPr>
              <a:t>将最后一个结点的</a:t>
            </a:r>
            <a:r>
              <a:rPr lang="en-US" altLang="zh-CN" sz="2000" dirty="0">
                <a:solidFill>
                  <a:srgbClr val="CC00CC"/>
                </a:solidFill>
              </a:rPr>
              <a:t>next</a:t>
            </a:r>
            <a:r>
              <a:rPr lang="zh-CN" altLang="en-US" sz="2000" dirty="0">
                <a:solidFill>
                  <a:srgbClr val="CC00CC"/>
                </a:solidFill>
              </a:rPr>
              <a:t>链域置为空，表示链表的结束*</a:t>
            </a:r>
            <a:r>
              <a:rPr lang="en-US" altLang="zh-CN" sz="2000" dirty="0">
                <a:solidFill>
                  <a:srgbClr val="CC00CC"/>
                </a:solidFill>
              </a:rPr>
              <a:t>/</a:t>
            </a:r>
          </a:p>
          <a:p>
            <a:pPr marL="0" indent="0">
              <a:lnSpc>
                <a:spcPts val="1800"/>
              </a:lnSpc>
              <a:spcBef>
                <a:spcPts val="0"/>
              </a:spcBef>
              <a:spcAft>
                <a:spcPts val="0"/>
              </a:spcAft>
              <a:buNone/>
            </a:pPr>
            <a:r>
              <a:rPr lang="en-US" altLang="zh-CN" sz="2000" dirty="0"/>
              <a:t>        }</a:t>
            </a:r>
          </a:p>
          <a:p>
            <a:pPr marL="0" indent="0">
              <a:lnSpc>
                <a:spcPts val="1800"/>
              </a:lnSpc>
              <a:spcBef>
                <a:spcPts val="0"/>
              </a:spcBef>
              <a:spcAft>
                <a:spcPts val="0"/>
              </a:spcAft>
              <a:buNone/>
            </a:pPr>
            <a:r>
              <a:rPr lang="en-US" altLang="zh-CN" sz="2000" dirty="0"/>
              <a:t>    }   </a:t>
            </a:r>
          </a:p>
          <a:p>
            <a:pPr marL="0" indent="0">
              <a:lnSpc>
                <a:spcPts val="1800"/>
              </a:lnSpc>
              <a:spcBef>
                <a:spcPts val="0"/>
              </a:spcBef>
              <a:spcAft>
                <a:spcPts val="0"/>
              </a:spcAft>
              <a:buNone/>
            </a:pPr>
            <a:r>
              <a:rPr lang="en-US" altLang="zh-CN" sz="2000" dirty="0"/>
              <a:t>}</a:t>
            </a:r>
            <a:endParaRPr lang="zh-CN" altLang="en-US" sz="2000" dirty="0"/>
          </a:p>
        </p:txBody>
      </p:sp>
      <p:grpSp>
        <p:nvGrpSpPr>
          <p:cNvPr id="39" name="组合 38">
            <a:extLst>
              <a:ext uri="{FF2B5EF4-FFF2-40B4-BE49-F238E27FC236}">
                <a16:creationId xmlns:a16="http://schemas.microsoft.com/office/drawing/2014/main" id="{1B5CC3BC-9949-42CC-805D-AC87113B4DCB}"/>
              </a:ext>
            </a:extLst>
          </p:cNvPr>
          <p:cNvGrpSpPr/>
          <p:nvPr/>
        </p:nvGrpSpPr>
        <p:grpSpPr>
          <a:xfrm>
            <a:off x="4226718" y="3665537"/>
            <a:ext cx="7488238" cy="1897063"/>
            <a:chOff x="4246562" y="3581400"/>
            <a:chExt cx="7488238" cy="1897063"/>
          </a:xfrm>
        </p:grpSpPr>
        <p:sp>
          <p:nvSpPr>
            <p:cNvPr id="7" name="Text Box 20">
              <a:extLst>
                <a:ext uri="{FF2B5EF4-FFF2-40B4-BE49-F238E27FC236}">
                  <a16:creationId xmlns:a16="http://schemas.microsoft.com/office/drawing/2014/main" id="{64233E47-0200-4F39-A09E-BD80675AB052}"/>
                </a:ext>
              </a:extLst>
            </p:cNvPr>
            <p:cNvSpPr txBox="1">
              <a:spLocks noChangeArrowheads="1"/>
            </p:cNvSpPr>
            <p:nvPr/>
          </p:nvSpPr>
          <p:spPr bwMode="auto">
            <a:xfrm>
              <a:off x="8877300" y="3581400"/>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r</a:t>
              </a:r>
            </a:p>
          </p:txBody>
        </p:sp>
        <p:sp>
          <p:nvSpPr>
            <p:cNvPr id="9" name="Oval 22">
              <a:extLst>
                <a:ext uri="{FF2B5EF4-FFF2-40B4-BE49-F238E27FC236}">
                  <a16:creationId xmlns:a16="http://schemas.microsoft.com/office/drawing/2014/main" id="{C78136C3-141C-4FD3-B132-57A212012807}"/>
                </a:ext>
              </a:extLst>
            </p:cNvPr>
            <p:cNvSpPr>
              <a:spLocks noChangeArrowheads="1"/>
            </p:cNvSpPr>
            <p:nvPr/>
          </p:nvSpPr>
          <p:spPr bwMode="auto">
            <a:xfrm>
              <a:off x="10223500" y="3965575"/>
              <a:ext cx="1511300" cy="1512888"/>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0" name="Rectangle 3">
              <a:extLst>
                <a:ext uri="{FF2B5EF4-FFF2-40B4-BE49-F238E27FC236}">
                  <a16:creationId xmlns:a16="http://schemas.microsoft.com/office/drawing/2014/main" id="{6EAB4A23-A45C-42B3-8102-758DA8C3E3C5}"/>
                </a:ext>
              </a:extLst>
            </p:cNvPr>
            <p:cNvSpPr>
              <a:spLocks noChangeArrowheads="1"/>
            </p:cNvSpPr>
            <p:nvPr/>
          </p:nvSpPr>
          <p:spPr bwMode="auto">
            <a:xfrm>
              <a:off x="4967287" y="4254500"/>
              <a:ext cx="576263"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1" name="Rectangle 4">
              <a:extLst>
                <a:ext uri="{FF2B5EF4-FFF2-40B4-BE49-F238E27FC236}">
                  <a16:creationId xmlns:a16="http://schemas.microsoft.com/office/drawing/2014/main" id="{B10C82CC-BD80-4673-AC4E-515370B57D4F}"/>
                </a:ext>
              </a:extLst>
            </p:cNvPr>
            <p:cNvSpPr>
              <a:spLocks noChangeArrowheads="1"/>
            </p:cNvSpPr>
            <p:nvPr/>
          </p:nvSpPr>
          <p:spPr bwMode="auto">
            <a:xfrm>
              <a:off x="5543550" y="4254500"/>
              <a:ext cx="576262"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2" name="Line 5">
              <a:extLst>
                <a:ext uri="{FF2B5EF4-FFF2-40B4-BE49-F238E27FC236}">
                  <a16:creationId xmlns:a16="http://schemas.microsoft.com/office/drawing/2014/main" id="{673135AB-DCBE-462B-BA2F-4A82FECEAC7E}"/>
                </a:ext>
              </a:extLst>
            </p:cNvPr>
            <p:cNvSpPr>
              <a:spLocks noChangeShapeType="1"/>
            </p:cNvSpPr>
            <p:nvPr/>
          </p:nvSpPr>
          <p:spPr bwMode="auto">
            <a:xfrm>
              <a:off x="4678362" y="4397375"/>
              <a:ext cx="288925" cy="0"/>
            </a:xfrm>
            <a:prstGeom prst="line">
              <a:avLst/>
            </a:prstGeom>
            <a:noFill/>
            <a:ln w="28575">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3" name="Text Box 6">
              <a:extLst>
                <a:ext uri="{FF2B5EF4-FFF2-40B4-BE49-F238E27FC236}">
                  <a16:creationId xmlns:a16="http://schemas.microsoft.com/office/drawing/2014/main" id="{BAFAAAF9-2E56-446B-A692-B427F0134ADF}"/>
                </a:ext>
              </a:extLst>
            </p:cNvPr>
            <p:cNvSpPr txBox="1">
              <a:spLocks noChangeArrowheads="1"/>
            </p:cNvSpPr>
            <p:nvPr/>
          </p:nvSpPr>
          <p:spPr bwMode="auto">
            <a:xfrm>
              <a:off x="4246562" y="4110038"/>
              <a:ext cx="50482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rPr>
                <a:t>L</a:t>
              </a:r>
            </a:p>
          </p:txBody>
        </p:sp>
        <p:sp>
          <p:nvSpPr>
            <p:cNvPr id="14" name="Rectangle 7">
              <a:extLst>
                <a:ext uri="{FF2B5EF4-FFF2-40B4-BE49-F238E27FC236}">
                  <a16:creationId xmlns:a16="http://schemas.microsoft.com/office/drawing/2014/main" id="{74D0780C-CF09-4D0A-9E75-0D2D98FC3622}"/>
                </a:ext>
              </a:extLst>
            </p:cNvPr>
            <p:cNvSpPr>
              <a:spLocks noChangeArrowheads="1"/>
            </p:cNvSpPr>
            <p:nvPr/>
          </p:nvSpPr>
          <p:spPr bwMode="auto">
            <a:xfrm>
              <a:off x="6911975" y="42672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5" name="Rectangle 8">
              <a:extLst>
                <a:ext uri="{FF2B5EF4-FFF2-40B4-BE49-F238E27FC236}">
                  <a16:creationId xmlns:a16="http://schemas.microsoft.com/office/drawing/2014/main" id="{154082C7-54F2-4668-95AC-40F4F3362755}"/>
                </a:ext>
              </a:extLst>
            </p:cNvPr>
            <p:cNvSpPr>
              <a:spLocks noChangeArrowheads="1"/>
            </p:cNvSpPr>
            <p:nvPr/>
          </p:nvSpPr>
          <p:spPr bwMode="auto">
            <a:xfrm>
              <a:off x="6330950" y="426720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16" name="Line 9">
              <a:extLst>
                <a:ext uri="{FF2B5EF4-FFF2-40B4-BE49-F238E27FC236}">
                  <a16:creationId xmlns:a16="http://schemas.microsoft.com/office/drawing/2014/main" id="{9E294D22-3A0A-492B-9D6F-FB283819DCB0}"/>
                </a:ext>
              </a:extLst>
            </p:cNvPr>
            <p:cNvSpPr>
              <a:spLocks noChangeShapeType="1"/>
            </p:cNvSpPr>
            <p:nvPr/>
          </p:nvSpPr>
          <p:spPr bwMode="auto">
            <a:xfrm>
              <a:off x="5999162" y="44481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7" name="Line 10">
              <a:extLst>
                <a:ext uri="{FF2B5EF4-FFF2-40B4-BE49-F238E27FC236}">
                  <a16:creationId xmlns:a16="http://schemas.microsoft.com/office/drawing/2014/main" id="{64BA0813-8EC3-4D3F-80D7-D92F2C78D4B8}"/>
                </a:ext>
              </a:extLst>
            </p:cNvPr>
            <p:cNvSpPr>
              <a:spLocks noChangeShapeType="1"/>
            </p:cNvSpPr>
            <p:nvPr/>
          </p:nvSpPr>
          <p:spPr bwMode="auto">
            <a:xfrm>
              <a:off x="8494712" y="44354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8" name="Line 11">
              <a:extLst>
                <a:ext uri="{FF2B5EF4-FFF2-40B4-BE49-F238E27FC236}">
                  <a16:creationId xmlns:a16="http://schemas.microsoft.com/office/drawing/2014/main" id="{B831FB10-65E8-46D3-BF6C-0E2171A5BC06}"/>
                </a:ext>
              </a:extLst>
            </p:cNvPr>
            <p:cNvSpPr>
              <a:spLocks noChangeShapeType="1"/>
            </p:cNvSpPr>
            <p:nvPr/>
          </p:nvSpPr>
          <p:spPr bwMode="auto">
            <a:xfrm>
              <a:off x="7392987" y="444817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19" name="Rectangle 12">
              <a:extLst>
                <a:ext uri="{FF2B5EF4-FFF2-40B4-BE49-F238E27FC236}">
                  <a16:creationId xmlns:a16="http://schemas.microsoft.com/office/drawing/2014/main" id="{F04D9D34-0F2B-48F7-A032-25E7D4A610AA}"/>
                </a:ext>
              </a:extLst>
            </p:cNvPr>
            <p:cNvSpPr>
              <a:spLocks noChangeArrowheads="1"/>
            </p:cNvSpPr>
            <p:nvPr/>
          </p:nvSpPr>
          <p:spPr bwMode="auto">
            <a:xfrm>
              <a:off x="9405937" y="42545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0" name="Rectangle 13">
              <a:extLst>
                <a:ext uri="{FF2B5EF4-FFF2-40B4-BE49-F238E27FC236}">
                  <a16:creationId xmlns:a16="http://schemas.microsoft.com/office/drawing/2014/main" id="{73797200-175E-42AD-8E3D-E7A9F05C91E4}"/>
                </a:ext>
              </a:extLst>
            </p:cNvPr>
            <p:cNvSpPr>
              <a:spLocks noChangeArrowheads="1"/>
            </p:cNvSpPr>
            <p:nvPr/>
          </p:nvSpPr>
          <p:spPr bwMode="auto">
            <a:xfrm>
              <a:off x="8824912" y="42545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21" name="Text Box 14">
              <a:extLst>
                <a:ext uri="{FF2B5EF4-FFF2-40B4-BE49-F238E27FC236}">
                  <a16:creationId xmlns:a16="http://schemas.microsoft.com/office/drawing/2014/main" id="{690E8123-A38E-4B22-AF00-6A35A6D11AD0}"/>
                </a:ext>
              </a:extLst>
            </p:cNvPr>
            <p:cNvSpPr txBox="1">
              <a:spLocks noChangeArrowheads="1"/>
            </p:cNvSpPr>
            <p:nvPr/>
          </p:nvSpPr>
          <p:spPr bwMode="auto">
            <a:xfrm>
              <a:off x="7813675" y="4114800"/>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cs typeface="Times New Roman" pitchFamily="18" charset="0"/>
                </a:rPr>
                <a:t>…</a:t>
              </a:r>
            </a:p>
          </p:txBody>
        </p:sp>
        <p:sp>
          <p:nvSpPr>
            <p:cNvPr id="22" name="Rectangle 15">
              <a:extLst>
                <a:ext uri="{FF2B5EF4-FFF2-40B4-BE49-F238E27FC236}">
                  <a16:creationId xmlns:a16="http://schemas.microsoft.com/office/drawing/2014/main" id="{991E26F8-7AA0-4E4E-A579-35E1EC88D753}"/>
                </a:ext>
              </a:extLst>
            </p:cNvPr>
            <p:cNvSpPr>
              <a:spLocks noChangeArrowheads="1"/>
            </p:cNvSpPr>
            <p:nvPr/>
          </p:nvSpPr>
          <p:spPr bwMode="auto">
            <a:xfrm>
              <a:off x="10948987" y="46863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3" name="Rectangle 16">
              <a:extLst>
                <a:ext uri="{FF2B5EF4-FFF2-40B4-BE49-F238E27FC236}">
                  <a16:creationId xmlns:a16="http://schemas.microsoft.com/office/drawing/2014/main" id="{1549E809-6C48-48AD-B31F-BC73D8E2975F}"/>
                </a:ext>
              </a:extLst>
            </p:cNvPr>
            <p:cNvSpPr>
              <a:spLocks noChangeArrowheads="1"/>
            </p:cNvSpPr>
            <p:nvPr/>
          </p:nvSpPr>
          <p:spPr bwMode="auto">
            <a:xfrm>
              <a:off x="10367962" y="468630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p>
          </p:txBody>
        </p:sp>
        <p:sp>
          <p:nvSpPr>
            <p:cNvPr id="24" name="Line 17">
              <a:extLst>
                <a:ext uri="{FF2B5EF4-FFF2-40B4-BE49-F238E27FC236}">
                  <a16:creationId xmlns:a16="http://schemas.microsoft.com/office/drawing/2014/main" id="{6F9221DA-74F2-44D1-B1BE-46A69C613333}"/>
                </a:ext>
              </a:extLst>
            </p:cNvPr>
            <p:cNvSpPr>
              <a:spLocks noChangeShapeType="1"/>
            </p:cNvSpPr>
            <p:nvPr/>
          </p:nvSpPr>
          <p:spPr bwMode="auto">
            <a:xfrm flipV="1">
              <a:off x="9220200" y="3808413"/>
              <a:ext cx="0" cy="431800"/>
            </a:xfrm>
            <a:prstGeom prst="line">
              <a:avLst/>
            </a:prstGeom>
            <a:noFill/>
            <a:ln w="28575">
              <a:solidFill>
                <a:srgbClr val="0000FF"/>
              </a:solidFill>
              <a:miter lim="800000"/>
              <a:headEnd type="triangle"/>
              <a:tailEnd type="non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5" name="Line 18">
              <a:extLst>
                <a:ext uri="{FF2B5EF4-FFF2-40B4-BE49-F238E27FC236}">
                  <a16:creationId xmlns:a16="http://schemas.microsoft.com/office/drawing/2014/main" id="{CD176C30-414C-4A4E-AF23-379598170937}"/>
                </a:ext>
              </a:extLst>
            </p:cNvPr>
            <p:cNvSpPr>
              <a:spLocks noChangeShapeType="1"/>
            </p:cNvSpPr>
            <p:nvPr/>
          </p:nvSpPr>
          <p:spPr bwMode="auto">
            <a:xfrm>
              <a:off x="10535444" y="4325938"/>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6" name="Text Box 19">
              <a:extLst>
                <a:ext uri="{FF2B5EF4-FFF2-40B4-BE49-F238E27FC236}">
                  <a16:creationId xmlns:a16="http://schemas.microsoft.com/office/drawing/2014/main" id="{E95D9139-69FC-4F8E-922D-7B6378AE7AC8}"/>
                </a:ext>
              </a:extLst>
            </p:cNvPr>
            <p:cNvSpPr txBox="1">
              <a:spLocks noChangeArrowheads="1"/>
            </p:cNvSpPr>
            <p:nvPr/>
          </p:nvSpPr>
          <p:spPr bwMode="auto">
            <a:xfrm>
              <a:off x="10494169" y="3922476"/>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s</a:t>
              </a:r>
            </a:p>
          </p:txBody>
        </p:sp>
        <p:sp>
          <p:nvSpPr>
            <p:cNvPr id="28" name="TextBox 27">
              <a:extLst>
                <a:ext uri="{FF2B5EF4-FFF2-40B4-BE49-F238E27FC236}">
                  <a16:creationId xmlns:a16="http://schemas.microsoft.com/office/drawing/2014/main" id="{81105396-C975-4CB0-AF82-1D9AE849EDE1}"/>
                </a:ext>
              </a:extLst>
            </p:cNvPr>
            <p:cNvSpPr txBox="1"/>
            <p:nvPr/>
          </p:nvSpPr>
          <p:spPr bwMode="auto">
            <a:xfrm>
              <a:off x="8091462" y="4959499"/>
              <a:ext cx="2292375" cy="461665"/>
            </a:xfrm>
            <a:prstGeom prst="rect">
              <a:avLst/>
            </a:prstGeom>
            <a:noFill/>
          </p:spPr>
          <p:txBody>
            <a:bodyPr wrap="square">
              <a:spAutoFit/>
            </a:bodyPr>
            <a:lstStyle/>
            <a:p>
              <a:pPr fontAlgn="auto">
                <a:spcBef>
                  <a:spcPts val="0"/>
                </a:spcBef>
                <a:spcAft>
                  <a:spcPts val="0"/>
                </a:spcAft>
                <a:defRPr/>
              </a:pPr>
              <a:r>
                <a:rPr lang="en-US" altLang="zh-CN" b="1" kern="0" dirty="0">
                  <a:solidFill>
                    <a:srgbClr val="0000FF"/>
                  </a:solidFill>
                  <a:latin typeface="Times New Roman" pitchFamily="18" charset="0"/>
                  <a:ea typeface="楷体_GB2312" pitchFamily="49" charset="-122"/>
                  <a:cs typeface="Times New Roman" pitchFamily="18" charset="0"/>
                </a:rPr>
                <a:t>r</a:t>
              </a:r>
              <a:r>
                <a:rPr lang="en-US" altLang="zh-CN" b="1" kern="0" dirty="0">
                  <a:solidFill>
                    <a:srgbClr val="0000FF"/>
                  </a:solidFill>
                  <a:latin typeface="宋体"/>
                  <a:ea typeface="宋体"/>
                  <a:cs typeface="Times New Roman" pitchFamily="18" charset="0"/>
                </a:rPr>
                <a:t>-</a:t>
              </a:r>
              <a:r>
                <a:rPr lang="en-US" altLang="zh-CN" b="1" kern="0" dirty="0">
                  <a:solidFill>
                    <a:srgbClr val="0000FF"/>
                  </a:solidFill>
                  <a:latin typeface="Times New Roman" pitchFamily="18" charset="0"/>
                  <a:ea typeface="楷体_GB2312" pitchFamily="49" charset="-122"/>
                  <a:cs typeface="Times New Roman" pitchFamily="18" charset="0"/>
                </a:rPr>
                <a:t>&gt;next = s</a:t>
              </a:r>
              <a:endParaRPr lang="zh-CN" altLang="en-US" b="1" kern="0" dirty="0">
                <a:solidFill>
                  <a:srgbClr val="0000FF"/>
                </a:solidFill>
                <a:latin typeface="Times New Roman" pitchFamily="18" charset="0"/>
                <a:ea typeface="楷体_GB2312" pitchFamily="49" charset="-122"/>
                <a:cs typeface="Times New Roman" pitchFamily="18" charset="0"/>
              </a:endParaRPr>
            </a:p>
          </p:txBody>
        </p:sp>
      </p:grpSp>
      <p:grpSp>
        <p:nvGrpSpPr>
          <p:cNvPr id="40" name="组合 39">
            <a:extLst>
              <a:ext uri="{FF2B5EF4-FFF2-40B4-BE49-F238E27FC236}">
                <a16:creationId xmlns:a16="http://schemas.microsoft.com/office/drawing/2014/main" id="{8DC0456A-B1C1-4757-99AA-4C7DB7AB443C}"/>
              </a:ext>
            </a:extLst>
          </p:cNvPr>
          <p:cNvGrpSpPr/>
          <p:nvPr/>
        </p:nvGrpSpPr>
        <p:grpSpPr>
          <a:xfrm>
            <a:off x="9220200" y="1125543"/>
            <a:ext cx="1957388" cy="1084257"/>
            <a:chOff x="7208828" y="1263654"/>
            <a:chExt cx="1957388" cy="1084257"/>
          </a:xfrm>
        </p:grpSpPr>
        <p:sp>
          <p:nvSpPr>
            <p:cNvPr id="30" name="Rectangle 16">
              <a:extLst>
                <a:ext uri="{FF2B5EF4-FFF2-40B4-BE49-F238E27FC236}">
                  <a16:creationId xmlns:a16="http://schemas.microsoft.com/office/drawing/2014/main" id="{D427AE8F-1A62-4D3E-8307-8AB6121A12EA}"/>
                </a:ext>
              </a:extLst>
            </p:cNvPr>
            <p:cNvSpPr>
              <a:spLocks noChangeArrowheads="1"/>
            </p:cNvSpPr>
            <p:nvPr/>
          </p:nvSpPr>
          <p:spPr bwMode="auto">
            <a:xfrm>
              <a:off x="8626466"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zh-CN" altLang="en-US" b="1" kern="0" dirty="0">
                  <a:solidFill>
                    <a:srgbClr val="0000FF"/>
                  </a:solidFill>
                  <a:latin typeface="Times New Roman" pitchFamily="18" charset="0"/>
                  <a:ea typeface="宋体"/>
                  <a:cs typeface="Times New Roman" pitchFamily="18" charset="0"/>
                </a:rPr>
                <a:t>∧</a:t>
              </a:r>
              <a:endParaRPr lang="zh-CN" altLang="zh-CN" b="1" kern="0" dirty="0">
                <a:solidFill>
                  <a:srgbClr val="0000FF"/>
                </a:solidFill>
                <a:latin typeface="Times New Roman" pitchFamily="18" charset="0"/>
                <a:ea typeface="宋体"/>
                <a:cs typeface="Times New Roman" pitchFamily="18" charset="0"/>
              </a:endParaRPr>
            </a:p>
          </p:txBody>
        </p:sp>
        <p:sp>
          <p:nvSpPr>
            <p:cNvPr id="31" name="Rectangle 17">
              <a:extLst>
                <a:ext uri="{FF2B5EF4-FFF2-40B4-BE49-F238E27FC236}">
                  <a16:creationId xmlns:a16="http://schemas.microsoft.com/office/drawing/2014/main" id="{84B7C50A-5517-4543-BCD0-BBF46282995A}"/>
                </a:ext>
              </a:extLst>
            </p:cNvPr>
            <p:cNvSpPr>
              <a:spLocks noChangeArrowheads="1"/>
            </p:cNvSpPr>
            <p:nvPr/>
          </p:nvSpPr>
          <p:spPr bwMode="auto">
            <a:xfrm>
              <a:off x="8085128" y="1916111"/>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baseline="-25000">
                <a:solidFill>
                  <a:srgbClr val="3333FF"/>
                </a:solidFill>
                <a:latin typeface="Calibri"/>
                <a:ea typeface="宋体"/>
              </a:endParaRPr>
            </a:p>
          </p:txBody>
        </p:sp>
        <p:sp>
          <p:nvSpPr>
            <p:cNvPr id="32" name="Line 18">
              <a:extLst>
                <a:ext uri="{FF2B5EF4-FFF2-40B4-BE49-F238E27FC236}">
                  <a16:creationId xmlns:a16="http://schemas.microsoft.com/office/drawing/2014/main" id="{185C67DF-8CA2-4914-99DC-C73A0191CAC2}"/>
                </a:ext>
              </a:extLst>
            </p:cNvPr>
            <p:cNvSpPr>
              <a:spLocks noChangeShapeType="1"/>
            </p:cNvSpPr>
            <p:nvPr/>
          </p:nvSpPr>
          <p:spPr bwMode="auto">
            <a:xfrm>
              <a:off x="7496166" y="2120899"/>
              <a:ext cx="576262" cy="0"/>
            </a:xfrm>
            <a:prstGeom prst="line">
              <a:avLst/>
            </a:prstGeom>
            <a:noFill/>
            <a:ln w="38100">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33" name="Text Box 19">
              <a:extLst>
                <a:ext uri="{FF2B5EF4-FFF2-40B4-BE49-F238E27FC236}">
                  <a16:creationId xmlns:a16="http://schemas.microsoft.com/office/drawing/2014/main" id="{47663D91-2348-40FB-9D4C-BD12D87731A2}"/>
                </a:ext>
              </a:extLst>
            </p:cNvPr>
            <p:cNvSpPr txBox="1">
              <a:spLocks noChangeArrowheads="1"/>
            </p:cNvSpPr>
            <p:nvPr/>
          </p:nvSpPr>
          <p:spPr bwMode="auto">
            <a:xfrm>
              <a:off x="7208828" y="1831974"/>
              <a:ext cx="431800" cy="369332"/>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rPr>
                <a:t>L</a:t>
              </a:r>
            </a:p>
          </p:txBody>
        </p:sp>
        <p:grpSp>
          <p:nvGrpSpPr>
            <p:cNvPr id="34" name="Group 31">
              <a:extLst>
                <a:ext uri="{FF2B5EF4-FFF2-40B4-BE49-F238E27FC236}">
                  <a16:creationId xmlns:a16="http://schemas.microsoft.com/office/drawing/2014/main" id="{0207D382-B4FC-4EDA-B5B5-A68A4A108A7B}"/>
                </a:ext>
              </a:extLst>
            </p:cNvPr>
            <p:cNvGrpSpPr>
              <a:grpSpLocks/>
            </p:cNvGrpSpPr>
            <p:nvPr/>
          </p:nvGrpSpPr>
          <p:grpSpPr bwMode="auto">
            <a:xfrm>
              <a:off x="7705725" y="1263654"/>
              <a:ext cx="523875" cy="639760"/>
              <a:chOff x="2015" y="845"/>
              <a:chExt cx="330" cy="403"/>
            </a:xfrm>
          </p:grpSpPr>
          <p:sp>
            <p:nvSpPr>
              <p:cNvPr id="36" name="Arc 32">
                <a:extLst>
                  <a:ext uri="{FF2B5EF4-FFF2-40B4-BE49-F238E27FC236}">
                    <a16:creationId xmlns:a16="http://schemas.microsoft.com/office/drawing/2014/main" id="{FA836DCD-98B2-4AEA-B89F-64C6163D2CDA}"/>
                  </a:ext>
                </a:extLst>
              </p:cNvPr>
              <p:cNvSpPr>
                <a:spLocks/>
              </p:cNvSpPr>
              <p:nvPr/>
            </p:nvSpPr>
            <p:spPr bwMode="auto">
              <a:xfrm>
                <a:off x="2163" y="1021"/>
                <a:ext cx="182" cy="22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triangle" w="med" len="med"/>
              </a:ln>
              <a:effectLst/>
            </p:spPr>
            <p:txBody>
              <a:bodyPr wrap="none" anchor="ctr"/>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37" name="Text Box 33">
                <a:extLst>
                  <a:ext uri="{FF2B5EF4-FFF2-40B4-BE49-F238E27FC236}">
                    <a16:creationId xmlns:a16="http://schemas.microsoft.com/office/drawing/2014/main" id="{8181F7F8-04FA-4190-9C2C-4F85079C9622}"/>
                  </a:ext>
                </a:extLst>
              </p:cNvPr>
              <p:cNvSpPr txBox="1">
                <a:spLocks noChangeArrowheads="1"/>
              </p:cNvSpPr>
              <p:nvPr/>
            </p:nvSpPr>
            <p:spPr bwMode="auto">
              <a:xfrm>
                <a:off x="2015" y="845"/>
                <a:ext cx="272" cy="233"/>
              </a:xfrm>
              <a:prstGeom prst="rect">
                <a:avLst/>
              </a:prstGeom>
              <a:noFill/>
              <a:ln w="9525">
                <a:noFill/>
                <a:miter lim="800000"/>
                <a:headEnd/>
                <a:tailEnd/>
              </a:ln>
              <a:effectLst/>
            </p:spPr>
            <p:txBody>
              <a:bodyPr lIns="0" tIns="0" rIns="0" bIns="0">
                <a:spAutoFit/>
              </a:bodyPr>
              <a:lstStyle/>
              <a:p>
                <a:pPr fontAlgn="auto">
                  <a:spcBef>
                    <a:spcPct val="50000"/>
                  </a:spcBef>
                  <a:spcAft>
                    <a:spcPts val="0"/>
                  </a:spcAft>
                  <a:defRPr/>
                </a:pPr>
                <a:r>
                  <a:rPr lang="en-US" altLang="zh-CN" b="1" kern="0" dirty="0">
                    <a:solidFill>
                      <a:srgbClr val="0000FF"/>
                    </a:solidFill>
                    <a:latin typeface="Times New Roman" pitchFamily="18" charset="0"/>
                    <a:ea typeface="楷体_GB2312" pitchFamily="49" charset="-122"/>
                  </a:rPr>
                  <a:t>r</a:t>
                </a:r>
              </a:p>
            </p:txBody>
          </p:sp>
        </p:grpSp>
      </p:grpSp>
      <p:cxnSp>
        <p:nvCxnSpPr>
          <p:cNvPr id="4" name="直接箭头连接符 3">
            <a:extLst>
              <a:ext uri="{FF2B5EF4-FFF2-40B4-BE49-F238E27FC236}">
                <a16:creationId xmlns:a16="http://schemas.microsoft.com/office/drawing/2014/main" id="{D0A4849B-3780-4B45-B0BC-2B93DFC936A8}"/>
              </a:ext>
            </a:extLst>
          </p:cNvPr>
          <p:cNvCxnSpPr>
            <a:endCxn id="23" idx="1"/>
          </p:cNvCxnSpPr>
          <p:nvPr/>
        </p:nvCxnSpPr>
        <p:spPr bwMode="auto">
          <a:xfrm>
            <a:off x="9677400" y="4519612"/>
            <a:ext cx="670718" cy="431007"/>
          </a:xfrm>
          <a:prstGeom prst="straightConnector1">
            <a:avLst/>
          </a:prstGeom>
          <a:solidFill>
            <a:schemeClr val="accent1"/>
          </a:solidFill>
          <a:ln w="22225" cap="flat" cmpd="sng" algn="ctr">
            <a:solidFill>
              <a:srgbClr val="FF0000"/>
            </a:solidFill>
            <a:prstDash val="solid"/>
            <a:round/>
            <a:headEnd type="none" w="sm" len="sm"/>
            <a:tailEnd type="triangle"/>
          </a:ln>
          <a:effectLst/>
        </p:spPr>
      </p:cxnSp>
    </p:spTree>
    <p:extLst>
      <p:ext uri="{BB962C8B-B14F-4D97-AF65-F5344CB8AC3E}">
        <p14:creationId xmlns:p14="http://schemas.microsoft.com/office/powerpoint/2010/main" val="1505293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027A1D4-7459-4063-A6C6-BCAD2C393713}"/>
              </a:ext>
            </a:extLst>
          </p:cNvPr>
          <p:cNvSpPr>
            <a:spLocks noGrp="1" noChangeArrowheads="1"/>
          </p:cNvSpPr>
          <p:nvPr>
            <p:ph type="title"/>
          </p:nvPr>
        </p:nvSpPr>
        <p:spPr>
          <a:xfrm>
            <a:off x="914400" y="457200"/>
            <a:ext cx="10363200" cy="457200"/>
          </a:xfrm>
        </p:spPr>
        <p:txBody>
          <a:bodyPr/>
          <a:lstStyle/>
          <a:p>
            <a:pPr marL="685800" indent="-685800"/>
            <a:r>
              <a:rPr lang="zh-CN" altLang="en-US" sz="2800" dirty="0">
                <a:latin typeface="宋体" panose="02010600030101010101" pitchFamily="2" charset="-122"/>
              </a:rPr>
              <a:t>单链表查找：按序号</a:t>
            </a:r>
            <a:endParaRPr lang="zh-CN" altLang="en-US" sz="2800" dirty="0"/>
          </a:p>
        </p:txBody>
      </p:sp>
      <p:sp>
        <p:nvSpPr>
          <p:cNvPr id="8" name="内容占位符 2">
            <a:extLst>
              <a:ext uri="{FF2B5EF4-FFF2-40B4-BE49-F238E27FC236}">
                <a16:creationId xmlns:a16="http://schemas.microsoft.com/office/drawing/2014/main" id="{1D8EBE4E-6F8B-4278-9E6B-5CC0FD814416}"/>
              </a:ext>
            </a:extLst>
          </p:cNvPr>
          <p:cNvSpPr>
            <a:spLocks noGrp="1"/>
          </p:cNvSpPr>
          <p:nvPr>
            <p:ph idx="1"/>
          </p:nvPr>
        </p:nvSpPr>
        <p:spPr>
          <a:xfrm>
            <a:off x="304800" y="990600"/>
            <a:ext cx="11480800" cy="5334000"/>
          </a:xfrm>
        </p:spPr>
        <p:txBody>
          <a:bodyPr/>
          <a:lstStyle/>
          <a:p>
            <a:pPr marL="0" indent="0">
              <a:spcBef>
                <a:spcPts val="600"/>
              </a:spcBef>
              <a:spcAft>
                <a:spcPts val="0"/>
              </a:spcAft>
              <a:buNone/>
            </a:pPr>
            <a:r>
              <a:rPr lang="en-US" altLang="zh-CN" sz="2000" dirty="0"/>
              <a:t>Node * Get (</a:t>
            </a:r>
            <a:r>
              <a:rPr lang="en-US" altLang="zh-CN" sz="2000" dirty="0" err="1"/>
              <a:t>LinkList</a:t>
            </a:r>
            <a:r>
              <a:rPr lang="en-US" altLang="zh-CN" sz="2000" dirty="0"/>
              <a:t>  L, int </a:t>
            </a:r>
            <a:r>
              <a:rPr lang="en-US" altLang="zh-CN" sz="2000" dirty="0" err="1"/>
              <a:t>i</a:t>
            </a:r>
            <a:r>
              <a:rPr lang="en-US" altLang="zh-CN" sz="2000" dirty="0"/>
              <a:t>) {   </a:t>
            </a:r>
            <a:r>
              <a:rPr lang="en-US" altLang="zh-CN" sz="2000" dirty="0">
                <a:solidFill>
                  <a:srgbClr val="CC00CC"/>
                </a:solidFill>
              </a:rPr>
              <a:t>/* </a:t>
            </a:r>
            <a:r>
              <a:rPr lang="zh-CN" altLang="en-US" sz="2000" dirty="0">
                <a:solidFill>
                  <a:srgbClr val="CC00CC"/>
                </a:solidFill>
              </a:rPr>
              <a:t>在带头结点的单链表</a:t>
            </a:r>
            <a:r>
              <a:rPr lang="en-US" altLang="zh-CN" sz="2000" dirty="0">
                <a:solidFill>
                  <a:srgbClr val="CC00CC"/>
                </a:solidFill>
              </a:rPr>
              <a:t>L</a:t>
            </a:r>
            <a:r>
              <a:rPr lang="zh-CN" altLang="en-US" sz="2000" dirty="0">
                <a:solidFill>
                  <a:srgbClr val="CC00CC"/>
                </a:solidFill>
              </a:rPr>
              <a:t>中查找第</a:t>
            </a:r>
            <a:r>
              <a:rPr lang="en-US" altLang="zh-CN" sz="2000" dirty="0" err="1">
                <a:solidFill>
                  <a:srgbClr val="CC00CC"/>
                </a:solidFill>
              </a:rPr>
              <a:t>i</a:t>
            </a:r>
            <a:r>
              <a:rPr lang="zh-CN" altLang="en-US" sz="2000" dirty="0">
                <a:solidFill>
                  <a:srgbClr val="CC00CC"/>
                </a:solidFill>
              </a:rPr>
              <a:t>个结点 </a:t>
            </a:r>
            <a:r>
              <a:rPr lang="en-US" altLang="zh-CN" sz="2000" dirty="0">
                <a:solidFill>
                  <a:srgbClr val="CC00CC"/>
                </a:solidFill>
              </a:rPr>
              <a:t>*/</a:t>
            </a:r>
          </a:p>
          <a:p>
            <a:pPr marL="0" indent="0">
              <a:spcBef>
                <a:spcPts val="600"/>
              </a:spcBef>
              <a:spcAft>
                <a:spcPts val="0"/>
              </a:spcAft>
              <a:buNone/>
            </a:pPr>
            <a:r>
              <a:rPr lang="en-US" altLang="zh-CN" sz="2000" dirty="0">
                <a:solidFill>
                  <a:srgbClr val="CC00CC"/>
                </a:solidFill>
              </a:rPr>
              <a:t>    /* </a:t>
            </a:r>
            <a:r>
              <a:rPr lang="zh-CN" altLang="en-US" sz="2000" dirty="0">
                <a:solidFill>
                  <a:srgbClr val="CC00CC"/>
                </a:solidFill>
              </a:rPr>
              <a:t>若找到</a:t>
            </a:r>
            <a:r>
              <a:rPr lang="en-US" altLang="zh-CN" sz="2000" dirty="0">
                <a:solidFill>
                  <a:srgbClr val="CC00CC"/>
                </a:solidFill>
              </a:rPr>
              <a:t>(1≤i≤n)</a:t>
            </a:r>
            <a:r>
              <a:rPr lang="zh-CN" altLang="en-US" sz="2000" dirty="0">
                <a:solidFill>
                  <a:srgbClr val="CC00CC"/>
                </a:solidFill>
              </a:rPr>
              <a:t>，则返回该结点的</a:t>
            </a:r>
            <a:r>
              <a:rPr lang="zh-CN" altLang="en-US" sz="2000" dirty="0">
                <a:solidFill>
                  <a:srgbClr val="FF0000"/>
                </a:solidFill>
              </a:rPr>
              <a:t>存储位置</a:t>
            </a:r>
            <a:r>
              <a:rPr lang="en-US" altLang="zh-CN" sz="2000" dirty="0">
                <a:solidFill>
                  <a:srgbClr val="CC00CC"/>
                </a:solidFill>
              </a:rPr>
              <a:t>; </a:t>
            </a:r>
            <a:r>
              <a:rPr lang="zh-CN" altLang="en-US" sz="2000" dirty="0">
                <a:solidFill>
                  <a:srgbClr val="CC00CC"/>
                </a:solidFill>
              </a:rPr>
              <a:t>否则返回</a:t>
            </a:r>
            <a:r>
              <a:rPr lang="en-US" altLang="zh-CN" sz="2000" dirty="0">
                <a:solidFill>
                  <a:srgbClr val="CC00CC"/>
                </a:solidFill>
              </a:rPr>
              <a:t>NULL */</a:t>
            </a:r>
          </a:p>
          <a:p>
            <a:pPr marL="0" indent="0">
              <a:spcBef>
                <a:spcPts val="600"/>
              </a:spcBef>
              <a:spcAft>
                <a:spcPts val="0"/>
              </a:spcAft>
              <a:buNone/>
            </a:pPr>
            <a:r>
              <a:rPr lang="en-US" altLang="zh-CN" sz="2000" dirty="0"/>
              <a:t>    int j;  </a:t>
            </a:r>
            <a:r>
              <a:rPr lang="en-US" altLang="zh-CN" sz="2000" dirty="0">
                <a:solidFill>
                  <a:srgbClr val="00B050"/>
                </a:solidFill>
              </a:rPr>
              <a:t>//</a:t>
            </a:r>
            <a:r>
              <a:rPr lang="zh-CN" altLang="en-US" sz="2000" dirty="0">
                <a:solidFill>
                  <a:srgbClr val="00B050"/>
                </a:solidFill>
              </a:rPr>
              <a:t>节点索引号，用于扫描</a:t>
            </a:r>
            <a:endParaRPr lang="en-US" altLang="zh-CN" sz="2000" dirty="0">
              <a:solidFill>
                <a:srgbClr val="00B050"/>
              </a:solidFill>
            </a:endParaRPr>
          </a:p>
          <a:p>
            <a:pPr marL="0" indent="0">
              <a:spcBef>
                <a:spcPts val="600"/>
              </a:spcBef>
              <a:spcAft>
                <a:spcPts val="0"/>
              </a:spcAft>
              <a:buNone/>
            </a:pPr>
            <a:r>
              <a:rPr lang="en-US" altLang="zh-CN" sz="2000" dirty="0"/>
              <a:t>    Node  *p; </a:t>
            </a:r>
            <a:r>
              <a:rPr lang="en-US" altLang="zh-CN" sz="2000" dirty="0">
                <a:solidFill>
                  <a:srgbClr val="00B050"/>
                </a:solidFill>
              </a:rPr>
              <a:t>//</a:t>
            </a:r>
            <a:r>
              <a:rPr lang="zh-CN" altLang="en-US" sz="2000" dirty="0">
                <a:solidFill>
                  <a:srgbClr val="00B050"/>
                </a:solidFill>
              </a:rPr>
              <a:t>指向节点指针</a:t>
            </a:r>
            <a:endParaRPr lang="en-US" altLang="zh-CN" sz="2000" dirty="0">
              <a:solidFill>
                <a:srgbClr val="00B050"/>
              </a:solidFill>
            </a:endParaRPr>
          </a:p>
          <a:p>
            <a:pPr marL="0" indent="0">
              <a:spcBef>
                <a:spcPts val="600"/>
              </a:spcBef>
              <a:spcAft>
                <a:spcPts val="0"/>
              </a:spcAft>
              <a:buNone/>
            </a:pPr>
            <a:r>
              <a:rPr lang="en-US" altLang="zh-CN" sz="2000" dirty="0"/>
              <a:t>    p=L;  </a:t>
            </a:r>
            <a:r>
              <a:rPr lang="en-US" altLang="zh-CN" sz="2000" dirty="0">
                <a:solidFill>
                  <a:srgbClr val="00B050"/>
                </a:solidFill>
              </a:rPr>
              <a:t>//p</a:t>
            </a:r>
            <a:r>
              <a:rPr lang="zh-CN" altLang="en-US" sz="2000" dirty="0">
                <a:solidFill>
                  <a:srgbClr val="00B050"/>
                </a:solidFill>
              </a:rPr>
              <a:t>初始化为指向头指针，若</a:t>
            </a:r>
            <a:r>
              <a:rPr lang="en-US" altLang="zh-CN" sz="2000" dirty="0" err="1">
                <a:solidFill>
                  <a:srgbClr val="00B050"/>
                </a:solidFill>
              </a:rPr>
              <a:t>i</a:t>
            </a:r>
            <a:r>
              <a:rPr lang="en-US" altLang="zh-CN" sz="2000" dirty="0">
                <a:solidFill>
                  <a:srgbClr val="00B050"/>
                </a:solidFill>
              </a:rPr>
              <a:t>=0</a:t>
            </a:r>
            <a:r>
              <a:rPr lang="zh-CN" altLang="en-US" sz="2000" dirty="0">
                <a:solidFill>
                  <a:srgbClr val="00B050"/>
                </a:solidFill>
              </a:rPr>
              <a:t>，最后找到是头节点</a:t>
            </a:r>
            <a:endParaRPr lang="en-US" altLang="zh-CN" sz="2000" dirty="0">
              <a:solidFill>
                <a:srgbClr val="00B050"/>
              </a:solidFill>
            </a:endParaRPr>
          </a:p>
          <a:p>
            <a:pPr marL="0" indent="0">
              <a:spcBef>
                <a:spcPts val="600"/>
              </a:spcBef>
              <a:spcAft>
                <a:spcPts val="0"/>
              </a:spcAft>
              <a:buNone/>
            </a:pPr>
            <a:r>
              <a:rPr lang="en-US" altLang="zh-CN" sz="2000" dirty="0"/>
              <a:t>    j=0;   </a:t>
            </a:r>
            <a:r>
              <a:rPr lang="en-US" altLang="zh-CN" sz="2000" dirty="0">
                <a:solidFill>
                  <a:srgbClr val="CC00CC"/>
                </a:solidFill>
              </a:rPr>
              <a:t>/*</a:t>
            </a:r>
            <a:r>
              <a:rPr lang="zh-CN" altLang="en-US" sz="2000" dirty="0">
                <a:solidFill>
                  <a:srgbClr val="CC00CC"/>
                </a:solidFill>
              </a:rPr>
              <a:t>从头结点开始扫描*</a:t>
            </a:r>
            <a:r>
              <a:rPr lang="en-US" altLang="zh-CN" sz="2000" dirty="0">
                <a:solidFill>
                  <a:srgbClr val="CC00CC"/>
                </a:solidFill>
              </a:rPr>
              <a:t>/ </a:t>
            </a:r>
          </a:p>
          <a:p>
            <a:pPr marL="0" indent="0">
              <a:spcBef>
                <a:spcPts val="600"/>
              </a:spcBef>
              <a:spcAft>
                <a:spcPts val="0"/>
              </a:spcAft>
              <a:buNone/>
            </a:pPr>
            <a:r>
              <a:rPr lang="en-US" altLang="zh-CN" sz="2000" dirty="0"/>
              <a:t>    while (( p-&gt;next!=NULL) &amp;&amp; (j</a:t>
            </a:r>
            <a:r>
              <a:rPr lang="en-US" altLang="zh-CN" sz="2000" dirty="0">
                <a:solidFill>
                  <a:srgbClr val="00B050"/>
                </a:solidFill>
              </a:rPr>
              <a:t>&lt;</a:t>
            </a:r>
            <a:r>
              <a:rPr lang="en-US" altLang="zh-CN" sz="2000" dirty="0" err="1"/>
              <a:t>i</a:t>
            </a:r>
            <a:r>
              <a:rPr lang="en-US" altLang="zh-CN" sz="2000" dirty="0"/>
              <a:t>) ) { </a:t>
            </a:r>
            <a:r>
              <a:rPr lang="en-US" altLang="zh-CN" sz="2000" dirty="0">
                <a:solidFill>
                  <a:srgbClr val="00B050"/>
                </a:solidFill>
              </a:rPr>
              <a:t>//</a:t>
            </a:r>
            <a:r>
              <a:rPr lang="zh-CN" altLang="en-US" sz="2000" dirty="0">
                <a:solidFill>
                  <a:srgbClr val="00B050"/>
                </a:solidFill>
              </a:rPr>
              <a:t>没有到尾节点，并且没有到第</a:t>
            </a:r>
            <a:r>
              <a:rPr lang="en-US" altLang="zh-CN" sz="2000" dirty="0" err="1">
                <a:solidFill>
                  <a:srgbClr val="00B050"/>
                </a:solidFill>
              </a:rPr>
              <a:t>i</a:t>
            </a:r>
            <a:r>
              <a:rPr lang="zh-CN" altLang="en-US" sz="2000" dirty="0">
                <a:solidFill>
                  <a:srgbClr val="00B050"/>
                </a:solidFill>
              </a:rPr>
              <a:t>个节点</a:t>
            </a:r>
            <a:endParaRPr lang="en-US" altLang="zh-CN" sz="2000" dirty="0">
              <a:solidFill>
                <a:srgbClr val="00B050"/>
              </a:solidFill>
            </a:endParaRPr>
          </a:p>
          <a:p>
            <a:pPr marL="0" indent="0">
              <a:spcBef>
                <a:spcPts val="600"/>
              </a:spcBef>
              <a:spcAft>
                <a:spcPts val="0"/>
              </a:spcAft>
              <a:buNone/>
            </a:pPr>
            <a:r>
              <a:rPr lang="en-US" altLang="zh-CN" sz="2000" dirty="0"/>
              <a:t>        p=p-&gt;next;      </a:t>
            </a:r>
            <a:r>
              <a:rPr lang="en-US" altLang="zh-CN" sz="2000" dirty="0">
                <a:solidFill>
                  <a:srgbClr val="CC00CC"/>
                </a:solidFill>
              </a:rPr>
              <a:t>/* </a:t>
            </a:r>
            <a:r>
              <a:rPr lang="zh-CN" altLang="en-US" sz="2000" dirty="0">
                <a:solidFill>
                  <a:srgbClr val="CC00CC"/>
                </a:solidFill>
              </a:rPr>
              <a:t>扫描下一结点*</a:t>
            </a:r>
            <a:r>
              <a:rPr lang="en-US" altLang="zh-CN" sz="2000" dirty="0">
                <a:solidFill>
                  <a:srgbClr val="CC00CC"/>
                </a:solidFill>
              </a:rPr>
              <a:t>/</a:t>
            </a:r>
          </a:p>
          <a:p>
            <a:pPr marL="0" indent="0">
              <a:spcBef>
                <a:spcPts val="600"/>
              </a:spcBef>
              <a:spcAft>
                <a:spcPts val="0"/>
              </a:spcAft>
              <a:buNone/>
            </a:pPr>
            <a:r>
              <a:rPr lang="en-US" altLang="zh-CN" sz="2000" dirty="0"/>
              <a:t>        </a:t>
            </a:r>
            <a:r>
              <a:rPr lang="en-US" altLang="zh-CN" sz="2000" dirty="0" err="1"/>
              <a:t>j++</a:t>
            </a:r>
            <a:r>
              <a:rPr lang="en-US" altLang="zh-CN" sz="2000" dirty="0"/>
              <a:t>;                  </a:t>
            </a:r>
            <a:r>
              <a:rPr lang="en-US" altLang="zh-CN" sz="2000" dirty="0">
                <a:solidFill>
                  <a:srgbClr val="CC00CC"/>
                </a:solidFill>
              </a:rPr>
              <a:t>/* </a:t>
            </a:r>
            <a:r>
              <a:rPr lang="zh-CN" altLang="en-US" sz="2000" dirty="0">
                <a:solidFill>
                  <a:srgbClr val="CC00CC"/>
                </a:solidFill>
              </a:rPr>
              <a:t>已扫描结点计数器 *</a:t>
            </a:r>
            <a:r>
              <a:rPr lang="en-US" altLang="zh-CN" sz="2000" dirty="0">
                <a:solidFill>
                  <a:srgbClr val="CC00CC"/>
                </a:solidFill>
              </a:rPr>
              <a:t>/</a:t>
            </a:r>
          </a:p>
          <a:p>
            <a:pPr marL="0" indent="0">
              <a:spcBef>
                <a:spcPts val="600"/>
              </a:spcBef>
              <a:spcAft>
                <a:spcPts val="0"/>
              </a:spcAft>
              <a:buNone/>
            </a:pPr>
            <a:r>
              <a:rPr lang="en-US" altLang="zh-CN" sz="2000" dirty="0"/>
              <a:t>    } </a:t>
            </a:r>
            <a:r>
              <a:rPr lang="en-US" altLang="zh-CN" sz="2000" dirty="0">
                <a:solidFill>
                  <a:srgbClr val="00B050"/>
                </a:solidFill>
              </a:rPr>
              <a:t>//</a:t>
            </a:r>
            <a:r>
              <a:rPr lang="zh-CN" altLang="en-US" sz="2000" dirty="0">
                <a:solidFill>
                  <a:srgbClr val="00B050"/>
                </a:solidFill>
              </a:rPr>
              <a:t>跳出</a:t>
            </a:r>
            <a:r>
              <a:rPr lang="en-US" altLang="zh-CN" sz="2000" dirty="0">
                <a:solidFill>
                  <a:srgbClr val="00B050"/>
                </a:solidFill>
              </a:rPr>
              <a:t>while</a:t>
            </a:r>
            <a:r>
              <a:rPr lang="zh-CN" altLang="en-US" sz="2000" dirty="0">
                <a:solidFill>
                  <a:srgbClr val="00B050"/>
                </a:solidFill>
              </a:rPr>
              <a:t>时，</a:t>
            </a:r>
            <a:r>
              <a:rPr lang="en-US" altLang="zh-CN" sz="2000" dirty="0">
                <a:solidFill>
                  <a:srgbClr val="00B050"/>
                </a:solidFill>
              </a:rPr>
              <a:t>j</a:t>
            </a:r>
            <a:r>
              <a:rPr lang="zh-CN" altLang="en-US" sz="2000" dirty="0">
                <a:solidFill>
                  <a:srgbClr val="00B050"/>
                </a:solidFill>
              </a:rPr>
              <a:t>等于</a:t>
            </a:r>
            <a:r>
              <a:rPr lang="en-US" altLang="zh-CN" sz="2000" dirty="0" err="1">
                <a:solidFill>
                  <a:srgbClr val="00B050"/>
                </a:solidFill>
              </a:rPr>
              <a:t>i</a:t>
            </a:r>
            <a:r>
              <a:rPr lang="en-US" altLang="zh-CN" sz="2000" dirty="0">
                <a:solidFill>
                  <a:srgbClr val="00B050"/>
                </a:solidFill>
              </a:rPr>
              <a:t>(</a:t>
            </a:r>
            <a:r>
              <a:rPr lang="zh-CN" altLang="en-US" sz="2000" dirty="0">
                <a:solidFill>
                  <a:srgbClr val="00B050"/>
                </a:solidFill>
              </a:rPr>
              <a:t>当未到标尾时，便找到了</a:t>
            </a:r>
            <a:r>
              <a:rPr lang="en-US" altLang="zh-CN" sz="2000" dirty="0" err="1">
                <a:solidFill>
                  <a:srgbClr val="00B050"/>
                </a:solidFill>
              </a:rPr>
              <a:t>i</a:t>
            </a:r>
            <a:r>
              <a:rPr lang="en-US" altLang="zh-CN" sz="2000" dirty="0">
                <a:solidFill>
                  <a:srgbClr val="00B050"/>
                </a:solidFill>
              </a:rPr>
              <a:t>)</a:t>
            </a:r>
            <a:r>
              <a:rPr lang="zh-CN" altLang="en-US" sz="2000" dirty="0">
                <a:solidFill>
                  <a:srgbClr val="00B050"/>
                </a:solidFill>
              </a:rPr>
              <a:t>，或不等于</a:t>
            </a:r>
            <a:r>
              <a:rPr lang="en-US" altLang="zh-CN" sz="2000" dirty="0" err="1">
                <a:solidFill>
                  <a:srgbClr val="00B050"/>
                </a:solidFill>
              </a:rPr>
              <a:t>i</a:t>
            </a:r>
            <a:r>
              <a:rPr lang="en-US" altLang="zh-CN" sz="2000" dirty="0">
                <a:solidFill>
                  <a:srgbClr val="00B050"/>
                </a:solidFill>
              </a:rPr>
              <a:t>(</a:t>
            </a:r>
            <a:r>
              <a:rPr lang="zh-CN" altLang="en-US" sz="2000" dirty="0">
                <a:solidFill>
                  <a:srgbClr val="00B050"/>
                </a:solidFill>
              </a:rPr>
              <a:t>当已到标尾时，还未找到</a:t>
            </a:r>
            <a:r>
              <a:rPr lang="en-US" altLang="zh-CN" sz="2000" dirty="0" err="1">
                <a:solidFill>
                  <a:srgbClr val="00B050"/>
                </a:solidFill>
              </a:rPr>
              <a:t>i</a:t>
            </a:r>
            <a:r>
              <a:rPr lang="en-US" altLang="zh-CN" sz="2000" dirty="0">
                <a:solidFill>
                  <a:srgbClr val="00B050"/>
                </a:solidFill>
              </a:rPr>
              <a:t>)</a:t>
            </a:r>
          </a:p>
          <a:p>
            <a:pPr marL="0" indent="0">
              <a:spcBef>
                <a:spcPts val="600"/>
              </a:spcBef>
              <a:spcAft>
                <a:spcPts val="0"/>
              </a:spcAft>
              <a:buNone/>
            </a:pPr>
            <a:r>
              <a:rPr lang="en-US" altLang="zh-CN" sz="2000" dirty="0"/>
              <a:t>    if(</a:t>
            </a:r>
            <a:r>
              <a:rPr lang="en-US" altLang="zh-CN" sz="2000" dirty="0" err="1"/>
              <a:t>i</a:t>
            </a:r>
            <a:r>
              <a:rPr lang="en-US" altLang="zh-CN" sz="2000" dirty="0"/>
              <a:t> </a:t>
            </a:r>
            <a:r>
              <a:rPr lang="en-US" altLang="zh-CN" sz="2000" dirty="0">
                <a:solidFill>
                  <a:srgbClr val="00B050"/>
                </a:solidFill>
              </a:rPr>
              <a:t>==</a:t>
            </a:r>
            <a:r>
              <a:rPr lang="en-US" altLang="zh-CN" sz="2000" dirty="0"/>
              <a:t> j) </a:t>
            </a:r>
            <a:r>
              <a:rPr lang="en-US" altLang="zh-CN" sz="2000" dirty="0">
                <a:solidFill>
                  <a:srgbClr val="00B050"/>
                </a:solidFill>
              </a:rPr>
              <a:t>//</a:t>
            </a:r>
            <a:r>
              <a:rPr lang="zh-CN" altLang="en-US" sz="2000" dirty="0">
                <a:solidFill>
                  <a:srgbClr val="00B050"/>
                </a:solidFill>
              </a:rPr>
              <a:t>故，需判断，这里有</a:t>
            </a:r>
            <a:r>
              <a:rPr lang="en-US" altLang="zh-CN" sz="2000" dirty="0">
                <a:solidFill>
                  <a:srgbClr val="00B050"/>
                </a:solidFill>
              </a:rPr>
              <a:t>bug</a:t>
            </a:r>
            <a:r>
              <a:rPr lang="zh-CN" altLang="en-US" sz="2000" dirty="0">
                <a:solidFill>
                  <a:srgbClr val="00B050"/>
                </a:solidFill>
              </a:rPr>
              <a:t>，应该为</a:t>
            </a:r>
            <a:r>
              <a:rPr lang="en-US" altLang="zh-CN" sz="2000" dirty="0">
                <a:solidFill>
                  <a:srgbClr val="FF0000"/>
                </a:solidFill>
              </a:rPr>
              <a:t>if((</a:t>
            </a:r>
            <a:r>
              <a:rPr lang="en-US" altLang="zh-CN" sz="2000" dirty="0" err="1">
                <a:solidFill>
                  <a:srgbClr val="FF0000"/>
                </a:solidFill>
              </a:rPr>
              <a:t>i</a:t>
            </a:r>
            <a:r>
              <a:rPr lang="en-US" altLang="zh-CN" sz="2000" dirty="0">
                <a:solidFill>
                  <a:srgbClr val="FF0000"/>
                </a:solidFill>
              </a:rPr>
              <a:t> == j) &amp;&amp;(</a:t>
            </a:r>
            <a:r>
              <a:rPr lang="en-US" altLang="zh-CN" sz="2000" dirty="0" err="1">
                <a:solidFill>
                  <a:srgbClr val="FF0000"/>
                </a:solidFill>
              </a:rPr>
              <a:t>i</a:t>
            </a:r>
            <a:r>
              <a:rPr lang="en-US" altLang="zh-CN" sz="2000" dirty="0">
                <a:solidFill>
                  <a:srgbClr val="FF0000"/>
                </a:solidFill>
              </a:rPr>
              <a:t>!=0))</a:t>
            </a:r>
          </a:p>
          <a:p>
            <a:pPr marL="0" indent="0">
              <a:spcBef>
                <a:spcPts val="600"/>
              </a:spcBef>
              <a:spcAft>
                <a:spcPts val="0"/>
              </a:spcAft>
              <a:buNone/>
            </a:pPr>
            <a:r>
              <a:rPr lang="en-US" altLang="zh-CN" sz="2000" dirty="0"/>
              <a:t>        return p;          </a:t>
            </a:r>
            <a:r>
              <a:rPr lang="en-US" altLang="zh-CN" sz="2000" dirty="0">
                <a:solidFill>
                  <a:srgbClr val="CC00CC"/>
                </a:solidFill>
              </a:rPr>
              <a:t>/* </a:t>
            </a:r>
            <a:r>
              <a:rPr lang="zh-CN" altLang="en-US" sz="2000" dirty="0">
                <a:solidFill>
                  <a:srgbClr val="CC00CC"/>
                </a:solidFill>
              </a:rPr>
              <a:t>找到了第</a:t>
            </a:r>
            <a:r>
              <a:rPr lang="en-US" altLang="zh-CN" sz="2000" dirty="0" err="1">
                <a:solidFill>
                  <a:srgbClr val="CC00CC"/>
                </a:solidFill>
              </a:rPr>
              <a:t>i</a:t>
            </a:r>
            <a:r>
              <a:rPr lang="zh-CN" altLang="en-US" sz="2000" dirty="0">
                <a:solidFill>
                  <a:srgbClr val="CC00CC"/>
                </a:solidFill>
              </a:rPr>
              <a:t>个结点 *</a:t>
            </a:r>
            <a:r>
              <a:rPr lang="en-US" altLang="zh-CN" sz="2000" dirty="0">
                <a:solidFill>
                  <a:srgbClr val="CC00CC"/>
                </a:solidFill>
              </a:rPr>
              <a:t>/</a:t>
            </a:r>
          </a:p>
          <a:p>
            <a:pPr marL="0" indent="0">
              <a:spcBef>
                <a:spcPts val="600"/>
              </a:spcBef>
              <a:spcAft>
                <a:spcPts val="0"/>
              </a:spcAft>
              <a:buNone/>
            </a:pPr>
            <a:r>
              <a:rPr lang="en-US" altLang="zh-CN" sz="2000" dirty="0"/>
              <a:t>    else </a:t>
            </a:r>
          </a:p>
          <a:p>
            <a:pPr marL="0" indent="0">
              <a:spcBef>
                <a:spcPts val="600"/>
              </a:spcBef>
              <a:spcAft>
                <a:spcPts val="0"/>
              </a:spcAft>
              <a:buNone/>
            </a:pPr>
            <a:r>
              <a:rPr lang="en-US" altLang="zh-CN" sz="2000" dirty="0"/>
              <a:t>        return NULL;   </a:t>
            </a:r>
            <a:r>
              <a:rPr lang="en-US" altLang="zh-CN" sz="2000" dirty="0">
                <a:solidFill>
                  <a:srgbClr val="CC00CC"/>
                </a:solidFill>
              </a:rPr>
              <a:t>/* </a:t>
            </a:r>
            <a:r>
              <a:rPr lang="zh-CN" altLang="en-US" sz="2000" dirty="0">
                <a:solidFill>
                  <a:srgbClr val="CC00CC"/>
                </a:solidFill>
              </a:rPr>
              <a:t>找不到，</a:t>
            </a:r>
            <a:r>
              <a:rPr lang="en-US" altLang="zh-CN" sz="2000" dirty="0" err="1">
                <a:solidFill>
                  <a:srgbClr val="CC00CC"/>
                </a:solidFill>
              </a:rPr>
              <a:t>i</a:t>
            </a:r>
            <a:r>
              <a:rPr lang="en-US" altLang="zh-CN" sz="2000" dirty="0">
                <a:solidFill>
                  <a:srgbClr val="CC00CC"/>
                </a:solidFill>
                <a:highlight>
                  <a:srgbClr val="FFFF00"/>
                </a:highlight>
              </a:rPr>
              <a:t>≤</a:t>
            </a:r>
            <a:r>
              <a:rPr lang="zh-CN" altLang="en-US" sz="2000" dirty="0">
                <a:solidFill>
                  <a:srgbClr val="CC00CC"/>
                </a:solidFill>
                <a:highlight>
                  <a:srgbClr val="FFFF00"/>
                </a:highlight>
              </a:rPr>
              <a:t>？</a:t>
            </a:r>
            <a:r>
              <a:rPr lang="en-US" altLang="zh-CN" sz="2000" dirty="0">
                <a:solidFill>
                  <a:srgbClr val="CC00CC"/>
                </a:solidFill>
              </a:rPr>
              <a:t>0</a:t>
            </a:r>
            <a:r>
              <a:rPr lang="zh-CN" altLang="en-US" sz="2000" dirty="0">
                <a:solidFill>
                  <a:srgbClr val="CC00CC"/>
                </a:solidFill>
              </a:rPr>
              <a:t>或</a:t>
            </a:r>
            <a:r>
              <a:rPr lang="en-US" altLang="zh-CN" sz="2000" dirty="0" err="1">
                <a:solidFill>
                  <a:srgbClr val="CC00CC"/>
                </a:solidFill>
              </a:rPr>
              <a:t>i</a:t>
            </a:r>
            <a:r>
              <a:rPr lang="en-US" altLang="zh-CN" sz="2000" dirty="0">
                <a:solidFill>
                  <a:srgbClr val="CC00CC"/>
                </a:solidFill>
              </a:rPr>
              <a:t>&gt;n */</a:t>
            </a:r>
          </a:p>
          <a:p>
            <a:pPr marL="0" indent="0">
              <a:spcBef>
                <a:spcPts val="600"/>
              </a:spcBef>
              <a:spcAft>
                <a:spcPts val="0"/>
              </a:spcAft>
              <a:buNone/>
            </a:pPr>
            <a:r>
              <a:rPr lang="en-US" altLang="zh-CN" sz="2000" dirty="0"/>
              <a:t>}</a:t>
            </a:r>
            <a:endParaRPr lang="zh-CN" altLang="en-US" sz="2000" dirty="0"/>
          </a:p>
        </p:txBody>
      </p:sp>
      <p:grpSp>
        <p:nvGrpSpPr>
          <p:cNvPr id="10" name="组合 9">
            <a:extLst>
              <a:ext uri="{FF2B5EF4-FFF2-40B4-BE49-F238E27FC236}">
                <a16:creationId xmlns:a16="http://schemas.microsoft.com/office/drawing/2014/main" id="{7500E920-EE22-4193-B03B-57ED0A8356EA}"/>
              </a:ext>
            </a:extLst>
          </p:cNvPr>
          <p:cNvGrpSpPr>
            <a:grpSpLocks/>
          </p:cNvGrpSpPr>
          <p:nvPr/>
        </p:nvGrpSpPr>
        <p:grpSpPr bwMode="auto">
          <a:xfrm>
            <a:off x="4419600" y="1524000"/>
            <a:ext cx="7037388" cy="1580852"/>
            <a:chOff x="1711325" y="3929066"/>
            <a:chExt cx="7037388" cy="1580861"/>
          </a:xfrm>
        </p:grpSpPr>
        <p:sp>
          <p:nvSpPr>
            <p:cNvPr id="12" name="Rectangle 4">
              <a:extLst>
                <a:ext uri="{FF2B5EF4-FFF2-40B4-BE49-F238E27FC236}">
                  <a16:creationId xmlns:a16="http://schemas.microsoft.com/office/drawing/2014/main" id="{1B0F966E-9787-4C15-B7F3-BAB1192460AC}"/>
                </a:ext>
              </a:extLst>
            </p:cNvPr>
            <p:cNvSpPr>
              <a:spLocks noChangeArrowheads="1"/>
            </p:cNvSpPr>
            <p:nvPr/>
          </p:nvSpPr>
          <p:spPr bwMode="auto">
            <a:xfrm>
              <a:off x="2338388" y="4503744"/>
              <a:ext cx="360362"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3" name="Rectangle 5">
              <a:extLst>
                <a:ext uri="{FF2B5EF4-FFF2-40B4-BE49-F238E27FC236}">
                  <a16:creationId xmlns:a16="http://schemas.microsoft.com/office/drawing/2014/main" id="{E2E47BD7-3B65-4FD2-82D5-07935C26BD83}"/>
                </a:ext>
              </a:extLst>
            </p:cNvPr>
            <p:cNvSpPr>
              <a:spLocks noChangeArrowheads="1"/>
            </p:cNvSpPr>
            <p:nvPr/>
          </p:nvSpPr>
          <p:spPr bwMode="auto">
            <a:xfrm>
              <a:off x="2698750" y="4503744"/>
              <a:ext cx="360363"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4" name="Line 6">
              <a:extLst>
                <a:ext uri="{FF2B5EF4-FFF2-40B4-BE49-F238E27FC236}">
                  <a16:creationId xmlns:a16="http://schemas.microsoft.com/office/drawing/2014/main" id="{3A02A6D5-A658-44D0-BE97-4A876E30B5F7}"/>
                </a:ext>
              </a:extLst>
            </p:cNvPr>
            <p:cNvSpPr>
              <a:spLocks noChangeShapeType="1"/>
            </p:cNvSpPr>
            <p:nvPr/>
          </p:nvSpPr>
          <p:spPr bwMode="auto">
            <a:xfrm>
              <a:off x="19907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5" name="Text Box 7">
              <a:extLst>
                <a:ext uri="{FF2B5EF4-FFF2-40B4-BE49-F238E27FC236}">
                  <a16:creationId xmlns:a16="http://schemas.microsoft.com/office/drawing/2014/main" id="{E819774D-A1A6-4A5A-9009-6B9039D4F68F}"/>
                </a:ext>
              </a:extLst>
            </p:cNvPr>
            <p:cNvSpPr txBox="1">
              <a:spLocks noChangeArrowheads="1"/>
            </p:cNvSpPr>
            <p:nvPr/>
          </p:nvSpPr>
          <p:spPr bwMode="auto">
            <a:xfrm>
              <a:off x="1711325" y="4503744"/>
              <a:ext cx="268288"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cs typeface="Times New Roman" pitchFamily="18" charset="0"/>
                </a:rPr>
                <a:t>L</a:t>
              </a:r>
              <a:endParaRPr lang="en-US" altLang="zh-CN" b="1" kern="0" dirty="0">
                <a:solidFill>
                  <a:srgbClr val="0000FF"/>
                </a:solidFill>
                <a:latin typeface="Times New Roman" pitchFamily="18" charset="0"/>
                <a:cs typeface="Times New Roman" pitchFamily="18" charset="0"/>
              </a:endParaRPr>
            </a:p>
          </p:txBody>
        </p:sp>
        <p:sp>
          <p:nvSpPr>
            <p:cNvPr id="16" name="Rectangle 8">
              <a:extLst>
                <a:ext uri="{FF2B5EF4-FFF2-40B4-BE49-F238E27FC236}">
                  <a16:creationId xmlns:a16="http://schemas.microsoft.com/office/drawing/2014/main" id="{C5A06D55-44A7-40F3-A8F6-CAC7F74B038D}"/>
                </a:ext>
              </a:extLst>
            </p:cNvPr>
            <p:cNvSpPr>
              <a:spLocks noChangeArrowheads="1"/>
            </p:cNvSpPr>
            <p:nvPr/>
          </p:nvSpPr>
          <p:spPr bwMode="auto">
            <a:xfrm>
              <a:off x="454660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7" name="Rectangle 9">
              <a:extLst>
                <a:ext uri="{FF2B5EF4-FFF2-40B4-BE49-F238E27FC236}">
                  <a16:creationId xmlns:a16="http://schemas.microsoft.com/office/drawing/2014/main" id="{6C087ADF-483A-4C8E-A9D7-2A6FBD5824F0}"/>
                </a:ext>
              </a:extLst>
            </p:cNvPr>
            <p:cNvSpPr>
              <a:spLocks noChangeArrowheads="1"/>
            </p:cNvSpPr>
            <p:nvPr/>
          </p:nvSpPr>
          <p:spPr bwMode="auto">
            <a:xfrm>
              <a:off x="4906963"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8" name="Freeform 10">
              <a:extLst>
                <a:ext uri="{FF2B5EF4-FFF2-40B4-BE49-F238E27FC236}">
                  <a16:creationId xmlns:a16="http://schemas.microsoft.com/office/drawing/2014/main" id="{06F4DCF3-D3BD-4B11-9736-2948DC9FFF19}"/>
                </a:ext>
              </a:extLst>
            </p:cNvPr>
            <p:cNvSpPr>
              <a:spLocks/>
            </p:cNvSpPr>
            <p:nvPr/>
          </p:nvSpPr>
          <p:spPr bwMode="auto">
            <a:xfrm>
              <a:off x="2878138" y="4681545"/>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19" name="Rectangle 11">
              <a:extLst>
                <a:ext uri="{FF2B5EF4-FFF2-40B4-BE49-F238E27FC236}">
                  <a16:creationId xmlns:a16="http://schemas.microsoft.com/office/drawing/2014/main" id="{4E6F62CC-CE22-4C41-B535-C09CB560A239}"/>
                </a:ext>
              </a:extLst>
            </p:cNvPr>
            <p:cNvSpPr>
              <a:spLocks noChangeArrowheads="1"/>
            </p:cNvSpPr>
            <p:nvPr/>
          </p:nvSpPr>
          <p:spPr bwMode="auto">
            <a:xfrm>
              <a:off x="5614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e</a:t>
              </a:r>
            </a:p>
          </p:txBody>
        </p:sp>
        <p:sp>
          <p:nvSpPr>
            <p:cNvPr id="20" name="Rectangle 12">
              <a:extLst>
                <a:ext uri="{FF2B5EF4-FFF2-40B4-BE49-F238E27FC236}">
                  <a16:creationId xmlns:a16="http://schemas.microsoft.com/office/drawing/2014/main" id="{4BAF7AF2-D17B-4CBA-A7F4-F7AC06F246C2}"/>
                </a:ext>
              </a:extLst>
            </p:cNvPr>
            <p:cNvSpPr>
              <a:spLocks noChangeArrowheads="1"/>
            </p:cNvSpPr>
            <p:nvPr/>
          </p:nvSpPr>
          <p:spPr bwMode="auto">
            <a:xfrm>
              <a:off x="5975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21" name="Line 13">
              <a:extLst>
                <a:ext uri="{FF2B5EF4-FFF2-40B4-BE49-F238E27FC236}">
                  <a16:creationId xmlns:a16="http://schemas.microsoft.com/office/drawing/2014/main" id="{C902972A-5B05-4423-B7ED-CBA7E63E326C}"/>
                </a:ext>
              </a:extLst>
            </p:cNvPr>
            <p:cNvSpPr>
              <a:spLocks noChangeShapeType="1"/>
            </p:cNvSpPr>
            <p:nvPr/>
          </p:nvSpPr>
          <p:spPr bwMode="auto">
            <a:xfrm>
              <a:off x="52673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2" name="Rectangle 14">
              <a:extLst>
                <a:ext uri="{FF2B5EF4-FFF2-40B4-BE49-F238E27FC236}">
                  <a16:creationId xmlns:a16="http://schemas.microsoft.com/office/drawing/2014/main" id="{8753C953-0767-466F-8FFA-AF1FDE418FD8}"/>
                </a:ext>
              </a:extLst>
            </p:cNvPr>
            <p:cNvSpPr>
              <a:spLocks noChangeArrowheads="1"/>
            </p:cNvSpPr>
            <p:nvPr/>
          </p:nvSpPr>
          <p:spPr bwMode="auto">
            <a:xfrm>
              <a:off x="8027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latin typeface="Times New Roman" pitchFamily="18" charset="0"/>
                  <a:cs typeface="Times New Roman" pitchFamily="18" charset="0"/>
                </a:rPr>
                <a:t>n</a:t>
              </a:r>
            </a:p>
          </p:txBody>
        </p:sp>
        <p:sp>
          <p:nvSpPr>
            <p:cNvPr id="23" name="Rectangle 15">
              <a:extLst>
                <a:ext uri="{FF2B5EF4-FFF2-40B4-BE49-F238E27FC236}">
                  <a16:creationId xmlns:a16="http://schemas.microsoft.com/office/drawing/2014/main" id="{4E9C7422-F826-4FF5-9604-0ABA75E667AF}"/>
                </a:ext>
              </a:extLst>
            </p:cNvPr>
            <p:cNvSpPr>
              <a:spLocks noChangeArrowheads="1"/>
            </p:cNvSpPr>
            <p:nvPr/>
          </p:nvSpPr>
          <p:spPr bwMode="auto">
            <a:xfrm>
              <a:off x="8388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kern="0">
                  <a:solidFill>
                    <a:srgbClr val="0000FF"/>
                  </a:solidFill>
                  <a:latin typeface="Verdana" pitchFamily="34" charset="0"/>
                </a:rPr>
                <a:t>∧</a:t>
              </a:r>
            </a:p>
          </p:txBody>
        </p:sp>
        <p:sp>
          <p:nvSpPr>
            <p:cNvPr id="24" name="Freeform 16">
              <a:extLst>
                <a:ext uri="{FF2B5EF4-FFF2-40B4-BE49-F238E27FC236}">
                  <a16:creationId xmlns:a16="http://schemas.microsoft.com/office/drawing/2014/main" id="{7F84ACDA-C445-42D2-B0CC-58D29657D9E7}"/>
                </a:ext>
              </a:extLst>
            </p:cNvPr>
            <p:cNvSpPr>
              <a:spLocks/>
            </p:cNvSpPr>
            <p:nvPr/>
          </p:nvSpPr>
          <p:spPr bwMode="auto">
            <a:xfrm>
              <a:off x="7553325" y="4681545"/>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5" name="Freeform 17">
              <a:extLst>
                <a:ext uri="{FF2B5EF4-FFF2-40B4-BE49-F238E27FC236}">
                  <a16:creationId xmlns:a16="http://schemas.microsoft.com/office/drawing/2014/main" id="{6D3C6048-F8BD-43EB-B62D-D46B981F6FF4}"/>
                </a:ext>
              </a:extLst>
            </p:cNvPr>
            <p:cNvSpPr>
              <a:spLocks/>
            </p:cNvSpPr>
            <p:nvPr/>
          </p:nvSpPr>
          <p:spPr bwMode="auto">
            <a:xfrm>
              <a:off x="3946525" y="4679957"/>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6" name="Text Box 20">
              <a:extLst>
                <a:ext uri="{FF2B5EF4-FFF2-40B4-BE49-F238E27FC236}">
                  <a16:creationId xmlns:a16="http://schemas.microsoft.com/office/drawing/2014/main" id="{4A86CD7D-8CD8-41CE-813D-8D53E0EFF76E}"/>
                </a:ext>
              </a:extLst>
            </p:cNvPr>
            <p:cNvSpPr txBox="1">
              <a:spLocks noChangeArrowheads="1"/>
            </p:cNvSpPr>
            <p:nvPr/>
          </p:nvSpPr>
          <p:spPr bwMode="auto">
            <a:xfrm>
              <a:off x="3386138" y="4254505"/>
              <a:ext cx="720725" cy="57944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a:solidFill>
                    <a:prstClr val="black"/>
                  </a:solidFill>
                  <a:latin typeface="Arial"/>
                </a:rPr>
                <a:t>…</a:t>
              </a:r>
              <a:endParaRPr lang="en-US" altLang="zh-CN" sz="3200" kern="0">
                <a:solidFill>
                  <a:prstClr val="black"/>
                </a:solidFill>
                <a:latin typeface="Verdana" pitchFamily="34" charset="0"/>
              </a:endParaRPr>
            </a:p>
          </p:txBody>
        </p:sp>
        <p:sp>
          <p:nvSpPr>
            <p:cNvPr id="27" name="Line 21">
              <a:extLst>
                <a:ext uri="{FF2B5EF4-FFF2-40B4-BE49-F238E27FC236}">
                  <a16:creationId xmlns:a16="http://schemas.microsoft.com/office/drawing/2014/main" id="{F2227B7D-8027-48D4-A035-4DC2211E2FAF}"/>
                </a:ext>
              </a:extLst>
            </p:cNvPr>
            <p:cNvSpPr>
              <a:spLocks noChangeShapeType="1"/>
            </p:cNvSpPr>
            <p:nvPr/>
          </p:nvSpPr>
          <p:spPr bwMode="auto">
            <a:xfrm>
              <a:off x="5724525" y="4144967"/>
              <a:ext cx="0" cy="35877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8" name="Text Box 22">
              <a:extLst>
                <a:ext uri="{FF2B5EF4-FFF2-40B4-BE49-F238E27FC236}">
                  <a16:creationId xmlns:a16="http://schemas.microsoft.com/office/drawing/2014/main" id="{B9A2BF62-76F8-434C-BCA4-529AA046C107}"/>
                </a:ext>
              </a:extLst>
            </p:cNvPr>
            <p:cNvSpPr txBox="1">
              <a:spLocks noChangeArrowheads="1"/>
            </p:cNvSpPr>
            <p:nvPr/>
          </p:nvSpPr>
          <p:spPr bwMode="auto">
            <a:xfrm>
              <a:off x="5724525" y="3929066"/>
              <a:ext cx="360363"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err="1">
                  <a:solidFill>
                    <a:srgbClr val="0000FF"/>
                  </a:solidFill>
                  <a:latin typeface="Times New Roman" pitchFamily="18" charset="0"/>
                  <a:ea typeface="楷体_GB2312" pitchFamily="49" charset="-122"/>
                </a:rPr>
                <a:t>i</a:t>
              </a:r>
              <a:endParaRPr lang="en-US" altLang="zh-CN" b="1" i="1" kern="0" dirty="0">
                <a:solidFill>
                  <a:srgbClr val="0000FF"/>
                </a:solidFill>
                <a:latin typeface="Times New Roman" pitchFamily="18" charset="0"/>
                <a:ea typeface="楷体_GB2312" pitchFamily="49" charset="-122"/>
              </a:endParaRPr>
            </a:p>
          </p:txBody>
        </p:sp>
        <p:sp>
          <p:nvSpPr>
            <p:cNvPr id="29" name="Freeform 23">
              <a:extLst>
                <a:ext uri="{FF2B5EF4-FFF2-40B4-BE49-F238E27FC236}">
                  <a16:creationId xmlns:a16="http://schemas.microsoft.com/office/drawing/2014/main" id="{11D2EFD0-219A-43ED-91AA-5FB7261E7C88}"/>
                </a:ext>
              </a:extLst>
            </p:cNvPr>
            <p:cNvSpPr>
              <a:spLocks/>
            </p:cNvSpPr>
            <p:nvPr/>
          </p:nvSpPr>
          <p:spPr bwMode="auto">
            <a:xfrm>
              <a:off x="6084888" y="4683132"/>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0" name="Text Box 24">
              <a:extLst>
                <a:ext uri="{FF2B5EF4-FFF2-40B4-BE49-F238E27FC236}">
                  <a16:creationId xmlns:a16="http://schemas.microsoft.com/office/drawing/2014/main" id="{CDDF57D1-4609-460A-88C1-039D4B1DBD72}"/>
                </a:ext>
              </a:extLst>
            </p:cNvPr>
            <p:cNvSpPr txBox="1">
              <a:spLocks noChangeArrowheads="1"/>
            </p:cNvSpPr>
            <p:nvPr/>
          </p:nvSpPr>
          <p:spPr bwMode="auto">
            <a:xfrm>
              <a:off x="6732588" y="4262443"/>
              <a:ext cx="720725" cy="57944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dirty="0">
                  <a:solidFill>
                    <a:prstClr val="black"/>
                  </a:solidFill>
                  <a:latin typeface="Arial"/>
                </a:rPr>
                <a:t>…</a:t>
              </a:r>
              <a:endParaRPr lang="en-US" altLang="zh-CN" sz="3200" kern="0" dirty="0">
                <a:solidFill>
                  <a:prstClr val="black"/>
                </a:solidFill>
                <a:latin typeface="Verdana" pitchFamily="34" charset="0"/>
              </a:endParaRPr>
            </a:p>
          </p:txBody>
        </p:sp>
        <p:sp>
          <p:nvSpPr>
            <p:cNvPr id="31" name="Line 25">
              <a:extLst>
                <a:ext uri="{FF2B5EF4-FFF2-40B4-BE49-F238E27FC236}">
                  <a16:creationId xmlns:a16="http://schemas.microsoft.com/office/drawing/2014/main" id="{858E50F6-4ACF-4448-A749-3A4EC642889D}"/>
                </a:ext>
              </a:extLst>
            </p:cNvPr>
            <p:cNvSpPr>
              <a:spLocks noChangeShapeType="1"/>
            </p:cNvSpPr>
            <p:nvPr/>
          </p:nvSpPr>
          <p:spPr bwMode="auto">
            <a:xfrm flipV="1">
              <a:off x="5724525" y="4864108"/>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2" name="Text Box 26">
              <a:extLst>
                <a:ext uri="{FF2B5EF4-FFF2-40B4-BE49-F238E27FC236}">
                  <a16:creationId xmlns:a16="http://schemas.microsoft.com/office/drawing/2014/main" id="{E86CF555-D0A6-43B6-9F87-0BD5F41B4181}"/>
                </a:ext>
              </a:extLst>
            </p:cNvPr>
            <p:cNvSpPr txBox="1">
              <a:spLocks noChangeArrowheads="1"/>
            </p:cNvSpPr>
            <p:nvPr/>
          </p:nvSpPr>
          <p:spPr bwMode="auto">
            <a:xfrm>
              <a:off x="5521325" y="5048259"/>
              <a:ext cx="336735" cy="46166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a:t>
              </a:r>
            </a:p>
          </p:txBody>
        </p:sp>
      </p:grpSp>
      <p:sp>
        <p:nvSpPr>
          <p:cNvPr id="4" name="文本框 3">
            <a:extLst>
              <a:ext uri="{FF2B5EF4-FFF2-40B4-BE49-F238E27FC236}">
                <a16:creationId xmlns:a16="http://schemas.microsoft.com/office/drawing/2014/main" id="{11604F29-604F-441F-9B41-9DA8D26DC2E6}"/>
              </a:ext>
            </a:extLst>
          </p:cNvPr>
          <p:cNvSpPr txBox="1"/>
          <p:nvPr/>
        </p:nvSpPr>
        <p:spPr>
          <a:xfrm>
            <a:off x="6965157" y="3807935"/>
            <a:ext cx="4157662"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id="{95C80CAF-9923-4E34-9ADF-701B3DA8D715}"/>
              </a:ext>
            </a:extLst>
          </p:cNvPr>
          <p:cNvSpPr>
            <a:spLocks noGrp="1" noChangeArrowheads="1"/>
          </p:cNvSpPr>
          <p:nvPr>
            <p:ph type="body" idx="1"/>
          </p:nvPr>
        </p:nvSpPr>
        <p:spPr>
          <a:xfrm>
            <a:off x="304800" y="1295400"/>
            <a:ext cx="11582400" cy="5257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Bef>
                <a:spcPts val="600"/>
              </a:spcBef>
              <a:buNone/>
            </a:pPr>
            <a:r>
              <a:rPr lang="en-US" altLang="zh-CN" sz="2000" dirty="0">
                <a:solidFill>
                  <a:srgbClr val="CC00CC"/>
                </a:solidFill>
              </a:rPr>
              <a:t>/* </a:t>
            </a:r>
            <a:r>
              <a:rPr lang="zh-CN" altLang="en-US" sz="2000" dirty="0">
                <a:solidFill>
                  <a:srgbClr val="CC00CC"/>
                </a:solidFill>
              </a:rPr>
              <a:t>在带头结点的单链表</a:t>
            </a:r>
            <a:r>
              <a:rPr lang="en-US" altLang="zh-CN" sz="2000" dirty="0">
                <a:solidFill>
                  <a:srgbClr val="CC00CC"/>
                </a:solidFill>
              </a:rPr>
              <a:t>L</a:t>
            </a:r>
            <a:r>
              <a:rPr lang="zh-CN" altLang="en-US" sz="2000" dirty="0">
                <a:solidFill>
                  <a:srgbClr val="CC00CC"/>
                </a:solidFill>
              </a:rPr>
              <a:t>中查找其结点值等于</a:t>
            </a:r>
            <a:r>
              <a:rPr lang="en-US" altLang="zh-CN" sz="2000" dirty="0">
                <a:solidFill>
                  <a:srgbClr val="CC00CC"/>
                </a:solidFill>
              </a:rPr>
              <a:t>key</a:t>
            </a:r>
            <a:r>
              <a:rPr lang="zh-CN" altLang="en-US" sz="2000" dirty="0">
                <a:solidFill>
                  <a:srgbClr val="CC00CC"/>
                </a:solidFill>
              </a:rPr>
              <a:t>的结点 </a:t>
            </a:r>
            <a:r>
              <a:rPr lang="en-US" altLang="zh-CN" sz="2000" dirty="0">
                <a:solidFill>
                  <a:srgbClr val="CC00CC"/>
                </a:solidFill>
              </a:rPr>
              <a:t>*/</a:t>
            </a:r>
          </a:p>
          <a:p>
            <a:pPr marL="0" indent="0">
              <a:spcBef>
                <a:spcPts val="600"/>
              </a:spcBef>
              <a:buNone/>
            </a:pPr>
            <a:r>
              <a:rPr lang="en-US" altLang="zh-CN" sz="2000" dirty="0"/>
              <a:t>Node *Locate( </a:t>
            </a:r>
            <a:r>
              <a:rPr lang="en-US" altLang="zh-CN" sz="2000" dirty="0" err="1"/>
              <a:t>LinkList</a:t>
            </a:r>
            <a:r>
              <a:rPr lang="en-US" altLang="zh-CN" sz="2000" dirty="0"/>
              <a:t> </a:t>
            </a:r>
            <a:r>
              <a:rPr lang="en-US" altLang="zh-CN" sz="2000" dirty="0" err="1"/>
              <a:t>L,ElemType</a:t>
            </a:r>
            <a:r>
              <a:rPr lang="en-US" altLang="zh-CN" sz="2000" dirty="0"/>
              <a:t> key) { </a:t>
            </a:r>
            <a:r>
              <a:rPr lang="en-US" altLang="zh-CN" sz="2000" dirty="0">
                <a:solidFill>
                  <a:srgbClr val="CC00CC"/>
                </a:solidFill>
              </a:rPr>
              <a:t>/* </a:t>
            </a:r>
            <a:r>
              <a:rPr lang="zh-CN" altLang="en-US" sz="2000" dirty="0">
                <a:solidFill>
                  <a:srgbClr val="CC00CC"/>
                </a:solidFill>
              </a:rPr>
              <a:t>若找到则返回该结点的地址</a:t>
            </a:r>
            <a:r>
              <a:rPr lang="en-US" altLang="zh-CN" sz="2000" dirty="0">
                <a:solidFill>
                  <a:srgbClr val="CC00CC"/>
                </a:solidFill>
              </a:rPr>
              <a:t>p</a:t>
            </a:r>
            <a:r>
              <a:rPr lang="zh-CN" altLang="en-US" sz="2000" dirty="0">
                <a:solidFill>
                  <a:srgbClr val="CC00CC"/>
                </a:solidFill>
              </a:rPr>
              <a:t>，否则返回</a:t>
            </a:r>
            <a:r>
              <a:rPr lang="en-US" altLang="zh-CN" sz="2000" dirty="0">
                <a:solidFill>
                  <a:srgbClr val="CC00CC"/>
                </a:solidFill>
              </a:rPr>
              <a:t>NULL */</a:t>
            </a:r>
            <a:endParaRPr lang="en-US" altLang="zh-CN" sz="2000" dirty="0"/>
          </a:p>
          <a:p>
            <a:pPr marL="0" indent="0">
              <a:spcBef>
                <a:spcPts val="600"/>
              </a:spcBef>
              <a:buNone/>
            </a:pPr>
            <a:r>
              <a:rPr lang="en-US" altLang="zh-CN" sz="2000" dirty="0"/>
              <a:t>    Node *p;</a:t>
            </a:r>
          </a:p>
          <a:p>
            <a:pPr marL="0" indent="0">
              <a:spcBef>
                <a:spcPts val="600"/>
              </a:spcBef>
              <a:buNone/>
            </a:pPr>
            <a:r>
              <a:rPr lang="en-US" altLang="zh-CN" sz="2000" dirty="0"/>
              <a:t>    </a:t>
            </a:r>
            <a:r>
              <a:rPr lang="en-US" altLang="zh-CN" sz="2000" dirty="0">
                <a:solidFill>
                  <a:srgbClr val="00B050"/>
                </a:solidFill>
              </a:rPr>
              <a:t>p=L-&gt;next; </a:t>
            </a:r>
            <a:r>
              <a:rPr lang="en-US" altLang="zh-CN" sz="2000" dirty="0">
                <a:solidFill>
                  <a:srgbClr val="CC00CC"/>
                </a:solidFill>
              </a:rPr>
              <a:t>/*</a:t>
            </a:r>
            <a:r>
              <a:rPr lang="zh-CN" altLang="en-US" sz="2000" dirty="0">
                <a:solidFill>
                  <a:srgbClr val="CC00CC"/>
                </a:solidFill>
              </a:rPr>
              <a:t>从表中第一个结点比较</a:t>
            </a:r>
            <a:r>
              <a:rPr lang="en-US" altLang="zh-CN" sz="2000" dirty="0">
                <a:solidFill>
                  <a:srgbClr val="00B050"/>
                </a:solidFill>
              </a:rPr>
              <a:t>,</a:t>
            </a:r>
            <a:r>
              <a:rPr lang="zh-CN" altLang="en-US" sz="2000" dirty="0">
                <a:solidFill>
                  <a:srgbClr val="00B050"/>
                </a:solidFill>
              </a:rPr>
              <a:t>不需要从头节点开始 ，即不需要</a:t>
            </a:r>
            <a:r>
              <a:rPr lang="en-US" altLang="zh-CN" sz="2000" dirty="0">
                <a:solidFill>
                  <a:srgbClr val="00B050"/>
                </a:solidFill>
              </a:rPr>
              <a:t>p=L</a:t>
            </a:r>
            <a:r>
              <a:rPr lang="zh-CN" altLang="en-US" sz="2000" dirty="0">
                <a:solidFill>
                  <a:srgbClr val="00B050"/>
                </a:solidFill>
              </a:rPr>
              <a:t>；不能</a:t>
            </a:r>
            <a:r>
              <a:rPr lang="en-US" altLang="zh-CN" sz="2000" dirty="0">
                <a:solidFill>
                  <a:srgbClr val="00B050"/>
                </a:solidFill>
              </a:rPr>
              <a:t>p=p-&gt;next; </a:t>
            </a:r>
            <a:r>
              <a:rPr lang="zh-CN" altLang="en-US" sz="2000" dirty="0">
                <a:solidFill>
                  <a:srgbClr val="CC00CC"/>
                </a:solidFill>
              </a:rPr>
              <a:t>*</a:t>
            </a:r>
            <a:r>
              <a:rPr lang="en-US" altLang="zh-CN" sz="2000" dirty="0">
                <a:solidFill>
                  <a:srgbClr val="CC00CC"/>
                </a:solidFill>
              </a:rPr>
              <a:t>/</a:t>
            </a:r>
          </a:p>
          <a:p>
            <a:pPr marL="0" indent="0">
              <a:spcBef>
                <a:spcPts val="600"/>
              </a:spcBef>
              <a:buNone/>
            </a:pPr>
            <a:r>
              <a:rPr lang="en-US" altLang="zh-CN" sz="2000" dirty="0"/>
              <a:t>    while (p!=NULL)</a:t>
            </a:r>
          </a:p>
          <a:p>
            <a:pPr marL="0" indent="0">
              <a:spcBef>
                <a:spcPts val="600"/>
              </a:spcBef>
              <a:buNone/>
            </a:pPr>
            <a:r>
              <a:rPr lang="en-US" altLang="zh-CN" sz="2000" dirty="0"/>
              <a:t>        if (p-&gt;data!=key)</a:t>
            </a:r>
          </a:p>
          <a:p>
            <a:pPr marL="0" indent="0">
              <a:spcBef>
                <a:spcPts val="600"/>
              </a:spcBef>
              <a:buNone/>
            </a:pPr>
            <a:r>
              <a:rPr lang="en-US" altLang="zh-CN" sz="2000" dirty="0"/>
              <a:t>             p=p-&gt;next;     </a:t>
            </a:r>
            <a:r>
              <a:rPr lang="en-US" altLang="zh-CN" sz="2000" dirty="0">
                <a:solidFill>
                  <a:srgbClr val="00B050"/>
                </a:solidFill>
              </a:rPr>
              <a:t>//</a:t>
            </a:r>
            <a:r>
              <a:rPr lang="zh-CN" altLang="en-US" sz="2000" dirty="0">
                <a:solidFill>
                  <a:srgbClr val="00B050"/>
                </a:solidFill>
              </a:rPr>
              <a:t>移到指针</a:t>
            </a:r>
            <a:r>
              <a:rPr lang="en-US" altLang="zh-CN" sz="2000" dirty="0">
                <a:solidFill>
                  <a:srgbClr val="00B050"/>
                </a:solidFill>
              </a:rPr>
              <a:t>p</a:t>
            </a:r>
            <a:r>
              <a:rPr lang="zh-CN" altLang="en-US" sz="2000" dirty="0">
                <a:solidFill>
                  <a:srgbClr val="00B050"/>
                </a:solidFill>
              </a:rPr>
              <a:t>到下一个节点</a:t>
            </a:r>
            <a:endParaRPr lang="en-US" altLang="zh-CN" sz="2000" dirty="0">
              <a:solidFill>
                <a:srgbClr val="00B050"/>
              </a:solidFill>
            </a:endParaRPr>
          </a:p>
          <a:p>
            <a:pPr marL="0" indent="0">
              <a:spcBef>
                <a:spcPts val="600"/>
              </a:spcBef>
              <a:buNone/>
            </a:pPr>
            <a:r>
              <a:rPr lang="en-US" altLang="zh-CN" sz="2000" dirty="0"/>
              <a:t>        else  </a:t>
            </a:r>
          </a:p>
          <a:p>
            <a:pPr marL="0" indent="0">
              <a:spcBef>
                <a:spcPts val="600"/>
              </a:spcBef>
              <a:buNone/>
            </a:pPr>
            <a:r>
              <a:rPr lang="en-US" altLang="zh-CN" sz="2000" dirty="0"/>
              <a:t>             break;     </a:t>
            </a:r>
            <a:r>
              <a:rPr lang="en-US" altLang="zh-CN" sz="2000" dirty="0">
                <a:solidFill>
                  <a:srgbClr val="CC00CC"/>
                </a:solidFill>
              </a:rPr>
              <a:t>/* </a:t>
            </a:r>
            <a:r>
              <a:rPr lang="zh-CN" altLang="en-US" sz="2000" dirty="0">
                <a:solidFill>
                  <a:srgbClr val="CC00CC"/>
                </a:solidFill>
              </a:rPr>
              <a:t>找到结点</a:t>
            </a:r>
            <a:r>
              <a:rPr lang="en-US" altLang="zh-CN" sz="2000" dirty="0">
                <a:solidFill>
                  <a:srgbClr val="CC00CC"/>
                </a:solidFill>
              </a:rPr>
              <a:t>key</a:t>
            </a:r>
            <a:r>
              <a:rPr lang="zh-CN" altLang="en-US" sz="2000" dirty="0">
                <a:solidFill>
                  <a:srgbClr val="CC00CC"/>
                </a:solidFill>
              </a:rPr>
              <a:t>，退出循环 *</a:t>
            </a:r>
            <a:r>
              <a:rPr lang="en-US" altLang="zh-CN" sz="2000" dirty="0">
                <a:solidFill>
                  <a:srgbClr val="CC00CC"/>
                </a:solidFill>
              </a:rPr>
              <a:t>/</a:t>
            </a:r>
          </a:p>
          <a:p>
            <a:pPr marL="0" indent="0">
              <a:spcBef>
                <a:spcPts val="600"/>
              </a:spcBef>
              <a:buNone/>
            </a:pPr>
            <a:r>
              <a:rPr lang="en-US" altLang="zh-CN" sz="2000" dirty="0"/>
              <a:t>    return p;</a:t>
            </a:r>
            <a:r>
              <a:rPr lang="en-US" altLang="zh-CN" sz="2000" dirty="0">
                <a:solidFill>
                  <a:srgbClr val="00B050"/>
                </a:solidFill>
              </a:rPr>
              <a:t>//</a:t>
            </a:r>
            <a:r>
              <a:rPr lang="zh-CN" altLang="en-US" sz="2000" dirty="0">
                <a:solidFill>
                  <a:srgbClr val="00B050"/>
                </a:solidFill>
              </a:rPr>
              <a:t>若链表只有头节点，则返回为空地址</a:t>
            </a:r>
            <a:endParaRPr lang="en-US" altLang="zh-CN" sz="2000" dirty="0">
              <a:solidFill>
                <a:srgbClr val="00B050"/>
              </a:solidFill>
            </a:endParaRPr>
          </a:p>
          <a:p>
            <a:pPr marL="0" indent="0">
              <a:spcBef>
                <a:spcPts val="600"/>
              </a:spcBef>
              <a:buNone/>
            </a:pPr>
            <a:r>
              <a:rPr lang="en-US" altLang="zh-CN" sz="2000" dirty="0"/>
              <a:t>}</a:t>
            </a:r>
          </a:p>
        </p:txBody>
      </p:sp>
      <p:sp>
        <p:nvSpPr>
          <p:cNvPr id="7" name="Rectangle 2">
            <a:extLst>
              <a:ext uri="{FF2B5EF4-FFF2-40B4-BE49-F238E27FC236}">
                <a16:creationId xmlns:a16="http://schemas.microsoft.com/office/drawing/2014/main" id="{B155FF7C-3348-4D94-8293-7A1B3FE2C80D}"/>
              </a:ext>
            </a:extLst>
          </p:cNvPr>
          <p:cNvSpPr txBox="1">
            <a:spLocks noChangeArrowheads="1"/>
          </p:cNvSpPr>
          <p:nvPr/>
        </p:nvSpPr>
        <p:spPr bwMode="auto">
          <a:xfrm>
            <a:off x="914400" y="457199"/>
            <a:ext cx="103632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marL="685800" indent="-685800"/>
            <a:r>
              <a:rPr lang="zh-CN" altLang="en-US" sz="2800" kern="0" dirty="0">
                <a:latin typeface="宋体" panose="02010600030101010101" pitchFamily="2" charset="-122"/>
              </a:rPr>
              <a:t>单链表查找：按值</a:t>
            </a:r>
            <a:endParaRPr lang="zh-CN" altLang="en-US" sz="2800" kern="0" dirty="0"/>
          </a:p>
        </p:txBody>
      </p:sp>
      <p:grpSp>
        <p:nvGrpSpPr>
          <p:cNvPr id="9" name="组合 8">
            <a:extLst>
              <a:ext uri="{FF2B5EF4-FFF2-40B4-BE49-F238E27FC236}">
                <a16:creationId xmlns:a16="http://schemas.microsoft.com/office/drawing/2014/main" id="{CE0904D0-9806-4B5A-917F-95BDDEE88D30}"/>
              </a:ext>
            </a:extLst>
          </p:cNvPr>
          <p:cNvGrpSpPr>
            <a:grpSpLocks/>
          </p:cNvGrpSpPr>
          <p:nvPr/>
        </p:nvGrpSpPr>
        <p:grpSpPr bwMode="auto">
          <a:xfrm>
            <a:off x="4249737" y="3200400"/>
            <a:ext cx="7037388" cy="1327150"/>
            <a:chOff x="1711325" y="4254505"/>
            <a:chExt cx="7037388" cy="1327157"/>
          </a:xfrm>
        </p:grpSpPr>
        <p:sp>
          <p:nvSpPr>
            <p:cNvPr id="10" name="Rectangle 4">
              <a:extLst>
                <a:ext uri="{FF2B5EF4-FFF2-40B4-BE49-F238E27FC236}">
                  <a16:creationId xmlns:a16="http://schemas.microsoft.com/office/drawing/2014/main" id="{0AF9BDBB-2A28-481D-8BFA-0FFB601BC28C}"/>
                </a:ext>
              </a:extLst>
            </p:cNvPr>
            <p:cNvSpPr>
              <a:spLocks noChangeArrowheads="1"/>
            </p:cNvSpPr>
            <p:nvPr/>
          </p:nvSpPr>
          <p:spPr bwMode="auto">
            <a:xfrm>
              <a:off x="2338388" y="4503744"/>
              <a:ext cx="360362"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1" name="Rectangle 5">
              <a:extLst>
                <a:ext uri="{FF2B5EF4-FFF2-40B4-BE49-F238E27FC236}">
                  <a16:creationId xmlns:a16="http://schemas.microsoft.com/office/drawing/2014/main" id="{AAE0E88B-3697-4ED3-8EF3-EFD273762894}"/>
                </a:ext>
              </a:extLst>
            </p:cNvPr>
            <p:cNvSpPr>
              <a:spLocks noChangeArrowheads="1"/>
            </p:cNvSpPr>
            <p:nvPr/>
          </p:nvSpPr>
          <p:spPr bwMode="auto">
            <a:xfrm>
              <a:off x="2698750" y="4503744"/>
              <a:ext cx="360363" cy="360364"/>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2" name="Line 6">
              <a:extLst>
                <a:ext uri="{FF2B5EF4-FFF2-40B4-BE49-F238E27FC236}">
                  <a16:creationId xmlns:a16="http://schemas.microsoft.com/office/drawing/2014/main" id="{CB6D5D83-946B-442F-AEE8-77AF962403EE}"/>
                </a:ext>
              </a:extLst>
            </p:cNvPr>
            <p:cNvSpPr>
              <a:spLocks noChangeShapeType="1"/>
            </p:cNvSpPr>
            <p:nvPr/>
          </p:nvSpPr>
          <p:spPr bwMode="auto">
            <a:xfrm>
              <a:off x="19907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3" name="Text Box 7">
              <a:extLst>
                <a:ext uri="{FF2B5EF4-FFF2-40B4-BE49-F238E27FC236}">
                  <a16:creationId xmlns:a16="http://schemas.microsoft.com/office/drawing/2014/main" id="{F15249DD-F078-4A5D-8A57-9601C747CF75}"/>
                </a:ext>
              </a:extLst>
            </p:cNvPr>
            <p:cNvSpPr txBox="1">
              <a:spLocks noChangeArrowheads="1"/>
            </p:cNvSpPr>
            <p:nvPr/>
          </p:nvSpPr>
          <p:spPr bwMode="auto">
            <a:xfrm>
              <a:off x="1711325" y="4503744"/>
              <a:ext cx="268288"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cs typeface="Times New Roman" pitchFamily="18" charset="0"/>
                </a:rPr>
                <a:t>L</a:t>
              </a:r>
              <a:endParaRPr lang="en-US" altLang="zh-CN" b="1" kern="0" dirty="0">
                <a:solidFill>
                  <a:srgbClr val="0000FF"/>
                </a:solidFill>
                <a:latin typeface="Times New Roman" pitchFamily="18" charset="0"/>
                <a:cs typeface="Times New Roman" pitchFamily="18" charset="0"/>
              </a:endParaRPr>
            </a:p>
          </p:txBody>
        </p:sp>
        <p:sp>
          <p:nvSpPr>
            <p:cNvPr id="14" name="Rectangle 8">
              <a:extLst>
                <a:ext uri="{FF2B5EF4-FFF2-40B4-BE49-F238E27FC236}">
                  <a16:creationId xmlns:a16="http://schemas.microsoft.com/office/drawing/2014/main" id="{08BC007B-522B-42D4-9C48-B4B6E649F970}"/>
                </a:ext>
              </a:extLst>
            </p:cNvPr>
            <p:cNvSpPr>
              <a:spLocks noChangeArrowheads="1"/>
            </p:cNvSpPr>
            <p:nvPr/>
          </p:nvSpPr>
          <p:spPr bwMode="auto">
            <a:xfrm>
              <a:off x="454660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5" name="Rectangle 9">
              <a:extLst>
                <a:ext uri="{FF2B5EF4-FFF2-40B4-BE49-F238E27FC236}">
                  <a16:creationId xmlns:a16="http://schemas.microsoft.com/office/drawing/2014/main" id="{158FDE31-5D41-4390-9852-D50EED4C96DE}"/>
                </a:ext>
              </a:extLst>
            </p:cNvPr>
            <p:cNvSpPr>
              <a:spLocks noChangeArrowheads="1"/>
            </p:cNvSpPr>
            <p:nvPr/>
          </p:nvSpPr>
          <p:spPr bwMode="auto">
            <a:xfrm>
              <a:off x="4906963"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6" name="Freeform 10">
              <a:extLst>
                <a:ext uri="{FF2B5EF4-FFF2-40B4-BE49-F238E27FC236}">
                  <a16:creationId xmlns:a16="http://schemas.microsoft.com/office/drawing/2014/main" id="{CE735A0E-6A5B-40FF-922E-689A0B9313E1}"/>
                </a:ext>
              </a:extLst>
            </p:cNvPr>
            <p:cNvSpPr>
              <a:spLocks/>
            </p:cNvSpPr>
            <p:nvPr/>
          </p:nvSpPr>
          <p:spPr bwMode="auto">
            <a:xfrm>
              <a:off x="2878138" y="4681545"/>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17" name="Rectangle 11">
              <a:extLst>
                <a:ext uri="{FF2B5EF4-FFF2-40B4-BE49-F238E27FC236}">
                  <a16:creationId xmlns:a16="http://schemas.microsoft.com/office/drawing/2014/main" id="{651E7D48-CC51-4693-8C92-7E409A16C7DF}"/>
                </a:ext>
              </a:extLst>
            </p:cNvPr>
            <p:cNvSpPr>
              <a:spLocks noChangeArrowheads="1"/>
            </p:cNvSpPr>
            <p:nvPr/>
          </p:nvSpPr>
          <p:spPr bwMode="auto">
            <a:xfrm>
              <a:off x="5614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e</a:t>
              </a:r>
            </a:p>
          </p:txBody>
        </p:sp>
        <p:sp>
          <p:nvSpPr>
            <p:cNvPr id="18" name="Rectangle 12">
              <a:extLst>
                <a:ext uri="{FF2B5EF4-FFF2-40B4-BE49-F238E27FC236}">
                  <a16:creationId xmlns:a16="http://schemas.microsoft.com/office/drawing/2014/main" id="{16B8EE21-FDBB-48AB-BBA6-C297699F2B1F}"/>
                </a:ext>
              </a:extLst>
            </p:cNvPr>
            <p:cNvSpPr>
              <a:spLocks noChangeArrowheads="1"/>
            </p:cNvSpPr>
            <p:nvPr/>
          </p:nvSpPr>
          <p:spPr bwMode="auto">
            <a:xfrm>
              <a:off x="5975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9" name="Line 13">
              <a:extLst>
                <a:ext uri="{FF2B5EF4-FFF2-40B4-BE49-F238E27FC236}">
                  <a16:creationId xmlns:a16="http://schemas.microsoft.com/office/drawing/2014/main" id="{EE5A04DB-5F26-49F8-BD3C-05E7EBE03114}"/>
                </a:ext>
              </a:extLst>
            </p:cNvPr>
            <p:cNvSpPr>
              <a:spLocks noChangeShapeType="1"/>
            </p:cNvSpPr>
            <p:nvPr/>
          </p:nvSpPr>
          <p:spPr bwMode="auto">
            <a:xfrm>
              <a:off x="5267325" y="4683132"/>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0" name="Rectangle 14">
              <a:extLst>
                <a:ext uri="{FF2B5EF4-FFF2-40B4-BE49-F238E27FC236}">
                  <a16:creationId xmlns:a16="http://schemas.microsoft.com/office/drawing/2014/main" id="{6B99C4C6-9D8A-4FC3-9DE7-B34909815B8D}"/>
                </a:ext>
              </a:extLst>
            </p:cNvPr>
            <p:cNvSpPr>
              <a:spLocks noChangeArrowheads="1"/>
            </p:cNvSpPr>
            <p:nvPr/>
          </p:nvSpPr>
          <p:spPr bwMode="auto">
            <a:xfrm>
              <a:off x="8027988" y="4503744"/>
              <a:ext cx="360362"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latin typeface="Times New Roman" pitchFamily="18" charset="0"/>
                  <a:cs typeface="Times New Roman" pitchFamily="18" charset="0"/>
                </a:rPr>
                <a:t>n</a:t>
              </a:r>
            </a:p>
          </p:txBody>
        </p:sp>
        <p:sp>
          <p:nvSpPr>
            <p:cNvPr id="21" name="Rectangle 15">
              <a:extLst>
                <a:ext uri="{FF2B5EF4-FFF2-40B4-BE49-F238E27FC236}">
                  <a16:creationId xmlns:a16="http://schemas.microsoft.com/office/drawing/2014/main" id="{1023DA5E-6DAE-4ABF-995D-D1BC1478900C}"/>
                </a:ext>
              </a:extLst>
            </p:cNvPr>
            <p:cNvSpPr>
              <a:spLocks noChangeArrowheads="1"/>
            </p:cNvSpPr>
            <p:nvPr/>
          </p:nvSpPr>
          <p:spPr bwMode="auto">
            <a:xfrm>
              <a:off x="8388350" y="4503744"/>
              <a:ext cx="360363" cy="360364"/>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kern="0">
                  <a:solidFill>
                    <a:srgbClr val="0000FF"/>
                  </a:solidFill>
                  <a:latin typeface="Verdana" pitchFamily="34" charset="0"/>
                </a:rPr>
                <a:t>∧</a:t>
              </a:r>
            </a:p>
          </p:txBody>
        </p:sp>
        <p:sp>
          <p:nvSpPr>
            <p:cNvPr id="22" name="Freeform 16">
              <a:extLst>
                <a:ext uri="{FF2B5EF4-FFF2-40B4-BE49-F238E27FC236}">
                  <a16:creationId xmlns:a16="http://schemas.microsoft.com/office/drawing/2014/main" id="{DD1ECC38-BDDA-4846-8D25-FA6838D6292D}"/>
                </a:ext>
              </a:extLst>
            </p:cNvPr>
            <p:cNvSpPr>
              <a:spLocks/>
            </p:cNvSpPr>
            <p:nvPr/>
          </p:nvSpPr>
          <p:spPr bwMode="auto">
            <a:xfrm>
              <a:off x="7553325" y="4681545"/>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3" name="Freeform 17">
              <a:extLst>
                <a:ext uri="{FF2B5EF4-FFF2-40B4-BE49-F238E27FC236}">
                  <a16:creationId xmlns:a16="http://schemas.microsoft.com/office/drawing/2014/main" id="{A20DC113-8346-43DF-A254-3EA7494C6B73}"/>
                </a:ext>
              </a:extLst>
            </p:cNvPr>
            <p:cNvSpPr>
              <a:spLocks/>
            </p:cNvSpPr>
            <p:nvPr/>
          </p:nvSpPr>
          <p:spPr bwMode="auto">
            <a:xfrm>
              <a:off x="3946525" y="4679957"/>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4" name="Text Box 20">
              <a:extLst>
                <a:ext uri="{FF2B5EF4-FFF2-40B4-BE49-F238E27FC236}">
                  <a16:creationId xmlns:a16="http://schemas.microsoft.com/office/drawing/2014/main" id="{428C895B-9F10-4A21-9CDA-FCA5FE56799C}"/>
                </a:ext>
              </a:extLst>
            </p:cNvPr>
            <p:cNvSpPr txBox="1">
              <a:spLocks noChangeArrowheads="1"/>
            </p:cNvSpPr>
            <p:nvPr/>
          </p:nvSpPr>
          <p:spPr bwMode="auto">
            <a:xfrm>
              <a:off x="3386138" y="4254505"/>
              <a:ext cx="720725" cy="57944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a:solidFill>
                    <a:prstClr val="black"/>
                  </a:solidFill>
                  <a:latin typeface="Arial"/>
                </a:rPr>
                <a:t>…</a:t>
              </a:r>
              <a:endParaRPr lang="en-US" altLang="zh-CN" sz="3200" kern="0">
                <a:solidFill>
                  <a:prstClr val="black"/>
                </a:solidFill>
                <a:latin typeface="Verdana" pitchFamily="34" charset="0"/>
              </a:endParaRPr>
            </a:p>
          </p:txBody>
        </p:sp>
        <p:sp>
          <p:nvSpPr>
            <p:cNvPr id="27" name="Freeform 23">
              <a:extLst>
                <a:ext uri="{FF2B5EF4-FFF2-40B4-BE49-F238E27FC236}">
                  <a16:creationId xmlns:a16="http://schemas.microsoft.com/office/drawing/2014/main" id="{CAB164D0-5180-4F3B-A636-2D322214D56D}"/>
                </a:ext>
              </a:extLst>
            </p:cNvPr>
            <p:cNvSpPr>
              <a:spLocks/>
            </p:cNvSpPr>
            <p:nvPr/>
          </p:nvSpPr>
          <p:spPr bwMode="auto">
            <a:xfrm>
              <a:off x="6084888" y="4683132"/>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8" name="Text Box 24">
              <a:extLst>
                <a:ext uri="{FF2B5EF4-FFF2-40B4-BE49-F238E27FC236}">
                  <a16:creationId xmlns:a16="http://schemas.microsoft.com/office/drawing/2014/main" id="{CB58FD9E-7EE4-413D-9954-B615C968DB53}"/>
                </a:ext>
              </a:extLst>
            </p:cNvPr>
            <p:cNvSpPr txBox="1">
              <a:spLocks noChangeArrowheads="1"/>
            </p:cNvSpPr>
            <p:nvPr/>
          </p:nvSpPr>
          <p:spPr bwMode="auto">
            <a:xfrm>
              <a:off x="6732588" y="4262443"/>
              <a:ext cx="720725" cy="57944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3200" kern="0" dirty="0">
                  <a:solidFill>
                    <a:prstClr val="black"/>
                  </a:solidFill>
                  <a:latin typeface="Arial"/>
                </a:rPr>
                <a:t>…</a:t>
              </a:r>
              <a:endParaRPr lang="en-US" altLang="zh-CN" sz="3200" kern="0" dirty="0">
                <a:solidFill>
                  <a:prstClr val="black"/>
                </a:solidFill>
                <a:latin typeface="Verdana" pitchFamily="34" charset="0"/>
              </a:endParaRPr>
            </a:p>
          </p:txBody>
        </p:sp>
        <p:sp>
          <p:nvSpPr>
            <p:cNvPr id="29" name="Line 25">
              <a:extLst>
                <a:ext uri="{FF2B5EF4-FFF2-40B4-BE49-F238E27FC236}">
                  <a16:creationId xmlns:a16="http://schemas.microsoft.com/office/drawing/2014/main" id="{870076D1-6F3A-4755-9345-D60D8D8B30E4}"/>
                </a:ext>
              </a:extLst>
            </p:cNvPr>
            <p:cNvSpPr>
              <a:spLocks noChangeShapeType="1"/>
            </p:cNvSpPr>
            <p:nvPr/>
          </p:nvSpPr>
          <p:spPr bwMode="auto">
            <a:xfrm flipV="1">
              <a:off x="5724525" y="4864108"/>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0" name="Text Box 26">
              <a:extLst>
                <a:ext uri="{FF2B5EF4-FFF2-40B4-BE49-F238E27FC236}">
                  <a16:creationId xmlns:a16="http://schemas.microsoft.com/office/drawing/2014/main" id="{110DFBC4-4E81-4DB0-9727-64A38C6AAF8E}"/>
                </a:ext>
              </a:extLst>
            </p:cNvPr>
            <p:cNvSpPr txBox="1">
              <a:spLocks noChangeArrowheads="1"/>
            </p:cNvSpPr>
            <p:nvPr/>
          </p:nvSpPr>
          <p:spPr bwMode="auto">
            <a:xfrm>
              <a:off x="5572125" y="5214948"/>
              <a:ext cx="360363" cy="366714"/>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a:t>
              </a:r>
            </a:p>
          </p:txBody>
        </p:sp>
      </p:grpSp>
      <p:sp>
        <p:nvSpPr>
          <p:cNvPr id="31" name="文本框 30">
            <a:extLst>
              <a:ext uri="{FF2B5EF4-FFF2-40B4-BE49-F238E27FC236}">
                <a16:creationId xmlns:a16="http://schemas.microsoft.com/office/drawing/2014/main" id="{5B90F13A-DF56-4773-970C-04DCF24CD7D1}"/>
              </a:ext>
            </a:extLst>
          </p:cNvPr>
          <p:cNvSpPr txBox="1"/>
          <p:nvPr/>
        </p:nvSpPr>
        <p:spPr>
          <a:xfrm>
            <a:off x="6519069" y="5508625"/>
            <a:ext cx="4157662"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a:extLst>
              <a:ext uri="{FF2B5EF4-FFF2-40B4-BE49-F238E27FC236}">
                <a16:creationId xmlns:a16="http://schemas.microsoft.com/office/drawing/2014/main" id="{95C80CAF-9923-4E34-9ADF-701B3DA8D715}"/>
              </a:ext>
            </a:extLst>
          </p:cNvPr>
          <p:cNvSpPr>
            <a:spLocks noGrp="1" noChangeArrowheads="1"/>
          </p:cNvSpPr>
          <p:nvPr>
            <p:ph type="body" idx="1"/>
          </p:nvPr>
        </p:nvSpPr>
        <p:spPr>
          <a:xfrm>
            <a:off x="304800" y="1295400"/>
            <a:ext cx="11582400" cy="5257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Bef>
                <a:spcPts val="600"/>
              </a:spcBef>
              <a:buNone/>
            </a:pPr>
            <a:r>
              <a:rPr lang="en-US" altLang="zh-CN" sz="2000" dirty="0"/>
              <a:t>int </a:t>
            </a:r>
            <a:r>
              <a:rPr lang="en-US" altLang="zh-CN" sz="2000" dirty="0" err="1"/>
              <a:t>ListLength</a:t>
            </a:r>
            <a:r>
              <a:rPr lang="en-US" altLang="zh-CN" sz="2000" dirty="0"/>
              <a:t>(</a:t>
            </a:r>
            <a:r>
              <a:rPr lang="en-US" altLang="zh-CN" sz="2000" dirty="0" err="1"/>
              <a:t>LinkList</a:t>
            </a:r>
            <a:r>
              <a:rPr lang="en-US" altLang="zh-CN" sz="2000" dirty="0"/>
              <a:t> L) {   </a:t>
            </a:r>
            <a:r>
              <a:rPr lang="en-US" altLang="zh-CN" sz="2000" dirty="0">
                <a:solidFill>
                  <a:srgbClr val="CC00CC"/>
                </a:solidFill>
              </a:rPr>
              <a:t>/* </a:t>
            </a:r>
            <a:r>
              <a:rPr lang="zh-CN" altLang="en-US" sz="2000" dirty="0">
                <a:solidFill>
                  <a:srgbClr val="CC00CC"/>
                </a:solidFill>
              </a:rPr>
              <a:t>求带头结点的单链表</a:t>
            </a:r>
            <a:r>
              <a:rPr lang="en-US" altLang="zh-CN" sz="2000" dirty="0">
                <a:solidFill>
                  <a:srgbClr val="CC00CC"/>
                </a:solidFill>
              </a:rPr>
              <a:t>L</a:t>
            </a:r>
            <a:r>
              <a:rPr lang="zh-CN" altLang="en-US" sz="2000" dirty="0">
                <a:solidFill>
                  <a:srgbClr val="CC00CC"/>
                </a:solidFill>
              </a:rPr>
              <a:t>的长度 *</a:t>
            </a:r>
            <a:r>
              <a:rPr lang="en-US" altLang="zh-CN" sz="2000" dirty="0">
                <a:solidFill>
                  <a:srgbClr val="CC00CC"/>
                </a:solidFill>
              </a:rPr>
              <a:t>/</a:t>
            </a:r>
          </a:p>
          <a:p>
            <a:pPr marL="0" indent="0">
              <a:spcBef>
                <a:spcPts val="600"/>
              </a:spcBef>
              <a:buNone/>
            </a:pPr>
            <a:r>
              <a:rPr lang="en-US" altLang="zh-CN" sz="2000" dirty="0"/>
              <a:t>    Node *p;  </a:t>
            </a:r>
            <a:r>
              <a:rPr lang="en-US" altLang="zh-CN" sz="2000" dirty="0">
                <a:solidFill>
                  <a:srgbClr val="00B050"/>
                </a:solidFill>
              </a:rPr>
              <a:t>//</a:t>
            </a:r>
            <a:r>
              <a:rPr lang="zh-CN" altLang="en-US" sz="2000" dirty="0">
                <a:solidFill>
                  <a:srgbClr val="00B050"/>
                </a:solidFill>
              </a:rPr>
              <a:t>节点指针</a:t>
            </a:r>
            <a:endParaRPr lang="en-US" altLang="zh-CN" sz="2000" dirty="0">
              <a:solidFill>
                <a:srgbClr val="00B050"/>
              </a:solidFill>
            </a:endParaRPr>
          </a:p>
          <a:p>
            <a:pPr marL="0" indent="0">
              <a:spcBef>
                <a:spcPts val="600"/>
              </a:spcBef>
              <a:buNone/>
            </a:pPr>
            <a:r>
              <a:rPr lang="en-US" altLang="zh-CN" sz="2000" dirty="0"/>
              <a:t>    int j;  </a:t>
            </a:r>
            <a:r>
              <a:rPr lang="en-US" altLang="zh-CN" sz="2000" dirty="0">
                <a:solidFill>
                  <a:srgbClr val="CC00CC"/>
                </a:solidFill>
              </a:rPr>
              <a:t>/* </a:t>
            </a:r>
            <a:r>
              <a:rPr lang="zh-CN" altLang="en-US" sz="2000" dirty="0">
                <a:solidFill>
                  <a:srgbClr val="CC00CC"/>
                </a:solidFill>
              </a:rPr>
              <a:t>用来存放单链表的长度 *</a:t>
            </a:r>
            <a:r>
              <a:rPr lang="en-US" altLang="zh-CN" sz="2000" dirty="0">
                <a:solidFill>
                  <a:srgbClr val="CC00CC"/>
                </a:solidFill>
              </a:rPr>
              <a:t>/</a:t>
            </a:r>
          </a:p>
          <a:p>
            <a:pPr marL="0" indent="0">
              <a:spcBef>
                <a:spcPts val="600"/>
              </a:spcBef>
              <a:buNone/>
            </a:pPr>
            <a:r>
              <a:rPr lang="en-US" altLang="zh-CN" sz="2000" dirty="0"/>
              <a:t>    p=L-&gt;next; </a:t>
            </a:r>
            <a:r>
              <a:rPr lang="en-US" altLang="zh-CN" sz="2000" dirty="0">
                <a:solidFill>
                  <a:srgbClr val="00B050"/>
                </a:solidFill>
              </a:rPr>
              <a:t>//p</a:t>
            </a:r>
            <a:r>
              <a:rPr lang="zh-CN" altLang="en-US" sz="2000" dirty="0">
                <a:solidFill>
                  <a:srgbClr val="00B050"/>
                </a:solidFill>
              </a:rPr>
              <a:t>指向首节点</a:t>
            </a:r>
            <a:endParaRPr lang="en-US" altLang="zh-CN" sz="2000" dirty="0">
              <a:solidFill>
                <a:srgbClr val="00B050"/>
              </a:solidFill>
            </a:endParaRPr>
          </a:p>
          <a:p>
            <a:pPr marL="0" indent="0">
              <a:spcBef>
                <a:spcPts val="600"/>
              </a:spcBef>
              <a:buNone/>
            </a:pPr>
            <a:r>
              <a:rPr lang="en-US" altLang="zh-CN" sz="2000" dirty="0"/>
              <a:t>    j=0;           </a:t>
            </a:r>
            <a:r>
              <a:rPr lang="en-US" altLang="zh-CN" sz="2000" dirty="0">
                <a:solidFill>
                  <a:srgbClr val="00B050"/>
                </a:solidFill>
              </a:rPr>
              <a:t>//</a:t>
            </a:r>
            <a:r>
              <a:rPr lang="zh-CN" altLang="en-US" sz="2000" dirty="0">
                <a:solidFill>
                  <a:srgbClr val="00B050"/>
                </a:solidFill>
              </a:rPr>
              <a:t>初始化为</a:t>
            </a:r>
            <a:r>
              <a:rPr lang="en-US" altLang="zh-CN" sz="2000" dirty="0">
                <a:solidFill>
                  <a:srgbClr val="00B050"/>
                </a:solidFill>
              </a:rPr>
              <a:t>0</a:t>
            </a:r>
            <a:r>
              <a:rPr lang="zh-CN" altLang="en-US" sz="2000" dirty="0">
                <a:solidFill>
                  <a:srgbClr val="00B050"/>
                </a:solidFill>
              </a:rPr>
              <a:t>，若只有头节点，返回链表长度为</a:t>
            </a:r>
            <a:r>
              <a:rPr lang="en-US" altLang="zh-CN" sz="2000" dirty="0">
                <a:solidFill>
                  <a:srgbClr val="00B050"/>
                </a:solidFill>
              </a:rPr>
              <a:t>0</a:t>
            </a:r>
          </a:p>
          <a:p>
            <a:pPr marL="0" indent="0">
              <a:spcBef>
                <a:spcPts val="600"/>
              </a:spcBef>
              <a:buNone/>
            </a:pPr>
            <a:r>
              <a:rPr lang="en-US" altLang="zh-CN" sz="2000" dirty="0"/>
              <a:t>    while(p!=NULL) {</a:t>
            </a:r>
          </a:p>
          <a:p>
            <a:pPr marL="0" indent="0">
              <a:spcBef>
                <a:spcPts val="600"/>
              </a:spcBef>
              <a:buNone/>
            </a:pPr>
            <a:r>
              <a:rPr lang="en-US" altLang="zh-CN" sz="2000" dirty="0"/>
              <a:t>	p=p-&gt;next; ;    </a:t>
            </a:r>
            <a:r>
              <a:rPr lang="en-US" altLang="zh-CN" sz="2000" dirty="0">
                <a:solidFill>
                  <a:srgbClr val="00B050"/>
                </a:solidFill>
              </a:rPr>
              <a:t>//</a:t>
            </a:r>
            <a:r>
              <a:rPr lang="zh-CN" altLang="en-US" sz="2000" dirty="0">
                <a:solidFill>
                  <a:srgbClr val="00B050"/>
                </a:solidFill>
              </a:rPr>
              <a:t>移到指针</a:t>
            </a:r>
            <a:r>
              <a:rPr lang="en-US" altLang="zh-CN" sz="2000" dirty="0">
                <a:solidFill>
                  <a:srgbClr val="00B050"/>
                </a:solidFill>
              </a:rPr>
              <a:t>p</a:t>
            </a:r>
            <a:r>
              <a:rPr lang="zh-CN" altLang="en-US" sz="2000" dirty="0">
                <a:solidFill>
                  <a:srgbClr val="00B050"/>
                </a:solidFill>
              </a:rPr>
              <a:t>到下一个节点</a:t>
            </a:r>
            <a:endParaRPr lang="en-US" altLang="zh-CN" sz="2000" dirty="0"/>
          </a:p>
          <a:p>
            <a:pPr marL="0" indent="0">
              <a:spcBef>
                <a:spcPts val="600"/>
              </a:spcBef>
              <a:buNone/>
            </a:pPr>
            <a:r>
              <a:rPr lang="en-US" altLang="zh-CN" sz="2000" dirty="0"/>
              <a:t>	</a:t>
            </a:r>
            <a:r>
              <a:rPr lang="en-US" altLang="zh-CN" sz="2000" dirty="0" err="1"/>
              <a:t>j++</a:t>
            </a:r>
            <a:r>
              <a:rPr lang="en-US" altLang="zh-CN" sz="2000" dirty="0"/>
              <a:t>;  </a:t>
            </a:r>
            <a:r>
              <a:rPr lang="en-US" altLang="zh-CN" sz="2000" dirty="0">
                <a:solidFill>
                  <a:srgbClr val="00B050"/>
                </a:solidFill>
              </a:rPr>
              <a:t>//</a:t>
            </a:r>
            <a:r>
              <a:rPr lang="zh-CN" altLang="en-US" sz="2000" dirty="0">
                <a:solidFill>
                  <a:srgbClr val="00B050"/>
                </a:solidFill>
              </a:rPr>
              <a:t>单链表的长度加</a:t>
            </a:r>
            <a:r>
              <a:rPr lang="en-US" altLang="zh-CN" sz="2000" dirty="0">
                <a:solidFill>
                  <a:srgbClr val="00B050"/>
                </a:solidFill>
              </a:rPr>
              <a:t>1</a:t>
            </a:r>
          </a:p>
          <a:p>
            <a:pPr marL="0" indent="0">
              <a:spcBef>
                <a:spcPts val="600"/>
              </a:spcBef>
              <a:buNone/>
            </a:pPr>
            <a:r>
              <a:rPr lang="en-US" altLang="zh-CN" sz="2000" dirty="0"/>
              <a:t>    }</a:t>
            </a:r>
          </a:p>
          <a:p>
            <a:pPr marL="0" indent="0">
              <a:spcBef>
                <a:spcPts val="600"/>
              </a:spcBef>
              <a:buNone/>
            </a:pPr>
            <a:r>
              <a:rPr lang="en-US" altLang="zh-CN" sz="2000" dirty="0"/>
              <a:t>    return j;   </a:t>
            </a:r>
            <a:r>
              <a:rPr lang="en-US" altLang="zh-CN" sz="2000" dirty="0">
                <a:solidFill>
                  <a:srgbClr val="CC00CC"/>
                </a:solidFill>
              </a:rPr>
              <a:t>/*j</a:t>
            </a:r>
            <a:r>
              <a:rPr lang="zh-CN" altLang="en-US" sz="2000" dirty="0">
                <a:solidFill>
                  <a:srgbClr val="CC00CC"/>
                </a:solidFill>
              </a:rPr>
              <a:t>为求得的单链表长度*</a:t>
            </a:r>
            <a:r>
              <a:rPr lang="en-US" altLang="zh-CN" sz="2000" dirty="0">
                <a:solidFill>
                  <a:srgbClr val="CC00CC"/>
                </a:solidFill>
              </a:rPr>
              <a:t>/</a:t>
            </a:r>
          </a:p>
          <a:p>
            <a:pPr marL="0" indent="0">
              <a:spcBef>
                <a:spcPts val="600"/>
              </a:spcBef>
              <a:buNone/>
            </a:pPr>
            <a:r>
              <a:rPr lang="en-US" altLang="zh-CN" sz="2000" dirty="0"/>
              <a:t>} </a:t>
            </a:r>
          </a:p>
        </p:txBody>
      </p:sp>
      <p:sp>
        <p:nvSpPr>
          <p:cNvPr id="7" name="Rectangle 2">
            <a:extLst>
              <a:ext uri="{FF2B5EF4-FFF2-40B4-BE49-F238E27FC236}">
                <a16:creationId xmlns:a16="http://schemas.microsoft.com/office/drawing/2014/main" id="{B155FF7C-3348-4D94-8293-7A1B3FE2C80D}"/>
              </a:ext>
            </a:extLst>
          </p:cNvPr>
          <p:cNvSpPr txBox="1">
            <a:spLocks noChangeArrowheads="1"/>
          </p:cNvSpPr>
          <p:nvPr/>
        </p:nvSpPr>
        <p:spPr bwMode="auto">
          <a:xfrm>
            <a:off x="914400" y="457199"/>
            <a:ext cx="10363200"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marL="685800" indent="-685800"/>
            <a:r>
              <a:rPr lang="zh-CN" altLang="en-US" sz="3200" kern="0" dirty="0">
                <a:latin typeface="宋体" panose="02010600030101010101" pitchFamily="2" charset="-122"/>
              </a:rPr>
              <a:t>求单链表的长度</a:t>
            </a:r>
            <a:endParaRPr lang="zh-CN" altLang="en-US" sz="3200" kern="0" dirty="0"/>
          </a:p>
        </p:txBody>
      </p:sp>
      <p:sp>
        <p:nvSpPr>
          <p:cNvPr id="31" name="文本框 30">
            <a:extLst>
              <a:ext uri="{FF2B5EF4-FFF2-40B4-BE49-F238E27FC236}">
                <a16:creationId xmlns:a16="http://schemas.microsoft.com/office/drawing/2014/main" id="{5B90F13A-DF56-4773-970C-04DCF24CD7D1}"/>
              </a:ext>
            </a:extLst>
          </p:cNvPr>
          <p:cNvSpPr txBox="1"/>
          <p:nvPr/>
        </p:nvSpPr>
        <p:spPr>
          <a:xfrm>
            <a:off x="6519069" y="5508625"/>
            <a:ext cx="4157662"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O(n)</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3B0B3B22-7DB2-4C91-BC17-28DB9D0EB9F7}"/>
              </a:ext>
            </a:extLst>
          </p:cNvPr>
          <p:cNvGrpSpPr/>
          <p:nvPr/>
        </p:nvGrpSpPr>
        <p:grpSpPr>
          <a:xfrm>
            <a:off x="5801518" y="2590800"/>
            <a:ext cx="5468144" cy="366712"/>
            <a:chOff x="4240212" y="2230439"/>
            <a:chExt cx="5468144" cy="366712"/>
          </a:xfrm>
        </p:grpSpPr>
        <p:sp>
          <p:nvSpPr>
            <p:cNvPr id="10" name="Rectangle 4">
              <a:extLst>
                <a:ext uri="{FF2B5EF4-FFF2-40B4-BE49-F238E27FC236}">
                  <a16:creationId xmlns:a16="http://schemas.microsoft.com/office/drawing/2014/main" id="{0AF9BDBB-2A28-481D-8BFA-0FFB601BC28C}"/>
                </a:ext>
              </a:extLst>
            </p:cNvPr>
            <p:cNvSpPr>
              <a:spLocks noChangeArrowheads="1"/>
            </p:cNvSpPr>
            <p:nvPr/>
          </p:nvSpPr>
          <p:spPr bwMode="auto">
            <a:xfrm>
              <a:off x="4867275" y="2233614"/>
              <a:ext cx="360362" cy="36036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1" name="Rectangle 5">
              <a:extLst>
                <a:ext uri="{FF2B5EF4-FFF2-40B4-BE49-F238E27FC236}">
                  <a16:creationId xmlns:a16="http://schemas.microsoft.com/office/drawing/2014/main" id="{AAE0E88B-3697-4ED3-8EF3-EFD273762894}"/>
                </a:ext>
              </a:extLst>
            </p:cNvPr>
            <p:cNvSpPr>
              <a:spLocks noChangeArrowheads="1"/>
            </p:cNvSpPr>
            <p:nvPr/>
          </p:nvSpPr>
          <p:spPr bwMode="auto">
            <a:xfrm>
              <a:off x="5227637" y="2233614"/>
              <a:ext cx="360363" cy="360362"/>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2" name="Line 6">
              <a:extLst>
                <a:ext uri="{FF2B5EF4-FFF2-40B4-BE49-F238E27FC236}">
                  <a16:creationId xmlns:a16="http://schemas.microsoft.com/office/drawing/2014/main" id="{CB6D5D83-946B-442F-AEE8-77AF962403EE}"/>
                </a:ext>
              </a:extLst>
            </p:cNvPr>
            <p:cNvSpPr>
              <a:spLocks noChangeShapeType="1"/>
            </p:cNvSpPr>
            <p:nvPr/>
          </p:nvSpPr>
          <p:spPr bwMode="auto">
            <a:xfrm>
              <a:off x="4519612" y="2413795"/>
              <a:ext cx="360363"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3" name="Text Box 7">
              <a:extLst>
                <a:ext uri="{FF2B5EF4-FFF2-40B4-BE49-F238E27FC236}">
                  <a16:creationId xmlns:a16="http://schemas.microsoft.com/office/drawing/2014/main" id="{F15249DD-F078-4A5D-8A57-9601C747CF75}"/>
                </a:ext>
              </a:extLst>
            </p:cNvPr>
            <p:cNvSpPr txBox="1">
              <a:spLocks noChangeArrowheads="1"/>
            </p:cNvSpPr>
            <p:nvPr/>
          </p:nvSpPr>
          <p:spPr bwMode="auto">
            <a:xfrm>
              <a:off x="4240212" y="2230439"/>
              <a:ext cx="268288" cy="366712"/>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cs typeface="Times New Roman" pitchFamily="18" charset="0"/>
                </a:rPr>
                <a:t>L</a:t>
              </a:r>
              <a:endParaRPr lang="en-US" altLang="zh-CN" b="1" kern="0" dirty="0">
                <a:solidFill>
                  <a:srgbClr val="0000FF"/>
                </a:solidFill>
                <a:latin typeface="Times New Roman" pitchFamily="18" charset="0"/>
                <a:cs typeface="Times New Roman" pitchFamily="18" charset="0"/>
              </a:endParaRPr>
            </a:p>
          </p:txBody>
        </p:sp>
        <p:sp>
          <p:nvSpPr>
            <p:cNvPr id="14" name="Rectangle 8">
              <a:extLst>
                <a:ext uri="{FF2B5EF4-FFF2-40B4-BE49-F238E27FC236}">
                  <a16:creationId xmlns:a16="http://schemas.microsoft.com/office/drawing/2014/main" id="{08BC007B-522B-42D4-9C48-B4B6E649F970}"/>
                </a:ext>
              </a:extLst>
            </p:cNvPr>
            <p:cNvSpPr>
              <a:spLocks noChangeArrowheads="1"/>
            </p:cNvSpPr>
            <p:nvPr/>
          </p:nvSpPr>
          <p:spPr bwMode="auto">
            <a:xfrm>
              <a:off x="5970587"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latin typeface="+mn-lt"/>
                  <a:cs typeface="Times New Roman" pitchFamily="18" charset="0"/>
                </a:rPr>
                <a:t>1</a:t>
              </a:r>
            </a:p>
          </p:txBody>
        </p:sp>
        <p:sp>
          <p:nvSpPr>
            <p:cNvPr id="15" name="Rectangle 9">
              <a:extLst>
                <a:ext uri="{FF2B5EF4-FFF2-40B4-BE49-F238E27FC236}">
                  <a16:creationId xmlns:a16="http://schemas.microsoft.com/office/drawing/2014/main" id="{158FDE31-5D41-4390-9852-D50EED4C96DE}"/>
                </a:ext>
              </a:extLst>
            </p:cNvPr>
            <p:cNvSpPr>
              <a:spLocks noChangeArrowheads="1"/>
            </p:cNvSpPr>
            <p:nvPr/>
          </p:nvSpPr>
          <p:spPr bwMode="auto">
            <a:xfrm>
              <a:off x="6330950"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16" name="Freeform 10">
              <a:extLst>
                <a:ext uri="{FF2B5EF4-FFF2-40B4-BE49-F238E27FC236}">
                  <a16:creationId xmlns:a16="http://schemas.microsoft.com/office/drawing/2014/main" id="{CE735A0E-6A5B-40FF-922E-689A0B9313E1}"/>
                </a:ext>
              </a:extLst>
            </p:cNvPr>
            <p:cNvSpPr>
              <a:spLocks/>
            </p:cNvSpPr>
            <p:nvPr/>
          </p:nvSpPr>
          <p:spPr bwMode="auto">
            <a:xfrm>
              <a:off x="5407025" y="2412208"/>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17" name="Rectangle 11">
              <a:extLst>
                <a:ext uri="{FF2B5EF4-FFF2-40B4-BE49-F238E27FC236}">
                  <a16:creationId xmlns:a16="http://schemas.microsoft.com/office/drawing/2014/main" id="{651E7D48-CC51-4693-8C92-7E409A16C7DF}"/>
                </a:ext>
              </a:extLst>
            </p:cNvPr>
            <p:cNvSpPr>
              <a:spLocks noChangeArrowheads="1"/>
            </p:cNvSpPr>
            <p:nvPr/>
          </p:nvSpPr>
          <p:spPr bwMode="auto">
            <a:xfrm>
              <a:off x="7027862"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2</a:t>
              </a:r>
            </a:p>
          </p:txBody>
        </p:sp>
        <p:sp>
          <p:nvSpPr>
            <p:cNvPr id="18" name="Rectangle 12">
              <a:extLst>
                <a:ext uri="{FF2B5EF4-FFF2-40B4-BE49-F238E27FC236}">
                  <a16:creationId xmlns:a16="http://schemas.microsoft.com/office/drawing/2014/main" id="{16B8EE21-FDBB-48AB-BBA6-C297699F2B1F}"/>
                </a:ext>
              </a:extLst>
            </p:cNvPr>
            <p:cNvSpPr>
              <a:spLocks noChangeArrowheads="1"/>
            </p:cNvSpPr>
            <p:nvPr/>
          </p:nvSpPr>
          <p:spPr bwMode="auto">
            <a:xfrm>
              <a:off x="7388224"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23" name="Freeform 17">
              <a:extLst>
                <a:ext uri="{FF2B5EF4-FFF2-40B4-BE49-F238E27FC236}">
                  <a16:creationId xmlns:a16="http://schemas.microsoft.com/office/drawing/2014/main" id="{A20DC113-8346-43DF-A254-3EA7494C6B73}"/>
                </a:ext>
              </a:extLst>
            </p:cNvPr>
            <p:cNvSpPr>
              <a:spLocks/>
            </p:cNvSpPr>
            <p:nvPr/>
          </p:nvSpPr>
          <p:spPr bwMode="auto">
            <a:xfrm>
              <a:off x="6475412" y="241220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7" name="Freeform 23">
              <a:extLst>
                <a:ext uri="{FF2B5EF4-FFF2-40B4-BE49-F238E27FC236}">
                  <a16:creationId xmlns:a16="http://schemas.microsoft.com/office/drawing/2014/main" id="{CAB164D0-5180-4F3B-A636-2D322214D56D}"/>
                </a:ext>
              </a:extLst>
            </p:cNvPr>
            <p:cNvSpPr>
              <a:spLocks/>
            </p:cNvSpPr>
            <p:nvPr/>
          </p:nvSpPr>
          <p:spPr bwMode="auto">
            <a:xfrm>
              <a:off x="7497762" y="24122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5" name="Rectangle 11">
              <a:extLst>
                <a:ext uri="{FF2B5EF4-FFF2-40B4-BE49-F238E27FC236}">
                  <a16:creationId xmlns:a16="http://schemas.microsoft.com/office/drawing/2014/main" id="{D856B96D-9E27-4534-9954-79D9FC5CD297}"/>
                </a:ext>
              </a:extLst>
            </p:cNvPr>
            <p:cNvSpPr>
              <a:spLocks noChangeArrowheads="1"/>
            </p:cNvSpPr>
            <p:nvPr/>
          </p:nvSpPr>
          <p:spPr bwMode="auto">
            <a:xfrm>
              <a:off x="8002587"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3</a:t>
              </a:r>
            </a:p>
          </p:txBody>
        </p:sp>
        <p:sp>
          <p:nvSpPr>
            <p:cNvPr id="36" name="Rectangle 12">
              <a:extLst>
                <a:ext uri="{FF2B5EF4-FFF2-40B4-BE49-F238E27FC236}">
                  <a16:creationId xmlns:a16="http://schemas.microsoft.com/office/drawing/2014/main" id="{44698F6B-5644-4D80-986F-91FE998A1614}"/>
                </a:ext>
              </a:extLst>
            </p:cNvPr>
            <p:cNvSpPr>
              <a:spLocks noChangeArrowheads="1"/>
            </p:cNvSpPr>
            <p:nvPr/>
          </p:nvSpPr>
          <p:spPr bwMode="auto">
            <a:xfrm>
              <a:off x="8362949"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srgbClr val="0000FF"/>
                </a:solidFill>
                <a:latin typeface="Verdana" pitchFamily="34" charset="0"/>
              </a:endParaRPr>
            </a:p>
          </p:txBody>
        </p:sp>
        <p:sp>
          <p:nvSpPr>
            <p:cNvPr id="37" name="Freeform 23">
              <a:extLst>
                <a:ext uri="{FF2B5EF4-FFF2-40B4-BE49-F238E27FC236}">
                  <a16:creationId xmlns:a16="http://schemas.microsoft.com/office/drawing/2014/main" id="{30AAB2CD-DE35-4D21-B860-FA7C53D47C08}"/>
                </a:ext>
              </a:extLst>
            </p:cNvPr>
            <p:cNvSpPr>
              <a:spLocks/>
            </p:cNvSpPr>
            <p:nvPr/>
          </p:nvSpPr>
          <p:spPr bwMode="auto">
            <a:xfrm>
              <a:off x="8472487" y="2412208"/>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8" name="Rectangle 14">
              <a:extLst>
                <a:ext uri="{FF2B5EF4-FFF2-40B4-BE49-F238E27FC236}">
                  <a16:creationId xmlns:a16="http://schemas.microsoft.com/office/drawing/2014/main" id="{B1CD3535-BA93-4D53-88B0-8A5F113A932C}"/>
                </a:ext>
              </a:extLst>
            </p:cNvPr>
            <p:cNvSpPr>
              <a:spLocks noChangeArrowheads="1"/>
            </p:cNvSpPr>
            <p:nvPr/>
          </p:nvSpPr>
          <p:spPr bwMode="auto">
            <a:xfrm>
              <a:off x="8987631" y="2233614"/>
              <a:ext cx="3603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cs typeface="Times New Roman" pitchFamily="18" charset="0"/>
                </a:rPr>
                <a:t>4</a:t>
              </a:r>
              <a:endParaRPr lang="en-US" altLang="zh-CN" b="1" i="1" kern="0" baseline="-25000" dirty="0">
                <a:solidFill>
                  <a:srgbClr val="0000FF"/>
                </a:solidFill>
                <a:latin typeface="Times New Roman" pitchFamily="18" charset="0"/>
                <a:cs typeface="Times New Roman" pitchFamily="18" charset="0"/>
              </a:endParaRPr>
            </a:p>
          </p:txBody>
        </p:sp>
        <p:sp>
          <p:nvSpPr>
            <p:cNvPr id="39" name="Rectangle 15">
              <a:extLst>
                <a:ext uri="{FF2B5EF4-FFF2-40B4-BE49-F238E27FC236}">
                  <a16:creationId xmlns:a16="http://schemas.microsoft.com/office/drawing/2014/main" id="{8D2E141A-8867-4785-B569-2EB3CDD76F84}"/>
                </a:ext>
              </a:extLst>
            </p:cNvPr>
            <p:cNvSpPr>
              <a:spLocks noChangeArrowheads="1"/>
            </p:cNvSpPr>
            <p:nvPr/>
          </p:nvSpPr>
          <p:spPr bwMode="auto">
            <a:xfrm>
              <a:off x="9347993" y="2233614"/>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kern="0">
                  <a:solidFill>
                    <a:srgbClr val="0000FF"/>
                  </a:solidFill>
                  <a:latin typeface="Verdana" pitchFamily="34" charset="0"/>
                </a:rPr>
                <a:t>∧</a:t>
              </a:r>
            </a:p>
          </p:txBody>
        </p:sp>
      </p:grpSp>
    </p:spTree>
    <p:extLst>
      <p:ext uri="{BB962C8B-B14F-4D97-AF65-F5344CB8AC3E}">
        <p14:creationId xmlns:p14="http://schemas.microsoft.com/office/powerpoint/2010/main" val="2183835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2380F339-315B-4BD4-AD86-F533B5656CAD}"/>
              </a:ext>
            </a:extLst>
          </p:cNvPr>
          <p:cNvSpPr>
            <a:spLocks noGrp="1"/>
          </p:cNvSpPr>
          <p:nvPr>
            <p:ph idx="1"/>
          </p:nvPr>
        </p:nvSpPr>
        <p:spPr>
          <a:xfrm>
            <a:off x="254000" y="457200"/>
            <a:ext cx="11480800" cy="6019800"/>
          </a:xfrm>
        </p:spPr>
        <p:txBody>
          <a:bodyPr/>
          <a:lstStyle/>
          <a:p>
            <a:pPr marL="0" indent="0">
              <a:spcBef>
                <a:spcPts val="200"/>
              </a:spcBef>
              <a:spcAft>
                <a:spcPts val="0"/>
              </a:spcAft>
              <a:buNone/>
            </a:pPr>
            <a:r>
              <a:rPr lang="en-US" altLang="zh-CN" sz="1900" dirty="0"/>
              <a:t>int </a:t>
            </a:r>
            <a:r>
              <a:rPr lang="en-US" altLang="zh-CN" sz="1900" dirty="0" err="1"/>
              <a:t>InsList</a:t>
            </a:r>
            <a:r>
              <a:rPr lang="en-US" altLang="zh-CN" sz="1900" dirty="0"/>
              <a:t>(</a:t>
            </a:r>
            <a:r>
              <a:rPr lang="en-US" altLang="zh-CN" sz="1900" dirty="0" err="1"/>
              <a:t>LinkList</a:t>
            </a:r>
            <a:r>
              <a:rPr lang="en-US" altLang="zh-CN" sz="1900" dirty="0"/>
              <a:t> </a:t>
            </a:r>
            <a:r>
              <a:rPr lang="en-US" altLang="zh-CN" sz="1900" dirty="0" err="1"/>
              <a:t>L,int</a:t>
            </a:r>
            <a:r>
              <a:rPr lang="en-US" altLang="zh-CN" sz="1900" dirty="0"/>
              <a:t> </a:t>
            </a:r>
            <a:r>
              <a:rPr lang="en-US" altLang="zh-CN" sz="1900" dirty="0" err="1"/>
              <a:t>i,ElemType</a:t>
            </a:r>
            <a:r>
              <a:rPr lang="en-US" altLang="zh-CN" sz="1900" dirty="0"/>
              <a:t> e)</a:t>
            </a:r>
            <a:r>
              <a:rPr lang="zh-CN" altLang="en-US" sz="1900" dirty="0"/>
              <a:t>｛</a:t>
            </a:r>
            <a:endParaRPr lang="en-US" altLang="zh-CN" sz="1900" dirty="0"/>
          </a:p>
          <a:p>
            <a:pPr marL="0" indent="0">
              <a:spcBef>
                <a:spcPts val="200"/>
              </a:spcBef>
              <a:spcAft>
                <a:spcPts val="0"/>
              </a:spcAft>
              <a:buNone/>
            </a:pPr>
            <a:r>
              <a:rPr lang="en-US" altLang="zh-CN" sz="1900" dirty="0">
                <a:solidFill>
                  <a:srgbClr val="CC00CC"/>
                </a:solidFill>
              </a:rPr>
              <a:t>    /* </a:t>
            </a:r>
            <a:r>
              <a:rPr lang="zh-CN" altLang="en-US" sz="1900" dirty="0">
                <a:solidFill>
                  <a:srgbClr val="CC00CC"/>
                </a:solidFill>
              </a:rPr>
              <a:t>在带头结点的单链表</a:t>
            </a:r>
            <a:r>
              <a:rPr lang="en-US" altLang="zh-CN" sz="1900" dirty="0">
                <a:solidFill>
                  <a:srgbClr val="CC00CC"/>
                </a:solidFill>
              </a:rPr>
              <a:t>L</a:t>
            </a:r>
            <a:r>
              <a:rPr lang="zh-CN" altLang="en-US" sz="1900" dirty="0">
                <a:solidFill>
                  <a:srgbClr val="CC00CC"/>
                </a:solidFill>
              </a:rPr>
              <a:t>中</a:t>
            </a:r>
            <a:r>
              <a:rPr lang="zh-CN" altLang="en-US" sz="1900" dirty="0">
                <a:solidFill>
                  <a:srgbClr val="00B050"/>
                </a:solidFill>
              </a:rPr>
              <a:t>第</a:t>
            </a:r>
            <a:r>
              <a:rPr lang="en-US" altLang="zh-CN" sz="1900" dirty="0" err="1">
                <a:solidFill>
                  <a:srgbClr val="00B050"/>
                </a:solidFill>
              </a:rPr>
              <a:t>i</a:t>
            </a:r>
            <a:r>
              <a:rPr lang="zh-CN" altLang="en-US" sz="1900" dirty="0">
                <a:solidFill>
                  <a:srgbClr val="00B050"/>
                </a:solidFill>
              </a:rPr>
              <a:t>个位置</a:t>
            </a:r>
            <a:r>
              <a:rPr lang="zh-CN" altLang="en-US" sz="1900" dirty="0">
                <a:solidFill>
                  <a:srgbClr val="CC00CC"/>
                </a:solidFill>
              </a:rPr>
              <a:t>插入值为</a:t>
            </a:r>
            <a:r>
              <a:rPr lang="en-US" altLang="zh-CN" sz="1900" dirty="0">
                <a:solidFill>
                  <a:srgbClr val="CC00CC"/>
                </a:solidFill>
              </a:rPr>
              <a:t>e</a:t>
            </a:r>
            <a:r>
              <a:rPr lang="zh-CN" altLang="en-US" sz="1900" dirty="0">
                <a:solidFill>
                  <a:srgbClr val="CC00CC"/>
                </a:solidFill>
              </a:rPr>
              <a:t>的新结点</a:t>
            </a:r>
            <a:r>
              <a:rPr lang="en-US" altLang="zh-CN" sz="1900" dirty="0">
                <a:solidFill>
                  <a:srgbClr val="CC00CC"/>
                </a:solidFill>
              </a:rPr>
              <a:t> */</a:t>
            </a:r>
          </a:p>
          <a:p>
            <a:pPr marL="0" indent="0">
              <a:spcBef>
                <a:spcPts val="200"/>
              </a:spcBef>
              <a:spcAft>
                <a:spcPts val="0"/>
              </a:spcAft>
              <a:buNone/>
            </a:pPr>
            <a:r>
              <a:rPr lang="en-US" altLang="zh-CN" sz="1900" dirty="0"/>
              <a:t>    Node *pre,*s; </a:t>
            </a:r>
            <a:r>
              <a:rPr lang="en-US" altLang="zh-CN" sz="1900" dirty="0">
                <a:solidFill>
                  <a:srgbClr val="00B050"/>
                </a:solidFill>
              </a:rPr>
              <a:t>//</a:t>
            </a:r>
            <a:r>
              <a:rPr lang="zh-CN" altLang="en-US" sz="1900" dirty="0">
                <a:solidFill>
                  <a:srgbClr val="00B050"/>
                </a:solidFill>
              </a:rPr>
              <a:t>前一节点和当前节点指针</a:t>
            </a:r>
            <a:endParaRPr lang="en-US" altLang="zh-CN" sz="1900" dirty="0">
              <a:solidFill>
                <a:srgbClr val="00B050"/>
              </a:solidFill>
            </a:endParaRPr>
          </a:p>
          <a:p>
            <a:pPr marL="0" indent="0">
              <a:spcBef>
                <a:spcPts val="200"/>
              </a:spcBef>
              <a:spcAft>
                <a:spcPts val="0"/>
              </a:spcAft>
              <a:buNone/>
            </a:pPr>
            <a:r>
              <a:rPr lang="en-US" altLang="zh-CN" sz="1900" dirty="0"/>
              <a:t>    int k; </a:t>
            </a:r>
            <a:r>
              <a:rPr lang="en-US" altLang="zh-CN" sz="1900" dirty="0">
                <a:solidFill>
                  <a:srgbClr val="00B050"/>
                </a:solidFill>
              </a:rPr>
              <a:t>//</a:t>
            </a:r>
            <a:r>
              <a:rPr lang="zh-CN" altLang="en-US" sz="1900" dirty="0">
                <a:solidFill>
                  <a:srgbClr val="00B050"/>
                </a:solidFill>
              </a:rPr>
              <a:t>节点索引号</a:t>
            </a:r>
            <a:endParaRPr lang="en-US" altLang="zh-CN" sz="1900" dirty="0">
              <a:solidFill>
                <a:srgbClr val="00B050"/>
              </a:solidFill>
            </a:endParaRPr>
          </a:p>
          <a:p>
            <a:pPr marL="0" indent="0">
              <a:spcBef>
                <a:spcPts val="200"/>
              </a:spcBef>
              <a:spcAft>
                <a:spcPts val="0"/>
              </a:spcAft>
              <a:buNone/>
            </a:pPr>
            <a:r>
              <a:rPr lang="en-US" altLang="zh-CN" sz="1900" dirty="0"/>
              <a:t>    pre=L; </a:t>
            </a:r>
            <a:r>
              <a:rPr lang="en-US" altLang="zh-CN" sz="1900" dirty="0">
                <a:solidFill>
                  <a:srgbClr val="00B050"/>
                </a:solidFill>
              </a:rPr>
              <a:t>//</a:t>
            </a:r>
            <a:r>
              <a:rPr lang="zh-CN" altLang="en-US" sz="1900" dirty="0">
                <a:solidFill>
                  <a:srgbClr val="00B050"/>
                </a:solidFill>
              </a:rPr>
              <a:t>前一节指向表头</a:t>
            </a:r>
            <a:endParaRPr lang="en-US" altLang="zh-CN" sz="1900" dirty="0"/>
          </a:p>
          <a:p>
            <a:pPr marL="0" indent="0">
              <a:spcBef>
                <a:spcPts val="200"/>
              </a:spcBef>
              <a:spcAft>
                <a:spcPts val="0"/>
              </a:spcAft>
              <a:buNone/>
            </a:pPr>
            <a:r>
              <a:rPr lang="en-US" altLang="zh-CN" sz="1900" dirty="0"/>
              <a:t>    k=0;    </a:t>
            </a:r>
            <a:r>
              <a:rPr lang="en-US" altLang="zh-CN" sz="1900" dirty="0">
                <a:solidFill>
                  <a:srgbClr val="CC00CC"/>
                </a:solidFill>
              </a:rPr>
              <a:t>/* </a:t>
            </a:r>
            <a:r>
              <a:rPr lang="zh-CN" altLang="en-US" sz="1900" dirty="0">
                <a:solidFill>
                  <a:srgbClr val="CC00CC"/>
                </a:solidFill>
              </a:rPr>
              <a:t>从头开始，查找</a:t>
            </a:r>
            <a:r>
              <a:rPr lang="zh-CN" altLang="en-US" sz="1900" dirty="0">
                <a:solidFill>
                  <a:srgbClr val="00B050"/>
                </a:solidFill>
              </a:rPr>
              <a:t>第</a:t>
            </a:r>
            <a:r>
              <a:rPr lang="en-US" altLang="zh-CN" sz="1900" dirty="0">
                <a:solidFill>
                  <a:srgbClr val="00B050"/>
                </a:solidFill>
              </a:rPr>
              <a:t>i-1</a:t>
            </a:r>
            <a:r>
              <a:rPr lang="zh-CN" altLang="en-US" sz="1900" dirty="0">
                <a:solidFill>
                  <a:srgbClr val="00B050"/>
                </a:solidFill>
              </a:rPr>
              <a:t>个</a:t>
            </a:r>
            <a:r>
              <a:rPr lang="zh-CN" altLang="en-US" sz="1900" dirty="0">
                <a:solidFill>
                  <a:srgbClr val="CC00CC"/>
                </a:solidFill>
              </a:rPr>
              <a:t>结点 *</a:t>
            </a:r>
            <a:r>
              <a:rPr lang="en-US" altLang="zh-CN" sz="1900" dirty="0">
                <a:solidFill>
                  <a:srgbClr val="CC00CC"/>
                </a:solidFill>
              </a:rPr>
              <a:t>/</a:t>
            </a:r>
          </a:p>
          <a:p>
            <a:pPr marL="0" indent="0">
              <a:spcBef>
                <a:spcPts val="200"/>
              </a:spcBef>
              <a:spcAft>
                <a:spcPts val="0"/>
              </a:spcAft>
              <a:buNone/>
            </a:pPr>
            <a:r>
              <a:rPr lang="en-US" altLang="zh-CN" sz="1900" dirty="0"/>
              <a:t>    while(pre!=NULL&amp;&amp;k</a:t>
            </a:r>
            <a:r>
              <a:rPr lang="en-US" altLang="zh-CN" sz="1900" dirty="0">
                <a:solidFill>
                  <a:srgbClr val="00B050"/>
                </a:solidFill>
              </a:rPr>
              <a:t>&lt;(i-1)</a:t>
            </a:r>
            <a:r>
              <a:rPr lang="en-US" altLang="zh-CN" sz="1900" dirty="0"/>
              <a:t>) { </a:t>
            </a:r>
          </a:p>
          <a:p>
            <a:pPr marL="0" indent="0">
              <a:spcBef>
                <a:spcPts val="200"/>
              </a:spcBef>
              <a:spcAft>
                <a:spcPts val="0"/>
              </a:spcAft>
              <a:buNone/>
            </a:pPr>
            <a:r>
              <a:rPr lang="en-US" altLang="zh-CN" sz="1900" dirty="0"/>
              <a:t>        pre=pre-&gt;next; </a:t>
            </a:r>
            <a:r>
              <a:rPr lang="en-US" altLang="zh-CN" sz="1900" dirty="0">
                <a:solidFill>
                  <a:srgbClr val="CC00CC"/>
                </a:solidFill>
              </a:rPr>
              <a:t>//</a:t>
            </a:r>
            <a:r>
              <a:rPr lang="en-US" altLang="zh-CN" sz="1900" dirty="0">
                <a:solidFill>
                  <a:srgbClr val="FF0000"/>
                </a:solidFill>
              </a:rPr>
              <a:t>k=i-2</a:t>
            </a:r>
            <a:r>
              <a:rPr lang="zh-CN" altLang="en-US" sz="1900" dirty="0">
                <a:solidFill>
                  <a:srgbClr val="CC00CC"/>
                </a:solidFill>
              </a:rPr>
              <a:t>时，</a:t>
            </a:r>
            <a:r>
              <a:rPr lang="en-US" altLang="zh-CN" sz="1900" dirty="0">
                <a:solidFill>
                  <a:srgbClr val="CC00CC"/>
                </a:solidFill>
              </a:rPr>
              <a:t>pre</a:t>
            </a:r>
            <a:r>
              <a:rPr lang="zh-CN" altLang="en-US" sz="1900" dirty="0">
                <a:solidFill>
                  <a:srgbClr val="CC00CC"/>
                </a:solidFill>
              </a:rPr>
              <a:t>指向</a:t>
            </a:r>
            <a:r>
              <a:rPr lang="en-US" altLang="zh-CN" sz="1900" dirty="0">
                <a:solidFill>
                  <a:srgbClr val="CC00CC"/>
                </a:solidFill>
              </a:rPr>
              <a:t>i-1</a:t>
            </a:r>
            <a:endParaRPr lang="en-US" altLang="zh-CN" sz="1900" dirty="0"/>
          </a:p>
          <a:p>
            <a:pPr marL="0" indent="0">
              <a:spcBef>
                <a:spcPts val="200"/>
              </a:spcBef>
              <a:spcAft>
                <a:spcPts val="0"/>
              </a:spcAft>
              <a:buNone/>
            </a:pPr>
            <a:r>
              <a:rPr lang="en-US" altLang="zh-CN" sz="1900" dirty="0"/>
              <a:t>        k++; </a:t>
            </a:r>
            <a:endParaRPr lang="en-US" altLang="zh-CN" sz="1900" dirty="0">
              <a:solidFill>
                <a:srgbClr val="CC00CC"/>
              </a:solidFill>
            </a:endParaRPr>
          </a:p>
          <a:p>
            <a:pPr marL="0" indent="0">
              <a:spcBef>
                <a:spcPts val="200"/>
              </a:spcBef>
              <a:spcAft>
                <a:spcPts val="0"/>
              </a:spcAft>
              <a:buNone/>
            </a:pPr>
            <a:r>
              <a:rPr lang="en-US" altLang="zh-CN" sz="1900" dirty="0"/>
              <a:t>    }  </a:t>
            </a:r>
            <a:r>
              <a:rPr lang="en-US" altLang="zh-CN" sz="1900" dirty="0">
                <a:solidFill>
                  <a:srgbClr val="CC00CC"/>
                </a:solidFill>
              </a:rPr>
              <a:t>/* </a:t>
            </a:r>
            <a:r>
              <a:rPr lang="zh-CN" altLang="en-US" sz="1900" dirty="0">
                <a:solidFill>
                  <a:srgbClr val="CC00CC"/>
                </a:solidFill>
              </a:rPr>
              <a:t>查找第</a:t>
            </a:r>
            <a:r>
              <a:rPr lang="en-US" altLang="zh-CN" sz="1900" dirty="0">
                <a:solidFill>
                  <a:srgbClr val="CC00CC"/>
                </a:solidFill>
              </a:rPr>
              <a:t>i-1</a:t>
            </a:r>
            <a:r>
              <a:rPr lang="zh-CN" altLang="en-US" sz="1900" dirty="0">
                <a:solidFill>
                  <a:srgbClr val="CC00CC"/>
                </a:solidFill>
              </a:rPr>
              <a:t>结点 *</a:t>
            </a:r>
            <a:r>
              <a:rPr lang="en-US" altLang="zh-CN" sz="1900" dirty="0">
                <a:solidFill>
                  <a:srgbClr val="CC00CC"/>
                </a:solidFill>
              </a:rPr>
              <a:t>/</a:t>
            </a:r>
          </a:p>
          <a:p>
            <a:pPr marL="0" indent="0">
              <a:spcBef>
                <a:spcPts val="200"/>
              </a:spcBef>
              <a:spcAft>
                <a:spcPts val="0"/>
              </a:spcAft>
              <a:buNone/>
            </a:pPr>
            <a:r>
              <a:rPr lang="en-US" altLang="zh-CN" sz="1900" dirty="0"/>
              <a:t>    if(pre==NULL) </a:t>
            </a:r>
            <a:r>
              <a:rPr lang="en-US" altLang="zh-CN" sz="1900" dirty="0">
                <a:solidFill>
                  <a:srgbClr val="00B050"/>
                </a:solidFill>
              </a:rPr>
              <a:t>//</a:t>
            </a:r>
            <a:r>
              <a:rPr lang="zh-CN" altLang="en-US" sz="1900" dirty="0">
                <a:solidFill>
                  <a:srgbClr val="00B050"/>
                </a:solidFill>
              </a:rPr>
              <a:t>第</a:t>
            </a:r>
            <a:r>
              <a:rPr lang="en-US" altLang="zh-CN" sz="1900" dirty="0">
                <a:solidFill>
                  <a:srgbClr val="00B050"/>
                </a:solidFill>
              </a:rPr>
              <a:t>i-1</a:t>
            </a:r>
            <a:r>
              <a:rPr lang="zh-CN" altLang="en-US" sz="1900" dirty="0">
                <a:solidFill>
                  <a:srgbClr val="00B050"/>
                </a:solidFill>
              </a:rPr>
              <a:t>节点不存在，如，</a:t>
            </a:r>
            <a:r>
              <a:rPr lang="en-US" altLang="zh-CN" sz="1900" dirty="0" err="1">
                <a:solidFill>
                  <a:srgbClr val="00B050"/>
                </a:solidFill>
              </a:rPr>
              <a:t>i</a:t>
            </a:r>
            <a:r>
              <a:rPr lang="en-US" altLang="zh-CN" sz="1900" dirty="0">
                <a:solidFill>
                  <a:srgbClr val="00B050"/>
                </a:solidFill>
              </a:rPr>
              <a:t>&gt;</a:t>
            </a:r>
            <a:r>
              <a:rPr lang="zh-CN" altLang="en-US" sz="1900" dirty="0">
                <a:solidFill>
                  <a:srgbClr val="00B050"/>
                </a:solidFill>
              </a:rPr>
              <a:t>链表长度</a:t>
            </a:r>
            <a:r>
              <a:rPr lang="en-US" altLang="zh-CN" sz="1900" dirty="0">
                <a:solidFill>
                  <a:srgbClr val="00B050"/>
                </a:solidFill>
              </a:rPr>
              <a:t>+1</a:t>
            </a:r>
          </a:p>
          <a:p>
            <a:pPr marL="0" indent="0">
              <a:spcBef>
                <a:spcPts val="200"/>
              </a:spcBef>
              <a:spcAft>
                <a:spcPts val="0"/>
              </a:spcAft>
              <a:buNone/>
            </a:pPr>
            <a:r>
              <a:rPr lang="en-US" altLang="zh-CN" sz="1900" dirty="0"/>
              <a:t>        </a:t>
            </a:r>
            <a:r>
              <a:rPr lang="en-US" altLang="zh-CN" sz="1900" dirty="0" err="1"/>
              <a:t>printf</a:t>
            </a:r>
            <a:r>
              <a:rPr lang="en-US" altLang="zh-CN" sz="1900" dirty="0"/>
              <a:t>("</a:t>
            </a:r>
            <a:r>
              <a:rPr lang="zh-CN" altLang="en-US" sz="1900" dirty="0"/>
              <a:t>插入位置不合理</a:t>
            </a:r>
            <a:r>
              <a:rPr lang="en-US" altLang="zh-CN" sz="1900" dirty="0"/>
              <a:t>!");</a:t>
            </a:r>
          </a:p>
          <a:p>
            <a:pPr marL="0" indent="0">
              <a:spcBef>
                <a:spcPts val="200"/>
              </a:spcBef>
              <a:spcAft>
                <a:spcPts val="0"/>
              </a:spcAft>
              <a:buNone/>
            </a:pPr>
            <a:r>
              <a:rPr lang="en-US" altLang="zh-CN" sz="1900" dirty="0"/>
              <a:t>        return ERROR;</a:t>
            </a:r>
          </a:p>
          <a:p>
            <a:pPr marL="0" indent="0">
              <a:spcBef>
                <a:spcPts val="200"/>
              </a:spcBef>
              <a:spcAft>
                <a:spcPts val="0"/>
              </a:spcAft>
              <a:buNone/>
            </a:pPr>
            <a:r>
              <a:rPr lang="en-US" altLang="zh-CN" sz="1900" dirty="0"/>
              <a:t>    }</a:t>
            </a:r>
          </a:p>
          <a:p>
            <a:pPr marL="0" indent="0">
              <a:spcBef>
                <a:spcPts val="200"/>
              </a:spcBef>
              <a:spcAft>
                <a:spcPts val="0"/>
              </a:spcAft>
              <a:buNone/>
            </a:pPr>
            <a:r>
              <a:rPr lang="en-US" altLang="zh-CN" sz="1900" dirty="0"/>
              <a:t>    s=(Node*)malloc(</a:t>
            </a:r>
            <a:r>
              <a:rPr lang="en-US" altLang="zh-CN" sz="1900" dirty="0" err="1"/>
              <a:t>sizeof</a:t>
            </a:r>
            <a:r>
              <a:rPr lang="en-US" altLang="zh-CN" sz="1900" dirty="0"/>
              <a:t>(Node));   </a:t>
            </a:r>
          </a:p>
          <a:p>
            <a:pPr marL="0" indent="0">
              <a:spcBef>
                <a:spcPts val="200"/>
              </a:spcBef>
              <a:spcAft>
                <a:spcPts val="0"/>
              </a:spcAft>
              <a:buNone/>
            </a:pPr>
            <a:r>
              <a:rPr lang="en-US" altLang="zh-CN" sz="1900" dirty="0"/>
              <a:t>    s-&gt;data=e; </a:t>
            </a:r>
          </a:p>
          <a:p>
            <a:pPr marL="0" indent="0">
              <a:spcBef>
                <a:spcPts val="200"/>
              </a:spcBef>
              <a:spcAft>
                <a:spcPts val="0"/>
              </a:spcAft>
              <a:buNone/>
            </a:pPr>
            <a:r>
              <a:rPr lang="en-US" altLang="zh-CN" sz="1900" dirty="0"/>
              <a:t>    s-&gt;next=pre-&gt;next;</a:t>
            </a:r>
            <a:r>
              <a:rPr lang="en-US" altLang="zh-CN" sz="1900" dirty="0">
                <a:solidFill>
                  <a:srgbClr val="00B050"/>
                </a:solidFill>
              </a:rPr>
              <a:t>//</a:t>
            </a:r>
            <a:r>
              <a:rPr lang="zh-CN" altLang="en-US" sz="1900" dirty="0">
                <a:solidFill>
                  <a:srgbClr val="00B050"/>
                </a:solidFill>
              </a:rPr>
              <a:t>插入节点</a:t>
            </a:r>
            <a:r>
              <a:rPr lang="en-US" altLang="zh-CN" sz="1900" dirty="0">
                <a:solidFill>
                  <a:srgbClr val="00B050"/>
                </a:solidFill>
              </a:rPr>
              <a:t>s</a:t>
            </a:r>
            <a:r>
              <a:rPr lang="zh-CN" altLang="en-US" sz="1900" dirty="0">
                <a:solidFill>
                  <a:srgbClr val="00B050"/>
                </a:solidFill>
              </a:rPr>
              <a:t>的指针域指向原第</a:t>
            </a:r>
            <a:r>
              <a:rPr lang="en-US" altLang="zh-CN" sz="1900" dirty="0" err="1">
                <a:solidFill>
                  <a:srgbClr val="00B050"/>
                </a:solidFill>
              </a:rPr>
              <a:t>i</a:t>
            </a:r>
            <a:r>
              <a:rPr lang="zh-CN" altLang="en-US" sz="1900" dirty="0">
                <a:solidFill>
                  <a:srgbClr val="00B050"/>
                </a:solidFill>
              </a:rPr>
              <a:t>个节点</a:t>
            </a:r>
            <a:r>
              <a:rPr lang="en-US" altLang="zh-CN" sz="1900" dirty="0">
                <a:solidFill>
                  <a:srgbClr val="00B050"/>
                </a:solidFill>
              </a:rPr>
              <a:t>(</a:t>
            </a:r>
            <a:r>
              <a:rPr lang="zh-CN" altLang="en-US" sz="1900" dirty="0">
                <a:solidFill>
                  <a:srgbClr val="00B050"/>
                </a:solidFill>
              </a:rPr>
              <a:t>插入后为第</a:t>
            </a:r>
            <a:r>
              <a:rPr lang="en-US" altLang="zh-CN" sz="1900" dirty="0">
                <a:solidFill>
                  <a:srgbClr val="00B050"/>
                </a:solidFill>
              </a:rPr>
              <a:t>i+1</a:t>
            </a:r>
            <a:r>
              <a:rPr lang="zh-CN" altLang="en-US" sz="1900" dirty="0">
                <a:solidFill>
                  <a:srgbClr val="00B050"/>
                </a:solidFill>
              </a:rPr>
              <a:t>节点</a:t>
            </a:r>
            <a:r>
              <a:rPr lang="en-US" altLang="zh-CN" sz="1900" dirty="0">
                <a:solidFill>
                  <a:srgbClr val="00B050"/>
                </a:solidFill>
              </a:rPr>
              <a:t>)</a:t>
            </a:r>
          </a:p>
          <a:p>
            <a:pPr marL="0" indent="0">
              <a:spcBef>
                <a:spcPts val="200"/>
              </a:spcBef>
              <a:spcAft>
                <a:spcPts val="0"/>
              </a:spcAft>
              <a:buNone/>
            </a:pPr>
            <a:r>
              <a:rPr lang="en-US" altLang="zh-CN" sz="1900" dirty="0"/>
              <a:t>    pre-&gt;next=s; </a:t>
            </a:r>
            <a:r>
              <a:rPr lang="en-US" altLang="zh-CN" sz="1900" dirty="0">
                <a:solidFill>
                  <a:srgbClr val="00B050"/>
                </a:solidFill>
              </a:rPr>
              <a:t>//</a:t>
            </a:r>
            <a:r>
              <a:rPr lang="zh-CN" altLang="en-US" sz="1900" dirty="0">
                <a:solidFill>
                  <a:srgbClr val="00B050"/>
                </a:solidFill>
              </a:rPr>
              <a:t>第</a:t>
            </a:r>
            <a:r>
              <a:rPr lang="en-US" altLang="zh-CN" sz="1900" dirty="0">
                <a:solidFill>
                  <a:srgbClr val="00B050"/>
                </a:solidFill>
              </a:rPr>
              <a:t>i-1</a:t>
            </a:r>
            <a:r>
              <a:rPr lang="zh-CN" altLang="en-US" sz="1900" dirty="0">
                <a:solidFill>
                  <a:srgbClr val="00B050"/>
                </a:solidFill>
              </a:rPr>
              <a:t>节点的的指针域指向插入节点</a:t>
            </a:r>
            <a:endParaRPr lang="en-US" altLang="zh-CN" sz="1900" dirty="0"/>
          </a:p>
          <a:p>
            <a:pPr marL="0" indent="0">
              <a:spcBef>
                <a:spcPts val="200"/>
              </a:spcBef>
              <a:spcAft>
                <a:spcPts val="0"/>
              </a:spcAft>
              <a:buNone/>
            </a:pPr>
            <a:r>
              <a:rPr lang="en-US" altLang="zh-CN" sz="1900" dirty="0"/>
              <a:t>    return OK;</a:t>
            </a:r>
          </a:p>
          <a:p>
            <a:pPr marL="0" indent="0">
              <a:spcBef>
                <a:spcPts val="200"/>
              </a:spcBef>
              <a:spcAft>
                <a:spcPts val="0"/>
              </a:spcAft>
              <a:buNone/>
            </a:pPr>
            <a:r>
              <a:rPr lang="en-US" altLang="zh-CN" sz="1900" dirty="0"/>
              <a:t>}</a:t>
            </a:r>
            <a:endParaRPr lang="zh-CN" altLang="en-US" sz="1900" dirty="0"/>
          </a:p>
        </p:txBody>
      </p:sp>
      <p:sp>
        <p:nvSpPr>
          <p:cNvPr id="5" name="Rectangle 2">
            <a:extLst>
              <a:ext uri="{FF2B5EF4-FFF2-40B4-BE49-F238E27FC236}">
                <a16:creationId xmlns:a16="http://schemas.microsoft.com/office/drawing/2014/main" id="{0233AA59-FA96-443F-83C3-AF389BB0E279}"/>
              </a:ext>
            </a:extLst>
          </p:cNvPr>
          <p:cNvSpPr>
            <a:spLocks noGrp="1" noChangeArrowheads="1"/>
          </p:cNvSpPr>
          <p:nvPr>
            <p:ph type="title"/>
          </p:nvPr>
        </p:nvSpPr>
        <p:spPr>
          <a:xfrm>
            <a:off x="7997824" y="529384"/>
            <a:ext cx="2687639" cy="457200"/>
          </a:xfrm>
        </p:spPr>
        <p:txBody>
          <a:bodyPr/>
          <a:lstStyle/>
          <a:p>
            <a:pPr marL="685800" indent="-685800" algn="r"/>
            <a:r>
              <a:rPr lang="zh-CN" altLang="en-US" sz="2800" dirty="0">
                <a:latin typeface="宋体" panose="02010600030101010101" pitchFamily="2" charset="-122"/>
              </a:rPr>
              <a:t>单链表插入操作</a:t>
            </a:r>
            <a:endParaRPr lang="zh-CN" altLang="en-US" sz="2800" dirty="0"/>
          </a:p>
        </p:txBody>
      </p:sp>
      <p:grpSp>
        <p:nvGrpSpPr>
          <p:cNvPr id="6" name="组合 5">
            <a:extLst>
              <a:ext uri="{FF2B5EF4-FFF2-40B4-BE49-F238E27FC236}">
                <a16:creationId xmlns:a16="http://schemas.microsoft.com/office/drawing/2014/main" id="{C6DBB273-CF57-405D-890E-1BF9CEBEE243}"/>
              </a:ext>
            </a:extLst>
          </p:cNvPr>
          <p:cNvGrpSpPr>
            <a:grpSpLocks/>
          </p:cNvGrpSpPr>
          <p:nvPr/>
        </p:nvGrpSpPr>
        <p:grpSpPr bwMode="auto">
          <a:xfrm>
            <a:off x="4697412" y="1600200"/>
            <a:ext cx="7037388" cy="1441152"/>
            <a:chOff x="749322" y="4857760"/>
            <a:chExt cx="7037389" cy="1441162"/>
          </a:xfrm>
        </p:grpSpPr>
        <p:sp>
          <p:nvSpPr>
            <p:cNvPr id="7" name="TextBox 7">
              <a:extLst>
                <a:ext uri="{FF2B5EF4-FFF2-40B4-BE49-F238E27FC236}">
                  <a16:creationId xmlns:a16="http://schemas.microsoft.com/office/drawing/2014/main" id="{81C97380-1635-442E-9A41-66DF68DB0AAF}"/>
                </a:ext>
              </a:extLst>
            </p:cNvPr>
            <p:cNvSpPr txBox="1"/>
            <p:nvPr/>
          </p:nvSpPr>
          <p:spPr>
            <a:xfrm>
              <a:off x="4429148" y="4857760"/>
              <a:ext cx="2571750" cy="400053"/>
            </a:xfrm>
            <a:prstGeom prst="rect">
              <a:avLst/>
            </a:prstGeom>
            <a:noFill/>
          </p:spPr>
          <p:txBody>
            <a:bodyPr>
              <a:spAutoFit/>
            </a:bodyPr>
            <a:lstStyle/>
            <a:p>
              <a:pPr fontAlgn="auto">
                <a:spcBef>
                  <a:spcPts val="0"/>
                </a:spcBef>
                <a:spcAft>
                  <a:spcPts val="0"/>
                </a:spcAft>
                <a:defRPr/>
              </a:pPr>
              <a:r>
                <a:rPr lang="zh-CN" altLang="en-US" sz="2000" b="1" kern="0" dirty="0">
                  <a:solidFill>
                    <a:srgbClr val="0000FF"/>
                  </a:solidFill>
                  <a:latin typeface="Times New Roman" pitchFamily="18" charset="0"/>
                  <a:ea typeface="楷体" pitchFamily="49" charset="-122"/>
                  <a:cs typeface="Times New Roman" pitchFamily="18" charset="0"/>
                </a:rPr>
                <a:t>查找第</a:t>
              </a:r>
              <a:r>
                <a:rPr lang="en-US" altLang="zh-CN" sz="2000" b="1" i="1" kern="0" dirty="0">
                  <a:solidFill>
                    <a:srgbClr val="0000FF"/>
                  </a:solidFill>
                  <a:latin typeface="Times New Roman" pitchFamily="18" charset="0"/>
                  <a:ea typeface="楷体" pitchFamily="49" charset="-122"/>
                  <a:cs typeface="Times New Roman" pitchFamily="18" charset="0"/>
                </a:rPr>
                <a:t>i</a:t>
              </a:r>
              <a:r>
                <a:rPr lang="en-US" altLang="zh-CN" sz="2000" b="1" kern="0" dirty="0">
                  <a:solidFill>
                    <a:srgbClr val="0000FF"/>
                  </a:solidFill>
                  <a:latin typeface="宋体"/>
                  <a:ea typeface="楷体_GB2312" pitchFamily="49" charset="-122"/>
                  <a:cs typeface="Times New Roman" pitchFamily="18" charset="0"/>
                </a:rPr>
                <a:t>-</a:t>
              </a:r>
              <a:r>
                <a:rPr lang="en-US" altLang="zh-CN" sz="2000" b="1" kern="0" dirty="0">
                  <a:solidFill>
                    <a:srgbClr val="0000FF"/>
                  </a:solidFill>
                  <a:latin typeface="Times New Roman" pitchFamily="18" charset="0"/>
                  <a:ea typeface="楷体" pitchFamily="49" charset="-122"/>
                  <a:cs typeface="Times New Roman" pitchFamily="18" charset="0"/>
                </a:rPr>
                <a:t>1</a:t>
              </a:r>
              <a:r>
                <a:rPr lang="zh-CN" altLang="en-US" sz="2000" b="1" kern="0" dirty="0">
                  <a:solidFill>
                    <a:srgbClr val="0000FF"/>
                  </a:solidFill>
                  <a:latin typeface="Times New Roman" pitchFamily="18" charset="0"/>
                  <a:ea typeface="楷体" pitchFamily="49" charset="-122"/>
                  <a:cs typeface="Times New Roman" pitchFamily="18" charset="0"/>
                </a:rPr>
                <a:t>个结点</a:t>
              </a:r>
              <a:endParaRPr lang="zh-CN" altLang="en-US" sz="2000" b="1" kern="0" dirty="0">
                <a:solidFill>
                  <a:srgbClr val="0000FF"/>
                </a:solidFill>
                <a:latin typeface="Times New Roman" pitchFamily="18" charset="0"/>
                <a:ea typeface="楷体_GB2312" pitchFamily="49" charset="-122"/>
              </a:endParaRPr>
            </a:p>
          </p:txBody>
        </p:sp>
        <p:sp>
          <p:nvSpPr>
            <p:cNvPr id="8" name="Rectangle 32">
              <a:extLst>
                <a:ext uri="{FF2B5EF4-FFF2-40B4-BE49-F238E27FC236}">
                  <a16:creationId xmlns:a16="http://schemas.microsoft.com/office/drawing/2014/main" id="{0247FF02-5FDA-4AFA-BB6F-485E7EBFCD09}"/>
                </a:ext>
              </a:extLst>
            </p:cNvPr>
            <p:cNvSpPr>
              <a:spLocks noChangeArrowheads="1"/>
            </p:cNvSpPr>
            <p:nvPr/>
          </p:nvSpPr>
          <p:spPr bwMode="auto">
            <a:xfrm>
              <a:off x="1376385" y="5562615"/>
              <a:ext cx="360362"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9" name="Rectangle 33">
              <a:extLst>
                <a:ext uri="{FF2B5EF4-FFF2-40B4-BE49-F238E27FC236}">
                  <a16:creationId xmlns:a16="http://schemas.microsoft.com/office/drawing/2014/main" id="{52243FF1-48A6-495A-85B9-80435375D91F}"/>
                </a:ext>
              </a:extLst>
            </p:cNvPr>
            <p:cNvSpPr>
              <a:spLocks noChangeArrowheads="1"/>
            </p:cNvSpPr>
            <p:nvPr/>
          </p:nvSpPr>
          <p:spPr bwMode="auto">
            <a:xfrm>
              <a:off x="1736747" y="5562615"/>
              <a:ext cx="360363"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0" name="Line 34">
              <a:extLst>
                <a:ext uri="{FF2B5EF4-FFF2-40B4-BE49-F238E27FC236}">
                  <a16:creationId xmlns:a16="http://schemas.microsoft.com/office/drawing/2014/main" id="{C53E5771-8749-47BB-A2F7-3671467B7D9B}"/>
                </a:ext>
              </a:extLst>
            </p:cNvPr>
            <p:cNvSpPr>
              <a:spLocks noChangeShapeType="1"/>
            </p:cNvSpPr>
            <p:nvPr/>
          </p:nvSpPr>
          <p:spPr bwMode="auto">
            <a:xfrm>
              <a:off x="1028722" y="5742003"/>
              <a:ext cx="360363" cy="0"/>
            </a:xfrm>
            <a:prstGeom prst="line">
              <a:avLst/>
            </a:prstGeom>
            <a:noFill/>
            <a:ln w="28575">
              <a:solidFill>
                <a:srgbClr val="7030A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1" name="Text Box 35">
              <a:extLst>
                <a:ext uri="{FF2B5EF4-FFF2-40B4-BE49-F238E27FC236}">
                  <a16:creationId xmlns:a16="http://schemas.microsoft.com/office/drawing/2014/main" id="{D8A1CAD9-F49D-4AE4-90D4-823B851714EA}"/>
                </a:ext>
              </a:extLst>
            </p:cNvPr>
            <p:cNvSpPr txBox="1">
              <a:spLocks noChangeArrowheads="1"/>
            </p:cNvSpPr>
            <p:nvPr/>
          </p:nvSpPr>
          <p:spPr bwMode="auto">
            <a:xfrm>
              <a:off x="749322" y="5562615"/>
              <a:ext cx="268288" cy="36671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Times New Roman" pitchFamily="18" charset="0"/>
                  <a:cs typeface="Times New Roman" pitchFamily="18" charset="0"/>
                </a:rPr>
                <a:t>L</a:t>
              </a:r>
            </a:p>
          </p:txBody>
        </p:sp>
        <p:sp>
          <p:nvSpPr>
            <p:cNvPr id="12" name="Rectangle 36">
              <a:extLst>
                <a:ext uri="{FF2B5EF4-FFF2-40B4-BE49-F238E27FC236}">
                  <a16:creationId xmlns:a16="http://schemas.microsoft.com/office/drawing/2014/main" id="{61C69D3F-9C5C-4D20-BC7E-50E87414F367}"/>
                </a:ext>
              </a:extLst>
            </p:cNvPr>
            <p:cNvSpPr>
              <a:spLocks noChangeArrowheads="1"/>
            </p:cNvSpPr>
            <p:nvPr/>
          </p:nvSpPr>
          <p:spPr bwMode="auto">
            <a:xfrm>
              <a:off x="3584597" y="5562615"/>
              <a:ext cx="3603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3" name="Rectangle 37">
              <a:extLst>
                <a:ext uri="{FF2B5EF4-FFF2-40B4-BE49-F238E27FC236}">
                  <a16:creationId xmlns:a16="http://schemas.microsoft.com/office/drawing/2014/main" id="{F00061E8-0810-45FA-AB09-B33FF81FB7C8}"/>
                </a:ext>
              </a:extLst>
            </p:cNvPr>
            <p:cNvSpPr>
              <a:spLocks noChangeArrowheads="1"/>
            </p:cNvSpPr>
            <p:nvPr/>
          </p:nvSpPr>
          <p:spPr bwMode="auto">
            <a:xfrm>
              <a:off x="3944960" y="5562615"/>
              <a:ext cx="3603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4" name="Freeform 38">
              <a:extLst>
                <a:ext uri="{FF2B5EF4-FFF2-40B4-BE49-F238E27FC236}">
                  <a16:creationId xmlns:a16="http://schemas.microsoft.com/office/drawing/2014/main" id="{7EE8A5DD-FDB2-40B4-B157-5369081AB89B}"/>
                </a:ext>
              </a:extLst>
            </p:cNvPr>
            <p:cNvSpPr>
              <a:spLocks/>
            </p:cNvSpPr>
            <p:nvPr/>
          </p:nvSpPr>
          <p:spPr bwMode="auto">
            <a:xfrm>
              <a:off x="1916135" y="574041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5" name="Rectangle 39">
              <a:extLst>
                <a:ext uri="{FF2B5EF4-FFF2-40B4-BE49-F238E27FC236}">
                  <a16:creationId xmlns:a16="http://schemas.microsoft.com/office/drawing/2014/main" id="{0FAFA7E4-AFD8-49EF-B05B-7067EECBF464}"/>
                </a:ext>
              </a:extLst>
            </p:cNvPr>
            <p:cNvSpPr>
              <a:spLocks noChangeArrowheads="1"/>
            </p:cNvSpPr>
            <p:nvPr/>
          </p:nvSpPr>
          <p:spPr bwMode="auto">
            <a:xfrm>
              <a:off x="4652986" y="5562615"/>
              <a:ext cx="3603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b="1" i="1" kern="0" dirty="0">
                <a:solidFill>
                  <a:srgbClr val="0000FF"/>
                </a:solidFill>
                <a:latin typeface="Times New Roman" pitchFamily="18" charset="0"/>
                <a:cs typeface="Times New Roman" pitchFamily="18" charset="0"/>
              </a:endParaRPr>
            </a:p>
          </p:txBody>
        </p:sp>
        <p:sp>
          <p:nvSpPr>
            <p:cNvPr id="16" name="Rectangle 40">
              <a:extLst>
                <a:ext uri="{FF2B5EF4-FFF2-40B4-BE49-F238E27FC236}">
                  <a16:creationId xmlns:a16="http://schemas.microsoft.com/office/drawing/2014/main" id="{C942168F-AC0C-482D-8620-57B9B4424838}"/>
                </a:ext>
              </a:extLst>
            </p:cNvPr>
            <p:cNvSpPr>
              <a:spLocks noChangeArrowheads="1"/>
            </p:cNvSpPr>
            <p:nvPr/>
          </p:nvSpPr>
          <p:spPr bwMode="auto">
            <a:xfrm>
              <a:off x="5013348" y="5562615"/>
              <a:ext cx="3603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17" name="Line 41">
              <a:extLst>
                <a:ext uri="{FF2B5EF4-FFF2-40B4-BE49-F238E27FC236}">
                  <a16:creationId xmlns:a16="http://schemas.microsoft.com/office/drawing/2014/main" id="{25FA5FB3-C6F5-4A30-88AD-9D786A645DD4}"/>
                </a:ext>
              </a:extLst>
            </p:cNvPr>
            <p:cNvSpPr>
              <a:spLocks noChangeShapeType="1"/>
            </p:cNvSpPr>
            <p:nvPr/>
          </p:nvSpPr>
          <p:spPr bwMode="auto">
            <a:xfrm>
              <a:off x="4151335" y="5742003"/>
              <a:ext cx="468312"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18" name="Rectangle 42">
              <a:extLst>
                <a:ext uri="{FF2B5EF4-FFF2-40B4-BE49-F238E27FC236}">
                  <a16:creationId xmlns:a16="http://schemas.microsoft.com/office/drawing/2014/main" id="{BA3B0ED8-F731-4481-A417-4118863A38B1}"/>
                </a:ext>
              </a:extLst>
            </p:cNvPr>
            <p:cNvSpPr>
              <a:spLocks noChangeArrowheads="1"/>
            </p:cNvSpPr>
            <p:nvPr/>
          </p:nvSpPr>
          <p:spPr bwMode="auto">
            <a:xfrm>
              <a:off x="7065986" y="5562615"/>
              <a:ext cx="360362"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19" name="Rectangle 43">
              <a:extLst>
                <a:ext uri="{FF2B5EF4-FFF2-40B4-BE49-F238E27FC236}">
                  <a16:creationId xmlns:a16="http://schemas.microsoft.com/office/drawing/2014/main" id="{BC61F632-5DC2-4A87-9BA0-1F68ADDB815C}"/>
                </a:ext>
              </a:extLst>
            </p:cNvPr>
            <p:cNvSpPr>
              <a:spLocks noChangeArrowheads="1"/>
            </p:cNvSpPr>
            <p:nvPr/>
          </p:nvSpPr>
          <p:spPr bwMode="auto">
            <a:xfrm>
              <a:off x="7426348" y="5562615"/>
              <a:ext cx="360363"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kern="0" dirty="0">
                  <a:solidFill>
                    <a:srgbClr val="0000FF"/>
                  </a:solidFill>
                  <a:latin typeface="Verdana" pitchFamily="34" charset="0"/>
                </a:rPr>
                <a:t>∧</a:t>
              </a:r>
            </a:p>
          </p:txBody>
        </p:sp>
        <p:sp>
          <p:nvSpPr>
            <p:cNvPr id="20" name="Freeform 44">
              <a:extLst>
                <a:ext uri="{FF2B5EF4-FFF2-40B4-BE49-F238E27FC236}">
                  <a16:creationId xmlns:a16="http://schemas.microsoft.com/office/drawing/2014/main" id="{FE602F3A-1527-4F1A-8F4C-07B765B5D69B}"/>
                </a:ext>
              </a:extLst>
            </p:cNvPr>
            <p:cNvSpPr>
              <a:spLocks/>
            </p:cNvSpPr>
            <p:nvPr/>
          </p:nvSpPr>
          <p:spPr bwMode="auto">
            <a:xfrm>
              <a:off x="6591323" y="5740416"/>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1" name="Freeform 45">
              <a:extLst>
                <a:ext uri="{FF2B5EF4-FFF2-40B4-BE49-F238E27FC236}">
                  <a16:creationId xmlns:a16="http://schemas.microsoft.com/office/drawing/2014/main" id="{587CEFD7-48C8-407A-9239-427595C54A8C}"/>
                </a:ext>
              </a:extLst>
            </p:cNvPr>
            <p:cNvSpPr>
              <a:spLocks/>
            </p:cNvSpPr>
            <p:nvPr/>
          </p:nvSpPr>
          <p:spPr bwMode="auto">
            <a:xfrm>
              <a:off x="2984522" y="5738828"/>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2" name="Text Box 46">
              <a:extLst>
                <a:ext uri="{FF2B5EF4-FFF2-40B4-BE49-F238E27FC236}">
                  <a16:creationId xmlns:a16="http://schemas.microsoft.com/office/drawing/2014/main" id="{6F0F201D-6C31-45AC-8883-0FA4739D7D21}"/>
                </a:ext>
              </a:extLst>
            </p:cNvPr>
            <p:cNvSpPr txBox="1">
              <a:spLocks noChangeArrowheads="1"/>
            </p:cNvSpPr>
            <p:nvPr/>
          </p:nvSpPr>
          <p:spPr bwMode="auto">
            <a:xfrm>
              <a:off x="2513035" y="5424501"/>
              <a:ext cx="720725" cy="46196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a:solidFill>
                    <a:srgbClr val="0000FF"/>
                  </a:solidFill>
                  <a:latin typeface="Times New Roman" pitchFamily="18" charset="0"/>
                  <a:cs typeface="Times New Roman" pitchFamily="18" charset="0"/>
                </a:rPr>
                <a:t>…</a:t>
              </a:r>
            </a:p>
          </p:txBody>
        </p:sp>
        <p:sp>
          <p:nvSpPr>
            <p:cNvPr id="23" name="Line 47">
              <a:extLst>
                <a:ext uri="{FF2B5EF4-FFF2-40B4-BE49-F238E27FC236}">
                  <a16:creationId xmlns:a16="http://schemas.microsoft.com/office/drawing/2014/main" id="{E5C6A645-FAE0-4B4E-8BD9-13CE4FBEA3F5}"/>
                </a:ext>
              </a:extLst>
            </p:cNvPr>
            <p:cNvSpPr>
              <a:spLocks noChangeShapeType="1"/>
            </p:cNvSpPr>
            <p:nvPr/>
          </p:nvSpPr>
          <p:spPr bwMode="auto">
            <a:xfrm>
              <a:off x="3714772" y="5200662"/>
              <a:ext cx="0" cy="358778"/>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4" name="Text Box 48">
              <a:extLst>
                <a:ext uri="{FF2B5EF4-FFF2-40B4-BE49-F238E27FC236}">
                  <a16:creationId xmlns:a16="http://schemas.microsoft.com/office/drawing/2014/main" id="{2C7CE4EC-9C01-423E-B9A0-A89A99342ECE}"/>
                </a:ext>
              </a:extLst>
            </p:cNvPr>
            <p:cNvSpPr txBox="1">
              <a:spLocks noChangeArrowheads="1"/>
            </p:cNvSpPr>
            <p:nvPr/>
          </p:nvSpPr>
          <p:spPr bwMode="auto">
            <a:xfrm>
              <a:off x="3773510" y="5103823"/>
              <a:ext cx="584200" cy="36671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err="1">
                  <a:solidFill>
                    <a:srgbClr val="0000FF"/>
                  </a:solidFill>
                  <a:latin typeface="Times New Roman" pitchFamily="18" charset="0"/>
                </a:rPr>
                <a:t>i</a:t>
              </a:r>
              <a:r>
                <a:rPr lang="en-US" altLang="zh-CN" b="1" kern="0" dirty="0">
                  <a:solidFill>
                    <a:srgbClr val="0000FF"/>
                  </a:solidFill>
                  <a:latin typeface="宋体"/>
                  <a:ea typeface="宋体"/>
                </a:rPr>
                <a:t>-</a:t>
              </a:r>
              <a:r>
                <a:rPr lang="en-US" altLang="zh-CN" b="1" kern="0" dirty="0">
                  <a:solidFill>
                    <a:srgbClr val="0000FF"/>
                  </a:solidFill>
                  <a:latin typeface="Times New Roman" pitchFamily="18" charset="0"/>
                </a:rPr>
                <a:t>1</a:t>
              </a:r>
            </a:p>
          </p:txBody>
        </p:sp>
        <p:sp>
          <p:nvSpPr>
            <p:cNvPr id="25" name="Freeform 49">
              <a:extLst>
                <a:ext uri="{FF2B5EF4-FFF2-40B4-BE49-F238E27FC236}">
                  <a16:creationId xmlns:a16="http://schemas.microsoft.com/office/drawing/2014/main" id="{49A8A195-6A4C-4F22-A1DF-F1844EDAB7B9}"/>
                </a:ext>
              </a:extLst>
            </p:cNvPr>
            <p:cNvSpPr>
              <a:spLocks/>
            </p:cNvSpPr>
            <p:nvPr/>
          </p:nvSpPr>
          <p:spPr bwMode="auto">
            <a:xfrm>
              <a:off x="5122886" y="574200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6" name="Text Box 50">
              <a:extLst>
                <a:ext uri="{FF2B5EF4-FFF2-40B4-BE49-F238E27FC236}">
                  <a16:creationId xmlns:a16="http://schemas.microsoft.com/office/drawing/2014/main" id="{C5E01600-B702-4B74-A3E6-321D4C1C66F0}"/>
                </a:ext>
              </a:extLst>
            </p:cNvPr>
            <p:cNvSpPr txBox="1">
              <a:spLocks noChangeArrowheads="1"/>
            </p:cNvSpPr>
            <p:nvPr/>
          </p:nvSpPr>
          <p:spPr bwMode="auto">
            <a:xfrm>
              <a:off x="5859486" y="5394338"/>
              <a:ext cx="720725" cy="4619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dirty="0">
                  <a:solidFill>
                    <a:srgbClr val="0000FF"/>
                  </a:solidFill>
                  <a:latin typeface="Times New Roman" pitchFamily="18" charset="0"/>
                  <a:cs typeface="Times New Roman" pitchFamily="18" charset="0"/>
                </a:rPr>
                <a:t>…</a:t>
              </a:r>
            </a:p>
          </p:txBody>
        </p:sp>
        <p:sp>
          <p:nvSpPr>
            <p:cNvPr id="27" name="Line 25">
              <a:extLst>
                <a:ext uri="{FF2B5EF4-FFF2-40B4-BE49-F238E27FC236}">
                  <a16:creationId xmlns:a16="http://schemas.microsoft.com/office/drawing/2014/main" id="{97341F6A-4CBF-46C2-BEBF-9701180C879D}"/>
                </a:ext>
              </a:extLst>
            </p:cNvPr>
            <p:cNvSpPr>
              <a:spLocks noChangeShapeType="1"/>
            </p:cNvSpPr>
            <p:nvPr/>
          </p:nvSpPr>
          <p:spPr bwMode="auto">
            <a:xfrm flipV="1">
              <a:off x="3724297" y="5948379"/>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28" name="Text Box 26">
              <a:extLst>
                <a:ext uri="{FF2B5EF4-FFF2-40B4-BE49-F238E27FC236}">
                  <a16:creationId xmlns:a16="http://schemas.microsoft.com/office/drawing/2014/main" id="{8DF040F9-85B8-4AF4-BC00-4FEEC0D4273C}"/>
                </a:ext>
              </a:extLst>
            </p:cNvPr>
            <p:cNvSpPr txBox="1">
              <a:spLocks noChangeArrowheads="1"/>
            </p:cNvSpPr>
            <p:nvPr/>
          </p:nvSpPr>
          <p:spPr bwMode="auto">
            <a:xfrm>
              <a:off x="3074216" y="5837254"/>
              <a:ext cx="595313" cy="46166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pre</a:t>
              </a:r>
            </a:p>
          </p:txBody>
        </p:sp>
      </p:grpSp>
      <p:grpSp>
        <p:nvGrpSpPr>
          <p:cNvPr id="31" name="组合 30">
            <a:extLst>
              <a:ext uri="{FF2B5EF4-FFF2-40B4-BE49-F238E27FC236}">
                <a16:creationId xmlns:a16="http://schemas.microsoft.com/office/drawing/2014/main" id="{2C4D6E75-0D58-437F-BCE9-430DA05C776D}"/>
              </a:ext>
            </a:extLst>
          </p:cNvPr>
          <p:cNvGrpSpPr>
            <a:grpSpLocks/>
          </p:cNvGrpSpPr>
          <p:nvPr/>
        </p:nvGrpSpPr>
        <p:grpSpPr bwMode="auto">
          <a:xfrm>
            <a:off x="4734717" y="3347266"/>
            <a:ext cx="7037389" cy="2226318"/>
            <a:chOff x="428596" y="3857627"/>
            <a:chExt cx="7037438" cy="2226334"/>
          </a:xfrm>
        </p:grpSpPr>
        <p:sp>
          <p:nvSpPr>
            <p:cNvPr id="32" name="TextBox 6">
              <a:extLst>
                <a:ext uri="{FF2B5EF4-FFF2-40B4-BE49-F238E27FC236}">
                  <a16:creationId xmlns:a16="http://schemas.microsoft.com/office/drawing/2014/main" id="{57264C72-D999-4CB9-B55B-59808E5B5CFE}"/>
                </a:ext>
              </a:extLst>
            </p:cNvPr>
            <p:cNvSpPr txBox="1"/>
            <p:nvPr/>
          </p:nvSpPr>
          <p:spPr>
            <a:xfrm>
              <a:off x="5541970" y="4295084"/>
              <a:ext cx="785819" cy="400053"/>
            </a:xfrm>
            <a:prstGeom prst="rect">
              <a:avLst/>
            </a:prstGeom>
            <a:noFill/>
          </p:spPr>
          <p:txBody>
            <a:bodyPr>
              <a:spAutoFit/>
            </a:bodyPr>
            <a:lstStyle/>
            <a:p>
              <a:pPr fontAlgn="auto">
                <a:spcBef>
                  <a:spcPts val="0"/>
                </a:spcBef>
                <a:spcAft>
                  <a:spcPts val="0"/>
                </a:spcAft>
                <a:defRPr/>
              </a:pPr>
              <a:r>
                <a:rPr lang="zh-CN" altLang="en-US" sz="2000" b="1" kern="0" dirty="0">
                  <a:solidFill>
                    <a:srgbClr val="0000FF"/>
                  </a:solidFill>
                  <a:latin typeface="Times New Roman" pitchFamily="18" charset="0"/>
                  <a:ea typeface="楷体" pitchFamily="49" charset="-122"/>
                  <a:cs typeface="Times New Roman" pitchFamily="18" charset="0"/>
                </a:rPr>
                <a:t>插入</a:t>
              </a:r>
              <a:endParaRPr lang="zh-CN" altLang="en-US" sz="2000" b="1" kern="0" dirty="0">
                <a:solidFill>
                  <a:srgbClr val="0000FF"/>
                </a:solidFill>
                <a:latin typeface="Times New Roman" pitchFamily="18" charset="0"/>
                <a:ea typeface="楷体_GB2312" pitchFamily="49" charset="-122"/>
              </a:endParaRPr>
            </a:p>
          </p:txBody>
        </p:sp>
        <p:sp>
          <p:nvSpPr>
            <p:cNvPr id="33" name="Rectangle 32">
              <a:extLst>
                <a:ext uri="{FF2B5EF4-FFF2-40B4-BE49-F238E27FC236}">
                  <a16:creationId xmlns:a16="http://schemas.microsoft.com/office/drawing/2014/main" id="{99B12B84-4A9C-4AE6-8F45-89DD8A524036}"/>
                </a:ext>
              </a:extLst>
            </p:cNvPr>
            <p:cNvSpPr>
              <a:spLocks noChangeArrowheads="1"/>
            </p:cNvSpPr>
            <p:nvPr/>
          </p:nvSpPr>
          <p:spPr bwMode="auto">
            <a:xfrm>
              <a:off x="1055663" y="5322901"/>
              <a:ext cx="360365"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34" name="Rectangle 33">
              <a:extLst>
                <a:ext uri="{FF2B5EF4-FFF2-40B4-BE49-F238E27FC236}">
                  <a16:creationId xmlns:a16="http://schemas.microsoft.com/office/drawing/2014/main" id="{F1378F9C-46C6-4442-B3C5-F09D7025F537}"/>
                </a:ext>
              </a:extLst>
            </p:cNvPr>
            <p:cNvSpPr>
              <a:spLocks noChangeArrowheads="1"/>
            </p:cNvSpPr>
            <p:nvPr/>
          </p:nvSpPr>
          <p:spPr bwMode="auto">
            <a:xfrm>
              <a:off x="1416028" y="5322901"/>
              <a:ext cx="360366" cy="36036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35" name="Line 34">
              <a:extLst>
                <a:ext uri="{FF2B5EF4-FFF2-40B4-BE49-F238E27FC236}">
                  <a16:creationId xmlns:a16="http://schemas.microsoft.com/office/drawing/2014/main" id="{D254E22D-7A97-4622-B72E-E802A6E1E363}"/>
                </a:ext>
              </a:extLst>
            </p:cNvPr>
            <p:cNvSpPr>
              <a:spLocks noChangeShapeType="1"/>
            </p:cNvSpPr>
            <p:nvPr/>
          </p:nvSpPr>
          <p:spPr bwMode="auto">
            <a:xfrm>
              <a:off x="707998" y="5502289"/>
              <a:ext cx="360366"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6" name="Text Box 35">
              <a:extLst>
                <a:ext uri="{FF2B5EF4-FFF2-40B4-BE49-F238E27FC236}">
                  <a16:creationId xmlns:a16="http://schemas.microsoft.com/office/drawing/2014/main" id="{E91CEBF0-C102-473B-96E0-E213E96440D4}"/>
                </a:ext>
              </a:extLst>
            </p:cNvPr>
            <p:cNvSpPr txBox="1">
              <a:spLocks noChangeArrowheads="1"/>
            </p:cNvSpPr>
            <p:nvPr/>
          </p:nvSpPr>
          <p:spPr bwMode="auto">
            <a:xfrm>
              <a:off x="428596" y="5322901"/>
              <a:ext cx="268290" cy="36671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Times New Roman" pitchFamily="18" charset="0"/>
                  <a:cs typeface="Times New Roman" pitchFamily="18" charset="0"/>
                </a:rPr>
                <a:t>L</a:t>
              </a:r>
            </a:p>
          </p:txBody>
        </p:sp>
        <p:sp>
          <p:nvSpPr>
            <p:cNvPr id="37" name="Rectangle 36">
              <a:extLst>
                <a:ext uri="{FF2B5EF4-FFF2-40B4-BE49-F238E27FC236}">
                  <a16:creationId xmlns:a16="http://schemas.microsoft.com/office/drawing/2014/main" id="{3C1BE961-4175-46F1-A87D-3588EEE21FFD}"/>
                </a:ext>
              </a:extLst>
            </p:cNvPr>
            <p:cNvSpPr>
              <a:spLocks noChangeArrowheads="1"/>
            </p:cNvSpPr>
            <p:nvPr/>
          </p:nvSpPr>
          <p:spPr bwMode="auto">
            <a:xfrm>
              <a:off x="3263891" y="5322901"/>
              <a:ext cx="360366"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38" name="Rectangle 37">
              <a:extLst>
                <a:ext uri="{FF2B5EF4-FFF2-40B4-BE49-F238E27FC236}">
                  <a16:creationId xmlns:a16="http://schemas.microsoft.com/office/drawing/2014/main" id="{7D49C574-1123-4D3E-8777-F9E4514C25DC}"/>
                </a:ext>
              </a:extLst>
            </p:cNvPr>
            <p:cNvSpPr>
              <a:spLocks noChangeArrowheads="1"/>
            </p:cNvSpPr>
            <p:nvPr/>
          </p:nvSpPr>
          <p:spPr bwMode="auto">
            <a:xfrm>
              <a:off x="3624256" y="5322901"/>
              <a:ext cx="360365"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39" name="Freeform 38">
              <a:extLst>
                <a:ext uri="{FF2B5EF4-FFF2-40B4-BE49-F238E27FC236}">
                  <a16:creationId xmlns:a16="http://schemas.microsoft.com/office/drawing/2014/main" id="{B45EE7DC-F4C5-4C14-87E6-9E7F73B55BDF}"/>
                </a:ext>
              </a:extLst>
            </p:cNvPr>
            <p:cNvSpPr>
              <a:spLocks/>
            </p:cNvSpPr>
            <p:nvPr/>
          </p:nvSpPr>
          <p:spPr bwMode="auto">
            <a:xfrm>
              <a:off x="1595417" y="5500702"/>
              <a:ext cx="552454"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0" name="Rectangle 39">
              <a:extLst>
                <a:ext uri="{FF2B5EF4-FFF2-40B4-BE49-F238E27FC236}">
                  <a16:creationId xmlns:a16="http://schemas.microsoft.com/office/drawing/2014/main" id="{0B146678-6950-4CC8-BBD1-DE34D592529C}"/>
                </a:ext>
              </a:extLst>
            </p:cNvPr>
            <p:cNvSpPr>
              <a:spLocks noChangeArrowheads="1"/>
            </p:cNvSpPr>
            <p:nvPr/>
          </p:nvSpPr>
          <p:spPr bwMode="auto">
            <a:xfrm>
              <a:off x="4332286" y="5322901"/>
              <a:ext cx="360365"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b="1" i="1" kern="0" dirty="0">
                <a:solidFill>
                  <a:srgbClr val="0000FF"/>
                </a:solidFill>
                <a:latin typeface="Times New Roman" pitchFamily="18" charset="0"/>
                <a:cs typeface="Times New Roman" pitchFamily="18" charset="0"/>
              </a:endParaRPr>
            </a:p>
          </p:txBody>
        </p:sp>
        <p:sp>
          <p:nvSpPr>
            <p:cNvPr id="41" name="Rectangle 40">
              <a:extLst>
                <a:ext uri="{FF2B5EF4-FFF2-40B4-BE49-F238E27FC236}">
                  <a16:creationId xmlns:a16="http://schemas.microsoft.com/office/drawing/2014/main" id="{8EEEC246-C49E-4015-97CF-77C00F826B28}"/>
                </a:ext>
              </a:extLst>
            </p:cNvPr>
            <p:cNvSpPr>
              <a:spLocks noChangeArrowheads="1"/>
            </p:cNvSpPr>
            <p:nvPr/>
          </p:nvSpPr>
          <p:spPr bwMode="auto">
            <a:xfrm>
              <a:off x="4692651" y="5322901"/>
              <a:ext cx="360366"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42" name="Line 41">
              <a:extLst>
                <a:ext uri="{FF2B5EF4-FFF2-40B4-BE49-F238E27FC236}">
                  <a16:creationId xmlns:a16="http://schemas.microsoft.com/office/drawing/2014/main" id="{62BB1E5D-6DF6-42BE-97DE-5195D3F1BFA0}"/>
                </a:ext>
              </a:extLst>
            </p:cNvPr>
            <p:cNvSpPr>
              <a:spLocks noChangeShapeType="1"/>
            </p:cNvSpPr>
            <p:nvPr/>
          </p:nvSpPr>
          <p:spPr bwMode="auto">
            <a:xfrm flipV="1">
              <a:off x="3844920" y="4486283"/>
              <a:ext cx="773118" cy="1016005"/>
            </a:xfrm>
            <a:prstGeom prst="line">
              <a:avLst/>
            </a:prstGeom>
            <a:noFill/>
            <a:ln w="28575">
              <a:solidFill>
                <a:srgbClr val="FF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3" name="Rectangle 42">
              <a:extLst>
                <a:ext uri="{FF2B5EF4-FFF2-40B4-BE49-F238E27FC236}">
                  <a16:creationId xmlns:a16="http://schemas.microsoft.com/office/drawing/2014/main" id="{F90DC361-AF0A-4637-B63C-CA323862DA41}"/>
                </a:ext>
              </a:extLst>
            </p:cNvPr>
            <p:cNvSpPr>
              <a:spLocks noChangeArrowheads="1"/>
            </p:cNvSpPr>
            <p:nvPr/>
          </p:nvSpPr>
          <p:spPr bwMode="auto">
            <a:xfrm>
              <a:off x="6745303" y="5322901"/>
              <a:ext cx="360365"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44" name="Rectangle 43">
              <a:extLst>
                <a:ext uri="{FF2B5EF4-FFF2-40B4-BE49-F238E27FC236}">
                  <a16:creationId xmlns:a16="http://schemas.microsoft.com/office/drawing/2014/main" id="{3AEF7AC6-96A5-4818-B814-A3BFFB66EDC9}"/>
                </a:ext>
              </a:extLst>
            </p:cNvPr>
            <p:cNvSpPr>
              <a:spLocks noChangeArrowheads="1"/>
            </p:cNvSpPr>
            <p:nvPr/>
          </p:nvSpPr>
          <p:spPr bwMode="auto">
            <a:xfrm>
              <a:off x="7105668" y="5322901"/>
              <a:ext cx="360366" cy="360365"/>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kern="0" dirty="0">
                  <a:solidFill>
                    <a:srgbClr val="0000FF"/>
                  </a:solidFill>
                  <a:latin typeface="Verdana" pitchFamily="34" charset="0"/>
                </a:rPr>
                <a:t>∧</a:t>
              </a:r>
            </a:p>
          </p:txBody>
        </p:sp>
        <p:sp>
          <p:nvSpPr>
            <p:cNvPr id="45" name="Freeform 44">
              <a:extLst>
                <a:ext uri="{FF2B5EF4-FFF2-40B4-BE49-F238E27FC236}">
                  <a16:creationId xmlns:a16="http://schemas.microsoft.com/office/drawing/2014/main" id="{32CEEC31-6A98-41B7-B1D8-932E35166CD1}"/>
                </a:ext>
              </a:extLst>
            </p:cNvPr>
            <p:cNvSpPr>
              <a:spLocks/>
            </p:cNvSpPr>
            <p:nvPr/>
          </p:nvSpPr>
          <p:spPr bwMode="auto">
            <a:xfrm>
              <a:off x="6270637" y="5500702"/>
              <a:ext cx="487366"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6" name="Freeform 45">
              <a:extLst>
                <a:ext uri="{FF2B5EF4-FFF2-40B4-BE49-F238E27FC236}">
                  <a16:creationId xmlns:a16="http://schemas.microsoft.com/office/drawing/2014/main" id="{8E6758D6-CCF2-44A0-BA45-97B7771DF7A1}"/>
                </a:ext>
              </a:extLst>
            </p:cNvPr>
            <p:cNvSpPr>
              <a:spLocks/>
            </p:cNvSpPr>
            <p:nvPr/>
          </p:nvSpPr>
          <p:spPr bwMode="auto">
            <a:xfrm>
              <a:off x="2663812" y="5499114"/>
              <a:ext cx="552454"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7" name="Text Box 46">
              <a:extLst>
                <a:ext uri="{FF2B5EF4-FFF2-40B4-BE49-F238E27FC236}">
                  <a16:creationId xmlns:a16="http://schemas.microsoft.com/office/drawing/2014/main" id="{239F37E1-CF75-41E2-A582-04A0D52851E2}"/>
                </a:ext>
              </a:extLst>
            </p:cNvPr>
            <p:cNvSpPr txBox="1">
              <a:spLocks noChangeArrowheads="1"/>
            </p:cNvSpPr>
            <p:nvPr/>
          </p:nvSpPr>
          <p:spPr bwMode="auto">
            <a:xfrm>
              <a:off x="2128821" y="5173675"/>
              <a:ext cx="682630" cy="4619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a:solidFill>
                    <a:srgbClr val="0000FF"/>
                  </a:solidFill>
                  <a:latin typeface="Arial"/>
                </a:rPr>
                <a:t>…</a:t>
              </a:r>
              <a:endParaRPr lang="en-US" altLang="zh-CN" sz="2400" kern="0">
                <a:solidFill>
                  <a:srgbClr val="0000FF"/>
                </a:solidFill>
                <a:latin typeface="Verdana" pitchFamily="34" charset="0"/>
              </a:endParaRPr>
            </a:p>
          </p:txBody>
        </p:sp>
        <p:sp>
          <p:nvSpPr>
            <p:cNvPr id="48" name="Line 47">
              <a:extLst>
                <a:ext uri="{FF2B5EF4-FFF2-40B4-BE49-F238E27FC236}">
                  <a16:creationId xmlns:a16="http://schemas.microsoft.com/office/drawing/2014/main" id="{CBA6AAF7-A7B6-487E-A31A-110F33A26A5F}"/>
                </a:ext>
              </a:extLst>
            </p:cNvPr>
            <p:cNvSpPr>
              <a:spLocks noChangeShapeType="1"/>
            </p:cNvSpPr>
            <p:nvPr/>
          </p:nvSpPr>
          <p:spPr bwMode="auto">
            <a:xfrm>
              <a:off x="3394067" y="4960948"/>
              <a:ext cx="0" cy="358778"/>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9" name="Text Box 48">
              <a:extLst>
                <a:ext uri="{FF2B5EF4-FFF2-40B4-BE49-F238E27FC236}">
                  <a16:creationId xmlns:a16="http://schemas.microsoft.com/office/drawing/2014/main" id="{979CF80D-7B87-42B0-A0D3-FDFE4475C22E}"/>
                </a:ext>
              </a:extLst>
            </p:cNvPr>
            <p:cNvSpPr txBox="1">
              <a:spLocks noChangeArrowheads="1"/>
            </p:cNvSpPr>
            <p:nvPr/>
          </p:nvSpPr>
          <p:spPr bwMode="auto">
            <a:xfrm>
              <a:off x="3452805" y="4864110"/>
              <a:ext cx="584204" cy="366716"/>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err="1">
                  <a:solidFill>
                    <a:srgbClr val="0000FF"/>
                  </a:solidFill>
                  <a:latin typeface="Times New Roman" pitchFamily="18" charset="0"/>
                </a:rPr>
                <a:t>i</a:t>
              </a:r>
              <a:r>
                <a:rPr lang="en-US" altLang="zh-CN" b="1" kern="0" dirty="0">
                  <a:solidFill>
                    <a:srgbClr val="0000FF"/>
                  </a:solidFill>
                  <a:latin typeface="宋体"/>
                  <a:ea typeface="宋体"/>
                </a:rPr>
                <a:t>-</a:t>
              </a:r>
              <a:r>
                <a:rPr lang="en-US" altLang="zh-CN" b="1" kern="0" dirty="0">
                  <a:solidFill>
                    <a:srgbClr val="0000FF"/>
                  </a:solidFill>
                  <a:latin typeface="Times New Roman" pitchFamily="18" charset="0"/>
                </a:rPr>
                <a:t>1</a:t>
              </a:r>
            </a:p>
          </p:txBody>
        </p:sp>
        <p:sp>
          <p:nvSpPr>
            <p:cNvPr id="50" name="Freeform 49">
              <a:extLst>
                <a:ext uri="{FF2B5EF4-FFF2-40B4-BE49-F238E27FC236}">
                  <a16:creationId xmlns:a16="http://schemas.microsoft.com/office/drawing/2014/main" id="{4A5EA9AA-B7BA-4499-8CCF-31CD84FE2F15}"/>
                </a:ext>
              </a:extLst>
            </p:cNvPr>
            <p:cNvSpPr>
              <a:spLocks/>
            </p:cNvSpPr>
            <p:nvPr/>
          </p:nvSpPr>
          <p:spPr bwMode="auto">
            <a:xfrm>
              <a:off x="4802190" y="5502289"/>
              <a:ext cx="487365"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1" name="Text Box 50">
              <a:extLst>
                <a:ext uri="{FF2B5EF4-FFF2-40B4-BE49-F238E27FC236}">
                  <a16:creationId xmlns:a16="http://schemas.microsoft.com/office/drawing/2014/main" id="{67862F40-8B39-47CC-93D5-FC04A51A0924}"/>
                </a:ext>
              </a:extLst>
            </p:cNvPr>
            <p:cNvSpPr txBox="1">
              <a:spLocks noChangeArrowheads="1"/>
            </p:cNvSpPr>
            <p:nvPr/>
          </p:nvSpPr>
          <p:spPr bwMode="auto">
            <a:xfrm>
              <a:off x="5627695" y="5192725"/>
              <a:ext cx="720730" cy="4619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dirty="0">
                  <a:solidFill>
                    <a:srgbClr val="0000FF"/>
                  </a:solidFill>
                  <a:latin typeface="Arial"/>
                </a:rPr>
                <a:t>…</a:t>
              </a:r>
              <a:endParaRPr lang="en-US" altLang="zh-CN" sz="2400" kern="0" dirty="0">
                <a:solidFill>
                  <a:srgbClr val="0000FF"/>
                </a:solidFill>
                <a:latin typeface="Verdana" pitchFamily="34" charset="0"/>
              </a:endParaRPr>
            </a:p>
          </p:txBody>
        </p:sp>
        <p:sp>
          <p:nvSpPr>
            <p:cNvPr id="52" name="Line 25">
              <a:extLst>
                <a:ext uri="{FF2B5EF4-FFF2-40B4-BE49-F238E27FC236}">
                  <a16:creationId xmlns:a16="http://schemas.microsoft.com/office/drawing/2014/main" id="{1A18A217-A3D5-4E0D-BFD1-8392ADADE322}"/>
                </a:ext>
              </a:extLst>
            </p:cNvPr>
            <p:cNvSpPr>
              <a:spLocks noChangeShapeType="1"/>
            </p:cNvSpPr>
            <p:nvPr/>
          </p:nvSpPr>
          <p:spPr bwMode="auto">
            <a:xfrm flipV="1">
              <a:off x="3403592" y="5708665"/>
              <a:ext cx="0" cy="288927"/>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3" name="Text Box 26">
              <a:extLst>
                <a:ext uri="{FF2B5EF4-FFF2-40B4-BE49-F238E27FC236}">
                  <a16:creationId xmlns:a16="http://schemas.microsoft.com/office/drawing/2014/main" id="{E5B71300-B82C-46B1-95D5-2B276713312A}"/>
                </a:ext>
              </a:extLst>
            </p:cNvPr>
            <p:cNvSpPr txBox="1">
              <a:spLocks noChangeArrowheads="1"/>
            </p:cNvSpPr>
            <p:nvPr/>
          </p:nvSpPr>
          <p:spPr bwMode="auto">
            <a:xfrm>
              <a:off x="2743981" y="5622293"/>
              <a:ext cx="947745" cy="461668"/>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pre</a:t>
              </a:r>
            </a:p>
          </p:txBody>
        </p:sp>
        <p:sp>
          <p:nvSpPr>
            <p:cNvPr id="54" name="Rectangle 39">
              <a:extLst>
                <a:ext uri="{FF2B5EF4-FFF2-40B4-BE49-F238E27FC236}">
                  <a16:creationId xmlns:a16="http://schemas.microsoft.com/office/drawing/2014/main" id="{CE6E17D5-BCB3-4D12-97CD-3982236AF92B}"/>
                </a:ext>
              </a:extLst>
            </p:cNvPr>
            <p:cNvSpPr>
              <a:spLocks noChangeArrowheads="1"/>
            </p:cNvSpPr>
            <p:nvPr/>
          </p:nvSpPr>
          <p:spPr bwMode="auto">
            <a:xfrm>
              <a:off x="4708526" y="4286255"/>
              <a:ext cx="360366" cy="360366"/>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e</a:t>
              </a:r>
            </a:p>
          </p:txBody>
        </p:sp>
        <p:sp>
          <p:nvSpPr>
            <p:cNvPr id="55" name="Rectangle 40">
              <a:extLst>
                <a:ext uri="{FF2B5EF4-FFF2-40B4-BE49-F238E27FC236}">
                  <a16:creationId xmlns:a16="http://schemas.microsoft.com/office/drawing/2014/main" id="{4B65F383-0014-45BD-96B8-D2E4BB905F18}"/>
                </a:ext>
              </a:extLst>
            </p:cNvPr>
            <p:cNvSpPr>
              <a:spLocks noChangeArrowheads="1"/>
            </p:cNvSpPr>
            <p:nvPr/>
          </p:nvSpPr>
          <p:spPr bwMode="auto">
            <a:xfrm>
              <a:off x="5068891" y="4286255"/>
              <a:ext cx="360365" cy="360366"/>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57" name="任意多边形 31">
              <a:extLst>
                <a:ext uri="{FF2B5EF4-FFF2-40B4-BE49-F238E27FC236}">
                  <a16:creationId xmlns:a16="http://schemas.microsoft.com/office/drawing/2014/main" id="{0BBAD218-DF05-4740-9081-D6085CD6981A}"/>
                </a:ext>
              </a:extLst>
            </p:cNvPr>
            <p:cNvSpPr/>
            <p:nvPr/>
          </p:nvSpPr>
          <p:spPr>
            <a:xfrm>
              <a:off x="4357687" y="4064004"/>
              <a:ext cx="355602" cy="215902"/>
            </a:xfrm>
            <a:custGeom>
              <a:avLst/>
              <a:gdLst>
                <a:gd name="connsiteX0" fmla="*/ 0 w 355600"/>
                <a:gd name="connsiteY0" fmla="*/ 0 h 215900"/>
                <a:gd name="connsiteX1" fmla="*/ 228600 w 355600"/>
                <a:gd name="connsiteY1" fmla="*/ 114300 h 215900"/>
                <a:gd name="connsiteX2" fmla="*/ 355600 w 355600"/>
                <a:gd name="connsiteY2" fmla="*/ 215900 h 215900"/>
              </a:gdLst>
              <a:ahLst/>
              <a:cxnLst>
                <a:cxn ang="0">
                  <a:pos x="connsiteX0" y="connsiteY0"/>
                </a:cxn>
                <a:cxn ang="0">
                  <a:pos x="connsiteX1" y="connsiteY1"/>
                </a:cxn>
                <a:cxn ang="0">
                  <a:pos x="connsiteX2" y="connsiteY2"/>
                </a:cxn>
              </a:cxnLst>
              <a:rect l="l" t="t" r="r" b="b"/>
              <a:pathLst>
                <a:path w="355600" h="215900">
                  <a:moveTo>
                    <a:pt x="0" y="0"/>
                  </a:moveTo>
                  <a:cubicBezTo>
                    <a:pt x="84666" y="39158"/>
                    <a:pt x="169333" y="78317"/>
                    <a:pt x="228600" y="114300"/>
                  </a:cubicBezTo>
                  <a:cubicBezTo>
                    <a:pt x="287867" y="150283"/>
                    <a:pt x="321733" y="183091"/>
                    <a:pt x="355600" y="215900"/>
                  </a:cubicBezTo>
                </a:path>
              </a:pathLst>
            </a:custGeom>
            <a:noFill/>
            <a:ln w="28575" cap="flat" cmpd="sng" algn="ctr">
              <a:solidFill>
                <a:srgbClr val="0000FF"/>
              </a:solidFill>
              <a:prstDash val="solid"/>
              <a:tailEnd type="arrow"/>
            </a:ln>
            <a:effectLst/>
          </p:spPr>
          <p:txBody>
            <a:bodyPr anchor="ctr"/>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58" name="Text Box 26">
              <a:extLst>
                <a:ext uri="{FF2B5EF4-FFF2-40B4-BE49-F238E27FC236}">
                  <a16:creationId xmlns:a16="http://schemas.microsoft.com/office/drawing/2014/main" id="{C663EC3E-0F77-4F08-9D80-F0C60D718EC1}"/>
                </a:ext>
              </a:extLst>
            </p:cNvPr>
            <p:cNvSpPr txBox="1">
              <a:spLocks noChangeArrowheads="1"/>
            </p:cNvSpPr>
            <p:nvPr/>
          </p:nvSpPr>
          <p:spPr bwMode="auto">
            <a:xfrm>
              <a:off x="4071935" y="3857627"/>
              <a:ext cx="360365" cy="369891"/>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s</a:t>
              </a:r>
            </a:p>
          </p:txBody>
        </p:sp>
      </p:grpSp>
      <p:cxnSp>
        <p:nvCxnSpPr>
          <p:cNvPr id="62" name="直接箭头连接符 61">
            <a:extLst>
              <a:ext uri="{FF2B5EF4-FFF2-40B4-BE49-F238E27FC236}">
                <a16:creationId xmlns:a16="http://schemas.microsoft.com/office/drawing/2014/main" id="{A3B79AEF-2C18-4745-87B6-140DA789F18B}"/>
              </a:ext>
            </a:extLst>
          </p:cNvPr>
          <p:cNvCxnSpPr>
            <a:endCxn id="40" idx="0"/>
          </p:cNvCxnSpPr>
          <p:nvPr/>
        </p:nvCxnSpPr>
        <p:spPr bwMode="auto">
          <a:xfrm flipH="1">
            <a:off x="8818561" y="3975918"/>
            <a:ext cx="804069" cy="836612"/>
          </a:xfrm>
          <a:prstGeom prst="straightConnector1">
            <a:avLst/>
          </a:prstGeom>
          <a:solidFill>
            <a:schemeClr val="accent1"/>
          </a:solidFill>
          <a:ln w="28575" cap="flat" cmpd="sng" algn="ctr">
            <a:solidFill>
              <a:srgbClr val="FF0000"/>
            </a:solidFill>
            <a:prstDash val="solid"/>
            <a:round/>
            <a:headEnd type="none" w="sm" len="sm"/>
            <a:tailEnd type="triangle"/>
          </a:ln>
          <a:effectLst/>
        </p:spPr>
      </p:cxnSp>
      <p:sp>
        <p:nvSpPr>
          <p:cNvPr id="56" name="文本框 55">
            <a:extLst>
              <a:ext uri="{FF2B5EF4-FFF2-40B4-BE49-F238E27FC236}">
                <a16:creationId xmlns:a16="http://schemas.microsoft.com/office/drawing/2014/main" id="{A3F042B3-7B40-4622-AAFD-C00D06D20D05}"/>
              </a:ext>
            </a:extLst>
          </p:cNvPr>
          <p:cNvSpPr txBox="1"/>
          <p:nvPr/>
        </p:nvSpPr>
        <p:spPr>
          <a:xfrm>
            <a:off x="3523853" y="6198513"/>
            <a:ext cx="8229600" cy="430887"/>
          </a:xfrm>
          <a:prstGeom prst="rect">
            <a:avLst/>
          </a:prstGeom>
          <a:solidFill>
            <a:srgbClr val="FFFFCC"/>
          </a:solidFill>
        </p:spPr>
        <p:txBody>
          <a:bodyPr wrap="square" rtlCol="0">
            <a:spAutoFit/>
          </a:bodyPr>
          <a:lstStyle/>
          <a:p>
            <a:pPr algn="ctr"/>
            <a:r>
              <a:rPr lang="zh-CN" altLang="en-US" sz="2200" b="1" dirty="0">
                <a:solidFill>
                  <a:schemeClr val="accent6"/>
                </a:solidFill>
                <a:latin typeface="微软雅黑" panose="020B0503020204020204" pitchFamily="34" charset="-122"/>
                <a:ea typeface="微软雅黑" panose="020B0503020204020204" pitchFamily="34" charset="-122"/>
              </a:rPr>
              <a:t>若单链表有</a:t>
            </a:r>
            <a:r>
              <a:rPr lang="en-US" altLang="zh-CN" sz="2200" b="1" dirty="0">
                <a:solidFill>
                  <a:srgbClr val="FF0000"/>
                </a:solidFill>
                <a:latin typeface="微软雅黑" panose="020B0503020204020204" pitchFamily="34" charset="-122"/>
                <a:ea typeface="微软雅黑" panose="020B0503020204020204" pitchFamily="34" charset="-122"/>
              </a:rPr>
              <a:t>m</a:t>
            </a:r>
            <a:r>
              <a:rPr lang="zh-CN" altLang="en-US" sz="2200" b="1" dirty="0">
                <a:solidFill>
                  <a:schemeClr val="accent6"/>
                </a:solidFill>
                <a:latin typeface="微软雅黑" panose="020B0503020204020204" pitchFamily="34" charset="-122"/>
                <a:ea typeface="微软雅黑" panose="020B0503020204020204" pitchFamily="34" charset="-122"/>
              </a:rPr>
              <a:t>个结点，插入位置为</a:t>
            </a:r>
            <a:r>
              <a:rPr lang="en-US" altLang="zh-CN" sz="2200" b="1" dirty="0">
                <a:solidFill>
                  <a:srgbClr val="FF0000"/>
                </a:solidFill>
                <a:latin typeface="微软雅黑" panose="020B0503020204020204" pitchFamily="34" charset="-122"/>
                <a:ea typeface="微软雅黑" panose="020B0503020204020204" pitchFamily="34" charset="-122"/>
              </a:rPr>
              <a:t>m+1</a:t>
            </a:r>
            <a:r>
              <a:rPr lang="zh-CN" altLang="en-US" sz="2200" b="1" dirty="0">
                <a:solidFill>
                  <a:schemeClr val="accent6"/>
                </a:solidFill>
                <a:latin typeface="微软雅黑" panose="020B0503020204020204" pitchFamily="34" charset="-122"/>
                <a:ea typeface="微软雅黑" panose="020B0503020204020204" pitchFamily="34" charset="-122"/>
              </a:rPr>
              <a:t>时，则是在尾部插入结点</a:t>
            </a:r>
          </a:p>
        </p:txBody>
      </p:sp>
      <p:sp>
        <p:nvSpPr>
          <p:cNvPr id="2" name="箭头: 右 1">
            <a:extLst>
              <a:ext uri="{FF2B5EF4-FFF2-40B4-BE49-F238E27FC236}">
                <a16:creationId xmlns:a16="http://schemas.microsoft.com/office/drawing/2014/main" id="{4FDA47BB-EB50-45B0-A5C3-A61A2D2FDFA5}"/>
              </a:ext>
            </a:extLst>
          </p:cNvPr>
          <p:cNvSpPr/>
          <p:nvPr/>
        </p:nvSpPr>
        <p:spPr bwMode="auto">
          <a:xfrm>
            <a:off x="9735341" y="845488"/>
            <a:ext cx="2165935" cy="679356"/>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双向链表前插</a:t>
            </a:r>
            <a:endParaRPr lang="zh-CN" altLang="en-US" sz="2000" b="1" dirty="0"/>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59395036-FB00-4273-A574-FF31E5BD70FA}"/>
                  </a:ext>
                </a:extLst>
              </p14:cNvPr>
              <p14:cNvContentPartPr/>
              <p14:nvPr/>
            </p14:nvContentPartPr>
            <p14:xfrm>
              <a:off x="9255868" y="4374829"/>
              <a:ext cx="595440" cy="1319040"/>
            </p14:xfrm>
          </p:contentPart>
        </mc:Choice>
        <mc:Fallback xmlns="">
          <p:pic>
            <p:nvPicPr>
              <p:cNvPr id="3" name="墨迹 2">
                <a:extLst>
                  <a:ext uri="{FF2B5EF4-FFF2-40B4-BE49-F238E27FC236}">
                    <a16:creationId xmlns:a16="http://schemas.microsoft.com/office/drawing/2014/main" id="{59395036-FB00-4273-A574-FF31E5BD70FA}"/>
                  </a:ext>
                </a:extLst>
              </p:cNvPr>
              <p:cNvPicPr/>
              <p:nvPr/>
            </p:nvPicPr>
            <p:blipFill>
              <a:blip r:embed="rId4"/>
              <a:stretch>
                <a:fillRect/>
              </a:stretch>
            </p:blipFill>
            <p:spPr>
              <a:xfrm>
                <a:off x="9247228" y="4365829"/>
                <a:ext cx="613080" cy="133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9" name="墨迹 28">
                <a:extLst>
                  <a:ext uri="{FF2B5EF4-FFF2-40B4-BE49-F238E27FC236}">
                    <a16:creationId xmlns:a16="http://schemas.microsoft.com/office/drawing/2014/main" id="{8A50EFBD-93BF-4033-A862-6AA6E2846B47}"/>
                  </a:ext>
                </a:extLst>
              </p14:cNvPr>
              <p14:cNvContentPartPr/>
              <p14:nvPr/>
            </p14:nvContentPartPr>
            <p14:xfrm>
              <a:off x="6246268" y="4223989"/>
              <a:ext cx="2423520" cy="1810440"/>
            </p14:xfrm>
          </p:contentPart>
        </mc:Choice>
        <mc:Fallback xmlns="">
          <p:pic>
            <p:nvPicPr>
              <p:cNvPr id="29" name="墨迹 28">
                <a:extLst>
                  <a:ext uri="{FF2B5EF4-FFF2-40B4-BE49-F238E27FC236}">
                    <a16:creationId xmlns:a16="http://schemas.microsoft.com/office/drawing/2014/main" id="{8A50EFBD-93BF-4033-A862-6AA6E2846B47}"/>
                  </a:ext>
                </a:extLst>
              </p:cNvPr>
              <p:cNvPicPr/>
              <p:nvPr/>
            </p:nvPicPr>
            <p:blipFill>
              <a:blip r:embed="rId6"/>
              <a:stretch>
                <a:fillRect/>
              </a:stretch>
            </p:blipFill>
            <p:spPr>
              <a:xfrm>
                <a:off x="6237628" y="4215349"/>
                <a:ext cx="2441160" cy="1828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 name="墨迹 29">
                <a:extLst>
                  <a:ext uri="{FF2B5EF4-FFF2-40B4-BE49-F238E27FC236}">
                    <a16:creationId xmlns:a16="http://schemas.microsoft.com/office/drawing/2014/main" id="{574B266E-3883-4395-B8E1-1718C78A6B87}"/>
                  </a:ext>
                </a:extLst>
              </p14:cNvPr>
              <p14:cNvContentPartPr/>
              <p14:nvPr/>
            </p14:nvContentPartPr>
            <p14:xfrm>
              <a:off x="11668948" y="5858389"/>
              <a:ext cx="360" cy="2520"/>
            </p14:xfrm>
          </p:contentPart>
        </mc:Choice>
        <mc:Fallback xmlns="">
          <p:pic>
            <p:nvPicPr>
              <p:cNvPr id="30" name="墨迹 29">
                <a:extLst>
                  <a:ext uri="{FF2B5EF4-FFF2-40B4-BE49-F238E27FC236}">
                    <a16:creationId xmlns:a16="http://schemas.microsoft.com/office/drawing/2014/main" id="{574B266E-3883-4395-B8E1-1718C78A6B87}"/>
                  </a:ext>
                </a:extLst>
              </p:cNvPr>
              <p:cNvPicPr/>
              <p:nvPr/>
            </p:nvPicPr>
            <p:blipFill>
              <a:blip r:embed="rId8"/>
              <a:stretch>
                <a:fillRect/>
              </a:stretch>
            </p:blipFill>
            <p:spPr>
              <a:xfrm>
                <a:off x="11660308" y="5849389"/>
                <a:ext cx="18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9" name="墨迹 58">
                <a:extLst>
                  <a:ext uri="{FF2B5EF4-FFF2-40B4-BE49-F238E27FC236}">
                    <a16:creationId xmlns:a16="http://schemas.microsoft.com/office/drawing/2014/main" id="{ED03F259-9848-434F-8AE2-0C9D56BA178F}"/>
                  </a:ext>
                </a:extLst>
              </p14:cNvPr>
              <p14:cNvContentPartPr/>
              <p14:nvPr/>
            </p14:nvContentPartPr>
            <p14:xfrm>
              <a:off x="2253868" y="6506749"/>
              <a:ext cx="360" cy="360"/>
            </p14:xfrm>
          </p:contentPart>
        </mc:Choice>
        <mc:Fallback xmlns="">
          <p:pic>
            <p:nvPicPr>
              <p:cNvPr id="59" name="墨迹 58">
                <a:extLst>
                  <a:ext uri="{FF2B5EF4-FFF2-40B4-BE49-F238E27FC236}">
                    <a16:creationId xmlns:a16="http://schemas.microsoft.com/office/drawing/2014/main" id="{ED03F259-9848-434F-8AE2-0C9D56BA178F}"/>
                  </a:ext>
                </a:extLst>
              </p:cNvPr>
              <p:cNvPicPr/>
              <p:nvPr/>
            </p:nvPicPr>
            <p:blipFill>
              <a:blip r:embed="rId10"/>
              <a:stretch>
                <a:fillRect/>
              </a:stretch>
            </p:blipFill>
            <p:spPr>
              <a:xfrm>
                <a:off x="2244868" y="6498109"/>
                <a:ext cx="18000" cy="18000"/>
              </a:xfrm>
              <a:prstGeom prst="rect">
                <a:avLst/>
              </a:prstGeom>
            </p:spPr>
          </p:pic>
        </mc:Fallback>
      </mc:AlternateContent>
    </p:spTree>
    <p:extLst>
      <p:ext uri="{BB962C8B-B14F-4D97-AF65-F5344CB8AC3E}">
        <p14:creationId xmlns:p14="http://schemas.microsoft.com/office/powerpoint/2010/main" val="43457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C9D18-21C0-4456-899F-614A4311358E}"/>
              </a:ext>
            </a:extLst>
          </p:cNvPr>
          <p:cNvSpPr>
            <a:spLocks noGrp="1"/>
          </p:cNvSpPr>
          <p:nvPr>
            <p:ph type="title"/>
          </p:nvPr>
        </p:nvSpPr>
        <p:spPr>
          <a:xfrm>
            <a:off x="9423400" y="437147"/>
            <a:ext cx="2362200" cy="553453"/>
          </a:xfrm>
        </p:spPr>
        <p:txBody>
          <a:bodyPr/>
          <a:lstStyle/>
          <a:p>
            <a:pPr algn="r"/>
            <a:r>
              <a:rPr lang="zh-CN" altLang="en-US" sz="2800" dirty="0">
                <a:latin typeface="宋体" panose="02010600030101010101" pitchFamily="2" charset="-122"/>
              </a:rPr>
              <a:t>单链表删除</a:t>
            </a:r>
            <a:endParaRPr lang="zh-CN" altLang="en-US" sz="2800" dirty="0"/>
          </a:p>
        </p:txBody>
      </p:sp>
      <p:sp>
        <p:nvSpPr>
          <p:cNvPr id="3" name="内容占位符 2">
            <a:extLst>
              <a:ext uri="{FF2B5EF4-FFF2-40B4-BE49-F238E27FC236}">
                <a16:creationId xmlns:a16="http://schemas.microsoft.com/office/drawing/2014/main" id="{01DDC4E8-49C0-4DAF-9896-B4DC9767FB51}"/>
              </a:ext>
            </a:extLst>
          </p:cNvPr>
          <p:cNvSpPr>
            <a:spLocks noGrp="1"/>
          </p:cNvSpPr>
          <p:nvPr>
            <p:ph idx="1"/>
          </p:nvPr>
        </p:nvSpPr>
        <p:spPr>
          <a:xfrm>
            <a:off x="378164" y="533400"/>
            <a:ext cx="11480800" cy="6096000"/>
          </a:xfrm>
        </p:spPr>
        <p:txBody>
          <a:bodyPr/>
          <a:lstStyle/>
          <a:p>
            <a:pPr marL="0" indent="0">
              <a:spcBef>
                <a:spcPts val="200"/>
              </a:spcBef>
              <a:spcAft>
                <a:spcPts val="0"/>
              </a:spcAft>
              <a:buNone/>
            </a:pPr>
            <a:r>
              <a:rPr lang="en-US" altLang="zh-CN" sz="1800" dirty="0"/>
              <a:t>int </a:t>
            </a:r>
            <a:r>
              <a:rPr lang="en-US" altLang="zh-CN" sz="1800" dirty="0" err="1"/>
              <a:t>DelList</a:t>
            </a:r>
            <a:r>
              <a:rPr lang="en-US" altLang="zh-CN" sz="1800" dirty="0"/>
              <a:t>(</a:t>
            </a:r>
            <a:r>
              <a:rPr lang="en-US" altLang="zh-CN" sz="1800" dirty="0" err="1"/>
              <a:t>LinkList</a:t>
            </a:r>
            <a:r>
              <a:rPr lang="en-US" altLang="zh-CN" sz="1800" dirty="0"/>
              <a:t> </a:t>
            </a:r>
            <a:r>
              <a:rPr lang="en-US" altLang="zh-CN" sz="1800" dirty="0" err="1"/>
              <a:t>L,int</a:t>
            </a:r>
            <a:r>
              <a:rPr lang="en-US" altLang="zh-CN" sz="1800" dirty="0"/>
              <a:t> </a:t>
            </a:r>
            <a:r>
              <a:rPr lang="en-US" altLang="zh-CN" sz="1800" dirty="0" err="1"/>
              <a:t>i,ElemType</a:t>
            </a:r>
            <a:r>
              <a:rPr lang="en-US" altLang="zh-CN" sz="1800" dirty="0"/>
              <a:t> *e) {</a:t>
            </a:r>
          </a:p>
          <a:p>
            <a:pPr marL="0" indent="0">
              <a:spcBef>
                <a:spcPts val="200"/>
              </a:spcBef>
              <a:spcAft>
                <a:spcPts val="0"/>
              </a:spcAft>
              <a:buNone/>
            </a:pPr>
            <a:r>
              <a:rPr lang="en-US" altLang="zh-CN" sz="1800" dirty="0">
                <a:solidFill>
                  <a:srgbClr val="CC00CC"/>
                </a:solidFill>
              </a:rPr>
              <a:t>/* </a:t>
            </a:r>
            <a:r>
              <a:rPr lang="zh-CN" altLang="en-US" sz="1800" dirty="0">
                <a:solidFill>
                  <a:srgbClr val="CC00CC"/>
                </a:solidFill>
              </a:rPr>
              <a:t>在带头结点的单链表</a:t>
            </a:r>
            <a:r>
              <a:rPr lang="en-US" altLang="zh-CN" sz="1800" dirty="0">
                <a:solidFill>
                  <a:srgbClr val="CC00CC"/>
                </a:solidFill>
              </a:rPr>
              <a:t>L</a:t>
            </a:r>
            <a:r>
              <a:rPr lang="zh-CN" altLang="en-US" sz="1800" dirty="0">
                <a:solidFill>
                  <a:srgbClr val="CC00CC"/>
                </a:solidFill>
              </a:rPr>
              <a:t>中删除第</a:t>
            </a:r>
            <a:r>
              <a:rPr lang="en-US" altLang="zh-CN" sz="1800" dirty="0" err="1">
                <a:solidFill>
                  <a:srgbClr val="FF0000"/>
                </a:solidFill>
              </a:rPr>
              <a:t>i</a:t>
            </a:r>
            <a:r>
              <a:rPr lang="zh-CN" altLang="en-US" sz="1800" dirty="0">
                <a:solidFill>
                  <a:srgbClr val="CC00CC"/>
                </a:solidFill>
              </a:rPr>
              <a:t>个节点，并将删除的节点的数据域值保存到变量*</a:t>
            </a:r>
            <a:r>
              <a:rPr lang="en-US" altLang="zh-CN" sz="1800" dirty="0">
                <a:solidFill>
                  <a:srgbClr val="CC00CC"/>
                </a:solidFill>
              </a:rPr>
              <a:t>e</a:t>
            </a:r>
            <a:r>
              <a:rPr lang="zh-CN" altLang="en-US" sz="1800" dirty="0">
                <a:solidFill>
                  <a:srgbClr val="CC00CC"/>
                </a:solidFill>
              </a:rPr>
              <a:t>中 *</a:t>
            </a:r>
            <a:r>
              <a:rPr lang="en-US" altLang="zh-CN" sz="1800" dirty="0">
                <a:solidFill>
                  <a:srgbClr val="CC00CC"/>
                </a:solidFill>
              </a:rPr>
              <a:t>/</a:t>
            </a:r>
          </a:p>
          <a:p>
            <a:pPr marL="0" indent="0">
              <a:spcBef>
                <a:spcPts val="200"/>
              </a:spcBef>
              <a:spcAft>
                <a:spcPts val="0"/>
              </a:spcAft>
              <a:buNone/>
            </a:pPr>
            <a:r>
              <a:rPr lang="en-US" altLang="zh-CN" sz="1800" dirty="0"/>
              <a:t>    Node *pre,*r; </a:t>
            </a:r>
            <a:r>
              <a:rPr lang="en-US" altLang="zh-CN" sz="1800" dirty="0">
                <a:solidFill>
                  <a:srgbClr val="00B050"/>
                </a:solidFill>
              </a:rPr>
              <a:t>//</a:t>
            </a:r>
            <a:r>
              <a:rPr lang="zh-CN" altLang="en-US" sz="1800" dirty="0">
                <a:solidFill>
                  <a:srgbClr val="00B050"/>
                </a:solidFill>
              </a:rPr>
              <a:t>分别为前一节点、第</a:t>
            </a:r>
            <a:r>
              <a:rPr lang="en-US" altLang="zh-CN" sz="1800" dirty="0" err="1">
                <a:solidFill>
                  <a:srgbClr val="00B050"/>
                </a:solidFill>
              </a:rPr>
              <a:t>i</a:t>
            </a:r>
            <a:r>
              <a:rPr lang="zh-CN" altLang="en-US" sz="1800" dirty="0">
                <a:solidFill>
                  <a:srgbClr val="00B050"/>
                </a:solidFill>
              </a:rPr>
              <a:t>个节点指针</a:t>
            </a:r>
            <a:endParaRPr lang="en-US" altLang="zh-CN" sz="1800" dirty="0"/>
          </a:p>
          <a:p>
            <a:pPr marL="0" indent="0">
              <a:spcBef>
                <a:spcPts val="200"/>
              </a:spcBef>
              <a:spcAft>
                <a:spcPts val="0"/>
              </a:spcAft>
              <a:buNone/>
            </a:pPr>
            <a:r>
              <a:rPr lang="en-US" altLang="zh-CN" sz="1800" dirty="0"/>
              <a:t>    int k; </a:t>
            </a:r>
            <a:r>
              <a:rPr lang="en-US" altLang="zh-CN" sz="1800" dirty="0">
                <a:solidFill>
                  <a:srgbClr val="00B050"/>
                </a:solidFill>
              </a:rPr>
              <a:t>//</a:t>
            </a:r>
            <a:r>
              <a:rPr lang="zh-CN" altLang="en-US" sz="1800" dirty="0">
                <a:solidFill>
                  <a:srgbClr val="00B050"/>
                </a:solidFill>
              </a:rPr>
              <a:t>节点索引号</a:t>
            </a:r>
            <a:endParaRPr lang="en-US" altLang="zh-CN" sz="1800" dirty="0">
              <a:solidFill>
                <a:srgbClr val="00B050"/>
              </a:solidFill>
            </a:endParaRPr>
          </a:p>
          <a:p>
            <a:pPr marL="0" indent="0">
              <a:spcBef>
                <a:spcPts val="200"/>
              </a:spcBef>
              <a:spcAft>
                <a:spcPts val="0"/>
              </a:spcAft>
              <a:buNone/>
            </a:pPr>
            <a:r>
              <a:rPr lang="en-US" altLang="zh-CN" sz="1800" dirty="0"/>
              <a:t>    pre=L; </a:t>
            </a:r>
            <a:r>
              <a:rPr lang="en-US" altLang="zh-CN" sz="1800" dirty="0">
                <a:solidFill>
                  <a:srgbClr val="00B050"/>
                </a:solidFill>
              </a:rPr>
              <a:t>//</a:t>
            </a:r>
            <a:r>
              <a:rPr lang="zh-CN" altLang="en-US" sz="1800" dirty="0">
                <a:solidFill>
                  <a:srgbClr val="00B050"/>
                </a:solidFill>
              </a:rPr>
              <a:t>前一节指向表头</a:t>
            </a:r>
            <a:endParaRPr lang="en-US" altLang="zh-CN" sz="1800" dirty="0"/>
          </a:p>
          <a:p>
            <a:pPr marL="0" indent="0">
              <a:spcBef>
                <a:spcPts val="200"/>
              </a:spcBef>
              <a:spcAft>
                <a:spcPts val="0"/>
              </a:spcAft>
              <a:buNone/>
            </a:pPr>
            <a:r>
              <a:rPr lang="en-US" altLang="zh-CN" sz="1800" dirty="0"/>
              <a:t>    k=0; </a:t>
            </a:r>
            <a:r>
              <a:rPr lang="en-US" altLang="zh-CN" sz="1800" dirty="0">
                <a:solidFill>
                  <a:srgbClr val="00B050"/>
                </a:solidFill>
              </a:rPr>
              <a:t>//</a:t>
            </a:r>
            <a:r>
              <a:rPr lang="zh-CN" altLang="en-US" sz="1800" dirty="0">
                <a:solidFill>
                  <a:srgbClr val="00B050"/>
                </a:solidFill>
              </a:rPr>
              <a:t>节点索引号初始化</a:t>
            </a:r>
            <a:endParaRPr lang="en-US" altLang="zh-CN" sz="1800" dirty="0">
              <a:solidFill>
                <a:srgbClr val="00B050"/>
              </a:solidFill>
            </a:endParaRPr>
          </a:p>
          <a:p>
            <a:pPr marL="0" indent="0">
              <a:spcBef>
                <a:spcPts val="200"/>
              </a:spcBef>
              <a:spcAft>
                <a:spcPts val="0"/>
              </a:spcAft>
              <a:buNone/>
            </a:pPr>
            <a:r>
              <a:rPr lang="en-US" altLang="zh-CN" sz="1800" dirty="0"/>
              <a:t>    while(</a:t>
            </a:r>
            <a:r>
              <a:rPr lang="en-US" altLang="zh-CN" sz="1800" dirty="0">
                <a:solidFill>
                  <a:srgbClr val="00B050"/>
                </a:solidFill>
              </a:rPr>
              <a:t>pre-&gt;next</a:t>
            </a:r>
            <a:r>
              <a:rPr lang="en-US" altLang="zh-CN" sz="1800" dirty="0"/>
              <a:t>!=NULL &amp;&amp; k</a:t>
            </a:r>
            <a:r>
              <a:rPr lang="en-US" altLang="zh-CN" sz="1800" dirty="0">
                <a:solidFill>
                  <a:srgbClr val="00B050"/>
                </a:solidFill>
              </a:rPr>
              <a:t>&lt;i-1</a:t>
            </a:r>
            <a:r>
              <a:rPr lang="en-US" altLang="zh-CN" sz="1800" dirty="0"/>
              <a:t>) {</a:t>
            </a:r>
            <a:r>
              <a:rPr lang="en-US" altLang="zh-CN" sz="1800" dirty="0">
                <a:solidFill>
                  <a:srgbClr val="00B050"/>
                </a:solidFill>
              </a:rPr>
              <a:t>//</a:t>
            </a:r>
            <a:r>
              <a:rPr lang="zh-CN" altLang="en-US" sz="1800" dirty="0">
                <a:solidFill>
                  <a:srgbClr val="00B050"/>
                </a:solidFill>
              </a:rPr>
              <a:t>需要先判断</a:t>
            </a:r>
            <a:r>
              <a:rPr lang="en-US" altLang="zh-CN" sz="1800" dirty="0">
                <a:solidFill>
                  <a:srgbClr val="00B050"/>
                </a:solidFill>
              </a:rPr>
              <a:t>pre==NULL</a:t>
            </a:r>
            <a:r>
              <a:rPr lang="zh-CN" altLang="en-US" sz="1800" dirty="0">
                <a:solidFill>
                  <a:srgbClr val="00B050"/>
                </a:solidFill>
              </a:rPr>
              <a:t>否</a:t>
            </a:r>
            <a:r>
              <a:rPr lang="en-US" altLang="zh-CN" sz="1800" dirty="0">
                <a:solidFill>
                  <a:srgbClr val="00B050"/>
                </a:solidFill>
              </a:rPr>
              <a:t>?</a:t>
            </a:r>
            <a:endParaRPr lang="en-US" altLang="zh-CN" sz="1800" dirty="0"/>
          </a:p>
          <a:p>
            <a:pPr marL="0" indent="0">
              <a:spcBef>
                <a:spcPts val="200"/>
              </a:spcBef>
              <a:spcAft>
                <a:spcPts val="0"/>
              </a:spcAft>
              <a:buNone/>
            </a:pPr>
            <a:r>
              <a:rPr lang="en-US" altLang="zh-CN" sz="1800" dirty="0"/>
              <a:t>        pre=pre-&gt;next; </a:t>
            </a:r>
            <a:r>
              <a:rPr lang="en-US" altLang="zh-CN" sz="1800" dirty="0">
                <a:solidFill>
                  <a:srgbClr val="00B050"/>
                </a:solidFill>
              </a:rPr>
              <a:t>//pre</a:t>
            </a:r>
            <a:r>
              <a:rPr lang="zh-CN" altLang="en-US" sz="1800" dirty="0">
                <a:solidFill>
                  <a:srgbClr val="00B050"/>
                </a:solidFill>
              </a:rPr>
              <a:t>移到下一节点</a:t>
            </a:r>
            <a:endParaRPr lang="en-US" altLang="zh-CN" sz="1800" dirty="0">
              <a:solidFill>
                <a:srgbClr val="00B050"/>
              </a:solidFill>
            </a:endParaRPr>
          </a:p>
          <a:p>
            <a:pPr marL="0" indent="0">
              <a:spcBef>
                <a:spcPts val="200"/>
              </a:spcBef>
              <a:spcAft>
                <a:spcPts val="0"/>
              </a:spcAft>
              <a:buNone/>
            </a:pPr>
            <a:r>
              <a:rPr lang="en-US" altLang="zh-CN" sz="1800" dirty="0"/>
              <a:t>        k=k+1;</a:t>
            </a:r>
          </a:p>
          <a:p>
            <a:pPr marL="0" indent="0">
              <a:spcBef>
                <a:spcPts val="200"/>
              </a:spcBef>
              <a:spcAft>
                <a:spcPts val="0"/>
              </a:spcAft>
              <a:buNone/>
            </a:pPr>
            <a:r>
              <a:rPr lang="en-US" altLang="zh-CN" sz="1800" dirty="0"/>
              <a:t>    }</a:t>
            </a:r>
            <a:r>
              <a:rPr lang="en-US" altLang="zh-CN" sz="1800" dirty="0">
                <a:solidFill>
                  <a:srgbClr val="CC00CC"/>
                </a:solidFill>
              </a:rPr>
              <a:t> /* </a:t>
            </a:r>
            <a:r>
              <a:rPr lang="zh-CN" altLang="en-US" sz="1800" dirty="0">
                <a:solidFill>
                  <a:srgbClr val="CC00CC"/>
                </a:solidFill>
              </a:rPr>
              <a:t>查找第</a:t>
            </a:r>
            <a:r>
              <a:rPr lang="en-US" altLang="zh-CN" sz="1800" dirty="0">
                <a:solidFill>
                  <a:srgbClr val="CC00CC"/>
                </a:solidFill>
              </a:rPr>
              <a:t>i-1</a:t>
            </a:r>
            <a:r>
              <a:rPr lang="zh-CN" altLang="en-US" sz="1800" dirty="0">
                <a:solidFill>
                  <a:srgbClr val="CC00CC"/>
                </a:solidFill>
              </a:rPr>
              <a:t>结点 *</a:t>
            </a:r>
            <a:r>
              <a:rPr lang="en-US" altLang="zh-CN" sz="1800" dirty="0">
                <a:solidFill>
                  <a:srgbClr val="CC00CC"/>
                </a:solidFill>
              </a:rPr>
              <a:t>/</a:t>
            </a:r>
            <a:endParaRPr lang="en-US" altLang="zh-CN" sz="1800" dirty="0"/>
          </a:p>
          <a:p>
            <a:pPr marL="0" indent="0">
              <a:spcBef>
                <a:spcPts val="200"/>
              </a:spcBef>
              <a:spcAft>
                <a:spcPts val="0"/>
              </a:spcAft>
              <a:buNone/>
            </a:pPr>
            <a:r>
              <a:rPr lang="en-US" altLang="zh-CN" sz="1800" dirty="0"/>
              <a:t>    if((</a:t>
            </a:r>
            <a:r>
              <a:rPr lang="en-US" altLang="zh-CN" sz="1800" dirty="0">
                <a:solidFill>
                  <a:srgbClr val="00B050"/>
                </a:solidFill>
              </a:rPr>
              <a:t>pre-&gt;next</a:t>
            </a:r>
            <a:r>
              <a:rPr lang="en-US" altLang="zh-CN" sz="1800" dirty="0"/>
              <a:t>) ==NULL) {   </a:t>
            </a:r>
            <a:r>
              <a:rPr lang="en-US" altLang="zh-CN" sz="1800" dirty="0">
                <a:solidFill>
                  <a:srgbClr val="00B050"/>
                </a:solidFill>
              </a:rPr>
              <a:t>//</a:t>
            </a:r>
            <a:r>
              <a:rPr lang="zh-CN" altLang="en-US" sz="1800" dirty="0">
                <a:solidFill>
                  <a:srgbClr val="00B050"/>
                </a:solidFill>
              </a:rPr>
              <a:t>删除节点不存在</a:t>
            </a:r>
            <a:endParaRPr lang="en-US" altLang="zh-CN" sz="1800" dirty="0">
              <a:solidFill>
                <a:srgbClr val="00B050"/>
              </a:solidFill>
            </a:endParaRPr>
          </a:p>
          <a:p>
            <a:pPr marL="0" indent="0">
              <a:spcBef>
                <a:spcPts val="200"/>
              </a:spcBef>
              <a:spcAft>
                <a:spcPts val="0"/>
              </a:spcAft>
              <a:buNone/>
            </a:pPr>
            <a:r>
              <a:rPr lang="en-US" altLang="zh-CN" sz="1800" dirty="0"/>
              <a:t>        </a:t>
            </a:r>
            <a:r>
              <a:rPr lang="en-US" altLang="zh-CN" sz="1800" dirty="0" err="1"/>
              <a:t>printf</a:t>
            </a:r>
            <a:r>
              <a:rPr lang="en-US" altLang="zh-CN" sz="1800" dirty="0"/>
              <a:t>("</a:t>
            </a:r>
            <a:r>
              <a:rPr lang="zh-CN" altLang="en-US" sz="1800" dirty="0"/>
              <a:t>删除结点的位置</a:t>
            </a:r>
            <a:r>
              <a:rPr lang="en-US" altLang="zh-CN" sz="1800" dirty="0" err="1"/>
              <a:t>i</a:t>
            </a:r>
            <a:r>
              <a:rPr lang="zh-CN" altLang="en-US" sz="1800" dirty="0"/>
              <a:t>不合理</a:t>
            </a:r>
            <a:r>
              <a:rPr lang="en-US" altLang="zh-CN" sz="1800" dirty="0"/>
              <a:t>!");</a:t>
            </a:r>
          </a:p>
          <a:p>
            <a:pPr marL="0" indent="0">
              <a:spcBef>
                <a:spcPts val="200"/>
              </a:spcBef>
              <a:spcAft>
                <a:spcPts val="0"/>
              </a:spcAft>
              <a:buNone/>
            </a:pPr>
            <a:r>
              <a:rPr lang="en-US" altLang="zh-CN" sz="1800" dirty="0"/>
              <a:t>        return ERROR;</a:t>
            </a:r>
          </a:p>
          <a:p>
            <a:pPr marL="0" indent="0">
              <a:spcBef>
                <a:spcPts val="200"/>
              </a:spcBef>
              <a:spcAft>
                <a:spcPts val="0"/>
              </a:spcAft>
              <a:buNone/>
            </a:pPr>
            <a:r>
              <a:rPr lang="en-US" altLang="zh-CN" sz="1800" dirty="0"/>
              <a:t>    }</a:t>
            </a:r>
          </a:p>
          <a:p>
            <a:pPr marL="0" indent="0">
              <a:spcBef>
                <a:spcPts val="200"/>
              </a:spcBef>
              <a:spcAft>
                <a:spcPts val="0"/>
              </a:spcAft>
              <a:buNone/>
            </a:pPr>
            <a:r>
              <a:rPr lang="en-US" altLang="zh-CN" sz="1800" dirty="0"/>
              <a:t>    r=pre-&gt;next; </a:t>
            </a:r>
            <a:r>
              <a:rPr lang="en-US" altLang="zh-CN" sz="1800" dirty="0">
                <a:solidFill>
                  <a:srgbClr val="00B050"/>
                </a:solidFill>
              </a:rPr>
              <a:t>//r</a:t>
            </a:r>
            <a:r>
              <a:rPr lang="zh-CN" altLang="en-US" sz="1800" dirty="0">
                <a:solidFill>
                  <a:srgbClr val="00B050"/>
                </a:solidFill>
              </a:rPr>
              <a:t>为第</a:t>
            </a:r>
            <a:r>
              <a:rPr lang="en-US" altLang="zh-CN" sz="1800" dirty="0" err="1">
                <a:solidFill>
                  <a:srgbClr val="00B050"/>
                </a:solidFill>
              </a:rPr>
              <a:t>i</a:t>
            </a:r>
            <a:r>
              <a:rPr lang="zh-CN" altLang="en-US" sz="1800" dirty="0">
                <a:solidFill>
                  <a:srgbClr val="00B050"/>
                </a:solidFill>
              </a:rPr>
              <a:t>个节点指针</a:t>
            </a:r>
            <a:endParaRPr lang="en-US" altLang="zh-CN" sz="1800" dirty="0">
              <a:solidFill>
                <a:srgbClr val="00B050"/>
              </a:solidFill>
            </a:endParaRPr>
          </a:p>
          <a:p>
            <a:pPr marL="0" indent="0">
              <a:spcBef>
                <a:spcPts val="200"/>
              </a:spcBef>
              <a:spcAft>
                <a:spcPts val="0"/>
              </a:spcAft>
              <a:buNone/>
            </a:pPr>
            <a:r>
              <a:rPr lang="en-US" altLang="zh-CN" sz="1800" dirty="0"/>
              <a:t>    pre-&gt;next=</a:t>
            </a:r>
            <a:r>
              <a:rPr lang="en-US" altLang="zh-CN" sz="1800" dirty="0">
                <a:solidFill>
                  <a:srgbClr val="00B050"/>
                </a:solidFill>
              </a:rPr>
              <a:t>pre-&gt;next</a:t>
            </a:r>
            <a:r>
              <a:rPr lang="en-US" altLang="zh-CN" sz="1800" dirty="0">
                <a:highlight>
                  <a:srgbClr val="FFFF00"/>
                </a:highlight>
              </a:rPr>
              <a:t>-&gt;next</a:t>
            </a:r>
            <a:r>
              <a:rPr lang="en-US" altLang="zh-CN" sz="1800" dirty="0"/>
              <a:t>;  </a:t>
            </a:r>
            <a:r>
              <a:rPr lang="en-US" altLang="zh-CN" sz="1800" dirty="0">
                <a:solidFill>
                  <a:srgbClr val="CC00CC"/>
                </a:solidFill>
              </a:rPr>
              <a:t>/*</a:t>
            </a:r>
            <a:r>
              <a:rPr lang="zh-CN" altLang="en-US" sz="1800" dirty="0">
                <a:solidFill>
                  <a:srgbClr val="CC00CC"/>
                </a:solidFill>
              </a:rPr>
              <a:t>修改指针，删除结点</a:t>
            </a:r>
            <a:r>
              <a:rPr lang="en-US" altLang="zh-CN" sz="1800" dirty="0">
                <a:solidFill>
                  <a:srgbClr val="CC00CC"/>
                </a:solidFill>
              </a:rPr>
              <a:t>r</a:t>
            </a:r>
            <a:r>
              <a:rPr lang="zh-CN" altLang="en-US" sz="1800" dirty="0">
                <a:solidFill>
                  <a:srgbClr val="00B050"/>
                </a:solidFill>
              </a:rPr>
              <a:t>：将第</a:t>
            </a:r>
            <a:r>
              <a:rPr lang="en-US" altLang="zh-CN" sz="1800" dirty="0">
                <a:solidFill>
                  <a:srgbClr val="00B050"/>
                </a:solidFill>
              </a:rPr>
              <a:t>i-1</a:t>
            </a:r>
            <a:r>
              <a:rPr lang="zh-CN" altLang="en-US" sz="1800" dirty="0">
                <a:solidFill>
                  <a:srgbClr val="00B050"/>
                </a:solidFill>
              </a:rPr>
              <a:t>节点的指针域指向原第</a:t>
            </a:r>
            <a:r>
              <a:rPr lang="en-US" altLang="zh-CN" sz="1800" dirty="0">
                <a:solidFill>
                  <a:srgbClr val="00B050"/>
                </a:solidFill>
              </a:rPr>
              <a:t>i+1</a:t>
            </a:r>
            <a:r>
              <a:rPr lang="zh-CN" altLang="en-US" sz="1800" dirty="0">
                <a:solidFill>
                  <a:srgbClr val="00B050"/>
                </a:solidFill>
              </a:rPr>
              <a:t>节点</a:t>
            </a:r>
            <a:r>
              <a:rPr lang="en-US" altLang="zh-CN" sz="1800" dirty="0">
                <a:solidFill>
                  <a:srgbClr val="CC00CC"/>
                </a:solidFill>
              </a:rPr>
              <a:t>*/</a:t>
            </a:r>
          </a:p>
          <a:p>
            <a:pPr marL="0" indent="0">
              <a:spcBef>
                <a:spcPts val="200"/>
              </a:spcBef>
              <a:spcAft>
                <a:spcPts val="0"/>
              </a:spcAft>
              <a:buNone/>
            </a:pPr>
            <a:r>
              <a:rPr lang="en-US" altLang="zh-CN" sz="1800" dirty="0"/>
              <a:t>    *e = r-&gt;data; </a:t>
            </a:r>
            <a:r>
              <a:rPr lang="en-US" altLang="zh-CN" sz="1800" dirty="0">
                <a:solidFill>
                  <a:srgbClr val="00B050"/>
                </a:solidFill>
              </a:rPr>
              <a:t>//</a:t>
            </a:r>
            <a:r>
              <a:rPr lang="zh-CN" altLang="en-US" sz="1800" dirty="0">
                <a:solidFill>
                  <a:srgbClr val="00B050"/>
                </a:solidFill>
              </a:rPr>
              <a:t>删除节点的数据域值保存到变量*</a:t>
            </a:r>
            <a:r>
              <a:rPr lang="en-US" altLang="zh-CN" sz="1800" dirty="0">
                <a:solidFill>
                  <a:srgbClr val="00B050"/>
                </a:solidFill>
              </a:rPr>
              <a:t>e</a:t>
            </a:r>
            <a:r>
              <a:rPr lang="zh-CN" altLang="en-US" sz="1800" dirty="0">
                <a:solidFill>
                  <a:srgbClr val="00B050"/>
                </a:solidFill>
              </a:rPr>
              <a:t>中 </a:t>
            </a:r>
            <a:endParaRPr lang="en-US" altLang="zh-CN" sz="1800" dirty="0">
              <a:solidFill>
                <a:srgbClr val="00B050"/>
              </a:solidFill>
            </a:endParaRPr>
          </a:p>
          <a:p>
            <a:pPr marL="0" indent="0">
              <a:spcBef>
                <a:spcPts val="200"/>
              </a:spcBef>
              <a:spcAft>
                <a:spcPts val="0"/>
              </a:spcAft>
              <a:buNone/>
            </a:pPr>
            <a:r>
              <a:rPr lang="en-US" altLang="zh-CN" sz="1800" dirty="0"/>
              <a:t>    </a:t>
            </a:r>
            <a:r>
              <a:rPr lang="en-US" altLang="zh-CN" sz="1800" dirty="0">
                <a:solidFill>
                  <a:srgbClr val="00B050"/>
                </a:solidFill>
              </a:rPr>
              <a:t>free(r);    </a:t>
            </a:r>
            <a:r>
              <a:rPr lang="en-US" altLang="zh-CN" sz="1800" dirty="0">
                <a:solidFill>
                  <a:srgbClr val="CC00CC"/>
                </a:solidFill>
              </a:rPr>
              <a:t>/*</a:t>
            </a:r>
            <a:r>
              <a:rPr lang="zh-CN" altLang="en-US" sz="1800" dirty="0">
                <a:solidFill>
                  <a:srgbClr val="CC00CC"/>
                </a:solidFill>
              </a:rPr>
              <a:t>释放被删除的结点所占的内存空间*</a:t>
            </a:r>
            <a:r>
              <a:rPr lang="en-US" altLang="zh-CN" sz="1800" dirty="0">
                <a:solidFill>
                  <a:srgbClr val="CC00CC"/>
                </a:solidFill>
              </a:rPr>
              <a:t>/</a:t>
            </a:r>
          </a:p>
          <a:p>
            <a:pPr marL="0" indent="0">
              <a:spcBef>
                <a:spcPts val="200"/>
              </a:spcBef>
              <a:spcAft>
                <a:spcPts val="0"/>
              </a:spcAft>
              <a:buNone/>
            </a:pPr>
            <a:r>
              <a:rPr lang="en-US" altLang="zh-CN" sz="1800" dirty="0"/>
              <a:t>    </a:t>
            </a:r>
            <a:r>
              <a:rPr lang="en-US" altLang="zh-CN" sz="1800" dirty="0" err="1"/>
              <a:t>printf</a:t>
            </a:r>
            <a:r>
              <a:rPr lang="en-US" altLang="zh-CN" sz="1800" dirty="0"/>
              <a:t>(“</a:t>
            </a:r>
            <a:r>
              <a:rPr lang="zh-CN" altLang="en-US" sz="1800" dirty="0"/>
              <a:t>成功删除结点</a:t>
            </a:r>
            <a:r>
              <a:rPr lang="en-US" altLang="zh-CN" sz="1800" dirty="0"/>
              <a:t>!”); </a:t>
            </a:r>
            <a:r>
              <a:rPr lang="en-US" altLang="zh-CN" sz="1800" dirty="0">
                <a:solidFill>
                  <a:srgbClr val="00B050"/>
                </a:solidFill>
              </a:rPr>
              <a:t>//</a:t>
            </a:r>
            <a:r>
              <a:rPr lang="zh-CN" altLang="en-US" sz="1800" dirty="0">
                <a:solidFill>
                  <a:srgbClr val="00B050"/>
                </a:solidFill>
              </a:rPr>
              <a:t>可不要该句，因从返回值可判断是否删除节点</a:t>
            </a:r>
            <a:endParaRPr lang="en-US" altLang="zh-CN" sz="1800" dirty="0">
              <a:solidFill>
                <a:srgbClr val="00B050"/>
              </a:solidFill>
            </a:endParaRPr>
          </a:p>
          <a:p>
            <a:pPr marL="0" indent="0">
              <a:spcBef>
                <a:spcPts val="200"/>
              </a:spcBef>
              <a:spcAft>
                <a:spcPts val="0"/>
              </a:spcAft>
              <a:buNone/>
            </a:pPr>
            <a:r>
              <a:rPr lang="en-US" altLang="zh-CN" sz="1800" dirty="0"/>
              <a:t>    return OK;</a:t>
            </a:r>
          </a:p>
          <a:p>
            <a:pPr marL="0" indent="0">
              <a:spcBef>
                <a:spcPts val="200"/>
              </a:spcBef>
              <a:spcAft>
                <a:spcPts val="0"/>
              </a:spcAft>
              <a:buNone/>
            </a:pPr>
            <a:r>
              <a:rPr lang="en-US" altLang="zh-CN" sz="1800" dirty="0"/>
              <a:t>}</a:t>
            </a:r>
            <a:endParaRPr lang="zh-CN" altLang="en-US" sz="1800" dirty="0"/>
          </a:p>
        </p:txBody>
      </p:sp>
      <p:grpSp>
        <p:nvGrpSpPr>
          <p:cNvPr id="4" name="组合 3">
            <a:extLst>
              <a:ext uri="{FF2B5EF4-FFF2-40B4-BE49-F238E27FC236}">
                <a16:creationId xmlns:a16="http://schemas.microsoft.com/office/drawing/2014/main" id="{B5752103-50E0-45EC-B51F-3C659B72AE94}"/>
              </a:ext>
            </a:extLst>
          </p:cNvPr>
          <p:cNvGrpSpPr/>
          <p:nvPr/>
        </p:nvGrpSpPr>
        <p:grpSpPr>
          <a:xfrm>
            <a:off x="4262328" y="2314874"/>
            <a:ext cx="7551508" cy="1631196"/>
            <a:chOff x="4262328" y="2314874"/>
            <a:chExt cx="7551508" cy="1631196"/>
          </a:xfrm>
        </p:grpSpPr>
        <p:sp>
          <p:nvSpPr>
            <p:cNvPr id="33" name="Rectangle 32">
              <a:extLst>
                <a:ext uri="{FF2B5EF4-FFF2-40B4-BE49-F238E27FC236}">
                  <a16:creationId xmlns:a16="http://schemas.microsoft.com/office/drawing/2014/main" id="{B2BBB75A-EEED-4DFE-ADC3-B81295BE871A}"/>
                </a:ext>
              </a:extLst>
            </p:cNvPr>
            <p:cNvSpPr>
              <a:spLocks noChangeArrowheads="1"/>
            </p:cNvSpPr>
            <p:nvPr/>
          </p:nvSpPr>
          <p:spPr bwMode="auto">
            <a:xfrm>
              <a:off x="4889391" y="2954181"/>
              <a:ext cx="360362"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kern="0">
                <a:solidFill>
                  <a:prstClr val="black"/>
                </a:solidFill>
                <a:latin typeface="Verdana" pitchFamily="34" charset="0"/>
              </a:endParaRPr>
            </a:p>
          </p:txBody>
        </p:sp>
        <p:sp>
          <p:nvSpPr>
            <p:cNvPr id="34" name="Rectangle 33">
              <a:extLst>
                <a:ext uri="{FF2B5EF4-FFF2-40B4-BE49-F238E27FC236}">
                  <a16:creationId xmlns:a16="http://schemas.microsoft.com/office/drawing/2014/main" id="{AE8F568B-8362-4F59-99CF-B9D3034D365D}"/>
                </a:ext>
              </a:extLst>
            </p:cNvPr>
            <p:cNvSpPr>
              <a:spLocks noChangeArrowheads="1"/>
            </p:cNvSpPr>
            <p:nvPr/>
          </p:nvSpPr>
          <p:spPr bwMode="auto">
            <a:xfrm>
              <a:off x="5249753" y="2954181"/>
              <a:ext cx="360363" cy="36036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35" name="Line 34">
              <a:extLst>
                <a:ext uri="{FF2B5EF4-FFF2-40B4-BE49-F238E27FC236}">
                  <a16:creationId xmlns:a16="http://schemas.microsoft.com/office/drawing/2014/main" id="{52D66640-9942-4A31-A3DA-D0619636E579}"/>
                </a:ext>
              </a:extLst>
            </p:cNvPr>
            <p:cNvSpPr>
              <a:spLocks noChangeShapeType="1"/>
            </p:cNvSpPr>
            <p:nvPr/>
          </p:nvSpPr>
          <p:spPr bwMode="auto">
            <a:xfrm>
              <a:off x="4541728" y="3133569"/>
              <a:ext cx="360363" cy="0"/>
            </a:xfrm>
            <a:prstGeom prst="line">
              <a:avLst/>
            </a:prstGeom>
            <a:noFill/>
            <a:ln w="28575">
              <a:solidFill>
                <a:srgbClr val="7030A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36" name="Text Box 35">
              <a:extLst>
                <a:ext uri="{FF2B5EF4-FFF2-40B4-BE49-F238E27FC236}">
                  <a16:creationId xmlns:a16="http://schemas.microsoft.com/office/drawing/2014/main" id="{BA59C76E-1ED8-47AB-9AEE-D1EA911F2EDD}"/>
                </a:ext>
              </a:extLst>
            </p:cNvPr>
            <p:cNvSpPr txBox="1">
              <a:spLocks noChangeArrowheads="1"/>
            </p:cNvSpPr>
            <p:nvPr/>
          </p:nvSpPr>
          <p:spPr bwMode="auto">
            <a:xfrm>
              <a:off x="4262328" y="2954181"/>
              <a:ext cx="268288" cy="366713"/>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dirty="0">
                  <a:solidFill>
                    <a:srgbClr val="0000FF"/>
                  </a:solidFill>
                  <a:latin typeface="Times New Roman" pitchFamily="18" charset="0"/>
                  <a:cs typeface="Times New Roman" pitchFamily="18" charset="0"/>
                </a:rPr>
                <a:t>L</a:t>
              </a:r>
            </a:p>
          </p:txBody>
        </p:sp>
        <p:sp>
          <p:nvSpPr>
            <p:cNvPr id="37" name="Rectangle 36">
              <a:extLst>
                <a:ext uri="{FF2B5EF4-FFF2-40B4-BE49-F238E27FC236}">
                  <a16:creationId xmlns:a16="http://schemas.microsoft.com/office/drawing/2014/main" id="{B858269B-128A-40A2-9FEA-6EE4E3E6A2B1}"/>
                </a:ext>
              </a:extLst>
            </p:cNvPr>
            <p:cNvSpPr>
              <a:spLocks noChangeArrowheads="1"/>
            </p:cNvSpPr>
            <p:nvPr/>
          </p:nvSpPr>
          <p:spPr bwMode="auto">
            <a:xfrm>
              <a:off x="6989993" y="2954181"/>
              <a:ext cx="449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i-1</a:t>
              </a:r>
            </a:p>
          </p:txBody>
        </p:sp>
        <p:sp>
          <p:nvSpPr>
            <p:cNvPr id="38" name="Rectangle 37">
              <a:extLst>
                <a:ext uri="{FF2B5EF4-FFF2-40B4-BE49-F238E27FC236}">
                  <a16:creationId xmlns:a16="http://schemas.microsoft.com/office/drawing/2014/main" id="{BA383582-D240-4482-AAA9-3ABF0117CAE2}"/>
                </a:ext>
              </a:extLst>
            </p:cNvPr>
            <p:cNvSpPr>
              <a:spLocks noChangeArrowheads="1"/>
            </p:cNvSpPr>
            <p:nvPr/>
          </p:nvSpPr>
          <p:spPr bwMode="auto">
            <a:xfrm>
              <a:off x="7439254" y="2954181"/>
              <a:ext cx="3603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40" name="Rectangle 39">
              <a:extLst>
                <a:ext uri="{FF2B5EF4-FFF2-40B4-BE49-F238E27FC236}">
                  <a16:creationId xmlns:a16="http://schemas.microsoft.com/office/drawing/2014/main" id="{578A2762-E8B4-457F-870E-EC2781DA26C1}"/>
                </a:ext>
              </a:extLst>
            </p:cNvPr>
            <p:cNvSpPr>
              <a:spLocks noChangeArrowheads="1"/>
            </p:cNvSpPr>
            <p:nvPr/>
          </p:nvSpPr>
          <p:spPr bwMode="auto">
            <a:xfrm>
              <a:off x="8088203" y="2954181"/>
              <a:ext cx="411618"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i</a:t>
              </a:r>
            </a:p>
          </p:txBody>
        </p:sp>
        <p:sp>
          <p:nvSpPr>
            <p:cNvPr id="41" name="Rectangle 40">
              <a:extLst>
                <a:ext uri="{FF2B5EF4-FFF2-40B4-BE49-F238E27FC236}">
                  <a16:creationId xmlns:a16="http://schemas.microsoft.com/office/drawing/2014/main" id="{50A308EE-960E-4AE5-950F-5D378E959779}"/>
                </a:ext>
              </a:extLst>
            </p:cNvPr>
            <p:cNvSpPr>
              <a:spLocks noChangeArrowheads="1"/>
            </p:cNvSpPr>
            <p:nvPr/>
          </p:nvSpPr>
          <p:spPr bwMode="auto">
            <a:xfrm>
              <a:off x="8499821" y="2954181"/>
              <a:ext cx="3603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a:solidFill>
                  <a:prstClr val="black"/>
                </a:solidFill>
                <a:latin typeface="Verdana" pitchFamily="34" charset="0"/>
              </a:endParaRPr>
            </a:p>
          </p:txBody>
        </p:sp>
        <p:sp>
          <p:nvSpPr>
            <p:cNvPr id="42" name="Line 41">
              <a:extLst>
                <a:ext uri="{FF2B5EF4-FFF2-40B4-BE49-F238E27FC236}">
                  <a16:creationId xmlns:a16="http://schemas.microsoft.com/office/drawing/2014/main" id="{2E6B1E2D-1C57-4B40-9FB5-D89FE2DC2438}"/>
                </a:ext>
              </a:extLst>
            </p:cNvPr>
            <p:cNvSpPr>
              <a:spLocks noChangeShapeType="1"/>
            </p:cNvSpPr>
            <p:nvPr/>
          </p:nvSpPr>
          <p:spPr bwMode="auto">
            <a:xfrm>
              <a:off x="7619435" y="3153043"/>
              <a:ext cx="468312" cy="0"/>
            </a:xfrm>
            <a:prstGeom prst="line">
              <a:avLst/>
            </a:prstGeom>
            <a:noFill/>
            <a:ln w="9525">
              <a:solidFill>
                <a:sysClr val="windowText" lastClr="000000"/>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3" name="Rectangle 42">
              <a:extLst>
                <a:ext uri="{FF2B5EF4-FFF2-40B4-BE49-F238E27FC236}">
                  <a16:creationId xmlns:a16="http://schemas.microsoft.com/office/drawing/2014/main" id="{1946B084-7B24-4A61-AF51-70D3EBAC1CC6}"/>
                </a:ext>
              </a:extLst>
            </p:cNvPr>
            <p:cNvSpPr>
              <a:spLocks noChangeArrowheads="1"/>
            </p:cNvSpPr>
            <p:nvPr/>
          </p:nvSpPr>
          <p:spPr bwMode="auto">
            <a:xfrm>
              <a:off x="11093111" y="2968922"/>
              <a:ext cx="3603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cs typeface="Times New Roman" pitchFamily="18" charset="0"/>
                </a:rPr>
                <a:t>a</a:t>
              </a:r>
              <a:r>
                <a:rPr lang="en-US" altLang="zh-CN" b="1" i="1" kern="0" baseline="-25000" dirty="0">
                  <a:solidFill>
                    <a:srgbClr val="0000FF"/>
                  </a:solidFill>
                  <a:cs typeface="Times New Roman" pitchFamily="18" charset="0"/>
                </a:rPr>
                <a:t>n</a:t>
              </a:r>
            </a:p>
          </p:txBody>
        </p:sp>
        <p:sp>
          <p:nvSpPr>
            <p:cNvPr id="44" name="Rectangle 43">
              <a:extLst>
                <a:ext uri="{FF2B5EF4-FFF2-40B4-BE49-F238E27FC236}">
                  <a16:creationId xmlns:a16="http://schemas.microsoft.com/office/drawing/2014/main" id="{C00E291F-B67C-406D-86B3-1FD8BD05DD69}"/>
                </a:ext>
              </a:extLst>
            </p:cNvPr>
            <p:cNvSpPr>
              <a:spLocks noChangeArrowheads="1"/>
            </p:cNvSpPr>
            <p:nvPr/>
          </p:nvSpPr>
          <p:spPr bwMode="auto">
            <a:xfrm>
              <a:off x="11453473" y="2968922"/>
              <a:ext cx="3603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kern="0" dirty="0">
                  <a:solidFill>
                    <a:srgbClr val="0000FF"/>
                  </a:solidFill>
                  <a:latin typeface="Verdana" pitchFamily="34" charset="0"/>
                </a:rPr>
                <a:t>∧</a:t>
              </a:r>
            </a:p>
          </p:txBody>
        </p:sp>
        <p:sp>
          <p:nvSpPr>
            <p:cNvPr id="45" name="Freeform 44">
              <a:extLst>
                <a:ext uri="{FF2B5EF4-FFF2-40B4-BE49-F238E27FC236}">
                  <a16:creationId xmlns:a16="http://schemas.microsoft.com/office/drawing/2014/main" id="{70DB584B-1B8C-4342-9E84-0F371CD2C5E9}"/>
                </a:ext>
              </a:extLst>
            </p:cNvPr>
            <p:cNvSpPr>
              <a:spLocks/>
            </p:cNvSpPr>
            <p:nvPr/>
          </p:nvSpPr>
          <p:spPr bwMode="auto">
            <a:xfrm>
              <a:off x="10618448" y="3146722"/>
              <a:ext cx="487363"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6" name="Freeform 45">
              <a:extLst>
                <a:ext uri="{FF2B5EF4-FFF2-40B4-BE49-F238E27FC236}">
                  <a16:creationId xmlns:a16="http://schemas.microsoft.com/office/drawing/2014/main" id="{6B917FA1-55B5-4BC1-B445-5937458F97DE}"/>
                </a:ext>
              </a:extLst>
            </p:cNvPr>
            <p:cNvSpPr>
              <a:spLocks/>
            </p:cNvSpPr>
            <p:nvPr/>
          </p:nvSpPr>
          <p:spPr bwMode="auto">
            <a:xfrm>
              <a:off x="6422916" y="3151456"/>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47" name="Text Box 46">
              <a:extLst>
                <a:ext uri="{FF2B5EF4-FFF2-40B4-BE49-F238E27FC236}">
                  <a16:creationId xmlns:a16="http://schemas.microsoft.com/office/drawing/2014/main" id="{A850E507-D2E8-4F57-901F-BED5EDB6259B}"/>
                </a:ext>
              </a:extLst>
            </p:cNvPr>
            <p:cNvSpPr txBox="1">
              <a:spLocks noChangeArrowheads="1"/>
            </p:cNvSpPr>
            <p:nvPr/>
          </p:nvSpPr>
          <p:spPr bwMode="auto">
            <a:xfrm>
              <a:off x="5997805" y="2836932"/>
              <a:ext cx="720725" cy="461962"/>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sz="2400" kern="0" dirty="0">
                  <a:solidFill>
                    <a:srgbClr val="0000FF"/>
                  </a:solidFill>
                  <a:latin typeface="Arial"/>
                </a:rPr>
                <a:t>…</a:t>
              </a:r>
              <a:endParaRPr lang="en-US" altLang="zh-CN" sz="2400" kern="0" dirty="0">
                <a:solidFill>
                  <a:srgbClr val="0000FF"/>
                </a:solidFill>
                <a:latin typeface="Verdana" pitchFamily="34" charset="0"/>
              </a:endParaRPr>
            </a:p>
          </p:txBody>
        </p:sp>
        <p:sp>
          <p:nvSpPr>
            <p:cNvPr id="50" name="Freeform 49">
              <a:extLst>
                <a:ext uri="{FF2B5EF4-FFF2-40B4-BE49-F238E27FC236}">
                  <a16:creationId xmlns:a16="http://schemas.microsoft.com/office/drawing/2014/main" id="{110A447D-ADE5-4084-B16D-E2B57434844B}"/>
                </a:ext>
              </a:extLst>
            </p:cNvPr>
            <p:cNvSpPr>
              <a:spLocks/>
            </p:cNvSpPr>
            <p:nvPr/>
          </p:nvSpPr>
          <p:spPr bwMode="auto">
            <a:xfrm>
              <a:off x="8667758" y="3153043"/>
              <a:ext cx="487362" cy="3175"/>
            </a:xfrm>
            <a:custGeom>
              <a:avLst/>
              <a:gdLst/>
              <a:ahLst/>
              <a:cxnLst>
                <a:cxn ang="0">
                  <a:pos x="0" y="0"/>
                </a:cxn>
                <a:cxn ang="0">
                  <a:pos x="307" y="2"/>
                </a:cxn>
              </a:cxnLst>
              <a:rect l="0" t="0" r="r" b="b"/>
              <a:pathLst>
                <a:path w="307" h="2">
                  <a:moveTo>
                    <a:pt x="0" y="0"/>
                  </a:moveTo>
                  <a:lnTo>
                    <a:pt x="307"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1" name="Text Box 50">
              <a:extLst>
                <a:ext uri="{FF2B5EF4-FFF2-40B4-BE49-F238E27FC236}">
                  <a16:creationId xmlns:a16="http://schemas.microsoft.com/office/drawing/2014/main" id="{D59D5634-65A0-4F0E-810F-6212A3CE899D}"/>
                </a:ext>
              </a:extLst>
            </p:cNvPr>
            <p:cNvSpPr txBox="1">
              <a:spLocks noChangeArrowheads="1"/>
            </p:cNvSpPr>
            <p:nvPr/>
          </p:nvSpPr>
          <p:spPr bwMode="auto">
            <a:xfrm>
              <a:off x="10214541" y="2851901"/>
              <a:ext cx="518208" cy="461963"/>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sz="2400" kern="0" dirty="0">
                  <a:solidFill>
                    <a:srgbClr val="0000FF"/>
                  </a:solidFill>
                  <a:latin typeface="Arial"/>
                </a:rPr>
                <a:t>…</a:t>
              </a:r>
              <a:endParaRPr lang="en-US" altLang="zh-CN" sz="2400" kern="0" dirty="0">
                <a:solidFill>
                  <a:srgbClr val="0000FF"/>
                </a:solidFill>
                <a:latin typeface="Verdana" pitchFamily="34" charset="0"/>
              </a:endParaRPr>
            </a:p>
          </p:txBody>
        </p:sp>
        <p:sp>
          <p:nvSpPr>
            <p:cNvPr id="52" name="Line 25">
              <a:extLst>
                <a:ext uri="{FF2B5EF4-FFF2-40B4-BE49-F238E27FC236}">
                  <a16:creationId xmlns:a16="http://schemas.microsoft.com/office/drawing/2014/main" id="{02F5FBC6-2CBC-4E84-8614-F9C476FB7D45}"/>
                </a:ext>
              </a:extLst>
            </p:cNvPr>
            <p:cNvSpPr>
              <a:spLocks noChangeShapeType="1"/>
            </p:cNvSpPr>
            <p:nvPr/>
          </p:nvSpPr>
          <p:spPr bwMode="auto">
            <a:xfrm flipV="1">
              <a:off x="7218591" y="3339943"/>
              <a:ext cx="0" cy="288925"/>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53" name="Text Box 26">
              <a:extLst>
                <a:ext uri="{FF2B5EF4-FFF2-40B4-BE49-F238E27FC236}">
                  <a16:creationId xmlns:a16="http://schemas.microsoft.com/office/drawing/2014/main" id="{B2597AC4-C6C5-4198-9A78-3EC57B37327D}"/>
                </a:ext>
              </a:extLst>
            </p:cNvPr>
            <p:cNvSpPr txBox="1">
              <a:spLocks noChangeArrowheads="1"/>
            </p:cNvSpPr>
            <p:nvPr/>
          </p:nvSpPr>
          <p:spPr bwMode="auto">
            <a:xfrm>
              <a:off x="6574765" y="3458254"/>
              <a:ext cx="633744"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pre</a:t>
              </a:r>
            </a:p>
          </p:txBody>
        </p:sp>
        <p:sp>
          <p:nvSpPr>
            <p:cNvPr id="70" name="Rectangle 14">
              <a:extLst>
                <a:ext uri="{FF2B5EF4-FFF2-40B4-BE49-F238E27FC236}">
                  <a16:creationId xmlns:a16="http://schemas.microsoft.com/office/drawing/2014/main" id="{65651AD5-7EAA-4C13-858A-682F811AACE0}"/>
                </a:ext>
              </a:extLst>
            </p:cNvPr>
            <p:cNvSpPr>
              <a:spLocks noChangeArrowheads="1"/>
            </p:cNvSpPr>
            <p:nvPr/>
          </p:nvSpPr>
          <p:spPr bwMode="auto">
            <a:xfrm>
              <a:off x="9168719" y="2960532"/>
              <a:ext cx="487361"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cs typeface="Times New Roman" pitchFamily="18" charset="0"/>
                </a:rPr>
                <a:t>a</a:t>
              </a:r>
              <a:r>
                <a:rPr lang="en-US" altLang="zh-CN" b="1" i="1" kern="0" baseline="-25000" dirty="0">
                  <a:solidFill>
                    <a:srgbClr val="0000FF"/>
                  </a:solidFill>
                  <a:cs typeface="Times New Roman" pitchFamily="18" charset="0"/>
                </a:rPr>
                <a:t>i+1</a:t>
              </a:r>
              <a:endParaRPr lang="en-US" altLang="zh-CN" b="1" i="1" kern="0" baseline="-25000" dirty="0">
                <a:solidFill>
                  <a:srgbClr val="0000FF"/>
                </a:solidFill>
                <a:latin typeface="Times New Roman" pitchFamily="18" charset="0"/>
                <a:cs typeface="Times New Roman" pitchFamily="18" charset="0"/>
              </a:endParaRPr>
            </a:p>
          </p:txBody>
        </p:sp>
        <p:sp>
          <p:nvSpPr>
            <p:cNvPr id="71" name="Rectangle 15">
              <a:extLst>
                <a:ext uri="{FF2B5EF4-FFF2-40B4-BE49-F238E27FC236}">
                  <a16:creationId xmlns:a16="http://schemas.microsoft.com/office/drawing/2014/main" id="{8D32A9D0-85D2-4158-9207-C583AE94948B}"/>
                </a:ext>
              </a:extLst>
            </p:cNvPr>
            <p:cNvSpPr>
              <a:spLocks noChangeArrowheads="1"/>
            </p:cNvSpPr>
            <p:nvPr/>
          </p:nvSpPr>
          <p:spPr bwMode="auto">
            <a:xfrm>
              <a:off x="9632840" y="2960532"/>
              <a:ext cx="3603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kern="0" dirty="0">
                <a:solidFill>
                  <a:srgbClr val="0000FF"/>
                </a:solidFill>
                <a:latin typeface="Verdana" pitchFamily="34" charset="0"/>
              </a:endParaRPr>
            </a:p>
          </p:txBody>
        </p:sp>
        <p:sp>
          <p:nvSpPr>
            <p:cNvPr id="82" name="Freeform 10">
              <a:extLst>
                <a:ext uri="{FF2B5EF4-FFF2-40B4-BE49-F238E27FC236}">
                  <a16:creationId xmlns:a16="http://schemas.microsoft.com/office/drawing/2014/main" id="{112DF11E-28DA-4E4B-AA2B-9ED435185832}"/>
                </a:ext>
              </a:extLst>
            </p:cNvPr>
            <p:cNvSpPr>
              <a:spLocks/>
            </p:cNvSpPr>
            <p:nvPr/>
          </p:nvSpPr>
          <p:spPr bwMode="auto">
            <a:xfrm>
              <a:off x="5478353" y="3145220"/>
              <a:ext cx="552450" cy="3175"/>
            </a:xfrm>
            <a:custGeom>
              <a:avLst/>
              <a:gdLst/>
              <a:ahLst/>
              <a:cxnLst>
                <a:cxn ang="0">
                  <a:pos x="0" y="0"/>
                </a:cxn>
                <a:cxn ang="0">
                  <a:pos x="348" y="2"/>
                </a:cxn>
              </a:cxnLst>
              <a:rect l="0" t="0" r="r" b="b"/>
              <a:pathLst>
                <a:path w="348" h="2">
                  <a:moveTo>
                    <a:pt x="0" y="0"/>
                  </a:moveTo>
                  <a:lnTo>
                    <a:pt x="348" y="2"/>
                  </a:lnTo>
                </a:path>
              </a:pathLst>
            </a:cu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type="none" w="med" len="med"/>
              <a:tailEnd type="stealth" w="med" len="med"/>
            </a:ln>
            <a:effectLst>
              <a:outerShdw blurRad="40000" dist="20000" dir="5400000" rotWithShape="0">
                <a:srgbClr val="000000">
                  <a:alpha val="38000"/>
                </a:srgbClr>
              </a:outerShdw>
            </a:effectLst>
          </p:spPr>
          <p:txBody>
            <a:bodyPr wrap="none"/>
            <a:lstStyle/>
            <a:p>
              <a:pPr algn="ctr" fontAlgn="auto">
                <a:spcBef>
                  <a:spcPts val="0"/>
                </a:spcBef>
                <a:spcAft>
                  <a:spcPts val="0"/>
                </a:spcAft>
                <a:defRPr/>
              </a:pPr>
              <a:endParaRPr lang="zh-CN" altLang="en-US" sz="2400" b="1" kern="0">
                <a:solidFill>
                  <a:prstClr val="black"/>
                </a:solidFill>
                <a:latin typeface="Calibri"/>
                <a:ea typeface="宋体"/>
              </a:endParaRPr>
            </a:p>
          </p:txBody>
        </p:sp>
        <p:sp>
          <p:nvSpPr>
            <p:cNvPr id="39" name="Freeform 38">
              <a:extLst>
                <a:ext uri="{FF2B5EF4-FFF2-40B4-BE49-F238E27FC236}">
                  <a16:creationId xmlns:a16="http://schemas.microsoft.com/office/drawing/2014/main" id="{314E4194-F88A-405D-887B-B70205354F63}"/>
                </a:ext>
              </a:extLst>
            </p:cNvPr>
            <p:cNvSpPr>
              <a:spLocks/>
            </p:cNvSpPr>
            <p:nvPr/>
          </p:nvSpPr>
          <p:spPr bwMode="auto">
            <a:xfrm>
              <a:off x="9737838" y="3153527"/>
              <a:ext cx="552450" cy="3175"/>
            </a:xfrm>
            <a:custGeom>
              <a:avLst/>
              <a:gdLst/>
              <a:ahLst/>
              <a:cxnLst>
                <a:cxn ang="0">
                  <a:pos x="0" y="0"/>
                </a:cxn>
                <a:cxn ang="0">
                  <a:pos x="348" y="2"/>
                </a:cxn>
              </a:cxnLst>
              <a:rect l="0" t="0" r="r" b="b"/>
              <a:pathLst>
                <a:path w="348" h="2">
                  <a:moveTo>
                    <a:pt x="0" y="0"/>
                  </a:moveTo>
                  <a:lnTo>
                    <a:pt x="348" y="2"/>
                  </a:lnTo>
                </a:path>
              </a:pathLst>
            </a:custGeom>
            <a:noFill/>
            <a:ln w="9525" cap="flat" cmpd="sng">
              <a:solidFill>
                <a:sysClr val="windowText" lastClr="000000"/>
              </a:solidFill>
              <a:prstDash val="solid"/>
              <a:miter lim="800000"/>
              <a:headEnd type="none" w="med" len="me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sp>
          <p:nvSpPr>
            <p:cNvPr id="90" name="箭头: 手杖形 89">
              <a:extLst>
                <a:ext uri="{FF2B5EF4-FFF2-40B4-BE49-F238E27FC236}">
                  <a16:creationId xmlns:a16="http://schemas.microsoft.com/office/drawing/2014/main" id="{340EDAA9-9F8D-4D4B-BB2D-F5C0994E3DE2}"/>
                </a:ext>
              </a:extLst>
            </p:cNvPr>
            <p:cNvSpPr/>
            <p:nvPr/>
          </p:nvSpPr>
          <p:spPr bwMode="auto">
            <a:xfrm>
              <a:off x="7619435" y="2314874"/>
              <a:ext cx="1837415" cy="833435"/>
            </a:xfrm>
            <a:prstGeom prst="uturnArrow">
              <a:avLst>
                <a:gd name="adj1" fmla="val 2469"/>
                <a:gd name="adj2" fmla="val 8837"/>
                <a:gd name="adj3" fmla="val 13245"/>
                <a:gd name="adj4" fmla="val 43750"/>
                <a:gd name="adj5" fmla="val 75000"/>
              </a:avLst>
            </a:prstGeom>
            <a:solidFill>
              <a:srgbClr val="FF0000"/>
            </a:solidFill>
            <a:ln w="22225" cap="flat" cmpd="sng" algn="ctr">
              <a:solidFill>
                <a:srgbClr val="FF00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8" name="Text Box 26">
              <a:extLst>
                <a:ext uri="{FF2B5EF4-FFF2-40B4-BE49-F238E27FC236}">
                  <a16:creationId xmlns:a16="http://schemas.microsoft.com/office/drawing/2014/main" id="{598AAB56-E40F-4CAE-8649-66DC86173725}"/>
                </a:ext>
              </a:extLst>
            </p:cNvPr>
            <p:cNvSpPr txBox="1">
              <a:spLocks noChangeArrowheads="1"/>
            </p:cNvSpPr>
            <p:nvPr/>
          </p:nvSpPr>
          <p:spPr bwMode="auto">
            <a:xfrm>
              <a:off x="7977140" y="3484405"/>
              <a:ext cx="633744"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r</a:t>
              </a:r>
            </a:p>
          </p:txBody>
        </p:sp>
        <p:sp>
          <p:nvSpPr>
            <p:cNvPr id="29" name="Line 25">
              <a:extLst>
                <a:ext uri="{FF2B5EF4-FFF2-40B4-BE49-F238E27FC236}">
                  <a16:creationId xmlns:a16="http://schemas.microsoft.com/office/drawing/2014/main" id="{BA9D1DF8-76D0-4439-AA3E-CECB4AB6479F}"/>
                </a:ext>
              </a:extLst>
            </p:cNvPr>
            <p:cNvSpPr>
              <a:spLocks noChangeShapeType="1"/>
            </p:cNvSpPr>
            <p:nvPr/>
          </p:nvSpPr>
          <p:spPr bwMode="auto">
            <a:xfrm flipV="1">
              <a:off x="8229600" y="3292475"/>
              <a:ext cx="0" cy="288925"/>
            </a:xfrm>
            <a:prstGeom prst="line">
              <a:avLst/>
            </a:prstGeom>
            <a:noFill/>
            <a:ln w="28575">
              <a:solidFill>
                <a:srgbClr val="FF00FF"/>
              </a:solidFill>
              <a:miter lim="800000"/>
              <a:headEnd/>
              <a:tailEnd type="stealth" w="med" len="med"/>
            </a:ln>
            <a:effectLst/>
          </p:spPr>
          <p:txBody>
            <a:bodyPr wrap="none"/>
            <a:lstStyle/>
            <a:p>
              <a:pPr algn="ctr" fontAlgn="auto">
                <a:spcBef>
                  <a:spcPts val="0"/>
                </a:spcBef>
                <a:spcAft>
                  <a:spcPts val="0"/>
                </a:spcAft>
                <a:defRPr/>
              </a:pPr>
              <a:endParaRPr lang="zh-CN" altLang="en-US" sz="2400" b="1" kern="0">
                <a:solidFill>
                  <a:srgbClr val="0000FF"/>
                </a:solidFill>
                <a:latin typeface="Times New Roman" pitchFamily="18" charset="0"/>
                <a:ea typeface="楷体_GB2312" pitchFamily="49" charset="-122"/>
              </a:endParaRPr>
            </a:p>
          </p:txBody>
        </p:sp>
      </p:gr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23DB0D22-1DF1-4892-B42A-E9F6C9E24F3B}"/>
                  </a:ext>
                </a:extLst>
              </p14:cNvPr>
              <p14:cNvContentPartPr/>
              <p14:nvPr/>
            </p14:nvContentPartPr>
            <p14:xfrm>
              <a:off x="8855188" y="1858069"/>
              <a:ext cx="3282120" cy="3365280"/>
            </p14:xfrm>
          </p:contentPart>
        </mc:Choice>
        <mc:Fallback xmlns="">
          <p:pic>
            <p:nvPicPr>
              <p:cNvPr id="5" name="墨迹 4">
                <a:extLst>
                  <a:ext uri="{FF2B5EF4-FFF2-40B4-BE49-F238E27FC236}">
                    <a16:creationId xmlns:a16="http://schemas.microsoft.com/office/drawing/2014/main" id="{23DB0D22-1DF1-4892-B42A-E9F6C9E24F3B}"/>
                  </a:ext>
                </a:extLst>
              </p:cNvPr>
              <p:cNvPicPr/>
              <p:nvPr/>
            </p:nvPicPr>
            <p:blipFill>
              <a:blip r:embed="rId3"/>
              <a:stretch>
                <a:fillRect/>
              </a:stretch>
            </p:blipFill>
            <p:spPr>
              <a:xfrm>
                <a:off x="8846548" y="1849429"/>
                <a:ext cx="3299760" cy="3382920"/>
              </a:xfrm>
              <a:prstGeom prst="rect">
                <a:avLst/>
              </a:prstGeom>
            </p:spPr>
          </p:pic>
        </mc:Fallback>
      </mc:AlternateContent>
    </p:spTree>
    <p:extLst>
      <p:ext uri="{BB962C8B-B14F-4D97-AF65-F5344CB8AC3E}">
        <p14:creationId xmlns:p14="http://schemas.microsoft.com/office/powerpoint/2010/main" val="1231044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8DF03-B23B-46EA-B585-3357E24DE58D}"/>
              </a:ext>
            </a:extLst>
          </p:cNvPr>
          <p:cNvSpPr>
            <a:spLocks noGrp="1"/>
          </p:cNvSpPr>
          <p:nvPr>
            <p:ph type="title"/>
          </p:nvPr>
        </p:nvSpPr>
        <p:spPr/>
        <p:txBody>
          <a:bodyPr/>
          <a:lstStyle/>
          <a:p>
            <a:r>
              <a:rPr lang="zh-CN" altLang="en-US" dirty="0"/>
              <a:t>两个有序单链表的合并</a:t>
            </a:r>
          </a:p>
        </p:txBody>
      </p:sp>
      <p:sp>
        <p:nvSpPr>
          <p:cNvPr id="3" name="内容占位符 2">
            <a:extLst>
              <a:ext uri="{FF2B5EF4-FFF2-40B4-BE49-F238E27FC236}">
                <a16:creationId xmlns:a16="http://schemas.microsoft.com/office/drawing/2014/main" id="{DF6ED7DB-E9BC-4080-B87A-67F2753DB134}"/>
              </a:ext>
            </a:extLst>
          </p:cNvPr>
          <p:cNvSpPr>
            <a:spLocks noGrp="1"/>
          </p:cNvSpPr>
          <p:nvPr>
            <p:ph idx="1"/>
          </p:nvPr>
        </p:nvSpPr>
        <p:spPr/>
        <p:txBody>
          <a:bodyPr/>
          <a:lstStyle/>
          <a:p>
            <a:pPr>
              <a:lnSpc>
                <a:spcPct val="150000"/>
              </a:lnSpc>
              <a:spcBef>
                <a:spcPts val="600"/>
              </a:spcBef>
            </a:pPr>
            <a:r>
              <a:rPr lang="zh-CN" altLang="en-US" sz="2400" dirty="0"/>
              <a:t>有两个单链表</a:t>
            </a:r>
            <a:r>
              <a:rPr lang="en-US" altLang="zh-CN" sz="2400" dirty="0"/>
              <a:t>LA</a:t>
            </a:r>
            <a:r>
              <a:rPr lang="zh-CN" altLang="en-US" sz="2400" dirty="0"/>
              <a:t>和</a:t>
            </a:r>
            <a:r>
              <a:rPr lang="en-US" altLang="zh-CN" sz="2400" dirty="0"/>
              <a:t>LB</a:t>
            </a:r>
            <a:r>
              <a:rPr lang="zh-CN" altLang="en-US" sz="2400" dirty="0"/>
              <a:t>，其元素均为</a:t>
            </a:r>
            <a:r>
              <a:rPr lang="zh-CN" altLang="en-US" sz="2400" dirty="0">
                <a:solidFill>
                  <a:srgbClr val="00B050"/>
                </a:solidFill>
              </a:rPr>
              <a:t>非递减有序</a:t>
            </a:r>
            <a:r>
              <a:rPr lang="zh-CN" altLang="en-US" sz="2400" dirty="0"/>
              <a:t>排列，编写一个算法，将它们合并成一个单链表</a:t>
            </a:r>
            <a:r>
              <a:rPr lang="en-US" altLang="zh-CN" sz="2400" dirty="0"/>
              <a:t>LC</a:t>
            </a:r>
            <a:r>
              <a:rPr lang="zh-CN" altLang="en-US" sz="2400" dirty="0"/>
              <a:t>，要求</a:t>
            </a:r>
            <a:r>
              <a:rPr lang="en-US" altLang="zh-CN" sz="2400" dirty="0"/>
              <a:t>LC</a:t>
            </a:r>
            <a:r>
              <a:rPr lang="zh-CN" altLang="en-US" sz="2400" dirty="0">
                <a:solidFill>
                  <a:srgbClr val="00B050"/>
                </a:solidFill>
              </a:rPr>
              <a:t>也是</a:t>
            </a:r>
            <a:r>
              <a:rPr lang="zh-CN" altLang="en-US" sz="2400" dirty="0"/>
              <a:t>非递减有序排列。</a:t>
            </a:r>
            <a:endParaRPr lang="en-US" altLang="zh-CN" sz="2400" dirty="0"/>
          </a:p>
          <a:p>
            <a:pPr lvl="1">
              <a:lnSpc>
                <a:spcPct val="150000"/>
              </a:lnSpc>
              <a:spcBef>
                <a:spcPts val="600"/>
              </a:spcBef>
            </a:pPr>
            <a:r>
              <a:rPr lang="zh-CN" altLang="en-US" sz="2200" dirty="0"/>
              <a:t>要求：新表</a:t>
            </a:r>
            <a:r>
              <a:rPr lang="en-US" altLang="zh-CN" sz="2200" dirty="0"/>
              <a:t>LC</a:t>
            </a:r>
            <a:r>
              <a:rPr lang="zh-CN" altLang="en-US" sz="2200" dirty="0"/>
              <a:t>利用现有的表</a:t>
            </a:r>
            <a:r>
              <a:rPr lang="en-US" altLang="zh-CN" sz="2200" dirty="0"/>
              <a:t>LA</a:t>
            </a:r>
            <a:r>
              <a:rPr lang="zh-CN" altLang="en-US" sz="2200" dirty="0"/>
              <a:t>和</a:t>
            </a:r>
            <a:r>
              <a:rPr lang="en-US" altLang="zh-CN" sz="2200" dirty="0"/>
              <a:t>LB</a:t>
            </a:r>
            <a:r>
              <a:rPr lang="zh-CN" altLang="en-US" sz="2200" dirty="0"/>
              <a:t>中的元素结点空间，而</a:t>
            </a:r>
            <a:r>
              <a:rPr lang="zh-CN" altLang="en-US" sz="2200" dirty="0">
                <a:solidFill>
                  <a:srgbClr val="00B050"/>
                </a:solidFill>
              </a:rPr>
              <a:t>不需要额外申请结点空间</a:t>
            </a:r>
            <a:r>
              <a:rPr lang="zh-CN" altLang="en-US" sz="2200" dirty="0"/>
              <a:t>。</a:t>
            </a:r>
            <a:endParaRPr lang="en-US" altLang="zh-CN" sz="2200" dirty="0"/>
          </a:p>
          <a:p>
            <a:pPr lvl="1">
              <a:lnSpc>
                <a:spcPct val="150000"/>
              </a:lnSpc>
              <a:spcBef>
                <a:spcPts val="600"/>
              </a:spcBef>
            </a:pPr>
            <a:r>
              <a:rPr lang="zh-CN" altLang="en-US" sz="2200" dirty="0"/>
              <a:t>例如</a:t>
            </a:r>
            <a:r>
              <a:rPr lang="en-US" altLang="zh-CN" sz="2200" dirty="0"/>
              <a:t>LA=(2, 2, 3), LB=(1, 3, 3, 4), </a:t>
            </a:r>
            <a:r>
              <a:rPr lang="zh-CN" altLang="en-US" sz="2200" dirty="0"/>
              <a:t>则</a:t>
            </a:r>
            <a:r>
              <a:rPr lang="en-US" altLang="zh-CN" sz="2200" dirty="0"/>
              <a:t>LC=(1, 2, 2, 3, 3, 3, 4)</a:t>
            </a:r>
          </a:p>
          <a:p>
            <a:pPr>
              <a:lnSpc>
                <a:spcPct val="150000"/>
              </a:lnSpc>
              <a:spcBef>
                <a:spcPts val="600"/>
              </a:spcBef>
            </a:pPr>
            <a:r>
              <a:rPr lang="zh-CN" altLang="en-US" sz="2400" dirty="0"/>
              <a:t>算法描述：要求利用现有的表</a:t>
            </a:r>
            <a:r>
              <a:rPr lang="en-US" altLang="zh-CN" sz="2400" dirty="0"/>
              <a:t>LA</a:t>
            </a:r>
            <a:r>
              <a:rPr lang="zh-CN" altLang="en-US" sz="2400" dirty="0"/>
              <a:t>和</a:t>
            </a:r>
            <a:r>
              <a:rPr lang="en-US" altLang="zh-CN" sz="2400" dirty="0"/>
              <a:t>LB</a:t>
            </a:r>
            <a:r>
              <a:rPr lang="zh-CN" altLang="en-US" sz="2400" dirty="0"/>
              <a:t>中的结点空间来建立新表</a:t>
            </a:r>
            <a:r>
              <a:rPr lang="en-US" altLang="zh-CN" sz="2400" dirty="0"/>
              <a:t>LC</a:t>
            </a:r>
          </a:p>
          <a:p>
            <a:pPr lvl="1">
              <a:lnSpc>
                <a:spcPct val="150000"/>
              </a:lnSpc>
              <a:spcBef>
                <a:spcPts val="600"/>
              </a:spcBef>
            </a:pPr>
            <a:r>
              <a:rPr lang="zh-CN" altLang="en-US" sz="2200" dirty="0"/>
              <a:t>可通过更改结点的</a:t>
            </a:r>
            <a:r>
              <a:rPr lang="en-US" altLang="zh-CN" sz="2200" dirty="0"/>
              <a:t>next</a:t>
            </a:r>
            <a:r>
              <a:rPr lang="zh-CN" altLang="en-US" sz="2200" dirty="0"/>
              <a:t>域来重建新的元素之间的线性关系，为保证新表仍然递增有序</a:t>
            </a:r>
            <a:endParaRPr lang="en-US" altLang="zh-CN" sz="2200" dirty="0"/>
          </a:p>
          <a:p>
            <a:pPr lvl="1">
              <a:lnSpc>
                <a:spcPct val="150000"/>
              </a:lnSpc>
              <a:spcBef>
                <a:spcPts val="600"/>
              </a:spcBef>
            </a:pPr>
            <a:r>
              <a:rPr lang="zh-CN" altLang="en-US" sz="2200" dirty="0"/>
              <a:t>可以利用</a:t>
            </a:r>
            <a:r>
              <a:rPr lang="zh-CN" altLang="en-US" sz="2200" dirty="0">
                <a:solidFill>
                  <a:srgbClr val="00B050"/>
                </a:solidFill>
              </a:rPr>
              <a:t>尾插入法</a:t>
            </a:r>
            <a:r>
              <a:rPr lang="zh-CN" altLang="en-US" sz="2200" dirty="0"/>
              <a:t>建立单链表的方法，只是</a:t>
            </a:r>
            <a:r>
              <a:rPr lang="zh-CN" altLang="en-US" sz="2200" dirty="0">
                <a:solidFill>
                  <a:srgbClr val="00B050"/>
                </a:solidFill>
              </a:rPr>
              <a:t>新建表中的结点</a:t>
            </a:r>
            <a:r>
              <a:rPr lang="zh-CN" altLang="en-US" sz="2200" dirty="0">
                <a:solidFill>
                  <a:srgbClr val="00B050"/>
                </a:solidFill>
                <a:highlight>
                  <a:srgbClr val="FFFF00"/>
                </a:highlight>
              </a:rPr>
              <a:t>不用</a:t>
            </a:r>
            <a:r>
              <a:rPr lang="en-US" altLang="zh-CN" sz="2200" dirty="0">
                <a:solidFill>
                  <a:srgbClr val="00B050"/>
                </a:solidFill>
              </a:rPr>
              <a:t>malloc</a:t>
            </a:r>
          </a:p>
          <a:p>
            <a:pPr lvl="1">
              <a:lnSpc>
                <a:spcPct val="150000"/>
              </a:lnSpc>
              <a:spcBef>
                <a:spcPts val="600"/>
              </a:spcBef>
            </a:pPr>
            <a:r>
              <a:rPr lang="zh-CN" altLang="en-US" sz="2200" dirty="0"/>
              <a:t>只需要</a:t>
            </a:r>
            <a:r>
              <a:rPr lang="zh-CN" altLang="en-US" sz="2200" dirty="0">
                <a:solidFill>
                  <a:srgbClr val="00B050"/>
                </a:solidFill>
              </a:rPr>
              <a:t>从表</a:t>
            </a:r>
            <a:r>
              <a:rPr lang="en-US" altLang="zh-CN" sz="2200" dirty="0">
                <a:solidFill>
                  <a:srgbClr val="00B050"/>
                </a:solidFill>
              </a:rPr>
              <a:t>LA</a:t>
            </a:r>
            <a:r>
              <a:rPr lang="zh-CN" altLang="en-US" sz="2200" dirty="0">
                <a:solidFill>
                  <a:srgbClr val="00B050"/>
                </a:solidFill>
              </a:rPr>
              <a:t>和</a:t>
            </a:r>
            <a:r>
              <a:rPr lang="en-US" altLang="zh-CN" sz="2200" dirty="0">
                <a:solidFill>
                  <a:srgbClr val="00B050"/>
                </a:solidFill>
              </a:rPr>
              <a:t>LB</a:t>
            </a:r>
            <a:r>
              <a:rPr lang="zh-CN" altLang="en-US" sz="2200" dirty="0">
                <a:solidFill>
                  <a:srgbClr val="00B050"/>
                </a:solidFill>
              </a:rPr>
              <a:t>中</a:t>
            </a:r>
            <a:r>
              <a:rPr lang="zh-CN" altLang="en-US" sz="2200" dirty="0"/>
              <a:t>选择合适的点插入到新表</a:t>
            </a:r>
            <a:r>
              <a:rPr lang="en-US" altLang="zh-CN" sz="2200" dirty="0"/>
              <a:t>LC</a:t>
            </a:r>
            <a:r>
              <a:rPr lang="zh-CN" altLang="en-US" sz="2200" dirty="0"/>
              <a:t>中即可</a:t>
            </a:r>
          </a:p>
        </p:txBody>
      </p:sp>
    </p:spTree>
    <p:extLst>
      <p:ext uri="{BB962C8B-B14F-4D97-AF65-F5344CB8AC3E}">
        <p14:creationId xmlns:p14="http://schemas.microsoft.com/office/powerpoint/2010/main" val="91673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id="{6CFDC344-E2AD-42F7-9CD3-E1002BF26DC8}"/>
              </a:ext>
            </a:extLst>
          </p:cNvPr>
          <p:cNvSpPr>
            <a:spLocks noGrp="1" noChangeArrowheads="1"/>
          </p:cNvSpPr>
          <p:nvPr>
            <p:ph type="body" idx="1"/>
          </p:nvPr>
        </p:nvSpPr>
        <p:spPr>
          <a:xfrm>
            <a:off x="609600" y="381000"/>
            <a:ext cx="11176000" cy="6172200"/>
          </a:xfrm>
        </p:spPr>
        <p:txBody>
          <a:bodyPr/>
          <a:lstStyle/>
          <a:p>
            <a:pPr>
              <a:spcBef>
                <a:spcPts val="100"/>
              </a:spcBef>
              <a:spcAft>
                <a:spcPts val="0"/>
              </a:spcAft>
              <a:buFont typeface="Wingdings" panose="05000000000000000000" pitchFamily="2" charset="2"/>
              <a:buNone/>
            </a:pPr>
            <a:r>
              <a:rPr lang="en-US" altLang="zh-CN" sz="1800" dirty="0" err="1"/>
              <a:t>LinkList</a:t>
            </a:r>
            <a:r>
              <a:rPr lang="en-US" altLang="zh-CN" sz="1800" dirty="0"/>
              <a:t>  </a:t>
            </a:r>
            <a:r>
              <a:rPr lang="en-US" altLang="zh-CN" sz="1800" dirty="0" err="1"/>
              <a:t>MergeLinkList</a:t>
            </a:r>
            <a:r>
              <a:rPr lang="en-US" altLang="zh-CN" sz="1800" dirty="0"/>
              <a:t>(</a:t>
            </a:r>
            <a:r>
              <a:rPr lang="en-US" altLang="zh-CN" sz="1800" dirty="0" err="1"/>
              <a:t>LinkList</a:t>
            </a:r>
            <a:r>
              <a:rPr lang="en-US" altLang="zh-CN" sz="1800" dirty="0"/>
              <a:t> LA, </a:t>
            </a:r>
            <a:r>
              <a:rPr lang="en-US" altLang="zh-CN" sz="1800" dirty="0" err="1"/>
              <a:t>LinkList</a:t>
            </a:r>
            <a:r>
              <a:rPr lang="en-US" altLang="zh-CN" sz="1800" dirty="0"/>
              <a:t> LB) {   </a:t>
            </a:r>
            <a:r>
              <a:rPr lang="en-US" altLang="zh-CN" sz="1800" dirty="0">
                <a:solidFill>
                  <a:srgbClr val="CC00CC"/>
                </a:solidFill>
              </a:rPr>
              <a:t>/* </a:t>
            </a:r>
            <a:r>
              <a:rPr lang="en-US" altLang="zh-CN" sz="1800" dirty="0" err="1">
                <a:solidFill>
                  <a:srgbClr val="CC00CC"/>
                </a:solidFill>
              </a:rPr>
              <a:t>MergeLinkList</a:t>
            </a:r>
            <a:r>
              <a:rPr lang="en-US" altLang="zh-CN" sz="1800" dirty="0">
                <a:solidFill>
                  <a:srgbClr val="CC00CC"/>
                </a:solidFill>
              </a:rPr>
              <a:t> */</a:t>
            </a:r>
          </a:p>
          <a:p>
            <a:pPr>
              <a:spcBef>
                <a:spcPts val="100"/>
              </a:spcBef>
              <a:spcAft>
                <a:spcPts val="0"/>
              </a:spcAft>
              <a:buNone/>
            </a:pPr>
            <a:r>
              <a:rPr lang="en-US" altLang="zh-CN" sz="1800" dirty="0"/>
              <a:t>    Node *pa,*pb,*r; </a:t>
            </a:r>
            <a:r>
              <a:rPr lang="en-US" altLang="zh-CN" sz="1800" dirty="0">
                <a:solidFill>
                  <a:srgbClr val="00B050"/>
                </a:solidFill>
              </a:rPr>
              <a:t>//</a:t>
            </a:r>
            <a:r>
              <a:rPr lang="zh-CN" altLang="en-US" sz="1800" dirty="0">
                <a:solidFill>
                  <a:srgbClr val="00B050"/>
                </a:solidFill>
              </a:rPr>
              <a:t>分别指向链表</a:t>
            </a:r>
            <a:r>
              <a:rPr lang="en-US" altLang="zh-CN" sz="1800" dirty="0">
                <a:solidFill>
                  <a:srgbClr val="00B050"/>
                </a:solidFill>
              </a:rPr>
              <a:t>LA</a:t>
            </a:r>
            <a:r>
              <a:rPr lang="zh-CN" altLang="en-US" sz="1800" dirty="0">
                <a:solidFill>
                  <a:srgbClr val="00B050"/>
                </a:solidFill>
              </a:rPr>
              <a:t>，</a:t>
            </a:r>
            <a:r>
              <a:rPr lang="en-US" altLang="zh-CN" sz="1800" dirty="0">
                <a:solidFill>
                  <a:srgbClr val="00B050"/>
                </a:solidFill>
              </a:rPr>
              <a:t>LB</a:t>
            </a:r>
            <a:r>
              <a:rPr lang="zh-CN" altLang="en-US" sz="1800" dirty="0">
                <a:solidFill>
                  <a:srgbClr val="00B050"/>
                </a:solidFill>
              </a:rPr>
              <a:t>当前节点，</a:t>
            </a:r>
            <a:r>
              <a:rPr lang="en-US" altLang="zh-CN" sz="1800" dirty="0">
                <a:solidFill>
                  <a:srgbClr val="CC00CC"/>
                </a:solidFill>
              </a:rPr>
              <a:t> </a:t>
            </a:r>
            <a:r>
              <a:rPr lang="en-US" altLang="zh-CN" sz="1800" dirty="0">
                <a:solidFill>
                  <a:srgbClr val="00B050"/>
                </a:solidFill>
              </a:rPr>
              <a:t>LC</a:t>
            </a:r>
            <a:r>
              <a:rPr lang="zh-CN" altLang="en-US" sz="1800" dirty="0">
                <a:solidFill>
                  <a:srgbClr val="00B050"/>
                </a:solidFill>
              </a:rPr>
              <a:t>的表尾</a:t>
            </a:r>
            <a:endParaRPr lang="en-US" altLang="zh-CN" sz="1800" dirty="0">
              <a:solidFill>
                <a:srgbClr val="00B050"/>
              </a:solidFill>
            </a:endParaRPr>
          </a:p>
          <a:p>
            <a:pPr>
              <a:spcBef>
                <a:spcPts val="100"/>
              </a:spcBef>
              <a:spcAft>
                <a:spcPts val="0"/>
              </a:spcAft>
              <a:buFont typeface="Wingdings" panose="05000000000000000000" pitchFamily="2" charset="2"/>
              <a:buNone/>
            </a:pPr>
            <a:r>
              <a:rPr lang="en-US" altLang="zh-CN" sz="1800" dirty="0"/>
              <a:t>    </a:t>
            </a:r>
            <a:r>
              <a:rPr lang="en-US" altLang="zh-CN" sz="1800" dirty="0" err="1"/>
              <a:t>LinkList</a:t>
            </a:r>
            <a:r>
              <a:rPr lang="en-US" altLang="zh-CN" sz="1800" dirty="0"/>
              <a:t> LC</a:t>
            </a:r>
            <a:r>
              <a:rPr lang="zh-CN" altLang="en-US" sz="1800" dirty="0"/>
              <a:t>；</a:t>
            </a:r>
            <a:r>
              <a:rPr lang="en-US" altLang="zh-CN" sz="1800" dirty="0">
                <a:solidFill>
                  <a:srgbClr val="00B050"/>
                </a:solidFill>
              </a:rPr>
              <a:t>//</a:t>
            </a:r>
            <a:r>
              <a:rPr lang="zh-CN" altLang="en-US" sz="1800" dirty="0">
                <a:solidFill>
                  <a:srgbClr val="00B050"/>
                </a:solidFill>
              </a:rPr>
              <a:t>新建表指针</a:t>
            </a:r>
          </a:p>
          <a:p>
            <a:pPr>
              <a:spcBef>
                <a:spcPts val="100"/>
              </a:spcBef>
              <a:spcAft>
                <a:spcPts val="0"/>
              </a:spcAft>
              <a:buFont typeface="Wingdings" panose="05000000000000000000" pitchFamily="2" charset="2"/>
              <a:buNone/>
            </a:pPr>
            <a:r>
              <a:rPr lang="en-US" altLang="zh-CN" sz="1800" dirty="0"/>
              <a:t>    pa=LA-&gt;next; </a:t>
            </a:r>
            <a:r>
              <a:rPr lang="en-US" altLang="zh-CN" sz="1800" dirty="0">
                <a:solidFill>
                  <a:srgbClr val="00B050"/>
                </a:solidFill>
              </a:rPr>
              <a:t>//</a:t>
            </a:r>
            <a:r>
              <a:rPr lang="zh-CN" altLang="en-US" sz="1800" dirty="0">
                <a:solidFill>
                  <a:srgbClr val="00B050"/>
                </a:solidFill>
              </a:rPr>
              <a:t>指向</a:t>
            </a:r>
            <a:r>
              <a:rPr lang="en-US" altLang="zh-CN" sz="1800" dirty="0">
                <a:solidFill>
                  <a:srgbClr val="00B050"/>
                </a:solidFill>
              </a:rPr>
              <a:t>LA</a:t>
            </a:r>
            <a:r>
              <a:rPr lang="zh-CN" altLang="en-US" sz="1800" dirty="0">
                <a:solidFill>
                  <a:srgbClr val="00B050"/>
                </a:solidFill>
              </a:rPr>
              <a:t>第</a:t>
            </a:r>
            <a:r>
              <a:rPr lang="en-US" altLang="zh-CN" sz="1800" dirty="0">
                <a:solidFill>
                  <a:srgbClr val="00B050"/>
                </a:solidFill>
              </a:rPr>
              <a:t>1</a:t>
            </a:r>
            <a:r>
              <a:rPr lang="zh-CN" altLang="en-US" sz="1800" dirty="0">
                <a:solidFill>
                  <a:srgbClr val="00B050"/>
                </a:solidFill>
              </a:rPr>
              <a:t>节点</a:t>
            </a:r>
            <a:endParaRPr lang="en-US" altLang="zh-CN" sz="1800" dirty="0"/>
          </a:p>
          <a:p>
            <a:pPr>
              <a:spcBef>
                <a:spcPts val="100"/>
              </a:spcBef>
              <a:spcAft>
                <a:spcPts val="0"/>
              </a:spcAft>
              <a:buNone/>
            </a:pPr>
            <a:r>
              <a:rPr lang="en-US" altLang="zh-CN" sz="1800" dirty="0"/>
              <a:t>    pb=LB-&gt;next;</a:t>
            </a:r>
            <a:r>
              <a:rPr lang="en-US" altLang="zh-CN" sz="1800" dirty="0">
                <a:solidFill>
                  <a:srgbClr val="00B050"/>
                </a:solidFill>
              </a:rPr>
              <a:t> //</a:t>
            </a:r>
            <a:r>
              <a:rPr lang="zh-CN" altLang="en-US" sz="1800" dirty="0">
                <a:solidFill>
                  <a:srgbClr val="00B050"/>
                </a:solidFill>
              </a:rPr>
              <a:t>指向</a:t>
            </a:r>
            <a:r>
              <a:rPr lang="en-US" altLang="zh-CN" sz="1800" dirty="0">
                <a:solidFill>
                  <a:srgbClr val="00B050"/>
                </a:solidFill>
              </a:rPr>
              <a:t>LB</a:t>
            </a:r>
            <a:r>
              <a:rPr lang="zh-CN" altLang="en-US" sz="1800" dirty="0">
                <a:solidFill>
                  <a:srgbClr val="00B050"/>
                </a:solidFill>
              </a:rPr>
              <a:t>第</a:t>
            </a:r>
            <a:r>
              <a:rPr lang="en-US" altLang="zh-CN" sz="1800" dirty="0">
                <a:solidFill>
                  <a:srgbClr val="00B050"/>
                </a:solidFill>
              </a:rPr>
              <a:t>1</a:t>
            </a:r>
            <a:r>
              <a:rPr lang="zh-CN" altLang="en-US" sz="1800" dirty="0">
                <a:solidFill>
                  <a:srgbClr val="00B050"/>
                </a:solidFill>
              </a:rPr>
              <a:t>节点</a:t>
            </a:r>
            <a:endParaRPr lang="en-US" altLang="zh-CN" sz="1800" dirty="0"/>
          </a:p>
          <a:p>
            <a:pPr>
              <a:spcBef>
                <a:spcPts val="100"/>
              </a:spcBef>
              <a:spcAft>
                <a:spcPts val="0"/>
              </a:spcAft>
              <a:buFont typeface="Wingdings" panose="05000000000000000000" pitchFamily="2" charset="2"/>
              <a:buNone/>
            </a:pPr>
            <a:r>
              <a:rPr lang="en-US" altLang="zh-CN" sz="1800" dirty="0"/>
              <a:t>    LC=LA;                  </a:t>
            </a:r>
            <a:r>
              <a:rPr lang="en-US" altLang="zh-CN" sz="1800" dirty="0">
                <a:solidFill>
                  <a:srgbClr val="CC00CC"/>
                </a:solidFill>
              </a:rPr>
              <a:t>/* LA</a:t>
            </a:r>
            <a:r>
              <a:rPr lang="zh-CN" altLang="en-US" sz="1800" dirty="0">
                <a:solidFill>
                  <a:srgbClr val="CC00CC"/>
                </a:solidFill>
              </a:rPr>
              <a:t>的表头赋给</a:t>
            </a:r>
            <a:r>
              <a:rPr lang="en-US" altLang="zh-CN" sz="1800" dirty="0">
                <a:solidFill>
                  <a:srgbClr val="CC00CC"/>
                </a:solidFill>
              </a:rPr>
              <a:t>LC </a:t>
            </a:r>
            <a:r>
              <a:rPr lang="zh-CN" altLang="en-US" sz="1800" dirty="0">
                <a:solidFill>
                  <a:srgbClr val="00B050"/>
                </a:solidFill>
              </a:rPr>
              <a:t>：</a:t>
            </a:r>
            <a:r>
              <a:rPr lang="zh-CN" altLang="en-US" sz="1800" dirty="0">
                <a:solidFill>
                  <a:srgbClr val="00B050"/>
                </a:solidFill>
                <a:highlight>
                  <a:srgbClr val="FFFF00"/>
                </a:highlight>
              </a:rPr>
              <a:t>不用</a:t>
            </a:r>
            <a:r>
              <a:rPr lang="en-US" altLang="zh-CN" sz="1800" dirty="0">
                <a:solidFill>
                  <a:srgbClr val="00B050"/>
                </a:solidFill>
                <a:highlight>
                  <a:srgbClr val="FFFF00"/>
                </a:highlight>
              </a:rPr>
              <a:t>malloc </a:t>
            </a:r>
            <a:r>
              <a:rPr lang="en-US" altLang="zh-CN" sz="1800" dirty="0">
                <a:solidFill>
                  <a:srgbClr val="00B050"/>
                </a:solidFill>
              </a:rPr>
              <a:t>,</a:t>
            </a:r>
            <a:r>
              <a:rPr lang="zh-CN" altLang="en-US" sz="1800" dirty="0">
                <a:solidFill>
                  <a:srgbClr val="00B050"/>
                </a:solidFill>
              </a:rPr>
              <a:t>从链表</a:t>
            </a:r>
            <a:r>
              <a:rPr lang="en-US" altLang="zh-CN" sz="1800" dirty="0">
                <a:solidFill>
                  <a:srgbClr val="00B050"/>
                </a:solidFill>
              </a:rPr>
              <a:t>LA</a:t>
            </a:r>
            <a:r>
              <a:rPr lang="zh-CN" altLang="en-US" sz="1800" dirty="0">
                <a:solidFill>
                  <a:srgbClr val="00B050"/>
                </a:solidFill>
              </a:rPr>
              <a:t>表头开始尾插已有的节点</a:t>
            </a:r>
            <a:r>
              <a:rPr lang="en-US" altLang="zh-CN" sz="1800" dirty="0"/>
              <a:t> </a:t>
            </a:r>
            <a:r>
              <a:rPr lang="zh-CN" altLang="en-US" sz="1800" dirty="0">
                <a:solidFill>
                  <a:srgbClr val="CC00CC"/>
                </a:solidFill>
              </a:rPr>
              <a:t>*</a:t>
            </a:r>
            <a:r>
              <a:rPr lang="en-US" altLang="zh-CN" sz="1800" dirty="0">
                <a:solidFill>
                  <a:srgbClr val="CC00CC"/>
                </a:solidFill>
              </a:rPr>
              <a:t>/</a:t>
            </a:r>
            <a:r>
              <a:rPr lang="en-US" altLang="zh-CN" sz="1800" dirty="0"/>
              <a:t>   </a:t>
            </a:r>
          </a:p>
          <a:p>
            <a:pPr>
              <a:spcBef>
                <a:spcPts val="100"/>
              </a:spcBef>
              <a:spcAft>
                <a:spcPts val="0"/>
              </a:spcAft>
              <a:buFont typeface="Wingdings" panose="05000000000000000000" pitchFamily="2" charset="2"/>
              <a:buNone/>
            </a:pPr>
            <a:r>
              <a:rPr lang="en-US" altLang="zh-CN" sz="1800" dirty="0"/>
              <a:t>    LC-&gt;next=NULL;  </a:t>
            </a:r>
            <a:r>
              <a:rPr lang="en-US" altLang="zh-CN" sz="1800" dirty="0">
                <a:solidFill>
                  <a:srgbClr val="CC00CC"/>
                </a:solidFill>
              </a:rPr>
              <a:t>/*LC</a:t>
            </a:r>
            <a:r>
              <a:rPr lang="zh-CN" altLang="en-US" sz="1800" dirty="0">
                <a:solidFill>
                  <a:srgbClr val="CC00CC"/>
                </a:solidFill>
              </a:rPr>
              <a:t>初始化为空表*</a:t>
            </a:r>
            <a:r>
              <a:rPr lang="en-US" altLang="zh-CN" sz="1800" dirty="0">
                <a:solidFill>
                  <a:srgbClr val="CC00CC"/>
                </a:solidFill>
              </a:rPr>
              <a:t>/</a:t>
            </a:r>
            <a:endParaRPr lang="en-US" altLang="zh-CN" sz="1800" dirty="0"/>
          </a:p>
          <a:p>
            <a:pPr>
              <a:spcBef>
                <a:spcPts val="100"/>
              </a:spcBef>
              <a:spcAft>
                <a:spcPts val="0"/>
              </a:spcAft>
              <a:buFont typeface="Wingdings" panose="05000000000000000000" pitchFamily="2" charset="2"/>
              <a:buNone/>
            </a:pPr>
            <a:r>
              <a:rPr lang="en-US" altLang="zh-CN" sz="1800" dirty="0"/>
              <a:t>    r=LC;                     </a:t>
            </a:r>
            <a:r>
              <a:rPr lang="en-US" altLang="zh-CN" sz="1800" dirty="0">
                <a:solidFill>
                  <a:srgbClr val="CC00CC"/>
                </a:solidFill>
              </a:rPr>
              <a:t>/*r</a:t>
            </a:r>
            <a:r>
              <a:rPr lang="zh-CN" altLang="en-US" sz="1800" dirty="0">
                <a:solidFill>
                  <a:srgbClr val="CC00CC"/>
                </a:solidFill>
              </a:rPr>
              <a:t>始终指向</a:t>
            </a:r>
            <a:r>
              <a:rPr lang="en-US" altLang="zh-CN" sz="1800" dirty="0">
                <a:solidFill>
                  <a:srgbClr val="CC00CC"/>
                </a:solidFill>
              </a:rPr>
              <a:t>LC</a:t>
            </a:r>
            <a:r>
              <a:rPr lang="zh-CN" altLang="en-US" sz="1800" dirty="0">
                <a:solidFill>
                  <a:srgbClr val="CC00CC"/>
                </a:solidFill>
              </a:rPr>
              <a:t>的表尾</a:t>
            </a:r>
            <a:r>
              <a:rPr lang="zh-CN" altLang="en-US" sz="1800" dirty="0">
                <a:solidFill>
                  <a:srgbClr val="00B050"/>
                </a:solidFill>
              </a:rPr>
              <a:t>：</a:t>
            </a:r>
            <a:r>
              <a:rPr lang="zh-CN" altLang="en-US" sz="1800" dirty="0">
                <a:solidFill>
                  <a:srgbClr val="00B050"/>
                </a:solidFill>
                <a:highlight>
                  <a:srgbClr val="FFFF00"/>
                </a:highlight>
              </a:rPr>
              <a:t>不用</a:t>
            </a:r>
            <a:r>
              <a:rPr lang="en-US" altLang="zh-CN" sz="1800" dirty="0">
                <a:solidFill>
                  <a:srgbClr val="00B050"/>
                </a:solidFill>
                <a:highlight>
                  <a:srgbClr val="FFFF00"/>
                </a:highlight>
              </a:rPr>
              <a:t>malloc </a:t>
            </a:r>
            <a:r>
              <a:rPr lang="zh-CN" altLang="en-US" sz="1800" dirty="0">
                <a:solidFill>
                  <a:srgbClr val="CC00CC"/>
                </a:solidFill>
              </a:rPr>
              <a:t>*</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a:t>
            </a:r>
            <a:r>
              <a:rPr lang="en-US" altLang="zh-CN" sz="1800" dirty="0">
                <a:solidFill>
                  <a:srgbClr val="CC00CC"/>
                </a:solidFill>
              </a:rPr>
              <a:t>/*</a:t>
            </a:r>
            <a:r>
              <a:rPr lang="zh-CN" altLang="en-US" sz="1800" dirty="0">
                <a:solidFill>
                  <a:srgbClr val="CC00CC"/>
                </a:solidFill>
              </a:rPr>
              <a:t>当两个表中均未处理完时，比较选择将较小值结点插入到新表</a:t>
            </a:r>
            <a:r>
              <a:rPr lang="en-US" altLang="zh-CN" sz="1800" dirty="0">
                <a:solidFill>
                  <a:srgbClr val="CC00CC"/>
                </a:solidFill>
              </a:rPr>
              <a:t>LC</a:t>
            </a:r>
            <a:r>
              <a:rPr lang="zh-CN" altLang="en-US" sz="1800" dirty="0">
                <a:solidFill>
                  <a:srgbClr val="CC00CC"/>
                </a:solidFill>
              </a:rPr>
              <a:t>中 *</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while( pa!=NULL &amp;&amp; pb!=NULL ) {</a:t>
            </a:r>
          </a:p>
          <a:p>
            <a:pPr>
              <a:spcBef>
                <a:spcPts val="100"/>
              </a:spcBef>
              <a:spcAft>
                <a:spcPts val="0"/>
              </a:spcAft>
              <a:buFont typeface="Wingdings" panose="05000000000000000000" pitchFamily="2" charset="2"/>
              <a:buNone/>
            </a:pPr>
            <a:r>
              <a:rPr lang="en-US" altLang="zh-CN" sz="1800" dirty="0"/>
              <a:t>          if(pa-&gt;data&lt;=pb-&gt;data){</a:t>
            </a:r>
          </a:p>
          <a:p>
            <a:pPr>
              <a:spcBef>
                <a:spcPts val="100"/>
              </a:spcBef>
              <a:spcAft>
                <a:spcPts val="0"/>
              </a:spcAft>
              <a:buFont typeface="Wingdings" panose="05000000000000000000" pitchFamily="2" charset="2"/>
              <a:buNone/>
            </a:pPr>
            <a:r>
              <a:rPr lang="en-US" altLang="zh-CN" sz="1800" dirty="0"/>
              <a:t>                r-&gt;next=pa; </a:t>
            </a:r>
            <a:r>
              <a:rPr lang="en-US" altLang="zh-CN" sz="1800" dirty="0">
                <a:solidFill>
                  <a:srgbClr val="00B050"/>
                </a:solidFill>
              </a:rPr>
              <a:t>//</a:t>
            </a:r>
            <a:r>
              <a:rPr lang="zh-CN" altLang="en-US" sz="1800" dirty="0">
                <a:solidFill>
                  <a:srgbClr val="00B050"/>
                </a:solidFill>
              </a:rPr>
              <a:t>利用</a:t>
            </a:r>
            <a:r>
              <a:rPr lang="en-US" altLang="zh-CN" sz="1800" dirty="0">
                <a:solidFill>
                  <a:srgbClr val="00B050"/>
                </a:solidFill>
              </a:rPr>
              <a:t>pa</a:t>
            </a:r>
            <a:r>
              <a:rPr lang="zh-CN" altLang="en-US" sz="1800" dirty="0">
                <a:solidFill>
                  <a:srgbClr val="00B050"/>
                </a:solidFill>
              </a:rPr>
              <a:t>指向的节点：</a:t>
            </a:r>
            <a:r>
              <a:rPr lang="zh-CN" altLang="en-US" sz="1800" dirty="0">
                <a:solidFill>
                  <a:srgbClr val="00B050"/>
                </a:solidFill>
                <a:highlight>
                  <a:srgbClr val="FFFF00"/>
                </a:highlight>
              </a:rPr>
              <a:t>不用</a:t>
            </a:r>
            <a:r>
              <a:rPr lang="en-US" altLang="zh-CN" sz="1800" dirty="0">
                <a:solidFill>
                  <a:srgbClr val="00B050"/>
                </a:solidFill>
                <a:highlight>
                  <a:srgbClr val="FFFF00"/>
                </a:highlight>
              </a:rPr>
              <a:t>malloc</a:t>
            </a:r>
            <a:r>
              <a:rPr lang="en-US" altLang="zh-CN" sz="1800" dirty="0">
                <a:highlight>
                  <a:srgbClr val="FFFF00"/>
                </a:highlight>
              </a:rPr>
              <a:t>  </a:t>
            </a:r>
            <a:r>
              <a:rPr lang="en-US" altLang="zh-CN" sz="1800" dirty="0"/>
              <a:t>r=pa;</a:t>
            </a:r>
            <a:r>
              <a:rPr lang="en-US" altLang="zh-CN" sz="1800" dirty="0">
                <a:solidFill>
                  <a:srgbClr val="00B050"/>
                </a:solidFill>
              </a:rPr>
              <a:t>//</a:t>
            </a:r>
            <a:r>
              <a:rPr lang="zh-CN" altLang="en-US" sz="1800" dirty="0">
                <a:solidFill>
                  <a:srgbClr val="00B050"/>
                </a:solidFill>
              </a:rPr>
              <a:t>移动</a:t>
            </a:r>
            <a:r>
              <a:rPr lang="en-US" altLang="zh-CN" sz="1800" dirty="0">
                <a:solidFill>
                  <a:srgbClr val="00B050"/>
                </a:solidFill>
              </a:rPr>
              <a:t>r </a:t>
            </a:r>
            <a:r>
              <a:rPr lang="en-US" altLang="zh-CN" sz="1800" dirty="0"/>
              <a:t>pa=pa-&gt;next; </a:t>
            </a:r>
            <a:r>
              <a:rPr lang="en-US" altLang="zh-CN" sz="1800" dirty="0">
                <a:solidFill>
                  <a:srgbClr val="00B050"/>
                </a:solidFill>
              </a:rPr>
              <a:t>//</a:t>
            </a:r>
            <a:r>
              <a:rPr lang="zh-CN" altLang="en-US" sz="1800" dirty="0">
                <a:solidFill>
                  <a:srgbClr val="00B050"/>
                </a:solidFill>
              </a:rPr>
              <a:t>移动</a:t>
            </a:r>
            <a:r>
              <a:rPr lang="en-US" altLang="zh-CN" sz="1800" dirty="0">
                <a:solidFill>
                  <a:srgbClr val="00B050"/>
                </a:solidFill>
              </a:rPr>
              <a:t>pa  </a:t>
            </a:r>
            <a:r>
              <a:rPr lang="en-US" altLang="zh-CN" sz="1800" dirty="0"/>
              <a:t>}</a:t>
            </a:r>
          </a:p>
          <a:p>
            <a:pPr>
              <a:spcBef>
                <a:spcPts val="100"/>
              </a:spcBef>
              <a:spcAft>
                <a:spcPts val="0"/>
              </a:spcAft>
              <a:buFont typeface="Wingdings" panose="05000000000000000000" pitchFamily="2" charset="2"/>
              <a:buNone/>
            </a:pPr>
            <a:r>
              <a:rPr lang="en-US" altLang="zh-CN" sz="1800" dirty="0"/>
              <a:t>         else{</a:t>
            </a:r>
          </a:p>
          <a:p>
            <a:pPr>
              <a:spcBef>
                <a:spcPts val="100"/>
              </a:spcBef>
              <a:spcAft>
                <a:spcPts val="0"/>
              </a:spcAft>
              <a:buFont typeface="Wingdings" panose="05000000000000000000" pitchFamily="2" charset="2"/>
              <a:buNone/>
            </a:pPr>
            <a:r>
              <a:rPr lang="en-US" altLang="zh-CN" sz="1800" dirty="0"/>
              <a:t>                r-&gt;next=pb ;</a:t>
            </a:r>
            <a:r>
              <a:rPr lang="en-US" altLang="zh-CN" sz="1800" dirty="0">
                <a:solidFill>
                  <a:srgbClr val="00B050"/>
                </a:solidFill>
              </a:rPr>
              <a:t> //</a:t>
            </a:r>
            <a:r>
              <a:rPr lang="zh-CN" altLang="en-US" sz="1800" dirty="0">
                <a:solidFill>
                  <a:srgbClr val="00B050"/>
                </a:solidFill>
              </a:rPr>
              <a:t>利用</a:t>
            </a:r>
            <a:r>
              <a:rPr lang="en-US" altLang="zh-CN" sz="1800" dirty="0">
                <a:solidFill>
                  <a:srgbClr val="00B050"/>
                </a:solidFill>
              </a:rPr>
              <a:t>pb</a:t>
            </a:r>
            <a:r>
              <a:rPr lang="zh-CN" altLang="en-US" sz="1800" dirty="0">
                <a:solidFill>
                  <a:srgbClr val="00B050"/>
                </a:solidFill>
              </a:rPr>
              <a:t>指向的节点：</a:t>
            </a:r>
            <a:r>
              <a:rPr lang="zh-CN" altLang="en-US" sz="1800" dirty="0">
                <a:solidFill>
                  <a:srgbClr val="00B050"/>
                </a:solidFill>
                <a:highlight>
                  <a:srgbClr val="FFFF00"/>
                </a:highlight>
              </a:rPr>
              <a:t>不用</a:t>
            </a:r>
            <a:r>
              <a:rPr lang="en-US" altLang="zh-CN" sz="1800" dirty="0">
                <a:solidFill>
                  <a:srgbClr val="00B050"/>
                </a:solidFill>
                <a:highlight>
                  <a:srgbClr val="FFFF00"/>
                </a:highlight>
              </a:rPr>
              <a:t>malloc</a:t>
            </a:r>
            <a:r>
              <a:rPr lang="en-US" altLang="zh-CN" sz="1800" dirty="0"/>
              <a:t>  r=pb</a:t>
            </a:r>
            <a:r>
              <a:rPr lang="en-US" altLang="zh-CN" sz="1800" dirty="0">
                <a:solidFill>
                  <a:srgbClr val="00B050"/>
                </a:solidFill>
              </a:rPr>
              <a:t>//</a:t>
            </a:r>
            <a:r>
              <a:rPr lang="zh-CN" altLang="en-US" sz="1800" dirty="0">
                <a:solidFill>
                  <a:srgbClr val="00B050"/>
                </a:solidFill>
              </a:rPr>
              <a:t>移动</a:t>
            </a:r>
            <a:r>
              <a:rPr lang="en-US" altLang="zh-CN" sz="1800" dirty="0">
                <a:solidFill>
                  <a:srgbClr val="00B050"/>
                </a:solidFill>
              </a:rPr>
              <a:t>r</a:t>
            </a:r>
            <a:r>
              <a:rPr lang="en-US" altLang="zh-CN" sz="1800" dirty="0"/>
              <a:t>; pb=pb-&gt;next;</a:t>
            </a:r>
            <a:r>
              <a:rPr lang="en-US" altLang="zh-CN" sz="1800" dirty="0">
                <a:solidFill>
                  <a:srgbClr val="00B050"/>
                </a:solidFill>
              </a:rPr>
              <a:t>//</a:t>
            </a:r>
            <a:r>
              <a:rPr lang="zh-CN" altLang="en-US" sz="1800" dirty="0">
                <a:solidFill>
                  <a:srgbClr val="00B050"/>
                </a:solidFill>
              </a:rPr>
              <a:t>移</a:t>
            </a:r>
            <a:r>
              <a:rPr lang="en-US" altLang="zh-CN" sz="1800" dirty="0">
                <a:solidFill>
                  <a:srgbClr val="00B050"/>
                </a:solidFill>
              </a:rPr>
              <a:t>pa</a:t>
            </a:r>
            <a:r>
              <a:rPr lang="en-US" altLang="zh-CN" sz="1800" dirty="0"/>
              <a:t> }</a:t>
            </a:r>
          </a:p>
          <a:p>
            <a:pPr>
              <a:spcBef>
                <a:spcPts val="100"/>
              </a:spcBef>
              <a:spcAft>
                <a:spcPts val="0"/>
              </a:spcAft>
              <a:buFont typeface="Wingdings" panose="05000000000000000000" pitchFamily="2" charset="2"/>
              <a:buNone/>
            </a:pPr>
            <a:r>
              <a:rPr lang="en-US" altLang="zh-CN" sz="1800" dirty="0"/>
              <a:t>    }</a:t>
            </a:r>
          </a:p>
          <a:p>
            <a:pPr>
              <a:spcBef>
                <a:spcPts val="100"/>
              </a:spcBef>
              <a:spcAft>
                <a:spcPts val="0"/>
              </a:spcAft>
              <a:buFont typeface="Wingdings" panose="05000000000000000000" pitchFamily="2" charset="2"/>
              <a:buNone/>
            </a:pPr>
            <a:r>
              <a:rPr lang="en-US" altLang="zh-CN" sz="1800" dirty="0"/>
              <a:t>    if(pa)  </a:t>
            </a:r>
            <a:r>
              <a:rPr lang="en-US" altLang="zh-CN" sz="1800" dirty="0">
                <a:solidFill>
                  <a:srgbClr val="CC00CC"/>
                </a:solidFill>
              </a:rPr>
              <a:t>/* </a:t>
            </a:r>
            <a:r>
              <a:rPr lang="zh-CN" altLang="en-US" sz="1800" dirty="0">
                <a:solidFill>
                  <a:srgbClr val="CC00CC"/>
                </a:solidFill>
              </a:rPr>
              <a:t>若表</a:t>
            </a:r>
            <a:r>
              <a:rPr lang="en-US" altLang="zh-CN" sz="1800" dirty="0">
                <a:solidFill>
                  <a:srgbClr val="CC00CC"/>
                </a:solidFill>
              </a:rPr>
              <a:t>LA</a:t>
            </a:r>
            <a:r>
              <a:rPr lang="zh-CN" altLang="en-US" sz="1800" dirty="0">
                <a:solidFill>
                  <a:srgbClr val="CC00CC"/>
                </a:solidFill>
              </a:rPr>
              <a:t>未完，将表</a:t>
            </a:r>
            <a:r>
              <a:rPr lang="en-US" altLang="zh-CN" sz="1800" dirty="0">
                <a:solidFill>
                  <a:srgbClr val="CC00CC"/>
                </a:solidFill>
              </a:rPr>
              <a:t>LA</a:t>
            </a:r>
            <a:r>
              <a:rPr lang="zh-CN" altLang="en-US" sz="1800" dirty="0">
                <a:solidFill>
                  <a:srgbClr val="CC00CC"/>
                </a:solidFill>
              </a:rPr>
              <a:t>中后续元素链到新表</a:t>
            </a:r>
            <a:r>
              <a:rPr lang="en-US" altLang="zh-CN" sz="1800" dirty="0">
                <a:solidFill>
                  <a:srgbClr val="CC00CC"/>
                </a:solidFill>
              </a:rPr>
              <a:t>LC</a:t>
            </a:r>
            <a:r>
              <a:rPr lang="zh-CN" altLang="en-US" sz="1800" dirty="0">
                <a:solidFill>
                  <a:srgbClr val="CC00CC"/>
                </a:solidFill>
              </a:rPr>
              <a:t>表尾 *</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r-&gt;next=pa;</a:t>
            </a:r>
            <a:r>
              <a:rPr lang="en-US" altLang="zh-CN" sz="1800" dirty="0">
                <a:solidFill>
                  <a:srgbClr val="00B050"/>
                </a:solidFill>
              </a:rPr>
              <a:t> //</a:t>
            </a:r>
            <a:r>
              <a:rPr lang="zh-CN" altLang="en-US" sz="1800" dirty="0">
                <a:solidFill>
                  <a:srgbClr val="00B050"/>
                </a:solidFill>
              </a:rPr>
              <a:t>利用</a:t>
            </a:r>
            <a:r>
              <a:rPr lang="en-US" altLang="zh-CN" sz="1800" dirty="0">
                <a:solidFill>
                  <a:srgbClr val="00B050"/>
                </a:solidFill>
              </a:rPr>
              <a:t>pa</a:t>
            </a:r>
            <a:r>
              <a:rPr lang="zh-CN" altLang="en-US" sz="1800" dirty="0">
                <a:solidFill>
                  <a:srgbClr val="00B050"/>
                </a:solidFill>
              </a:rPr>
              <a:t>指向的节点：</a:t>
            </a:r>
            <a:r>
              <a:rPr lang="zh-CN" altLang="en-US" sz="1800" dirty="0">
                <a:solidFill>
                  <a:srgbClr val="00B050"/>
                </a:solidFill>
                <a:highlight>
                  <a:srgbClr val="FFFF00"/>
                </a:highlight>
              </a:rPr>
              <a:t>不用</a:t>
            </a:r>
            <a:r>
              <a:rPr lang="en-US" altLang="zh-CN" sz="1800" dirty="0">
                <a:solidFill>
                  <a:srgbClr val="00B050"/>
                </a:solidFill>
                <a:highlight>
                  <a:srgbClr val="FFFF00"/>
                </a:highlight>
              </a:rPr>
              <a:t>malloc</a:t>
            </a:r>
            <a:r>
              <a:rPr lang="en-US" altLang="zh-CN" sz="1800" dirty="0">
                <a:highlight>
                  <a:srgbClr val="FFFF00"/>
                </a:highlight>
              </a:rPr>
              <a:t> </a:t>
            </a:r>
          </a:p>
          <a:p>
            <a:pPr>
              <a:spcBef>
                <a:spcPts val="100"/>
              </a:spcBef>
              <a:spcAft>
                <a:spcPts val="0"/>
              </a:spcAft>
              <a:buFont typeface="Wingdings" panose="05000000000000000000" pitchFamily="2" charset="2"/>
              <a:buNone/>
            </a:pPr>
            <a:r>
              <a:rPr lang="en-US" altLang="zh-CN" sz="1800" dirty="0"/>
              <a:t>    else	 </a:t>
            </a:r>
            <a:r>
              <a:rPr lang="en-US" altLang="zh-CN" sz="1800" dirty="0">
                <a:solidFill>
                  <a:srgbClr val="CC00CC"/>
                </a:solidFill>
              </a:rPr>
              <a:t>/* </a:t>
            </a:r>
            <a:r>
              <a:rPr lang="zh-CN" altLang="en-US" sz="1800" dirty="0">
                <a:solidFill>
                  <a:srgbClr val="CC00CC"/>
                </a:solidFill>
              </a:rPr>
              <a:t>否则将表</a:t>
            </a:r>
            <a:r>
              <a:rPr lang="en-US" altLang="zh-CN" sz="1800" dirty="0">
                <a:solidFill>
                  <a:srgbClr val="CC00CC"/>
                </a:solidFill>
              </a:rPr>
              <a:t>LB</a:t>
            </a:r>
            <a:r>
              <a:rPr lang="zh-CN" altLang="en-US" sz="1800" dirty="0">
                <a:solidFill>
                  <a:srgbClr val="CC00CC"/>
                </a:solidFill>
              </a:rPr>
              <a:t>中后续元素链到新表</a:t>
            </a:r>
            <a:r>
              <a:rPr lang="en-US" altLang="zh-CN" sz="1800" dirty="0">
                <a:solidFill>
                  <a:srgbClr val="CC00CC"/>
                </a:solidFill>
              </a:rPr>
              <a:t>LC</a:t>
            </a:r>
            <a:r>
              <a:rPr lang="zh-CN" altLang="en-US" sz="1800" dirty="0">
                <a:solidFill>
                  <a:srgbClr val="CC00CC"/>
                </a:solidFill>
              </a:rPr>
              <a:t>表尾 *</a:t>
            </a:r>
            <a:r>
              <a:rPr lang="en-US" altLang="zh-CN" sz="1800" dirty="0">
                <a:solidFill>
                  <a:srgbClr val="CC00CC"/>
                </a:solidFill>
              </a:rPr>
              <a:t>/</a:t>
            </a:r>
          </a:p>
          <a:p>
            <a:pPr>
              <a:spcBef>
                <a:spcPts val="100"/>
              </a:spcBef>
              <a:spcAft>
                <a:spcPts val="0"/>
              </a:spcAft>
              <a:buFont typeface="Wingdings" panose="05000000000000000000" pitchFamily="2" charset="2"/>
              <a:buNone/>
            </a:pPr>
            <a:r>
              <a:rPr lang="en-US" altLang="zh-CN" sz="1800" dirty="0"/>
              <a:t>          r-&gt;next=pb;</a:t>
            </a:r>
            <a:r>
              <a:rPr lang="en-US" altLang="zh-CN" sz="1800" dirty="0">
                <a:solidFill>
                  <a:srgbClr val="00B050"/>
                </a:solidFill>
              </a:rPr>
              <a:t> //</a:t>
            </a:r>
            <a:r>
              <a:rPr lang="zh-CN" altLang="en-US" sz="1800" dirty="0">
                <a:solidFill>
                  <a:srgbClr val="00B050"/>
                </a:solidFill>
              </a:rPr>
              <a:t>利用</a:t>
            </a:r>
            <a:r>
              <a:rPr lang="en-US" altLang="zh-CN" sz="1800" dirty="0">
                <a:solidFill>
                  <a:srgbClr val="00B050"/>
                </a:solidFill>
              </a:rPr>
              <a:t>pb</a:t>
            </a:r>
            <a:r>
              <a:rPr lang="zh-CN" altLang="en-US" sz="1800" dirty="0">
                <a:solidFill>
                  <a:srgbClr val="00B050"/>
                </a:solidFill>
              </a:rPr>
              <a:t>指向的节点：</a:t>
            </a:r>
            <a:r>
              <a:rPr lang="zh-CN" altLang="en-US" sz="1800" dirty="0">
                <a:solidFill>
                  <a:srgbClr val="00B050"/>
                </a:solidFill>
                <a:highlight>
                  <a:srgbClr val="FFFF00"/>
                </a:highlight>
              </a:rPr>
              <a:t>不用</a:t>
            </a:r>
            <a:r>
              <a:rPr lang="en-US" altLang="zh-CN" sz="1800" dirty="0">
                <a:solidFill>
                  <a:srgbClr val="00B050"/>
                </a:solidFill>
                <a:highlight>
                  <a:srgbClr val="FFFF00"/>
                </a:highlight>
              </a:rPr>
              <a:t>malloc</a:t>
            </a:r>
            <a:r>
              <a:rPr lang="en-US" altLang="zh-CN" sz="1800" dirty="0">
                <a:highlight>
                  <a:srgbClr val="FFFF00"/>
                </a:highlight>
              </a:rPr>
              <a:t> </a:t>
            </a:r>
          </a:p>
          <a:p>
            <a:pPr>
              <a:spcBef>
                <a:spcPts val="100"/>
              </a:spcBef>
              <a:spcAft>
                <a:spcPts val="0"/>
              </a:spcAft>
              <a:buFont typeface="Wingdings" panose="05000000000000000000" pitchFamily="2" charset="2"/>
              <a:buNone/>
            </a:pPr>
            <a:r>
              <a:rPr lang="en-US" altLang="zh-CN" sz="1800" dirty="0"/>
              <a:t>    </a:t>
            </a:r>
            <a:r>
              <a:rPr lang="en-US" altLang="zh-CN" sz="1800" dirty="0">
                <a:highlight>
                  <a:srgbClr val="FFFF00"/>
                </a:highlight>
              </a:rPr>
              <a:t>free(LB); </a:t>
            </a:r>
            <a:r>
              <a:rPr lang="en-US" altLang="zh-CN" sz="1800" dirty="0">
                <a:solidFill>
                  <a:srgbClr val="00B050"/>
                </a:solidFill>
              </a:rPr>
              <a:t>//</a:t>
            </a:r>
            <a:r>
              <a:rPr lang="zh-CN" altLang="en-US" sz="1800" dirty="0">
                <a:solidFill>
                  <a:srgbClr val="00B050"/>
                </a:solidFill>
              </a:rPr>
              <a:t>不能</a:t>
            </a:r>
            <a:r>
              <a:rPr lang="en-US" altLang="zh-CN" sz="1800" dirty="0">
                <a:solidFill>
                  <a:srgbClr val="00B050"/>
                </a:solidFill>
              </a:rPr>
              <a:t>free(LA),</a:t>
            </a:r>
            <a:r>
              <a:rPr lang="zh-CN" altLang="en-US" sz="1800" dirty="0">
                <a:solidFill>
                  <a:srgbClr val="00B050"/>
                </a:solidFill>
              </a:rPr>
              <a:t>因</a:t>
            </a:r>
            <a:r>
              <a:rPr lang="en-US" altLang="zh-CN" sz="1800" dirty="0">
                <a:solidFill>
                  <a:srgbClr val="00B050"/>
                </a:solidFill>
              </a:rPr>
              <a:t>LC</a:t>
            </a:r>
            <a:r>
              <a:rPr lang="zh-CN" altLang="en-US" sz="1800" dirty="0">
                <a:solidFill>
                  <a:srgbClr val="00B050"/>
                </a:solidFill>
              </a:rPr>
              <a:t>从链表</a:t>
            </a:r>
            <a:r>
              <a:rPr lang="en-US" altLang="zh-CN" sz="1800" dirty="0">
                <a:solidFill>
                  <a:srgbClr val="00B050"/>
                </a:solidFill>
              </a:rPr>
              <a:t>LA</a:t>
            </a:r>
            <a:r>
              <a:rPr lang="zh-CN" altLang="en-US" sz="1800" dirty="0">
                <a:solidFill>
                  <a:srgbClr val="00B050"/>
                </a:solidFill>
              </a:rPr>
              <a:t>表头开始尾插已有的节点</a:t>
            </a:r>
            <a:r>
              <a:rPr lang="en-US" altLang="zh-CN" sz="1800" dirty="0"/>
              <a:t> </a:t>
            </a:r>
          </a:p>
          <a:p>
            <a:pPr>
              <a:spcBef>
                <a:spcPts val="100"/>
              </a:spcBef>
              <a:spcAft>
                <a:spcPts val="0"/>
              </a:spcAft>
              <a:buFont typeface="Wingdings" panose="05000000000000000000" pitchFamily="2" charset="2"/>
              <a:buNone/>
            </a:pPr>
            <a:r>
              <a:rPr lang="en-US" altLang="zh-CN" sz="1800" dirty="0"/>
              <a:t>    return(LC);</a:t>
            </a:r>
          </a:p>
          <a:p>
            <a:pPr>
              <a:spcBef>
                <a:spcPts val="100"/>
              </a:spcBef>
              <a:spcAft>
                <a:spcPts val="0"/>
              </a:spcAft>
              <a:buFont typeface="Wingdings" panose="05000000000000000000" pitchFamily="2" charset="2"/>
              <a:buNone/>
            </a:pPr>
            <a:r>
              <a:rPr lang="en-US" altLang="zh-CN" sz="1800" dirty="0"/>
              <a:t>}</a:t>
            </a:r>
          </a:p>
        </p:txBody>
      </p:sp>
      <p:grpSp>
        <p:nvGrpSpPr>
          <p:cNvPr id="8" name="组合 7">
            <a:extLst>
              <a:ext uri="{FF2B5EF4-FFF2-40B4-BE49-F238E27FC236}">
                <a16:creationId xmlns:a16="http://schemas.microsoft.com/office/drawing/2014/main" id="{BD492236-1E27-4346-B4A8-CBFCCE194D09}"/>
              </a:ext>
            </a:extLst>
          </p:cNvPr>
          <p:cNvGrpSpPr>
            <a:grpSpLocks/>
          </p:cNvGrpSpPr>
          <p:nvPr/>
        </p:nvGrpSpPr>
        <p:grpSpPr bwMode="auto">
          <a:xfrm>
            <a:off x="3657600" y="838200"/>
            <a:ext cx="7648577" cy="1512887"/>
            <a:chOff x="423885" y="2500306"/>
            <a:chExt cx="7648577" cy="1512887"/>
          </a:xfrm>
        </p:grpSpPr>
        <p:sp>
          <p:nvSpPr>
            <p:cNvPr id="9" name="Oval 22">
              <a:extLst>
                <a:ext uri="{FF2B5EF4-FFF2-40B4-BE49-F238E27FC236}">
                  <a16:creationId xmlns:a16="http://schemas.microsoft.com/office/drawing/2014/main" id="{DC1BCE41-E12F-4EBC-8345-7CFCFF51138F}"/>
                </a:ext>
              </a:extLst>
            </p:cNvPr>
            <p:cNvSpPr>
              <a:spLocks noChangeArrowheads="1"/>
            </p:cNvSpPr>
            <p:nvPr/>
          </p:nvSpPr>
          <p:spPr bwMode="auto">
            <a:xfrm>
              <a:off x="6561162" y="2500306"/>
              <a:ext cx="1511300" cy="1512887"/>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0" name="Rectangle 3">
              <a:extLst>
                <a:ext uri="{FF2B5EF4-FFF2-40B4-BE49-F238E27FC236}">
                  <a16:creationId xmlns:a16="http://schemas.microsoft.com/office/drawing/2014/main" id="{38512000-FEF6-4EEA-9B5D-3E768CC0F4CA}"/>
                </a:ext>
              </a:extLst>
            </p:cNvPr>
            <p:cNvSpPr>
              <a:spLocks noChangeArrowheads="1"/>
            </p:cNvSpPr>
            <p:nvPr/>
          </p:nvSpPr>
          <p:spPr bwMode="auto">
            <a:xfrm>
              <a:off x="1304949" y="2789231"/>
              <a:ext cx="576263"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1" name="Rectangle 4">
              <a:extLst>
                <a:ext uri="{FF2B5EF4-FFF2-40B4-BE49-F238E27FC236}">
                  <a16:creationId xmlns:a16="http://schemas.microsoft.com/office/drawing/2014/main" id="{07A60D95-4B38-4FCB-BA90-801A9ABE3A19}"/>
                </a:ext>
              </a:extLst>
            </p:cNvPr>
            <p:cNvSpPr>
              <a:spLocks noChangeArrowheads="1"/>
            </p:cNvSpPr>
            <p:nvPr/>
          </p:nvSpPr>
          <p:spPr bwMode="auto">
            <a:xfrm>
              <a:off x="1881212" y="2789231"/>
              <a:ext cx="576262" cy="360362"/>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2" name="Line 5">
              <a:extLst>
                <a:ext uri="{FF2B5EF4-FFF2-40B4-BE49-F238E27FC236}">
                  <a16:creationId xmlns:a16="http://schemas.microsoft.com/office/drawing/2014/main" id="{9064A9FB-E8FC-4E37-88E0-DDFDB915BAF3}"/>
                </a:ext>
              </a:extLst>
            </p:cNvPr>
            <p:cNvSpPr>
              <a:spLocks noChangeShapeType="1"/>
            </p:cNvSpPr>
            <p:nvPr/>
          </p:nvSpPr>
          <p:spPr bwMode="auto">
            <a:xfrm>
              <a:off x="1016024" y="29321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3" name="Text Box 6">
              <a:extLst>
                <a:ext uri="{FF2B5EF4-FFF2-40B4-BE49-F238E27FC236}">
                  <a16:creationId xmlns:a16="http://schemas.microsoft.com/office/drawing/2014/main" id="{FF20EDA9-7F7B-46C8-80EB-F12E626A62C5}"/>
                </a:ext>
              </a:extLst>
            </p:cNvPr>
            <p:cNvSpPr txBox="1">
              <a:spLocks noChangeArrowheads="1"/>
            </p:cNvSpPr>
            <p:nvPr/>
          </p:nvSpPr>
          <p:spPr bwMode="auto">
            <a:xfrm>
              <a:off x="423885" y="2649531"/>
              <a:ext cx="731838"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0000FF"/>
                  </a:solidFill>
                  <a:ea typeface="楷体_GB2312" pitchFamily="49" charset="-122"/>
                </a:rPr>
                <a:t>LC</a:t>
              </a:r>
            </a:p>
          </p:txBody>
        </p:sp>
        <p:sp>
          <p:nvSpPr>
            <p:cNvPr id="14" name="Rectangle 7">
              <a:extLst>
                <a:ext uri="{FF2B5EF4-FFF2-40B4-BE49-F238E27FC236}">
                  <a16:creationId xmlns:a16="http://schemas.microsoft.com/office/drawing/2014/main" id="{159FFBC4-EA56-44BE-A22A-6E4E0D416E70}"/>
                </a:ext>
              </a:extLst>
            </p:cNvPr>
            <p:cNvSpPr>
              <a:spLocks noChangeArrowheads="1"/>
            </p:cNvSpPr>
            <p:nvPr/>
          </p:nvSpPr>
          <p:spPr bwMode="auto">
            <a:xfrm>
              <a:off x="3249637"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15" name="Rectangle 8">
              <a:extLst>
                <a:ext uri="{FF2B5EF4-FFF2-40B4-BE49-F238E27FC236}">
                  <a16:creationId xmlns:a16="http://schemas.microsoft.com/office/drawing/2014/main" id="{82A77657-2D73-4B96-A2D5-8875F3A17AA8}"/>
                </a:ext>
              </a:extLst>
            </p:cNvPr>
            <p:cNvSpPr>
              <a:spLocks noChangeArrowheads="1"/>
            </p:cNvSpPr>
            <p:nvPr/>
          </p:nvSpPr>
          <p:spPr bwMode="auto">
            <a:xfrm>
              <a:off x="2668612" y="2801931"/>
              <a:ext cx="576262"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c</a:t>
              </a:r>
              <a:r>
                <a:rPr lang="en-US" altLang="zh-CN" b="1" kern="0" baseline="-25000" dirty="0">
                  <a:solidFill>
                    <a:srgbClr val="0000FF"/>
                  </a:solidFill>
                  <a:ea typeface="宋体"/>
                  <a:cs typeface="Times New Roman" pitchFamily="18" charset="0"/>
                </a:rPr>
                <a:t>1</a:t>
              </a:r>
            </a:p>
          </p:txBody>
        </p:sp>
        <p:sp>
          <p:nvSpPr>
            <p:cNvPr id="16" name="Line 9">
              <a:extLst>
                <a:ext uri="{FF2B5EF4-FFF2-40B4-BE49-F238E27FC236}">
                  <a16:creationId xmlns:a16="http://schemas.microsoft.com/office/drawing/2014/main" id="{926C3CDB-D797-4567-9180-9A08D3877140}"/>
                </a:ext>
              </a:extLst>
            </p:cNvPr>
            <p:cNvSpPr>
              <a:spLocks noChangeShapeType="1"/>
            </p:cNvSpPr>
            <p:nvPr/>
          </p:nvSpPr>
          <p:spPr bwMode="auto">
            <a:xfrm>
              <a:off x="2336824"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7" name="Line 10">
              <a:extLst>
                <a:ext uri="{FF2B5EF4-FFF2-40B4-BE49-F238E27FC236}">
                  <a16:creationId xmlns:a16="http://schemas.microsoft.com/office/drawing/2014/main" id="{932761A6-D068-434D-85A8-B1C61763D39C}"/>
                </a:ext>
              </a:extLst>
            </p:cNvPr>
            <p:cNvSpPr>
              <a:spLocks noChangeShapeType="1"/>
            </p:cNvSpPr>
            <p:nvPr/>
          </p:nvSpPr>
          <p:spPr bwMode="auto">
            <a:xfrm>
              <a:off x="4832374" y="29702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8" name="Line 11">
              <a:extLst>
                <a:ext uri="{FF2B5EF4-FFF2-40B4-BE49-F238E27FC236}">
                  <a16:creationId xmlns:a16="http://schemas.microsoft.com/office/drawing/2014/main" id="{EDE49912-29C8-455E-BC36-22CF3F0CCF93}"/>
                </a:ext>
              </a:extLst>
            </p:cNvPr>
            <p:cNvSpPr>
              <a:spLocks noChangeShapeType="1"/>
            </p:cNvSpPr>
            <p:nvPr/>
          </p:nvSpPr>
          <p:spPr bwMode="auto">
            <a:xfrm>
              <a:off x="3730649" y="2982906"/>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19" name="Rectangle 12">
              <a:extLst>
                <a:ext uri="{FF2B5EF4-FFF2-40B4-BE49-F238E27FC236}">
                  <a16:creationId xmlns:a16="http://schemas.microsoft.com/office/drawing/2014/main" id="{1C6EE1E8-A516-4726-B7FC-4FA1B89CED93}"/>
                </a:ext>
              </a:extLst>
            </p:cNvPr>
            <p:cNvSpPr>
              <a:spLocks noChangeArrowheads="1"/>
            </p:cNvSpPr>
            <p:nvPr/>
          </p:nvSpPr>
          <p:spPr bwMode="auto">
            <a:xfrm>
              <a:off x="5743599"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b="1" kern="0" dirty="0">
                <a:solidFill>
                  <a:srgbClr val="0000FF"/>
                </a:solidFill>
                <a:ea typeface="宋体"/>
                <a:cs typeface="Times New Roman" pitchFamily="18" charset="0"/>
              </a:endParaRPr>
            </a:p>
          </p:txBody>
        </p:sp>
        <p:sp>
          <p:nvSpPr>
            <p:cNvPr id="20" name="Rectangle 13">
              <a:extLst>
                <a:ext uri="{FF2B5EF4-FFF2-40B4-BE49-F238E27FC236}">
                  <a16:creationId xmlns:a16="http://schemas.microsoft.com/office/drawing/2014/main" id="{983341A0-9B0A-4E6A-8629-7EB4C91596C9}"/>
                </a:ext>
              </a:extLst>
            </p:cNvPr>
            <p:cNvSpPr>
              <a:spLocks noChangeArrowheads="1"/>
            </p:cNvSpPr>
            <p:nvPr/>
          </p:nvSpPr>
          <p:spPr bwMode="auto">
            <a:xfrm>
              <a:off x="5162574" y="27892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c</a:t>
              </a:r>
              <a:r>
                <a:rPr lang="en-US" altLang="zh-CN" b="1" i="1" kern="0" baseline="-25000" dirty="0">
                  <a:solidFill>
                    <a:srgbClr val="0000FF"/>
                  </a:solidFill>
                  <a:ea typeface="宋体"/>
                  <a:cs typeface="Times New Roman" pitchFamily="18" charset="0"/>
                </a:rPr>
                <a:t>i</a:t>
              </a:r>
            </a:p>
          </p:txBody>
        </p:sp>
        <p:sp>
          <p:nvSpPr>
            <p:cNvPr id="21" name="Text Box 14">
              <a:extLst>
                <a:ext uri="{FF2B5EF4-FFF2-40B4-BE49-F238E27FC236}">
                  <a16:creationId xmlns:a16="http://schemas.microsoft.com/office/drawing/2014/main" id="{0851BB34-31B7-4250-B11D-BD45ABDED2F9}"/>
                </a:ext>
              </a:extLst>
            </p:cNvPr>
            <p:cNvSpPr txBox="1">
              <a:spLocks noChangeArrowheads="1"/>
            </p:cNvSpPr>
            <p:nvPr/>
          </p:nvSpPr>
          <p:spPr bwMode="auto">
            <a:xfrm>
              <a:off x="4151337" y="2649531"/>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ea typeface="楷体_GB2312" pitchFamily="49" charset="-122"/>
                  <a:cs typeface="Times New Roman" pitchFamily="18" charset="0"/>
                </a:rPr>
                <a:t>…</a:t>
              </a:r>
            </a:p>
          </p:txBody>
        </p:sp>
        <p:sp>
          <p:nvSpPr>
            <p:cNvPr id="22" name="Rectangle 15">
              <a:extLst>
                <a:ext uri="{FF2B5EF4-FFF2-40B4-BE49-F238E27FC236}">
                  <a16:creationId xmlns:a16="http://schemas.microsoft.com/office/drawing/2014/main" id="{18A781D2-1FC7-49F0-B155-2C83A96D4E5E}"/>
                </a:ext>
              </a:extLst>
            </p:cNvPr>
            <p:cNvSpPr>
              <a:spLocks noChangeArrowheads="1"/>
            </p:cNvSpPr>
            <p:nvPr/>
          </p:nvSpPr>
          <p:spPr bwMode="auto">
            <a:xfrm>
              <a:off x="7286649"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23" name="Rectangle 16">
              <a:extLst>
                <a:ext uri="{FF2B5EF4-FFF2-40B4-BE49-F238E27FC236}">
                  <a16:creationId xmlns:a16="http://schemas.microsoft.com/office/drawing/2014/main" id="{C1F4639A-F08E-4353-8BE4-248C1DE5DE81}"/>
                </a:ext>
              </a:extLst>
            </p:cNvPr>
            <p:cNvSpPr>
              <a:spLocks noChangeArrowheads="1"/>
            </p:cNvSpPr>
            <p:nvPr/>
          </p:nvSpPr>
          <p:spPr bwMode="auto">
            <a:xfrm>
              <a:off x="6705624" y="3221031"/>
              <a:ext cx="576263" cy="360362"/>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ea typeface="宋体"/>
                  <a:cs typeface="Times New Roman" pitchFamily="18" charset="0"/>
                </a:rPr>
                <a:t>c</a:t>
              </a:r>
              <a:r>
                <a:rPr lang="en-US" altLang="zh-CN" b="1" i="1" kern="0" baseline="-25000" dirty="0">
                  <a:solidFill>
                    <a:srgbClr val="0000FF"/>
                  </a:solidFill>
                  <a:ea typeface="宋体"/>
                  <a:cs typeface="Times New Roman" pitchFamily="18" charset="0"/>
                </a:rPr>
                <a:t>i+1</a:t>
              </a:r>
            </a:p>
          </p:txBody>
        </p:sp>
        <p:sp>
          <p:nvSpPr>
            <p:cNvPr id="24" name="Line 17">
              <a:extLst>
                <a:ext uri="{FF2B5EF4-FFF2-40B4-BE49-F238E27FC236}">
                  <a16:creationId xmlns:a16="http://schemas.microsoft.com/office/drawing/2014/main" id="{5C681B4B-A0EB-41E2-B9D0-8A8E93D5DC88}"/>
                </a:ext>
              </a:extLst>
            </p:cNvPr>
            <p:cNvSpPr>
              <a:spLocks noChangeShapeType="1"/>
            </p:cNvSpPr>
            <p:nvPr/>
          </p:nvSpPr>
          <p:spPr bwMode="auto">
            <a:xfrm flipV="1">
              <a:off x="5689624" y="3149593"/>
              <a:ext cx="0" cy="431800"/>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5" name="Line 18">
              <a:extLst>
                <a:ext uri="{FF2B5EF4-FFF2-40B4-BE49-F238E27FC236}">
                  <a16:creationId xmlns:a16="http://schemas.microsoft.com/office/drawing/2014/main" id="{B59FD793-CA83-4E79-B5C6-8BC2DAD1713A}"/>
                </a:ext>
              </a:extLst>
            </p:cNvPr>
            <p:cNvSpPr>
              <a:spLocks noChangeShapeType="1"/>
            </p:cNvSpPr>
            <p:nvPr/>
          </p:nvSpPr>
          <p:spPr bwMode="auto">
            <a:xfrm>
              <a:off x="6804049" y="2860668"/>
              <a:ext cx="0" cy="360363"/>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ea typeface="楷体_GB2312" pitchFamily="49" charset="-122"/>
              </a:endParaRPr>
            </a:p>
          </p:txBody>
        </p:sp>
        <p:sp>
          <p:nvSpPr>
            <p:cNvPr id="26" name="Text Box 19">
              <a:extLst>
                <a:ext uri="{FF2B5EF4-FFF2-40B4-BE49-F238E27FC236}">
                  <a16:creationId xmlns:a16="http://schemas.microsoft.com/office/drawing/2014/main" id="{1966DE5B-3560-43EB-9295-0520FE2BC9D9}"/>
                </a:ext>
              </a:extLst>
            </p:cNvPr>
            <p:cNvSpPr txBox="1">
              <a:spLocks noChangeArrowheads="1"/>
            </p:cNvSpPr>
            <p:nvPr/>
          </p:nvSpPr>
          <p:spPr bwMode="auto">
            <a:xfrm>
              <a:off x="6838977" y="2701273"/>
              <a:ext cx="1192211"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i="1" kern="0" dirty="0">
                  <a:solidFill>
                    <a:srgbClr val="0000FF"/>
                  </a:solidFill>
                  <a:ea typeface="楷体_GB2312" pitchFamily="49" charset="-122"/>
                </a:rPr>
                <a:t>pa</a:t>
              </a:r>
              <a:r>
                <a:rPr lang="zh-CN" altLang="en-US" b="1" i="1" kern="0" dirty="0">
                  <a:solidFill>
                    <a:srgbClr val="0000FF"/>
                  </a:solidFill>
                  <a:ea typeface="楷体_GB2312" pitchFamily="49" charset="-122"/>
                </a:rPr>
                <a:t>或</a:t>
              </a:r>
              <a:r>
                <a:rPr lang="en-US" altLang="zh-CN" b="1" i="1" kern="0" dirty="0">
                  <a:solidFill>
                    <a:srgbClr val="0000FF"/>
                  </a:solidFill>
                  <a:ea typeface="楷体_GB2312" pitchFamily="49" charset="-122"/>
                </a:rPr>
                <a:t>pb</a:t>
              </a:r>
            </a:p>
          </p:txBody>
        </p:sp>
        <p:sp>
          <p:nvSpPr>
            <p:cNvPr id="27" name="Text Box 20">
              <a:extLst>
                <a:ext uri="{FF2B5EF4-FFF2-40B4-BE49-F238E27FC236}">
                  <a16:creationId xmlns:a16="http://schemas.microsoft.com/office/drawing/2014/main" id="{29A8CC66-3B67-48A7-9348-C3081B212976}"/>
                </a:ext>
              </a:extLst>
            </p:cNvPr>
            <p:cNvSpPr txBox="1">
              <a:spLocks noChangeArrowheads="1"/>
            </p:cNvSpPr>
            <p:nvPr/>
          </p:nvSpPr>
          <p:spPr bwMode="auto">
            <a:xfrm>
              <a:off x="5329262" y="3292468"/>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ea typeface="楷体_GB2312" pitchFamily="49" charset="-122"/>
                </a:rPr>
                <a:t>r</a:t>
              </a:r>
            </a:p>
          </p:txBody>
        </p:sp>
      </p:grpSp>
      <p:sp>
        <p:nvSpPr>
          <p:cNvPr id="3" name="箭头: 右 2">
            <a:extLst>
              <a:ext uri="{FF2B5EF4-FFF2-40B4-BE49-F238E27FC236}">
                <a16:creationId xmlns:a16="http://schemas.microsoft.com/office/drawing/2014/main" id="{C56642C1-AFD0-423E-AFD1-69AA8FBAA817}"/>
              </a:ext>
            </a:extLst>
          </p:cNvPr>
          <p:cNvSpPr/>
          <p:nvPr/>
        </p:nvSpPr>
        <p:spPr bwMode="auto">
          <a:xfrm>
            <a:off x="8932072" y="5582624"/>
            <a:ext cx="2417761" cy="647699"/>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800" b="1" dirty="0">
                <a:hlinkClick r:id="rId2" action="ppaction://hlinksldjump"/>
              </a:rPr>
              <a:t>顺序表的合并算法</a:t>
            </a:r>
            <a:endParaRPr lang="zh-CN" altLang="en-US" sz="1800" b="1" dirty="0"/>
          </a:p>
        </p:txBody>
      </p:sp>
      <p:cxnSp>
        <p:nvCxnSpPr>
          <p:cNvPr id="4" name="直接箭头连接符 3">
            <a:extLst>
              <a:ext uri="{FF2B5EF4-FFF2-40B4-BE49-F238E27FC236}">
                <a16:creationId xmlns:a16="http://schemas.microsoft.com/office/drawing/2014/main" id="{4141CEA6-DA9C-4997-B3CC-48E0C48C2741}"/>
              </a:ext>
            </a:extLst>
          </p:cNvPr>
          <p:cNvCxnSpPr/>
          <p:nvPr/>
        </p:nvCxnSpPr>
        <p:spPr bwMode="auto">
          <a:xfrm>
            <a:off x="9372600" y="1308100"/>
            <a:ext cx="635000" cy="444500"/>
          </a:xfrm>
          <a:prstGeom prst="straightConnector1">
            <a:avLst/>
          </a:prstGeom>
          <a:solidFill>
            <a:schemeClr val="accent1"/>
          </a:solidFill>
          <a:ln w="22225" cap="flat" cmpd="sng" algn="ctr">
            <a:solidFill>
              <a:srgbClr val="FF0000"/>
            </a:solidFill>
            <a:prstDash val="solid"/>
            <a:round/>
            <a:headEnd type="none" w="sm" len="sm"/>
            <a:tailEnd type="triangle"/>
          </a:ln>
          <a:effectLst/>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DAFB4-E5DC-4D84-8036-454E6CC2D96B}"/>
              </a:ext>
            </a:extLst>
          </p:cNvPr>
          <p:cNvSpPr>
            <a:spLocks noGrp="1"/>
          </p:cNvSpPr>
          <p:nvPr>
            <p:ph type="title"/>
          </p:nvPr>
        </p:nvSpPr>
        <p:spPr/>
        <p:txBody>
          <a:bodyPr/>
          <a:lstStyle/>
          <a:p>
            <a:r>
              <a:rPr lang="en-US" altLang="zh-CN" dirty="0"/>
              <a:t>2.3.3  </a:t>
            </a:r>
            <a:r>
              <a:rPr lang="zh-CN" altLang="en-US" dirty="0"/>
              <a:t>循环链表</a:t>
            </a:r>
          </a:p>
        </p:txBody>
      </p:sp>
      <p:sp>
        <p:nvSpPr>
          <p:cNvPr id="3" name="内容占位符 2">
            <a:extLst>
              <a:ext uri="{FF2B5EF4-FFF2-40B4-BE49-F238E27FC236}">
                <a16:creationId xmlns:a16="http://schemas.microsoft.com/office/drawing/2014/main" id="{D33D44AB-9C6C-47FD-A943-7B380AC3A0D0}"/>
              </a:ext>
            </a:extLst>
          </p:cNvPr>
          <p:cNvSpPr>
            <a:spLocks noGrp="1"/>
          </p:cNvSpPr>
          <p:nvPr>
            <p:ph idx="1"/>
          </p:nvPr>
        </p:nvSpPr>
        <p:spPr>
          <a:xfrm>
            <a:off x="304800" y="1371600"/>
            <a:ext cx="11480800" cy="533400"/>
          </a:xfrm>
        </p:spPr>
        <p:txBody>
          <a:bodyPr/>
          <a:lstStyle/>
          <a:p>
            <a:r>
              <a:rPr lang="zh-CN" altLang="en-US" dirty="0"/>
              <a:t>循环链表</a:t>
            </a:r>
            <a:r>
              <a:rPr lang="en-US" altLang="zh-CN" dirty="0"/>
              <a:t>(Circular Linked List) </a:t>
            </a:r>
            <a:r>
              <a:rPr lang="zh-CN" altLang="en-US" dirty="0"/>
              <a:t>是一个</a:t>
            </a:r>
            <a:r>
              <a:rPr lang="zh-CN" altLang="en-US" dirty="0">
                <a:solidFill>
                  <a:srgbClr val="00B050"/>
                </a:solidFill>
              </a:rPr>
              <a:t>首尾相接</a:t>
            </a:r>
            <a:r>
              <a:rPr lang="zh-CN" altLang="en-US" dirty="0"/>
              <a:t>的链表。</a:t>
            </a:r>
          </a:p>
          <a:p>
            <a:endParaRPr lang="zh-CN" altLang="en-US" dirty="0"/>
          </a:p>
        </p:txBody>
      </p:sp>
      <p:sp>
        <p:nvSpPr>
          <p:cNvPr id="4" name="Rectangle 2">
            <a:extLst>
              <a:ext uri="{FF2B5EF4-FFF2-40B4-BE49-F238E27FC236}">
                <a16:creationId xmlns:a16="http://schemas.microsoft.com/office/drawing/2014/main" id="{886D1409-F338-4463-85DF-C58BD6E51DEF}"/>
              </a:ext>
            </a:extLst>
          </p:cNvPr>
          <p:cNvSpPr>
            <a:spLocks noChangeArrowheads="1"/>
          </p:cNvSpPr>
          <p:nvPr/>
        </p:nvSpPr>
        <p:spPr bwMode="auto">
          <a:xfrm>
            <a:off x="5271213" y="42506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5" name="Rectangle 3">
            <a:extLst>
              <a:ext uri="{FF2B5EF4-FFF2-40B4-BE49-F238E27FC236}">
                <a16:creationId xmlns:a16="http://schemas.microsoft.com/office/drawing/2014/main" id="{9FD1AEE5-4FFE-4580-A7C1-1ACCC7CB9602}"/>
              </a:ext>
            </a:extLst>
          </p:cNvPr>
          <p:cNvSpPr>
            <a:spLocks noChangeArrowheads="1"/>
          </p:cNvSpPr>
          <p:nvPr/>
        </p:nvSpPr>
        <p:spPr bwMode="auto">
          <a:xfrm>
            <a:off x="4249153" y="2314577"/>
            <a:ext cx="3600449"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kumimoji="1" lang="zh-CN" altLang="en-US" b="1" dirty="0">
                <a:solidFill>
                  <a:srgbClr val="3333FF"/>
                </a:solidFill>
                <a:latin typeface="Times New Roman" pitchFamily="18" charset="0"/>
                <a:ea typeface="楷体" pitchFamily="49" charset="-122"/>
                <a:cs typeface="Times New Roman" pitchFamily="18" charset="0"/>
              </a:rPr>
              <a:t>线性表</a:t>
            </a:r>
          </a:p>
          <a:p>
            <a:pPr algn="ctr">
              <a:defRPr/>
            </a:pP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1</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2</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i="1" baseline="-25000">
                <a:solidFill>
                  <a:srgbClr val="3333FF"/>
                </a:solidFill>
                <a:latin typeface="Times New Roman" pitchFamily="18" charset="0"/>
                <a:ea typeface="楷体" pitchFamily="49" charset="-122"/>
                <a:cs typeface="Times New Roman" pitchFamily="18" charset="0"/>
              </a:rPr>
              <a:t>i</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dirty="0">
                <a:solidFill>
                  <a:srgbClr val="3333FF"/>
                </a:solidFill>
                <a:latin typeface="Times New Roman" pitchFamily="18" charset="0"/>
                <a:ea typeface="楷体" pitchFamily="49" charset="-122"/>
                <a:cs typeface="Times New Roman" pitchFamily="18" charset="0"/>
              </a:rPr>
              <a:t>a</a:t>
            </a:r>
            <a:r>
              <a:rPr kumimoji="1" lang="en-US" altLang="zh-CN" b="1" i="1" baseline="-25000" dirty="0">
                <a:solidFill>
                  <a:srgbClr val="3333FF"/>
                </a:solidFill>
                <a:latin typeface="Times New Roman" pitchFamily="18" charset="0"/>
                <a:ea typeface="楷体" pitchFamily="49" charset="-122"/>
                <a:cs typeface="Times New Roman" pitchFamily="18" charset="0"/>
              </a:rPr>
              <a:t>n</a:t>
            </a:r>
            <a:r>
              <a:rPr kumimoji="1" lang="en-US" altLang="zh-CN" b="1" dirty="0">
                <a:solidFill>
                  <a:srgbClr val="3333FF"/>
                </a:solidFill>
                <a:latin typeface="Times New Roman" pitchFamily="18" charset="0"/>
                <a:ea typeface="楷体" pitchFamily="49" charset="-122"/>
                <a:cs typeface="Times New Roman" pitchFamily="18" charset="0"/>
              </a:rPr>
              <a:t>)</a:t>
            </a:r>
          </a:p>
        </p:txBody>
      </p:sp>
      <p:sp>
        <p:nvSpPr>
          <p:cNvPr id="6" name="AutoShape 4">
            <a:extLst>
              <a:ext uri="{FF2B5EF4-FFF2-40B4-BE49-F238E27FC236}">
                <a16:creationId xmlns:a16="http://schemas.microsoft.com/office/drawing/2014/main" id="{DE99EC06-64BE-4FCD-A6F6-E5066759A74E}"/>
              </a:ext>
            </a:extLst>
          </p:cNvPr>
          <p:cNvSpPr>
            <a:spLocks noChangeArrowheads="1"/>
          </p:cNvSpPr>
          <p:nvPr/>
        </p:nvSpPr>
        <p:spPr bwMode="auto">
          <a:xfrm>
            <a:off x="5542966" y="3467101"/>
            <a:ext cx="360362" cy="863600"/>
          </a:xfrm>
          <a:prstGeom prst="downArrow">
            <a:avLst>
              <a:gd name="adj1" fmla="val 50000"/>
              <a:gd name="adj2" fmla="val 59912"/>
            </a:avLst>
          </a:prstGeom>
          <a:solidFill>
            <a:srgbClr val="008000"/>
          </a:solidFill>
          <a:ln w="38100" algn="ctr">
            <a:solidFill>
              <a:schemeClr val="bg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7" name="Text Box 5">
            <a:extLst>
              <a:ext uri="{FF2B5EF4-FFF2-40B4-BE49-F238E27FC236}">
                <a16:creationId xmlns:a16="http://schemas.microsoft.com/office/drawing/2014/main" id="{9FDA40E1-9FCE-4598-9A70-C90853E6348B}"/>
              </a:ext>
            </a:extLst>
          </p:cNvPr>
          <p:cNvSpPr txBox="1">
            <a:spLocks noChangeArrowheads="1"/>
          </p:cNvSpPr>
          <p:nvPr/>
        </p:nvSpPr>
        <p:spPr bwMode="auto">
          <a:xfrm>
            <a:off x="6006516" y="3671889"/>
            <a:ext cx="95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zh-CN" altLang="en-US" sz="2000" b="1">
                <a:solidFill>
                  <a:srgbClr val="3333FF"/>
                </a:solidFill>
                <a:latin typeface="楷体" pitchFamily="49" charset="-122"/>
                <a:ea typeface="楷体" pitchFamily="49" charset="-122"/>
              </a:rPr>
              <a:t>映射</a:t>
            </a:r>
          </a:p>
        </p:txBody>
      </p:sp>
      <p:sp>
        <p:nvSpPr>
          <p:cNvPr id="8" name="Rectangle 6">
            <a:extLst>
              <a:ext uri="{FF2B5EF4-FFF2-40B4-BE49-F238E27FC236}">
                <a16:creationId xmlns:a16="http://schemas.microsoft.com/office/drawing/2014/main" id="{DAF35D38-8429-4736-A7EE-CBB5ABFD1214}"/>
              </a:ext>
            </a:extLst>
          </p:cNvPr>
          <p:cNvSpPr>
            <a:spLocks noChangeArrowheads="1"/>
          </p:cNvSpPr>
          <p:nvPr/>
        </p:nvSpPr>
        <p:spPr bwMode="auto">
          <a:xfrm>
            <a:off x="2880728" y="4676776"/>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7">
            <a:extLst>
              <a:ext uri="{FF2B5EF4-FFF2-40B4-BE49-F238E27FC236}">
                <a16:creationId xmlns:a16="http://schemas.microsoft.com/office/drawing/2014/main" id="{472F40B8-793C-413D-9511-4C80BE180A49}"/>
              </a:ext>
            </a:extLst>
          </p:cNvPr>
          <p:cNvSpPr>
            <a:spLocks noChangeArrowheads="1"/>
          </p:cNvSpPr>
          <p:nvPr/>
        </p:nvSpPr>
        <p:spPr bwMode="auto">
          <a:xfrm>
            <a:off x="3422066" y="4676776"/>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Text Box 8">
            <a:extLst>
              <a:ext uri="{FF2B5EF4-FFF2-40B4-BE49-F238E27FC236}">
                <a16:creationId xmlns:a16="http://schemas.microsoft.com/office/drawing/2014/main" id="{825EC321-2B37-457B-9F3E-F21D95E62B10}"/>
              </a:ext>
            </a:extLst>
          </p:cNvPr>
          <p:cNvSpPr txBox="1">
            <a:spLocks noChangeArrowheads="1"/>
          </p:cNvSpPr>
          <p:nvPr/>
        </p:nvSpPr>
        <p:spPr bwMode="auto">
          <a:xfrm>
            <a:off x="892384" y="2649835"/>
            <a:ext cx="1728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400" b="1" dirty="0">
                <a:solidFill>
                  <a:srgbClr val="3333FF"/>
                </a:solidFill>
                <a:latin typeface="楷体" pitchFamily="49" charset="-122"/>
                <a:ea typeface="楷体" pitchFamily="49" charset="-122"/>
              </a:rPr>
              <a:t>逻辑结构</a:t>
            </a:r>
          </a:p>
        </p:txBody>
      </p:sp>
      <p:sp>
        <p:nvSpPr>
          <p:cNvPr id="11" name="Text Box 9">
            <a:extLst>
              <a:ext uri="{FF2B5EF4-FFF2-40B4-BE49-F238E27FC236}">
                <a16:creationId xmlns:a16="http://schemas.microsoft.com/office/drawing/2014/main" id="{6D38B6E2-3007-4AA9-81E4-BE9294DB148A}"/>
              </a:ext>
            </a:extLst>
          </p:cNvPr>
          <p:cNvSpPr txBox="1">
            <a:spLocks noChangeArrowheads="1"/>
          </p:cNvSpPr>
          <p:nvPr/>
        </p:nvSpPr>
        <p:spPr bwMode="auto">
          <a:xfrm>
            <a:off x="903662" y="4661843"/>
            <a:ext cx="17287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400" b="1" dirty="0">
                <a:solidFill>
                  <a:srgbClr val="3333FF"/>
                </a:solidFill>
                <a:latin typeface="楷体" pitchFamily="49" charset="-122"/>
                <a:ea typeface="楷体" pitchFamily="49" charset="-122"/>
              </a:rPr>
              <a:t>存储结构</a:t>
            </a:r>
          </a:p>
        </p:txBody>
      </p:sp>
      <p:sp>
        <p:nvSpPr>
          <p:cNvPr id="12" name="AutoShape 10">
            <a:extLst>
              <a:ext uri="{FF2B5EF4-FFF2-40B4-BE49-F238E27FC236}">
                <a16:creationId xmlns:a16="http://schemas.microsoft.com/office/drawing/2014/main" id="{1D9F3729-07C7-4E9E-9BC5-677E53833D22}"/>
              </a:ext>
            </a:extLst>
          </p:cNvPr>
          <p:cNvSpPr>
            <a:spLocks noChangeArrowheads="1"/>
          </p:cNvSpPr>
          <p:nvPr/>
        </p:nvSpPr>
        <p:spPr bwMode="auto">
          <a:xfrm>
            <a:off x="1648828" y="3386138"/>
            <a:ext cx="215900" cy="935038"/>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zh-CN" sz="2400" b="1">
              <a:solidFill>
                <a:srgbClr val="660066"/>
              </a:solidFill>
              <a:latin typeface="Times New Roman" pitchFamily="18" charset="0"/>
              <a:ea typeface="楷体_GB2312" pitchFamily="49" charset="-122"/>
            </a:endParaRPr>
          </a:p>
        </p:txBody>
      </p:sp>
      <p:sp>
        <p:nvSpPr>
          <p:cNvPr id="13" name="Rectangle 11">
            <a:extLst>
              <a:ext uri="{FF2B5EF4-FFF2-40B4-BE49-F238E27FC236}">
                <a16:creationId xmlns:a16="http://schemas.microsoft.com/office/drawing/2014/main" id="{F4EFEC67-745B-4987-A27D-BD20E06B7D62}"/>
              </a:ext>
            </a:extLst>
          </p:cNvPr>
          <p:cNvSpPr>
            <a:spLocks noChangeArrowheads="1"/>
          </p:cNvSpPr>
          <p:nvPr/>
        </p:nvSpPr>
        <p:spPr bwMode="auto">
          <a:xfrm>
            <a:off x="4249153"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14" name="Rectangle 12">
            <a:extLst>
              <a:ext uri="{FF2B5EF4-FFF2-40B4-BE49-F238E27FC236}">
                <a16:creationId xmlns:a16="http://schemas.microsoft.com/office/drawing/2014/main" id="{66E2B953-BE96-48C7-B52C-30083D8C30CC}"/>
              </a:ext>
            </a:extLst>
          </p:cNvPr>
          <p:cNvSpPr>
            <a:spLocks noChangeArrowheads="1"/>
          </p:cNvSpPr>
          <p:nvPr/>
        </p:nvSpPr>
        <p:spPr bwMode="auto">
          <a:xfrm>
            <a:off x="4790491"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5" name="Rectangle 13">
            <a:extLst>
              <a:ext uri="{FF2B5EF4-FFF2-40B4-BE49-F238E27FC236}">
                <a16:creationId xmlns:a16="http://schemas.microsoft.com/office/drawing/2014/main" id="{612261D5-8A2A-4251-A29A-E98FD8421A41}"/>
              </a:ext>
            </a:extLst>
          </p:cNvPr>
          <p:cNvSpPr>
            <a:spLocks noChangeArrowheads="1"/>
          </p:cNvSpPr>
          <p:nvPr/>
        </p:nvSpPr>
        <p:spPr bwMode="auto">
          <a:xfrm>
            <a:off x="5687428"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6" name="Rectangle 14">
            <a:extLst>
              <a:ext uri="{FF2B5EF4-FFF2-40B4-BE49-F238E27FC236}">
                <a16:creationId xmlns:a16="http://schemas.microsoft.com/office/drawing/2014/main" id="{F077B0F9-DFE7-4E0E-AC9E-2C78E7744809}"/>
              </a:ext>
            </a:extLst>
          </p:cNvPr>
          <p:cNvSpPr>
            <a:spLocks noChangeArrowheads="1"/>
          </p:cNvSpPr>
          <p:nvPr/>
        </p:nvSpPr>
        <p:spPr bwMode="auto">
          <a:xfrm>
            <a:off x="6228766"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Rectangle 15">
            <a:extLst>
              <a:ext uri="{FF2B5EF4-FFF2-40B4-BE49-F238E27FC236}">
                <a16:creationId xmlns:a16="http://schemas.microsoft.com/office/drawing/2014/main" id="{71CE4D0A-F4C0-423D-B632-B50F35744429}"/>
              </a:ext>
            </a:extLst>
          </p:cNvPr>
          <p:cNvSpPr>
            <a:spLocks noChangeArrowheads="1"/>
          </p:cNvSpPr>
          <p:nvPr/>
        </p:nvSpPr>
        <p:spPr bwMode="auto">
          <a:xfrm>
            <a:off x="8568741"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8" name="Rectangle 16">
            <a:extLst>
              <a:ext uri="{FF2B5EF4-FFF2-40B4-BE49-F238E27FC236}">
                <a16:creationId xmlns:a16="http://schemas.microsoft.com/office/drawing/2014/main" id="{D01B4D76-C67C-4227-894C-7BF679AC3F48}"/>
              </a:ext>
            </a:extLst>
          </p:cNvPr>
          <p:cNvSpPr>
            <a:spLocks noChangeArrowheads="1"/>
          </p:cNvSpPr>
          <p:nvPr/>
        </p:nvSpPr>
        <p:spPr bwMode="auto">
          <a:xfrm>
            <a:off x="9110078" y="4676776"/>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 name="Text Box 17">
            <a:extLst>
              <a:ext uri="{FF2B5EF4-FFF2-40B4-BE49-F238E27FC236}">
                <a16:creationId xmlns:a16="http://schemas.microsoft.com/office/drawing/2014/main" id="{8A4996B4-4659-4AF5-BA0F-CC82DB5863EF}"/>
              </a:ext>
            </a:extLst>
          </p:cNvPr>
          <p:cNvSpPr txBox="1">
            <a:spLocks noChangeArrowheads="1"/>
          </p:cNvSpPr>
          <p:nvPr/>
        </p:nvSpPr>
        <p:spPr bwMode="auto">
          <a:xfrm>
            <a:off x="7273341" y="4676776"/>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20" name="Arc 18">
            <a:extLst>
              <a:ext uri="{FF2B5EF4-FFF2-40B4-BE49-F238E27FC236}">
                <a16:creationId xmlns:a16="http://schemas.microsoft.com/office/drawing/2014/main" id="{AC0FC01C-7FD9-4DA4-B085-CC5625890819}"/>
              </a:ext>
            </a:extLst>
          </p:cNvPr>
          <p:cNvSpPr>
            <a:spLocks/>
          </p:cNvSpPr>
          <p:nvPr/>
        </p:nvSpPr>
        <p:spPr bwMode="auto">
          <a:xfrm>
            <a:off x="2723566" y="4318002"/>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Text Box 19">
            <a:extLst>
              <a:ext uri="{FF2B5EF4-FFF2-40B4-BE49-F238E27FC236}">
                <a16:creationId xmlns:a16="http://schemas.microsoft.com/office/drawing/2014/main" id="{F72B578A-670B-4A82-8CDC-3C4C19F93D21}"/>
              </a:ext>
            </a:extLst>
          </p:cNvPr>
          <p:cNvSpPr txBox="1">
            <a:spLocks noChangeArrowheads="1"/>
          </p:cNvSpPr>
          <p:nvPr/>
        </p:nvSpPr>
        <p:spPr bwMode="auto">
          <a:xfrm>
            <a:off x="2158416" y="3957638"/>
            <a:ext cx="636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22" name="Line 20">
            <a:extLst>
              <a:ext uri="{FF2B5EF4-FFF2-40B4-BE49-F238E27FC236}">
                <a16:creationId xmlns:a16="http://schemas.microsoft.com/office/drawing/2014/main" id="{42CFCF39-65EB-468E-BE01-BBACF077BD07}"/>
              </a:ext>
            </a:extLst>
          </p:cNvPr>
          <p:cNvSpPr>
            <a:spLocks noChangeShapeType="1"/>
          </p:cNvSpPr>
          <p:nvPr/>
        </p:nvSpPr>
        <p:spPr bwMode="auto">
          <a:xfrm>
            <a:off x="3672891" y="4892676"/>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21">
            <a:extLst>
              <a:ext uri="{FF2B5EF4-FFF2-40B4-BE49-F238E27FC236}">
                <a16:creationId xmlns:a16="http://schemas.microsoft.com/office/drawing/2014/main" id="{53A227BD-884E-4E9B-8AE0-5951BB5B09A8}"/>
              </a:ext>
            </a:extLst>
          </p:cNvPr>
          <p:cNvSpPr>
            <a:spLocks noChangeShapeType="1"/>
          </p:cNvSpPr>
          <p:nvPr/>
        </p:nvSpPr>
        <p:spPr bwMode="auto">
          <a:xfrm>
            <a:off x="5112754" y="4892676"/>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22">
            <a:extLst>
              <a:ext uri="{FF2B5EF4-FFF2-40B4-BE49-F238E27FC236}">
                <a16:creationId xmlns:a16="http://schemas.microsoft.com/office/drawing/2014/main" id="{00880487-15A1-493F-9389-E2047D23C1C2}"/>
              </a:ext>
            </a:extLst>
          </p:cNvPr>
          <p:cNvSpPr>
            <a:spLocks noChangeShapeType="1"/>
          </p:cNvSpPr>
          <p:nvPr/>
        </p:nvSpPr>
        <p:spPr bwMode="auto">
          <a:xfrm>
            <a:off x="6554204" y="4892676"/>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3">
            <a:extLst>
              <a:ext uri="{FF2B5EF4-FFF2-40B4-BE49-F238E27FC236}">
                <a16:creationId xmlns:a16="http://schemas.microsoft.com/office/drawing/2014/main" id="{35CBE236-BB6F-4C0B-8ABB-B56BA525F618}"/>
              </a:ext>
            </a:extLst>
          </p:cNvPr>
          <p:cNvSpPr>
            <a:spLocks noChangeShapeType="1"/>
          </p:cNvSpPr>
          <p:nvPr/>
        </p:nvSpPr>
        <p:spPr bwMode="auto">
          <a:xfrm>
            <a:off x="7994066" y="4892676"/>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 name="Text Box 24">
            <a:extLst>
              <a:ext uri="{FF2B5EF4-FFF2-40B4-BE49-F238E27FC236}">
                <a16:creationId xmlns:a16="http://schemas.microsoft.com/office/drawing/2014/main" id="{87BBD532-99DB-49D9-B530-849EA741B826}"/>
              </a:ext>
            </a:extLst>
          </p:cNvPr>
          <p:cNvSpPr txBox="1">
            <a:spLocks noChangeArrowheads="1"/>
          </p:cNvSpPr>
          <p:nvPr/>
        </p:nvSpPr>
        <p:spPr bwMode="auto">
          <a:xfrm>
            <a:off x="4006267" y="5743576"/>
            <a:ext cx="3571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kumimoji="1" lang="zh-CN" altLang="en-US" sz="2000" b="1">
                <a:solidFill>
                  <a:srgbClr val="0000FF"/>
                </a:solidFill>
                <a:latin typeface="楷体" pitchFamily="49" charset="-122"/>
                <a:ea typeface="楷体" pitchFamily="49" charset="-122"/>
              </a:rPr>
              <a:t>带头结点</a:t>
            </a:r>
            <a:r>
              <a:rPr kumimoji="1" lang="zh-CN" altLang="en-US" sz="2000" b="1">
                <a:solidFill>
                  <a:srgbClr val="FF00FF"/>
                </a:solidFill>
                <a:latin typeface="楷体" pitchFamily="49" charset="-122"/>
                <a:ea typeface="楷体" pitchFamily="49" charset="-122"/>
              </a:rPr>
              <a:t>循环单链表</a:t>
            </a:r>
            <a:r>
              <a:rPr kumimoji="1" lang="zh-CN" altLang="en-US" sz="2000" b="1">
                <a:solidFill>
                  <a:srgbClr val="0000FF"/>
                </a:solidFill>
                <a:latin typeface="楷体" pitchFamily="49" charset="-122"/>
                <a:ea typeface="楷体" pitchFamily="49" charset="-122"/>
              </a:rPr>
              <a:t>示意图</a:t>
            </a:r>
          </a:p>
        </p:txBody>
      </p:sp>
      <p:sp>
        <p:nvSpPr>
          <p:cNvPr id="27" name="任意多边形 35">
            <a:extLst>
              <a:ext uri="{FF2B5EF4-FFF2-40B4-BE49-F238E27FC236}">
                <a16:creationId xmlns:a16="http://schemas.microsoft.com/office/drawing/2014/main" id="{64EBE053-91D2-4253-B745-FA7FB08D01D4}"/>
              </a:ext>
            </a:extLst>
          </p:cNvPr>
          <p:cNvSpPr/>
          <p:nvPr/>
        </p:nvSpPr>
        <p:spPr>
          <a:xfrm>
            <a:off x="3209342" y="4953001"/>
            <a:ext cx="6745287" cy="506412"/>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Tree>
    <p:extLst>
      <p:ext uri="{BB962C8B-B14F-4D97-AF65-F5344CB8AC3E}">
        <p14:creationId xmlns:p14="http://schemas.microsoft.com/office/powerpoint/2010/main" val="15137795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5898859" y="329341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191491" name="TextBox 27"/>
          <p:cNvSpPr txBox="1">
            <a:spLocks noChangeArrowheads="1"/>
          </p:cNvSpPr>
          <p:nvPr/>
        </p:nvSpPr>
        <p:spPr bwMode="auto">
          <a:xfrm>
            <a:off x="1706761" y="2162109"/>
            <a:ext cx="7090579"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ct val="0"/>
              </a:spcBef>
              <a:buFontTx/>
              <a:buBlip>
                <a:blip r:embed="rId2"/>
              </a:buBlip>
            </a:pPr>
            <a:r>
              <a:rPr lang="zh-CN" altLang="en-US" sz="2400" b="1" dirty="0">
                <a:solidFill>
                  <a:srgbClr val="0000FF"/>
                </a:solidFill>
                <a:latin typeface="Times New Roman" pitchFamily="18" charset="0"/>
                <a:ea typeface="楷体" pitchFamily="49" charset="-122"/>
                <a:cs typeface="Times New Roman" pitchFamily="18" charset="0"/>
              </a:rPr>
              <a:t>链表中</a:t>
            </a:r>
            <a:r>
              <a:rPr lang="zh-CN" altLang="en-US" sz="2400" b="1" dirty="0">
                <a:solidFill>
                  <a:srgbClr val="00B050"/>
                </a:solidFill>
                <a:latin typeface="Times New Roman" pitchFamily="18" charset="0"/>
                <a:ea typeface="楷体" pitchFamily="49" charset="-122"/>
                <a:cs typeface="Times New Roman" pitchFamily="18" charset="0"/>
              </a:rPr>
              <a:t>没有空指针域</a:t>
            </a:r>
            <a:endParaRPr lang="en-US" altLang="zh-CN" sz="2400" b="1" dirty="0">
              <a:solidFill>
                <a:srgbClr val="00B050"/>
              </a:solidFill>
              <a:latin typeface="Times New Roman" pitchFamily="18" charset="0"/>
              <a:ea typeface="楷体" pitchFamily="49" charset="-122"/>
              <a:cs typeface="Times New Roman" pitchFamily="18" charset="0"/>
            </a:endParaRPr>
          </a:p>
          <a:p>
            <a:pPr eaLnBrk="1" hangingPunct="1">
              <a:lnSpc>
                <a:spcPct val="150000"/>
              </a:lnSpc>
              <a:spcBef>
                <a:spcPct val="0"/>
              </a:spcBef>
              <a:buFontTx/>
              <a:buBlip>
                <a:blip r:embed="rId2"/>
              </a:buBlip>
            </a:pPr>
            <a:r>
              <a:rPr lang="en-US" altLang="zh-CN" sz="2400" b="1" dirty="0">
                <a:solidFill>
                  <a:srgbClr val="0000FF"/>
                </a:solidFill>
                <a:latin typeface="Times New Roman" pitchFamily="18" charset="0"/>
                <a:ea typeface="楷体" pitchFamily="49" charset="-122"/>
                <a:cs typeface="Times New Roman" pitchFamily="18" charset="0"/>
              </a:rPr>
              <a:t>p</a:t>
            </a:r>
            <a:r>
              <a:rPr lang="zh-CN" altLang="en-US" sz="2400" b="1" dirty="0">
                <a:solidFill>
                  <a:srgbClr val="0000FF"/>
                </a:solidFill>
                <a:latin typeface="Times New Roman" pitchFamily="18" charset="0"/>
                <a:ea typeface="楷体" pitchFamily="49" charset="-122"/>
                <a:cs typeface="Times New Roman" pitchFamily="18" charset="0"/>
              </a:rPr>
              <a:t>所指结点为</a:t>
            </a:r>
            <a:r>
              <a:rPr lang="zh-CN" altLang="en-US" sz="2400" b="1" dirty="0">
                <a:solidFill>
                  <a:srgbClr val="00B050"/>
                </a:solidFill>
                <a:latin typeface="Times New Roman" pitchFamily="18" charset="0"/>
                <a:ea typeface="楷体" pitchFamily="49" charset="-122"/>
                <a:cs typeface="Times New Roman" pitchFamily="18" charset="0"/>
              </a:rPr>
              <a:t>尾结点</a:t>
            </a:r>
            <a:r>
              <a:rPr lang="zh-CN" altLang="en-US" sz="2400" b="1" dirty="0">
                <a:solidFill>
                  <a:srgbClr val="0000FF"/>
                </a:solidFill>
                <a:latin typeface="Times New Roman" pitchFamily="18" charset="0"/>
                <a:ea typeface="楷体" pitchFamily="49" charset="-122"/>
                <a:cs typeface="Times New Roman" pitchFamily="18" charset="0"/>
              </a:rPr>
              <a:t>的条件：</a:t>
            </a:r>
            <a:r>
              <a:rPr lang="en-US" altLang="zh-CN" sz="2400" b="1" dirty="0">
                <a:solidFill>
                  <a:srgbClr val="C00000"/>
                </a:solidFill>
                <a:latin typeface="Times New Roman" pitchFamily="18" charset="0"/>
                <a:ea typeface="楷体_GB2312" pitchFamily="49" charset="-122"/>
                <a:cs typeface="Times New Roman" pitchFamily="18" charset="0"/>
              </a:rPr>
              <a:t>p</a:t>
            </a:r>
            <a:r>
              <a:rPr lang="en-US" altLang="zh-CN" sz="2400" b="1" dirty="0">
                <a:solidFill>
                  <a:srgbClr val="C00000"/>
                </a:solidFill>
                <a:latin typeface="宋体" pitchFamily="2" charset="-122"/>
                <a:ea typeface="楷体_GB2312" pitchFamily="49" charset="-122"/>
                <a:cs typeface="Times New Roman" pitchFamily="18" charset="0"/>
              </a:rPr>
              <a:t>-</a:t>
            </a:r>
            <a:r>
              <a:rPr lang="en-US" altLang="zh-CN" sz="2400" b="1" dirty="0">
                <a:solidFill>
                  <a:srgbClr val="C00000"/>
                </a:solidFill>
                <a:latin typeface="Times New Roman" pitchFamily="18" charset="0"/>
                <a:ea typeface="楷体_GB2312" pitchFamily="49" charset="-122"/>
                <a:cs typeface="Times New Roman" pitchFamily="18" charset="0"/>
              </a:rPr>
              <a:t>&gt;next==L</a:t>
            </a:r>
            <a:endParaRPr lang="zh-CN" altLang="en-US" sz="2400" b="1" dirty="0">
              <a:solidFill>
                <a:srgbClr val="0000FF"/>
              </a:solidFill>
              <a:latin typeface="Times New Roman" pitchFamily="18" charset="0"/>
              <a:ea typeface="楷体" pitchFamily="49" charset="-122"/>
              <a:cs typeface="Times New Roman" pitchFamily="18" charset="0"/>
            </a:endParaRPr>
          </a:p>
        </p:txBody>
      </p:sp>
      <p:sp>
        <p:nvSpPr>
          <p:cNvPr id="191492" name="TextBox 30"/>
          <p:cNvSpPr txBox="1">
            <a:spLocks noChangeArrowheads="1"/>
          </p:cNvSpPr>
          <p:nvPr/>
        </p:nvSpPr>
        <p:spPr bwMode="auto">
          <a:xfrm>
            <a:off x="2097505" y="1563504"/>
            <a:ext cx="6072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zh-CN" altLang="en-US" sz="2400" b="1" dirty="0">
                <a:solidFill>
                  <a:schemeClr val="accent6">
                    <a:lumMod val="75000"/>
                  </a:schemeClr>
                </a:solidFill>
                <a:latin typeface="楷体" pitchFamily="49" charset="-122"/>
                <a:ea typeface="楷体" pitchFamily="49" charset="-122"/>
              </a:rPr>
              <a:t>与非循环单链表相比，循环单链表：</a:t>
            </a:r>
          </a:p>
        </p:txBody>
      </p:sp>
      <p:grpSp>
        <p:nvGrpSpPr>
          <p:cNvPr id="191493" name="组合 29"/>
          <p:cNvGrpSpPr>
            <a:grpSpLocks/>
          </p:cNvGrpSpPr>
          <p:nvPr/>
        </p:nvGrpSpPr>
        <p:grpSpPr bwMode="auto">
          <a:xfrm>
            <a:off x="1846548" y="3429000"/>
            <a:ext cx="7878477" cy="1930399"/>
            <a:chOff x="427275" y="2643183"/>
            <a:chExt cx="7879048" cy="1929884"/>
          </a:xfrm>
        </p:grpSpPr>
        <p:sp>
          <p:nvSpPr>
            <p:cNvPr id="8" name="Rectangle 6"/>
            <p:cNvSpPr>
              <a:spLocks noChangeArrowheads="1"/>
            </p:cNvSpPr>
            <p:nvPr/>
          </p:nvSpPr>
          <p:spPr bwMode="auto">
            <a:xfrm>
              <a:off x="1231910"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7"/>
            <p:cNvSpPr>
              <a:spLocks noChangeArrowheads="1"/>
            </p:cNvSpPr>
            <p:nvPr/>
          </p:nvSpPr>
          <p:spPr bwMode="auto">
            <a:xfrm>
              <a:off x="1773288"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Rectangle 11"/>
            <p:cNvSpPr>
              <a:spLocks noChangeArrowheads="1"/>
            </p:cNvSpPr>
            <p:nvPr/>
          </p:nvSpPr>
          <p:spPr bwMode="auto">
            <a:xfrm>
              <a:off x="2600435"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11" name="Rectangle 12"/>
            <p:cNvSpPr>
              <a:spLocks noChangeArrowheads="1"/>
            </p:cNvSpPr>
            <p:nvPr/>
          </p:nvSpPr>
          <p:spPr bwMode="auto">
            <a:xfrm>
              <a:off x="31418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2" name="Rectangle 13"/>
            <p:cNvSpPr>
              <a:spLocks noChangeArrowheads="1"/>
            </p:cNvSpPr>
            <p:nvPr/>
          </p:nvSpPr>
          <p:spPr bwMode="auto">
            <a:xfrm>
              <a:off x="4038814"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80191"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4" name="Rectangle 15"/>
            <p:cNvSpPr>
              <a:spLocks noChangeArrowheads="1"/>
            </p:cNvSpPr>
            <p:nvPr/>
          </p:nvSpPr>
          <p:spPr bwMode="auto">
            <a:xfrm>
              <a:off x="6920336"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7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1505" name="Text Box 17"/>
            <p:cNvSpPr txBox="1">
              <a:spLocks noChangeArrowheads="1"/>
            </p:cNvSpPr>
            <p:nvPr/>
          </p:nvSpPr>
          <p:spPr bwMode="auto">
            <a:xfrm>
              <a:off x="5624475" y="379094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1506" name="Arc 18"/>
            <p:cNvSpPr>
              <a:spLocks/>
            </p:cNvSpPr>
            <p:nvPr/>
          </p:nvSpPr>
          <p:spPr bwMode="auto">
            <a:xfrm>
              <a:off x="1074711" y="3432173"/>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1507" name="Text Box 19"/>
            <p:cNvSpPr txBox="1">
              <a:spLocks noChangeArrowheads="1"/>
            </p:cNvSpPr>
            <p:nvPr/>
          </p:nvSpPr>
          <p:spPr bwMode="auto">
            <a:xfrm>
              <a:off x="427275" y="3071810"/>
              <a:ext cx="718873" cy="461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191508"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1509"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1510"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1511"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任意多边形 22"/>
            <p:cNvSpPr/>
            <p:nvPr/>
          </p:nvSpPr>
          <p:spPr>
            <a:xfrm>
              <a:off x="1560547" y="4066789"/>
              <a:ext cx="6745776" cy="506278"/>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25" name="直接箭头连接符 24"/>
            <p:cNvCxnSpPr>
              <a:cxnSpLocks/>
              <a:stCxn id="191514" idx="1"/>
              <a:endCxn id="14" idx="0"/>
            </p:cNvCxnSpPr>
            <p:nvPr/>
          </p:nvCxnSpPr>
          <p:spPr>
            <a:xfrm>
              <a:off x="7179921" y="3293518"/>
              <a:ext cx="10309" cy="49711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1514" name="TextBox 25"/>
            <p:cNvSpPr txBox="1">
              <a:spLocks noChangeArrowheads="1"/>
            </p:cNvSpPr>
            <p:nvPr/>
          </p:nvSpPr>
          <p:spPr bwMode="auto">
            <a:xfrm>
              <a:off x="7179921" y="3078075"/>
              <a:ext cx="357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endParaRPr lang="zh-CN" altLang="en-US" sz="2200" b="1" dirty="0">
                <a:solidFill>
                  <a:srgbClr val="0000FF"/>
                </a:solidFill>
                <a:latin typeface="Times New Roman" pitchFamily="18" charset="0"/>
                <a:ea typeface="楷体_GB2312" pitchFamily="49" charset="-122"/>
              </a:endParaRPr>
            </a:p>
          </p:txBody>
        </p:sp>
        <p:cxnSp>
          <p:nvCxnSpPr>
            <p:cNvPr id="29" name="直接连接符 28"/>
            <p:cNvCxnSpPr>
              <a:cxnSpLocks/>
            </p:cNvCxnSpPr>
            <p:nvPr/>
          </p:nvCxnSpPr>
          <p:spPr>
            <a:xfrm rot="16200000" flipH="1">
              <a:off x="6215568" y="2643049"/>
              <a:ext cx="785602" cy="785869"/>
            </a:xfrm>
            <a:prstGeom prst="line">
              <a:avLst/>
            </a:prstGeom>
            <a:ln w="47625">
              <a:solidFill>
                <a:schemeClr val="accent1"/>
              </a:solidFill>
              <a:bevel/>
              <a:tailEnd type="none"/>
            </a:ln>
          </p:spPr>
          <p:style>
            <a:lnRef idx="1">
              <a:schemeClr val="accent1"/>
            </a:lnRef>
            <a:fillRef idx="0">
              <a:schemeClr val="accent1"/>
            </a:fillRef>
            <a:effectRef idx="0">
              <a:schemeClr val="accent1"/>
            </a:effectRef>
            <a:fontRef idx="minor">
              <a:schemeClr val="tx1"/>
            </a:fontRef>
          </p:style>
        </p:cxnSp>
      </p:grpSp>
      <p:sp>
        <p:nvSpPr>
          <p:cNvPr id="31" name="标题 1">
            <a:extLst>
              <a:ext uri="{FF2B5EF4-FFF2-40B4-BE49-F238E27FC236}">
                <a16:creationId xmlns:a16="http://schemas.microsoft.com/office/drawing/2014/main" id="{3CA6247E-5642-4317-83B5-CB2C20B9C6A4}"/>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循环链表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ACBAFF4-8D7A-443C-99C2-CD8BC2639885}"/>
              </a:ext>
            </a:extLst>
          </p:cNvPr>
          <p:cNvSpPr>
            <a:spLocks noGrp="1" noChangeArrowheads="1"/>
          </p:cNvSpPr>
          <p:nvPr>
            <p:ph type="title"/>
          </p:nvPr>
        </p:nvSpPr>
        <p:spPr/>
        <p:txBody>
          <a:bodyPr/>
          <a:lstStyle/>
          <a:p>
            <a:r>
              <a:rPr lang="zh-CN" altLang="en-US">
                <a:latin typeface="宋体" panose="02010600030101010101" pitchFamily="2" charset="-122"/>
              </a:rPr>
              <a:t>线性表的特点</a:t>
            </a:r>
          </a:p>
        </p:txBody>
      </p:sp>
      <p:sp>
        <p:nvSpPr>
          <p:cNvPr id="47107" name="Rectangle 3">
            <a:extLst>
              <a:ext uri="{FF2B5EF4-FFF2-40B4-BE49-F238E27FC236}">
                <a16:creationId xmlns:a16="http://schemas.microsoft.com/office/drawing/2014/main" id="{0F3A5C4F-C988-419A-B45D-306BB5DD828A}"/>
              </a:ext>
            </a:extLst>
          </p:cNvPr>
          <p:cNvSpPr>
            <a:spLocks noGrp="1" noChangeArrowheads="1"/>
          </p:cNvSpPr>
          <p:nvPr>
            <p:ph type="body" idx="1"/>
          </p:nvPr>
        </p:nvSpPr>
        <p:spPr>
          <a:xfrm>
            <a:off x="355600" y="1676400"/>
            <a:ext cx="11480800" cy="4876800"/>
          </a:xfrm>
        </p:spPr>
        <p:txBody>
          <a:bodyPr/>
          <a:lstStyle/>
          <a:p>
            <a:pPr marL="342900" lvl="1" indent="-342900">
              <a:lnSpc>
                <a:spcPct val="150000"/>
              </a:lnSpc>
              <a:spcBef>
                <a:spcPts val="600"/>
              </a:spcBef>
              <a:buFont typeface="Times New Roman" panose="02020603050405020304" pitchFamily="18" charset="0"/>
              <a:buChar char="☺"/>
            </a:pPr>
            <a:r>
              <a:rPr lang="zh-CN" altLang="en-US" sz="2600" dirty="0">
                <a:cs typeface="+mn-cs"/>
              </a:rPr>
              <a:t>同一性：线性表由</a:t>
            </a:r>
            <a:r>
              <a:rPr lang="zh-CN" altLang="en-US" sz="2600" dirty="0">
                <a:solidFill>
                  <a:srgbClr val="00B050"/>
                </a:solidFill>
                <a:cs typeface="+mn-cs"/>
              </a:rPr>
              <a:t>同类</a:t>
            </a:r>
            <a:r>
              <a:rPr lang="zh-CN" altLang="en-US" sz="2600" dirty="0">
                <a:cs typeface="+mn-cs"/>
              </a:rPr>
              <a:t>数据元素组成，每一个</a:t>
            </a:r>
            <a:r>
              <a:rPr lang="en-US" altLang="zh-CN" sz="2600" dirty="0">
                <a:cs typeface="+mn-cs"/>
              </a:rPr>
              <a:t>a</a:t>
            </a:r>
            <a:r>
              <a:rPr lang="en-US" altLang="zh-CN" sz="2600" baseline="-25000" dirty="0">
                <a:cs typeface="+mn-cs"/>
              </a:rPr>
              <a:t>i</a:t>
            </a:r>
            <a:r>
              <a:rPr lang="zh-CN" altLang="en-US" sz="2600" dirty="0">
                <a:cs typeface="+mn-cs"/>
              </a:rPr>
              <a:t>必须属于同一数据对象。</a:t>
            </a:r>
          </a:p>
          <a:p>
            <a:pPr marL="342900" lvl="1" indent="-342900">
              <a:lnSpc>
                <a:spcPct val="150000"/>
              </a:lnSpc>
              <a:spcBef>
                <a:spcPts val="600"/>
              </a:spcBef>
              <a:buFont typeface="Times New Roman" panose="02020603050405020304" pitchFamily="18" charset="0"/>
              <a:buChar char="☺"/>
            </a:pPr>
            <a:r>
              <a:rPr lang="zh-CN" altLang="en-US" sz="2600" dirty="0">
                <a:cs typeface="+mn-cs"/>
              </a:rPr>
              <a:t>有穷性：线性表由</a:t>
            </a:r>
            <a:r>
              <a:rPr lang="zh-CN" altLang="en-US" sz="2600" dirty="0">
                <a:solidFill>
                  <a:srgbClr val="00B050"/>
                </a:solidFill>
                <a:cs typeface="+mn-cs"/>
              </a:rPr>
              <a:t>有限个</a:t>
            </a:r>
            <a:r>
              <a:rPr lang="zh-CN" altLang="en-US" sz="2600" dirty="0">
                <a:cs typeface="+mn-cs"/>
              </a:rPr>
              <a:t>数据元素组成，表长度就是表中数据元素的个数。</a:t>
            </a:r>
            <a:endParaRPr lang="en-US" altLang="zh-CN" sz="2600" dirty="0">
              <a:cs typeface="+mn-cs"/>
            </a:endParaRPr>
          </a:p>
          <a:p>
            <a:pPr marL="342900" lvl="1" indent="-342900">
              <a:lnSpc>
                <a:spcPct val="150000"/>
              </a:lnSpc>
              <a:spcBef>
                <a:spcPts val="600"/>
              </a:spcBef>
              <a:buFont typeface="Times New Roman" panose="02020603050405020304" pitchFamily="18" charset="0"/>
              <a:buChar char="☺"/>
            </a:pPr>
            <a:r>
              <a:rPr lang="zh-CN" altLang="en-US" sz="2800" dirty="0">
                <a:latin typeface="宋体" panose="02010600030101010101" pitchFamily="2" charset="-122"/>
                <a:cs typeface="Times New Roman" panose="02020603050405020304" pitchFamily="18" charset="0"/>
              </a:rPr>
              <a:t>有序性：线性表中相邻数据元素之间存在着 </a:t>
            </a:r>
            <a:r>
              <a:rPr lang="zh-CN" altLang="en-US" sz="2800" dirty="0">
                <a:solidFill>
                  <a:srgbClr val="C00000"/>
                </a:solidFill>
                <a:latin typeface="宋体" panose="02010600030101010101" pitchFamily="2" charset="-122"/>
                <a:cs typeface="Times New Roman" panose="02020603050405020304" pitchFamily="18" charset="0"/>
              </a:rPr>
              <a:t>序偶关系</a:t>
            </a:r>
            <a:r>
              <a:rPr lang="en-US" altLang="zh-CN" sz="2800" dirty="0">
                <a:solidFill>
                  <a:srgbClr val="C00000"/>
                </a:solidFill>
                <a:latin typeface="宋体" panose="02010600030101010101" pitchFamily="2" charset="-122"/>
                <a:cs typeface="Times New Roman" panose="02020603050405020304" pitchFamily="18" charset="0"/>
              </a:rPr>
              <a:t>&lt;a</a:t>
            </a:r>
            <a:r>
              <a:rPr lang="en-US" altLang="zh-CN" sz="2800" baseline="-30000" dirty="0">
                <a:solidFill>
                  <a:srgbClr val="C00000"/>
                </a:solidFill>
                <a:latin typeface="宋体" panose="02010600030101010101" pitchFamily="2" charset="-122"/>
                <a:cs typeface="Times New Roman" panose="02020603050405020304" pitchFamily="18" charset="0"/>
              </a:rPr>
              <a:t>i</a:t>
            </a:r>
            <a:r>
              <a:rPr lang="en-US" altLang="zh-CN" sz="2800" dirty="0">
                <a:solidFill>
                  <a:srgbClr val="C00000"/>
                </a:solidFill>
                <a:latin typeface="宋体" panose="02010600030101010101" pitchFamily="2" charset="-122"/>
                <a:cs typeface="Times New Roman" panose="02020603050405020304" pitchFamily="18" charset="0"/>
              </a:rPr>
              <a:t>,a</a:t>
            </a:r>
            <a:r>
              <a:rPr lang="en-US" altLang="zh-CN" sz="2800" baseline="-30000" dirty="0">
                <a:solidFill>
                  <a:srgbClr val="C00000"/>
                </a:solidFill>
                <a:latin typeface="宋体" panose="02010600030101010101" pitchFamily="2" charset="-122"/>
                <a:cs typeface="Times New Roman" panose="02020603050405020304" pitchFamily="18" charset="0"/>
              </a:rPr>
              <a:t>i+1</a:t>
            </a:r>
            <a:r>
              <a:rPr lang="en-US" altLang="zh-CN" sz="2800" dirty="0">
                <a:solidFill>
                  <a:srgbClr val="C00000"/>
                </a:solidFill>
                <a:latin typeface="宋体" panose="02010600030101010101" pitchFamily="2" charset="-122"/>
                <a:cs typeface="Times New Roman" panose="02020603050405020304" pitchFamily="18" charset="0"/>
              </a:rPr>
              <a:t>&gt;</a:t>
            </a:r>
            <a:r>
              <a:rPr lang="zh-CN" altLang="en-US" sz="2800" dirty="0">
                <a:latin typeface="宋体" panose="02010600030101010101" pitchFamily="2" charset="-122"/>
                <a:cs typeface="Times New Roman" panose="02020603050405020304" pitchFamily="18" charset="0"/>
              </a:rPr>
              <a:t>。</a:t>
            </a:r>
          </a:p>
          <a:p>
            <a:pPr>
              <a:lnSpc>
                <a:spcPct val="90000"/>
              </a:lnSpc>
              <a:buFont typeface="Wingdings" panose="05000000000000000000" pitchFamily="2" charset="2"/>
              <a:buNone/>
            </a:pPr>
            <a:r>
              <a:rPr lang="zh-CN" altLang="en-US" dirty="0">
                <a:latin typeface="宋体" panose="02010600030101010101" pitchFamily="2"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内容占位符 2">
            <a:extLst>
              <a:ext uri="{FF2B5EF4-FFF2-40B4-BE49-F238E27FC236}">
                <a16:creationId xmlns:a16="http://schemas.microsoft.com/office/drawing/2014/main" id="{59845643-479A-487C-94EF-15E43190F59B}"/>
              </a:ext>
            </a:extLst>
          </p:cNvPr>
          <p:cNvSpPr txBox="1">
            <a:spLocks/>
          </p:cNvSpPr>
          <p:nvPr/>
        </p:nvSpPr>
        <p:spPr>
          <a:xfrm>
            <a:off x="326690" y="1207168"/>
            <a:ext cx="11480800" cy="5181600"/>
          </a:xfrm>
          <a:prstGeom prst="rect">
            <a:avLst/>
          </a:prstGeom>
        </p:spPr>
        <p:txBody>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nSpc>
                <a:spcPct val="150000"/>
              </a:lnSpc>
              <a:spcBef>
                <a:spcPts val="600"/>
              </a:spcBef>
              <a:spcAft>
                <a:spcPts val="0"/>
              </a:spcAft>
            </a:pPr>
            <a:r>
              <a:rPr lang="zh-CN" altLang="en-US" sz="2200" kern="0" dirty="0"/>
              <a:t>在用</a:t>
            </a:r>
            <a:r>
              <a:rPr lang="zh-CN" altLang="en-US" sz="2200" kern="0" dirty="0">
                <a:solidFill>
                  <a:srgbClr val="00B050"/>
                </a:solidFill>
              </a:rPr>
              <a:t>头</a:t>
            </a:r>
            <a:r>
              <a:rPr lang="zh-CN" altLang="en-US" sz="2200" kern="0" dirty="0"/>
              <a:t>指针表示的循环链表中</a:t>
            </a:r>
            <a:endParaRPr lang="en-US" altLang="zh-CN" sz="2200" kern="0" dirty="0"/>
          </a:p>
          <a:p>
            <a:pPr lvl="1">
              <a:lnSpc>
                <a:spcPct val="150000"/>
              </a:lnSpc>
              <a:spcBef>
                <a:spcPts val="600"/>
              </a:spcBef>
              <a:spcAft>
                <a:spcPts val="0"/>
              </a:spcAft>
            </a:pPr>
            <a:r>
              <a:rPr lang="zh-CN" altLang="en-US" sz="2000" kern="0" dirty="0"/>
              <a:t>找 </a:t>
            </a:r>
            <a:r>
              <a:rPr lang="zh-CN" altLang="en-US" sz="2000" kern="0" dirty="0">
                <a:solidFill>
                  <a:srgbClr val="FF0000"/>
                </a:solidFill>
              </a:rPr>
              <a:t>开始结点</a:t>
            </a:r>
            <a:r>
              <a:rPr lang="en-US" altLang="zh-CN" sz="2000" kern="0" dirty="0">
                <a:solidFill>
                  <a:srgbClr val="FF0000"/>
                </a:solidFill>
              </a:rPr>
              <a:t>a</a:t>
            </a:r>
            <a:r>
              <a:rPr lang="en-US" altLang="zh-CN" sz="2000" kern="0" baseline="-25000" dirty="0">
                <a:solidFill>
                  <a:srgbClr val="FF0000"/>
                </a:solidFill>
              </a:rPr>
              <a:t>1 </a:t>
            </a:r>
            <a:r>
              <a:rPr lang="zh-CN" altLang="en-US" sz="2000" kern="0" dirty="0"/>
              <a:t>的时间复杂度是 </a:t>
            </a:r>
            <a:r>
              <a:rPr lang="en-US" altLang="zh-CN" sz="2000" kern="0" dirty="0">
                <a:solidFill>
                  <a:srgbClr val="FF0000"/>
                </a:solidFill>
              </a:rPr>
              <a:t>O(1)</a:t>
            </a:r>
          </a:p>
          <a:p>
            <a:pPr lvl="1">
              <a:lnSpc>
                <a:spcPct val="150000"/>
              </a:lnSpc>
              <a:spcBef>
                <a:spcPts val="600"/>
              </a:spcBef>
              <a:spcAft>
                <a:spcPts val="0"/>
              </a:spcAft>
            </a:pPr>
            <a:r>
              <a:rPr lang="zh-CN" altLang="en-US" sz="2000" kern="0" dirty="0"/>
              <a:t>找 </a:t>
            </a:r>
            <a:r>
              <a:rPr lang="zh-CN" altLang="en-US" sz="2000" kern="0" dirty="0">
                <a:solidFill>
                  <a:srgbClr val="FF0000"/>
                </a:solidFill>
              </a:rPr>
              <a:t>终端结点</a:t>
            </a:r>
            <a:r>
              <a:rPr lang="en-US" altLang="zh-CN" sz="2000" kern="0" dirty="0">
                <a:solidFill>
                  <a:srgbClr val="FF0000"/>
                </a:solidFill>
              </a:rPr>
              <a:t>a</a:t>
            </a:r>
            <a:r>
              <a:rPr lang="en-US" altLang="zh-CN" sz="2000" kern="0" baseline="-25000" dirty="0">
                <a:solidFill>
                  <a:srgbClr val="FF0000"/>
                </a:solidFill>
              </a:rPr>
              <a:t>n </a:t>
            </a:r>
            <a:r>
              <a:rPr lang="zh-CN" altLang="en-US" sz="2000" kern="0" dirty="0"/>
              <a:t>的时间复杂度是 </a:t>
            </a:r>
            <a:r>
              <a:rPr lang="en-US" altLang="zh-CN" sz="2000" kern="0" dirty="0">
                <a:solidFill>
                  <a:srgbClr val="FF0000"/>
                </a:solidFill>
              </a:rPr>
              <a:t>O(</a:t>
            </a:r>
            <a:r>
              <a:rPr lang="en-US" altLang="zh-CN" sz="2000" kern="0" dirty="0">
                <a:solidFill>
                  <a:srgbClr val="00B050"/>
                </a:solidFill>
              </a:rPr>
              <a:t>n</a:t>
            </a:r>
            <a:r>
              <a:rPr lang="en-US" altLang="zh-CN" sz="2000" kern="0" dirty="0">
                <a:solidFill>
                  <a:srgbClr val="FF0000"/>
                </a:solidFill>
              </a:rPr>
              <a:t>)</a:t>
            </a:r>
            <a:endParaRPr lang="en-US" altLang="zh-CN" sz="2200" kern="0" dirty="0"/>
          </a:p>
          <a:p>
            <a:pPr>
              <a:lnSpc>
                <a:spcPct val="150000"/>
              </a:lnSpc>
              <a:spcBef>
                <a:spcPts val="600"/>
              </a:spcBef>
              <a:spcAft>
                <a:spcPts val="0"/>
              </a:spcAft>
            </a:pPr>
            <a:endParaRPr lang="en-US" altLang="zh-CN" sz="2200" kern="0" dirty="0"/>
          </a:p>
          <a:p>
            <a:pPr>
              <a:lnSpc>
                <a:spcPct val="150000"/>
              </a:lnSpc>
              <a:spcBef>
                <a:spcPts val="600"/>
              </a:spcBef>
              <a:spcAft>
                <a:spcPts val="0"/>
              </a:spcAft>
            </a:pPr>
            <a:r>
              <a:rPr lang="zh-CN" altLang="en-US" sz="2200" kern="0" dirty="0"/>
              <a:t>在用</a:t>
            </a:r>
            <a:r>
              <a:rPr lang="zh-CN" altLang="en-US" sz="2200" kern="0" dirty="0">
                <a:solidFill>
                  <a:srgbClr val="00B050"/>
                </a:solidFill>
              </a:rPr>
              <a:t>尾</a:t>
            </a:r>
            <a:r>
              <a:rPr lang="zh-CN" altLang="en-US" sz="2200" kern="0" dirty="0"/>
              <a:t>指针表示的循环链表中</a:t>
            </a:r>
            <a:endParaRPr lang="en-US" altLang="zh-CN" sz="2200" kern="0" dirty="0"/>
          </a:p>
          <a:p>
            <a:pPr lvl="1">
              <a:lnSpc>
                <a:spcPct val="150000"/>
              </a:lnSpc>
              <a:spcBef>
                <a:spcPts val="600"/>
              </a:spcBef>
              <a:spcAft>
                <a:spcPts val="0"/>
              </a:spcAft>
            </a:pPr>
            <a:r>
              <a:rPr lang="zh-CN" altLang="en-US" sz="2000" kern="0" dirty="0"/>
              <a:t>找 </a:t>
            </a:r>
            <a:r>
              <a:rPr lang="zh-CN" altLang="en-US" sz="2000" kern="0" dirty="0">
                <a:solidFill>
                  <a:srgbClr val="FF0000"/>
                </a:solidFill>
              </a:rPr>
              <a:t>开始结点</a:t>
            </a:r>
            <a:r>
              <a:rPr lang="en-US" altLang="zh-CN" sz="2000" kern="0" dirty="0">
                <a:solidFill>
                  <a:srgbClr val="FF0000"/>
                </a:solidFill>
              </a:rPr>
              <a:t>a</a:t>
            </a:r>
            <a:r>
              <a:rPr lang="en-US" altLang="zh-CN" sz="2000" kern="0" baseline="-25000" dirty="0">
                <a:solidFill>
                  <a:srgbClr val="FF0000"/>
                </a:solidFill>
              </a:rPr>
              <a:t>1 </a:t>
            </a:r>
            <a:r>
              <a:rPr lang="zh-CN" altLang="en-US" sz="2000" kern="0" dirty="0"/>
              <a:t>的时间复杂度是 </a:t>
            </a:r>
            <a:r>
              <a:rPr lang="en-US" altLang="zh-CN" sz="2000" kern="0" dirty="0">
                <a:solidFill>
                  <a:srgbClr val="FF0000"/>
                </a:solidFill>
              </a:rPr>
              <a:t>O(1)</a:t>
            </a:r>
          </a:p>
          <a:p>
            <a:pPr marL="457200" lvl="1" indent="0">
              <a:lnSpc>
                <a:spcPct val="150000"/>
              </a:lnSpc>
              <a:spcBef>
                <a:spcPts val="600"/>
              </a:spcBef>
              <a:spcAft>
                <a:spcPts val="0"/>
              </a:spcAft>
              <a:buNone/>
            </a:pPr>
            <a:r>
              <a:rPr lang="en-US" altLang="zh-CN" sz="2000" kern="0" dirty="0">
                <a:solidFill>
                  <a:srgbClr val="FF0000"/>
                </a:solidFill>
              </a:rPr>
              <a:t>    </a:t>
            </a:r>
            <a:r>
              <a:rPr lang="en-US" altLang="zh-CN" sz="2000" kern="0" dirty="0">
                <a:solidFill>
                  <a:schemeClr val="accent6"/>
                </a:solidFill>
              </a:rPr>
              <a:t>rear -&gt;next -&gt;next</a:t>
            </a:r>
          </a:p>
          <a:p>
            <a:pPr lvl="1">
              <a:lnSpc>
                <a:spcPct val="150000"/>
              </a:lnSpc>
              <a:spcBef>
                <a:spcPts val="600"/>
              </a:spcBef>
              <a:spcAft>
                <a:spcPts val="0"/>
              </a:spcAft>
            </a:pPr>
            <a:r>
              <a:rPr lang="zh-CN" altLang="en-US" sz="2000" kern="0" dirty="0"/>
              <a:t>找 </a:t>
            </a:r>
            <a:r>
              <a:rPr lang="zh-CN" altLang="en-US" sz="2000" kern="0" dirty="0">
                <a:solidFill>
                  <a:srgbClr val="FF0000"/>
                </a:solidFill>
              </a:rPr>
              <a:t>终端结点</a:t>
            </a:r>
            <a:r>
              <a:rPr lang="en-US" altLang="zh-CN" sz="2000" kern="0" dirty="0">
                <a:solidFill>
                  <a:srgbClr val="FF0000"/>
                </a:solidFill>
              </a:rPr>
              <a:t>a</a:t>
            </a:r>
            <a:r>
              <a:rPr lang="en-US" altLang="zh-CN" sz="2000" kern="0" baseline="-25000" dirty="0">
                <a:solidFill>
                  <a:srgbClr val="FF0000"/>
                </a:solidFill>
              </a:rPr>
              <a:t>n </a:t>
            </a:r>
            <a:r>
              <a:rPr lang="zh-CN" altLang="en-US" sz="2000" kern="0" dirty="0"/>
              <a:t>的时间复杂度是 </a:t>
            </a:r>
            <a:r>
              <a:rPr lang="en-US" altLang="zh-CN" sz="2000" kern="0" dirty="0">
                <a:solidFill>
                  <a:srgbClr val="FF0000"/>
                </a:solidFill>
              </a:rPr>
              <a:t>O(</a:t>
            </a:r>
            <a:r>
              <a:rPr lang="en-US" altLang="zh-CN" sz="2000" kern="0" dirty="0">
                <a:solidFill>
                  <a:srgbClr val="00B050"/>
                </a:solidFill>
              </a:rPr>
              <a:t>1</a:t>
            </a:r>
            <a:r>
              <a:rPr lang="en-US" altLang="zh-CN" sz="2000" kern="0" dirty="0">
                <a:solidFill>
                  <a:srgbClr val="FF0000"/>
                </a:solidFill>
              </a:rPr>
              <a:t>)</a:t>
            </a:r>
          </a:p>
          <a:p>
            <a:pPr marL="457200" lvl="1" indent="0">
              <a:lnSpc>
                <a:spcPct val="150000"/>
              </a:lnSpc>
              <a:spcBef>
                <a:spcPts val="600"/>
              </a:spcBef>
              <a:spcAft>
                <a:spcPts val="0"/>
              </a:spcAft>
              <a:buNone/>
            </a:pPr>
            <a:r>
              <a:rPr lang="en-US" altLang="zh-CN" sz="2000" kern="0" dirty="0">
                <a:solidFill>
                  <a:srgbClr val="FF0000"/>
                </a:solidFill>
              </a:rPr>
              <a:t>    </a:t>
            </a:r>
            <a:r>
              <a:rPr lang="en-US" altLang="zh-CN" sz="2000" kern="0" dirty="0">
                <a:solidFill>
                  <a:schemeClr val="accent6"/>
                </a:solidFill>
              </a:rPr>
              <a:t>rear</a:t>
            </a:r>
            <a:endParaRPr lang="zh-CN" altLang="en-US" sz="2000" kern="0" dirty="0">
              <a:solidFill>
                <a:schemeClr val="accent6"/>
              </a:solidFill>
            </a:endParaRPr>
          </a:p>
        </p:txBody>
      </p:sp>
      <p:grpSp>
        <p:nvGrpSpPr>
          <p:cNvPr id="191493" name="组合 29"/>
          <p:cNvGrpSpPr>
            <a:grpSpLocks/>
          </p:cNvGrpSpPr>
          <p:nvPr/>
        </p:nvGrpSpPr>
        <p:grpSpPr bwMode="auto">
          <a:xfrm>
            <a:off x="4962191" y="4918091"/>
            <a:ext cx="7073900" cy="1495391"/>
            <a:chOff x="1231910" y="3078075"/>
            <a:chExt cx="7074413" cy="1494992"/>
          </a:xfrm>
        </p:grpSpPr>
        <p:sp>
          <p:nvSpPr>
            <p:cNvPr id="8" name="Rectangle 6"/>
            <p:cNvSpPr>
              <a:spLocks noChangeArrowheads="1"/>
            </p:cNvSpPr>
            <p:nvPr/>
          </p:nvSpPr>
          <p:spPr bwMode="auto">
            <a:xfrm>
              <a:off x="1231910"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7"/>
            <p:cNvSpPr>
              <a:spLocks noChangeArrowheads="1"/>
            </p:cNvSpPr>
            <p:nvPr/>
          </p:nvSpPr>
          <p:spPr bwMode="auto">
            <a:xfrm>
              <a:off x="1773288" y="3790638"/>
              <a:ext cx="539789" cy="43168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Rectangle 11"/>
            <p:cNvSpPr>
              <a:spLocks noChangeArrowheads="1"/>
            </p:cNvSpPr>
            <p:nvPr/>
          </p:nvSpPr>
          <p:spPr bwMode="auto">
            <a:xfrm>
              <a:off x="2600435"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11" name="Rectangle 12"/>
            <p:cNvSpPr>
              <a:spLocks noChangeArrowheads="1"/>
            </p:cNvSpPr>
            <p:nvPr/>
          </p:nvSpPr>
          <p:spPr bwMode="auto">
            <a:xfrm>
              <a:off x="31418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2" name="Rectangle 13"/>
            <p:cNvSpPr>
              <a:spLocks noChangeArrowheads="1"/>
            </p:cNvSpPr>
            <p:nvPr/>
          </p:nvSpPr>
          <p:spPr bwMode="auto">
            <a:xfrm>
              <a:off x="4038814"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3" name="Rectangle 14"/>
            <p:cNvSpPr>
              <a:spLocks noChangeArrowheads="1"/>
            </p:cNvSpPr>
            <p:nvPr/>
          </p:nvSpPr>
          <p:spPr bwMode="auto">
            <a:xfrm>
              <a:off x="4580191"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4" name="Rectangle 15"/>
            <p:cNvSpPr>
              <a:spLocks noChangeArrowheads="1"/>
            </p:cNvSpPr>
            <p:nvPr/>
          </p:nvSpPr>
          <p:spPr bwMode="auto">
            <a:xfrm>
              <a:off x="6920336"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5" name="Rectangle 16"/>
            <p:cNvSpPr>
              <a:spLocks noChangeArrowheads="1"/>
            </p:cNvSpPr>
            <p:nvPr/>
          </p:nvSpPr>
          <p:spPr bwMode="auto">
            <a:xfrm>
              <a:off x="7461712" y="3790638"/>
              <a:ext cx="539789" cy="431685"/>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1505" name="Text Box 17"/>
            <p:cNvSpPr txBox="1">
              <a:spLocks noChangeArrowheads="1"/>
            </p:cNvSpPr>
            <p:nvPr/>
          </p:nvSpPr>
          <p:spPr bwMode="auto">
            <a:xfrm>
              <a:off x="5624475" y="379094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1508" name="Line 20"/>
            <p:cNvSpPr>
              <a:spLocks noChangeShapeType="1"/>
            </p:cNvSpPr>
            <p:nvPr/>
          </p:nvSpPr>
          <p:spPr bwMode="auto">
            <a:xfrm>
              <a:off x="2024025"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1509" name="Line 21"/>
            <p:cNvSpPr>
              <a:spLocks noChangeShapeType="1"/>
            </p:cNvSpPr>
            <p:nvPr/>
          </p:nvSpPr>
          <p:spPr bwMode="auto">
            <a:xfrm>
              <a:off x="346388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1510" name="Line 22"/>
            <p:cNvSpPr>
              <a:spLocks noChangeShapeType="1"/>
            </p:cNvSpPr>
            <p:nvPr/>
          </p:nvSpPr>
          <p:spPr bwMode="auto">
            <a:xfrm>
              <a:off x="4905338" y="400684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1511" name="Line 23"/>
            <p:cNvSpPr>
              <a:spLocks noChangeShapeType="1"/>
            </p:cNvSpPr>
            <p:nvPr/>
          </p:nvSpPr>
          <p:spPr bwMode="auto">
            <a:xfrm>
              <a:off x="6345200" y="400684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任意多边形 22"/>
            <p:cNvSpPr/>
            <p:nvPr/>
          </p:nvSpPr>
          <p:spPr>
            <a:xfrm>
              <a:off x="1560547" y="4066789"/>
              <a:ext cx="6745776" cy="506278"/>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25" name="直接箭头连接符 24"/>
            <p:cNvCxnSpPr>
              <a:cxnSpLocks/>
              <a:stCxn id="191514" idx="1"/>
              <a:endCxn id="14" idx="0"/>
            </p:cNvCxnSpPr>
            <p:nvPr/>
          </p:nvCxnSpPr>
          <p:spPr>
            <a:xfrm>
              <a:off x="7179921" y="3293461"/>
              <a:ext cx="10310" cy="4971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1514" name="TextBox 25"/>
            <p:cNvSpPr txBox="1">
              <a:spLocks noChangeArrowheads="1"/>
            </p:cNvSpPr>
            <p:nvPr/>
          </p:nvSpPr>
          <p:spPr bwMode="auto">
            <a:xfrm>
              <a:off x="7179921" y="3078075"/>
              <a:ext cx="897784" cy="43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rear</a:t>
              </a:r>
              <a:endParaRPr lang="zh-CN" altLang="en-US" sz="2200" b="1" dirty="0">
                <a:solidFill>
                  <a:srgbClr val="0000FF"/>
                </a:solidFill>
                <a:latin typeface="Times New Roman" pitchFamily="18" charset="0"/>
                <a:ea typeface="楷体_GB2312" pitchFamily="49" charset="-122"/>
              </a:endParaRPr>
            </a:p>
          </p:txBody>
        </p:sp>
      </p:grpSp>
      <p:sp>
        <p:nvSpPr>
          <p:cNvPr id="27" name="标题 1">
            <a:extLst>
              <a:ext uri="{FF2B5EF4-FFF2-40B4-BE49-F238E27FC236}">
                <a16:creationId xmlns:a16="http://schemas.microsoft.com/office/drawing/2014/main" id="{936F1426-4EB4-4AC9-AB9C-E12B3EED0B52}"/>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带尾结点的循环链表</a:t>
            </a:r>
          </a:p>
        </p:txBody>
      </p:sp>
      <p:grpSp>
        <p:nvGrpSpPr>
          <p:cNvPr id="28" name="组合 27">
            <a:extLst>
              <a:ext uri="{FF2B5EF4-FFF2-40B4-BE49-F238E27FC236}">
                <a16:creationId xmlns:a16="http://schemas.microsoft.com/office/drawing/2014/main" id="{C0136677-E8C0-4350-A2E5-926ECF9CAD1A}"/>
              </a:ext>
            </a:extLst>
          </p:cNvPr>
          <p:cNvGrpSpPr/>
          <p:nvPr/>
        </p:nvGrpSpPr>
        <p:grpSpPr>
          <a:xfrm>
            <a:off x="4257631" y="2958472"/>
            <a:ext cx="7846723" cy="1208731"/>
            <a:chOff x="1842040" y="5295169"/>
            <a:chExt cx="7846723" cy="1208731"/>
          </a:xfrm>
        </p:grpSpPr>
        <p:sp>
          <p:nvSpPr>
            <p:cNvPr id="30" name="Rectangle 2">
              <a:extLst>
                <a:ext uri="{FF2B5EF4-FFF2-40B4-BE49-F238E27FC236}">
                  <a16:creationId xmlns:a16="http://schemas.microsoft.com/office/drawing/2014/main" id="{BF07E7C3-31F7-4905-A10C-798D2FB7D860}"/>
                </a:ext>
              </a:extLst>
            </p:cNvPr>
            <p:cNvSpPr>
              <a:spLocks noChangeArrowheads="1"/>
            </p:cNvSpPr>
            <p:nvPr/>
          </p:nvSpPr>
          <p:spPr bwMode="auto">
            <a:xfrm>
              <a:off x="5005347" y="52951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31" name="Rectangle 6">
              <a:extLst>
                <a:ext uri="{FF2B5EF4-FFF2-40B4-BE49-F238E27FC236}">
                  <a16:creationId xmlns:a16="http://schemas.microsoft.com/office/drawing/2014/main" id="{D4B990B1-58A9-40B4-A365-33073CA78A59}"/>
                </a:ext>
              </a:extLst>
            </p:cNvPr>
            <p:cNvSpPr>
              <a:spLocks noChangeArrowheads="1"/>
            </p:cNvSpPr>
            <p:nvPr/>
          </p:nvSpPr>
          <p:spPr bwMode="auto">
            <a:xfrm>
              <a:off x="2614862" y="572126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32" name="Rectangle 7">
              <a:extLst>
                <a:ext uri="{FF2B5EF4-FFF2-40B4-BE49-F238E27FC236}">
                  <a16:creationId xmlns:a16="http://schemas.microsoft.com/office/drawing/2014/main" id="{73870BBE-6510-4C35-9B5B-F6CFB2C16E32}"/>
                </a:ext>
              </a:extLst>
            </p:cNvPr>
            <p:cNvSpPr>
              <a:spLocks noChangeArrowheads="1"/>
            </p:cNvSpPr>
            <p:nvPr/>
          </p:nvSpPr>
          <p:spPr bwMode="auto">
            <a:xfrm>
              <a:off x="3156200" y="5721263"/>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33" name="Rectangle 11">
              <a:extLst>
                <a:ext uri="{FF2B5EF4-FFF2-40B4-BE49-F238E27FC236}">
                  <a16:creationId xmlns:a16="http://schemas.microsoft.com/office/drawing/2014/main" id="{E4402CD8-6901-4281-BF59-F4A58E07B25E}"/>
                </a:ext>
              </a:extLst>
            </p:cNvPr>
            <p:cNvSpPr>
              <a:spLocks noChangeArrowheads="1"/>
            </p:cNvSpPr>
            <p:nvPr/>
          </p:nvSpPr>
          <p:spPr bwMode="auto">
            <a:xfrm>
              <a:off x="3983287"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34" name="Rectangle 12">
              <a:extLst>
                <a:ext uri="{FF2B5EF4-FFF2-40B4-BE49-F238E27FC236}">
                  <a16:creationId xmlns:a16="http://schemas.microsoft.com/office/drawing/2014/main" id="{01FCE1C1-E44C-4FE2-89E5-B0319A4973E2}"/>
                </a:ext>
              </a:extLst>
            </p:cNvPr>
            <p:cNvSpPr>
              <a:spLocks noChangeArrowheads="1"/>
            </p:cNvSpPr>
            <p:nvPr/>
          </p:nvSpPr>
          <p:spPr bwMode="auto">
            <a:xfrm>
              <a:off x="4524625"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35" name="Rectangle 13">
              <a:extLst>
                <a:ext uri="{FF2B5EF4-FFF2-40B4-BE49-F238E27FC236}">
                  <a16:creationId xmlns:a16="http://schemas.microsoft.com/office/drawing/2014/main" id="{AFEF22AB-C3D9-4CE2-83E9-764B4F256A3D}"/>
                </a:ext>
              </a:extLst>
            </p:cNvPr>
            <p:cNvSpPr>
              <a:spLocks noChangeArrowheads="1"/>
            </p:cNvSpPr>
            <p:nvPr/>
          </p:nvSpPr>
          <p:spPr bwMode="auto">
            <a:xfrm>
              <a:off x="5421562"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36" name="Rectangle 14">
              <a:extLst>
                <a:ext uri="{FF2B5EF4-FFF2-40B4-BE49-F238E27FC236}">
                  <a16:creationId xmlns:a16="http://schemas.microsoft.com/office/drawing/2014/main" id="{91BD3E1F-0956-4C5A-B988-46DEE0F0944D}"/>
                </a:ext>
              </a:extLst>
            </p:cNvPr>
            <p:cNvSpPr>
              <a:spLocks noChangeArrowheads="1"/>
            </p:cNvSpPr>
            <p:nvPr/>
          </p:nvSpPr>
          <p:spPr bwMode="auto">
            <a:xfrm>
              <a:off x="5962900"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37" name="Rectangle 15">
              <a:extLst>
                <a:ext uri="{FF2B5EF4-FFF2-40B4-BE49-F238E27FC236}">
                  <a16:creationId xmlns:a16="http://schemas.microsoft.com/office/drawing/2014/main" id="{9F085E9E-6D99-4E4E-8E0F-9A7B9EF8F5F2}"/>
                </a:ext>
              </a:extLst>
            </p:cNvPr>
            <p:cNvSpPr>
              <a:spLocks noChangeArrowheads="1"/>
            </p:cNvSpPr>
            <p:nvPr/>
          </p:nvSpPr>
          <p:spPr bwMode="auto">
            <a:xfrm>
              <a:off x="8302875"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38" name="Rectangle 16">
              <a:extLst>
                <a:ext uri="{FF2B5EF4-FFF2-40B4-BE49-F238E27FC236}">
                  <a16:creationId xmlns:a16="http://schemas.microsoft.com/office/drawing/2014/main" id="{3B92BE56-F121-4F48-9001-C4428231BFDE}"/>
                </a:ext>
              </a:extLst>
            </p:cNvPr>
            <p:cNvSpPr>
              <a:spLocks noChangeArrowheads="1"/>
            </p:cNvSpPr>
            <p:nvPr/>
          </p:nvSpPr>
          <p:spPr bwMode="auto">
            <a:xfrm>
              <a:off x="8844212" y="5721263"/>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39" name="Text Box 17">
              <a:extLst>
                <a:ext uri="{FF2B5EF4-FFF2-40B4-BE49-F238E27FC236}">
                  <a16:creationId xmlns:a16="http://schemas.microsoft.com/office/drawing/2014/main" id="{20025453-912E-48FC-9235-2AC605627A8F}"/>
                </a:ext>
              </a:extLst>
            </p:cNvPr>
            <p:cNvSpPr txBox="1">
              <a:spLocks noChangeArrowheads="1"/>
            </p:cNvSpPr>
            <p:nvPr/>
          </p:nvSpPr>
          <p:spPr bwMode="auto">
            <a:xfrm>
              <a:off x="7007475" y="57212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40" name="Arc 18">
              <a:extLst>
                <a:ext uri="{FF2B5EF4-FFF2-40B4-BE49-F238E27FC236}">
                  <a16:creationId xmlns:a16="http://schemas.microsoft.com/office/drawing/2014/main" id="{79777BCB-BAB1-456B-9302-4BB240E874F8}"/>
                </a:ext>
              </a:extLst>
            </p:cNvPr>
            <p:cNvSpPr>
              <a:spLocks/>
            </p:cNvSpPr>
            <p:nvPr/>
          </p:nvSpPr>
          <p:spPr bwMode="auto">
            <a:xfrm>
              <a:off x="2457700" y="5362489"/>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 name="Text Box 19">
              <a:extLst>
                <a:ext uri="{FF2B5EF4-FFF2-40B4-BE49-F238E27FC236}">
                  <a16:creationId xmlns:a16="http://schemas.microsoft.com/office/drawing/2014/main" id="{32F4564A-F5AB-49E1-906E-92E259F26158}"/>
                </a:ext>
              </a:extLst>
            </p:cNvPr>
            <p:cNvSpPr txBox="1">
              <a:spLocks noChangeArrowheads="1"/>
            </p:cNvSpPr>
            <p:nvPr/>
          </p:nvSpPr>
          <p:spPr bwMode="auto">
            <a:xfrm>
              <a:off x="1842040" y="5295169"/>
              <a:ext cx="702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CL</a:t>
              </a:r>
            </a:p>
          </p:txBody>
        </p:sp>
        <p:sp>
          <p:nvSpPr>
            <p:cNvPr id="42" name="Line 20">
              <a:extLst>
                <a:ext uri="{FF2B5EF4-FFF2-40B4-BE49-F238E27FC236}">
                  <a16:creationId xmlns:a16="http://schemas.microsoft.com/office/drawing/2014/main" id="{55FC5711-F980-4DCF-958D-C43E076038A6}"/>
                </a:ext>
              </a:extLst>
            </p:cNvPr>
            <p:cNvSpPr>
              <a:spLocks noChangeShapeType="1"/>
            </p:cNvSpPr>
            <p:nvPr/>
          </p:nvSpPr>
          <p:spPr bwMode="auto">
            <a:xfrm>
              <a:off x="3407025" y="59371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21">
              <a:extLst>
                <a:ext uri="{FF2B5EF4-FFF2-40B4-BE49-F238E27FC236}">
                  <a16:creationId xmlns:a16="http://schemas.microsoft.com/office/drawing/2014/main" id="{B2C9B8C8-1905-43B8-82BD-69439CF93F49}"/>
                </a:ext>
              </a:extLst>
            </p:cNvPr>
            <p:cNvSpPr>
              <a:spLocks noChangeShapeType="1"/>
            </p:cNvSpPr>
            <p:nvPr/>
          </p:nvSpPr>
          <p:spPr bwMode="auto">
            <a:xfrm>
              <a:off x="4846888" y="59371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Line 22">
              <a:extLst>
                <a:ext uri="{FF2B5EF4-FFF2-40B4-BE49-F238E27FC236}">
                  <a16:creationId xmlns:a16="http://schemas.microsoft.com/office/drawing/2014/main" id="{42B38225-5631-4A2D-A6FF-FC4FCA5A286D}"/>
                </a:ext>
              </a:extLst>
            </p:cNvPr>
            <p:cNvSpPr>
              <a:spLocks noChangeShapeType="1"/>
            </p:cNvSpPr>
            <p:nvPr/>
          </p:nvSpPr>
          <p:spPr bwMode="auto">
            <a:xfrm>
              <a:off x="6288338" y="59371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5" name="Line 23">
              <a:extLst>
                <a:ext uri="{FF2B5EF4-FFF2-40B4-BE49-F238E27FC236}">
                  <a16:creationId xmlns:a16="http://schemas.microsoft.com/office/drawing/2014/main" id="{C788B1C0-5CA7-4BAE-B75E-C02C4592B59F}"/>
                </a:ext>
              </a:extLst>
            </p:cNvPr>
            <p:cNvSpPr>
              <a:spLocks noChangeShapeType="1"/>
            </p:cNvSpPr>
            <p:nvPr/>
          </p:nvSpPr>
          <p:spPr bwMode="auto">
            <a:xfrm>
              <a:off x="7728200" y="59371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任意多边形 35">
              <a:extLst>
                <a:ext uri="{FF2B5EF4-FFF2-40B4-BE49-F238E27FC236}">
                  <a16:creationId xmlns:a16="http://schemas.microsoft.com/office/drawing/2014/main" id="{DBBAA87B-4FA4-4147-8213-0C5978978D6D}"/>
                </a:ext>
              </a:extLst>
            </p:cNvPr>
            <p:cNvSpPr/>
            <p:nvPr/>
          </p:nvSpPr>
          <p:spPr>
            <a:xfrm>
              <a:off x="2943476" y="5997488"/>
              <a:ext cx="6745287" cy="506412"/>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spTree>
    <p:extLst>
      <p:ext uri="{BB962C8B-B14F-4D97-AF65-F5344CB8AC3E}">
        <p14:creationId xmlns:p14="http://schemas.microsoft.com/office/powerpoint/2010/main" val="3801935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E9605-ABFD-4E4C-B630-81F927887392}"/>
              </a:ext>
            </a:extLst>
          </p:cNvPr>
          <p:cNvSpPr>
            <a:spLocks noGrp="1"/>
          </p:cNvSpPr>
          <p:nvPr>
            <p:ph type="title"/>
          </p:nvPr>
        </p:nvSpPr>
        <p:spPr/>
        <p:txBody>
          <a:bodyPr/>
          <a:lstStyle/>
          <a:p>
            <a:r>
              <a:rPr lang="zh-CN" altLang="en-US" dirty="0"/>
              <a:t>初始化循环单链表</a:t>
            </a:r>
          </a:p>
        </p:txBody>
      </p:sp>
      <p:sp>
        <p:nvSpPr>
          <p:cNvPr id="3" name="内容占位符 2">
            <a:extLst>
              <a:ext uri="{FF2B5EF4-FFF2-40B4-BE49-F238E27FC236}">
                <a16:creationId xmlns:a16="http://schemas.microsoft.com/office/drawing/2014/main" id="{C55BAAE8-C83E-4656-A97A-0909A34D4E32}"/>
              </a:ext>
            </a:extLst>
          </p:cNvPr>
          <p:cNvSpPr>
            <a:spLocks noGrp="1"/>
          </p:cNvSpPr>
          <p:nvPr>
            <p:ph idx="1"/>
          </p:nvPr>
        </p:nvSpPr>
        <p:spPr/>
        <p:txBody>
          <a:bodyPr/>
          <a:lstStyle/>
          <a:p>
            <a:pPr marL="0" indent="0">
              <a:buNone/>
            </a:pPr>
            <a:r>
              <a:rPr lang="en-US" altLang="zh-CN" sz="2400" dirty="0"/>
              <a:t>void </a:t>
            </a:r>
            <a:r>
              <a:rPr lang="en-US" altLang="zh-CN" sz="2400" dirty="0" err="1"/>
              <a:t>initClinklist</a:t>
            </a:r>
            <a:r>
              <a:rPr lang="en-US" altLang="zh-CN" sz="2400" dirty="0"/>
              <a:t>(</a:t>
            </a:r>
            <a:r>
              <a:rPr lang="en-US" altLang="zh-CN" sz="2400" dirty="0" err="1"/>
              <a:t>LinkList</a:t>
            </a:r>
            <a:r>
              <a:rPr lang="en-US" altLang="zh-CN" sz="2400" dirty="0"/>
              <a:t> *CL) {  </a:t>
            </a:r>
            <a:r>
              <a:rPr lang="en-US" altLang="zh-CN" sz="2400" dirty="0">
                <a:solidFill>
                  <a:srgbClr val="CC00CC"/>
                </a:solidFill>
              </a:rPr>
              <a:t>/* CL</a:t>
            </a:r>
            <a:r>
              <a:rPr lang="zh-CN" altLang="en-US" sz="2400" dirty="0">
                <a:solidFill>
                  <a:srgbClr val="CC00CC"/>
                </a:solidFill>
              </a:rPr>
              <a:t>是循环单链表的指向头指针的指针变量 *</a:t>
            </a:r>
            <a:r>
              <a:rPr lang="en-US" altLang="zh-CN" sz="2400" dirty="0">
                <a:solidFill>
                  <a:srgbClr val="CC00CC"/>
                </a:solidFill>
              </a:rPr>
              <a:t>/</a:t>
            </a:r>
          </a:p>
          <a:p>
            <a:pPr marL="0" indent="0">
              <a:buNone/>
            </a:pPr>
            <a:r>
              <a:rPr lang="en-US" altLang="zh-CN" sz="2400" dirty="0"/>
              <a:t>    *CL = (</a:t>
            </a:r>
            <a:r>
              <a:rPr lang="en-US" altLang="zh-CN" sz="2400" dirty="0" err="1"/>
              <a:t>LinkList</a:t>
            </a:r>
            <a:r>
              <a:rPr lang="en-US" altLang="zh-CN" sz="2400" dirty="0"/>
              <a:t>)malloc(</a:t>
            </a:r>
            <a:r>
              <a:rPr lang="en-US" altLang="zh-CN" sz="2400" dirty="0" err="1"/>
              <a:t>sizeof</a:t>
            </a:r>
            <a:r>
              <a:rPr lang="en-US" altLang="zh-CN" sz="2400" dirty="0"/>
              <a:t>(Node));   </a:t>
            </a:r>
            <a:r>
              <a:rPr lang="en-US" altLang="zh-CN" sz="2400" dirty="0">
                <a:solidFill>
                  <a:srgbClr val="CC00CC"/>
                </a:solidFill>
              </a:rPr>
              <a:t>/* </a:t>
            </a:r>
            <a:r>
              <a:rPr lang="zh-CN" altLang="en-US" sz="2400" dirty="0">
                <a:solidFill>
                  <a:srgbClr val="CC00CC"/>
                </a:solidFill>
              </a:rPr>
              <a:t>建立头结点 *</a:t>
            </a:r>
            <a:r>
              <a:rPr lang="en-US" altLang="zh-CN" sz="2400" dirty="0">
                <a:solidFill>
                  <a:srgbClr val="CC00CC"/>
                </a:solidFill>
              </a:rPr>
              <a:t>/</a:t>
            </a:r>
          </a:p>
          <a:p>
            <a:pPr marL="0" indent="0">
              <a:buNone/>
            </a:pPr>
            <a:r>
              <a:rPr lang="en-US" altLang="zh-CN" sz="2400" dirty="0"/>
              <a:t>    (*CL) -&gt; next = </a:t>
            </a:r>
            <a:r>
              <a:rPr lang="en-US" altLang="zh-CN" sz="2400" dirty="0">
                <a:solidFill>
                  <a:srgbClr val="00B050"/>
                </a:solidFill>
              </a:rPr>
              <a:t>*CL </a:t>
            </a:r>
            <a:r>
              <a:rPr lang="en-US" altLang="zh-CN" sz="2400" dirty="0"/>
              <a:t>;                   /*</a:t>
            </a:r>
            <a:r>
              <a:rPr lang="zh-CN" altLang="en-US" sz="2400" dirty="0">
                <a:solidFill>
                  <a:srgbClr val="00B050"/>
                </a:solidFill>
              </a:rPr>
              <a:t>头尾相接，只有一个头节点</a:t>
            </a:r>
            <a:r>
              <a:rPr lang="zh-CN" altLang="en-US" sz="2400" dirty="0"/>
              <a:t>*</a:t>
            </a:r>
            <a:r>
              <a:rPr lang="en-US" altLang="zh-CN" sz="2400" dirty="0"/>
              <a:t>/</a:t>
            </a:r>
          </a:p>
          <a:p>
            <a:pPr marL="0" indent="0">
              <a:buNone/>
            </a:pPr>
            <a:r>
              <a:rPr lang="en-US" altLang="zh-CN" sz="2400" dirty="0"/>
              <a:t>}</a:t>
            </a:r>
            <a:endParaRPr lang="zh-CN" altLang="en-US" sz="2400" dirty="0"/>
          </a:p>
        </p:txBody>
      </p:sp>
      <p:sp>
        <p:nvSpPr>
          <p:cNvPr id="6" name="Rectangle 6">
            <a:extLst>
              <a:ext uri="{FF2B5EF4-FFF2-40B4-BE49-F238E27FC236}">
                <a16:creationId xmlns:a16="http://schemas.microsoft.com/office/drawing/2014/main" id="{04D8F738-0555-4BFB-BDAA-F39F812CFDF6}"/>
              </a:ext>
            </a:extLst>
          </p:cNvPr>
          <p:cNvSpPr>
            <a:spLocks noChangeArrowheads="1"/>
          </p:cNvSpPr>
          <p:nvPr/>
        </p:nvSpPr>
        <p:spPr bwMode="auto">
          <a:xfrm>
            <a:off x="3287422" y="441255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7">
            <a:extLst>
              <a:ext uri="{FF2B5EF4-FFF2-40B4-BE49-F238E27FC236}">
                <a16:creationId xmlns:a16="http://schemas.microsoft.com/office/drawing/2014/main" id="{A665A0D4-3D98-46F2-AD13-E075ED54253E}"/>
              </a:ext>
            </a:extLst>
          </p:cNvPr>
          <p:cNvSpPr>
            <a:spLocks noChangeArrowheads="1"/>
          </p:cNvSpPr>
          <p:nvPr/>
        </p:nvSpPr>
        <p:spPr bwMode="auto">
          <a:xfrm>
            <a:off x="3828760" y="441255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5" name="Arc 18">
            <a:extLst>
              <a:ext uri="{FF2B5EF4-FFF2-40B4-BE49-F238E27FC236}">
                <a16:creationId xmlns:a16="http://schemas.microsoft.com/office/drawing/2014/main" id="{EBAC0444-202B-43F7-B63F-84575CD8BDCD}"/>
              </a:ext>
            </a:extLst>
          </p:cNvPr>
          <p:cNvSpPr>
            <a:spLocks/>
          </p:cNvSpPr>
          <p:nvPr/>
        </p:nvSpPr>
        <p:spPr bwMode="auto">
          <a:xfrm>
            <a:off x="3130260" y="4053783"/>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Text Box 19">
            <a:extLst>
              <a:ext uri="{FF2B5EF4-FFF2-40B4-BE49-F238E27FC236}">
                <a16:creationId xmlns:a16="http://schemas.microsoft.com/office/drawing/2014/main" id="{75104286-049B-4612-80EE-E5C05F0BC7DA}"/>
              </a:ext>
            </a:extLst>
          </p:cNvPr>
          <p:cNvSpPr txBox="1">
            <a:spLocks noChangeArrowheads="1"/>
          </p:cNvSpPr>
          <p:nvPr/>
        </p:nvSpPr>
        <p:spPr bwMode="auto">
          <a:xfrm>
            <a:off x="2497790" y="3881735"/>
            <a:ext cx="931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B050"/>
                </a:solidFill>
                <a:latin typeface="Times New Roman" pitchFamily="18" charset="0"/>
                <a:ea typeface="楷体_GB2312" pitchFamily="49" charset="-122"/>
              </a:rPr>
              <a:t>*</a:t>
            </a:r>
            <a:r>
              <a:rPr lang="en-US" altLang="zh-CN" sz="2400" b="1" dirty="0">
                <a:solidFill>
                  <a:srgbClr val="0000FF"/>
                </a:solidFill>
                <a:latin typeface="微软雅黑" panose="020B0503020204020204" pitchFamily="34" charset="-122"/>
                <a:ea typeface="微软雅黑" panose="020B0503020204020204" pitchFamily="34" charset="-122"/>
              </a:rPr>
              <a:t>CL</a:t>
            </a:r>
          </a:p>
        </p:txBody>
      </p:sp>
      <p:sp>
        <p:nvSpPr>
          <p:cNvPr id="21" name="任意多边形 35">
            <a:extLst>
              <a:ext uri="{FF2B5EF4-FFF2-40B4-BE49-F238E27FC236}">
                <a16:creationId xmlns:a16="http://schemas.microsoft.com/office/drawing/2014/main" id="{F3A7F018-2489-4D81-903F-DEB14DA3B0DB}"/>
              </a:ext>
            </a:extLst>
          </p:cNvPr>
          <p:cNvSpPr/>
          <p:nvPr/>
        </p:nvSpPr>
        <p:spPr>
          <a:xfrm>
            <a:off x="3505200" y="4648200"/>
            <a:ext cx="776579" cy="685800"/>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9" name="Arc 35">
            <a:extLst>
              <a:ext uri="{FF2B5EF4-FFF2-40B4-BE49-F238E27FC236}">
                <a16:creationId xmlns:a16="http://schemas.microsoft.com/office/drawing/2014/main" id="{EE2245DF-9FEE-4DC3-B057-2AA3639318CB}"/>
              </a:ext>
            </a:extLst>
          </p:cNvPr>
          <p:cNvSpPr>
            <a:spLocks/>
          </p:cNvSpPr>
          <p:nvPr/>
        </p:nvSpPr>
        <p:spPr bwMode="auto">
          <a:xfrm>
            <a:off x="2154237" y="3672047"/>
            <a:ext cx="360363" cy="3587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0" name="Text Box 36">
            <a:extLst>
              <a:ext uri="{FF2B5EF4-FFF2-40B4-BE49-F238E27FC236}">
                <a16:creationId xmlns:a16="http://schemas.microsoft.com/office/drawing/2014/main" id="{8B3A93E8-FA39-458C-B4CC-3BC4018FE3AB}"/>
              </a:ext>
            </a:extLst>
          </p:cNvPr>
          <p:cNvSpPr txBox="1">
            <a:spLocks noChangeArrowheads="1"/>
          </p:cNvSpPr>
          <p:nvPr/>
        </p:nvSpPr>
        <p:spPr bwMode="auto">
          <a:xfrm>
            <a:off x="1628035" y="3352800"/>
            <a:ext cx="6833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400" dirty="0">
                <a:solidFill>
                  <a:srgbClr val="0000FF"/>
                </a:solidFill>
                <a:latin typeface="微软雅黑" panose="020B0503020204020204" pitchFamily="34" charset="-122"/>
                <a:ea typeface="微软雅黑" panose="020B0503020204020204" pitchFamily="34" charset="-122"/>
              </a:rPr>
              <a:t>CL</a:t>
            </a:r>
          </a:p>
        </p:txBody>
      </p:sp>
    </p:spTree>
    <p:extLst>
      <p:ext uri="{BB962C8B-B14F-4D97-AF65-F5344CB8AC3E}">
        <p14:creationId xmlns:p14="http://schemas.microsoft.com/office/powerpoint/2010/main" val="674342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517E38-C31D-4551-BA93-3D91BD5E27D1}"/>
              </a:ext>
            </a:extLst>
          </p:cNvPr>
          <p:cNvSpPr>
            <a:spLocks noGrp="1"/>
          </p:cNvSpPr>
          <p:nvPr>
            <p:ph idx="1"/>
          </p:nvPr>
        </p:nvSpPr>
        <p:spPr>
          <a:xfrm>
            <a:off x="254000" y="1297608"/>
            <a:ext cx="11480800" cy="5257800"/>
          </a:xfrm>
        </p:spPr>
        <p:txBody>
          <a:bodyPr/>
          <a:lstStyle/>
          <a:p>
            <a:pPr marL="0" indent="0">
              <a:spcBef>
                <a:spcPts val="600"/>
              </a:spcBef>
              <a:spcAft>
                <a:spcPts val="0"/>
              </a:spcAft>
              <a:buNone/>
            </a:pPr>
            <a:r>
              <a:rPr lang="en-US" altLang="zh-CN" sz="2000" dirty="0"/>
              <a:t>void </a:t>
            </a:r>
            <a:r>
              <a:rPr lang="en-US" altLang="zh-CN" sz="2000" dirty="0" err="1"/>
              <a:t>CreateClinklist</a:t>
            </a:r>
            <a:r>
              <a:rPr lang="en-US" altLang="zh-CN" sz="2000" dirty="0"/>
              <a:t> (</a:t>
            </a:r>
            <a:r>
              <a:rPr lang="en-US" altLang="zh-CN" sz="2000" dirty="0" err="1"/>
              <a:t>LinkList</a:t>
            </a:r>
            <a:r>
              <a:rPr lang="en-US" altLang="zh-CN" sz="2000" dirty="0"/>
              <a:t> CL){   </a:t>
            </a:r>
            <a:r>
              <a:rPr lang="en-US" altLang="zh-CN" sz="2000" dirty="0">
                <a:solidFill>
                  <a:srgbClr val="CC00CC"/>
                </a:solidFill>
              </a:rPr>
              <a:t>/* CL</a:t>
            </a:r>
            <a:r>
              <a:rPr lang="zh-CN" altLang="en-US" sz="2000" dirty="0">
                <a:solidFill>
                  <a:srgbClr val="CC00CC"/>
                </a:solidFill>
              </a:rPr>
              <a:t>已经初始化，当输入 </a:t>
            </a:r>
            <a:r>
              <a:rPr lang="en-US" altLang="zh-CN" sz="2000" dirty="0">
                <a:solidFill>
                  <a:srgbClr val="FF0000"/>
                </a:solidFill>
              </a:rPr>
              <a:t>$</a:t>
            </a:r>
            <a:r>
              <a:rPr lang="en-US" altLang="zh-CN" sz="2000" dirty="0">
                <a:solidFill>
                  <a:srgbClr val="CC00CC"/>
                </a:solidFill>
              </a:rPr>
              <a:t> </a:t>
            </a:r>
            <a:r>
              <a:rPr lang="zh-CN" altLang="en-US" sz="2000" dirty="0">
                <a:solidFill>
                  <a:srgbClr val="CC00CC"/>
                </a:solidFill>
              </a:rPr>
              <a:t>时，建表结束 *</a:t>
            </a:r>
            <a:r>
              <a:rPr lang="en-US" altLang="zh-CN" sz="2000" dirty="0">
                <a:solidFill>
                  <a:srgbClr val="CC00CC"/>
                </a:solidFill>
              </a:rPr>
              <a:t>/</a:t>
            </a:r>
          </a:p>
          <a:p>
            <a:pPr marL="0" indent="0">
              <a:spcBef>
                <a:spcPts val="600"/>
              </a:spcBef>
              <a:spcAft>
                <a:spcPts val="0"/>
              </a:spcAft>
              <a:buNone/>
            </a:pPr>
            <a:r>
              <a:rPr lang="en-US" altLang="zh-CN" sz="2000" dirty="0"/>
              <a:t>    Node *rear, *s; </a:t>
            </a:r>
            <a:r>
              <a:rPr lang="en-US" altLang="zh-CN" sz="2000" dirty="0">
                <a:solidFill>
                  <a:srgbClr val="00B050"/>
                </a:solidFill>
              </a:rPr>
              <a:t>//</a:t>
            </a:r>
            <a:r>
              <a:rPr lang="zh-CN" altLang="en-US" sz="2000" dirty="0">
                <a:solidFill>
                  <a:srgbClr val="00B050"/>
                </a:solidFill>
              </a:rPr>
              <a:t>分别为尾指针，新节点指针</a:t>
            </a:r>
            <a:endParaRPr lang="en-US" altLang="zh-CN" sz="2000" dirty="0">
              <a:solidFill>
                <a:srgbClr val="00B050"/>
              </a:solidFill>
            </a:endParaRPr>
          </a:p>
          <a:p>
            <a:pPr marL="0" indent="0">
              <a:spcBef>
                <a:spcPts val="600"/>
              </a:spcBef>
              <a:spcAft>
                <a:spcPts val="0"/>
              </a:spcAft>
              <a:buNone/>
            </a:pPr>
            <a:r>
              <a:rPr lang="en-US" altLang="zh-CN" sz="2000" dirty="0"/>
              <a:t>    char c;  </a:t>
            </a:r>
            <a:r>
              <a:rPr lang="en-US" altLang="zh-CN" sz="2000" dirty="0">
                <a:solidFill>
                  <a:srgbClr val="00B050"/>
                </a:solidFill>
              </a:rPr>
              <a:t>//</a:t>
            </a:r>
            <a:r>
              <a:rPr lang="zh-CN" altLang="en-US" sz="2000" dirty="0">
                <a:solidFill>
                  <a:srgbClr val="00B050"/>
                </a:solidFill>
              </a:rPr>
              <a:t>节点数据域变量</a:t>
            </a:r>
            <a:endParaRPr lang="en-US" altLang="zh-CN" sz="2000" dirty="0">
              <a:solidFill>
                <a:srgbClr val="00B050"/>
              </a:solidFill>
            </a:endParaRPr>
          </a:p>
          <a:p>
            <a:pPr marL="0" indent="0">
              <a:spcBef>
                <a:spcPts val="600"/>
              </a:spcBef>
              <a:spcAft>
                <a:spcPts val="0"/>
              </a:spcAft>
              <a:buNone/>
            </a:pPr>
            <a:r>
              <a:rPr lang="en-US" altLang="zh-CN" sz="2000" dirty="0"/>
              <a:t>    rear = CL;           </a:t>
            </a:r>
            <a:r>
              <a:rPr lang="en-US" altLang="zh-CN" sz="2000" dirty="0">
                <a:solidFill>
                  <a:srgbClr val="CC00CC"/>
                </a:solidFill>
              </a:rPr>
              <a:t>/* </a:t>
            </a:r>
            <a:r>
              <a:rPr lang="en-US" altLang="zh-CN" sz="2000" dirty="0">
                <a:solidFill>
                  <a:srgbClr val="FF0000"/>
                </a:solidFill>
              </a:rPr>
              <a:t>rear </a:t>
            </a:r>
            <a:r>
              <a:rPr lang="zh-CN" altLang="en-US" sz="2000" dirty="0">
                <a:solidFill>
                  <a:srgbClr val="CC00CC"/>
                </a:solidFill>
              </a:rPr>
              <a:t>指针动态指向链表的当前表尾 </a:t>
            </a:r>
            <a:r>
              <a:rPr lang="zh-CN" altLang="en-US" sz="2000" dirty="0">
                <a:solidFill>
                  <a:srgbClr val="00B050"/>
                </a:solidFill>
              </a:rPr>
              <a:t>，初始化时，链表只有头节点</a:t>
            </a:r>
            <a:r>
              <a:rPr lang="zh-CN" altLang="en-US" sz="2000" dirty="0">
                <a:solidFill>
                  <a:srgbClr val="CC00CC"/>
                </a:solidFill>
              </a:rPr>
              <a:t>*</a:t>
            </a:r>
            <a:r>
              <a:rPr lang="en-US" altLang="zh-CN" sz="2000" dirty="0">
                <a:solidFill>
                  <a:srgbClr val="CC00CC"/>
                </a:solidFill>
              </a:rPr>
              <a:t>/</a:t>
            </a:r>
          </a:p>
          <a:p>
            <a:pPr marL="0" indent="0">
              <a:spcBef>
                <a:spcPts val="600"/>
              </a:spcBef>
              <a:spcAft>
                <a:spcPts val="0"/>
              </a:spcAft>
              <a:buNone/>
            </a:pPr>
            <a:r>
              <a:rPr lang="en-US" altLang="zh-CN" sz="2000" dirty="0"/>
              <a:t>    c=</a:t>
            </a:r>
            <a:r>
              <a:rPr lang="en-US" altLang="zh-CN" sz="2000" dirty="0" err="1"/>
              <a:t>getchar</a:t>
            </a:r>
            <a:r>
              <a:rPr lang="en-US" altLang="zh-CN" sz="2000" dirty="0"/>
              <a:t>();       </a:t>
            </a:r>
            <a:r>
              <a:rPr lang="en-US" altLang="zh-CN" sz="2000" dirty="0">
                <a:solidFill>
                  <a:srgbClr val="CC00CC"/>
                </a:solidFill>
              </a:rPr>
              <a:t>/* </a:t>
            </a:r>
            <a:r>
              <a:rPr lang="zh-CN" altLang="en-US" sz="2000" dirty="0">
                <a:solidFill>
                  <a:srgbClr val="CC00CC"/>
                </a:solidFill>
              </a:rPr>
              <a:t>读入第一个元素 *</a:t>
            </a:r>
            <a:r>
              <a:rPr lang="en-US" altLang="zh-CN" sz="2000" dirty="0">
                <a:solidFill>
                  <a:srgbClr val="CC00CC"/>
                </a:solidFill>
              </a:rPr>
              <a:t>/</a:t>
            </a:r>
            <a:endParaRPr lang="en-US" altLang="zh-CN" sz="2000" dirty="0"/>
          </a:p>
          <a:p>
            <a:pPr marL="0" indent="0">
              <a:spcBef>
                <a:spcPts val="600"/>
              </a:spcBef>
              <a:spcAft>
                <a:spcPts val="0"/>
              </a:spcAft>
              <a:buNone/>
            </a:pPr>
            <a:r>
              <a:rPr lang="en-US" altLang="zh-CN" sz="2000" dirty="0"/>
              <a:t>    while(c!='$’) {</a:t>
            </a:r>
            <a:endParaRPr lang="en-US" altLang="zh-CN" sz="2000" dirty="0">
              <a:solidFill>
                <a:srgbClr val="CC00CC"/>
              </a:solidFill>
            </a:endParaRPr>
          </a:p>
          <a:p>
            <a:pPr marL="0" indent="0">
              <a:spcBef>
                <a:spcPts val="600"/>
              </a:spcBef>
              <a:spcAft>
                <a:spcPts val="0"/>
              </a:spcAft>
              <a:buNone/>
            </a:pPr>
            <a:r>
              <a:rPr lang="en-US" altLang="zh-CN" sz="2000" dirty="0"/>
              <a:t>        s = (Node*)malloc(</a:t>
            </a:r>
            <a:r>
              <a:rPr lang="en-US" altLang="zh-CN" sz="2000" dirty="0" err="1"/>
              <a:t>sizeof</a:t>
            </a:r>
            <a:r>
              <a:rPr lang="en-US" altLang="zh-CN" sz="2000" dirty="0"/>
              <a:t>(Node));  </a:t>
            </a:r>
            <a:r>
              <a:rPr lang="en-US" altLang="zh-CN" sz="2000" dirty="0">
                <a:solidFill>
                  <a:srgbClr val="00B050"/>
                </a:solidFill>
              </a:rPr>
              <a:t>//</a:t>
            </a:r>
            <a:r>
              <a:rPr lang="zh-CN" altLang="en-US" sz="2000" dirty="0">
                <a:solidFill>
                  <a:srgbClr val="00B050"/>
                </a:solidFill>
              </a:rPr>
              <a:t>分配新节点内存</a:t>
            </a:r>
            <a:endParaRPr lang="en-US" altLang="zh-CN" sz="2000" dirty="0">
              <a:solidFill>
                <a:srgbClr val="00B050"/>
              </a:solidFill>
            </a:endParaRPr>
          </a:p>
          <a:p>
            <a:pPr marL="0" indent="0">
              <a:spcBef>
                <a:spcPts val="600"/>
              </a:spcBef>
              <a:spcAft>
                <a:spcPts val="0"/>
              </a:spcAft>
              <a:buNone/>
            </a:pPr>
            <a:r>
              <a:rPr lang="en-US" altLang="zh-CN" sz="2000" dirty="0"/>
              <a:t>        s-&gt;data = c;   </a:t>
            </a:r>
            <a:r>
              <a:rPr lang="en-US" altLang="zh-CN" sz="2000" dirty="0">
                <a:solidFill>
                  <a:srgbClr val="00B050"/>
                </a:solidFill>
              </a:rPr>
              <a:t>//</a:t>
            </a:r>
            <a:r>
              <a:rPr lang="zh-CN" altLang="en-US" sz="2000" dirty="0">
                <a:solidFill>
                  <a:srgbClr val="00B050"/>
                </a:solidFill>
              </a:rPr>
              <a:t>新节点数据域赋值</a:t>
            </a:r>
            <a:endParaRPr lang="en-US" altLang="zh-CN" sz="2000" dirty="0">
              <a:solidFill>
                <a:srgbClr val="00B050"/>
              </a:solidFill>
            </a:endParaRPr>
          </a:p>
          <a:p>
            <a:pPr marL="0" indent="0">
              <a:spcBef>
                <a:spcPts val="600"/>
              </a:spcBef>
              <a:spcAft>
                <a:spcPts val="0"/>
              </a:spcAft>
              <a:buNone/>
            </a:pPr>
            <a:r>
              <a:rPr lang="en-US" altLang="zh-CN" sz="2000" dirty="0"/>
              <a:t>        rear-&gt;next = s; </a:t>
            </a:r>
            <a:r>
              <a:rPr lang="en-US" altLang="zh-CN" sz="2000" dirty="0">
                <a:solidFill>
                  <a:srgbClr val="00B050"/>
                </a:solidFill>
              </a:rPr>
              <a:t>//</a:t>
            </a:r>
            <a:r>
              <a:rPr lang="zh-CN" altLang="en-US" sz="2000" dirty="0">
                <a:solidFill>
                  <a:srgbClr val="00B050"/>
                </a:solidFill>
              </a:rPr>
              <a:t>尾节点指向新建节点</a:t>
            </a:r>
            <a:r>
              <a:rPr lang="en-US" altLang="zh-CN" sz="2000" dirty="0">
                <a:solidFill>
                  <a:srgbClr val="00B050"/>
                </a:solidFill>
              </a:rPr>
              <a:t>s</a:t>
            </a:r>
            <a:r>
              <a:rPr lang="zh-CN" altLang="en-US" sz="2000" dirty="0">
                <a:solidFill>
                  <a:srgbClr val="00B050"/>
                </a:solidFill>
              </a:rPr>
              <a:t>，没有加</a:t>
            </a:r>
            <a:r>
              <a:rPr lang="en-US" altLang="zh-CN" sz="2000" dirty="0">
                <a:solidFill>
                  <a:srgbClr val="00B050"/>
                </a:solidFill>
              </a:rPr>
              <a:t>s-&gt;next=CL;</a:t>
            </a:r>
          </a:p>
          <a:p>
            <a:pPr marL="0" indent="0">
              <a:spcBef>
                <a:spcPts val="600"/>
              </a:spcBef>
              <a:spcAft>
                <a:spcPts val="0"/>
              </a:spcAft>
              <a:buNone/>
            </a:pPr>
            <a:r>
              <a:rPr lang="en-US" altLang="zh-CN" sz="2000" dirty="0"/>
              <a:t>        rear = s; </a:t>
            </a:r>
            <a:r>
              <a:rPr lang="en-US" altLang="zh-CN" sz="2000" dirty="0">
                <a:solidFill>
                  <a:srgbClr val="00B050"/>
                </a:solidFill>
              </a:rPr>
              <a:t>//</a:t>
            </a:r>
            <a:r>
              <a:rPr lang="zh-CN" altLang="en-US" sz="2000" dirty="0">
                <a:solidFill>
                  <a:srgbClr val="00B050"/>
                </a:solidFill>
              </a:rPr>
              <a:t>尾节点移到</a:t>
            </a:r>
            <a:r>
              <a:rPr lang="en-US" altLang="zh-CN" sz="2000" dirty="0">
                <a:solidFill>
                  <a:srgbClr val="00B050"/>
                </a:solidFill>
              </a:rPr>
              <a:t>s</a:t>
            </a:r>
            <a:endParaRPr lang="en-US" altLang="zh-CN" sz="2000" dirty="0"/>
          </a:p>
          <a:p>
            <a:pPr marL="0" indent="0">
              <a:spcBef>
                <a:spcPts val="600"/>
              </a:spcBef>
              <a:spcAft>
                <a:spcPts val="0"/>
              </a:spcAft>
              <a:buNone/>
            </a:pPr>
            <a:r>
              <a:rPr lang="en-US" altLang="zh-CN" sz="2000" dirty="0"/>
              <a:t>        c=</a:t>
            </a:r>
            <a:r>
              <a:rPr lang="en-US" altLang="zh-CN" sz="2000" dirty="0" err="1"/>
              <a:t>getchar</a:t>
            </a:r>
            <a:r>
              <a:rPr lang="en-US" altLang="zh-CN" sz="2000" dirty="0"/>
              <a:t>();</a:t>
            </a:r>
          </a:p>
          <a:p>
            <a:pPr marL="0" indent="0">
              <a:spcBef>
                <a:spcPts val="600"/>
              </a:spcBef>
              <a:spcAft>
                <a:spcPts val="0"/>
              </a:spcAft>
              <a:buNone/>
            </a:pPr>
            <a:r>
              <a:rPr lang="en-US" altLang="zh-CN" sz="2000" dirty="0"/>
              <a:t>    }</a:t>
            </a:r>
          </a:p>
          <a:p>
            <a:pPr marL="0" indent="0">
              <a:spcBef>
                <a:spcPts val="600"/>
              </a:spcBef>
              <a:spcAft>
                <a:spcPts val="0"/>
              </a:spcAft>
              <a:buNone/>
            </a:pPr>
            <a:r>
              <a:rPr lang="en-US" altLang="zh-CN" sz="2000" dirty="0"/>
              <a:t>    </a:t>
            </a:r>
            <a:r>
              <a:rPr lang="en-US" altLang="zh-CN" sz="2000" dirty="0">
                <a:solidFill>
                  <a:srgbClr val="00B050"/>
                </a:solidFill>
              </a:rPr>
              <a:t>rear-&gt;next = CL;</a:t>
            </a:r>
            <a:r>
              <a:rPr lang="en-US" altLang="zh-CN" sz="2000" dirty="0"/>
              <a:t>   </a:t>
            </a:r>
            <a:r>
              <a:rPr lang="en-US" altLang="zh-CN" sz="2000" dirty="0">
                <a:solidFill>
                  <a:srgbClr val="CC00CC"/>
                </a:solidFill>
              </a:rPr>
              <a:t>/*</a:t>
            </a:r>
            <a:r>
              <a:rPr lang="zh-CN" altLang="en-US" sz="2000" dirty="0">
                <a:solidFill>
                  <a:srgbClr val="CC00CC"/>
                </a:solidFill>
              </a:rPr>
              <a:t>将最后一个结点的</a:t>
            </a:r>
            <a:r>
              <a:rPr lang="en-US" altLang="zh-CN" sz="2000" dirty="0">
                <a:solidFill>
                  <a:srgbClr val="CC00CC"/>
                </a:solidFill>
              </a:rPr>
              <a:t>next</a:t>
            </a:r>
            <a:r>
              <a:rPr lang="zh-CN" altLang="en-US" sz="2000" dirty="0">
                <a:solidFill>
                  <a:srgbClr val="CC00CC"/>
                </a:solidFill>
              </a:rPr>
              <a:t>链域置为</a:t>
            </a:r>
            <a:r>
              <a:rPr lang="zh-CN" altLang="en-US" sz="2000" dirty="0">
                <a:solidFill>
                  <a:srgbClr val="00B050"/>
                </a:solidFill>
              </a:rPr>
              <a:t>头节点</a:t>
            </a:r>
            <a:r>
              <a:rPr lang="zh-CN" altLang="en-US" sz="2000" dirty="0">
                <a:solidFill>
                  <a:srgbClr val="CC00CC"/>
                </a:solidFill>
              </a:rPr>
              <a:t>，表示链表的结束*</a:t>
            </a:r>
            <a:r>
              <a:rPr lang="en-US" altLang="zh-CN" sz="2000" dirty="0">
                <a:solidFill>
                  <a:srgbClr val="CC00CC"/>
                </a:solidFill>
              </a:rPr>
              <a:t>/</a:t>
            </a:r>
          </a:p>
          <a:p>
            <a:pPr marL="0" indent="0">
              <a:spcBef>
                <a:spcPts val="600"/>
              </a:spcBef>
              <a:spcAft>
                <a:spcPts val="0"/>
              </a:spcAft>
              <a:buNone/>
            </a:pPr>
            <a:r>
              <a:rPr lang="en-US" altLang="zh-CN" sz="2000" dirty="0"/>
              <a:t>}</a:t>
            </a:r>
            <a:endParaRPr lang="zh-CN" altLang="en-US" sz="2000" dirty="0"/>
          </a:p>
        </p:txBody>
      </p:sp>
      <p:sp>
        <p:nvSpPr>
          <p:cNvPr id="35" name="标题 1">
            <a:extLst>
              <a:ext uri="{FF2B5EF4-FFF2-40B4-BE49-F238E27FC236}">
                <a16:creationId xmlns:a16="http://schemas.microsoft.com/office/drawing/2014/main" id="{28BEAA01-4C4D-48A7-A5A5-46A7547A56A2}"/>
              </a:ext>
            </a:extLst>
          </p:cNvPr>
          <p:cNvSpPr>
            <a:spLocks noGrp="1"/>
          </p:cNvSpPr>
          <p:nvPr>
            <p:ph type="title"/>
          </p:nvPr>
        </p:nvSpPr>
        <p:spPr>
          <a:xfrm>
            <a:off x="914400" y="533400"/>
            <a:ext cx="10363200" cy="685800"/>
          </a:xfrm>
        </p:spPr>
        <p:txBody>
          <a:bodyPr/>
          <a:lstStyle/>
          <a:p>
            <a:r>
              <a:rPr lang="zh-CN" altLang="en-US" sz="3200" dirty="0"/>
              <a:t>建立循环单链表</a:t>
            </a:r>
          </a:p>
        </p:txBody>
      </p:sp>
      <p:sp>
        <p:nvSpPr>
          <p:cNvPr id="59" name="Text Box 20">
            <a:extLst>
              <a:ext uri="{FF2B5EF4-FFF2-40B4-BE49-F238E27FC236}">
                <a16:creationId xmlns:a16="http://schemas.microsoft.com/office/drawing/2014/main" id="{06B551A2-6382-4E11-BAF1-5AAB8D83B6B6}"/>
              </a:ext>
            </a:extLst>
          </p:cNvPr>
          <p:cNvSpPr txBox="1">
            <a:spLocks noChangeArrowheads="1"/>
          </p:cNvSpPr>
          <p:nvPr/>
        </p:nvSpPr>
        <p:spPr bwMode="auto">
          <a:xfrm>
            <a:off x="8255606" y="4109580"/>
            <a:ext cx="957263"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0000FF"/>
                </a:solidFill>
                <a:latin typeface="Times New Roman" pitchFamily="18" charset="0"/>
                <a:ea typeface="楷体_GB2312" pitchFamily="49" charset="-122"/>
              </a:rPr>
              <a:t>rear</a:t>
            </a:r>
          </a:p>
        </p:txBody>
      </p:sp>
      <p:sp>
        <p:nvSpPr>
          <p:cNvPr id="60" name="Oval 22">
            <a:extLst>
              <a:ext uri="{FF2B5EF4-FFF2-40B4-BE49-F238E27FC236}">
                <a16:creationId xmlns:a16="http://schemas.microsoft.com/office/drawing/2014/main" id="{53C6397B-2336-4E37-ADB1-CFB7F75710B4}"/>
              </a:ext>
            </a:extLst>
          </p:cNvPr>
          <p:cNvSpPr>
            <a:spLocks noChangeArrowheads="1"/>
          </p:cNvSpPr>
          <p:nvPr/>
        </p:nvSpPr>
        <p:spPr bwMode="auto">
          <a:xfrm>
            <a:off x="9984394" y="4055525"/>
            <a:ext cx="1511300" cy="1512888"/>
          </a:xfrm>
          <a:prstGeom prst="ellipse">
            <a:avLst/>
          </a:prstGeom>
          <a:solidFill>
            <a:srgbClr val="4F81BD">
              <a:alpha val="0"/>
            </a:srgbClr>
          </a:solidFill>
          <a:ln w="9525">
            <a:solidFill>
              <a:srgbClr val="C00000"/>
            </a:solidFill>
            <a:miter lim="800000"/>
            <a:headEnd/>
            <a:tailEnd/>
          </a:ln>
          <a:effectLst/>
        </p:spPr>
        <p:txBody>
          <a:bodyPr wrap="none" anchor="ctr"/>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1" name="Rectangle 3">
            <a:extLst>
              <a:ext uri="{FF2B5EF4-FFF2-40B4-BE49-F238E27FC236}">
                <a16:creationId xmlns:a16="http://schemas.microsoft.com/office/drawing/2014/main" id="{AF3343D1-4886-4CD0-88AE-A8FAA4D6D5F2}"/>
              </a:ext>
            </a:extLst>
          </p:cNvPr>
          <p:cNvSpPr>
            <a:spLocks noChangeArrowheads="1"/>
          </p:cNvSpPr>
          <p:nvPr/>
        </p:nvSpPr>
        <p:spPr bwMode="auto">
          <a:xfrm>
            <a:off x="4728181" y="4782680"/>
            <a:ext cx="576263"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2" name="Rectangle 4">
            <a:extLst>
              <a:ext uri="{FF2B5EF4-FFF2-40B4-BE49-F238E27FC236}">
                <a16:creationId xmlns:a16="http://schemas.microsoft.com/office/drawing/2014/main" id="{CE931B04-D156-4D75-8934-DFCAA8C78520}"/>
              </a:ext>
            </a:extLst>
          </p:cNvPr>
          <p:cNvSpPr>
            <a:spLocks noChangeArrowheads="1"/>
          </p:cNvSpPr>
          <p:nvPr/>
        </p:nvSpPr>
        <p:spPr bwMode="auto">
          <a:xfrm>
            <a:off x="5304444" y="4782680"/>
            <a:ext cx="576262" cy="360363"/>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3" name="Line 5">
            <a:extLst>
              <a:ext uri="{FF2B5EF4-FFF2-40B4-BE49-F238E27FC236}">
                <a16:creationId xmlns:a16="http://schemas.microsoft.com/office/drawing/2014/main" id="{A299A1B8-B532-4AAE-AEA0-A698B1FFCCC9}"/>
              </a:ext>
            </a:extLst>
          </p:cNvPr>
          <p:cNvSpPr>
            <a:spLocks noChangeShapeType="1"/>
          </p:cNvSpPr>
          <p:nvPr/>
        </p:nvSpPr>
        <p:spPr bwMode="auto">
          <a:xfrm>
            <a:off x="4439256" y="4925555"/>
            <a:ext cx="288925" cy="0"/>
          </a:xfrm>
          <a:prstGeom prst="line">
            <a:avLst/>
          </a:prstGeom>
          <a:noFill/>
          <a:ln w="28575">
            <a:solidFill>
              <a:srgbClr val="7030A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4" name="Text Box 6">
            <a:extLst>
              <a:ext uri="{FF2B5EF4-FFF2-40B4-BE49-F238E27FC236}">
                <a16:creationId xmlns:a16="http://schemas.microsoft.com/office/drawing/2014/main" id="{095FDEC3-BA01-4BA9-9AD5-4471312A761A}"/>
              </a:ext>
            </a:extLst>
          </p:cNvPr>
          <p:cNvSpPr txBox="1">
            <a:spLocks noChangeArrowheads="1"/>
          </p:cNvSpPr>
          <p:nvPr/>
        </p:nvSpPr>
        <p:spPr bwMode="auto">
          <a:xfrm>
            <a:off x="3773300" y="4638218"/>
            <a:ext cx="738981" cy="461665"/>
          </a:xfrm>
          <a:prstGeom prst="rect">
            <a:avLst/>
          </a:prstGeom>
          <a:noFill/>
          <a:ln w="9525">
            <a:noFill/>
            <a:miter lim="800000"/>
            <a:headEnd/>
            <a:tailEnd/>
          </a:ln>
          <a:effectLst/>
        </p:spPr>
        <p:txBody>
          <a:bodyPr wrap="square">
            <a:spAutoFit/>
          </a:bodyPr>
          <a:lstStyle/>
          <a:p>
            <a:pPr fontAlgn="auto">
              <a:spcBef>
                <a:spcPct val="50000"/>
              </a:spcBef>
              <a:spcAft>
                <a:spcPts val="0"/>
              </a:spcAft>
              <a:defRPr/>
            </a:pPr>
            <a:r>
              <a:rPr lang="en-US" altLang="zh-CN" b="1" kern="0" dirty="0">
                <a:solidFill>
                  <a:srgbClr val="0000FF"/>
                </a:solidFill>
                <a:latin typeface="Times New Roman" pitchFamily="18" charset="0"/>
                <a:ea typeface="楷体_GB2312" pitchFamily="49" charset="-122"/>
              </a:rPr>
              <a:t>CL</a:t>
            </a:r>
          </a:p>
        </p:txBody>
      </p:sp>
      <p:sp>
        <p:nvSpPr>
          <p:cNvPr id="65" name="Rectangle 7">
            <a:extLst>
              <a:ext uri="{FF2B5EF4-FFF2-40B4-BE49-F238E27FC236}">
                <a16:creationId xmlns:a16="http://schemas.microsoft.com/office/drawing/2014/main" id="{95A482E4-ABE0-477A-956A-B51C5E3AA84A}"/>
              </a:ext>
            </a:extLst>
          </p:cNvPr>
          <p:cNvSpPr>
            <a:spLocks noChangeArrowheads="1"/>
          </p:cNvSpPr>
          <p:nvPr/>
        </p:nvSpPr>
        <p:spPr bwMode="auto">
          <a:xfrm>
            <a:off x="6672869" y="479538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66" name="Rectangle 8">
            <a:extLst>
              <a:ext uri="{FF2B5EF4-FFF2-40B4-BE49-F238E27FC236}">
                <a16:creationId xmlns:a16="http://schemas.microsoft.com/office/drawing/2014/main" id="{C413326B-E31C-4522-A08D-FA6FB08F5718}"/>
              </a:ext>
            </a:extLst>
          </p:cNvPr>
          <p:cNvSpPr>
            <a:spLocks noChangeArrowheads="1"/>
          </p:cNvSpPr>
          <p:nvPr/>
        </p:nvSpPr>
        <p:spPr bwMode="auto">
          <a:xfrm>
            <a:off x="6091844" y="4795380"/>
            <a:ext cx="576262"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67" name="Line 9">
            <a:extLst>
              <a:ext uri="{FF2B5EF4-FFF2-40B4-BE49-F238E27FC236}">
                <a16:creationId xmlns:a16="http://schemas.microsoft.com/office/drawing/2014/main" id="{CE3B1A64-18F6-479F-826B-BEED3D5E8557}"/>
              </a:ext>
            </a:extLst>
          </p:cNvPr>
          <p:cNvSpPr>
            <a:spLocks noChangeShapeType="1"/>
          </p:cNvSpPr>
          <p:nvPr/>
        </p:nvSpPr>
        <p:spPr bwMode="auto">
          <a:xfrm>
            <a:off x="5760056" y="497635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8" name="Line 10">
            <a:extLst>
              <a:ext uri="{FF2B5EF4-FFF2-40B4-BE49-F238E27FC236}">
                <a16:creationId xmlns:a16="http://schemas.microsoft.com/office/drawing/2014/main" id="{B6AED042-5CE7-4CFA-9353-E0C1BDB9E5E8}"/>
              </a:ext>
            </a:extLst>
          </p:cNvPr>
          <p:cNvSpPr>
            <a:spLocks noChangeShapeType="1"/>
          </p:cNvSpPr>
          <p:nvPr/>
        </p:nvSpPr>
        <p:spPr bwMode="auto">
          <a:xfrm>
            <a:off x="8255606" y="496365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69" name="Line 11">
            <a:extLst>
              <a:ext uri="{FF2B5EF4-FFF2-40B4-BE49-F238E27FC236}">
                <a16:creationId xmlns:a16="http://schemas.microsoft.com/office/drawing/2014/main" id="{6C04EE91-E7CA-42E9-88EF-A3E83153FA12}"/>
              </a:ext>
            </a:extLst>
          </p:cNvPr>
          <p:cNvSpPr>
            <a:spLocks noChangeShapeType="1"/>
          </p:cNvSpPr>
          <p:nvPr/>
        </p:nvSpPr>
        <p:spPr bwMode="auto">
          <a:xfrm>
            <a:off x="7153881" y="4976355"/>
            <a:ext cx="288925" cy="0"/>
          </a:xfrm>
          <a:prstGeom prst="line">
            <a:avLst/>
          </a:prstGeom>
          <a:noFill/>
          <a:ln w="28575">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70" name="Rectangle 12">
            <a:extLst>
              <a:ext uri="{FF2B5EF4-FFF2-40B4-BE49-F238E27FC236}">
                <a16:creationId xmlns:a16="http://schemas.microsoft.com/office/drawing/2014/main" id="{4BD2808C-2FA7-41F2-8A05-E11E6B06F1B9}"/>
              </a:ext>
            </a:extLst>
          </p:cNvPr>
          <p:cNvSpPr>
            <a:spLocks noChangeArrowheads="1"/>
          </p:cNvSpPr>
          <p:nvPr/>
        </p:nvSpPr>
        <p:spPr bwMode="auto">
          <a:xfrm>
            <a:off x="9166831" y="478268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71" name="Rectangle 13">
            <a:extLst>
              <a:ext uri="{FF2B5EF4-FFF2-40B4-BE49-F238E27FC236}">
                <a16:creationId xmlns:a16="http://schemas.microsoft.com/office/drawing/2014/main" id="{ADF18362-95D9-4E25-AF4B-EF1D90FB292F}"/>
              </a:ext>
            </a:extLst>
          </p:cNvPr>
          <p:cNvSpPr>
            <a:spLocks noChangeArrowheads="1"/>
          </p:cNvSpPr>
          <p:nvPr/>
        </p:nvSpPr>
        <p:spPr bwMode="auto">
          <a:xfrm>
            <a:off x="8585806" y="478268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r>
              <a:rPr lang="en-US" altLang="zh-CN" b="1" kern="0" baseline="-25000" dirty="0">
                <a:solidFill>
                  <a:srgbClr val="0000FF"/>
                </a:solidFill>
                <a:latin typeface="Times New Roman" pitchFamily="18" charset="0"/>
                <a:ea typeface="宋体"/>
                <a:cs typeface="Times New Roman" pitchFamily="18" charset="0"/>
              </a:rPr>
              <a:t>-1</a:t>
            </a:r>
          </a:p>
        </p:txBody>
      </p:sp>
      <p:sp>
        <p:nvSpPr>
          <p:cNvPr id="72" name="Text Box 14">
            <a:extLst>
              <a:ext uri="{FF2B5EF4-FFF2-40B4-BE49-F238E27FC236}">
                <a16:creationId xmlns:a16="http://schemas.microsoft.com/office/drawing/2014/main" id="{682483FB-8DFE-43A1-8602-6AD59A031AFE}"/>
              </a:ext>
            </a:extLst>
          </p:cNvPr>
          <p:cNvSpPr txBox="1">
            <a:spLocks noChangeArrowheads="1"/>
          </p:cNvSpPr>
          <p:nvPr/>
        </p:nvSpPr>
        <p:spPr bwMode="auto">
          <a:xfrm>
            <a:off x="7574569" y="4642980"/>
            <a:ext cx="504825" cy="457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kern="0">
                <a:solidFill>
                  <a:srgbClr val="0000FF"/>
                </a:solidFill>
                <a:latin typeface="Times New Roman" pitchFamily="18" charset="0"/>
                <a:ea typeface="楷体_GB2312" pitchFamily="49" charset="-122"/>
                <a:cs typeface="Times New Roman" pitchFamily="18" charset="0"/>
              </a:rPr>
              <a:t>…</a:t>
            </a:r>
          </a:p>
        </p:txBody>
      </p:sp>
      <p:sp>
        <p:nvSpPr>
          <p:cNvPr id="73" name="Rectangle 15">
            <a:extLst>
              <a:ext uri="{FF2B5EF4-FFF2-40B4-BE49-F238E27FC236}">
                <a16:creationId xmlns:a16="http://schemas.microsoft.com/office/drawing/2014/main" id="{E3AE3C1F-70D3-4F00-832E-4F01FA7B91A4}"/>
              </a:ext>
            </a:extLst>
          </p:cNvPr>
          <p:cNvSpPr>
            <a:spLocks noChangeArrowheads="1"/>
          </p:cNvSpPr>
          <p:nvPr/>
        </p:nvSpPr>
        <p:spPr bwMode="auto">
          <a:xfrm>
            <a:off x="10709881" y="477625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en-US" b="1" kern="0">
              <a:solidFill>
                <a:prstClr val="black"/>
              </a:solidFill>
              <a:latin typeface="Calibri"/>
              <a:ea typeface="宋体"/>
            </a:endParaRPr>
          </a:p>
        </p:txBody>
      </p:sp>
      <p:sp>
        <p:nvSpPr>
          <p:cNvPr id="74" name="Rectangle 16">
            <a:extLst>
              <a:ext uri="{FF2B5EF4-FFF2-40B4-BE49-F238E27FC236}">
                <a16:creationId xmlns:a16="http://schemas.microsoft.com/office/drawing/2014/main" id="{055B9DBB-588C-4264-98C8-E999596A2C1E}"/>
              </a:ext>
            </a:extLst>
          </p:cNvPr>
          <p:cNvSpPr>
            <a:spLocks noChangeArrowheads="1"/>
          </p:cNvSpPr>
          <p:nvPr/>
        </p:nvSpPr>
        <p:spPr bwMode="auto">
          <a:xfrm>
            <a:off x="10128856" y="4776250"/>
            <a:ext cx="576263" cy="360363"/>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b="1" i="1" kern="0" dirty="0">
                <a:solidFill>
                  <a:srgbClr val="0000FF"/>
                </a:solidFill>
                <a:latin typeface="Times New Roman" pitchFamily="18" charset="0"/>
                <a:ea typeface="宋体"/>
                <a:cs typeface="Times New Roman" pitchFamily="18" charset="0"/>
              </a:rPr>
              <a:t>c</a:t>
            </a:r>
            <a:r>
              <a:rPr lang="en-US" altLang="zh-CN" b="1" i="1" kern="0" baseline="-25000" dirty="0">
                <a:solidFill>
                  <a:srgbClr val="0000FF"/>
                </a:solidFill>
                <a:latin typeface="Times New Roman" pitchFamily="18" charset="0"/>
                <a:ea typeface="宋体"/>
                <a:cs typeface="Times New Roman" pitchFamily="18" charset="0"/>
              </a:rPr>
              <a:t>i</a:t>
            </a:r>
          </a:p>
        </p:txBody>
      </p:sp>
      <p:sp>
        <p:nvSpPr>
          <p:cNvPr id="75" name="Line 17">
            <a:extLst>
              <a:ext uri="{FF2B5EF4-FFF2-40B4-BE49-F238E27FC236}">
                <a16:creationId xmlns:a16="http://schemas.microsoft.com/office/drawing/2014/main" id="{A6D1B9D0-3063-4056-94AA-019EA6A365EA}"/>
              </a:ext>
            </a:extLst>
          </p:cNvPr>
          <p:cNvSpPr>
            <a:spLocks noChangeShapeType="1"/>
          </p:cNvSpPr>
          <p:nvPr/>
        </p:nvSpPr>
        <p:spPr bwMode="auto">
          <a:xfrm flipV="1">
            <a:off x="8981094" y="4336593"/>
            <a:ext cx="0" cy="431800"/>
          </a:xfrm>
          <a:prstGeom prst="line">
            <a:avLst/>
          </a:prstGeom>
          <a:noFill/>
          <a:ln w="28575">
            <a:solidFill>
              <a:srgbClr val="0000FF"/>
            </a:solidFill>
            <a:miter lim="800000"/>
            <a:headEnd type="triangle"/>
            <a:tailEnd type="non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76" name="Line 18">
            <a:extLst>
              <a:ext uri="{FF2B5EF4-FFF2-40B4-BE49-F238E27FC236}">
                <a16:creationId xmlns:a16="http://schemas.microsoft.com/office/drawing/2014/main" id="{77D713F0-C05B-406B-BF73-60272403B4B6}"/>
              </a:ext>
            </a:extLst>
          </p:cNvPr>
          <p:cNvSpPr>
            <a:spLocks noChangeShapeType="1"/>
          </p:cNvSpPr>
          <p:nvPr/>
        </p:nvSpPr>
        <p:spPr bwMode="auto">
          <a:xfrm>
            <a:off x="10296338" y="4415888"/>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77" name="Text Box 19">
            <a:extLst>
              <a:ext uri="{FF2B5EF4-FFF2-40B4-BE49-F238E27FC236}">
                <a16:creationId xmlns:a16="http://schemas.microsoft.com/office/drawing/2014/main" id="{9671645C-C4F6-4AD8-AF68-301069690B02}"/>
              </a:ext>
            </a:extLst>
          </p:cNvPr>
          <p:cNvSpPr txBox="1">
            <a:spLocks noChangeArrowheads="1"/>
          </p:cNvSpPr>
          <p:nvPr/>
        </p:nvSpPr>
        <p:spPr bwMode="auto">
          <a:xfrm>
            <a:off x="10255063" y="4012426"/>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s</a:t>
            </a:r>
          </a:p>
        </p:txBody>
      </p:sp>
      <p:sp>
        <p:nvSpPr>
          <p:cNvPr id="57" name="任意多边形 35">
            <a:extLst>
              <a:ext uri="{FF2B5EF4-FFF2-40B4-BE49-F238E27FC236}">
                <a16:creationId xmlns:a16="http://schemas.microsoft.com/office/drawing/2014/main" id="{D4E7B8BE-FBB2-4F62-88A6-64DA61E91DEA}"/>
              </a:ext>
            </a:extLst>
          </p:cNvPr>
          <p:cNvSpPr/>
          <p:nvPr/>
        </p:nvSpPr>
        <p:spPr>
          <a:xfrm>
            <a:off x="4989513" y="4980265"/>
            <a:ext cx="6745287" cy="658535"/>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56" name="Line 23">
            <a:extLst>
              <a:ext uri="{FF2B5EF4-FFF2-40B4-BE49-F238E27FC236}">
                <a16:creationId xmlns:a16="http://schemas.microsoft.com/office/drawing/2014/main" id="{9A8FDD95-001A-4412-A83C-9DBBB63ADC1A}"/>
              </a:ext>
            </a:extLst>
          </p:cNvPr>
          <p:cNvSpPr>
            <a:spLocks noChangeShapeType="1"/>
          </p:cNvSpPr>
          <p:nvPr/>
        </p:nvSpPr>
        <p:spPr bwMode="auto">
          <a:xfrm>
            <a:off x="9552594" y="4975561"/>
            <a:ext cx="576262" cy="0"/>
          </a:xfrm>
          <a:prstGeom prst="line">
            <a:avLst/>
          </a:prstGeom>
          <a:noFill/>
          <a:ln w="38100">
            <a:solidFill>
              <a:srgbClr val="C0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5" name="组合 24">
            <a:extLst>
              <a:ext uri="{FF2B5EF4-FFF2-40B4-BE49-F238E27FC236}">
                <a16:creationId xmlns:a16="http://schemas.microsoft.com/office/drawing/2014/main" id="{BBD30C39-26EC-40B8-B8E2-9F33A5608648}"/>
              </a:ext>
            </a:extLst>
          </p:cNvPr>
          <p:cNvGrpSpPr/>
          <p:nvPr/>
        </p:nvGrpSpPr>
        <p:grpSpPr>
          <a:xfrm>
            <a:off x="12041188" y="6150349"/>
            <a:ext cx="10800" cy="5760"/>
            <a:chOff x="12041188" y="6150349"/>
            <a:chExt cx="10800" cy="5760"/>
          </a:xfrm>
        </p:grpSpPr>
        <mc:AlternateContent xmlns:mc="http://schemas.openxmlformats.org/markup-compatibility/2006" xmlns:p14="http://schemas.microsoft.com/office/powerpoint/2010/main">
          <mc:Choice Requires="p14">
            <p:contentPart p14:bwMode="auto" r:id="rId2">
              <p14:nvContentPartPr>
                <p14:cNvPr id="23" name="墨迹 22">
                  <a:extLst>
                    <a:ext uri="{FF2B5EF4-FFF2-40B4-BE49-F238E27FC236}">
                      <a16:creationId xmlns:a16="http://schemas.microsoft.com/office/drawing/2014/main" id="{8417CDB8-F1E5-49F0-B8C4-1491B162C38A}"/>
                    </a:ext>
                  </a:extLst>
                </p14:cNvPr>
                <p14:cNvContentPartPr/>
                <p14:nvPr/>
              </p14:nvContentPartPr>
              <p14:xfrm>
                <a:off x="12049468" y="6150349"/>
                <a:ext cx="2520" cy="360"/>
              </p14:xfrm>
            </p:contentPart>
          </mc:Choice>
          <mc:Fallback xmlns="">
            <p:pic>
              <p:nvPicPr>
                <p:cNvPr id="23" name="墨迹 22">
                  <a:extLst>
                    <a:ext uri="{FF2B5EF4-FFF2-40B4-BE49-F238E27FC236}">
                      <a16:creationId xmlns:a16="http://schemas.microsoft.com/office/drawing/2014/main" id="{8417CDB8-F1E5-49F0-B8C4-1491B162C38A}"/>
                    </a:ext>
                  </a:extLst>
                </p:cNvPr>
                <p:cNvPicPr/>
                <p:nvPr/>
              </p:nvPicPr>
              <p:blipFill>
                <a:blip r:embed="rId3"/>
                <a:stretch>
                  <a:fillRect/>
                </a:stretch>
              </p:blipFill>
              <p:spPr>
                <a:xfrm>
                  <a:off x="12040828" y="6141709"/>
                  <a:ext cx="2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墨迹 23">
                  <a:extLst>
                    <a:ext uri="{FF2B5EF4-FFF2-40B4-BE49-F238E27FC236}">
                      <a16:creationId xmlns:a16="http://schemas.microsoft.com/office/drawing/2014/main" id="{5D19985C-A3CF-4F96-9D77-90FA410E9126}"/>
                    </a:ext>
                  </a:extLst>
                </p14:cNvPr>
                <p14:cNvContentPartPr/>
                <p14:nvPr/>
              </p14:nvContentPartPr>
              <p14:xfrm>
                <a:off x="12041188" y="6155749"/>
                <a:ext cx="360" cy="360"/>
              </p14:xfrm>
            </p:contentPart>
          </mc:Choice>
          <mc:Fallback xmlns="">
            <p:pic>
              <p:nvPicPr>
                <p:cNvPr id="24" name="墨迹 23">
                  <a:extLst>
                    <a:ext uri="{FF2B5EF4-FFF2-40B4-BE49-F238E27FC236}">
                      <a16:creationId xmlns:a16="http://schemas.microsoft.com/office/drawing/2014/main" id="{5D19985C-A3CF-4F96-9D77-90FA410E9126}"/>
                    </a:ext>
                  </a:extLst>
                </p:cNvPr>
                <p:cNvPicPr/>
                <p:nvPr/>
              </p:nvPicPr>
              <p:blipFill>
                <a:blip r:embed="rId5"/>
                <a:stretch>
                  <a:fillRect/>
                </a:stretch>
              </p:blipFill>
              <p:spPr>
                <a:xfrm>
                  <a:off x="12032188" y="614674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33" name="墨迹 32">
                <a:extLst>
                  <a:ext uri="{FF2B5EF4-FFF2-40B4-BE49-F238E27FC236}">
                    <a16:creationId xmlns:a16="http://schemas.microsoft.com/office/drawing/2014/main" id="{A08059B3-0C81-4AE1-BF42-1A8A0691A859}"/>
                  </a:ext>
                </a:extLst>
              </p14:cNvPr>
              <p14:cNvContentPartPr/>
              <p14:nvPr/>
            </p14:nvContentPartPr>
            <p14:xfrm>
              <a:off x="4932988" y="4550149"/>
              <a:ext cx="360" cy="360"/>
            </p14:xfrm>
          </p:contentPart>
        </mc:Choice>
        <mc:Fallback xmlns="">
          <p:pic>
            <p:nvPicPr>
              <p:cNvPr id="33" name="墨迹 32">
                <a:extLst>
                  <a:ext uri="{FF2B5EF4-FFF2-40B4-BE49-F238E27FC236}">
                    <a16:creationId xmlns:a16="http://schemas.microsoft.com/office/drawing/2014/main" id="{A08059B3-0C81-4AE1-BF42-1A8A0691A859}"/>
                  </a:ext>
                </a:extLst>
              </p:cNvPr>
              <p:cNvPicPr/>
              <p:nvPr/>
            </p:nvPicPr>
            <p:blipFill>
              <a:blip r:embed="rId5"/>
              <a:stretch>
                <a:fillRect/>
              </a:stretch>
            </p:blipFill>
            <p:spPr>
              <a:xfrm>
                <a:off x="4924348" y="45415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墨迹 33">
                <a:extLst>
                  <a:ext uri="{FF2B5EF4-FFF2-40B4-BE49-F238E27FC236}">
                    <a16:creationId xmlns:a16="http://schemas.microsoft.com/office/drawing/2014/main" id="{5377EBFB-7DC3-4E2C-B4E3-0F67EF62013F}"/>
                  </a:ext>
                </a:extLst>
              </p14:cNvPr>
              <p14:cNvContentPartPr/>
              <p14:nvPr/>
            </p14:nvContentPartPr>
            <p14:xfrm>
              <a:off x="3051268" y="4550149"/>
              <a:ext cx="360" cy="360"/>
            </p14:xfrm>
          </p:contentPart>
        </mc:Choice>
        <mc:Fallback xmlns="">
          <p:pic>
            <p:nvPicPr>
              <p:cNvPr id="34" name="墨迹 33">
                <a:extLst>
                  <a:ext uri="{FF2B5EF4-FFF2-40B4-BE49-F238E27FC236}">
                    <a16:creationId xmlns:a16="http://schemas.microsoft.com/office/drawing/2014/main" id="{5377EBFB-7DC3-4E2C-B4E3-0F67EF62013F}"/>
                  </a:ext>
                </a:extLst>
              </p:cNvPr>
              <p:cNvPicPr/>
              <p:nvPr/>
            </p:nvPicPr>
            <p:blipFill>
              <a:blip r:embed="rId5"/>
              <a:stretch>
                <a:fillRect/>
              </a:stretch>
            </p:blipFill>
            <p:spPr>
              <a:xfrm>
                <a:off x="3042268" y="4541509"/>
                <a:ext cx="18000" cy="18000"/>
              </a:xfrm>
              <a:prstGeom prst="rect">
                <a:avLst/>
              </a:prstGeom>
            </p:spPr>
          </p:pic>
        </mc:Fallback>
      </mc:AlternateContent>
      <p:grpSp>
        <p:nvGrpSpPr>
          <p:cNvPr id="38" name="组合 37">
            <a:extLst>
              <a:ext uri="{FF2B5EF4-FFF2-40B4-BE49-F238E27FC236}">
                <a16:creationId xmlns:a16="http://schemas.microsoft.com/office/drawing/2014/main" id="{1F8E7648-0E9E-49BF-90DE-2DF1F0709822}"/>
              </a:ext>
            </a:extLst>
          </p:cNvPr>
          <p:cNvGrpSpPr/>
          <p:nvPr/>
        </p:nvGrpSpPr>
        <p:grpSpPr>
          <a:xfrm>
            <a:off x="2115628" y="4566349"/>
            <a:ext cx="611640" cy="32040"/>
            <a:chOff x="2115628" y="4566349"/>
            <a:chExt cx="611640" cy="32040"/>
          </a:xfrm>
        </p:grpSpPr>
        <mc:AlternateContent xmlns:mc="http://schemas.openxmlformats.org/markup-compatibility/2006" xmlns:p14="http://schemas.microsoft.com/office/powerpoint/2010/main">
          <mc:Choice Requires="p14">
            <p:contentPart p14:bwMode="auto" r:id="rId8">
              <p14:nvContentPartPr>
                <p14:cNvPr id="36" name="墨迹 35">
                  <a:extLst>
                    <a:ext uri="{FF2B5EF4-FFF2-40B4-BE49-F238E27FC236}">
                      <a16:creationId xmlns:a16="http://schemas.microsoft.com/office/drawing/2014/main" id="{D567F9AA-17F2-4872-BF7B-4B6D720CBA13}"/>
                    </a:ext>
                  </a:extLst>
                </p14:cNvPr>
                <p14:cNvContentPartPr/>
                <p14:nvPr/>
              </p14:nvContentPartPr>
              <p14:xfrm>
                <a:off x="2726908" y="4566349"/>
                <a:ext cx="360" cy="360"/>
              </p14:xfrm>
            </p:contentPart>
          </mc:Choice>
          <mc:Fallback xmlns="">
            <p:pic>
              <p:nvPicPr>
                <p:cNvPr id="36" name="墨迹 35">
                  <a:extLst>
                    <a:ext uri="{FF2B5EF4-FFF2-40B4-BE49-F238E27FC236}">
                      <a16:creationId xmlns:a16="http://schemas.microsoft.com/office/drawing/2014/main" id="{D567F9AA-17F2-4872-BF7B-4B6D720CBA13}"/>
                    </a:ext>
                  </a:extLst>
                </p:cNvPr>
                <p:cNvPicPr/>
                <p:nvPr/>
              </p:nvPicPr>
              <p:blipFill>
                <a:blip r:embed="rId5"/>
                <a:stretch>
                  <a:fillRect/>
                </a:stretch>
              </p:blipFill>
              <p:spPr>
                <a:xfrm>
                  <a:off x="2717908" y="45573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7" name="墨迹 36">
                  <a:extLst>
                    <a:ext uri="{FF2B5EF4-FFF2-40B4-BE49-F238E27FC236}">
                      <a16:creationId xmlns:a16="http://schemas.microsoft.com/office/drawing/2014/main" id="{934F58F7-BD62-43AC-ACB5-44A2449FBBAA}"/>
                    </a:ext>
                  </a:extLst>
                </p14:cNvPr>
                <p14:cNvContentPartPr/>
                <p14:nvPr/>
              </p14:nvContentPartPr>
              <p14:xfrm>
                <a:off x="2115628" y="4566349"/>
                <a:ext cx="611640" cy="32040"/>
              </p14:xfrm>
            </p:contentPart>
          </mc:Choice>
          <mc:Fallback xmlns="">
            <p:pic>
              <p:nvPicPr>
                <p:cNvPr id="37" name="墨迹 36">
                  <a:extLst>
                    <a:ext uri="{FF2B5EF4-FFF2-40B4-BE49-F238E27FC236}">
                      <a16:creationId xmlns:a16="http://schemas.microsoft.com/office/drawing/2014/main" id="{934F58F7-BD62-43AC-ACB5-44A2449FBBAA}"/>
                    </a:ext>
                  </a:extLst>
                </p:cNvPr>
                <p:cNvPicPr/>
                <p:nvPr/>
              </p:nvPicPr>
              <p:blipFill>
                <a:blip r:embed="rId10"/>
                <a:stretch>
                  <a:fillRect/>
                </a:stretch>
              </p:blipFill>
              <p:spPr>
                <a:xfrm>
                  <a:off x="2106628" y="4557349"/>
                  <a:ext cx="629280" cy="49680"/>
                </a:xfrm>
                <a:prstGeom prst="rect">
                  <a:avLst/>
                </a:prstGeom>
              </p:spPr>
            </p:pic>
          </mc:Fallback>
        </mc:AlternateContent>
      </p:grpSp>
      <p:grpSp>
        <p:nvGrpSpPr>
          <p:cNvPr id="41" name="组合 40">
            <a:extLst>
              <a:ext uri="{FF2B5EF4-FFF2-40B4-BE49-F238E27FC236}">
                <a16:creationId xmlns:a16="http://schemas.microsoft.com/office/drawing/2014/main" id="{CEBCDC16-FA7B-4FB1-8E9D-C39CD1D9F208}"/>
              </a:ext>
            </a:extLst>
          </p:cNvPr>
          <p:cNvGrpSpPr/>
          <p:nvPr/>
        </p:nvGrpSpPr>
        <p:grpSpPr>
          <a:xfrm>
            <a:off x="5400628" y="4028509"/>
            <a:ext cx="4467240" cy="885960"/>
            <a:chOff x="5400628" y="4028509"/>
            <a:chExt cx="4467240" cy="885960"/>
          </a:xfrm>
        </p:grpSpPr>
        <mc:AlternateContent xmlns:mc="http://schemas.openxmlformats.org/markup-compatibility/2006" xmlns:p14="http://schemas.microsoft.com/office/powerpoint/2010/main">
          <mc:Choice Requires="p14">
            <p:contentPart p14:bwMode="auto" r:id="rId11">
              <p14:nvContentPartPr>
                <p14:cNvPr id="4" name="墨迹 3">
                  <a:extLst>
                    <a:ext uri="{FF2B5EF4-FFF2-40B4-BE49-F238E27FC236}">
                      <a16:creationId xmlns:a16="http://schemas.microsoft.com/office/drawing/2014/main" id="{0146350B-2290-4BFB-B858-7DE6D0113CFF}"/>
                    </a:ext>
                  </a:extLst>
                </p14:cNvPr>
                <p14:cNvContentPartPr/>
                <p14:nvPr/>
              </p14:nvContentPartPr>
              <p14:xfrm>
                <a:off x="6644788" y="4284469"/>
                <a:ext cx="360" cy="360"/>
              </p14:xfrm>
            </p:contentPart>
          </mc:Choice>
          <mc:Fallback xmlns="">
            <p:pic>
              <p:nvPicPr>
                <p:cNvPr id="4" name="墨迹 3">
                  <a:extLst>
                    <a:ext uri="{FF2B5EF4-FFF2-40B4-BE49-F238E27FC236}">
                      <a16:creationId xmlns:a16="http://schemas.microsoft.com/office/drawing/2014/main" id="{0146350B-2290-4BFB-B858-7DE6D0113CFF}"/>
                    </a:ext>
                  </a:extLst>
                </p:cNvPr>
                <p:cNvPicPr/>
                <p:nvPr/>
              </p:nvPicPr>
              <p:blipFill>
                <a:blip r:embed="rId5"/>
                <a:stretch>
                  <a:fillRect/>
                </a:stretch>
              </p:blipFill>
              <p:spPr>
                <a:xfrm>
                  <a:off x="6636148" y="42758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墨迹 4">
                  <a:extLst>
                    <a:ext uri="{FF2B5EF4-FFF2-40B4-BE49-F238E27FC236}">
                      <a16:creationId xmlns:a16="http://schemas.microsoft.com/office/drawing/2014/main" id="{21200447-65CA-4694-8D75-F83C3DDDBB6D}"/>
                    </a:ext>
                  </a:extLst>
                </p14:cNvPr>
                <p14:cNvContentPartPr/>
                <p14:nvPr/>
              </p14:nvContentPartPr>
              <p14:xfrm>
                <a:off x="6756748" y="4247389"/>
                <a:ext cx="360" cy="360"/>
              </p14:xfrm>
            </p:contentPart>
          </mc:Choice>
          <mc:Fallback xmlns="">
            <p:pic>
              <p:nvPicPr>
                <p:cNvPr id="5" name="墨迹 4">
                  <a:extLst>
                    <a:ext uri="{FF2B5EF4-FFF2-40B4-BE49-F238E27FC236}">
                      <a16:creationId xmlns:a16="http://schemas.microsoft.com/office/drawing/2014/main" id="{21200447-65CA-4694-8D75-F83C3DDDBB6D}"/>
                    </a:ext>
                  </a:extLst>
                </p:cNvPr>
                <p:cNvPicPr/>
                <p:nvPr/>
              </p:nvPicPr>
              <p:blipFill>
                <a:blip r:embed="rId5"/>
                <a:stretch>
                  <a:fillRect/>
                </a:stretch>
              </p:blipFill>
              <p:spPr>
                <a:xfrm>
                  <a:off x="6747748" y="42383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 name="墨迹 5">
                  <a:extLst>
                    <a:ext uri="{FF2B5EF4-FFF2-40B4-BE49-F238E27FC236}">
                      <a16:creationId xmlns:a16="http://schemas.microsoft.com/office/drawing/2014/main" id="{8A74C07B-224F-47EB-BA58-1BAB7FF10517}"/>
                    </a:ext>
                  </a:extLst>
                </p14:cNvPr>
                <p14:cNvContentPartPr/>
                <p14:nvPr/>
              </p14:nvContentPartPr>
              <p14:xfrm>
                <a:off x="7150228" y="4247389"/>
                <a:ext cx="360" cy="360"/>
              </p14:xfrm>
            </p:contentPart>
          </mc:Choice>
          <mc:Fallback xmlns="">
            <p:pic>
              <p:nvPicPr>
                <p:cNvPr id="6" name="墨迹 5">
                  <a:extLst>
                    <a:ext uri="{FF2B5EF4-FFF2-40B4-BE49-F238E27FC236}">
                      <a16:creationId xmlns:a16="http://schemas.microsoft.com/office/drawing/2014/main" id="{8A74C07B-224F-47EB-BA58-1BAB7FF10517}"/>
                    </a:ext>
                  </a:extLst>
                </p:cNvPr>
                <p:cNvPicPr/>
                <p:nvPr/>
              </p:nvPicPr>
              <p:blipFill>
                <a:blip r:embed="rId5"/>
                <a:stretch>
                  <a:fillRect/>
                </a:stretch>
              </p:blipFill>
              <p:spPr>
                <a:xfrm>
                  <a:off x="7141228" y="42383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墨迹 9">
                  <a:extLst>
                    <a:ext uri="{FF2B5EF4-FFF2-40B4-BE49-F238E27FC236}">
                      <a16:creationId xmlns:a16="http://schemas.microsoft.com/office/drawing/2014/main" id="{67D39407-6932-49FD-87B5-73B8740ABBCA}"/>
                    </a:ext>
                  </a:extLst>
                </p14:cNvPr>
                <p14:cNvContentPartPr/>
                <p14:nvPr/>
              </p14:nvContentPartPr>
              <p14:xfrm>
                <a:off x="6676828" y="4273669"/>
                <a:ext cx="360" cy="360"/>
              </p14:xfrm>
            </p:contentPart>
          </mc:Choice>
          <mc:Fallback xmlns="">
            <p:pic>
              <p:nvPicPr>
                <p:cNvPr id="10" name="墨迹 9">
                  <a:extLst>
                    <a:ext uri="{FF2B5EF4-FFF2-40B4-BE49-F238E27FC236}">
                      <a16:creationId xmlns:a16="http://schemas.microsoft.com/office/drawing/2014/main" id="{67D39407-6932-49FD-87B5-73B8740ABBCA}"/>
                    </a:ext>
                  </a:extLst>
                </p:cNvPr>
                <p:cNvPicPr/>
                <p:nvPr/>
              </p:nvPicPr>
              <p:blipFill>
                <a:blip r:embed="rId5"/>
                <a:stretch>
                  <a:fillRect/>
                </a:stretch>
              </p:blipFill>
              <p:spPr>
                <a:xfrm>
                  <a:off x="6667828" y="42650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墨迹 10">
                  <a:extLst>
                    <a:ext uri="{FF2B5EF4-FFF2-40B4-BE49-F238E27FC236}">
                      <a16:creationId xmlns:a16="http://schemas.microsoft.com/office/drawing/2014/main" id="{FEA8FC83-F9D6-40BB-B22F-0C85A844A947}"/>
                    </a:ext>
                  </a:extLst>
                </p14:cNvPr>
                <p14:cNvContentPartPr/>
                <p14:nvPr/>
              </p14:nvContentPartPr>
              <p14:xfrm>
                <a:off x="6676828" y="4273669"/>
                <a:ext cx="360" cy="360"/>
              </p14:xfrm>
            </p:contentPart>
          </mc:Choice>
          <mc:Fallback xmlns="">
            <p:pic>
              <p:nvPicPr>
                <p:cNvPr id="11" name="墨迹 10">
                  <a:extLst>
                    <a:ext uri="{FF2B5EF4-FFF2-40B4-BE49-F238E27FC236}">
                      <a16:creationId xmlns:a16="http://schemas.microsoft.com/office/drawing/2014/main" id="{FEA8FC83-F9D6-40BB-B22F-0C85A844A947}"/>
                    </a:ext>
                  </a:extLst>
                </p:cNvPr>
                <p:cNvPicPr/>
                <p:nvPr/>
              </p:nvPicPr>
              <p:blipFill>
                <a:blip r:embed="rId5"/>
                <a:stretch>
                  <a:fillRect/>
                </a:stretch>
              </p:blipFill>
              <p:spPr>
                <a:xfrm>
                  <a:off x="6667828" y="42650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墨迹 12">
                  <a:extLst>
                    <a:ext uri="{FF2B5EF4-FFF2-40B4-BE49-F238E27FC236}">
                      <a16:creationId xmlns:a16="http://schemas.microsoft.com/office/drawing/2014/main" id="{6F63A0C5-79AC-4F9F-8737-842F39F3883E}"/>
                    </a:ext>
                  </a:extLst>
                </p14:cNvPr>
                <p14:cNvContentPartPr/>
                <p14:nvPr/>
              </p14:nvContentPartPr>
              <p14:xfrm>
                <a:off x="6469468" y="4273669"/>
                <a:ext cx="360" cy="360"/>
              </p14:xfrm>
            </p:contentPart>
          </mc:Choice>
          <mc:Fallback xmlns="">
            <p:pic>
              <p:nvPicPr>
                <p:cNvPr id="13" name="墨迹 12">
                  <a:extLst>
                    <a:ext uri="{FF2B5EF4-FFF2-40B4-BE49-F238E27FC236}">
                      <a16:creationId xmlns:a16="http://schemas.microsoft.com/office/drawing/2014/main" id="{6F63A0C5-79AC-4F9F-8737-842F39F3883E}"/>
                    </a:ext>
                  </a:extLst>
                </p:cNvPr>
                <p:cNvPicPr/>
                <p:nvPr/>
              </p:nvPicPr>
              <p:blipFill>
                <a:blip r:embed="rId5"/>
                <a:stretch>
                  <a:fillRect/>
                </a:stretch>
              </p:blipFill>
              <p:spPr>
                <a:xfrm>
                  <a:off x="6460468" y="42650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墨迹 13">
                  <a:extLst>
                    <a:ext uri="{FF2B5EF4-FFF2-40B4-BE49-F238E27FC236}">
                      <a16:creationId xmlns:a16="http://schemas.microsoft.com/office/drawing/2014/main" id="{67DD6333-606F-4E25-915A-F7A24B0CCF1C}"/>
                    </a:ext>
                  </a:extLst>
                </p14:cNvPr>
                <p14:cNvContentPartPr/>
                <p14:nvPr/>
              </p14:nvContentPartPr>
              <p14:xfrm>
                <a:off x="6543988" y="4284469"/>
                <a:ext cx="360" cy="360"/>
              </p14:xfrm>
            </p:contentPart>
          </mc:Choice>
          <mc:Fallback xmlns="">
            <p:pic>
              <p:nvPicPr>
                <p:cNvPr id="14" name="墨迹 13">
                  <a:extLst>
                    <a:ext uri="{FF2B5EF4-FFF2-40B4-BE49-F238E27FC236}">
                      <a16:creationId xmlns:a16="http://schemas.microsoft.com/office/drawing/2014/main" id="{67DD6333-606F-4E25-915A-F7A24B0CCF1C}"/>
                    </a:ext>
                  </a:extLst>
                </p:cNvPr>
                <p:cNvPicPr/>
                <p:nvPr/>
              </p:nvPicPr>
              <p:blipFill>
                <a:blip r:embed="rId5"/>
                <a:stretch>
                  <a:fillRect/>
                </a:stretch>
              </p:blipFill>
              <p:spPr>
                <a:xfrm>
                  <a:off x="6535348" y="42758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墨迹 14">
                  <a:extLst>
                    <a:ext uri="{FF2B5EF4-FFF2-40B4-BE49-F238E27FC236}">
                      <a16:creationId xmlns:a16="http://schemas.microsoft.com/office/drawing/2014/main" id="{57EA4000-C047-48BE-B51A-CEB4FF94EFA1}"/>
                    </a:ext>
                  </a:extLst>
                </p14:cNvPr>
                <p14:cNvContentPartPr/>
                <p14:nvPr/>
              </p14:nvContentPartPr>
              <p14:xfrm>
                <a:off x="6873748" y="4279429"/>
                <a:ext cx="360" cy="360"/>
              </p14:xfrm>
            </p:contentPart>
          </mc:Choice>
          <mc:Fallback xmlns="">
            <p:pic>
              <p:nvPicPr>
                <p:cNvPr id="15" name="墨迹 14">
                  <a:extLst>
                    <a:ext uri="{FF2B5EF4-FFF2-40B4-BE49-F238E27FC236}">
                      <a16:creationId xmlns:a16="http://schemas.microsoft.com/office/drawing/2014/main" id="{57EA4000-C047-48BE-B51A-CEB4FF94EFA1}"/>
                    </a:ext>
                  </a:extLst>
                </p:cNvPr>
                <p:cNvPicPr/>
                <p:nvPr/>
              </p:nvPicPr>
              <p:blipFill>
                <a:blip r:embed="rId5"/>
                <a:stretch>
                  <a:fillRect/>
                </a:stretch>
              </p:blipFill>
              <p:spPr>
                <a:xfrm>
                  <a:off x="6864748" y="42704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墨迹 15">
                  <a:extLst>
                    <a:ext uri="{FF2B5EF4-FFF2-40B4-BE49-F238E27FC236}">
                      <a16:creationId xmlns:a16="http://schemas.microsoft.com/office/drawing/2014/main" id="{2A4C09B9-A854-438B-8E57-70FAEA52BB22}"/>
                    </a:ext>
                  </a:extLst>
                </p14:cNvPr>
                <p14:cNvContentPartPr/>
                <p14:nvPr/>
              </p14:nvContentPartPr>
              <p14:xfrm>
                <a:off x="7644508" y="4194109"/>
                <a:ext cx="360" cy="360"/>
              </p14:xfrm>
            </p:contentPart>
          </mc:Choice>
          <mc:Fallback xmlns="">
            <p:pic>
              <p:nvPicPr>
                <p:cNvPr id="16" name="墨迹 15">
                  <a:extLst>
                    <a:ext uri="{FF2B5EF4-FFF2-40B4-BE49-F238E27FC236}">
                      <a16:creationId xmlns:a16="http://schemas.microsoft.com/office/drawing/2014/main" id="{2A4C09B9-A854-438B-8E57-70FAEA52BB22}"/>
                    </a:ext>
                  </a:extLst>
                </p:cNvPr>
                <p:cNvPicPr/>
                <p:nvPr/>
              </p:nvPicPr>
              <p:blipFill>
                <a:blip r:embed="rId5"/>
                <a:stretch>
                  <a:fillRect/>
                </a:stretch>
              </p:blipFill>
              <p:spPr>
                <a:xfrm>
                  <a:off x="7635508" y="41854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墨迹 17">
                  <a:extLst>
                    <a:ext uri="{FF2B5EF4-FFF2-40B4-BE49-F238E27FC236}">
                      <a16:creationId xmlns:a16="http://schemas.microsoft.com/office/drawing/2014/main" id="{1458AB6F-49F1-442F-A251-21DA84485781}"/>
                    </a:ext>
                  </a:extLst>
                </p14:cNvPr>
                <p14:cNvContentPartPr/>
                <p14:nvPr/>
              </p14:nvContentPartPr>
              <p14:xfrm>
                <a:off x="9707308" y="4608829"/>
                <a:ext cx="360" cy="360"/>
              </p14:xfrm>
            </p:contentPart>
          </mc:Choice>
          <mc:Fallback xmlns="">
            <p:pic>
              <p:nvPicPr>
                <p:cNvPr id="18" name="墨迹 17">
                  <a:extLst>
                    <a:ext uri="{FF2B5EF4-FFF2-40B4-BE49-F238E27FC236}">
                      <a16:creationId xmlns:a16="http://schemas.microsoft.com/office/drawing/2014/main" id="{1458AB6F-49F1-442F-A251-21DA84485781}"/>
                    </a:ext>
                  </a:extLst>
                </p:cNvPr>
                <p:cNvPicPr/>
                <p:nvPr/>
              </p:nvPicPr>
              <p:blipFill>
                <a:blip r:embed="rId5"/>
                <a:stretch>
                  <a:fillRect/>
                </a:stretch>
              </p:blipFill>
              <p:spPr>
                <a:xfrm>
                  <a:off x="9698308" y="46001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墨迹 18">
                  <a:extLst>
                    <a:ext uri="{FF2B5EF4-FFF2-40B4-BE49-F238E27FC236}">
                      <a16:creationId xmlns:a16="http://schemas.microsoft.com/office/drawing/2014/main" id="{8E3B1E32-5343-489E-8509-FCA334AAB14B}"/>
                    </a:ext>
                  </a:extLst>
                </p14:cNvPr>
                <p14:cNvContentPartPr/>
                <p14:nvPr/>
              </p14:nvContentPartPr>
              <p14:xfrm>
                <a:off x="9696508" y="4452589"/>
                <a:ext cx="360" cy="2520"/>
              </p14:xfrm>
            </p:contentPart>
          </mc:Choice>
          <mc:Fallback xmlns="">
            <p:pic>
              <p:nvPicPr>
                <p:cNvPr id="19" name="墨迹 18">
                  <a:extLst>
                    <a:ext uri="{FF2B5EF4-FFF2-40B4-BE49-F238E27FC236}">
                      <a16:creationId xmlns:a16="http://schemas.microsoft.com/office/drawing/2014/main" id="{8E3B1E32-5343-489E-8509-FCA334AAB14B}"/>
                    </a:ext>
                  </a:extLst>
                </p:cNvPr>
                <p:cNvPicPr/>
                <p:nvPr/>
              </p:nvPicPr>
              <p:blipFill>
                <a:blip r:embed="rId3"/>
                <a:stretch>
                  <a:fillRect/>
                </a:stretch>
              </p:blipFill>
              <p:spPr>
                <a:xfrm>
                  <a:off x="9687868" y="4443589"/>
                  <a:ext cx="18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墨迹 19">
                  <a:extLst>
                    <a:ext uri="{FF2B5EF4-FFF2-40B4-BE49-F238E27FC236}">
                      <a16:creationId xmlns:a16="http://schemas.microsoft.com/office/drawing/2014/main" id="{52E2804A-28F3-43C0-8E2D-11D098A38E55}"/>
                    </a:ext>
                  </a:extLst>
                </p14:cNvPr>
                <p14:cNvContentPartPr/>
                <p14:nvPr/>
              </p14:nvContentPartPr>
              <p14:xfrm>
                <a:off x="9552868" y="4337749"/>
                <a:ext cx="360" cy="360"/>
              </p14:xfrm>
            </p:contentPart>
          </mc:Choice>
          <mc:Fallback xmlns="">
            <p:pic>
              <p:nvPicPr>
                <p:cNvPr id="20" name="墨迹 19">
                  <a:extLst>
                    <a:ext uri="{FF2B5EF4-FFF2-40B4-BE49-F238E27FC236}">
                      <a16:creationId xmlns:a16="http://schemas.microsoft.com/office/drawing/2014/main" id="{52E2804A-28F3-43C0-8E2D-11D098A38E55}"/>
                    </a:ext>
                  </a:extLst>
                </p:cNvPr>
                <p:cNvPicPr/>
                <p:nvPr/>
              </p:nvPicPr>
              <p:blipFill>
                <a:blip r:embed="rId5"/>
                <a:stretch>
                  <a:fillRect/>
                </a:stretch>
              </p:blipFill>
              <p:spPr>
                <a:xfrm>
                  <a:off x="9543868" y="43287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墨迹 25">
                  <a:extLst>
                    <a:ext uri="{FF2B5EF4-FFF2-40B4-BE49-F238E27FC236}">
                      <a16:creationId xmlns:a16="http://schemas.microsoft.com/office/drawing/2014/main" id="{E0971095-531A-4D14-9CC2-C02651ADDAA9}"/>
                    </a:ext>
                  </a:extLst>
                </p14:cNvPr>
                <p14:cNvContentPartPr/>
                <p14:nvPr/>
              </p14:nvContentPartPr>
              <p14:xfrm>
                <a:off x="9420028" y="4220749"/>
                <a:ext cx="360" cy="360"/>
              </p14:xfrm>
            </p:contentPart>
          </mc:Choice>
          <mc:Fallback xmlns="">
            <p:pic>
              <p:nvPicPr>
                <p:cNvPr id="26" name="墨迹 25">
                  <a:extLst>
                    <a:ext uri="{FF2B5EF4-FFF2-40B4-BE49-F238E27FC236}">
                      <a16:creationId xmlns:a16="http://schemas.microsoft.com/office/drawing/2014/main" id="{E0971095-531A-4D14-9CC2-C02651ADDAA9}"/>
                    </a:ext>
                  </a:extLst>
                </p:cNvPr>
                <p:cNvPicPr/>
                <p:nvPr/>
              </p:nvPicPr>
              <p:blipFill>
                <a:blip r:embed="rId5"/>
                <a:stretch>
                  <a:fillRect/>
                </a:stretch>
              </p:blipFill>
              <p:spPr>
                <a:xfrm>
                  <a:off x="9411388" y="42117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墨迹 26">
                  <a:extLst>
                    <a:ext uri="{FF2B5EF4-FFF2-40B4-BE49-F238E27FC236}">
                      <a16:creationId xmlns:a16="http://schemas.microsoft.com/office/drawing/2014/main" id="{E19C16AC-E001-4028-943D-33E69434F907}"/>
                    </a:ext>
                  </a:extLst>
                </p14:cNvPr>
                <p14:cNvContentPartPr/>
                <p14:nvPr/>
              </p14:nvContentPartPr>
              <p14:xfrm>
                <a:off x="9420028" y="4220749"/>
                <a:ext cx="360" cy="360"/>
              </p14:xfrm>
            </p:contentPart>
          </mc:Choice>
          <mc:Fallback xmlns="">
            <p:pic>
              <p:nvPicPr>
                <p:cNvPr id="27" name="墨迹 26">
                  <a:extLst>
                    <a:ext uri="{FF2B5EF4-FFF2-40B4-BE49-F238E27FC236}">
                      <a16:creationId xmlns:a16="http://schemas.microsoft.com/office/drawing/2014/main" id="{E19C16AC-E001-4028-943D-33E69434F907}"/>
                    </a:ext>
                  </a:extLst>
                </p:cNvPr>
                <p:cNvPicPr/>
                <p:nvPr/>
              </p:nvPicPr>
              <p:blipFill>
                <a:blip r:embed="rId5"/>
                <a:stretch>
                  <a:fillRect/>
                </a:stretch>
              </p:blipFill>
              <p:spPr>
                <a:xfrm>
                  <a:off x="9411388" y="42117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9" name="墨迹 28">
                  <a:extLst>
                    <a:ext uri="{FF2B5EF4-FFF2-40B4-BE49-F238E27FC236}">
                      <a16:creationId xmlns:a16="http://schemas.microsoft.com/office/drawing/2014/main" id="{50571DC4-00DC-4E6D-9606-82C2CD2E4509}"/>
                    </a:ext>
                  </a:extLst>
                </p14:cNvPr>
                <p14:cNvContentPartPr/>
                <p14:nvPr/>
              </p14:nvContentPartPr>
              <p14:xfrm>
                <a:off x="5438068" y="4491829"/>
                <a:ext cx="360" cy="360"/>
              </p14:xfrm>
            </p:contentPart>
          </mc:Choice>
          <mc:Fallback xmlns="">
            <p:pic>
              <p:nvPicPr>
                <p:cNvPr id="29" name="墨迹 28">
                  <a:extLst>
                    <a:ext uri="{FF2B5EF4-FFF2-40B4-BE49-F238E27FC236}">
                      <a16:creationId xmlns:a16="http://schemas.microsoft.com/office/drawing/2014/main" id="{50571DC4-00DC-4E6D-9606-82C2CD2E4509}"/>
                    </a:ext>
                  </a:extLst>
                </p:cNvPr>
                <p:cNvPicPr/>
                <p:nvPr/>
              </p:nvPicPr>
              <p:blipFill>
                <a:blip r:embed="rId5"/>
                <a:stretch>
                  <a:fillRect/>
                </a:stretch>
              </p:blipFill>
              <p:spPr>
                <a:xfrm>
                  <a:off x="5429428" y="448318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墨迹 29">
                  <a:extLst>
                    <a:ext uri="{FF2B5EF4-FFF2-40B4-BE49-F238E27FC236}">
                      <a16:creationId xmlns:a16="http://schemas.microsoft.com/office/drawing/2014/main" id="{237F43B1-A54A-4FC4-B10D-B675CF45FA49}"/>
                    </a:ext>
                  </a:extLst>
                </p14:cNvPr>
                <p14:cNvContentPartPr/>
                <p14:nvPr/>
              </p14:nvContentPartPr>
              <p14:xfrm>
                <a:off x="5400628" y="4513429"/>
                <a:ext cx="360" cy="360"/>
              </p14:xfrm>
            </p:contentPart>
          </mc:Choice>
          <mc:Fallback xmlns="">
            <p:pic>
              <p:nvPicPr>
                <p:cNvPr id="30" name="墨迹 29">
                  <a:extLst>
                    <a:ext uri="{FF2B5EF4-FFF2-40B4-BE49-F238E27FC236}">
                      <a16:creationId xmlns:a16="http://schemas.microsoft.com/office/drawing/2014/main" id="{237F43B1-A54A-4FC4-B10D-B675CF45FA49}"/>
                    </a:ext>
                  </a:extLst>
                </p:cNvPr>
                <p:cNvPicPr/>
                <p:nvPr/>
              </p:nvPicPr>
              <p:blipFill>
                <a:blip r:embed="rId5"/>
                <a:stretch>
                  <a:fillRect/>
                </a:stretch>
              </p:blipFill>
              <p:spPr>
                <a:xfrm>
                  <a:off x="5391988" y="45044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墨迹 30">
                  <a:extLst>
                    <a:ext uri="{FF2B5EF4-FFF2-40B4-BE49-F238E27FC236}">
                      <a16:creationId xmlns:a16="http://schemas.microsoft.com/office/drawing/2014/main" id="{C20269ED-EFB4-473F-A451-9E84D97A1BDA}"/>
                    </a:ext>
                  </a:extLst>
                </p14:cNvPr>
                <p14:cNvContentPartPr/>
                <p14:nvPr/>
              </p14:nvContentPartPr>
              <p14:xfrm>
                <a:off x="5400628" y="4513429"/>
                <a:ext cx="360" cy="360"/>
              </p14:xfrm>
            </p:contentPart>
          </mc:Choice>
          <mc:Fallback xmlns="">
            <p:pic>
              <p:nvPicPr>
                <p:cNvPr id="31" name="墨迹 30">
                  <a:extLst>
                    <a:ext uri="{FF2B5EF4-FFF2-40B4-BE49-F238E27FC236}">
                      <a16:creationId xmlns:a16="http://schemas.microsoft.com/office/drawing/2014/main" id="{C20269ED-EFB4-473F-A451-9E84D97A1BDA}"/>
                    </a:ext>
                  </a:extLst>
                </p:cNvPr>
                <p:cNvPicPr/>
                <p:nvPr/>
              </p:nvPicPr>
              <p:blipFill>
                <a:blip r:embed="rId5"/>
                <a:stretch>
                  <a:fillRect/>
                </a:stretch>
              </p:blipFill>
              <p:spPr>
                <a:xfrm>
                  <a:off x="5391988" y="45044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墨迹 31">
                  <a:extLst>
                    <a:ext uri="{FF2B5EF4-FFF2-40B4-BE49-F238E27FC236}">
                      <a16:creationId xmlns:a16="http://schemas.microsoft.com/office/drawing/2014/main" id="{1B0736F5-621B-4DDF-8EBF-0C762B5E1923}"/>
                    </a:ext>
                  </a:extLst>
                </p14:cNvPr>
                <p14:cNvContentPartPr/>
                <p14:nvPr/>
              </p14:nvContentPartPr>
              <p14:xfrm>
                <a:off x="5528428" y="4507669"/>
                <a:ext cx="360" cy="360"/>
              </p14:xfrm>
            </p:contentPart>
          </mc:Choice>
          <mc:Fallback xmlns="">
            <p:pic>
              <p:nvPicPr>
                <p:cNvPr id="32" name="墨迹 31">
                  <a:extLst>
                    <a:ext uri="{FF2B5EF4-FFF2-40B4-BE49-F238E27FC236}">
                      <a16:creationId xmlns:a16="http://schemas.microsoft.com/office/drawing/2014/main" id="{1B0736F5-621B-4DDF-8EBF-0C762B5E1923}"/>
                    </a:ext>
                  </a:extLst>
                </p:cNvPr>
                <p:cNvPicPr/>
                <p:nvPr/>
              </p:nvPicPr>
              <p:blipFill>
                <a:blip r:embed="rId5"/>
                <a:stretch>
                  <a:fillRect/>
                </a:stretch>
              </p:blipFill>
              <p:spPr>
                <a:xfrm>
                  <a:off x="5519788" y="44986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0" name="墨迹 39">
                  <a:extLst>
                    <a:ext uri="{FF2B5EF4-FFF2-40B4-BE49-F238E27FC236}">
                      <a16:creationId xmlns:a16="http://schemas.microsoft.com/office/drawing/2014/main" id="{3903B997-15D0-42F9-9AC8-1317B7D8905F}"/>
                    </a:ext>
                  </a:extLst>
                </p14:cNvPr>
                <p14:cNvContentPartPr/>
                <p14:nvPr/>
              </p14:nvContentPartPr>
              <p14:xfrm>
                <a:off x="5592508" y="4028509"/>
                <a:ext cx="4275360" cy="885960"/>
              </p14:xfrm>
            </p:contentPart>
          </mc:Choice>
          <mc:Fallback xmlns="">
            <p:pic>
              <p:nvPicPr>
                <p:cNvPr id="40" name="墨迹 39">
                  <a:extLst>
                    <a:ext uri="{FF2B5EF4-FFF2-40B4-BE49-F238E27FC236}">
                      <a16:creationId xmlns:a16="http://schemas.microsoft.com/office/drawing/2014/main" id="{3903B997-15D0-42F9-9AC8-1317B7D8905F}"/>
                    </a:ext>
                  </a:extLst>
                </p:cNvPr>
                <p:cNvPicPr/>
                <p:nvPr/>
              </p:nvPicPr>
              <p:blipFill>
                <a:blip r:embed="rId30"/>
                <a:stretch>
                  <a:fillRect/>
                </a:stretch>
              </p:blipFill>
              <p:spPr>
                <a:xfrm>
                  <a:off x="5583508" y="4019869"/>
                  <a:ext cx="4293000" cy="90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42" name="墨迹 41">
                <a:extLst>
                  <a:ext uri="{FF2B5EF4-FFF2-40B4-BE49-F238E27FC236}">
                    <a16:creationId xmlns:a16="http://schemas.microsoft.com/office/drawing/2014/main" id="{954F460F-DB78-47EC-884A-84BD75CACABE}"/>
                  </a:ext>
                </a:extLst>
              </p14:cNvPr>
              <p14:cNvContentPartPr/>
              <p14:nvPr/>
            </p14:nvContentPartPr>
            <p14:xfrm>
              <a:off x="9665908" y="5514229"/>
              <a:ext cx="498960" cy="605160"/>
            </p14:xfrm>
          </p:contentPart>
        </mc:Choice>
        <mc:Fallback xmlns="">
          <p:pic>
            <p:nvPicPr>
              <p:cNvPr id="42" name="墨迹 41">
                <a:extLst>
                  <a:ext uri="{FF2B5EF4-FFF2-40B4-BE49-F238E27FC236}">
                    <a16:creationId xmlns:a16="http://schemas.microsoft.com/office/drawing/2014/main" id="{954F460F-DB78-47EC-884A-84BD75CACABE}"/>
                  </a:ext>
                </a:extLst>
              </p:cNvPr>
              <p:cNvPicPr/>
              <p:nvPr/>
            </p:nvPicPr>
            <p:blipFill>
              <a:blip r:embed="rId32"/>
              <a:stretch>
                <a:fillRect/>
              </a:stretch>
            </p:blipFill>
            <p:spPr>
              <a:xfrm>
                <a:off x="9657268" y="5505229"/>
                <a:ext cx="516600" cy="622800"/>
              </a:xfrm>
              <a:prstGeom prst="rect">
                <a:avLst/>
              </a:prstGeom>
            </p:spPr>
          </p:pic>
        </mc:Fallback>
      </mc:AlternateContent>
    </p:spTree>
    <p:extLst>
      <p:ext uri="{BB962C8B-B14F-4D97-AF65-F5344CB8AC3E}">
        <p14:creationId xmlns:p14="http://schemas.microsoft.com/office/powerpoint/2010/main" val="11979691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E9605-ABFD-4E4C-B630-81F927887392}"/>
              </a:ext>
            </a:extLst>
          </p:cNvPr>
          <p:cNvSpPr>
            <a:spLocks noGrp="1"/>
          </p:cNvSpPr>
          <p:nvPr>
            <p:ph type="title"/>
          </p:nvPr>
        </p:nvSpPr>
        <p:spPr/>
        <p:txBody>
          <a:bodyPr/>
          <a:lstStyle/>
          <a:p>
            <a:r>
              <a:rPr lang="zh-CN" altLang="en-US" dirty="0">
                <a:latin typeface="宋体" panose="02010600030101010101" pitchFamily="2" charset="-122"/>
              </a:rPr>
              <a:t>循环单链表合并为一个循环单链表</a:t>
            </a:r>
            <a:endParaRPr lang="zh-CN" altLang="en-US" dirty="0"/>
          </a:p>
        </p:txBody>
      </p:sp>
      <p:sp>
        <p:nvSpPr>
          <p:cNvPr id="3" name="内容占位符 2">
            <a:extLst>
              <a:ext uri="{FF2B5EF4-FFF2-40B4-BE49-F238E27FC236}">
                <a16:creationId xmlns:a16="http://schemas.microsoft.com/office/drawing/2014/main" id="{C55BAAE8-C83E-4656-A97A-0909A34D4E32}"/>
              </a:ext>
            </a:extLst>
          </p:cNvPr>
          <p:cNvSpPr>
            <a:spLocks noGrp="1"/>
          </p:cNvSpPr>
          <p:nvPr>
            <p:ph idx="1"/>
          </p:nvPr>
        </p:nvSpPr>
        <p:spPr/>
        <p:txBody>
          <a:bodyPr/>
          <a:lstStyle/>
          <a:p>
            <a:pPr>
              <a:lnSpc>
                <a:spcPct val="150000"/>
              </a:lnSpc>
              <a:spcBef>
                <a:spcPts val="600"/>
              </a:spcBef>
            </a:pPr>
            <a:r>
              <a:rPr lang="zh-CN" altLang="en-US" sz="2400" dirty="0"/>
              <a:t>已知：有两个带头结点的循环单链表</a:t>
            </a:r>
            <a:r>
              <a:rPr lang="en-US" altLang="zh-CN" sz="2400" dirty="0"/>
              <a:t>LA</a:t>
            </a:r>
            <a:r>
              <a:rPr lang="zh-CN" altLang="en-US" sz="2400" dirty="0"/>
              <a:t>、</a:t>
            </a:r>
            <a:r>
              <a:rPr lang="en-US" altLang="zh-CN" sz="2400" dirty="0"/>
              <a:t>LB</a:t>
            </a:r>
            <a:r>
              <a:rPr lang="zh-CN" altLang="en-US" sz="2400" dirty="0"/>
              <a:t>，编写一个算法，将两个循环单链表合并为一个循环单链表，其头指针为</a:t>
            </a:r>
            <a:r>
              <a:rPr lang="en-US" altLang="zh-CN" sz="2400" dirty="0"/>
              <a:t>LA</a:t>
            </a:r>
            <a:r>
              <a:rPr lang="zh-CN" altLang="en-US" sz="2400" dirty="0"/>
              <a:t>。</a:t>
            </a:r>
          </a:p>
          <a:p>
            <a:pPr>
              <a:lnSpc>
                <a:spcPct val="150000"/>
              </a:lnSpc>
              <a:spcBef>
                <a:spcPts val="600"/>
              </a:spcBef>
            </a:pPr>
            <a:r>
              <a:rPr lang="zh-CN" altLang="en-US" sz="2400" dirty="0"/>
              <a:t>算法思想：</a:t>
            </a:r>
            <a:endParaRPr lang="en-US" altLang="zh-CN" sz="2400" dirty="0"/>
          </a:p>
          <a:p>
            <a:pPr lvl="1">
              <a:lnSpc>
                <a:spcPct val="150000"/>
              </a:lnSpc>
              <a:spcBef>
                <a:spcPts val="600"/>
              </a:spcBef>
            </a:pPr>
            <a:r>
              <a:rPr lang="zh-CN" altLang="en-US" sz="2200" dirty="0"/>
              <a:t>先找到两个链表的尾，并分别由指针</a:t>
            </a:r>
            <a:r>
              <a:rPr lang="en-US" altLang="zh-CN" sz="2200" dirty="0"/>
              <a:t>p</a:t>
            </a:r>
            <a:r>
              <a:rPr lang="zh-CN" altLang="en-US" sz="2200" dirty="0"/>
              <a:t>、</a:t>
            </a:r>
            <a:r>
              <a:rPr lang="en-US" altLang="zh-CN" sz="2200" dirty="0"/>
              <a:t>q</a:t>
            </a:r>
            <a:r>
              <a:rPr lang="zh-CN" altLang="en-US" sz="2200" dirty="0"/>
              <a:t>指向它们</a:t>
            </a:r>
            <a:endParaRPr lang="en-US" altLang="zh-CN" sz="2200" dirty="0"/>
          </a:p>
          <a:p>
            <a:pPr lvl="1">
              <a:lnSpc>
                <a:spcPct val="150000"/>
              </a:lnSpc>
              <a:spcBef>
                <a:spcPts val="600"/>
              </a:spcBef>
            </a:pPr>
            <a:r>
              <a:rPr lang="zh-CN" altLang="en-US" sz="2200" dirty="0"/>
              <a:t>然后将第一个链表的</a:t>
            </a:r>
            <a:r>
              <a:rPr lang="zh-CN" altLang="en-US" sz="2200" dirty="0">
                <a:solidFill>
                  <a:srgbClr val="00B050"/>
                </a:solidFill>
              </a:rPr>
              <a:t>尾</a:t>
            </a:r>
            <a:r>
              <a:rPr lang="zh-CN" altLang="en-US" sz="2200" dirty="0"/>
              <a:t>与第二个表的</a:t>
            </a:r>
            <a:r>
              <a:rPr lang="zh-CN" altLang="en-US" sz="2200" dirty="0">
                <a:solidFill>
                  <a:srgbClr val="00B050"/>
                </a:solidFill>
              </a:rPr>
              <a:t>第一个结点</a:t>
            </a:r>
            <a:r>
              <a:rPr lang="zh-CN" altLang="en-US" sz="2200" dirty="0"/>
              <a:t>链接起来</a:t>
            </a:r>
            <a:endParaRPr lang="en-US" altLang="zh-CN" sz="2200" dirty="0"/>
          </a:p>
          <a:p>
            <a:pPr lvl="1">
              <a:lnSpc>
                <a:spcPct val="150000"/>
              </a:lnSpc>
              <a:spcBef>
                <a:spcPts val="600"/>
              </a:spcBef>
            </a:pPr>
            <a:r>
              <a:rPr lang="zh-CN" altLang="en-US" sz="2200" dirty="0"/>
              <a:t>修改第二个表的</a:t>
            </a:r>
            <a:r>
              <a:rPr lang="zh-CN" altLang="en-US" sz="2200" dirty="0">
                <a:solidFill>
                  <a:srgbClr val="00B050"/>
                </a:solidFill>
              </a:rPr>
              <a:t>尾</a:t>
            </a:r>
            <a:r>
              <a:rPr lang="en-US" altLang="zh-CN" sz="2200" dirty="0"/>
              <a:t>q</a:t>
            </a:r>
            <a:r>
              <a:rPr lang="zh-CN" altLang="en-US" sz="2200" dirty="0"/>
              <a:t>，使它的链域</a:t>
            </a:r>
            <a:r>
              <a:rPr lang="zh-CN" altLang="en-US" sz="2200" dirty="0">
                <a:solidFill>
                  <a:srgbClr val="00B050"/>
                </a:solidFill>
              </a:rPr>
              <a:t>指向</a:t>
            </a:r>
            <a:r>
              <a:rPr lang="zh-CN" altLang="en-US" sz="2200" dirty="0"/>
              <a:t>第一个表的</a:t>
            </a:r>
            <a:r>
              <a:rPr lang="zh-CN" altLang="en-US" sz="2200" dirty="0">
                <a:solidFill>
                  <a:srgbClr val="00B050"/>
                </a:solidFill>
              </a:rPr>
              <a:t>头</a:t>
            </a:r>
            <a:r>
              <a:rPr lang="zh-CN" altLang="en-US" sz="2200" dirty="0"/>
              <a:t>结点</a:t>
            </a:r>
          </a:p>
          <a:p>
            <a:pPr>
              <a:lnSpc>
                <a:spcPct val="150000"/>
              </a:lnSpc>
              <a:spcBef>
                <a:spcPts val="600"/>
              </a:spcBef>
            </a:pPr>
            <a:endParaRPr lang="zh-CN" altLang="en-US" sz="2400" dirty="0"/>
          </a:p>
        </p:txBody>
      </p:sp>
    </p:spTree>
    <p:extLst>
      <p:ext uri="{BB962C8B-B14F-4D97-AF65-F5344CB8AC3E}">
        <p14:creationId xmlns:p14="http://schemas.microsoft.com/office/powerpoint/2010/main" val="1054998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D2C731-91F7-4028-B459-E3A9817A2F1E}"/>
              </a:ext>
            </a:extLst>
          </p:cNvPr>
          <p:cNvSpPr>
            <a:spLocks noGrp="1"/>
          </p:cNvSpPr>
          <p:nvPr>
            <p:ph idx="1"/>
          </p:nvPr>
        </p:nvSpPr>
        <p:spPr>
          <a:xfrm>
            <a:off x="609600" y="1066800"/>
            <a:ext cx="11404600" cy="5334000"/>
          </a:xfrm>
        </p:spPr>
        <p:txBody>
          <a:bodyPr/>
          <a:lstStyle/>
          <a:p>
            <a:pPr marL="0" indent="0">
              <a:spcBef>
                <a:spcPts val="600"/>
              </a:spcBef>
              <a:spcAft>
                <a:spcPts val="0"/>
              </a:spcAft>
              <a:buNone/>
            </a:pPr>
            <a:r>
              <a:rPr lang="en-US" altLang="zh-CN" sz="2000" dirty="0" err="1"/>
              <a:t>LinkList</a:t>
            </a:r>
            <a:r>
              <a:rPr lang="en-US" altLang="zh-CN" sz="2000" dirty="0"/>
              <a:t>   merge_1(</a:t>
            </a:r>
            <a:r>
              <a:rPr lang="en-US" altLang="zh-CN" sz="2000" dirty="0" err="1"/>
              <a:t>LinkList</a:t>
            </a:r>
            <a:r>
              <a:rPr lang="en-US" altLang="zh-CN" sz="2000" dirty="0"/>
              <a:t> </a:t>
            </a:r>
            <a:r>
              <a:rPr lang="en-US" altLang="zh-CN" sz="2000" dirty="0" err="1"/>
              <a:t>LA,LinkList</a:t>
            </a:r>
            <a:r>
              <a:rPr lang="en-US" altLang="zh-CN" sz="2000" dirty="0"/>
              <a:t> LB) {</a:t>
            </a:r>
          </a:p>
          <a:p>
            <a:pPr marL="0" indent="0">
              <a:spcBef>
                <a:spcPts val="600"/>
              </a:spcBef>
              <a:spcAft>
                <a:spcPts val="0"/>
              </a:spcAft>
              <a:buNone/>
            </a:pPr>
            <a:r>
              <a:rPr lang="en-US" altLang="zh-CN" sz="2000" dirty="0"/>
              <a:t>    Node *p, *q; </a:t>
            </a:r>
            <a:r>
              <a:rPr lang="en-US" altLang="zh-CN" sz="2000" dirty="0">
                <a:solidFill>
                  <a:srgbClr val="00B050"/>
                </a:solidFill>
              </a:rPr>
              <a:t>//</a:t>
            </a:r>
            <a:r>
              <a:rPr lang="zh-CN" altLang="en-US" sz="2000" dirty="0">
                <a:solidFill>
                  <a:srgbClr val="00B050"/>
                </a:solidFill>
              </a:rPr>
              <a:t>指向节点的两个指针</a:t>
            </a:r>
            <a:endParaRPr lang="en-US" altLang="zh-CN" sz="2000" dirty="0">
              <a:solidFill>
                <a:srgbClr val="00B050"/>
              </a:solidFill>
            </a:endParaRPr>
          </a:p>
          <a:p>
            <a:pPr marL="0" indent="0">
              <a:spcBef>
                <a:spcPts val="600"/>
              </a:spcBef>
              <a:spcAft>
                <a:spcPts val="0"/>
              </a:spcAft>
              <a:buNone/>
            </a:pPr>
            <a:r>
              <a:rPr lang="en-US" altLang="zh-CN" sz="2000" dirty="0"/>
              <a:t>    p=LA; </a:t>
            </a:r>
            <a:r>
              <a:rPr lang="en-US" altLang="zh-CN" sz="2000" dirty="0">
                <a:solidFill>
                  <a:srgbClr val="00B050"/>
                </a:solidFill>
              </a:rPr>
              <a:t>//p</a:t>
            </a:r>
            <a:r>
              <a:rPr lang="zh-CN" altLang="en-US" sz="2000" dirty="0">
                <a:solidFill>
                  <a:srgbClr val="00B050"/>
                </a:solidFill>
              </a:rPr>
              <a:t>指向</a:t>
            </a:r>
            <a:r>
              <a:rPr lang="en-US" altLang="zh-CN" sz="2000" dirty="0">
                <a:solidFill>
                  <a:srgbClr val="00B050"/>
                </a:solidFill>
              </a:rPr>
              <a:t>LA</a:t>
            </a:r>
          </a:p>
          <a:p>
            <a:pPr marL="0" indent="0">
              <a:spcBef>
                <a:spcPts val="600"/>
              </a:spcBef>
              <a:spcAft>
                <a:spcPts val="0"/>
              </a:spcAft>
              <a:buNone/>
            </a:pPr>
            <a:r>
              <a:rPr lang="en-US" altLang="zh-CN" sz="2000" dirty="0"/>
              <a:t>    q=LB; </a:t>
            </a:r>
            <a:r>
              <a:rPr lang="en-US" altLang="zh-CN" sz="2000" dirty="0">
                <a:solidFill>
                  <a:srgbClr val="00B050"/>
                </a:solidFill>
              </a:rPr>
              <a:t>//q</a:t>
            </a:r>
            <a:r>
              <a:rPr lang="zh-CN" altLang="en-US" sz="2000" dirty="0">
                <a:solidFill>
                  <a:srgbClr val="00B050"/>
                </a:solidFill>
              </a:rPr>
              <a:t>指向</a:t>
            </a:r>
            <a:r>
              <a:rPr lang="en-US" altLang="zh-CN" sz="2000" dirty="0">
                <a:solidFill>
                  <a:srgbClr val="00B050"/>
                </a:solidFill>
              </a:rPr>
              <a:t>LB</a:t>
            </a:r>
            <a:endParaRPr lang="en-US" altLang="zh-CN" sz="2000" dirty="0"/>
          </a:p>
          <a:p>
            <a:pPr marL="0" indent="0">
              <a:spcBef>
                <a:spcPts val="600"/>
              </a:spcBef>
              <a:spcAft>
                <a:spcPts val="0"/>
              </a:spcAft>
              <a:buNone/>
            </a:pPr>
            <a:r>
              <a:rPr lang="en-US" altLang="zh-CN" sz="2000" dirty="0"/>
              <a:t>    while (p-&gt;next!=LA)</a:t>
            </a:r>
          </a:p>
          <a:p>
            <a:pPr marL="0" indent="0">
              <a:spcBef>
                <a:spcPts val="600"/>
              </a:spcBef>
              <a:spcAft>
                <a:spcPts val="0"/>
              </a:spcAft>
              <a:buNone/>
            </a:pPr>
            <a:r>
              <a:rPr lang="en-US" altLang="zh-CN" sz="2000" dirty="0"/>
              <a:t>        p=p-&gt;next;	   </a:t>
            </a:r>
            <a:r>
              <a:rPr lang="en-US" altLang="zh-CN" sz="2000" dirty="0">
                <a:solidFill>
                  <a:srgbClr val="CC00CC"/>
                </a:solidFill>
              </a:rPr>
              <a:t>/*</a:t>
            </a:r>
            <a:r>
              <a:rPr lang="zh-CN" altLang="en-US" sz="2000" dirty="0">
                <a:solidFill>
                  <a:srgbClr val="00B050"/>
                </a:solidFill>
              </a:rPr>
              <a:t>移动</a:t>
            </a:r>
            <a:r>
              <a:rPr lang="en-US" altLang="zh-CN" sz="2000" dirty="0">
                <a:solidFill>
                  <a:srgbClr val="00B050"/>
                </a:solidFill>
              </a:rPr>
              <a:t>p,</a:t>
            </a:r>
            <a:r>
              <a:rPr lang="zh-CN" altLang="en-US" sz="2000" dirty="0">
                <a:solidFill>
                  <a:srgbClr val="CC00CC"/>
                </a:solidFill>
              </a:rPr>
              <a:t>找到表</a:t>
            </a:r>
            <a:r>
              <a:rPr lang="en-US" altLang="zh-CN" sz="2000" dirty="0">
                <a:solidFill>
                  <a:srgbClr val="CC00CC"/>
                </a:solidFill>
              </a:rPr>
              <a:t>LA</a:t>
            </a:r>
            <a:r>
              <a:rPr lang="zh-CN" altLang="en-US" sz="2000" dirty="0">
                <a:solidFill>
                  <a:srgbClr val="CC00CC"/>
                </a:solidFill>
              </a:rPr>
              <a:t>的表尾，用</a:t>
            </a:r>
            <a:r>
              <a:rPr lang="en-US" altLang="zh-CN" sz="2000" dirty="0">
                <a:solidFill>
                  <a:srgbClr val="CC00CC"/>
                </a:solidFill>
              </a:rPr>
              <a:t>p</a:t>
            </a:r>
            <a:r>
              <a:rPr lang="zh-CN" altLang="en-US" sz="2000" dirty="0">
                <a:solidFill>
                  <a:srgbClr val="CC00CC"/>
                </a:solidFill>
              </a:rPr>
              <a:t>指向它*</a:t>
            </a:r>
            <a:r>
              <a:rPr lang="en-US" altLang="zh-CN" sz="2000" dirty="0">
                <a:solidFill>
                  <a:srgbClr val="CC00CC"/>
                </a:solidFill>
              </a:rPr>
              <a:t>/</a:t>
            </a:r>
          </a:p>
          <a:p>
            <a:pPr marL="0" indent="0">
              <a:spcBef>
                <a:spcPts val="600"/>
              </a:spcBef>
              <a:spcAft>
                <a:spcPts val="0"/>
              </a:spcAft>
              <a:buNone/>
            </a:pPr>
            <a:r>
              <a:rPr lang="en-US" altLang="zh-CN" sz="2000" dirty="0"/>
              <a:t>    while (q-&gt;next!=LB)</a:t>
            </a:r>
          </a:p>
          <a:p>
            <a:pPr marL="0" indent="0">
              <a:spcBef>
                <a:spcPts val="600"/>
              </a:spcBef>
              <a:spcAft>
                <a:spcPts val="0"/>
              </a:spcAft>
              <a:buNone/>
            </a:pPr>
            <a:r>
              <a:rPr lang="en-US" altLang="zh-CN" sz="2000" dirty="0"/>
              <a:t>        q=q-&gt;next;	   </a:t>
            </a:r>
            <a:r>
              <a:rPr lang="en-US" altLang="zh-CN" sz="2000" dirty="0">
                <a:solidFill>
                  <a:srgbClr val="CC00CC"/>
                </a:solidFill>
              </a:rPr>
              <a:t>/*</a:t>
            </a:r>
            <a:r>
              <a:rPr lang="zh-CN" altLang="en-US" sz="2000" dirty="0">
                <a:solidFill>
                  <a:srgbClr val="00B050"/>
                </a:solidFill>
              </a:rPr>
              <a:t>移动</a:t>
            </a:r>
            <a:r>
              <a:rPr lang="en-US" altLang="zh-CN" sz="2000" dirty="0">
                <a:solidFill>
                  <a:srgbClr val="00B050"/>
                </a:solidFill>
              </a:rPr>
              <a:t>q,</a:t>
            </a:r>
            <a:r>
              <a:rPr lang="zh-CN" altLang="en-US" sz="2000" dirty="0">
                <a:solidFill>
                  <a:srgbClr val="CC00CC"/>
                </a:solidFill>
              </a:rPr>
              <a:t>找到表</a:t>
            </a:r>
            <a:r>
              <a:rPr lang="en-US" altLang="zh-CN" sz="2000" dirty="0">
                <a:solidFill>
                  <a:srgbClr val="CC00CC"/>
                </a:solidFill>
              </a:rPr>
              <a:t>LB</a:t>
            </a:r>
            <a:r>
              <a:rPr lang="zh-CN" altLang="en-US" sz="2000" dirty="0">
                <a:solidFill>
                  <a:srgbClr val="CC00CC"/>
                </a:solidFill>
              </a:rPr>
              <a:t>的表尾，用</a:t>
            </a:r>
            <a:r>
              <a:rPr lang="en-US" altLang="zh-CN" sz="2000" dirty="0">
                <a:solidFill>
                  <a:srgbClr val="CC00CC"/>
                </a:solidFill>
              </a:rPr>
              <a:t>q</a:t>
            </a:r>
            <a:r>
              <a:rPr lang="zh-CN" altLang="en-US" sz="2000" dirty="0">
                <a:solidFill>
                  <a:srgbClr val="CC00CC"/>
                </a:solidFill>
              </a:rPr>
              <a:t>指向它*</a:t>
            </a:r>
            <a:r>
              <a:rPr lang="en-US" altLang="zh-CN" sz="2000" dirty="0">
                <a:solidFill>
                  <a:srgbClr val="CC00CC"/>
                </a:solidFill>
              </a:rPr>
              <a:t>/</a:t>
            </a:r>
          </a:p>
          <a:p>
            <a:pPr marL="0" indent="0">
              <a:spcBef>
                <a:spcPts val="600"/>
              </a:spcBef>
              <a:spcAft>
                <a:spcPts val="0"/>
              </a:spcAft>
              <a:buNone/>
            </a:pPr>
            <a:r>
              <a:rPr lang="en-US" altLang="zh-CN" sz="2000" dirty="0"/>
              <a:t>    q-&gt;next=</a:t>
            </a:r>
            <a:r>
              <a:rPr lang="en-US" altLang="zh-CN" sz="2000" dirty="0">
                <a:solidFill>
                  <a:srgbClr val="00B050"/>
                </a:solidFill>
              </a:rPr>
              <a:t>LA</a:t>
            </a:r>
            <a:r>
              <a:rPr lang="en-US" altLang="zh-CN" sz="2000" dirty="0"/>
              <a:t>;	   </a:t>
            </a:r>
            <a:r>
              <a:rPr lang="en-US" altLang="zh-CN" sz="2000" dirty="0">
                <a:solidFill>
                  <a:srgbClr val="CC00CC"/>
                </a:solidFill>
              </a:rPr>
              <a:t>/*</a:t>
            </a:r>
            <a:r>
              <a:rPr lang="zh-CN" altLang="en-US" sz="2000" dirty="0">
                <a:solidFill>
                  <a:srgbClr val="CC00CC"/>
                </a:solidFill>
              </a:rPr>
              <a:t>修改表</a:t>
            </a:r>
            <a:r>
              <a:rPr lang="en-US" altLang="zh-CN" sz="2000" dirty="0">
                <a:solidFill>
                  <a:srgbClr val="CC00CC"/>
                </a:solidFill>
              </a:rPr>
              <a:t>LB </a:t>
            </a:r>
            <a:r>
              <a:rPr lang="zh-CN" altLang="en-US" sz="2000" dirty="0">
                <a:solidFill>
                  <a:srgbClr val="CC00CC"/>
                </a:solidFill>
              </a:rPr>
              <a:t>的尾指针，使之指向表</a:t>
            </a:r>
            <a:r>
              <a:rPr lang="en-US" altLang="zh-CN" sz="2000" dirty="0">
                <a:solidFill>
                  <a:srgbClr val="CC00CC"/>
                </a:solidFill>
              </a:rPr>
              <a:t>LA </a:t>
            </a:r>
            <a:r>
              <a:rPr lang="zh-CN" altLang="en-US" sz="2000" dirty="0">
                <a:solidFill>
                  <a:srgbClr val="CC00CC"/>
                </a:solidFill>
              </a:rPr>
              <a:t>的头结点*</a:t>
            </a:r>
            <a:r>
              <a:rPr lang="en-US" altLang="zh-CN" sz="2000" dirty="0">
                <a:solidFill>
                  <a:srgbClr val="CC00CC"/>
                </a:solidFill>
              </a:rPr>
              <a:t>/</a:t>
            </a:r>
          </a:p>
          <a:p>
            <a:pPr marL="0" indent="0">
              <a:spcBef>
                <a:spcPts val="600"/>
              </a:spcBef>
              <a:spcAft>
                <a:spcPts val="0"/>
              </a:spcAft>
              <a:buNone/>
            </a:pPr>
            <a:r>
              <a:rPr lang="en-US" altLang="zh-CN" sz="2000" dirty="0"/>
              <a:t>    p-&gt;next=</a:t>
            </a:r>
            <a:r>
              <a:rPr lang="en-US" altLang="zh-CN" sz="2000" dirty="0">
                <a:solidFill>
                  <a:srgbClr val="00B050"/>
                </a:solidFill>
              </a:rPr>
              <a:t>LB-&gt;next</a:t>
            </a:r>
            <a:r>
              <a:rPr lang="en-US" altLang="zh-CN" sz="2000" dirty="0"/>
              <a:t>;  </a:t>
            </a:r>
            <a:r>
              <a:rPr lang="en-US" altLang="zh-CN" sz="2000" dirty="0">
                <a:solidFill>
                  <a:srgbClr val="CC00CC"/>
                </a:solidFill>
              </a:rPr>
              <a:t>/*</a:t>
            </a:r>
            <a:r>
              <a:rPr lang="zh-CN" altLang="en-US" sz="2000" dirty="0">
                <a:solidFill>
                  <a:srgbClr val="CC00CC"/>
                </a:solidFill>
              </a:rPr>
              <a:t>修改表</a:t>
            </a:r>
            <a:r>
              <a:rPr lang="en-US" altLang="zh-CN" sz="2000" dirty="0">
                <a:solidFill>
                  <a:srgbClr val="CC00CC"/>
                </a:solidFill>
              </a:rPr>
              <a:t>LA</a:t>
            </a:r>
            <a:r>
              <a:rPr lang="zh-CN" altLang="en-US" sz="2000" dirty="0">
                <a:solidFill>
                  <a:srgbClr val="CC00CC"/>
                </a:solidFill>
              </a:rPr>
              <a:t>的尾指针，使之指向表</a:t>
            </a:r>
            <a:r>
              <a:rPr lang="en-US" altLang="zh-CN" sz="2000" dirty="0">
                <a:solidFill>
                  <a:srgbClr val="CC00CC"/>
                </a:solidFill>
              </a:rPr>
              <a:t>LB </a:t>
            </a:r>
            <a:r>
              <a:rPr lang="zh-CN" altLang="en-US" sz="2000" dirty="0">
                <a:solidFill>
                  <a:srgbClr val="CC00CC"/>
                </a:solidFill>
              </a:rPr>
              <a:t>中的</a:t>
            </a:r>
            <a:r>
              <a:rPr lang="zh-CN" altLang="en-US" sz="2000" dirty="0">
                <a:solidFill>
                  <a:srgbClr val="00B050"/>
                </a:solidFill>
              </a:rPr>
              <a:t>第一个结点</a:t>
            </a:r>
            <a:r>
              <a:rPr lang="zh-CN" altLang="en-US" sz="2000" dirty="0">
                <a:solidFill>
                  <a:srgbClr val="CC00CC"/>
                </a:solidFill>
              </a:rPr>
              <a:t>*</a:t>
            </a:r>
            <a:r>
              <a:rPr lang="en-US" altLang="zh-CN" sz="2000" dirty="0">
                <a:solidFill>
                  <a:srgbClr val="CC00CC"/>
                </a:solidFill>
              </a:rPr>
              <a:t>/</a:t>
            </a:r>
          </a:p>
          <a:p>
            <a:pPr marL="0" indent="0">
              <a:spcBef>
                <a:spcPts val="600"/>
              </a:spcBef>
              <a:spcAft>
                <a:spcPts val="0"/>
              </a:spcAft>
              <a:buNone/>
            </a:pPr>
            <a:r>
              <a:rPr lang="en-US" altLang="zh-CN" sz="2000" dirty="0"/>
              <a:t>    </a:t>
            </a:r>
            <a:r>
              <a:rPr lang="en-US" altLang="zh-CN" sz="2000" dirty="0">
                <a:highlight>
                  <a:srgbClr val="FFFF00"/>
                </a:highlight>
              </a:rPr>
              <a:t>free(LB); </a:t>
            </a:r>
            <a:r>
              <a:rPr lang="en-US" altLang="zh-CN" sz="2000" dirty="0">
                <a:solidFill>
                  <a:srgbClr val="00B050"/>
                </a:solidFill>
              </a:rPr>
              <a:t>//</a:t>
            </a:r>
            <a:r>
              <a:rPr lang="zh-CN" altLang="en-US" sz="2000" dirty="0">
                <a:solidFill>
                  <a:srgbClr val="00B050"/>
                </a:solidFill>
              </a:rPr>
              <a:t>不能</a:t>
            </a:r>
            <a:r>
              <a:rPr lang="en-US" altLang="zh-CN" sz="2000" dirty="0">
                <a:solidFill>
                  <a:srgbClr val="00B050"/>
                </a:solidFill>
              </a:rPr>
              <a:t>free(LA),</a:t>
            </a:r>
            <a:r>
              <a:rPr lang="zh-CN" altLang="en-US" sz="2000" dirty="0">
                <a:solidFill>
                  <a:srgbClr val="00B050"/>
                </a:solidFill>
              </a:rPr>
              <a:t>因</a:t>
            </a:r>
            <a:r>
              <a:rPr lang="en-US" altLang="zh-CN" sz="2000" dirty="0">
                <a:solidFill>
                  <a:srgbClr val="00B050"/>
                </a:solidFill>
              </a:rPr>
              <a:t>LA</a:t>
            </a:r>
            <a:r>
              <a:rPr lang="zh-CN" altLang="en-US" sz="2000" dirty="0">
                <a:solidFill>
                  <a:srgbClr val="00B050"/>
                </a:solidFill>
              </a:rPr>
              <a:t>为合并后的链表指针</a:t>
            </a:r>
            <a:endParaRPr lang="en-US" altLang="zh-CN" sz="2000" dirty="0"/>
          </a:p>
          <a:p>
            <a:pPr marL="0" indent="0">
              <a:spcBef>
                <a:spcPts val="600"/>
              </a:spcBef>
              <a:spcAft>
                <a:spcPts val="0"/>
              </a:spcAft>
              <a:buNone/>
            </a:pPr>
            <a:r>
              <a:rPr lang="en-US" altLang="zh-CN" sz="2000" dirty="0"/>
              <a:t>    return(</a:t>
            </a:r>
            <a:r>
              <a:rPr lang="en-US" altLang="zh-CN" sz="2000" dirty="0">
                <a:solidFill>
                  <a:srgbClr val="00B050"/>
                </a:solidFill>
              </a:rPr>
              <a:t>LA</a:t>
            </a:r>
            <a:r>
              <a:rPr lang="en-US" altLang="zh-CN" sz="2000" dirty="0"/>
              <a:t>);</a:t>
            </a:r>
          </a:p>
          <a:p>
            <a:pPr marL="0" indent="0">
              <a:spcBef>
                <a:spcPts val="600"/>
              </a:spcBef>
              <a:spcAft>
                <a:spcPts val="0"/>
              </a:spcAft>
              <a:buNone/>
            </a:pPr>
            <a:r>
              <a:rPr lang="en-US" altLang="zh-CN" sz="2000" dirty="0"/>
              <a:t>}</a:t>
            </a:r>
            <a:endParaRPr lang="zh-CN" altLang="en-US" sz="2000" dirty="0"/>
          </a:p>
        </p:txBody>
      </p:sp>
      <p:sp>
        <p:nvSpPr>
          <p:cNvPr id="2" name="标题 1">
            <a:extLst>
              <a:ext uri="{FF2B5EF4-FFF2-40B4-BE49-F238E27FC236}">
                <a16:creationId xmlns:a16="http://schemas.microsoft.com/office/drawing/2014/main" id="{9431B5CA-0AE3-4C2B-B632-8C20209F7521}"/>
              </a:ext>
            </a:extLst>
          </p:cNvPr>
          <p:cNvSpPr>
            <a:spLocks noGrp="1"/>
          </p:cNvSpPr>
          <p:nvPr>
            <p:ph type="title"/>
          </p:nvPr>
        </p:nvSpPr>
        <p:spPr>
          <a:xfrm>
            <a:off x="914400" y="457199"/>
            <a:ext cx="10363200" cy="505399"/>
          </a:xfrm>
        </p:spPr>
        <p:txBody>
          <a:bodyPr/>
          <a:lstStyle/>
          <a:p>
            <a:r>
              <a:rPr lang="zh-CN" altLang="en-US" sz="3200" dirty="0"/>
              <a:t>采用头指针合并</a:t>
            </a:r>
          </a:p>
        </p:txBody>
      </p:sp>
      <p:sp>
        <p:nvSpPr>
          <p:cNvPr id="4" name="Rectangle 6">
            <a:extLst>
              <a:ext uri="{FF2B5EF4-FFF2-40B4-BE49-F238E27FC236}">
                <a16:creationId xmlns:a16="http://schemas.microsoft.com/office/drawing/2014/main" id="{0986344B-3C25-4389-8860-0D1FF04B3EF2}"/>
              </a:ext>
            </a:extLst>
          </p:cNvPr>
          <p:cNvSpPr>
            <a:spLocks noChangeArrowheads="1"/>
          </p:cNvSpPr>
          <p:nvPr/>
        </p:nvSpPr>
        <p:spPr bwMode="auto">
          <a:xfrm>
            <a:off x="3723251" y="556260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5" name="Rectangle 7">
            <a:extLst>
              <a:ext uri="{FF2B5EF4-FFF2-40B4-BE49-F238E27FC236}">
                <a16:creationId xmlns:a16="http://schemas.microsoft.com/office/drawing/2014/main" id="{49F0B1FD-875D-4B48-8EFC-8687CD72A246}"/>
              </a:ext>
            </a:extLst>
          </p:cNvPr>
          <p:cNvSpPr>
            <a:spLocks noChangeArrowheads="1"/>
          </p:cNvSpPr>
          <p:nvPr/>
        </p:nvSpPr>
        <p:spPr bwMode="auto">
          <a:xfrm>
            <a:off x="4264590" y="5562600"/>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6" name="Rectangle 11">
            <a:extLst>
              <a:ext uri="{FF2B5EF4-FFF2-40B4-BE49-F238E27FC236}">
                <a16:creationId xmlns:a16="http://schemas.microsoft.com/office/drawing/2014/main" id="{C9B6F029-1AD4-4910-9649-6C098267B2AE}"/>
              </a:ext>
            </a:extLst>
          </p:cNvPr>
          <p:cNvSpPr>
            <a:spLocks noChangeArrowheads="1"/>
          </p:cNvSpPr>
          <p:nvPr/>
        </p:nvSpPr>
        <p:spPr bwMode="auto">
          <a:xfrm>
            <a:off x="5091677"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7" name="Rectangle 12">
            <a:extLst>
              <a:ext uri="{FF2B5EF4-FFF2-40B4-BE49-F238E27FC236}">
                <a16:creationId xmlns:a16="http://schemas.microsoft.com/office/drawing/2014/main" id="{D00DC316-AC75-4842-B7DD-429A958528BF}"/>
              </a:ext>
            </a:extLst>
          </p:cNvPr>
          <p:cNvSpPr>
            <a:spLocks noChangeArrowheads="1"/>
          </p:cNvSpPr>
          <p:nvPr/>
        </p:nvSpPr>
        <p:spPr bwMode="auto">
          <a:xfrm>
            <a:off x="5633015"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13">
            <a:extLst>
              <a:ext uri="{FF2B5EF4-FFF2-40B4-BE49-F238E27FC236}">
                <a16:creationId xmlns:a16="http://schemas.microsoft.com/office/drawing/2014/main" id="{01DB8607-73CB-456E-9296-18F820800846}"/>
              </a:ext>
            </a:extLst>
          </p:cNvPr>
          <p:cNvSpPr>
            <a:spLocks noChangeArrowheads="1"/>
          </p:cNvSpPr>
          <p:nvPr/>
        </p:nvSpPr>
        <p:spPr bwMode="auto">
          <a:xfrm>
            <a:off x="6935589"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baseline="-25000" dirty="0">
                <a:solidFill>
                  <a:srgbClr val="3333FF"/>
                </a:solidFill>
                <a:latin typeface="Times New Roman" pitchFamily="18" charset="0"/>
                <a:cs typeface="Times New Roman" pitchFamily="18" charset="0"/>
              </a:rPr>
              <a:t>n</a:t>
            </a:r>
          </a:p>
        </p:txBody>
      </p:sp>
      <p:sp>
        <p:nvSpPr>
          <p:cNvPr id="9" name="Rectangle 14">
            <a:extLst>
              <a:ext uri="{FF2B5EF4-FFF2-40B4-BE49-F238E27FC236}">
                <a16:creationId xmlns:a16="http://schemas.microsoft.com/office/drawing/2014/main" id="{43A63672-DD1A-4951-9E98-7D3CFC76AD6C}"/>
              </a:ext>
            </a:extLst>
          </p:cNvPr>
          <p:cNvSpPr>
            <a:spLocks noChangeArrowheads="1"/>
          </p:cNvSpPr>
          <p:nvPr/>
        </p:nvSpPr>
        <p:spPr bwMode="auto">
          <a:xfrm>
            <a:off x="7476927"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Text Box 17">
            <a:extLst>
              <a:ext uri="{FF2B5EF4-FFF2-40B4-BE49-F238E27FC236}">
                <a16:creationId xmlns:a16="http://schemas.microsoft.com/office/drawing/2014/main" id="{2BEC04D3-93A7-4DE4-A3CF-78B423A7DD55}"/>
              </a:ext>
            </a:extLst>
          </p:cNvPr>
          <p:cNvSpPr txBox="1">
            <a:spLocks noChangeArrowheads="1"/>
          </p:cNvSpPr>
          <p:nvPr/>
        </p:nvSpPr>
        <p:spPr bwMode="auto">
          <a:xfrm>
            <a:off x="6425704" y="5562231"/>
            <a:ext cx="576221" cy="45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11" name="Line 20">
            <a:extLst>
              <a:ext uri="{FF2B5EF4-FFF2-40B4-BE49-F238E27FC236}">
                <a16:creationId xmlns:a16="http://schemas.microsoft.com/office/drawing/2014/main" id="{E4D972AB-D951-4F9B-BD4E-0023627CEE2C}"/>
              </a:ext>
            </a:extLst>
          </p:cNvPr>
          <p:cNvSpPr>
            <a:spLocks noChangeShapeType="1"/>
          </p:cNvSpPr>
          <p:nvPr/>
        </p:nvSpPr>
        <p:spPr bwMode="auto">
          <a:xfrm>
            <a:off x="4515309" y="5778868"/>
            <a:ext cx="576221"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21">
            <a:extLst>
              <a:ext uri="{FF2B5EF4-FFF2-40B4-BE49-F238E27FC236}">
                <a16:creationId xmlns:a16="http://schemas.microsoft.com/office/drawing/2014/main" id="{587214A0-FE1D-4AE0-B3B9-F866FF28C242}"/>
              </a:ext>
            </a:extLst>
          </p:cNvPr>
          <p:cNvSpPr>
            <a:spLocks noChangeShapeType="1"/>
          </p:cNvSpPr>
          <p:nvPr/>
        </p:nvSpPr>
        <p:spPr bwMode="auto">
          <a:xfrm>
            <a:off x="5902890" y="5778132"/>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22">
            <a:extLst>
              <a:ext uri="{FF2B5EF4-FFF2-40B4-BE49-F238E27FC236}">
                <a16:creationId xmlns:a16="http://schemas.microsoft.com/office/drawing/2014/main" id="{5F26B50F-24D9-4085-95D6-10E41BE78F85}"/>
              </a:ext>
            </a:extLst>
          </p:cNvPr>
          <p:cNvSpPr>
            <a:spLocks noChangeShapeType="1"/>
          </p:cNvSpPr>
          <p:nvPr/>
        </p:nvSpPr>
        <p:spPr bwMode="auto">
          <a:xfrm>
            <a:off x="7728567" y="5790892"/>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Rectangle 11">
            <a:extLst>
              <a:ext uri="{FF2B5EF4-FFF2-40B4-BE49-F238E27FC236}">
                <a16:creationId xmlns:a16="http://schemas.microsoft.com/office/drawing/2014/main" id="{737FFF2D-1D22-4357-B8BE-25318BC3085C}"/>
              </a:ext>
            </a:extLst>
          </p:cNvPr>
          <p:cNvSpPr>
            <a:spLocks noChangeArrowheads="1"/>
          </p:cNvSpPr>
          <p:nvPr/>
        </p:nvSpPr>
        <p:spPr bwMode="auto">
          <a:xfrm>
            <a:off x="8297862"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r>
              <a:rPr lang="en-US" altLang="zh-CN" sz="2000" b="1" baseline="-25000" dirty="0">
                <a:solidFill>
                  <a:srgbClr val="3333FF"/>
                </a:solidFill>
              </a:rPr>
              <a:t>1</a:t>
            </a:r>
          </a:p>
        </p:txBody>
      </p:sp>
      <p:sp>
        <p:nvSpPr>
          <p:cNvPr id="17" name="Rectangle 12">
            <a:extLst>
              <a:ext uri="{FF2B5EF4-FFF2-40B4-BE49-F238E27FC236}">
                <a16:creationId xmlns:a16="http://schemas.microsoft.com/office/drawing/2014/main" id="{7E9CC099-B5C2-4DBB-A24F-D5725ED3D002}"/>
              </a:ext>
            </a:extLst>
          </p:cNvPr>
          <p:cNvSpPr>
            <a:spLocks noChangeArrowheads="1"/>
          </p:cNvSpPr>
          <p:nvPr/>
        </p:nvSpPr>
        <p:spPr bwMode="auto">
          <a:xfrm>
            <a:off x="8839200"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8" name="Rectangle 13">
            <a:extLst>
              <a:ext uri="{FF2B5EF4-FFF2-40B4-BE49-F238E27FC236}">
                <a16:creationId xmlns:a16="http://schemas.microsoft.com/office/drawing/2014/main" id="{39019242-9680-48CB-BD74-8FE696C67513}"/>
              </a:ext>
            </a:extLst>
          </p:cNvPr>
          <p:cNvSpPr>
            <a:spLocks noChangeArrowheads="1"/>
          </p:cNvSpPr>
          <p:nvPr/>
        </p:nvSpPr>
        <p:spPr bwMode="auto">
          <a:xfrm>
            <a:off x="10141774"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b</a:t>
            </a:r>
            <a:r>
              <a:rPr lang="en-US" altLang="zh-CN" sz="2000" b="1" baseline="-25000" dirty="0" err="1">
                <a:solidFill>
                  <a:srgbClr val="3333FF"/>
                </a:solidFill>
                <a:latin typeface="Times New Roman" pitchFamily="18" charset="0"/>
                <a:cs typeface="Times New Roman" pitchFamily="18" charset="0"/>
              </a:rPr>
              <a:t>m</a:t>
            </a:r>
            <a:endParaRPr lang="en-US" altLang="zh-CN" sz="2000" b="1" baseline="-25000" dirty="0">
              <a:solidFill>
                <a:srgbClr val="3333FF"/>
              </a:solidFill>
              <a:latin typeface="Times New Roman" pitchFamily="18" charset="0"/>
              <a:cs typeface="Times New Roman" pitchFamily="18" charset="0"/>
            </a:endParaRPr>
          </a:p>
        </p:txBody>
      </p:sp>
      <p:sp>
        <p:nvSpPr>
          <p:cNvPr id="19" name="Rectangle 14">
            <a:extLst>
              <a:ext uri="{FF2B5EF4-FFF2-40B4-BE49-F238E27FC236}">
                <a16:creationId xmlns:a16="http://schemas.microsoft.com/office/drawing/2014/main" id="{C5E637D6-DC59-498D-B064-7310F3644228}"/>
              </a:ext>
            </a:extLst>
          </p:cNvPr>
          <p:cNvSpPr>
            <a:spLocks noChangeArrowheads="1"/>
          </p:cNvSpPr>
          <p:nvPr/>
        </p:nvSpPr>
        <p:spPr bwMode="auto">
          <a:xfrm>
            <a:off x="10683112" y="5562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0" name="Text Box 17">
            <a:extLst>
              <a:ext uri="{FF2B5EF4-FFF2-40B4-BE49-F238E27FC236}">
                <a16:creationId xmlns:a16="http://schemas.microsoft.com/office/drawing/2014/main" id="{959D13BD-B1C7-4104-97BA-AFD3BDB85EA8}"/>
              </a:ext>
            </a:extLst>
          </p:cNvPr>
          <p:cNvSpPr txBox="1">
            <a:spLocks noChangeArrowheads="1"/>
          </p:cNvSpPr>
          <p:nvPr/>
        </p:nvSpPr>
        <p:spPr bwMode="auto">
          <a:xfrm>
            <a:off x="9631889" y="5562231"/>
            <a:ext cx="576221" cy="45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21" name="Line 21">
            <a:extLst>
              <a:ext uri="{FF2B5EF4-FFF2-40B4-BE49-F238E27FC236}">
                <a16:creationId xmlns:a16="http://schemas.microsoft.com/office/drawing/2014/main" id="{92EF6D3D-6413-4A9E-8EF0-FFA44BE180E4}"/>
              </a:ext>
            </a:extLst>
          </p:cNvPr>
          <p:cNvSpPr>
            <a:spLocks noChangeShapeType="1"/>
          </p:cNvSpPr>
          <p:nvPr/>
        </p:nvSpPr>
        <p:spPr bwMode="auto">
          <a:xfrm>
            <a:off x="9109075" y="5778132"/>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任意多边形 22">
            <a:extLst>
              <a:ext uri="{FF2B5EF4-FFF2-40B4-BE49-F238E27FC236}">
                <a16:creationId xmlns:a16="http://schemas.microsoft.com/office/drawing/2014/main" id="{77E7F338-DFEC-4A10-905C-B03E5168A404}"/>
              </a:ext>
            </a:extLst>
          </p:cNvPr>
          <p:cNvSpPr/>
          <p:nvPr/>
        </p:nvSpPr>
        <p:spPr bwMode="auto">
          <a:xfrm>
            <a:off x="3966391" y="5788354"/>
            <a:ext cx="7538809" cy="681004"/>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24" name="Arc 18">
            <a:extLst>
              <a:ext uri="{FF2B5EF4-FFF2-40B4-BE49-F238E27FC236}">
                <a16:creationId xmlns:a16="http://schemas.microsoft.com/office/drawing/2014/main" id="{72516C40-1557-4A2F-B731-DB086BD1F453}"/>
              </a:ext>
            </a:extLst>
          </p:cNvPr>
          <p:cNvSpPr>
            <a:spLocks/>
          </p:cNvSpPr>
          <p:nvPr/>
        </p:nvSpPr>
        <p:spPr bwMode="auto">
          <a:xfrm>
            <a:off x="3501659" y="5205152"/>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Text Box 19">
            <a:extLst>
              <a:ext uri="{FF2B5EF4-FFF2-40B4-BE49-F238E27FC236}">
                <a16:creationId xmlns:a16="http://schemas.microsoft.com/office/drawing/2014/main" id="{D748E3C6-A2B8-47F7-95D9-246EA6F5BE96}"/>
              </a:ext>
            </a:extLst>
          </p:cNvPr>
          <p:cNvSpPr txBox="1">
            <a:spLocks noChangeArrowheads="1"/>
          </p:cNvSpPr>
          <p:nvPr/>
        </p:nvSpPr>
        <p:spPr bwMode="auto">
          <a:xfrm>
            <a:off x="2954990" y="5029200"/>
            <a:ext cx="702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LA</a:t>
            </a:r>
          </a:p>
        </p:txBody>
      </p:sp>
      <p:sp>
        <p:nvSpPr>
          <p:cNvPr id="26" name="Line 18">
            <a:extLst>
              <a:ext uri="{FF2B5EF4-FFF2-40B4-BE49-F238E27FC236}">
                <a16:creationId xmlns:a16="http://schemas.microsoft.com/office/drawing/2014/main" id="{5ACA2E6D-5E80-4C5E-A1C1-8F91F1643343}"/>
              </a:ext>
            </a:extLst>
          </p:cNvPr>
          <p:cNvSpPr>
            <a:spLocks noChangeShapeType="1"/>
          </p:cNvSpPr>
          <p:nvPr/>
        </p:nvSpPr>
        <p:spPr bwMode="auto">
          <a:xfrm>
            <a:off x="7086600" y="5160503"/>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7" name="Text Box 19">
            <a:extLst>
              <a:ext uri="{FF2B5EF4-FFF2-40B4-BE49-F238E27FC236}">
                <a16:creationId xmlns:a16="http://schemas.microsoft.com/office/drawing/2014/main" id="{7407EDF7-A020-4775-A48A-C167E15CF91D}"/>
              </a:ext>
            </a:extLst>
          </p:cNvPr>
          <p:cNvSpPr txBox="1">
            <a:spLocks noChangeArrowheads="1"/>
          </p:cNvSpPr>
          <p:nvPr/>
        </p:nvSpPr>
        <p:spPr bwMode="auto">
          <a:xfrm>
            <a:off x="7103248" y="4757041"/>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p</a:t>
            </a:r>
          </a:p>
        </p:txBody>
      </p:sp>
      <p:sp>
        <p:nvSpPr>
          <p:cNvPr id="28" name="Line 18">
            <a:extLst>
              <a:ext uri="{FF2B5EF4-FFF2-40B4-BE49-F238E27FC236}">
                <a16:creationId xmlns:a16="http://schemas.microsoft.com/office/drawing/2014/main" id="{0EF64F71-97E1-4590-984E-6A071EABBFA6}"/>
              </a:ext>
            </a:extLst>
          </p:cNvPr>
          <p:cNvSpPr>
            <a:spLocks noChangeShapeType="1"/>
          </p:cNvSpPr>
          <p:nvPr/>
        </p:nvSpPr>
        <p:spPr bwMode="auto">
          <a:xfrm>
            <a:off x="10328275" y="5160503"/>
            <a:ext cx="0" cy="360362"/>
          </a:xfrm>
          <a:prstGeom prst="line">
            <a:avLst/>
          </a:prstGeom>
          <a:noFill/>
          <a:ln w="28575">
            <a:solidFill>
              <a:srgbClr val="0000FF"/>
            </a:solidFill>
            <a:miter lim="800000"/>
            <a:headEnd/>
            <a:tailEnd type="triangle" w="med" len="med"/>
          </a:ln>
          <a:effectLst/>
        </p:spPr>
        <p:txBody>
          <a:bodyPr wrap="none"/>
          <a:lstStyle/>
          <a:p>
            <a:pPr algn="ctr" fontAlgn="auto">
              <a:spcBef>
                <a:spcPts val="0"/>
              </a:spcBef>
              <a:spcAft>
                <a:spcPts val="0"/>
              </a:spcAft>
              <a:defRPr/>
            </a:pPr>
            <a:endParaRPr lang="zh-CN" altLang="en-US" b="1" kern="0">
              <a:solidFill>
                <a:srgbClr val="0000FF"/>
              </a:solidFill>
              <a:latin typeface="Times New Roman" pitchFamily="18" charset="0"/>
              <a:ea typeface="楷体_GB2312" pitchFamily="49" charset="-122"/>
            </a:endParaRPr>
          </a:p>
        </p:txBody>
      </p:sp>
      <p:sp>
        <p:nvSpPr>
          <p:cNvPr id="29" name="Text Box 19">
            <a:extLst>
              <a:ext uri="{FF2B5EF4-FFF2-40B4-BE49-F238E27FC236}">
                <a16:creationId xmlns:a16="http://schemas.microsoft.com/office/drawing/2014/main" id="{69E729E1-B7DD-4AAA-A801-F032CE3B1D97}"/>
              </a:ext>
            </a:extLst>
          </p:cNvPr>
          <p:cNvSpPr txBox="1">
            <a:spLocks noChangeArrowheads="1"/>
          </p:cNvSpPr>
          <p:nvPr/>
        </p:nvSpPr>
        <p:spPr bwMode="auto">
          <a:xfrm>
            <a:off x="10287000" y="4757041"/>
            <a:ext cx="574675" cy="461665"/>
          </a:xfrm>
          <a:prstGeom prst="rect">
            <a:avLst/>
          </a:prstGeom>
          <a:noFill/>
          <a:ln w="9525">
            <a:noFill/>
            <a:miter lim="800000"/>
            <a:headEnd/>
            <a:tailEnd/>
          </a:ln>
          <a:effectLst/>
        </p:spPr>
        <p:txBody>
          <a:bodyPr>
            <a:spAutoFit/>
          </a:bodyPr>
          <a:lstStyle/>
          <a:p>
            <a:pPr fontAlgn="auto">
              <a:spcBef>
                <a:spcPct val="50000"/>
              </a:spcBef>
              <a:spcAft>
                <a:spcPts val="0"/>
              </a:spcAft>
              <a:defRPr/>
            </a:pPr>
            <a:r>
              <a:rPr lang="en-US" altLang="zh-CN" b="1" i="1" kern="0" dirty="0">
                <a:solidFill>
                  <a:srgbClr val="0000FF"/>
                </a:solidFill>
                <a:latin typeface="Times New Roman" pitchFamily="18" charset="0"/>
                <a:ea typeface="楷体_GB2312" pitchFamily="49" charset="-122"/>
              </a:rPr>
              <a:t>q</a:t>
            </a:r>
          </a:p>
        </p:txBody>
      </p:sp>
      <p:sp>
        <p:nvSpPr>
          <p:cNvPr id="30" name="文本框 29">
            <a:extLst>
              <a:ext uri="{FF2B5EF4-FFF2-40B4-BE49-F238E27FC236}">
                <a16:creationId xmlns:a16="http://schemas.microsoft.com/office/drawing/2014/main" id="{CB00D51F-12C2-4C04-9869-8D87EBD7FB90}"/>
              </a:ext>
            </a:extLst>
          </p:cNvPr>
          <p:cNvSpPr txBox="1"/>
          <p:nvPr/>
        </p:nvSpPr>
        <p:spPr>
          <a:xfrm>
            <a:off x="7162800" y="1393072"/>
            <a:ext cx="4363723" cy="892552"/>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需要遍历链表，找到表尾</a:t>
            </a:r>
            <a:endParaRPr lang="en-US" altLang="zh-CN" sz="2600" b="1" dirty="0">
              <a:latin typeface="微软雅黑" panose="020B0503020204020204" pitchFamily="34" charset="-122"/>
              <a:ea typeface="微软雅黑" panose="020B0503020204020204" pitchFamily="34" charset="-122"/>
            </a:endParaRPr>
          </a:p>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a:t>
            </a:r>
            <a:r>
              <a:rPr lang="en-US" altLang="zh-CN" sz="2600" b="1" dirty="0">
                <a:solidFill>
                  <a:srgbClr val="00B050"/>
                </a:solidFill>
                <a:latin typeface="微软雅黑" panose="020B0503020204020204" pitchFamily="34" charset="-122"/>
                <a:ea typeface="微软雅黑" panose="020B0503020204020204" pitchFamily="34" charset="-122"/>
              </a:rPr>
              <a:t>n</a:t>
            </a:r>
            <a:r>
              <a:rPr lang="en-US" altLang="zh-CN" sz="2600" b="1" dirty="0">
                <a:solidFill>
                  <a:srgbClr val="FF0000"/>
                </a:solidFill>
                <a:latin typeface="微软雅黑" panose="020B0503020204020204" pitchFamily="34" charset="-122"/>
                <a:ea typeface="微软雅黑" panose="020B0503020204020204" pitchFamily="34" charset="-122"/>
              </a:rPr>
              <a:t>)</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p14="http://schemas.microsoft.com/office/powerpoint/2010/main">
        <mc:Choice Requires="p14">
          <p:contentPart p14:bwMode="auto" r:id="rId2">
            <p14:nvContentPartPr>
              <p14:cNvPr id="14" name="墨迹 13">
                <a:extLst>
                  <a:ext uri="{FF2B5EF4-FFF2-40B4-BE49-F238E27FC236}">
                    <a16:creationId xmlns:a16="http://schemas.microsoft.com/office/drawing/2014/main" id="{711A20C0-F701-4CA8-B851-8A1EFEEC9722}"/>
                  </a:ext>
                </a:extLst>
              </p14:cNvPr>
              <p14:cNvContentPartPr/>
              <p14:nvPr/>
            </p14:nvContentPartPr>
            <p14:xfrm>
              <a:off x="8184508" y="3911509"/>
              <a:ext cx="2246400" cy="997920"/>
            </p14:xfrm>
          </p:contentPart>
        </mc:Choice>
        <mc:Fallback xmlns="">
          <p:pic>
            <p:nvPicPr>
              <p:cNvPr id="14" name="墨迹 13">
                <a:extLst>
                  <a:ext uri="{FF2B5EF4-FFF2-40B4-BE49-F238E27FC236}">
                    <a16:creationId xmlns:a16="http://schemas.microsoft.com/office/drawing/2014/main" id="{711A20C0-F701-4CA8-B851-8A1EFEEC9722}"/>
                  </a:ext>
                </a:extLst>
              </p:cNvPr>
              <p:cNvPicPr/>
              <p:nvPr/>
            </p:nvPicPr>
            <p:blipFill>
              <a:blip r:embed="rId3"/>
              <a:stretch>
                <a:fillRect/>
              </a:stretch>
            </p:blipFill>
            <p:spPr>
              <a:xfrm>
                <a:off x="8175508" y="3902869"/>
                <a:ext cx="2264040" cy="1015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5" name="墨迹 14">
                <a:extLst>
                  <a:ext uri="{FF2B5EF4-FFF2-40B4-BE49-F238E27FC236}">
                    <a16:creationId xmlns:a16="http://schemas.microsoft.com/office/drawing/2014/main" id="{B46E6E98-DEF4-4ACE-AE0C-F858097E2D0B}"/>
                  </a:ext>
                </a:extLst>
              </p14:cNvPr>
              <p14:cNvContentPartPr/>
              <p14:nvPr/>
            </p14:nvContentPartPr>
            <p14:xfrm>
              <a:off x="6990028" y="3285109"/>
              <a:ext cx="686880" cy="1712520"/>
            </p14:xfrm>
          </p:contentPart>
        </mc:Choice>
        <mc:Fallback xmlns="">
          <p:pic>
            <p:nvPicPr>
              <p:cNvPr id="15" name="墨迹 14">
                <a:extLst>
                  <a:ext uri="{FF2B5EF4-FFF2-40B4-BE49-F238E27FC236}">
                    <a16:creationId xmlns:a16="http://schemas.microsoft.com/office/drawing/2014/main" id="{B46E6E98-DEF4-4ACE-AE0C-F858097E2D0B}"/>
                  </a:ext>
                </a:extLst>
              </p:cNvPr>
              <p:cNvPicPr/>
              <p:nvPr/>
            </p:nvPicPr>
            <p:blipFill>
              <a:blip r:embed="rId5"/>
              <a:stretch>
                <a:fillRect/>
              </a:stretch>
            </p:blipFill>
            <p:spPr>
              <a:xfrm>
                <a:off x="6981388" y="3276469"/>
                <a:ext cx="704520" cy="1730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墨迹 30">
                <a:extLst>
                  <a:ext uri="{FF2B5EF4-FFF2-40B4-BE49-F238E27FC236}">
                    <a16:creationId xmlns:a16="http://schemas.microsoft.com/office/drawing/2014/main" id="{7277319F-5748-4A5A-9500-43DE3BAD875D}"/>
                  </a:ext>
                </a:extLst>
              </p14:cNvPr>
              <p14:cNvContentPartPr/>
              <p14:nvPr/>
            </p14:nvContentPartPr>
            <p14:xfrm>
              <a:off x="9195388" y="4342069"/>
              <a:ext cx="2367720" cy="2037960"/>
            </p14:xfrm>
          </p:contentPart>
        </mc:Choice>
        <mc:Fallback xmlns="">
          <p:pic>
            <p:nvPicPr>
              <p:cNvPr id="31" name="墨迹 30">
                <a:extLst>
                  <a:ext uri="{FF2B5EF4-FFF2-40B4-BE49-F238E27FC236}">
                    <a16:creationId xmlns:a16="http://schemas.microsoft.com/office/drawing/2014/main" id="{7277319F-5748-4A5A-9500-43DE3BAD875D}"/>
                  </a:ext>
                </a:extLst>
              </p:cNvPr>
              <p:cNvPicPr/>
              <p:nvPr/>
            </p:nvPicPr>
            <p:blipFill>
              <a:blip r:embed="rId7"/>
              <a:stretch>
                <a:fillRect/>
              </a:stretch>
            </p:blipFill>
            <p:spPr>
              <a:xfrm>
                <a:off x="9186748" y="4333069"/>
                <a:ext cx="2385360" cy="2055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墨迹 33">
                <a:extLst>
                  <a:ext uri="{FF2B5EF4-FFF2-40B4-BE49-F238E27FC236}">
                    <a16:creationId xmlns:a16="http://schemas.microsoft.com/office/drawing/2014/main" id="{53651061-A7DD-430C-8745-153F94408562}"/>
                  </a:ext>
                </a:extLst>
              </p14:cNvPr>
              <p14:cNvContentPartPr/>
              <p14:nvPr/>
            </p14:nvContentPartPr>
            <p14:xfrm>
              <a:off x="8011348" y="4789909"/>
              <a:ext cx="91440" cy="977040"/>
            </p14:xfrm>
          </p:contentPart>
        </mc:Choice>
        <mc:Fallback xmlns="">
          <p:pic>
            <p:nvPicPr>
              <p:cNvPr id="34" name="墨迹 33">
                <a:extLst>
                  <a:ext uri="{FF2B5EF4-FFF2-40B4-BE49-F238E27FC236}">
                    <a16:creationId xmlns:a16="http://schemas.microsoft.com/office/drawing/2014/main" id="{53651061-A7DD-430C-8745-153F94408562}"/>
                  </a:ext>
                </a:extLst>
              </p:cNvPr>
              <p:cNvPicPr/>
              <p:nvPr/>
            </p:nvPicPr>
            <p:blipFill>
              <a:blip r:embed="rId9"/>
              <a:stretch>
                <a:fillRect/>
              </a:stretch>
            </p:blipFill>
            <p:spPr>
              <a:xfrm>
                <a:off x="8002348" y="4780909"/>
                <a:ext cx="109080" cy="994680"/>
              </a:xfrm>
              <a:prstGeom prst="rect">
                <a:avLst/>
              </a:prstGeom>
            </p:spPr>
          </p:pic>
        </mc:Fallback>
      </mc:AlternateContent>
    </p:spTree>
    <p:extLst>
      <p:ext uri="{BB962C8B-B14F-4D97-AF65-F5344CB8AC3E}">
        <p14:creationId xmlns:p14="http://schemas.microsoft.com/office/powerpoint/2010/main" val="321743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323ED-2F41-456C-86E1-606731C7853F}"/>
              </a:ext>
            </a:extLst>
          </p:cNvPr>
          <p:cNvSpPr>
            <a:spLocks noGrp="1"/>
          </p:cNvSpPr>
          <p:nvPr>
            <p:ph type="title"/>
          </p:nvPr>
        </p:nvSpPr>
        <p:spPr>
          <a:xfrm>
            <a:off x="914400" y="533400"/>
            <a:ext cx="10363200" cy="482293"/>
          </a:xfrm>
        </p:spPr>
        <p:txBody>
          <a:bodyPr/>
          <a:lstStyle/>
          <a:p>
            <a:r>
              <a:rPr lang="zh-CN" altLang="en-US" sz="3200" dirty="0"/>
              <a:t>采用尾指针合并</a:t>
            </a:r>
          </a:p>
        </p:txBody>
      </p:sp>
      <p:sp>
        <p:nvSpPr>
          <p:cNvPr id="3" name="内容占位符 2">
            <a:extLst>
              <a:ext uri="{FF2B5EF4-FFF2-40B4-BE49-F238E27FC236}">
                <a16:creationId xmlns:a16="http://schemas.microsoft.com/office/drawing/2014/main" id="{A3CD7351-7E8D-4213-B970-B92F0D3D73D2}"/>
              </a:ext>
            </a:extLst>
          </p:cNvPr>
          <p:cNvSpPr>
            <a:spLocks noGrp="1"/>
          </p:cNvSpPr>
          <p:nvPr>
            <p:ph idx="1"/>
          </p:nvPr>
        </p:nvSpPr>
        <p:spPr>
          <a:xfrm>
            <a:off x="355435" y="1138694"/>
            <a:ext cx="11480800" cy="414419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lnSpc>
                <a:spcPct val="150000"/>
              </a:lnSpc>
              <a:spcBef>
                <a:spcPts val="0"/>
              </a:spcBef>
              <a:spcAft>
                <a:spcPts val="0"/>
              </a:spcAft>
              <a:buNone/>
            </a:pPr>
            <a:r>
              <a:rPr lang="en-US" altLang="zh-CN" sz="2000" dirty="0">
                <a:solidFill>
                  <a:srgbClr val="CC00CC"/>
                </a:solidFill>
              </a:rPr>
              <a:t>/*</a:t>
            </a:r>
            <a:r>
              <a:rPr lang="zh-CN" altLang="en-US" sz="2000" dirty="0">
                <a:solidFill>
                  <a:srgbClr val="CC00CC"/>
                </a:solidFill>
              </a:rPr>
              <a:t>此算法将两个采用尾指针的循环链表首尾连接起来*</a:t>
            </a:r>
            <a:r>
              <a:rPr lang="en-US" altLang="zh-CN" sz="2000" dirty="0">
                <a:solidFill>
                  <a:srgbClr val="CC00CC"/>
                </a:solidFill>
              </a:rPr>
              <a:t>/</a:t>
            </a:r>
          </a:p>
          <a:p>
            <a:pPr marL="0" indent="0">
              <a:lnSpc>
                <a:spcPct val="150000"/>
              </a:lnSpc>
              <a:spcBef>
                <a:spcPts val="0"/>
              </a:spcBef>
              <a:spcAft>
                <a:spcPts val="0"/>
              </a:spcAft>
              <a:buNone/>
            </a:pPr>
            <a:r>
              <a:rPr lang="en-US" altLang="zh-CN" sz="2000" dirty="0" err="1"/>
              <a:t>LinkList</a:t>
            </a:r>
            <a:r>
              <a:rPr lang="en-US" altLang="zh-CN" sz="2000" dirty="0"/>
              <a:t>  merge_2(</a:t>
            </a:r>
            <a:r>
              <a:rPr lang="en-US" altLang="zh-CN" sz="2000" dirty="0" err="1"/>
              <a:t>LinkList</a:t>
            </a:r>
            <a:r>
              <a:rPr lang="en-US" altLang="zh-CN" sz="2000" dirty="0"/>
              <a:t> </a:t>
            </a:r>
            <a:r>
              <a:rPr lang="en-US" altLang="zh-CN" sz="2000" dirty="0" err="1"/>
              <a:t>RA,LinkList</a:t>
            </a:r>
            <a:r>
              <a:rPr lang="en-US" altLang="zh-CN" sz="2000" dirty="0"/>
              <a:t> RB) {  </a:t>
            </a:r>
            <a:r>
              <a:rPr lang="en-US" altLang="zh-CN" sz="2000" dirty="0">
                <a:solidFill>
                  <a:srgbClr val="00B050"/>
                </a:solidFill>
              </a:rPr>
              <a:t>// RA, RB</a:t>
            </a:r>
            <a:r>
              <a:rPr lang="zh-CN" altLang="en-US" sz="2000" dirty="0">
                <a:solidFill>
                  <a:srgbClr val="00B050"/>
                </a:solidFill>
              </a:rPr>
              <a:t>分别为两循环链表的尾指针</a:t>
            </a:r>
            <a:endParaRPr lang="en-US" altLang="zh-CN" sz="2000" dirty="0">
              <a:solidFill>
                <a:srgbClr val="00B050"/>
              </a:solidFill>
            </a:endParaRPr>
          </a:p>
          <a:p>
            <a:pPr marL="0" indent="0">
              <a:lnSpc>
                <a:spcPct val="150000"/>
              </a:lnSpc>
              <a:spcBef>
                <a:spcPts val="0"/>
              </a:spcBef>
              <a:spcAft>
                <a:spcPts val="0"/>
              </a:spcAft>
              <a:buNone/>
            </a:pPr>
            <a:r>
              <a:rPr lang="en-US" altLang="zh-CN" sz="2000" dirty="0"/>
              <a:t>    Node *p; </a:t>
            </a:r>
            <a:r>
              <a:rPr lang="en-US" altLang="zh-CN" sz="2000" dirty="0">
                <a:solidFill>
                  <a:srgbClr val="00B050"/>
                </a:solidFill>
              </a:rPr>
              <a:t>//</a:t>
            </a:r>
            <a:r>
              <a:rPr lang="zh-CN" altLang="en-US" sz="2000" dirty="0">
                <a:solidFill>
                  <a:srgbClr val="00B050"/>
                </a:solidFill>
              </a:rPr>
              <a:t>临时指向节点的指针</a:t>
            </a:r>
            <a:endParaRPr lang="en-US" altLang="zh-CN" sz="2000" dirty="0">
              <a:solidFill>
                <a:srgbClr val="00B050"/>
              </a:solidFill>
            </a:endParaRPr>
          </a:p>
          <a:p>
            <a:pPr marL="0" indent="0">
              <a:lnSpc>
                <a:spcPct val="150000"/>
              </a:lnSpc>
              <a:spcBef>
                <a:spcPts val="0"/>
              </a:spcBef>
              <a:spcAft>
                <a:spcPts val="0"/>
              </a:spcAft>
              <a:buNone/>
            </a:pPr>
            <a:r>
              <a:rPr lang="en-US" altLang="zh-CN" sz="2000" dirty="0"/>
              <a:t>    p=RA-&gt;next;        </a:t>
            </a:r>
            <a:r>
              <a:rPr lang="en-US" altLang="zh-CN" sz="2000" dirty="0">
                <a:solidFill>
                  <a:srgbClr val="CC00CC"/>
                </a:solidFill>
              </a:rPr>
              <a:t>/* </a:t>
            </a:r>
            <a:r>
              <a:rPr lang="zh-CN" altLang="en-US" sz="2000" dirty="0">
                <a:solidFill>
                  <a:srgbClr val="CC00CC"/>
                </a:solidFill>
              </a:rPr>
              <a:t>保存链表</a:t>
            </a:r>
            <a:r>
              <a:rPr lang="en-US" altLang="zh-CN" sz="2000" dirty="0">
                <a:solidFill>
                  <a:srgbClr val="CC00CC"/>
                </a:solidFill>
              </a:rPr>
              <a:t>RA</a:t>
            </a:r>
            <a:r>
              <a:rPr lang="zh-CN" altLang="en-US" sz="2000" dirty="0">
                <a:solidFill>
                  <a:srgbClr val="CC00CC"/>
                </a:solidFill>
              </a:rPr>
              <a:t>的头结点地址 *</a:t>
            </a:r>
            <a:r>
              <a:rPr lang="en-US" altLang="zh-CN" sz="2000" dirty="0">
                <a:solidFill>
                  <a:srgbClr val="CC00CC"/>
                </a:solidFill>
              </a:rPr>
              <a:t>/</a:t>
            </a:r>
          </a:p>
          <a:p>
            <a:pPr marL="0" indent="0">
              <a:lnSpc>
                <a:spcPct val="150000"/>
              </a:lnSpc>
              <a:spcBef>
                <a:spcPts val="0"/>
              </a:spcBef>
              <a:spcAft>
                <a:spcPts val="0"/>
              </a:spcAft>
              <a:buNone/>
            </a:pPr>
            <a:r>
              <a:rPr lang="en-US" altLang="zh-CN" sz="2000" dirty="0"/>
              <a:t>    RA-&gt;next=</a:t>
            </a:r>
            <a:r>
              <a:rPr lang="en-US" altLang="zh-CN" sz="2000" dirty="0">
                <a:solidFill>
                  <a:srgbClr val="00B050"/>
                </a:solidFill>
              </a:rPr>
              <a:t>RB-&gt;next</a:t>
            </a:r>
            <a:r>
              <a:rPr lang="en-US" altLang="zh-CN" sz="2000" dirty="0">
                <a:highlight>
                  <a:srgbClr val="FFFF00"/>
                </a:highlight>
              </a:rPr>
              <a:t>-&gt;next</a:t>
            </a:r>
            <a:r>
              <a:rPr lang="en-US" altLang="zh-CN" sz="2000" dirty="0"/>
              <a:t>;   </a:t>
            </a:r>
            <a:r>
              <a:rPr lang="en-US" altLang="zh-CN" sz="2000" dirty="0">
                <a:solidFill>
                  <a:srgbClr val="CC00CC"/>
                </a:solidFill>
              </a:rPr>
              <a:t>/* </a:t>
            </a:r>
            <a:r>
              <a:rPr lang="zh-CN" altLang="en-US" sz="2000" dirty="0">
                <a:solidFill>
                  <a:srgbClr val="CC00CC"/>
                </a:solidFill>
              </a:rPr>
              <a:t>链表</a:t>
            </a:r>
            <a:r>
              <a:rPr lang="en-US" altLang="zh-CN" sz="2000" dirty="0">
                <a:solidFill>
                  <a:srgbClr val="CC00CC"/>
                </a:solidFill>
              </a:rPr>
              <a:t>RB</a:t>
            </a:r>
            <a:r>
              <a:rPr lang="zh-CN" altLang="en-US" sz="2000" dirty="0">
                <a:solidFill>
                  <a:srgbClr val="CC00CC"/>
                </a:solidFill>
              </a:rPr>
              <a:t>的</a:t>
            </a:r>
            <a:r>
              <a:rPr lang="zh-CN" altLang="en-US" sz="2000" dirty="0">
                <a:solidFill>
                  <a:srgbClr val="FF0000"/>
                </a:solidFill>
              </a:rPr>
              <a:t>开始结点</a:t>
            </a:r>
            <a:r>
              <a:rPr lang="zh-CN" altLang="en-US" sz="2000" dirty="0">
                <a:solidFill>
                  <a:srgbClr val="CC00CC"/>
                </a:solidFill>
              </a:rPr>
              <a:t>链到链表</a:t>
            </a:r>
            <a:r>
              <a:rPr lang="en-US" altLang="zh-CN" sz="2000" dirty="0">
                <a:solidFill>
                  <a:srgbClr val="CC00CC"/>
                </a:solidFill>
              </a:rPr>
              <a:t>RA</a:t>
            </a:r>
            <a:r>
              <a:rPr lang="zh-CN" altLang="en-US" sz="2000" dirty="0">
                <a:solidFill>
                  <a:srgbClr val="CC00CC"/>
                </a:solidFill>
              </a:rPr>
              <a:t>的终端结点之后*</a:t>
            </a:r>
            <a:r>
              <a:rPr lang="en-US" altLang="zh-CN" sz="2000" dirty="0">
                <a:solidFill>
                  <a:srgbClr val="CC00CC"/>
                </a:solidFill>
              </a:rPr>
              <a:t>/</a:t>
            </a:r>
          </a:p>
          <a:p>
            <a:pPr marL="0" indent="0">
              <a:lnSpc>
                <a:spcPct val="150000"/>
              </a:lnSpc>
              <a:spcBef>
                <a:spcPts val="0"/>
              </a:spcBef>
              <a:spcAft>
                <a:spcPts val="0"/>
              </a:spcAft>
              <a:buNone/>
            </a:pPr>
            <a:r>
              <a:rPr lang="en-US" altLang="zh-CN" sz="2000" dirty="0"/>
              <a:t>    free(</a:t>
            </a:r>
            <a:r>
              <a:rPr lang="en-US" altLang="zh-CN" sz="2000" dirty="0">
                <a:solidFill>
                  <a:srgbClr val="00B050"/>
                </a:solidFill>
              </a:rPr>
              <a:t>RB-&gt;next</a:t>
            </a:r>
            <a:r>
              <a:rPr lang="en-US" altLang="zh-CN" sz="2000" dirty="0"/>
              <a:t>);    </a:t>
            </a:r>
            <a:r>
              <a:rPr lang="en-US" altLang="zh-CN" sz="2000" dirty="0">
                <a:solidFill>
                  <a:srgbClr val="CC00CC"/>
                </a:solidFill>
              </a:rPr>
              <a:t>/* </a:t>
            </a:r>
            <a:r>
              <a:rPr lang="zh-CN" altLang="en-US" sz="2000" dirty="0">
                <a:solidFill>
                  <a:srgbClr val="CC00CC"/>
                </a:solidFill>
              </a:rPr>
              <a:t>释放链表</a:t>
            </a:r>
            <a:r>
              <a:rPr lang="en-US" altLang="zh-CN" sz="2000" dirty="0">
                <a:solidFill>
                  <a:srgbClr val="CC00CC"/>
                </a:solidFill>
              </a:rPr>
              <a:t>RB</a:t>
            </a:r>
            <a:r>
              <a:rPr lang="zh-CN" altLang="en-US" sz="2000" dirty="0">
                <a:solidFill>
                  <a:srgbClr val="CC00CC"/>
                </a:solidFill>
              </a:rPr>
              <a:t>的</a:t>
            </a:r>
            <a:r>
              <a:rPr lang="zh-CN" altLang="en-US" sz="2000" dirty="0">
                <a:solidFill>
                  <a:srgbClr val="FF0000"/>
                </a:solidFill>
              </a:rPr>
              <a:t>头结点 </a:t>
            </a:r>
            <a:r>
              <a:rPr lang="zh-CN" altLang="en-US" sz="2000" dirty="0">
                <a:solidFill>
                  <a:srgbClr val="CC00CC"/>
                </a:solidFill>
              </a:rPr>
              <a:t>*</a:t>
            </a:r>
            <a:r>
              <a:rPr lang="en-US" altLang="zh-CN" sz="2000" dirty="0">
                <a:solidFill>
                  <a:srgbClr val="CC00CC"/>
                </a:solidFill>
              </a:rPr>
              <a:t>/</a:t>
            </a:r>
          </a:p>
          <a:p>
            <a:pPr marL="0" indent="0">
              <a:lnSpc>
                <a:spcPct val="150000"/>
              </a:lnSpc>
              <a:spcBef>
                <a:spcPts val="0"/>
              </a:spcBef>
              <a:spcAft>
                <a:spcPts val="0"/>
              </a:spcAft>
              <a:buNone/>
            </a:pPr>
            <a:r>
              <a:rPr lang="en-US" altLang="zh-CN" sz="2000" dirty="0"/>
              <a:t>    RB-&gt;next=p;         </a:t>
            </a:r>
            <a:r>
              <a:rPr lang="en-US" altLang="zh-CN" sz="2000" dirty="0">
                <a:solidFill>
                  <a:srgbClr val="CC00CC"/>
                </a:solidFill>
              </a:rPr>
              <a:t>/* </a:t>
            </a:r>
            <a:r>
              <a:rPr lang="zh-CN" altLang="en-US" sz="2000" dirty="0">
                <a:solidFill>
                  <a:srgbClr val="CC00CC"/>
                </a:solidFill>
              </a:rPr>
              <a:t>链表</a:t>
            </a:r>
            <a:r>
              <a:rPr lang="en-US" altLang="zh-CN" sz="2000" dirty="0">
                <a:solidFill>
                  <a:srgbClr val="CC00CC"/>
                </a:solidFill>
              </a:rPr>
              <a:t>RA</a:t>
            </a:r>
            <a:r>
              <a:rPr lang="zh-CN" altLang="en-US" sz="2000" dirty="0">
                <a:solidFill>
                  <a:srgbClr val="CC00CC"/>
                </a:solidFill>
              </a:rPr>
              <a:t>的头结点链到链表</a:t>
            </a:r>
            <a:r>
              <a:rPr lang="en-US" altLang="zh-CN" sz="2000" dirty="0">
                <a:solidFill>
                  <a:srgbClr val="CC00CC"/>
                </a:solidFill>
              </a:rPr>
              <a:t>RB</a:t>
            </a:r>
            <a:r>
              <a:rPr lang="zh-CN" altLang="en-US" sz="2000" dirty="0">
                <a:solidFill>
                  <a:srgbClr val="CC00CC"/>
                </a:solidFill>
              </a:rPr>
              <a:t>的终端结点之后 *</a:t>
            </a:r>
            <a:r>
              <a:rPr lang="en-US" altLang="zh-CN" sz="2000" dirty="0">
                <a:solidFill>
                  <a:srgbClr val="CC00CC"/>
                </a:solidFill>
              </a:rPr>
              <a:t>/</a:t>
            </a:r>
          </a:p>
          <a:p>
            <a:pPr marL="0" indent="0">
              <a:lnSpc>
                <a:spcPct val="150000"/>
              </a:lnSpc>
              <a:spcBef>
                <a:spcPts val="0"/>
              </a:spcBef>
              <a:spcAft>
                <a:spcPts val="0"/>
              </a:spcAft>
              <a:buNone/>
            </a:pPr>
            <a:r>
              <a:rPr lang="en-US" altLang="zh-CN" sz="2000" dirty="0"/>
              <a:t>    return  RB;             </a:t>
            </a:r>
            <a:r>
              <a:rPr lang="en-US" altLang="zh-CN" sz="2000" dirty="0">
                <a:solidFill>
                  <a:srgbClr val="CC00CC"/>
                </a:solidFill>
              </a:rPr>
              <a:t>/* </a:t>
            </a:r>
            <a:r>
              <a:rPr lang="zh-CN" altLang="en-US" sz="2000" dirty="0">
                <a:solidFill>
                  <a:srgbClr val="CC00CC"/>
                </a:solidFill>
              </a:rPr>
              <a:t>返回新循环链表的尾指针 *</a:t>
            </a:r>
            <a:r>
              <a:rPr lang="en-US" altLang="zh-CN" sz="2000" dirty="0">
                <a:solidFill>
                  <a:srgbClr val="CC00CC"/>
                </a:solidFill>
              </a:rPr>
              <a:t>/</a:t>
            </a:r>
          </a:p>
          <a:p>
            <a:pPr marL="0" indent="0">
              <a:lnSpc>
                <a:spcPct val="150000"/>
              </a:lnSpc>
              <a:spcBef>
                <a:spcPts val="0"/>
              </a:spcBef>
              <a:spcAft>
                <a:spcPts val="0"/>
              </a:spcAft>
              <a:buNone/>
            </a:pPr>
            <a:r>
              <a:rPr lang="en-US" altLang="zh-CN" sz="2000" dirty="0"/>
              <a:t>}</a:t>
            </a:r>
            <a:endParaRPr lang="zh-CN" altLang="en-US" sz="2000" dirty="0"/>
          </a:p>
        </p:txBody>
      </p:sp>
      <p:grpSp>
        <p:nvGrpSpPr>
          <p:cNvPr id="30" name="组合 29">
            <a:extLst>
              <a:ext uri="{FF2B5EF4-FFF2-40B4-BE49-F238E27FC236}">
                <a16:creationId xmlns:a16="http://schemas.microsoft.com/office/drawing/2014/main" id="{83BD9102-757C-42A5-B983-43DEA32A092A}"/>
              </a:ext>
            </a:extLst>
          </p:cNvPr>
          <p:cNvGrpSpPr/>
          <p:nvPr/>
        </p:nvGrpSpPr>
        <p:grpSpPr>
          <a:xfrm>
            <a:off x="2244762" y="4778569"/>
            <a:ext cx="7781949" cy="1614958"/>
            <a:chOff x="2244762" y="4778569"/>
            <a:chExt cx="7781949" cy="1614958"/>
          </a:xfrm>
        </p:grpSpPr>
        <p:sp>
          <p:nvSpPr>
            <p:cNvPr id="5" name="Rectangle 6">
              <a:extLst>
                <a:ext uri="{FF2B5EF4-FFF2-40B4-BE49-F238E27FC236}">
                  <a16:creationId xmlns:a16="http://schemas.microsoft.com/office/drawing/2014/main" id="{1F3E64C6-5E74-4A24-A0E4-29A3D1DD39B7}"/>
                </a:ext>
              </a:extLst>
            </p:cNvPr>
            <p:cNvSpPr>
              <a:spLocks noChangeArrowheads="1"/>
            </p:cNvSpPr>
            <p:nvPr/>
          </p:nvSpPr>
          <p:spPr bwMode="auto">
            <a:xfrm>
              <a:off x="2244762" y="548676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6" name="Rectangle 7">
              <a:extLst>
                <a:ext uri="{FF2B5EF4-FFF2-40B4-BE49-F238E27FC236}">
                  <a16:creationId xmlns:a16="http://schemas.microsoft.com/office/drawing/2014/main" id="{BA664887-439D-4C57-A077-BEEC059D24D5}"/>
                </a:ext>
              </a:extLst>
            </p:cNvPr>
            <p:cNvSpPr>
              <a:spLocks noChangeArrowheads="1"/>
            </p:cNvSpPr>
            <p:nvPr/>
          </p:nvSpPr>
          <p:spPr bwMode="auto">
            <a:xfrm>
              <a:off x="2786101" y="5486769"/>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11">
              <a:extLst>
                <a:ext uri="{FF2B5EF4-FFF2-40B4-BE49-F238E27FC236}">
                  <a16:creationId xmlns:a16="http://schemas.microsoft.com/office/drawing/2014/main" id="{DCB02CF5-F9BE-4EFF-9503-A9FD9FFC836A}"/>
                </a:ext>
              </a:extLst>
            </p:cNvPr>
            <p:cNvSpPr>
              <a:spLocks noChangeArrowheads="1"/>
            </p:cNvSpPr>
            <p:nvPr/>
          </p:nvSpPr>
          <p:spPr bwMode="auto">
            <a:xfrm>
              <a:off x="3613188"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8" name="Rectangle 12">
              <a:extLst>
                <a:ext uri="{FF2B5EF4-FFF2-40B4-BE49-F238E27FC236}">
                  <a16:creationId xmlns:a16="http://schemas.microsoft.com/office/drawing/2014/main" id="{633F6318-B3E9-466B-AA79-D8BF1EF2D2B7}"/>
                </a:ext>
              </a:extLst>
            </p:cNvPr>
            <p:cNvSpPr>
              <a:spLocks noChangeArrowheads="1"/>
            </p:cNvSpPr>
            <p:nvPr/>
          </p:nvSpPr>
          <p:spPr bwMode="auto">
            <a:xfrm>
              <a:off x="4154526"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13">
              <a:extLst>
                <a:ext uri="{FF2B5EF4-FFF2-40B4-BE49-F238E27FC236}">
                  <a16:creationId xmlns:a16="http://schemas.microsoft.com/office/drawing/2014/main" id="{F8642760-7730-4E34-AE03-451720F2778F}"/>
                </a:ext>
              </a:extLst>
            </p:cNvPr>
            <p:cNvSpPr>
              <a:spLocks noChangeArrowheads="1"/>
            </p:cNvSpPr>
            <p:nvPr/>
          </p:nvSpPr>
          <p:spPr bwMode="auto">
            <a:xfrm>
              <a:off x="5457100"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baseline="-25000" dirty="0">
                  <a:solidFill>
                    <a:srgbClr val="3333FF"/>
                  </a:solidFill>
                  <a:latin typeface="Times New Roman" pitchFamily="18" charset="0"/>
                  <a:cs typeface="Times New Roman" pitchFamily="18" charset="0"/>
                </a:rPr>
                <a:t>n</a:t>
              </a:r>
            </a:p>
          </p:txBody>
        </p:sp>
        <p:sp>
          <p:nvSpPr>
            <p:cNvPr id="10" name="Rectangle 14">
              <a:extLst>
                <a:ext uri="{FF2B5EF4-FFF2-40B4-BE49-F238E27FC236}">
                  <a16:creationId xmlns:a16="http://schemas.microsoft.com/office/drawing/2014/main" id="{FF997DC1-A706-49DD-BB3B-B34FF757C10F}"/>
                </a:ext>
              </a:extLst>
            </p:cNvPr>
            <p:cNvSpPr>
              <a:spLocks noChangeArrowheads="1"/>
            </p:cNvSpPr>
            <p:nvPr/>
          </p:nvSpPr>
          <p:spPr bwMode="auto">
            <a:xfrm>
              <a:off x="5998438"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3" name="Text Box 17">
              <a:extLst>
                <a:ext uri="{FF2B5EF4-FFF2-40B4-BE49-F238E27FC236}">
                  <a16:creationId xmlns:a16="http://schemas.microsoft.com/office/drawing/2014/main" id="{FE0283B5-0228-4998-9235-E07E2CD5C36C}"/>
                </a:ext>
              </a:extLst>
            </p:cNvPr>
            <p:cNvSpPr txBox="1">
              <a:spLocks noChangeArrowheads="1"/>
            </p:cNvSpPr>
            <p:nvPr/>
          </p:nvSpPr>
          <p:spPr bwMode="auto">
            <a:xfrm>
              <a:off x="4947215" y="5486400"/>
              <a:ext cx="576221" cy="45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14" name="Line 20">
              <a:extLst>
                <a:ext uri="{FF2B5EF4-FFF2-40B4-BE49-F238E27FC236}">
                  <a16:creationId xmlns:a16="http://schemas.microsoft.com/office/drawing/2014/main" id="{194202D3-8167-4C5F-B198-A9400616B06A}"/>
                </a:ext>
              </a:extLst>
            </p:cNvPr>
            <p:cNvSpPr>
              <a:spLocks noChangeShapeType="1"/>
            </p:cNvSpPr>
            <p:nvPr/>
          </p:nvSpPr>
          <p:spPr bwMode="auto">
            <a:xfrm>
              <a:off x="3036820" y="5703037"/>
              <a:ext cx="576221"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21">
              <a:extLst>
                <a:ext uri="{FF2B5EF4-FFF2-40B4-BE49-F238E27FC236}">
                  <a16:creationId xmlns:a16="http://schemas.microsoft.com/office/drawing/2014/main" id="{5EA02636-E654-4413-B78E-6517DD10619D}"/>
                </a:ext>
              </a:extLst>
            </p:cNvPr>
            <p:cNvSpPr>
              <a:spLocks noChangeShapeType="1"/>
            </p:cNvSpPr>
            <p:nvPr/>
          </p:nvSpPr>
          <p:spPr bwMode="auto">
            <a:xfrm>
              <a:off x="4424401" y="5702301"/>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Line 22">
              <a:extLst>
                <a:ext uri="{FF2B5EF4-FFF2-40B4-BE49-F238E27FC236}">
                  <a16:creationId xmlns:a16="http://schemas.microsoft.com/office/drawing/2014/main" id="{F99C18D7-698F-4074-BE8C-D30CAB26F9AF}"/>
                </a:ext>
              </a:extLst>
            </p:cNvPr>
            <p:cNvSpPr>
              <a:spLocks noChangeShapeType="1"/>
            </p:cNvSpPr>
            <p:nvPr/>
          </p:nvSpPr>
          <p:spPr bwMode="auto">
            <a:xfrm>
              <a:off x="6250078" y="5715061"/>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cxnSp>
          <p:nvCxnSpPr>
            <p:cNvPr id="19" name="直接箭头连接符 18">
              <a:extLst>
                <a:ext uri="{FF2B5EF4-FFF2-40B4-BE49-F238E27FC236}">
                  <a16:creationId xmlns:a16="http://schemas.microsoft.com/office/drawing/2014/main" id="{8FA08476-7A37-4968-915D-4D4ECEE94EE6}"/>
                </a:ext>
              </a:extLst>
            </p:cNvPr>
            <p:cNvCxnSpPr>
              <a:cxnSpLocks/>
              <a:stCxn id="20" idx="1"/>
            </p:cNvCxnSpPr>
            <p:nvPr/>
          </p:nvCxnSpPr>
          <p:spPr bwMode="auto">
            <a:xfrm>
              <a:off x="8915400" y="4994013"/>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25">
              <a:extLst>
                <a:ext uri="{FF2B5EF4-FFF2-40B4-BE49-F238E27FC236}">
                  <a16:creationId xmlns:a16="http://schemas.microsoft.com/office/drawing/2014/main" id="{139544AE-D8A9-4602-90CE-395575B65B47}"/>
                </a:ext>
              </a:extLst>
            </p:cNvPr>
            <p:cNvSpPr txBox="1">
              <a:spLocks noChangeArrowheads="1"/>
            </p:cNvSpPr>
            <p:nvPr/>
          </p:nvSpPr>
          <p:spPr bwMode="auto">
            <a:xfrm>
              <a:off x="8915400" y="4778569"/>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RB</a:t>
              </a:r>
            </a:p>
          </p:txBody>
        </p:sp>
        <p:sp>
          <p:nvSpPr>
            <p:cNvPr id="23" name="Rectangle 11">
              <a:extLst>
                <a:ext uri="{FF2B5EF4-FFF2-40B4-BE49-F238E27FC236}">
                  <a16:creationId xmlns:a16="http://schemas.microsoft.com/office/drawing/2014/main" id="{87D9A01F-AD5E-45C2-8162-4E1DF10BB338}"/>
                </a:ext>
              </a:extLst>
            </p:cNvPr>
            <p:cNvSpPr>
              <a:spLocks noChangeArrowheads="1"/>
            </p:cNvSpPr>
            <p:nvPr/>
          </p:nvSpPr>
          <p:spPr bwMode="auto">
            <a:xfrm>
              <a:off x="6819373"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r>
                <a:rPr lang="en-US" altLang="zh-CN" sz="2000" b="1" baseline="-25000" dirty="0">
                  <a:solidFill>
                    <a:srgbClr val="3333FF"/>
                  </a:solidFill>
                </a:rPr>
                <a:t>1</a:t>
              </a:r>
            </a:p>
          </p:txBody>
        </p:sp>
        <p:sp>
          <p:nvSpPr>
            <p:cNvPr id="24" name="Rectangle 12">
              <a:extLst>
                <a:ext uri="{FF2B5EF4-FFF2-40B4-BE49-F238E27FC236}">
                  <a16:creationId xmlns:a16="http://schemas.microsoft.com/office/drawing/2014/main" id="{487D9847-4701-403B-8D96-A96454063293}"/>
                </a:ext>
              </a:extLst>
            </p:cNvPr>
            <p:cNvSpPr>
              <a:spLocks noChangeArrowheads="1"/>
            </p:cNvSpPr>
            <p:nvPr/>
          </p:nvSpPr>
          <p:spPr bwMode="auto">
            <a:xfrm>
              <a:off x="7360711"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5" name="Rectangle 13">
              <a:extLst>
                <a:ext uri="{FF2B5EF4-FFF2-40B4-BE49-F238E27FC236}">
                  <a16:creationId xmlns:a16="http://schemas.microsoft.com/office/drawing/2014/main" id="{E4423AFA-92D1-49D5-9E83-B885CF2CC072}"/>
                </a:ext>
              </a:extLst>
            </p:cNvPr>
            <p:cNvSpPr>
              <a:spLocks noChangeArrowheads="1"/>
            </p:cNvSpPr>
            <p:nvPr/>
          </p:nvSpPr>
          <p:spPr bwMode="auto">
            <a:xfrm>
              <a:off x="8663285"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b</a:t>
              </a:r>
              <a:r>
                <a:rPr lang="en-US" altLang="zh-CN" sz="2000" b="1" baseline="-25000" dirty="0" err="1">
                  <a:solidFill>
                    <a:srgbClr val="3333FF"/>
                  </a:solidFill>
                  <a:latin typeface="Times New Roman" pitchFamily="18" charset="0"/>
                  <a:cs typeface="Times New Roman" pitchFamily="18" charset="0"/>
                </a:rPr>
                <a:t>m</a:t>
              </a:r>
              <a:endParaRPr lang="en-US" altLang="zh-CN" sz="2000" b="1" baseline="-25000" dirty="0">
                <a:solidFill>
                  <a:srgbClr val="3333FF"/>
                </a:solidFill>
                <a:latin typeface="Times New Roman" pitchFamily="18" charset="0"/>
                <a:cs typeface="Times New Roman" pitchFamily="18" charset="0"/>
              </a:endParaRPr>
            </a:p>
          </p:txBody>
        </p:sp>
        <p:sp>
          <p:nvSpPr>
            <p:cNvPr id="26" name="Rectangle 14">
              <a:extLst>
                <a:ext uri="{FF2B5EF4-FFF2-40B4-BE49-F238E27FC236}">
                  <a16:creationId xmlns:a16="http://schemas.microsoft.com/office/drawing/2014/main" id="{8A49C0F5-F9A2-4F5F-8467-87079D474AD6}"/>
                </a:ext>
              </a:extLst>
            </p:cNvPr>
            <p:cNvSpPr>
              <a:spLocks noChangeArrowheads="1"/>
            </p:cNvSpPr>
            <p:nvPr/>
          </p:nvSpPr>
          <p:spPr bwMode="auto">
            <a:xfrm>
              <a:off x="9204623" y="548676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7" name="Text Box 17">
              <a:extLst>
                <a:ext uri="{FF2B5EF4-FFF2-40B4-BE49-F238E27FC236}">
                  <a16:creationId xmlns:a16="http://schemas.microsoft.com/office/drawing/2014/main" id="{9955E123-FAB8-4079-AD3B-73C203179BE4}"/>
                </a:ext>
              </a:extLst>
            </p:cNvPr>
            <p:cNvSpPr txBox="1">
              <a:spLocks noChangeArrowheads="1"/>
            </p:cNvSpPr>
            <p:nvPr/>
          </p:nvSpPr>
          <p:spPr bwMode="auto">
            <a:xfrm>
              <a:off x="8153400" y="5486400"/>
              <a:ext cx="576221" cy="457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28" name="Line 21">
              <a:extLst>
                <a:ext uri="{FF2B5EF4-FFF2-40B4-BE49-F238E27FC236}">
                  <a16:creationId xmlns:a16="http://schemas.microsoft.com/office/drawing/2014/main" id="{1376AF0E-2E31-405B-895F-4909F3F60C6F}"/>
                </a:ext>
              </a:extLst>
            </p:cNvPr>
            <p:cNvSpPr>
              <a:spLocks noChangeShapeType="1"/>
            </p:cNvSpPr>
            <p:nvPr/>
          </p:nvSpPr>
          <p:spPr bwMode="auto">
            <a:xfrm>
              <a:off x="7630586" y="5702301"/>
              <a:ext cx="576220"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任意多边形 22">
              <a:extLst>
                <a:ext uri="{FF2B5EF4-FFF2-40B4-BE49-F238E27FC236}">
                  <a16:creationId xmlns:a16="http://schemas.microsoft.com/office/drawing/2014/main" id="{7C7F7235-3755-4525-B3A5-A15BA53F71A9}"/>
                </a:ext>
              </a:extLst>
            </p:cNvPr>
            <p:cNvSpPr/>
            <p:nvPr/>
          </p:nvSpPr>
          <p:spPr bwMode="auto">
            <a:xfrm>
              <a:off x="2487902" y="5712523"/>
              <a:ext cx="7538809" cy="681004"/>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6745817" h="505883">
                  <a:moveTo>
                    <a:pt x="6121400" y="0"/>
                  </a:moveTo>
                  <a:cubicBezTo>
                    <a:pt x="6433608" y="118533"/>
                    <a:pt x="6745817" y="237067"/>
                    <a:pt x="5918200" y="317500"/>
                  </a:cubicBezTo>
                  <a:cubicBezTo>
                    <a:pt x="5090583" y="397933"/>
                    <a:pt x="2142067" y="505883"/>
                    <a:pt x="1155700" y="482600"/>
                  </a:cubicBezTo>
                  <a:cubicBezTo>
                    <a:pt x="169333"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sp>
        <p:nvSpPr>
          <p:cNvPr id="33" name="文本框 32">
            <a:extLst>
              <a:ext uri="{FF2B5EF4-FFF2-40B4-BE49-F238E27FC236}">
                <a16:creationId xmlns:a16="http://schemas.microsoft.com/office/drawing/2014/main" id="{32C0672D-4D36-4829-96BD-699F65C3F3C7}"/>
              </a:ext>
            </a:extLst>
          </p:cNvPr>
          <p:cNvSpPr txBox="1"/>
          <p:nvPr/>
        </p:nvSpPr>
        <p:spPr>
          <a:xfrm>
            <a:off x="7182397" y="1202882"/>
            <a:ext cx="4363723" cy="492443"/>
          </a:xfrm>
          <a:prstGeom prst="rect">
            <a:avLst/>
          </a:prstGeom>
          <a:solidFill>
            <a:srgbClr val="FFFFCC"/>
          </a:solidFill>
        </p:spPr>
        <p:txBody>
          <a:bodyPr wrap="square" rtlCol="0">
            <a:spAutoFit/>
          </a:bodyPr>
          <a:lstStyle/>
          <a:p>
            <a:r>
              <a:rPr lang="zh-CN" altLang="en-US" sz="2600" b="1" dirty="0">
                <a:latin typeface="微软雅黑" panose="020B0503020204020204" pitchFamily="34" charset="-122"/>
                <a:ea typeface="微软雅黑" panose="020B0503020204020204" pitchFamily="34" charset="-122"/>
              </a:rPr>
              <a:t>算法的时间复杂度为 </a:t>
            </a:r>
            <a:r>
              <a:rPr lang="en-US" altLang="zh-CN" sz="2600" b="1" dirty="0">
                <a:solidFill>
                  <a:srgbClr val="FF0000"/>
                </a:solidFill>
                <a:latin typeface="微软雅黑" panose="020B0503020204020204" pitchFamily="34" charset="-122"/>
                <a:ea typeface="微软雅黑" panose="020B0503020204020204" pitchFamily="34" charset="-122"/>
              </a:rPr>
              <a:t>O(</a:t>
            </a:r>
            <a:r>
              <a:rPr lang="en-US" altLang="zh-CN" sz="2600" b="1" dirty="0">
                <a:solidFill>
                  <a:srgbClr val="00B050"/>
                </a:solidFill>
                <a:latin typeface="微软雅黑" panose="020B0503020204020204" pitchFamily="34" charset="-122"/>
                <a:ea typeface="微软雅黑" panose="020B0503020204020204" pitchFamily="34" charset="-122"/>
              </a:rPr>
              <a:t>1</a:t>
            </a:r>
            <a:r>
              <a:rPr lang="en-US" altLang="zh-CN" sz="2600" b="1" dirty="0">
                <a:solidFill>
                  <a:srgbClr val="FF0000"/>
                </a:solidFill>
                <a:latin typeface="微软雅黑" panose="020B0503020204020204" pitchFamily="34" charset="-122"/>
                <a:ea typeface="微软雅黑" panose="020B0503020204020204" pitchFamily="34" charset="-122"/>
              </a:rPr>
              <a:t>)</a:t>
            </a:r>
            <a:endParaRPr lang="zh-CN" altLang="en-US" sz="2600" b="1" dirty="0">
              <a:solidFill>
                <a:srgbClr val="FF0000"/>
              </a:solidFill>
              <a:latin typeface="微软雅黑" panose="020B0503020204020204" pitchFamily="34" charset="-122"/>
              <a:ea typeface="微软雅黑" panose="020B0503020204020204" pitchFamily="34" charset="-122"/>
            </a:endParaRPr>
          </a:p>
        </p:txBody>
      </p:sp>
      <p:cxnSp>
        <p:nvCxnSpPr>
          <p:cNvPr id="29" name="直接箭头连接符 28">
            <a:extLst>
              <a:ext uri="{FF2B5EF4-FFF2-40B4-BE49-F238E27FC236}">
                <a16:creationId xmlns:a16="http://schemas.microsoft.com/office/drawing/2014/main" id="{221D4E6D-1B6F-413B-B0FC-C5BC2FA10B9D}"/>
              </a:ext>
            </a:extLst>
          </p:cNvPr>
          <p:cNvCxnSpPr>
            <a:cxnSpLocks/>
            <a:stCxn id="31" idx="1"/>
          </p:cNvCxnSpPr>
          <p:nvPr/>
        </p:nvCxnSpPr>
        <p:spPr bwMode="auto">
          <a:xfrm>
            <a:off x="5638800" y="4939844"/>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25">
            <a:extLst>
              <a:ext uri="{FF2B5EF4-FFF2-40B4-BE49-F238E27FC236}">
                <a16:creationId xmlns:a16="http://schemas.microsoft.com/office/drawing/2014/main" id="{FAC8428B-CBC5-4F9D-8465-C50E378AEB65}"/>
              </a:ext>
            </a:extLst>
          </p:cNvPr>
          <p:cNvSpPr txBox="1">
            <a:spLocks noChangeArrowheads="1"/>
          </p:cNvSpPr>
          <p:nvPr/>
        </p:nvSpPr>
        <p:spPr bwMode="auto">
          <a:xfrm>
            <a:off x="5638800" y="4724400"/>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RA</a:t>
            </a:r>
          </a:p>
        </p:txBody>
      </p:sp>
      <p:sp>
        <p:nvSpPr>
          <p:cNvPr id="32" name="TextBox 25">
            <a:extLst>
              <a:ext uri="{FF2B5EF4-FFF2-40B4-BE49-F238E27FC236}">
                <a16:creationId xmlns:a16="http://schemas.microsoft.com/office/drawing/2014/main" id="{1BC0DA83-0CE6-4A86-9E5B-5292274FEB00}"/>
              </a:ext>
            </a:extLst>
          </p:cNvPr>
          <p:cNvSpPr txBox="1">
            <a:spLocks noChangeArrowheads="1"/>
          </p:cNvSpPr>
          <p:nvPr/>
        </p:nvSpPr>
        <p:spPr bwMode="auto">
          <a:xfrm>
            <a:off x="2208241" y="4755335"/>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p>
        </p:txBody>
      </p:sp>
      <p:cxnSp>
        <p:nvCxnSpPr>
          <p:cNvPr id="34" name="直接箭头连接符 33">
            <a:extLst>
              <a:ext uri="{FF2B5EF4-FFF2-40B4-BE49-F238E27FC236}">
                <a16:creationId xmlns:a16="http://schemas.microsoft.com/office/drawing/2014/main" id="{B382873C-D86A-4564-BEAB-6CDB5767C621}"/>
              </a:ext>
            </a:extLst>
          </p:cNvPr>
          <p:cNvCxnSpPr>
            <a:cxnSpLocks/>
          </p:cNvCxnSpPr>
          <p:nvPr/>
        </p:nvCxnSpPr>
        <p:spPr bwMode="auto">
          <a:xfrm>
            <a:off x="2438400" y="4993644"/>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5DCAFBA-30F7-400B-9CC6-06B76CDC4B91}"/>
                  </a:ext>
                </a:extLst>
              </p14:cNvPr>
              <p14:cNvContentPartPr/>
              <p14:nvPr/>
            </p14:nvContentPartPr>
            <p14:xfrm>
              <a:off x="164068" y="2866069"/>
              <a:ext cx="2226960" cy="2249280"/>
            </p14:xfrm>
          </p:contentPart>
        </mc:Choice>
        <mc:Fallback xmlns="">
          <p:pic>
            <p:nvPicPr>
              <p:cNvPr id="4" name="墨迹 3">
                <a:extLst>
                  <a:ext uri="{FF2B5EF4-FFF2-40B4-BE49-F238E27FC236}">
                    <a16:creationId xmlns:a16="http://schemas.microsoft.com/office/drawing/2014/main" id="{C5DCAFBA-30F7-400B-9CC6-06B76CDC4B91}"/>
                  </a:ext>
                </a:extLst>
              </p:cNvPr>
              <p:cNvPicPr/>
              <p:nvPr/>
            </p:nvPicPr>
            <p:blipFill>
              <a:blip r:embed="rId3"/>
              <a:stretch>
                <a:fillRect/>
              </a:stretch>
            </p:blipFill>
            <p:spPr>
              <a:xfrm>
                <a:off x="155428" y="2857069"/>
                <a:ext cx="2244600" cy="226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墨迹 11">
                <a:extLst>
                  <a:ext uri="{FF2B5EF4-FFF2-40B4-BE49-F238E27FC236}">
                    <a16:creationId xmlns:a16="http://schemas.microsoft.com/office/drawing/2014/main" id="{B1A1F0DD-EF45-4865-BC34-6C3CB8D555A4}"/>
                  </a:ext>
                </a:extLst>
              </p14:cNvPr>
              <p14:cNvContentPartPr/>
              <p14:nvPr/>
            </p14:nvContentPartPr>
            <p14:xfrm>
              <a:off x="6634348" y="3246949"/>
              <a:ext cx="3891960" cy="2431080"/>
            </p14:xfrm>
          </p:contentPart>
        </mc:Choice>
        <mc:Fallback xmlns="">
          <p:pic>
            <p:nvPicPr>
              <p:cNvPr id="12" name="墨迹 11">
                <a:extLst>
                  <a:ext uri="{FF2B5EF4-FFF2-40B4-BE49-F238E27FC236}">
                    <a16:creationId xmlns:a16="http://schemas.microsoft.com/office/drawing/2014/main" id="{B1A1F0DD-EF45-4865-BC34-6C3CB8D555A4}"/>
                  </a:ext>
                </a:extLst>
              </p:cNvPr>
              <p:cNvPicPr/>
              <p:nvPr/>
            </p:nvPicPr>
            <p:blipFill>
              <a:blip r:embed="rId5"/>
              <a:stretch>
                <a:fillRect/>
              </a:stretch>
            </p:blipFill>
            <p:spPr>
              <a:xfrm>
                <a:off x="6625708" y="3237949"/>
                <a:ext cx="3909600" cy="2448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墨迹 16">
                <a:extLst>
                  <a:ext uri="{FF2B5EF4-FFF2-40B4-BE49-F238E27FC236}">
                    <a16:creationId xmlns:a16="http://schemas.microsoft.com/office/drawing/2014/main" id="{357E0730-E35E-4FED-A58F-C8525504E400}"/>
                  </a:ext>
                </a:extLst>
              </p14:cNvPr>
              <p14:cNvContentPartPr/>
              <p14:nvPr/>
            </p14:nvContentPartPr>
            <p14:xfrm>
              <a:off x="8707588" y="4177909"/>
              <a:ext cx="1654200" cy="2175840"/>
            </p14:xfrm>
          </p:contentPart>
        </mc:Choice>
        <mc:Fallback xmlns="">
          <p:pic>
            <p:nvPicPr>
              <p:cNvPr id="17" name="墨迹 16">
                <a:extLst>
                  <a:ext uri="{FF2B5EF4-FFF2-40B4-BE49-F238E27FC236}">
                    <a16:creationId xmlns:a16="http://schemas.microsoft.com/office/drawing/2014/main" id="{357E0730-E35E-4FED-A58F-C8525504E400}"/>
                  </a:ext>
                </a:extLst>
              </p:cNvPr>
              <p:cNvPicPr/>
              <p:nvPr/>
            </p:nvPicPr>
            <p:blipFill>
              <a:blip r:embed="rId7"/>
              <a:stretch>
                <a:fillRect/>
              </a:stretch>
            </p:blipFill>
            <p:spPr>
              <a:xfrm>
                <a:off x="8698948" y="4168909"/>
                <a:ext cx="1671840" cy="2193480"/>
              </a:xfrm>
              <a:prstGeom prst="rect">
                <a:avLst/>
              </a:prstGeom>
            </p:spPr>
          </p:pic>
        </mc:Fallback>
      </mc:AlternateContent>
    </p:spTree>
    <p:extLst>
      <p:ext uri="{BB962C8B-B14F-4D97-AF65-F5344CB8AC3E}">
        <p14:creationId xmlns:p14="http://schemas.microsoft.com/office/powerpoint/2010/main" val="3915491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6F0DE-7CEE-4323-8A18-9CFDE9B6171D}"/>
              </a:ext>
            </a:extLst>
          </p:cNvPr>
          <p:cNvSpPr>
            <a:spLocks noGrp="1"/>
          </p:cNvSpPr>
          <p:nvPr>
            <p:ph type="title"/>
          </p:nvPr>
        </p:nvSpPr>
        <p:spPr/>
        <p:txBody>
          <a:bodyPr/>
          <a:lstStyle/>
          <a:p>
            <a:r>
              <a:rPr lang="en-US" altLang="zh-CN" dirty="0"/>
              <a:t>2.3.4  </a:t>
            </a:r>
            <a:r>
              <a:rPr lang="zh-CN" altLang="en-US" dirty="0"/>
              <a:t>双向链表</a:t>
            </a:r>
          </a:p>
        </p:txBody>
      </p:sp>
      <p:sp>
        <p:nvSpPr>
          <p:cNvPr id="4" name="Rectangle 3">
            <a:extLst>
              <a:ext uri="{FF2B5EF4-FFF2-40B4-BE49-F238E27FC236}">
                <a16:creationId xmlns:a16="http://schemas.microsoft.com/office/drawing/2014/main" id="{8B23FD7A-2EE9-4C67-9AB9-BDF920AF6939}"/>
              </a:ext>
            </a:extLst>
          </p:cNvPr>
          <p:cNvSpPr>
            <a:spLocks noChangeArrowheads="1"/>
          </p:cNvSpPr>
          <p:nvPr/>
        </p:nvSpPr>
        <p:spPr bwMode="auto">
          <a:xfrm>
            <a:off x="4076700" y="2209800"/>
            <a:ext cx="4038600" cy="9366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kumimoji="1" lang="zh-CN" altLang="en-US" b="1" dirty="0">
                <a:solidFill>
                  <a:srgbClr val="FF00FF"/>
                </a:solidFill>
                <a:latin typeface="Times New Roman" pitchFamily="18" charset="0"/>
                <a:ea typeface="楷体" pitchFamily="49" charset="-122"/>
                <a:cs typeface="Times New Roman" pitchFamily="18" charset="0"/>
              </a:rPr>
              <a:t>线性表</a:t>
            </a:r>
          </a:p>
          <a:p>
            <a:pPr algn="ctr">
              <a:defRPr/>
            </a:pP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1</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2</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i="1" baseline="-25000">
                <a:solidFill>
                  <a:srgbClr val="3333FF"/>
                </a:solidFill>
                <a:latin typeface="Times New Roman" pitchFamily="18" charset="0"/>
                <a:ea typeface="楷体" pitchFamily="49" charset="-122"/>
                <a:cs typeface="Times New Roman" pitchFamily="18" charset="0"/>
              </a:rPr>
              <a:t>i</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dirty="0">
                <a:solidFill>
                  <a:srgbClr val="3333FF"/>
                </a:solidFill>
                <a:latin typeface="Times New Roman" pitchFamily="18" charset="0"/>
                <a:ea typeface="楷体" pitchFamily="49" charset="-122"/>
                <a:cs typeface="Times New Roman" pitchFamily="18" charset="0"/>
              </a:rPr>
              <a:t>a</a:t>
            </a:r>
            <a:r>
              <a:rPr kumimoji="1" lang="en-US" altLang="zh-CN" b="1" i="1" baseline="-25000" dirty="0">
                <a:solidFill>
                  <a:srgbClr val="3333FF"/>
                </a:solidFill>
                <a:latin typeface="Times New Roman" pitchFamily="18" charset="0"/>
                <a:ea typeface="楷体" pitchFamily="49" charset="-122"/>
                <a:cs typeface="Times New Roman" pitchFamily="18" charset="0"/>
              </a:rPr>
              <a:t>n </a:t>
            </a:r>
            <a:r>
              <a:rPr kumimoji="1" lang="en-US" altLang="zh-CN" b="1" dirty="0">
                <a:solidFill>
                  <a:srgbClr val="3333FF"/>
                </a:solidFill>
                <a:latin typeface="Times New Roman" pitchFamily="18" charset="0"/>
                <a:ea typeface="楷体" pitchFamily="49" charset="-122"/>
                <a:cs typeface="Times New Roman" pitchFamily="18" charset="0"/>
              </a:rPr>
              <a:t>)</a:t>
            </a:r>
          </a:p>
        </p:txBody>
      </p:sp>
      <p:sp>
        <p:nvSpPr>
          <p:cNvPr id="5" name="AutoShape 4">
            <a:extLst>
              <a:ext uri="{FF2B5EF4-FFF2-40B4-BE49-F238E27FC236}">
                <a16:creationId xmlns:a16="http://schemas.microsoft.com/office/drawing/2014/main" id="{F0A4112C-AEFC-49B2-8DD5-F2AB5F0EA10B}"/>
              </a:ext>
            </a:extLst>
          </p:cNvPr>
          <p:cNvSpPr>
            <a:spLocks noChangeArrowheads="1"/>
          </p:cNvSpPr>
          <p:nvPr/>
        </p:nvSpPr>
        <p:spPr bwMode="auto">
          <a:xfrm>
            <a:off x="5507038" y="3362325"/>
            <a:ext cx="360362" cy="863600"/>
          </a:xfrm>
          <a:prstGeom prst="downArrow">
            <a:avLst>
              <a:gd name="adj1" fmla="val 50000"/>
              <a:gd name="adj2" fmla="val 59912"/>
            </a:avLst>
          </a:prstGeom>
          <a:solidFill>
            <a:srgbClr val="008000"/>
          </a:solidFill>
          <a:ln w="38100" algn="ctr">
            <a:solidFill>
              <a:schemeClr val="bg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6" name="Text Box 5">
            <a:extLst>
              <a:ext uri="{FF2B5EF4-FFF2-40B4-BE49-F238E27FC236}">
                <a16:creationId xmlns:a16="http://schemas.microsoft.com/office/drawing/2014/main" id="{5CFAFD3D-53DE-4156-8E87-6596DE8DEB7A}"/>
              </a:ext>
            </a:extLst>
          </p:cNvPr>
          <p:cNvSpPr txBox="1">
            <a:spLocks noChangeArrowheads="1"/>
          </p:cNvSpPr>
          <p:nvPr/>
        </p:nvSpPr>
        <p:spPr bwMode="auto">
          <a:xfrm>
            <a:off x="5722938" y="3505200"/>
            <a:ext cx="993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zh-CN" altLang="en-US" sz="2400" b="1">
                <a:solidFill>
                  <a:srgbClr val="3333FF"/>
                </a:solidFill>
                <a:latin typeface="楷体" pitchFamily="49" charset="-122"/>
                <a:ea typeface="楷体" pitchFamily="49" charset="-122"/>
              </a:rPr>
              <a:t>映射</a:t>
            </a:r>
          </a:p>
        </p:txBody>
      </p:sp>
      <p:sp>
        <p:nvSpPr>
          <p:cNvPr id="7" name="Rectangle 6">
            <a:extLst>
              <a:ext uri="{FF2B5EF4-FFF2-40B4-BE49-F238E27FC236}">
                <a16:creationId xmlns:a16="http://schemas.microsoft.com/office/drawing/2014/main" id="{682FA608-06CF-4FA9-8342-2750C6A0C52D}"/>
              </a:ext>
            </a:extLst>
          </p:cNvPr>
          <p:cNvSpPr>
            <a:spLocks noChangeArrowheads="1"/>
          </p:cNvSpPr>
          <p:nvPr/>
        </p:nvSpPr>
        <p:spPr bwMode="auto">
          <a:xfrm>
            <a:off x="2555875" y="456406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7">
            <a:extLst>
              <a:ext uri="{FF2B5EF4-FFF2-40B4-BE49-F238E27FC236}">
                <a16:creationId xmlns:a16="http://schemas.microsoft.com/office/drawing/2014/main" id="{E2781444-1771-4105-B586-397E31AF42D6}"/>
              </a:ext>
            </a:extLst>
          </p:cNvPr>
          <p:cNvSpPr>
            <a:spLocks noChangeArrowheads="1"/>
          </p:cNvSpPr>
          <p:nvPr/>
        </p:nvSpPr>
        <p:spPr bwMode="auto">
          <a:xfrm>
            <a:off x="3097213" y="456406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Text Box 25">
            <a:extLst>
              <a:ext uri="{FF2B5EF4-FFF2-40B4-BE49-F238E27FC236}">
                <a16:creationId xmlns:a16="http://schemas.microsoft.com/office/drawing/2014/main" id="{A5BFA9E0-A6E5-4423-933B-0221E4482222}"/>
              </a:ext>
            </a:extLst>
          </p:cNvPr>
          <p:cNvSpPr txBox="1">
            <a:spLocks noChangeArrowheads="1"/>
          </p:cNvSpPr>
          <p:nvPr/>
        </p:nvSpPr>
        <p:spPr bwMode="auto">
          <a:xfrm>
            <a:off x="589129" y="2425233"/>
            <a:ext cx="1728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楷体" pitchFamily="49" charset="-122"/>
                <a:ea typeface="楷体" pitchFamily="49" charset="-122"/>
              </a:rPr>
              <a:t>逻辑结构</a:t>
            </a:r>
          </a:p>
        </p:txBody>
      </p:sp>
      <p:sp>
        <p:nvSpPr>
          <p:cNvPr id="10" name="Text Box 26">
            <a:extLst>
              <a:ext uri="{FF2B5EF4-FFF2-40B4-BE49-F238E27FC236}">
                <a16:creationId xmlns:a16="http://schemas.microsoft.com/office/drawing/2014/main" id="{AA7E08D3-8444-4219-AB03-A5B49296E36B}"/>
              </a:ext>
            </a:extLst>
          </p:cNvPr>
          <p:cNvSpPr txBox="1">
            <a:spLocks noChangeArrowheads="1"/>
          </p:cNvSpPr>
          <p:nvPr/>
        </p:nvSpPr>
        <p:spPr bwMode="auto">
          <a:xfrm>
            <a:off x="483289" y="4518352"/>
            <a:ext cx="1728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楷体" pitchFamily="49" charset="-122"/>
                <a:ea typeface="楷体" pitchFamily="49" charset="-122"/>
              </a:rPr>
              <a:t>存储结构</a:t>
            </a:r>
          </a:p>
        </p:txBody>
      </p:sp>
      <p:sp>
        <p:nvSpPr>
          <p:cNvPr id="11" name="AutoShape 27">
            <a:extLst>
              <a:ext uri="{FF2B5EF4-FFF2-40B4-BE49-F238E27FC236}">
                <a16:creationId xmlns:a16="http://schemas.microsoft.com/office/drawing/2014/main" id="{C7961AFD-1E67-4ED5-BFCC-AA49912DF8B4}"/>
              </a:ext>
            </a:extLst>
          </p:cNvPr>
          <p:cNvSpPr>
            <a:spLocks noChangeArrowheads="1"/>
          </p:cNvSpPr>
          <p:nvPr/>
        </p:nvSpPr>
        <p:spPr bwMode="auto">
          <a:xfrm>
            <a:off x="1219117" y="3201044"/>
            <a:ext cx="420687" cy="1069975"/>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zh-CN" sz="2400" b="1">
              <a:solidFill>
                <a:srgbClr val="660066"/>
              </a:solidFill>
              <a:latin typeface="Times New Roman" pitchFamily="18" charset="0"/>
              <a:ea typeface="楷体_GB2312" pitchFamily="49" charset="-122"/>
            </a:endParaRPr>
          </a:p>
        </p:txBody>
      </p:sp>
      <p:sp>
        <p:nvSpPr>
          <p:cNvPr id="12" name="Rectangle 28">
            <a:extLst>
              <a:ext uri="{FF2B5EF4-FFF2-40B4-BE49-F238E27FC236}">
                <a16:creationId xmlns:a16="http://schemas.microsoft.com/office/drawing/2014/main" id="{390386B6-E1EB-41CE-B263-03BC0497BF63}"/>
              </a:ext>
            </a:extLst>
          </p:cNvPr>
          <p:cNvSpPr>
            <a:spLocks noChangeArrowheads="1"/>
          </p:cNvSpPr>
          <p:nvPr/>
        </p:nvSpPr>
        <p:spPr bwMode="auto">
          <a:xfrm>
            <a:off x="5064125"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i="1" dirty="0" err="1">
                <a:solidFill>
                  <a:srgbClr val="3333FF"/>
                </a:solidFill>
                <a:latin typeface="Times New Roman" pitchFamily="18" charset="0"/>
                <a:cs typeface="Times New Roman" pitchFamily="18" charset="0"/>
              </a:rPr>
              <a:t>a</a:t>
            </a:r>
            <a:r>
              <a:rPr lang="en-US" altLang="zh-CN" b="1" baseline="-25000" dirty="0" err="1">
                <a:solidFill>
                  <a:srgbClr val="3333FF"/>
                </a:solidFill>
                <a:latin typeface="Times New Roman" pitchFamily="18" charset="0"/>
                <a:cs typeface="Times New Roman" pitchFamily="18" charset="0"/>
              </a:rPr>
              <a:t>1</a:t>
            </a:r>
            <a:endParaRPr lang="en-US" altLang="zh-CN" b="1" baseline="-25000" dirty="0">
              <a:solidFill>
                <a:srgbClr val="3333FF"/>
              </a:solidFill>
              <a:latin typeface="Times New Roman" pitchFamily="18" charset="0"/>
              <a:cs typeface="Times New Roman" pitchFamily="18" charset="0"/>
            </a:endParaRPr>
          </a:p>
        </p:txBody>
      </p:sp>
      <p:sp>
        <p:nvSpPr>
          <p:cNvPr id="13" name="Rectangle 29">
            <a:extLst>
              <a:ext uri="{FF2B5EF4-FFF2-40B4-BE49-F238E27FC236}">
                <a16:creationId xmlns:a16="http://schemas.microsoft.com/office/drawing/2014/main" id="{756CDCEB-222E-44AB-8FDE-789965A3C808}"/>
              </a:ext>
            </a:extLst>
          </p:cNvPr>
          <p:cNvSpPr>
            <a:spLocks noChangeArrowheads="1"/>
          </p:cNvSpPr>
          <p:nvPr/>
        </p:nvSpPr>
        <p:spPr bwMode="auto">
          <a:xfrm>
            <a:off x="5605463"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a:solidFill>
                <a:srgbClr val="3333FF"/>
              </a:solidFill>
            </a:endParaRPr>
          </a:p>
        </p:txBody>
      </p:sp>
      <p:sp>
        <p:nvSpPr>
          <p:cNvPr id="14" name="Rectangle 32">
            <a:extLst>
              <a:ext uri="{FF2B5EF4-FFF2-40B4-BE49-F238E27FC236}">
                <a16:creationId xmlns:a16="http://schemas.microsoft.com/office/drawing/2014/main" id="{84E3715C-F32B-476C-B674-08D88278BE9F}"/>
              </a:ext>
            </a:extLst>
          </p:cNvPr>
          <p:cNvSpPr>
            <a:spLocks noChangeArrowheads="1"/>
          </p:cNvSpPr>
          <p:nvPr/>
        </p:nvSpPr>
        <p:spPr bwMode="auto">
          <a:xfrm>
            <a:off x="10515600"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i="1" dirty="0">
                <a:solidFill>
                  <a:srgbClr val="3333FF"/>
                </a:solidFill>
                <a:latin typeface="Times New Roman" pitchFamily="18" charset="0"/>
                <a:cs typeface="Times New Roman" pitchFamily="18" charset="0"/>
              </a:rPr>
              <a:t>a</a:t>
            </a:r>
            <a:r>
              <a:rPr lang="en-US" altLang="zh-CN" b="1" i="1" baseline="-25000" dirty="0">
                <a:solidFill>
                  <a:srgbClr val="3333FF"/>
                </a:solidFill>
                <a:latin typeface="Times New Roman" pitchFamily="18" charset="0"/>
                <a:cs typeface="Times New Roman" pitchFamily="18" charset="0"/>
              </a:rPr>
              <a:t>n</a:t>
            </a:r>
          </a:p>
        </p:txBody>
      </p:sp>
      <p:sp>
        <p:nvSpPr>
          <p:cNvPr id="15" name="Rectangle 33">
            <a:extLst>
              <a:ext uri="{FF2B5EF4-FFF2-40B4-BE49-F238E27FC236}">
                <a16:creationId xmlns:a16="http://schemas.microsoft.com/office/drawing/2014/main" id="{755F6BDD-33B7-4E30-A702-FDD50BDFD179}"/>
              </a:ext>
            </a:extLst>
          </p:cNvPr>
          <p:cNvSpPr>
            <a:spLocks noChangeArrowheads="1"/>
          </p:cNvSpPr>
          <p:nvPr/>
        </p:nvSpPr>
        <p:spPr bwMode="auto">
          <a:xfrm>
            <a:off x="11056938"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dirty="0">
                <a:solidFill>
                  <a:srgbClr val="0000FF"/>
                </a:solidFill>
                <a:latin typeface="Times New Roman" pitchFamily="18" charset="0"/>
                <a:cs typeface="Times New Roman" pitchFamily="18" charset="0"/>
              </a:rPr>
              <a:t>∧</a:t>
            </a:r>
          </a:p>
        </p:txBody>
      </p:sp>
      <p:sp>
        <p:nvSpPr>
          <p:cNvPr id="16" name="Text Box 34">
            <a:extLst>
              <a:ext uri="{FF2B5EF4-FFF2-40B4-BE49-F238E27FC236}">
                <a16:creationId xmlns:a16="http://schemas.microsoft.com/office/drawing/2014/main" id="{C0560EA8-B725-4475-AE3D-776B186B54E6}"/>
              </a:ext>
            </a:extLst>
          </p:cNvPr>
          <p:cNvSpPr txBox="1">
            <a:spLocks noChangeArrowheads="1"/>
          </p:cNvSpPr>
          <p:nvPr/>
        </p:nvSpPr>
        <p:spPr bwMode="auto">
          <a:xfrm>
            <a:off x="8808246" y="4564062"/>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dirty="0">
                <a:solidFill>
                  <a:srgbClr val="3333FF"/>
                </a:solidFill>
                <a:latin typeface="宋体" pitchFamily="2" charset="-122"/>
                <a:cs typeface="Times New Roman" pitchFamily="18" charset="0"/>
              </a:rPr>
              <a:t>…</a:t>
            </a:r>
            <a:endParaRPr kumimoji="1" lang="en-US" altLang="zh-CN" sz="2400" b="1" dirty="0">
              <a:solidFill>
                <a:srgbClr val="3333FF"/>
              </a:solidFill>
              <a:latin typeface="Times New Roman" pitchFamily="18" charset="0"/>
              <a:cs typeface="Times New Roman" pitchFamily="18" charset="0"/>
            </a:endParaRPr>
          </a:p>
        </p:txBody>
      </p:sp>
      <p:sp>
        <p:nvSpPr>
          <p:cNvPr id="17" name="Arc 35">
            <a:extLst>
              <a:ext uri="{FF2B5EF4-FFF2-40B4-BE49-F238E27FC236}">
                <a16:creationId xmlns:a16="http://schemas.microsoft.com/office/drawing/2014/main" id="{31004E60-4DF3-4795-BA18-BB22282CE615}"/>
              </a:ext>
            </a:extLst>
          </p:cNvPr>
          <p:cNvSpPr>
            <a:spLocks/>
          </p:cNvSpPr>
          <p:nvPr/>
        </p:nvSpPr>
        <p:spPr bwMode="auto">
          <a:xfrm>
            <a:off x="2398713" y="4210050"/>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 name="Text Box 36">
            <a:extLst>
              <a:ext uri="{FF2B5EF4-FFF2-40B4-BE49-F238E27FC236}">
                <a16:creationId xmlns:a16="http://schemas.microsoft.com/office/drawing/2014/main" id="{0CC529EA-5A07-4B9E-AD4C-74FAAE5B994A}"/>
              </a:ext>
            </a:extLst>
          </p:cNvPr>
          <p:cNvSpPr txBox="1">
            <a:spLocks noChangeArrowheads="1"/>
          </p:cNvSpPr>
          <p:nvPr/>
        </p:nvSpPr>
        <p:spPr bwMode="auto">
          <a:xfrm>
            <a:off x="2038350" y="4154487"/>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L</a:t>
            </a:r>
          </a:p>
        </p:txBody>
      </p:sp>
      <p:sp>
        <p:nvSpPr>
          <p:cNvPr id="19" name="Text Box 41">
            <a:extLst>
              <a:ext uri="{FF2B5EF4-FFF2-40B4-BE49-F238E27FC236}">
                <a16:creationId xmlns:a16="http://schemas.microsoft.com/office/drawing/2014/main" id="{8BFAB05D-5C85-4530-86D1-182136A5FE7C}"/>
              </a:ext>
            </a:extLst>
          </p:cNvPr>
          <p:cNvSpPr txBox="1">
            <a:spLocks noChangeArrowheads="1"/>
          </p:cNvSpPr>
          <p:nvPr/>
        </p:nvSpPr>
        <p:spPr bwMode="auto">
          <a:xfrm>
            <a:off x="4450556" y="5284787"/>
            <a:ext cx="335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400" b="1">
                <a:solidFill>
                  <a:srgbClr val="0000FF"/>
                </a:solidFill>
                <a:latin typeface="楷体" pitchFamily="49" charset="-122"/>
                <a:ea typeface="楷体" pitchFamily="49" charset="-122"/>
              </a:rPr>
              <a:t>带头结点</a:t>
            </a:r>
            <a:r>
              <a:rPr kumimoji="1" lang="zh-CN" altLang="en-US" sz="2400" b="1">
                <a:solidFill>
                  <a:srgbClr val="FF00FF"/>
                </a:solidFill>
                <a:latin typeface="楷体" pitchFamily="49" charset="-122"/>
                <a:ea typeface="楷体" pitchFamily="49" charset="-122"/>
              </a:rPr>
              <a:t>双链表</a:t>
            </a:r>
            <a:r>
              <a:rPr kumimoji="1" lang="zh-CN" altLang="en-US" sz="2400" b="1">
                <a:solidFill>
                  <a:srgbClr val="0000FF"/>
                </a:solidFill>
                <a:latin typeface="楷体" pitchFamily="49" charset="-122"/>
                <a:ea typeface="楷体" pitchFamily="49" charset="-122"/>
              </a:rPr>
              <a:t>示意图</a:t>
            </a:r>
          </a:p>
        </p:txBody>
      </p:sp>
      <p:sp>
        <p:nvSpPr>
          <p:cNvPr id="20" name="Rectangle 6">
            <a:extLst>
              <a:ext uri="{FF2B5EF4-FFF2-40B4-BE49-F238E27FC236}">
                <a16:creationId xmlns:a16="http://schemas.microsoft.com/office/drawing/2014/main" id="{1081522C-F1F4-4A8F-A1FA-4A9587A5583D}"/>
              </a:ext>
            </a:extLst>
          </p:cNvPr>
          <p:cNvSpPr>
            <a:spLocks noChangeArrowheads="1"/>
          </p:cNvSpPr>
          <p:nvPr/>
        </p:nvSpPr>
        <p:spPr bwMode="auto">
          <a:xfrm>
            <a:off x="3609975" y="456406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dirty="0">
              <a:solidFill>
                <a:srgbClr val="3333FF"/>
              </a:solidFill>
            </a:endParaRPr>
          </a:p>
        </p:txBody>
      </p:sp>
      <p:sp>
        <p:nvSpPr>
          <p:cNvPr id="21" name="Rectangle 6">
            <a:extLst>
              <a:ext uri="{FF2B5EF4-FFF2-40B4-BE49-F238E27FC236}">
                <a16:creationId xmlns:a16="http://schemas.microsoft.com/office/drawing/2014/main" id="{4ECECBBC-1834-4CA5-8296-562F0601F506}"/>
              </a:ext>
            </a:extLst>
          </p:cNvPr>
          <p:cNvSpPr>
            <a:spLocks noChangeArrowheads="1"/>
          </p:cNvSpPr>
          <p:nvPr/>
        </p:nvSpPr>
        <p:spPr bwMode="auto">
          <a:xfrm>
            <a:off x="4533900" y="4564062"/>
            <a:ext cx="539750" cy="434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dirty="0">
              <a:solidFill>
                <a:srgbClr val="3333FF"/>
              </a:solidFill>
            </a:endParaRPr>
          </a:p>
        </p:txBody>
      </p:sp>
      <p:sp>
        <p:nvSpPr>
          <p:cNvPr id="22" name="Line 37">
            <a:extLst>
              <a:ext uri="{FF2B5EF4-FFF2-40B4-BE49-F238E27FC236}">
                <a16:creationId xmlns:a16="http://schemas.microsoft.com/office/drawing/2014/main" id="{CA36373F-4AC9-44E2-9BD0-6EC76AC1837A}"/>
              </a:ext>
            </a:extLst>
          </p:cNvPr>
          <p:cNvSpPr>
            <a:spLocks noChangeShapeType="1"/>
          </p:cNvSpPr>
          <p:nvPr/>
        </p:nvSpPr>
        <p:spPr bwMode="auto">
          <a:xfrm>
            <a:off x="3967163"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37">
            <a:extLst>
              <a:ext uri="{FF2B5EF4-FFF2-40B4-BE49-F238E27FC236}">
                <a16:creationId xmlns:a16="http://schemas.microsoft.com/office/drawing/2014/main" id="{4986AC1D-9BB2-4223-BD03-EA0919E28824}"/>
              </a:ext>
            </a:extLst>
          </p:cNvPr>
          <p:cNvSpPr>
            <a:spLocks noChangeShapeType="1"/>
          </p:cNvSpPr>
          <p:nvPr/>
        </p:nvSpPr>
        <p:spPr bwMode="auto">
          <a:xfrm>
            <a:off x="4151313"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37">
            <a:extLst>
              <a:ext uri="{FF2B5EF4-FFF2-40B4-BE49-F238E27FC236}">
                <a16:creationId xmlns:a16="http://schemas.microsoft.com/office/drawing/2014/main" id="{7627436C-E0ED-43A0-ACA4-651DB46D0C89}"/>
              </a:ext>
            </a:extLst>
          </p:cNvPr>
          <p:cNvSpPr>
            <a:spLocks noChangeShapeType="1"/>
          </p:cNvSpPr>
          <p:nvPr/>
        </p:nvSpPr>
        <p:spPr bwMode="auto">
          <a:xfrm>
            <a:off x="5980113"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37">
            <a:extLst>
              <a:ext uri="{FF2B5EF4-FFF2-40B4-BE49-F238E27FC236}">
                <a16:creationId xmlns:a16="http://schemas.microsoft.com/office/drawing/2014/main" id="{76CFFB51-900D-4332-B797-3E2DC83AB27F}"/>
              </a:ext>
            </a:extLst>
          </p:cNvPr>
          <p:cNvSpPr>
            <a:spLocks noChangeShapeType="1"/>
          </p:cNvSpPr>
          <p:nvPr/>
        </p:nvSpPr>
        <p:spPr bwMode="auto">
          <a:xfrm>
            <a:off x="6164263"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Rectangle 29">
            <a:extLst>
              <a:ext uri="{FF2B5EF4-FFF2-40B4-BE49-F238E27FC236}">
                <a16:creationId xmlns:a16="http://schemas.microsoft.com/office/drawing/2014/main" id="{D11007A9-66AA-43E7-81F3-9F34CB9FBC28}"/>
              </a:ext>
            </a:extLst>
          </p:cNvPr>
          <p:cNvSpPr>
            <a:spLocks noChangeArrowheads="1"/>
          </p:cNvSpPr>
          <p:nvPr/>
        </p:nvSpPr>
        <p:spPr bwMode="auto">
          <a:xfrm>
            <a:off x="9985375" y="4564062"/>
            <a:ext cx="539750" cy="434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a:solidFill>
                <a:srgbClr val="3333FF"/>
              </a:solidFill>
            </a:endParaRPr>
          </a:p>
        </p:txBody>
      </p:sp>
      <p:sp>
        <p:nvSpPr>
          <p:cNvPr id="27" name="Line 37">
            <a:extLst>
              <a:ext uri="{FF2B5EF4-FFF2-40B4-BE49-F238E27FC236}">
                <a16:creationId xmlns:a16="http://schemas.microsoft.com/office/drawing/2014/main" id="{00B0C7D7-0B33-4722-BD3B-042755A44456}"/>
              </a:ext>
            </a:extLst>
          </p:cNvPr>
          <p:cNvSpPr>
            <a:spLocks noChangeShapeType="1"/>
          </p:cNvSpPr>
          <p:nvPr/>
        </p:nvSpPr>
        <p:spPr bwMode="auto">
          <a:xfrm>
            <a:off x="9402763"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37">
            <a:extLst>
              <a:ext uri="{FF2B5EF4-FFF2-40B4-BE49-F238E27FC236}">
                <a16:creationId xmlns:a16="http://schemas.microsoft.com/office/drawing/2014/main" id="{A51129F1-A7F6-4C47-8611-40176098774E}"/>
              </a:ext>
            </a:extLst>
          </p:cNvPr>
          <p:cNvSpPr>
            <a:spLocks noChangeShapeType="1"/>
          </p:cNvSpPr>
          <p:nvPr/>
        </p:nvSpPr>
        <p:spPr bwMode="auto">
          <a:xfrm>
            <a:off x="9586913"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Rectangle 28">
            <a:extLst>
              <a:ext uri="{FF2B5EF4-FFF2-40B4-BE49-F238E27FC236}">
                <a16:creationId xmlns:a16="http://schemas.microsoft.com/office/drawing/2014/main" id="{E6849B0C-B325-4DF9-BE5B-0BE1FA2CCC47}"/>
              </a:ext>
            </a:extLst>
          </p:cNvPr>
          <p:cNvSpPr>
            <a:spLocks noChangeArrowheads="1"/>
          </p:cNvSpPr>
          <p:nvPr/>
        </p:nvSpPr>
        <p:spPr bwMode="auto">
          <a:xfrm>
            <a:off x="7092366"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r>
              <a:rPr lang="en-US" altLang="zh-CN" b="1" i="1" dirty="0">
                <a:solidFill>
                  <a:srgbClr val="3333FF"/>
                </a:solidFill>
                <a:latin typeface="Times New Roman" pitchFamily="18" charset="0"/>
                <a:cs typeface="Times New Roman" pitchFamily="18" charset="0"/>
              </a:rPr>
              <a:t>a</a:t>
            </a:r>
            <a:r>
              <a:rPr lang="en-US" altLang="zh-CN" b="1" baseline="-25000" dirty="0">
                <a:solidFill>
                  <a:srgbClr val="3333FF"/>
                </a:solidFill>
                <a:latin typeface="Times New Roman" pitchFamily="18" charset="0"/>
                <a:cs typeface="Times New Roman" pitchFamily="18" charset="0"/>
              </a:rPr>
              <a:t>2</a:t>
            </a:r>
          </a:p>
        </p:txBody>
      </p:sp>
      <p:sp>
        <p:nvSpPr>
          <p:cNvPr id="30" name="Rectangle 29">
            <a:extLst>
              <a:ext uri="{FF2B5EF4-FFF2-40B4-BE49-F238E27FC236}">
                <a16:creationId xmlns:a16="http://schemas.microsoft.com/office/drawing/2014/main" id="{2979495A-6BED-4A0D-B61C-F798B4D9EAE3}"/>
              </a:ext>
            </a:extLst>
          </p:cNvPr>
          <p:cNvSpPr>
            <a:spLocks noChangeArrowheads="1"/>
          </p:cNvSpPr>
          <p:nvPr/>
        </p:nvSpPr>
        <p:spPr bwMode="auto">
          <a:xfrm>
            <a:off x="7633704" y="4564062"/>
            <a:ext cx="539750" cy="43656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a:solidFill>
                <a:srgbClr val="3333FF"/>
              </a:solidFill>
            </a:endParaRPr>
          </a:p>
        </p:txBody>
      </p:sp>
      <p:sp>
        <p:nvSpPr>
          <p:cNvPr id="31" name="Rectangle 6">
            <a:extLst>
              <a:ext uri="{FF2B5EF4-FFF2-40B4-BE49-F238E27FC236}">
                <a16:creationId xmlns:a16="http://schemas.microsoft.com/office/drawing/2014/main" id="{EA760CA7-EC8B-4503-8725-0A79417078B5}"/>
              </a:ext>
            </a:extLst>
          </p:cNvPr>
          <p:cNvSpPr>
            <a:spLocks noChangeArrowheads="1"/>
          </p:cNvSpPr>
          <p:nvPr/>
        </p:nvSpPr>
        <p:spPr bwMode="auto">
          <a:xfrm>
            <a:off x="6562141" y="4564062"/>
            <a:ext cx="539750" cy="4349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b="1" baseline="-25000" dirty="0">
              <a:solidFill>
                <a:srgbClr val="3333FF"/>
              </a:solidFill>
            </a:endParaRPr>
          </a:p>
        </p:txBody>
      </p:sp>
      <p:sp>
        <p:nvSpPr>
          <p:cNvPr id="32" name="Line 37">
            <a:extLst>
              <a:ext uri="{FF2B5EF4-FFF2-40B4-BE49-F238E27FC236}">
                <a16:creationId xmlns:a16="http://schemas.microsoft.com/office/drawing/2014/main" id="{1B7FEC73-803E-411B-96F2-69232E47BA8B}"/>
              </a:ext>
            </a:extLst>
          </p:cNvPr>
          <p:cNvSpPr>
            <a:spLocks noChangeShapeType="1"/>
          </p:cNvSpPr>
          <p:nvPr/>
        </p:nvSpPr>
        <p:spPr bwMode="auto">
          <a:xfrm>
            <a:off x="8008354" y="485298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37">
            <a:extLst>
              <a:ext uri="{FF2B5EF4-FFF2-40B4-BE49-F238E27FC236}">
                <a16:creationId xmlns:a16="http://schemas.microsoft.com/office/drawing/2014/main" id="{792DFB63-1BC3-4290-83AA-A65652F6FDF9}"/>
              </a:ext>
            </a:extLst>
          </p:cNvPr>
          <p:cNvSpPr>
            <a:spLocks noChangeShapeType="1"/>
          </p:cNvSpPr>
          <p:nvPr/>
        </p:nvSpPr>
        <p:spPr bwMode="auto">
          <a:xfrm>
            <a:off x="8192504" y="4710112"/>
            <a:ext cx="576262" cy="0"/>
          </a:xfrm>
          <a:prstGeom prst="line">
            <a:avLst/>
          </a:prstGeom>
          <a:noFill/>
          <a:ln w="38100">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197252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6F0DE-7CEE-4323-8A18-9CFDE9B6171D}"/>
              </a:ext>
            </a:extLst>
          </p:cNvPr>
          <p:cNvSpPr>
            <a:spLocks noGrp="1"/>
          </p:cNvSpPr>
          <p:nvPr>
            <p:ph type="title"/>
          </p:nvPr>
        </p:nvSpPr>
        <p:spPr/>
        <p:txBody>
          <a:bodyPr/>
          <a:lstStyle/>
          <a:p>
            <a:r>
              <a:rPr lang="zh-CN" altLang="en-US" dirty="0"/>
              <a:t>双向链表</a:t>
            </a:r>
          </a:p>
        </p:txBody>
      </p:sp>
      <p:sp>
        <p:nvSpPr>
          <p:cNvPr id="3" name="内容占位符 2">
            <a:extLst>
              <a:ext uri="{FF2B5EF4-FFF2-40B4-BE49-F238E27FC236}">
                <a16:creationId xmlns:a16="http://schemas.microsoft.com/office/drawing/2014/main" id="{90ED1D64-9E12-4217-A568-CECC2EEB57FB}"/>
              </a:ext>
            </a:extLst>
          </p:cNvPr>
          <p:cNvSpPr>
            <a:spLocks noGrp="1"/>
          </p:cNvSpPr>
          <p:nvPr>
            <p:ph idx="1"/>
          </p:nvPr>
        </p:nvSpPr>
        <p:spPr>
          <a:xfrm>
            <a:off x="685800" y="1203158"/>
            <a:ext cx="10947400" cy="3124200"/>
          </a:xfrm>
        </p:spPr>
        <p:txBody>
          <a:bodyPr/>
          <a:lstStyle/>
          <a:p>
            <a:pPr marL="0" indent="0">
              <a:lnSpc>
                <a:spcPct val="150000"/>
              </a:lnSpc>
              <a:spcBef>
                <a:spcPts val="600"/>
              </a:spcBef>
              <a:spcAft>
                <a:spcPts val="0"/>
              </a:spcAft>
              <a:buNone/>
            </a:pPr>
            <a:r>
              <a:rPr lang="zh-CN" altLang="en-US" sz="2400" dirty="0"/>
              <a:t>双向链表的结构定义：</a:t>
            </a:r>
          </a:p>
          <a:p>
            <a:pPr marL="0" indent="0">
              <a:lnSpc>
                <a:spcPct val="150000"/>
              </a:lnSpc>
              <a:spcBef>
                <a:spcPts val="600"/>
              </a:spcBef>
              <a:spcAft>
                <a:spcPts val="0"/>
              </a:spcAft>
              <a:buNone/>
            </a:pPr>
            <a:r>
              <a:rPr lang="en-US" altLang="zh-CN" sz="2400" dirty="0"/>
              <a:t>typedef struct </a:t>
            </a:r>
            <a:r>
              <a:rPr lang="en-US" altLang="zh-CN" sz="2400" dirty="0" err="1"/>
              <a:t>Dnode</a:t>
            </a:r>
            <a:r>
              <a:rPr lang="en-US" altLang="zh-CN" sz="2400" dirty="0"/>
              <a:t>  { </a:t>
            </a:r>
          </a:p>
          <a:p>
            <a:pPr marL="0" indent="0">
              <a:lnSpc>
                <a:spcPct val="150000"/>
              </a:lnSpc>
              <a:spcBef>
                <a:spcPts val="600"/>
              </a:spcBef>
              <a:spcAft>
                <a:spcPts val="0"/>
              </a:spcAft>
              <a:buNone/>
            </a:pPr>
            <a:r>
              <a:rPr lang="en-US" altLang="zh-CN" sz="2400" dirty="0"/>
              <a:t>	</a:t>
            </a:r>
            <a:r>
              <a:rPr lang="en-US" altLang="zh-CN" sz="2400" dirty="0" err="1"/>
              <a:t>ElemType</a:t>
            </a:r>
            <a:r>
              <a:rPr lang="en-US" altLang="zh-CN" sz="2400" dirty="0"/>
              <a:t> data</a:t>
            </a:r>
            <a:r>
              <a:rPr lang="zh-CN" altLang="en-US" sz="2400" dirty="0"/>
              <a:t>；</a:t>
            </a:r>
          </a:p>
          <a:p>
            <a:pPr marL="0" indent="0">
              <a:lnSpc>
                <a:spcPct val="150000"/>
              </a:lnSpc>
              <a:spcBef>
                <a:spcPts val="600"/>
              </a:spcBef>
              <a:spcAft>
                <a:spcPts val="0"/>
              </a:spcAft>
              <a:buNone/>
            </a:pPr>
            <a:r>
              <a:rPr lang="zh-CN" altLang="en-US" sz="2400" dirty="0"/>
              <a:t>	</a:t>
            </a:r>
            <a:r>
              <a:rPr lang="en-US" altLang="zh-CN" sz="2400" dirty="0">
                <a:solidFill>
                  <a:srgbClr val="00B050"/>
                </a:solidFill>
              </a:rPr>
              <a:t>struct </a:t>
            </a:r>
            <a:r>
              <a:rPr lang="en-US" altLang="zh-CN" sz="2400" dirty="0" err="1">
                <a:solidFill>
                  <a:srgbClr val="00B050"/>
                </a:solidFill>
              </a:rPr>
              <a:t>DNode</a:t>
            </a:r>
            <a:r>
              <a:rPr lang="en-US" altLang="zh-CN" sz="2400" dirty="0">
                <a:solidFill>
                  <a:srgbClr val="00B050"/>
                </a:solidFill>
              </a:rPr>
              <a:t>  *prior</a:t>
            </a:r>
            <a:r>
              <a:rPr lang="zh-CN" altLang="en-US" sz="2400" dirty="0">
                <a:solidFill>
                  <a:srgbClr val="00B050"/>
                </a:solidFill>
              </a:rPr>
              <a:t>，*</a:t>
            </a:r>
            <a:r>
              <a:rPr lang="en-US" altLang="zh-CN" sz="2400" dirty="0">
                <a:solidFill>
                  <a:srgbClr val="00B050"/>
                </a:solidFill>
              </a:rPr>
              <a:t>next</a:t>
            </a:r>
            <a:r>
              <a:rPr lang="zh-CN" altLang="en-US" sz="2400" dirty="0"/>
              <a:t>；</a:t>
            </a:r>
          </a:p>
          <a:p>
            <a:pPr marL="0" indent="0">
              <a:lnSpc>
                <a:spcPct val="150000"/>
              </a:lnSpc>
              <a:spcBef>
                <a:spcPts val="600"/>
              </a:spcBef>
              <a:spcAft>
                <a:spcPts val="0"/>
              </a:spcAft>
              <a:buNone/>
            </a:pPr>
            <a:r>
              <a:rPr lang="en-US" altLang="zh-CN" sz="2400" dirty="0"/>
              <a:t>} </a:t>
            </a:r>
            <a:r>
              <a:rPr lang="en-US" altLang="zh-CN" sz="2400" dirty="0" err="1">
                <a:highlight>
                  <a:srgbClr val="FFFF00"/>
                </a:highlight>
              </a:rPr>
              <a:t>DNode</a:t>
            </a:r>
            <a:r>
              <a:rPr lang="en-US" altLang="zh-CN" sz="2400" dirty="0"/>
              <a:t>,	* </a:t>
            </a:r>
            <a:r>
              <a:rPr lang="en-US" altLang="zh-CN" sz="2400" dirty="0" err="1"/>
              <a:t>DoubleList</a:t>
            </a:r>
            <a:r>
              <a:rPr lang="zh-CN" altLang="en-US" sz="2400" dirty="0"/>
              <a:t>；</a:t>
            </a:r>
          </a:p>
          <a:p>
            <a:pPr marL="0" indent="0">
              <a:lnSpc>
                <a:spcPct val="150000"/>
              </a:lnSpc>
              <a:spcBef>
                <a:spcPts val="600"/>
              </a:spcBef>
              <a:spcAft>
                <a:spcPts val="0"/>
              </a:spcAft>
              <a:buNone/>
            </a:pPr>
            <a:endParaRPr lang="zh-CN" altLang="en-US" sz="2400" dirty="0"/>
          </a:p>
        </p:txBody>
      </p:sp>
      <p:sp>
        <p:nvSpPr>
          <p:cNvPr id="4" name="Text Box 7">
            <a:extLst>
              <a:ext uri="{FF2B5EF4-FFF2-40B4-BE49-F238E27FC236}">
                <a16:creationId xmlns:a16="http://schemas.microsoft.com/office/drawing/2014/main" id="{484DB17B-FD5F-41B2-B7A3-543FE23D730A}"/>
              </a:ext>
            </a:extLst>
          </p:cNvPr>
          <p:cNvSpPr txBox="1">
            <a:spLocks noChangeArrowheads="1"/>
          </p:cNvSpPr>
          <p:nvPr/>
        </p:nvSpPr>
        <p:spPr bwMode="auto">
          <a:xfrm>
            <a:off x="3851278" y="4997116"/>
            <a:ext cx="7975764" cy="1130246"/>
          </a:xfrm>
          <a:prstGeom prst="rect">
            <a:avLst/>
          </a:prstGeom>
          <a:noFill/>
          <a:ln>
            <a:headEnd/>
            <a:tailEnd/>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nSpc>
                <a:spcPct val="150000"/>
              </a:lnSpc>
              <a:buFontTx/>
              <a:buBlip>
                <a:blip r:embed="rId2"/>
              </a:buBlip>
              <a:defRPr/>
            </a:pP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从</a:t>
            </a:r>
            <a:r>
              <a:rPr kumimoji="1" lang="zh-CN" altLang="en-US" b="1" dirty="0">
                <a:solidFill>
                  <a:srgbClr val="00B050"/>
                </a:solidFill>
                <a:latin typeface="微软雅黑" panose="020B0503020204020204" pitchFamily="34" charset="-122"/>
                <a:ea typeface="微软雅黑" panose="020B0503020204020204" pitchFamily="34" charset="-122"/>
                <a:cs typeface="Times New Roman" pitchFamily="18" charset="0"/>
              </a:rPr>
              <a:t>任一</a:t>
            </a: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结点出发可以</a:t>
            </a:r>
            <a:r>
              <a:rPr kumimoji="1" lang="zh-CN" altLang="en-US" b="1" dirty="0">
                <a:solidFill>
                  <a:srgbClr val="00B050"/>
                </a:solidFill>
                <a:latin typeface="微软雅黑" panose="020B0503020204020204" pitchFamily="34" charset="-122"/>
                <a:ea typeface="微软雅黑" panose="020B0503020204020204" pitchFamily="34" charset="-122"/>
                <a:cs typeface="Times New Roman" pitchFamily="18" charset="0"/>
              </a:rPr>
              <a:t>快速</a:t>
            </a: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找到其</a:t>
            </a:r>
            <a:r>
              <a:rPr kumimoji="1" lang="zh-CN" altLang="en-US" b="1" dirty="0">
                <a:solidFill>
                  <a:srgbClr val="00B050"/>
                </a:solidFill>
                <a:latin typeface="微软雅黑" panose="020B0503020204020204" pitchFamily="34" charset="-122"/>
                <a:ea typeface="微软雅黑" panose="020B0503020204020204" pitchFamily="34" charset="-122"/>
                <a:cs typeface="Times New Roman" pitchFamily="18" charset="0"/>
              </a:rPr>
              <a:t>前</a:t>
            </a: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驱结点和</a:t>
            </a:r>
            <a:r>
              <a:rPr kumimoji="1" lang="zh-CN" altLang="en-US" b="1" dirty="0">
                <a:solidFill>
                  <a:srgbClr val="00B050"/>
                </a:solidFill>
                <a:latin typeface="微软雅黑" panose="020B0503020204020204" pitchFamily="34" charset="-122"/>
                <a:ea typeface="微软雅黑" panose="020B0503020204020204" pitchFamily="34" charset="-122"/>
                <a:cs typeface="Times New Roman" pitchFamily="18" charset="0"/>
              </a:rPr>
              <a:t>后</a:t>
            </a: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继结点；</a:t>
            </a:r>
            <a:endParaRPr kumimoji="1" lang="en-US" altLang="zh-CN" b="1" dirty="0">
              <a:solidFill>
                <a:srgbClr val="CC0066"/>
              </a:solidFill>
              <a:latin typeface="微软雅黑" panose="020B0503020204020204" pitchFamily="34" charset="-122"/>
              <a:ea typeface="微软雅黑" panose="020B0503020204020204" pitchFamily="34" charset="-122"/>
              <a:cs typeface="Times New Roman" pitchFamily="18" charset="0"/>
            </a:endParaRPr>
          </a:p>
          <a:p>
            <a:pPr marL="457200" indent="-457200">
              <a:lnSpc>
                <a:spcPct val="150000"/>
              </a:lnSpc>
              <a:buFontTx/>
              <a:buBlip>
                <a:blip r:embed="rId2"/>
              </a:buBlip>
              <a:defRPr/>
            </a:pP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从</a:t>
            </a:r>
            <a:r>
              <a:rPr kumimoji="1" lang="zh-CN" altLang="en-US" b="1" dirty="0">
                <a:solidFill>
                  <a:srgbClr val="00B050"/>
                </a:solidFill>
                <a:latin typeface="微软雅黑" panose="020B0503020204020204" pitchFamily="34" charset="-122"/>
                <a:ea typeface="微软雅黑" panose="020B0503020204020204" pitchFamily="34" charset="-122"/>
                <a:cs typeface="Times New Roman" pitchFamily="18" charset="0"/>
              </a:rPr>
              <a:t>任一</a:t>
            </a: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结点出发可以访问</a:t>
            </a:r>
            <a:r>
              <a:rPr kumimoji="1" lang="zh-CN" altLang="en-US" b="1" dirty="0">
                <a:solidFill>
                  <a:srgbClr val="00B050"/>
                </a:solidFill>
                <a:latin typeface="微软雅黑" panose="020B0503020204020204" pitchFamily="34" charset="-122"/>
                <a:ea typeface="微软雅黑" panose="020B0503020204020204" pitchFamily="34" charset="-122"/>
                <a:cs typeface="Times New Roman" pitchFamily="18" charset="0"/>
              </a:rPr>
              <a:t>其他</a:t>
            </a:r>
            <a:r>
              <a:rPr kumimoji="1" lang="zh-CN" altLang="en-US" b="1" dirty="0">
                <a:solidFill>
                  <a:srgbClr val="CC0066"/>
                </a:solidFill>
                <a:latin typeface="微软雅黑" panose="020B0503020204020204" pitchFamily="34" charset="-122"/>
                <a:ea typeface="微软雅黑" panose="020B0503020204020204" pitchFamily="34" charset="-122"/>
                <a:cs typeface="Times New Roman" pitchFamily="18" charset="0"/>
              </a:rPr>
              <a:t>结点。</a:t>
            </a:r>
            <a:endParaRPr kumimoji="1" lang="en-US" altLang="zh-CN" b="1" dirty="0">
              <a:solidFill>
                <a:srgbClr val="CC0066"/>
              </a:solidFill>
              <a:latin typeface="微软雅黑" panose="020B0503020204020204" pitchFamily="34" charset="-122"/>
              <a:ea typeface="微软雅黑" panose="020B0503020204020204" pitchFamily="34" charset="-122"/>
              <a:cs typeface="Times New Roman" pitchFamily="18" charset="0"/>
            </a:endParaRPr>
          </a:p>
        </p:txBody>
      </p:sp>
      <p:grpSp>
        <p:nvGrpSpPr>
          <p:cNvPr id="5" name="组合 4">
            <a:extLst>
              <a:ext uri="{FF2B5EF4-FFF2-40B4-BE49-F238E27FC236}">
                <a16:creationId xmlns:a16="http://schemas.microsoft.com/office/drawing/2014/main" id="{04CA0779-7CD8-42C3-B610-A1D5DBA6ABCD}"/>
              </a:ext>
            </a:extLst>
          </p:cNvPr>
          <p:cNvGrpSpPr>
            <a:grpSpLocks/>
          </p:cNvGrpSpPr>
          <p:nvPr/>
        </p:nvGrpSpPr>
        <p:grpSpPr bwMode="auto">
          <a:xfrm>
            <a:off x="1447801" y="3048000"/>
            <a:ext cx="4267201" cy="2598821"/>
            <a:chOff x="2562211" y="2257332"/>
            <a:chExt cx="4267217" cy="2598843"/>
          </a:xfrm>
        </p:grpSpPr>
        <p:sp>
          <p:nvSpPr>
            <p:cNvPr id="6" name="Rectangle 28">
              <a:extLst>
                <a:ext uri="{FF2B5EF4-FFF2-40B4-BE49-F238E27FC236}">
                  <a16:creationId xmlns:a16="http://schemas.microsoft.com/office/drawing/2014/main" id="{2F4CA6F3-71CF-4E3C-B52C-ADD18AD657A9}"/>
                </a:ext>
              </a:extLst>
            </p:cNvPr>
            <p:cNvSpPr>
              <a:spLocks noChangeArrowheads="1"/>
            </p:cNvSpPr>
            <p:nvPr/>
          </p:nvSpPr>
          <p:spPr bwMode="auto">
            <a:xfrm>
              <a:off x="3101963" y="4424371"/>
              <a:ext cx="755652" cy="43180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endParaRPr lang="en-US" altLang="zh-CN" sz="2400" b="1" baseline="-25000" dirty="0">
                <a:solidFill>
                  <a:srgbClr val="3333FF"/>
                </a:solidFill>
                <a:latin typeface="Times New Roman" pitchFamily="18" charset="0"/>
                <a:cs typeface="Times New Roman" pitchFamily="18" charset="0"/>
              </a:endParaRPr>
            </a:p>
          </p:txBody>
        </p:sp>
        <p:sp>
          <p:nvSpPr>
            <p:cNvPr id="7" name="Rectangle 29">
              <a:extLst>
                <a:ext uri="{FF2B5EF4-FFF2-40B4-BE49-F238E27FC236}">
                  <a16:creationId xmlns:a16="http://schemas.microsoft.com/office/drawing/2014/main" id="{5E26E799-DC85-4985-98FC-3F7654275EBB}"/>
                </a:ext>
              </a:extLst>
            </p:cNvPr>
            <p:cNvSpPr>
              <a:spLocks noChangeArrowheads="1"/>
            </p:cNvSpPr>
            <p:nvPr/>
          </p:nvSpPr>
          <p:spPr bwMode="auto">
            <a:xfrm>
              <a:off x="3857615" y="4424371"/>
              <a:ext cx="539752" cy="4318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8" name="Rectangle 6">
              <a:extLst>
                <a:ext uri="{FF2B5EF4-FFF2-40B4-BE49-F238E27FC236}">
                  <a16:creationId xmlns:a16="http://schemas.microsoft.com/office/drawing/2014/main" id="{81F01EA5-53CB-4BE8-AB4C-ACBD7BAC5A6B}"/>
                </a:ext>
              </a:extLst>
            </p:cNvPr>
            <p:cNvSpPr>
              <a:spLocks noChangeArrowheads="1"/>
            </p:cNvSpPr>
            <p:nvPr/>
          </p:nvSpPr>
          <p:spPr bwMode="auto">
            <a:xfrm>
              <a:off x="2562211" y="4424371"/>
              <a:ext cx="539752" cy="43180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defRPr/>
              </a:pPr>
              <a:endParaRPr lang="zh-CN" altLang="zh-CN" sz="2400" b="1" baseline="-25000" dirty="0">
                <a:solidFill>
                  <a:srgbClr val="3333FF"/>
                </a:solidFill>
              </a:endParaRPr>
            </a:p>
          </p:txBody>
        </p:sp>
        <p:cxnSp>
          <p:nvCxnSpPr>
            <p:cNvPr id="9" name="直接箭头连接符 8">
              <a:extLst>
                <a:ext uri="{FF2B5EF4-FFF2-40B4-BE49-F238E27FC236}">
                  <a16:creationId xmlns:a16="http://schemas.microsoft.com/office/drawing/2014/main" id="{EC407C39-0137-4CCF-9E80-C6FD50F10E83}"/>
                </a:ext>
              </a:extLst>
            </p:cNvPr>
            <p:cNvCxnSpPr>
              <a:cxnSpLocks/>
              <a:endCxn id="6" idx="0"/>
            </p:cNvCxnSpPr>
            <p:nvPr/>
          </p:nvCxnSpPr>
          <p:spPr>
            <a:xfrm flipH="1">
              <a:off x="3479789" y="2257332"/>
              <a:ext cx="1216031" cy="216703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F34E42D-2988-4D64-8CFE-6E2D2310845D}"/>
                </a:ext>
              </a:extLst>
            </p:cNvPr>
            <p:cNvCxnSpPr>
              <a:cxnSpLocks/>
            </p:cNvCxnSpPr>
            <p:nvPr/>
          </p:nvCxnSpPr>
          <p:spPr>
            <a:xfrm flipH="1">
              <a:off x="2832087" y="2928936"/>
              <a:ext cx="2809889" cy="149543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502995C2-59D2-4735-B948-7F4C57A03CA7}"/>
                </a:ext>
              </a:extLst>
            </p:cNvPr>
            <p:cNvCxnSpPr>
              <a:cxnSpLocks/>
            </p:cNvCxnSpPr>
            <p:nvPr/>
          </p:nvCxnSpPr>
          <p:spPr>
            <a:xfrm flipH="1">
              <a:off x="4127492" y="2928934"/>
              <a:ext cx="2701936" cy="149543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425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ChangeArrowheads="1"/>
          </p:cNvSpPr>
          <p:nvPr/>
        </p:nvSpPr>
        <p:spPr bwMode="auto">
          <a:xfrm>
            <a:off x="4729163" y="1290639"/>
            <a:ext cx="3563938" cy="9366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kumimoji="1" lang="zh-CN" altLang="en-US" b="1" dirty="0">
                <a:solidFill>
                  <a:srgbClr val="3333FF"/>
                </a:solidFill>
                <a:latin typeface="Times New Roman" pitchFamily="18" charset="0"/>
                <a:ea typeface="楷体" pitchFamily="49" charset="-122"/>
                <a:cs typeface="Times New Roman" pitchFamily="18" charset="0"/>
              </a:rPr>
              <a:t>线性表</a:t>
            </a:r>
          </a:p>
          <a:p>
            <a:pPr algn="ctr">
              <a:defRPr/>
            </a:pP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1</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baseline="-25000">
                <a:solidFill>
                  <a:srgbClr val="3333FF"/>
                </a:solidFill>
                <a:latin typeface="Times New Roman" pitchFamily="18" charset="0"/>
                <a:ea typeface="楷体" pitchFamily="49" charset="-122"/>
                <a:cs typeface="Times New Roman" pitchFamily="18" charset="0"/>
              </a:rPr>
              <a:t>2</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i="1">
                <a:solidFill>
                  <a:srgbClr val="3333FF"/>
                </a:solidFill>
                <a:latin typeface="Times New Roman" pitchFamily="18" charset="0"/>
                <a:ea typeface="楷体" pitchFamily="49" charset="-122"/>
                <a:cs typeface="Times New Roman" pitchFamily="18" charset="0"/>
              </a:rPr>
              <a:t>a</a:t>
            </a:r>
            <a:r>
              <a:rPr kumimoji="1" lang="en-US" altLang="zh-CN" b="1" i="1" baseline="-25000">
                <a:solidFill>
                  <a:srgbClr val="3333FF"/>
                </a:solidFill>
                <a:latin typeface="Times New Roman" pitchFamily="18" charset="0"/>
                <a:ea typeface="楷体" pitchFamily="49" charset="-122"/>
                <a:cs typeface="Times New Roman" pitchFamily="18" charset="0"/>
              </a:rPr>
              <a:t>i</a:t>
            </a:r>
            <a:r>
              <a:rPr kumimoji="1" lang="zh-CN" altLang="en-US" b="1">
                <a:solidFill>
                  <a:srgbClr val="3333FF"/>
                </a:solidFill>
                <a:latin typeface="Times New Roman" pitchFamily="18" charset="0"/>
                <a:ea typeface="楷体" pitchFamily="49" charset="-122"/>
                <a:cs typeface="Times New Roman" pitchFamily="18" charset="0"/>
              </a:rPr>
              <a:t>，</a:t>
            </a:r>
            <a:r>
              <a:rPr kumimoji="1" lang="en-US" altLang="zh-CN" b="1">
                <a:solidFill>
                  <a:srgbClr val="3333FF"/>
                </a:solidFill>
                <a:latin typeface="Times New Roman" pitchFamily="18" charset="0"/>
                <a:ea typeface="楷体" pitchFamily="49" charset="-122"/>
                <a:cs typeface="Times New Roman" pitchFamily="18" charset="0"/>
              </a:rPr>
              <a:t>…</a:t>
            </a:r>
            <a:r>
              <a:rPr kumimoji="1" lang="en-US" altLang="zh-CN" b="1" i="1" dirty="0">
                <a:solidFill>
                  <a:srgbClr val="3333FF"/>
                </a:solidFill>
                <a:latin typeface="Times New Roman" pitchFamily="18" charset="0"/>
                <a:ea typeface="楷体" pitchFamily="49" charset="-122"/>
                <a:cs typeface="Times New Roman" pitchFamily="18" charset="0"/>
              </a:rPr>
              <a:t>a</a:t>
            </a:r>
            <a:r>
              <a:rPr kumimoji="1" lang="en-US" altLang="zh-CN" b="1" i="1" baseline="-25000" dirty="0">
                <a:solidFill>
                  <a:srgbClr val="3333FF"/>
                </a:solidFill>
                <a:latin typeface="Times New Roman" pitchFamily="18" charset="0"/>
                <a:ea typeface="楷体" pitchFamily="49" charset="-122"/>
                <a:cs typeface="Times New Roman" pitchFamily="18" charset="0"/>
              </a:rPr>
              <a:t>n</a:t>
            </a:r>
            <a:r>
              <a:rPr kumimoji="1" lang="en-US" altLang="zh-CN" b="1" dirty="0">
                <a:solidFill>
                  <a:srgbClr val="3333FF"/>
                </a:solidFill>
                <a:latin typeface="Times New Roman" pitchFamily="18" charset="0"/>
                <a:ea typeface="楷体" pitchFamily="49" charset="-122"/>
                <a:cs typeface="Times New Roman" pitchFamily="18" charset="0"/>
              </a:rPr>
              <a:t>)</a:t>
            </a:r>
          </a:p>
        </p:txBody>
      </p:sp>
      <p:sp>
        <p:nvSpPr>
          <p:cNvPr id="194563" name="AutoShape 3"/>
          <p:cNvSpPr>
            <a:spLocks noChangeArrowheads="1"/>
          </p:cNvSpPr>
          <p:nvPr/>
        </p:nvSpPr>
        <p:spPr bwMode="auto">
          <a:xfrm>
            <a:off x="5881689" y="2443163"/>
            <a:ext cx="357187" cy="1371600"/>
          </a:xfrm>
          <a:prstGeom prst="downArrow">
            <a:avLst>
              <a:gd name="adj1" fmla="val 50000"/>
              <a:gd name="adj2" fmla="val 124889"/>
            </a:avLst>
          </a:prstGeom>
          <a:solidFill>
            <a:srgbClr val="008000"/>
          </a:solidFill>
          <a:ln w="38100" algn="ctr">
            <a:solidFill>
              <a:schemeClr val="bg1"/>
            </a:solidFill>
            <a:miter lim="800000"/>
            <a:headEnd/>
            <a:tailEnd/>
          </a:ln>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en-US" sz="2400" b="1">
              <a:solidFill>
                <a:srgbClr val="0000FF"/>
              </a:solidFill>
              <a:latin typeface="Times New Roman" pitchFamily="18" charset="0"/>
              <a:ea typeface="楷体_GB2312" pitchFamily="49" charset="-122"/>
            </a:endParaRPr>
          </a:p>
        </p:txBody>
      </p:sp>
      <p:sp>
        <p:nvSpPr>
          <p:cNvPr id="194564" name="Text Box 4"/>
          <p:cNvSpPr txBox="1">
            <a:spLocks noChangeArrowheads="1"/>
          </p:cNvSpPr>
          <p:nvPr/>
        </p:nvSpPr>
        <p:spPr bwMode="auto">
          <a:xfrm>
            <a:off x="6238876" y="2886076"/>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lang="zh-CN" altLang="en-US" sz="2000" b="1">
                <a:solidFill>
                  <a:srgbClr val="3333FF"/>
                </a:solidFill>
                <a:latin typeface="楷体" pitchFamily="49" charset="-122"/>
                <a:ea typeface="楷体" pitchFamily="49" charset="-122"/>
              </a:rPr>
              <a:t>映射</a:t>
            </a:r>
          </a:p>
        </p:txBody>
      </p:sp>
      <p:sp>
        <p:nvSpPr>
          <p:cNvPr id="266245" name="Rectangle 5"/>
          <p:cNvSpPr>
            <a:spLocks noChangeArrowheads="1"/>
          </p:cNvSpPr>
          <p:nvPr/>
        </p:nvSpPr>
        <p:spPr bwMode="auto">
          <a:xfrm>
            <a:off x="2070894" y="454590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46" name="Rectangle 6"/>
          <p:cNvSpPr>
            <a:spLocks noChangeArrowheads="1"/>
          </p:cNvSpPr>
          <p:nvPr/>
        </p:nvSpPr>
        <p:spPr bwMode="auto">
          <a:xfrm>
            <a:off x="2612232" y="454590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194567" name="Text Box 7"/>
          <p:cNvSpPr txBox="1">
            <a:spLocks noChangeArrowheads="1"/>
          </p:cNvSpPr>
          <p:nvPr/>
        </p:nvSpPr>
        <p:spPr bwMode="auto">
          <a:xfrm>
            <a:off x="1773614" y="1500105"/>
            <a:ext cx="1728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Times New Roman" pitchFamily="18" charset="0"/>
                <a:ea typeface="楷体" pitchFamily="49" charset="-122"/>
                <a:cs typeface="Times New Roman" pitchFamily="18" charset="0"/>
              </a:rPr>
              <a:t>逻辑结构</a:t>
            </a:r>
          </a:p>
        </p:txBody>
      </p:sp>
      <p:sp>
        <p:nvSpPr>
          <p:cNvPr id="194568" name="Text Box 8"/>
          <p:cNvSpPr txBox="1">
            <a:spLocks noChangeArrowheads="1"/>
          </p:cNvSpPr>
          <p:nvPr/>
        </p:nvSpPr>
        <p:spPr bwMode="auto">
          <a:xfrm>
            <a:off x="1737519" y="3007709"/>
            <a:ext cx="17287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zh-CN" altLang="en-US" sz="2800" b="1" dirty="0">
                <a:solidFill>
                  <a:srgbClr val="CC00CC"/>
                </a:solidFill>
                <a:latin typeface="Times New Roman" pitchFamily="18" charset="0"/>
                <a:ea typeface="楷体" pitchFamily="49" charset="-122"/>
                <a:cs typeface="Times New Roman" pitchFamily="18" charset="0"/>
              </a:rPr>
              <a:t>存储结构</a:t>
            </a:r>
          </a:p>
        </p:txBody>
      </p:sp>
      <p:sp>
        <p:nvSpPr>
          <p:cNvPr id="194569" name="AutoShape 9"/>
          <p:cNvSpPr>
            <a:spLocks noChangeArrowheads="1"/>
          </p:cNvSpPr>
          <p:nvPr/>
        </p:nvSpPr>
        <p:spPr bwMode="auto">
          <a:xfrm>
            <a:off x="2493963" y="2076450"/>
            <a:ext cx="215900" cy="935038"/>
          </a:xfrm>
          <a:prstGeom prst="downArrow">
            <a:avLst>
              <a:gd name="adj1" fmla="val 50000"/>
              <a:gd name="adj2" fmla="val 108272"/>
            </a:avLst>
          </a:prstGeom>
          <a:solidFill>
            <a:srgbClr val="008000"/>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endParaRPr lang="zh-CN" altLang="zh-CN" sz="2400" b="1">
              <a:solidFill>
                <a:srgbClr val="660066"/>
              </a:solidFill>
              <a:latin typeface="Times New Roman" pitchFamily="18" charset="0"/>
              <a:ea typeface="楷体_GB2312" pitchFamily="49" charset="-122"/>
            </a:endParaRPr>
          </a:p>
        </p:txBody>
      </p:sp>
      <p:sp>
        <p:nvSpPr>
          <p:cNvPr id="266250" name="Rectangle 10"/>
          <p:cNvSpPr>
            <a:spLocks noChangeArrowheads="1"/>
          </p:cNvSpPr>
          <p:nvPr/>
        </p:nvSpPr>
        <p:spPr bwMode="auto">
          <a:xfrm>
            <a:off x="3944144"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i="1" dirty="0" err="1">
                <a:solidFill>
                  <a:srgbClr val="3333FF"/>
                </a:solidFill>
                <a:latin typeface="Times New Roman" pitchFamily="18" charset="0"/>
                <a:cs typeface="Times New Roman" pitchFamily="18" charset="0"/>
              </a:rPr>
              <a:t>a</a:t>
            </a:r>
            <a:r>
              <a:rPr lang="en-US" altLang="zh-CN" b="1" baseline="-25000" dirty="0" err="1">
                <a:solidFill>
                  <a:srgbClr val="3333FF"/>
                </a:solidFill>
              </a:rPr>
              <a:t>1</a:t>
            </a:r>
            <a:endParaRPr lang="en-US" altLang="zh-CN" b="1" baseline="-25000" dirty="0">
              <a:solidFill>
                <a:srgbClr val="3333FF"/>
              </a:solidFill>
            </a:endParaRPr>
          </a:p>
        </p:txBody>
      </p:sp>
      <p:sp>
        <p:nvSpPr>
          <p:cNvPr id="266251" name="Rectangle 11"/>
          <p:cNvSpPr>
            <a:spLocks noChangeArrowheads="1"/>
          </p:cNvSpPr>
          <p:nvPr/>
        </p:nvSpPr>
        <p:spPr bwMode="auto">
          <a:xfrm>
            <a:off x="4485482"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52" name="Rectangle 12"/>
          <p:cNvSpPr>
            <a:spLocks noChangeArrowheads="1"/>
          </p:cNvSpPr>
          <p:nvPr/>
        </p:nvSpPr>
        <p:spPr bwMode="auto">
          <a:xfrm>
            <a:off x="5957094"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i="1" dirty="0" err="1">
                <a:solidFill>
                  <a:srgbClr val="3333FF"/>
                </a:solidFill>
                <a:latin typeface="Times New Roman" pitchFamily="18" charset="0"/>
                <a:cs typeface="Times New Roman" pitchFamily="18" charset="0"/>
              </a:rPr>
              <a:t>a</a:t>
            </a:r>
            <a:r>
              <a:rPr lang="en-US" altLang="zh-CN" b="1" baseline="-25000" dirty="0" err="1">
                <a:solidFill>
                  <a:srgbClr val="3333FF"/>
                </a:solidFill>
                <a:latin typeface="Times New Roman" pitchFamily="18" charset="0"/>
                <a:cs typeface="Times New Roman" pitchFamily="18" charset="0"/>
              </a:rPr>
              <a:t>2</a:t>
            </a:r>
            <a:endParaRPr lang="en-US" altLang="zh-CN" b="1" baseline="-25000" dirty="0">
              <a:solidFill>
                <a:srgbClr val="3333FF"/>
              </a:solidFill>
              <a:latin typeface="Times New Roman" pitchFamily="18" charset="0"/>
              <a:cs typeface="Times New Roman" pitchFamily="18" charset="0"/>
            </a:endParaRPr>
          </a:p>
        </p:txBody>
      </p:sp>
      <p:sp>
        <p:nvSpPr>
          <p:cNvPr id="266253" name="Rectangle 13"/>
          <p:cNvSpPr>
            <a:spLocks noChangeArrowheads="1"/>
          </p:cNvSpPr>
          <p:nvPr/>
        </p:nvSpPr>
        <p:spPr bwMode="auto">
          <a:xfrm>
            <a:off x="6498432"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54" name="Rectangle 14"/>
          <p:cNvSpPr>
            <a:spLocks noChangeArrowheads="1"/>
          </p:cNvSpPr>
          <p:nvPr/>
        </p:nvSpPr>
        <p:spPr bwMode="auto">
          <a:xfrm>
            <a:off x="8944769"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i="1" dirty="0">
                <a:solidFill>
                  <a:srgbClr val="3333FF"/>
                </a:solidFill>
                <a:latin typeface="Times New Roman" pitchFamily="18" charset="0"/>
                <a:cs typeface="Times New Roman" pitchFamily="18" charset="0"/>
              </a:rPr>
              <a:t>a</a:t>
            </a:r>
            <a:r>
              <a:rPr lang="en-US" altLang="zh-CN" b="1" i="1" baseline="-25000" dirty="0">
                <a:solidFill>
                  <a:srgbClr val="3333FF"/>
                </a:solidFill>
                <a:latin typeface="Times New Roman" pitchFamily="18" charset="0"/>
                <a:cs typeface="Times New Roman" pitchFamily="18" charset="0"/>
              </a:rPr>
              <a:t>n</a:t>
            </a:r>
          </a:p>
        </p:txBody>
      </p:sp>
      <p:sp>
        <p:nvSpPr>
          <p:cNvPr id="266255" name="Rectangle 15"/>
          <p:cNvSpPr>
            <a:spLocks noChangeArrowheads="1"/>
          </p:cNvSpPr>
          <p:nvPr/>
        </p:nvSpPr>
        <p:spPr bwMode="auto">
          <a:xfrm>
            <a:off x="9486107"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4576" name="Text Box 16"/>
          <p:cNvSpPr txBox="1">
            <a:spLocks noChangeArrowheads="1"/>
          </p:cNvSpPr>
          <p:nvPr/>
        </p:nvSpPr>
        <p:spPr bwMode="auto">
          <a:xfrm>
            <a:off x="7333457" y="4545907"/>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4577" name="Arc 17"/>
          <p:cNvSpPr>
            <a:spLocks/>
          </p:cNvSpPr>
          <p:nvPr/>
        </p:nvSpPr>
        <p:spPr bwMode="auto">
          <a:xfrm>
            <a:off x="1204120" y="4187133"/>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578" name="Text Box 18"/>
          <p:cNvSpPr txBox="1">
            <a:spLocks noChangeArrowheads="1"/>
          </p:cNvSpPr>
          <p:nvPr/>
        </p:nvSpPr>
        <p:spPr bwMode="auto">
          <a:xfrm>
            <a:off x="721520" y="389319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L</a:t>
            </a:r>
          </a:p>
        </p:txBody>
      </p:sp>
      <p:sp>
        <p:nvSpPr>
          <p:cNvPr id="194579" name="Line 19"/>
          <p:cNvSpPr>
            <a:spLocks noChangeShapeType="1"/>
          </p:cNvSpPr>
          <p:nvPr/>
        </p:nvSpPr>
        <p:spPr bwMode="auto">
          <a:xfrm>
            <a:off x="2863057" y="4677670"/>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80" name="Line 20"/>
          <p:cNvSpPr>
            <a:spLocks noChangeShapeType="1"/>
          </p:cNvSpPr>
          <p:nvPr/>
        </p:nvSpPr>
        <p:spPr bwMode="auto">
          <a:xfrm>
            <a:off x="4820445" y="47030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81" name="Line 21"/>
          <p:cNvSpPr>
            <a:spLocks noChangeShapeType="1"/>
          </p:cNvSpPr>
          <p:nvPr/>
        </p:nvSpPr>
        <p:spPr bwMode="auto">
          <a:xfrm>
            <a:off x="6750845" y="47030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82" name="Line 22"/>
          <p:cNvSpPr>
            <a:spLocks noChangeShapeType="1"/>
          </p:cNvSpPr>
          <p:nvPr/>
        </p:nvSpPr>
        <p:spPr bwMode="auto">
          <a:xfrm>
            <a:off x="7830345" y="47030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83" name="Text Box 23"/>
          <p:cNvSpPr txBox="1">
            <a:spLocks noChangeArrowheads="1"/>
          </p:cNvSpPr>
          <p:nvPr/>
        </p:nvSpPr>
        <p:spPr bwMode="auto">
          <a:xfrm>
            <a:off x="3733800" y="5736616"/>
            <a:ext cx="3906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kumimoji="1" lang="zh-CN" altLang="en-US" sz="2400" b="1" dirty="0">
                <a:solidFill>
                  <a:srgbClr val="0000FF"/>
                </a:solidFill>
                <a:latin typeface="Times New Roman" pitchFamily="18" charset="0"/>
                <a:ea typeface="楷体" pitchFamily="49" charset="-122"/>
                <a:cs typeface="Times New Roman" pitchFamily="18" charset="0"/>
              </a:rPr>
              <a:t>带头结点</a:t>
            </a:r>
            <a:r>
              <a:rPr kumimoji="1" lang="zh-CN" altLang="en-US" sz="2400" b="1" dirty="0">
                <a:solidFill>
                  <a:srgbClr val="FF00FF"/>
                </a:solidFill>
                <a:latin typeface="Times New Roman" pitchFamily="18" charset="0"/>
                <a:ea typeface="楷体" pitchFamily="49" charset="-122"/>
                <a:cs typeface="Times New Roman" pitchFamily="18" charset="0"/>
              </a:rPr>
              <a:t>双向循环链表</a:t>
            </a:r>
            <a:endParaRPr kumimoji="1" lang="zh-CN" altLang="en-US" sz="2400" b="1" dirty="0">
              <a:solidFill>
                <a:srgbClr val="0000FF"/>
              </a:solidFill>
              <a:latin typeface="Times New Roman" pitchFamily="18" charset="0"/>
              <a:ea typeface="楷体" pitchFamily="49" charset="-122"/>
              <a:cs typeface="Times New Roman" pitchFamily="18" charset="0"/>
            </a:endParaRPr>
          </a:p>
        </p:txBody>
      </p:sp>
      <p:sp>
        <p:nvSpPr>
          <p:cNvPr id="266264" name="Rectangle 24"/>
          <p:cNvSpPr>
            <a:spLocks noChangeArrowheads="1"/>
          </p:cNvSpPr>
          <p:nvPr/>
        </p:nvSpPr>
        <p:spPr bwMode="auto">
          <a:xfrm>
            <a:off x="8406607"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65" name="Rectangle 25"/>
          <p:cNvSpPr>
            <a:spLocks noChangeArrowheads="1"/>
          </p:cNvSpPr>
          <p:nvPr/>
        </p:nvSpPr>
        <p:spPr bwMode="auto">
          <a:xfrm>
            <a:off x="5417344"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66" name="Rectangle 26"/>
          <p:cNvSpPr>
            <a:spLocks noChangeArrowheads="1"/>
          </p:cNvSpPr>
          <p:nvPr/>
        </p:nvSpPr>
        <p:spPr bwMode="auto">
          <a:xfrm>
            <a:off x="1531144" y="4545907"/>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266267" name="Rectangle 27"/>
          <p:cNvSpPr>
            <a:spLocks noChangeArrowheads="1"/>
          </p:cNvSpPr>
          <p:nvPr/>
        </p:nvSpPr>
        <p:spPr bwMode="auto">
          <a:xfrm>
            <a:off x="3439319" y="454590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94588" name="Line 28"/>
          <p:cNvSpPr>
            <a:spLocks noChangeShapeType="1"/>
          </p:cNvSpPr>
          <p:nvPr/>
        </p:nvSpPr>
        <p:spPr bwMode="auto">
          <a:xfrm flipH="1">
            <a:off x="3150395" y="4834832"/>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89" name="Line 29"/>
          <p:cNvSpPr>
            <a:spLocks noChangeShapeType="1"/>
          </p:cNvSpPr>
          <p:nvPr/>
        </p:nvSpPr>
        <p:spPr bwMode="auto">
          <a:xfrm flipH="1">
            <a:off x="5022057" y="483483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90" name="Line 30"/>
          <p:cNvSpPr>
            <a:spLocks noChangeShapeType="1"/>
          </p:cNvSpPr>
          <p:nvPr/>
        </p:nvSpPr>
        <p:spPr bwMode="auto">
          <a:xfrm flipH="1">
            <a:off x="7038182" y="4860232"/>
            <a:ext cx="3603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591" name="Line 31"/>
          <p:cNvSpPr>
            <a:spLocks noChangeShapeType="1"/>
          </p:cNvSpPr>
          <p:nvPr/>
        </p:nvSpPr>
        <p:spPr bwMode="auto">
          <a:xfrm flipH="1">
            <a:off x="8046245" y="484277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 name="任意多边形 43"/>
          <p:cNvSpPr/>
          <p:nvPr/>
        </p:nvSpPr>
        <p:spPr>
          <a:xfrm>
            <a:off x="1635920" y="4763395"/>
            <a:ext cx="8845549" cy="769937"/>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38" name="标题 1">
            <a:extLst>
              <a:ext uri="{FF2B5EF4-FFF2-40B4-BE49-F238E27FC236}">
                <a16:creationId xmlns:a16="http://schemas.microsoft.com/office/drawing/2014/main" id="{5A113053-5EC6-4939-97C9-57690FD2254A}"/>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双向循环链表</a:t>
            </a:r>
          </a:p>
        </p:txBody>
      </p:sp>
      <p:sp>
        <p:nvSpPr>
          <p:cNvPr id="2" name="矩形 1">
            <a:extLst>
              <a:ext uri="{FF2B5EF4-FFF2-40B4-BE49-F238E27FC236}">
                <a16:creationId xmlns:a16="http://schemas.microsoft.com/office/drawing/2014/main" id="{794EBDEA-2F98-4EEB-825F-F3EB2D865039}"/>
              </a:ext>
            </a:extLst>
          </p:cNvPr>
          <p:cNvSpPr/>
          <p:nvPr/>
        </p:nvSpPr>
        <p:spPr>
          <a:xfrm>
            <a:off x="9151618" y="3546737"/>
            <a:ext cx="2659702" cy="461665"/>
          </a:xfrm>
          <a:prstGeom prst="rect">
            <a:avLst/>
          </a:prstGeom>
        </p:spPr>
        <p:txBody>
          <a:bodyPr wrap="none">
            <a:spAutoFit/>
          </a:bodyPr>
          <a:lstStyle/>
          <a:p>
            <a:pPr eaLnBrk="1" hangingPunct="1">
              <a:spcBef>
                <a:spcPct val="50000"/>
              </a:spcBef>
              <a:buFontTx/>
              <a:buNone/>
            </a:pPr>
            <a:r>
              <a:rPr kumimoji="1" lang="zh-CN" altLang="en-US" b="1" dirty="0">
                <a:solidFill>
                  <a:schemeClr val="accent2"/>
                </a:solidFill>
                <a:ea typeface="楷体" pitchFamily="49" charset="-122"/>
                <a:cs typeface="Times New Roman" pitchFamily="18" charset="0"/>
              </a:rPr>
              <a:t>空的</a:t>
            </a:r>
            <a:r>
              <a:rPr kumimoji="1" lang="zh-CN" altLang="en-US" b="1" dirty="0">
                <a:solidFill>
                  <a:srgbClr val="FF00FF"/>
                </a:solidFill>
                <a:ea typeface="楷体" pitchFamily="49" charset="-122"/>
                <a:cs typeface="Times New Roman" pitchFamily="18" charset="0"/>
              </a:rPr>
              <a:t>双向循环链表</a:t>
            </a:r>
            <a:endParaRPr kumimoji="1" lang="zh-CN" altLang="en-US" b="1" dirty="0">
              <a:solidFill>
                <a:srgbClr val="0000FF"/>
              </a:solidFill>
              <a:ea typeface="楷体" pitchFamily="49" charset="-122"/>
              <a:cs typeface="Times New Roman" pitchFamily="18" charset="0"/>
            </a:endParaRPr>
          </a:p>
        </p:txBody>
      </p:sp>
      <p:sp>
        <p:nvSpPr>
          <p:cNvPr id="47" name="任意多边形 44">
            <a:extLst>
              <a:ext uri="{FF2B5EF4-FFF2-40B4-BE49-F238E27FC236}">
                <a16:creationId xmlns:a16="http://schemas.microsoft.com/office/drawing/2014/main" id="{8972A35B-DD90-45A3-A8AD-E97388874881}"/>
              </a:ext>
            </a:extLst>
          </p:cNvPr>
          <p:cNvSpPr/>
          <p:nvPr/>
        </p:nvSpPr>
        <p:spPr>
          <a:xfrm>
            <a:off x="1877219" y="4171257"/>
            <a:ext cx="6764338" cy="844551"/>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nvGrpSpPr>
          <p:cNvPr id="3" name="组合 2">
            <a:extLst>
              <a:ext uri="{FF2B5EF4-FFF2-40B4-BE49-F238E27FC236}">
                <a16:creationId xmlns:a16="http://schemas.microsoft.com/office/drawing/2014/main" id="{CCA9DBD1-0B2E-4B64-877A-7CB1142C9506}"/>
              </a:ext>
            </a:extLst>
          </p:cNvPr>
          <p:cNvGrpSpPr/>
          <p:nvPr/>
        </p:nvGrpSpPr>
        <p:grpSpPr>
          <a:xfrm>
            <a:off x="8984874" y="1893743"/>
            <a:ext cx="2349675" cy="1570730"/>
            <a:chOff x="8759693" y="1866207"/>
            <a:chExt cx="2349675" cy="1570730"/>
          </a:xfrm>
        </p:grpSpPr>
        <p:sp>
          <p:nvSpPr>
            <p:cNvPr id="39" name="Rectangle 5">
              <a:extLst>
                <a:ext uri="{FF2B5EF4-FFF2-40B4-BE49-F238E27FC236}">
                  <a16:creationId xmlns:a16="http://schemas.microsoft.com/office/drawing/2014/main" id="{7161759F-4389-4930-8064-9AFDEC66F2E1}"/>
                </a:ext>
              </a:extLst>
            </p:cNvPr>
            <p:cNvSpPr>
              <a:spLocks noChangeArrowheads="1"/>
            </p:cNvSpPr>
            <p:nvPr/>
          </p:nvSpPr>
          <p:spPr bwMode="auto">
            <a:xfrm>
              <a:off x="10028280" y="24676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40" name="Rectangle 6">
              <a:extLst>
                <a:ext uri="{FF2B5EF4-FFF2-40B4-BE49-F238E27FC236}">
                  <a16:creationId xmlns:a16="http://schemas.microsoft.com/office/drawing/2014/main" id="{68BD5E9C-7A0B-4DDF-A76F-C7EA9D810523}"/>
                </a:ext>
              </a:extLst>
            </p:cNvPr>
            <p:cNvSpPr>
              <a:spLocks noChangeArrowheads="1"/>
            </p:cNvSpPr>
            <p:nvPr/>
          </p:nvSpPr>
          <p:spPr bwMode="auto">
            <a:xfrm>
              <a:off x="10569618" y="24676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41" name="Text Box 18">
              <a:extLst>
                <a:ext uri="{FF2B5EF4-FFF2-40B4-BE49-F238E27FC236}">
                  <a16:creationId xmlns:a16="http://schemas.microsoft.com/office/drawing/2014/main" id="{0EF18D13-7724-4841-8A85-32B041DE7FC3}"/>
                </a:ext>
              </a:extLst>
            </p:cNvPr>
            <p:cNvSpPr txBox="1">
              <a:spLocks noChangeArrowheads="1"/>
            </p:cNvSpPr>
            <p:nvPr/>
          </p:nvSpPr>
          <p:spPr bwMode="auto">
            <a:xfrm>
              <a:off x="8759693" y="1866207"/>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L</a:t>
              </a:r>
            </a:p>
          </p:txBody>
        </p:sp>
        <p:sp>
          <p:nvSpPr>
            <p:cNvPr id="42" name="Rectangle 26">
              <a:extLst>
                <a:ext uri="{FF2B5EF4-FFF2-40B4-BE49-F238E27FC236}">
                  <a16:creationId xmlns:a16="http://schemas.microsoft.com/office/drawing/2014/main" id="{B23ADAE8-D46F-4D8C-8C56-B1FC6DC9565B}"/>
                </a:ext>
              </a:extLst>
            </p:cNvPr>
            <p:cNvSpPr>
              <a:spLocks noChangeArrowheads="1"/>
            </p:cNvSpPr>
            <p:nvPr/>
          </p:nvSpPr>
          <p:spPr bwMode="auto">
            <a:xfrm>
              <a:off x="9488530" y="2467632"/>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46" name="任意多边形 43">
              <a:extLst>
                <a:ext uri="{FF2B5EF4-FFF2-40B4-BE49-F238E27FC236}">
                  <a16:creationId xmlns:a16="http://schemas.microsoft.com/office/drawing/2014/main" id="{CC4BFB25-58D7-4EFC-BAB0-25ECB9E5DADF}"/>
                </a:ext>
              </a:extLst>
            </p:cNvPr>
            <p:cNvSpPr/>
            <p:nvPr/>
          </p:nvSpPr>
          <p:spPr>
            <a:xfrm>
              <a:off x="9602787" y="2667000"/>
              <a:ext cx="1494339" cy="769937"/>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45" name="任意多边形 44"/>
            <p:cNvSpPr/>
            <p:nvPr/>
          </p:nvSpPr>
          <p:spPr>
            <a:xfrm>
              <a:off x="9615030" y="2111375"/>
              <a:ext cx="215900" cy="618528"/>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48" name="Arc 17">
              <a:extLst>
                <a:ext uri="{FF2B5EF4-FFF2-40B4-BE49-F238E27FC236}">
                  <a16:creationId xmlns:a16="http://schemas.microsoft.com/office/drawing/2014/main" id="{E4FDDEE5-6D37-4A7B-8DB8-160DD2412D6D}"/>
                </a:ext>
              </a:extLst>
            </p:cNvPr>
            <p:cNvSpPr>
              <a:spLocks/>
            </p:cNvSpPr>
            <p:nvPr/>
          </p:nvSpPr>
          <p:spPr bwMode="auto">
            <a:xfrm>
              <a:off x="9115130" y="2108857"/>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Box 41"/>
          <p:cNvSpPr txBox="1">
            <a:spLocks noChangeArrowheads="1"/>
          </p:cNvSpPr>
          <p:nvPr/>
        </p:nvSpPr>
        <p:spPr bwMode="auto">
          <a:xfrm>
            <a:off x="1558131" y="2009017"/>
            <a:ext cx="6442869" cy="183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ts val="600"/>
              </a:spcBef>
              <a:buFontTx/>
              <a:buBlip>
                <a:blip r:embed="rId2"/>
              </a:buBlip>
            </a:pPr>
            <a:r>
              <a:rPr lang="zh-CN" altLang="en-US" sz="2400" b="1" dirty="0">
                <a:solidFill>
                  <a:srgbClr val="0000CC"/>
                </a:solidFill>
                <a:latin typeface="Times New Roman" pitchFamily="18" charset="0"/>
                <a:ea typeface="楷体" pitchFamily="49" charset="-122"/>
                <a:cs typeface="Times New Roman" pitchFamily="18" charset="0"/>
              </a:rPr>
              <a:t>链表中没有空指针域</a:t>
            </a:r>
            <a:endParaRPr lang="en-US" altLang="zh-CN" sz="2400" b="1" dirty="0">
              <a:solidFill>
                <a:srgbClr val="0000CC"/>
              </a:solidFill>
              <a:latin typeface="Times New Roman" pitchFamily="18" charset="0"/>
              <a:ea typeface="楷体" pitchFamily="49" charset="-122"/>
              <a:cs typeface="Times New Roman" pitchFamily="18" charset="0"/>
            </a:endParaRPr>
          </a:p>
          <a:p>
            <a:pPr eaLnBrk="1" hangingPunct="1">
              <a:lnSpc>
                <a:spcPct val="150000"/>
              </a:lnSpc>
              <a:spcBef>
                <a:spcPts val="600"/>
              </a:spcBef>
              <a:buFontTx/>
              <a:buBlip>
                <a:blip r:embed="rId2"/>
              </a:buBlip>
            </a:pPr>
            <a:r>
              <a:rPr lang="en-US" altLang="zh-CN" sz="2400" b="1" dirty="0">
                <a:solidFill>
                  <a:srgbClr val="0000CC"/>
                </a:solidFill>
                <a:latin typeface="Times New Roman" pitchFamily="18" charset="0"/>
                <a:ea typeface="楷体" pitchFamily="49" charset="-122"/>
                <a:cs typeface="Times New Roman" pitchFamily="18" charset="0"/>
              </a:rPr>
              <a:t>p</a:t>
            </a:r>
            <a:r>
              <a:rPr lang="zh-CN" altLang="en-US" sz="2400" b="1" dirty="0">
                <a:solidFill>
                  <a:srgbClr val="0000CC"/>
                </a:solidFill>
                <a:latin typeface="Times New Roman" pitchFamily="18" charset="0"/>
                <a:ea typeface="楷体" pitchFamily="49" charset="-122"/>
                <a:cs typeface="Times New Roman" pitchFamily="18" charset="0"/>
              </a:rPr>
              <a:t>所指结点为尾结点的条件：</a:t>
            </a:r>
            <a:r>
              <a:rPr lang="en-US" altLang="zh-CN" sz="2400" b="1" dirty="0">
                <a:solidFill>
                  <a:srgbClr val="FF0000"/>
                </a:solidFill>
                <a:latin typeface="Times New Roman" pitchFamily="18" charset="0"/>
                <a:ea typeface="楷体_GB2312" pitchFamily="49" charset="-122"/>
                <a:cs typeface="Times New Roman" pitchFamily="18" charset="0"/>
              </a:rPr>
              <a:t>p</a:t>
            </a:r>
            <a:r>
              <a:rPr lang="en-US" altLang="zh-CN" sz="2400" b="1" dirty="0">
                <a:solidFill>
                  <a:srgbClr val="FF0000"/>
                </a:solidFill>
                <a:latin typeface="宋体" pitchFamily="2" charset="-122"/>
                <a:ea typeface="楷体_GB2312" pitchFamily="49" charset="-122"/>
                <a:cs typeface="Times New Roman" pitchFamily="18" charset="0"/>
              </a:rPr>
              <a:t>-</a:t>
            </a:r>
            <a:r>
              <a:rPr lang="en-US" altLang="zh-CN" sz="2400" b="1" dirty="0">
                <a:solidFill>
                  <a:srgbClr val="FF0000"/>
                </a:solidFill>
                <a:latin typeface="Times New Roman" pitchFamily="18" charset="0"/>
                <a:ea typeface="楷体_GB2312" pitchFamily="49" charset="-122"/>
                <a:cs typeface="Times New Roman" pitchFamily="18" charset="0"/>
              </a:rPr>
              <a:t>&gt;next == L</a:t>
            </a:r>
          </a:p>
          <a:p>
            <a:pPr eaLnBrk="1" hangingPunct="1">
              <a:lnSpc>
                <a:spcPct val="150000"/>
              </a:lnSpc>
              <a:spcBef>
                <a:spcPts val="600"/>
              </a:spcBef>
              <a:buFontTx/>
              <a:buBlip>
                <a:blip r:embed="rId2"/>
              </a:buBlip>
            </a:pPr>
            <a:r>
              <a:rPr lang="zh-CN" altLang="en-US" sz="2400" b="1" dirty="0">
                <a:solidFill>
                  <a:srgbClr val="00B050"/>
                </a:solidFill>
                <a:latin typeface="Times New Roman" pitchFamily="18" charset="0"/>
                <a:ea typeface="楷体" pitchFamily="49" charset="-122"/>
                <a:cs typeface="Times New Roman" pitchFamily="18" charset="0"/>
              </a:rPr>
              <a:t>一步</a:t>
            </a:r>
            <a:r>
              <a:rPr lang="zh-CN" altLang="en-US" sz="2400" b="1" dirty="0">
                <a:solidFill>
                  <a:srgbClr val="0000CC"/>
                </a:solidFill>
                <a:latin typeface="Times New Roman" pitchFamily="18" charset="0"/>
                <a:ea typeface="楷体" pitchFamily="49" charset="-122"/>
                <a:cs typeface="Times New Roman" pitchFamily="18" charset="0"/>
              </a:rPr>
              <a:t>操作即 </a:t>
            </a:r>
            <a:r>
              <a:rPr lang="en-US" altLang="zh-CN" sz="2400" b="1" dirty="0">
                <a:solidFill>
                  <a:srgbClr val="FF0000"/>
                </a:solidFill>
                <a:latin typeface="Times New Roman" pitchFamily="18" charset="0"/>
                <a:cs typeface="Times New Roman" pitchFamily="18" charset="0"/>
              </a:rPr>
              <a:t>L</a:t>
            </a:r>
            <a:r>
              <a:rPr lang="en-US" altLang="zh-CN" sz="2400" b="1" dirty="0">
                <a:solidFill>
                  <a:srgbClr val="FF0000"/>
                </a:solidFill>
                <a:latin typeface="宋体" pitchFamily="2" charset="-122"/>
                <a:cs typeface="Times New Roman" pitchFamily="18" charset="0"/>
              </a:rPr>
              <a:t>-</a:t>
            </a:r>
            <a:r>
              <a:rPr lang="en-US" altLang="zh-CN" sz="2400" b="1" dirty="0">
                <a:solidFill>
                  <a:srgbClr val="FF0000"/>
                </a:solidFill>
                <a:latin typeface="Times New Roman" pitchFamily="18" charset="0"/>
                <a:ea typeface="楷体" pitchFamily="49" charset="-122"/>
              </a:rPr>
              <a:t>&gt;prior </a:t>
            </a:r>
            <a:r>
              <a:rPr lang="zh-CN" altLang="en-US" sz="2400" b="1" dirty="0">
                <a:solidFill>
                  <a:srgbClr val="0000CC"/>
                </a:solidFill>
                <a:latin typeface="Times New Roman" pitchFamily="18" charset="0"/>
                <a:ea typeface="楷体" pitchFamily="49" charset="-122"/>
              </a:rPr>
              <a:t>可以找到</a:t>
            </a:r>
            <a:r>
              <a:rPr lang="zh-CN" altLang="en-US" sz="2400" b="1" dirty="0">
                <a:solidFill>
                  <a:srgbClr val="00B050"/>
                </a:solidFill>
                <a:latin typeface="Times New Roman" pitchFamily="18" charset="0"/>
                <a:ea typeface="楷体" pitchFamily="49" charset="-122"/>
              </a:rPr>
              <a:t>尾</a:t>
            </a:r>
            <a:r>
              <a:rPr lang="zh-CN" altLang="en-US" sz="2400" b="1" dirty="0">
                <a:solidFill>
                  <a:srgbClr val="0000CC"/>
                </a:solidFill>
                <a:latin typeface="Times New Roman" pitchFamily="18" charset="0"/>
                <a:ea typeface="楷体" pitchFamily="49" charset="-122"/>
              </a:rPr>
              <a:t>结点</a:t>
            </a:r>
          </a:p>
        </p:txBody>
      </p:sp>
      <p:sp>
        <p:nvSpPr>
          <p:cNvPr id="195587" name="TextBox 42"/>
          <p:cNvSpPr txBox="1">
            <a:spLocks noChangeArrowheads="1"/>
          </p:cNvSpPr>
          <p:nvPr/>
        </p:nvSpPr>
        <p:spPr bwMode="auto">
          <a:xfrm>
            <a:off x="1743075" y="1378521"/>
            <a:ext cx="63579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zh-CN" altLang="en-US" sz="2800" b="1" dirty="0">
                <a:solidFill>
                  <a:srgbClr val="0000CC"/>
                </a:solidFill>
                <a:latin typeface="楷体" pitchFamily="49" charset="-122"/>
                <a:ea typeface="楷体" pitchFamily="49" charset="-122"/>
              </a:rPr>
              <a:t>与</a:t>
            </a:r>
            <a:r>
              <a:rPr lang="zh-CN" altLang="en-US" sz="2800" b="1" dirty="0">
                <a:solidFill>
                  <a:srgbClr val="00B050"/>
                </a:solidFill>
                <a:latin typeface="楷体" pitchFamily="49" charset="-122"/>
                <a:ea typeface="楷体" pitchFamily="49" charset="-122"/>
              </a:rPr>
              <a:t>非</a:t>
            </a:r>
            <a:r>
              <a:rPr lang="zh-CN" altLang="en-US" sz="2800" b="1" dirty="0">
                <a:solidFill>
                  <a:srgbClr val="0000CC"/>
                </a:solidFill>
                <a:latin typeface="楷体" pitchFamily="49" charset="-122"/>
                <a:ea typeface="楷体" pitchFamily="49" charset="-122"/>
              </a:rPr>
              <a:t>循环双链表相比，循环双链表：</a:t>
            </a:r>
          </a:p>
        </p:txBody>
      </p:sp>
      <p:sp>
        <p:nvSpPr>
          <p:cNvPr id="195588" name="Text Box 18"/>
          <p:cNvSpPr txBox="1">
            <a:spLocks noChangeArrowheads="1"/>
          </p:cNvSpPr>
          <p:nvPr/>
        </p:nvSpPr>
        <p:spPr bwMode="auto">
          <a:xfrm>
            <a:off x="1311275" y="4052888"/>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L</a:t>
            </a:r>
          </a:p>
        </p:txBody>
      </p:sp>
      <p:grpSp>
        <p:nvGrpSpPr>
          <p:cNvPr id="195589" name="组合 34"/>
          <p:cNvGrpSpPr>
            <a:grpSpLocks/>
          </p:cNvGrpSpPr>
          <p:nvPr/>
        </p:nvGrpSpPr>
        <p:grpSpPr bwMode="auto">
          <a:xfrm>
            <a:off x="1457325" y="4267199"/>
            <a:ext cx="9277350" cy="1676402"/>
            <a:chOff x="152933" y="3000370"/>
            <a:chExt cx="9276851" cy="1676413"/>
          </a:xfrm>
        </p:grpSpPr>
        <p:sp>
          <p:nvSpPr>
            <p:cNvPr id="5" name="Rectangle 5"/>
            <p:cNvSpPr>
              <a:spLocks noChangeArrowheads="1"/>
            </p:cNvSpPr>
            <p:nvPr/>
          </p:nvSpPr>
          <p:spPr bwMode="auto">
            <a:xfrm>
              <a:off x="1019661" y="3687765"/>
              <a:ext cx="539721" cy="43180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6"/>
            <p:cNvSpPr>
              <a:spLocks noChangeArrowheads="1"/>
            </p:cNvSpPr>
            <p:nvPr/>
          </p:nvSpPr>
          <p:spPr bwMode="auto">
            <a:xfrm>
              <a:off x="1560970" y="3687765"/>
              <a:ext cx="539721" cy="43180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10"/>
            <p:cNvSpPr>
              <a:spLocks noChangeArrowheads="1"/>
            </p:cNvSpPr>
            <p:nvPr/>
          </p:nvSpPr>
          <p:spPr bwMode="auto">
            <a:xfrm>
              <a:off x="2892811"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rPr>
                <a:t>1</a:t>
              </a:r>
              <a:endParaRPr lang="en-US" altLang="zh-CN" sz="2000" b="1" baseline="-25000" dirty="0">
                <a:solidFill>
                  <a:srgbClr val="3333FF"/>
                </a:solidFill>
              </a:endParaRPr>
            </a:p>
          </p:txBody>
        </p:sp>
        <p:sp>
          <p:nvSpPr>
            <p:cNvPr id="9" name="Rectangle 11"/>
            <p:cNvSpPr>
              <a:spLocks noChangeArrowheads="1"/>
            </p:cNvSpPr>
            <p:nvPr/>
          </p:nvSpPr>
          <p:spPr bwMode="auto">
            <a:xfrm>
              <a:off x="3434120"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0" name="Rectangle 12"/>
            <p:cNvSpPr>
              <a:spLocks noChangeArrowheads="1"/>
            </p:cNvSpPr>
            <p:nvPr/>
          </p:nvSpPr>
          <p:spPr bwMode="auto">
            <a:xfrm>
              <a:off x="4905652"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a</a:t>
              </a:r>
              <a:r>
                <a:rPr lang="en-US" altLang="zh-CN" sz="2000" b="1" baseline="-25000" dirty="0" err="1">
                  <a:solidFill>
                    <a:srgbClr val="3333FF"/>
                  </a:solidFill>
                  <a:latin typeface="Times New Roman" pitchFamily="18" charset="0"/>
                  <a:cs typeface="Times New Roman" pitchFamily="18" charset="0"/>
                </a:rPr>
                <a:t>2</a:t>
              </a:r>
              <a:endParaRPr lang="en-US" altLang="zh-CN" sz="2000" b="1" baseline="-25000" dirty="0">
                <a:solidFill>
                  <a:srgbClr val="3333FF"/>
                </a:solidFill>
                <a:latin typeface="Times New Roman" pitchFamily="18" charset="0"/>
                <a:cs typeface="Times New Roman" pitchFamily="18" charset="0"/>
              </a:endParaRPr>
            </a:p>
          </p:txBody>
        </p:sp>
        <p:sp>
          <p:nvSpPr>
            <p:cNvPr id="11" name="Rectangle 13"/>
            <p:cNvSpPr>
              <a:spLocks noChangeArrowheads="1"/>
            </p:cNvSpPr>
            <p:nvPr/>
          </p:nvSpPr>
          <p:spPr bwMode="auto">
            <a:xfrm>
              <a:off x="5446961"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2" name="Rectangle 14"/>
            <p:cNvSpPr>
              <a:spLocks noChangeArrowheads="1"/>
            </p:cNvSpPr>
            <p:nvPr/>
          </p:nvSpPr>
          <p:spPr bwMode="auto">
            <a:xfrm>
              <a:off x="7893167"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r>
                <a:rPr lang="en-US" altLang="zh-CN" sz="2000" b="1" i="1" baseline="-25000" dirty="0">
                  <a:solidFill>
                    <a:srgbClr val="3333FF"/>
                  </a:solidFill>
                  <a:latin typeface="Times New Roman" pitchFamily="18" charset="0"/>
                  <a:cs typeface="Times New Roman" pitchFamily="18" charset="0"/>
                </a:rPr>
                <a:t>n</a:t>
              </a:r>
            </a:p>
          </p:txBody>
        </p:sp>
        <p:sp>
          <p:nvSpPr>
            <p:cNvPr id="13" name="Rectangle 15"/>
            <p:cNvSpPr>
              <a:spLocks noChangeArrowheads="1"/>
            </p:cNvSpPr>
            <p:nvPr/>
          </p:nvSpPr>
          <p:spPr bwMode="auto">
            <a:xfrm>
              <a:off x="8434476"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95604" name="Text Box 16"/>
            <p:cNvSpPr txBox="1">
              <a:spLocks noChangeArrowheads="1"/>
            </p:cNvSpPr>
            <p:nvPr/>
          </p:nvSpPr>
          <p:spPr bwMode="auto">
            <a:xfrm>
              <a:off x="6282301" y="3688273"/>
              <a:ext cx="576263" cy="46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5605" name="Arc 17"/>
            <p:cNvSpPr>
              <a:spLocks/>
            </p:cNvSpPr>
            <p:nvPr/>
          </p:nvSpPr>
          <p:spPr bwMode="auto">
            <a:xfrm>
              <a:off x="152933" y="3329498"/>
              <a:ext cx="360362" cy="358775"/>
            </a:xfrm>
            <a:custGeom>
              <a:avLst/>
              <a:gdLst>
                <a:gd name="T0" fmla="*/ 0 w 21600"/>
                <a:gd name="T1" fmla="*/ 0 h 21600"/>
                <a:gd name="T2" fmla="*/ 6012073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606" name="Line 19"/>
            <p:cNvSpPr>
              <a:spLocks noChangeShapeType="1"/>
            </p:cNvSpPr>
            <p:nvPr/>
          </p:nvSpPr>
          <p:spPr bwMode="auto">
            <a:xfrm>
              <a:off x="1811901" y="3820035"/>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07" name="Line 20"/>
            <p:cNvSpPr>
              <a:spLocks noChangeShapeType="1"/>
            </p:cNvSpPr>
            <p:nvPr/>
          </p:nvSpPr>
          <p:spPr bwMode="auto">
            <a:xfrm>
              <a:off x="3769289" y="38454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08" name="Line 21"/>
            <p:cNvSpPr>
              <a:spLocks noChangeShapeType="1"/>
            </p:cNvSpPr>
            <p:nvPr/>
          </p:nvSpPr>
          <p:spPr bwMode="auto">
            <a:xfrm>
              <a:off x="5699689" y="38454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09" name="Line 22"/>
            <p:cNvSpPr>
              <a:spLocks noChangeShapeType="1"/>
            </p:cNvSpPr>
            <p:nvPr/>
          </p:nvSpPr>
          <p:spPr bwMode="auto">
            <a:xfrm>
              <a:off x="6779189" y="38454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Rectangle 24"/>
            <p:cNvSpPr>
              <a:spLocks noChangeArrowheads="1"/>
            </p:cNvSpPr>
            <p:nvPr/>
          </p:nvSpPr>
          <p:spPr bwMode="auto">
            <a:xfrm>
              <a:off x="7355034"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3" name="Rectangle 25"/>
            <p:cNvSpPr>
              <a:spLocks noChangeArrowheads="1"/>
            </p:cNvSpPr>
            <p:nvPr/>
          </p:nvSpPr>
          <p:spPr bwMode="auto">
            <a:xfrm>
              <a:off x="4365931"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24" name="Rectangle 26"/>
            <p:cNvSpPr>
              <a:spLocks noChangeArrowheads="1"/>
            </p:cNvSpPr>
            <p:nvPr/>
          </p:nvSpPr>
          <p:spPr bwMode="auto">
            <a:xfrm>
              <a:off x="479940" y="3687765"/>
              <a:ext cx="539721" cy="43180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endParaRPr>
            </a:p>
          </p:txBody>
        </p:sp>
        <p:sp>
          <p:nvSpPr>
            <p:cNvPr id="25" name="Rectangle 27"/>
            <p:cNvSpPr>
              <a:spLocks noChangeArrowheads="1"/>
            </p:cNvSpPr>
            <p:nvPr/>
          </p:nvSpPr>
          <p:spPr bwMode="auto">
            <a:xfrm>
              <a:off x="2388013" y="3687765"/>
              <a:ext cx="539721" cy="431803"/>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95614" name="Line 28"/>
            <p:cNvSpPr>
              <a:spLocks noChangeShapeType="1"/>
            </p:cNvSpPr>
            <p:nvPr/>
          </p:nvSpPr>
          <p:spPr bwMode="auto">
            <a:xfrm flipH="1">
              <a:off x="2099239" y="397719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15" name="Line 29"/>
            <p:cNvSpPr>
              <a:spLocks noChangeShapeType="1"/>
            </p:cNvSpPr>
            <p:nvPr/>
          </p:nvSpPr>
          <p:spPr bwMode="auto">
            <a:xfrm flipH="1">
              <a:off x="3970901" y="397719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16" name="Line 30"/>
            <p:cNvSpPr>
              <a:spLocks noChangeShapeType="1"/>
            </p:cNvSpPr>
            <p:nvPr/>
          </p:nvSpPr>
          <p:spPr bwMode="auto">
            <a:xfrm flipH="1">
              <a:off x="5987026" y="4002598"/>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617" name="Line 31"/>
            <p:cNvSpPr>
              <a:spLocks noChangeShapeType="1"/>
            </p:cNvSpPr>
            <p:nvPr/>
          </p:nvSpPr>
          <p:spPr bwMode="auto">
            <a:xfrm flipH="1">
              <a:off x="6995089" y="398513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任意多边形 29"/>
            <p:cNvSpPr/>
            <p:nvPr/>
          </p:nvSpPr>
          <p:spPr>
            <a:xfrm>
              <a:off x="673605" y="3886839"/>
              <a:ext cx="8756179" cy="789944"/>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31" name="任意多边形 30"/>
            <p:cNvSpPr/>
            <p:nvPr/>
          </p:nvSpPr>
          <p:spPr>
            <a:xfrm>
              <a:off x="673605" y="3287711"/>
              <a:ext cx="6808417" cy="703267"/>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32" name="直接箭头连接符 31"/>
            <p:cNvCxnSpPr>
              <a:cxnSpLocks/>
            </p:cNvCxnSpPr>
            <p:nvPr/>
          </p:nvCxnSpPr>
          <p:spPr>
            <a:xfrm>
              <a:off x="8286845" y="3214686"/>
              <a:ext cx="2" cy="43088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621" name="TextBox 32"/>
            <p:cNvSpPr txBox="1">
              <a:spLocks noChangeArrowheads="1"/>
            </p:cNvSpPr>
            <p:nvPr/>
          </p:nvSpPr>
          <p:spPr bwMode="auto">
            <a:xfrm>
              <a:off x="8193787" y="3000370"/>
              <a:ext cx="53972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endParaRPr lang="zh-CN" altLang="en-US" sz="2200" b="1" dirty="0">
                <a:solidFill>
                  <a:srgbClr val="0000FF"/>
                </a:solidFill>
                <a:latin typeface="Times New Roman" pitchFamily="18" charset="0"/>
                <a:ea typeface="楷体_GB2312" pitchFamily="49" charset="-122"/>
              </a:endParaRPr>
            </a:p>
          </p:txBody>
        </p:sp>
      </p:grpSp>
      <p:sp>
        <p:nvSpPr>
          <p:cNvPr id="34" name="直角双向箭头 33"/>
          <p:cNvSpPr/>
          <p:nvPr/>
        </p:nvSpPr>
        <p:spPr>
          <a:xfrm rot="16200000">
            <a:off x="8191526" y="2476523"/>
            <a:ext cx="1447799" cy="2133550"/>
          </a:xfrm>
          <a:prstGeom prst="leftUpArrow">
            <a:avLst>
              <a:gd name="adj1" fmla="val 10360"/>
              <a:gd name="adj2" fmla="val 13647"/>
              <a:gd name="adj3" fmla="val 23954"/>
            </a:avLst>
          </a:prstGeom>
          <a:solidFill>
            <a:srgbClr val="FFC000"/>
          </a:solidFill>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b="1">
              <a:solidFill>
                <a:prstClr val="white"/>
              </a:solidFill>
            </a:endParaRPr>
          </a:p>
        </p:txBody>
      </p:sp>
      <p:sp>
        <p:nvSpPr>
          <p:cNvPr id="36" name="标题 1">
            <a:extLst>
              <a:ext uri="{FF2B5EF4-FFF2-40B4-BE49-F238E27FC236}">
                <a16:creationId xmlns:a16="http://schemas.microsoft.com/office/drawing/2014/main" id="{B6F9CE6F-8B34-41EF-A143-9ABD7B5C2256}"/>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kern="0" dirty="0"/>
              <a:t>双向循环链表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77436-C0A2-422D-88B2-B5280EE1CE1D}"/>
              </a:ext>
            </a:extLst>
          </p:cNvPr>
          <p:cNvSpPr>
            <a:spLocks noGrp="1"/>
          </p:cNvSpPr>
          <p:nvPr>
            <p:ph type="title"/>
          </p:nvPr>
        </p:nvSpPr>
        <p:spPr/>
        <p:txBody>
          <a:bodyPr/>
          <a:lstStyle/>
          <a:p>
            <a:r>
              <a:rPr lang="en-US" altLang="zh-CN" dirty="0"/>
              <a:t>2.1.2 </a:t>
            </a:r>
            <a:r>
              <a:rPr lang="zh-CN" altLang="en-US" dirty="0"/>
              <a:t>抽象数据类型定义 </a:t>
            </a:r>
          </a:p>
        </p:txBody>
      </p:sp>
      <p:sp>
        <p:nvSpPr>
          <p:cNvPr id="6" name="Rectangle 3">
            <a:extLst>
              <a:ext uri="{FF2B5EF4-FFF2-40B4-BE49-F238E27FC236}">
                <a16:creationId xmlns:a16="http://schemas.microsoft.com/office/drawing/2014/main" id="{9AE34139-D83C-497C-BAD8-B82950CFB86E}"/>
              </a:ext>
            </a:extLst>
          </p:cNvPr>
          <p:cNvSpPr txBox="1">
            <a:spLocks noChangeArrowheads="1"/>
          </p:cNvSpPr>
          <p:nvPr/>
        </p:nvSpPr>
        <p:spPr bwMode="auto">
          <a:xfrm>
            <a:off x="228600" y="1219200"/>
            <a:ext cx="11811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lvl="1" indent="0">
              <a:lnSpc>
                <a:spcPct val="150000"/>
              </a:lnSpc>
              <a:spcBef>
                <a:spcPts val="0"/>
              </a:spcBef>
              <a:spcAft>
                <a:spcPts val="0"/>
              </a:spcAft>
              <a:buFontTx/>
              <a:buNone/>
            </a:pPr>
            <a:r>
              <a:rPr lang="en-US" kern="0" dirty="0"/>
              <a:t>ADT  </a:t>
            </a:r>
            <a:r>
              <a:rPr lang="en-US" kern="0" dirty="0" err="1"/>
              <a:t>LinearList</a:t>
            </a:r>
            <a:r>
              <a:rPr lang="en-US" kern="0" dirty="0"/>
              <a:t>{</a:t>
            </a:r>
          </a:p>
          <a:p>
            <a:pPr marL="0" lvl="1" indent="0">
              <a:lnSpc>
                <a:spcPct val="150000"/>
              </a:lnSpc>
              <a:spcBef>
                <a:spcPts val="0"/>
              </a:spcBef>
              <a:spcAft>
                <a:spcPts val="0"/>
              </a:spcAft>
              <a:buFontTx/>
              <a:buNone/>
            </a:pPr>
            <a:r>
              <a:rPr lang="en-US" altLang="zh-CN" kern="0" dirty="0">
                <a:latin typeface="Times New Roman" panose="02020603050405020304" pitchFamily="18" charset="0"/>
              </a:rPr>
              <a:t>     </a:t>
            </a:r>
            <a:r>
              <a:rPr lang="zh-CN" altLang="en-US" kern="0" dirty="0">
                <a:latin typeface="Times New Roman" panose="02020603050405020304" pitchFamily="18" charset="0"/>
              </a:rPr>
              <a:t>数据元素：</a:t>
            </a:r>
            <a:r>
              <a:rPr lang="en-US" kern="0" dirty="0"/>
              <a:t>D = { a</a:t>
            </a:r>
            <a:r>
              <a:rPr lang="en-US" kern="0" baseline="-30000" dirty="0"/>
              <a:t>i </a:t>
            </a:r>
            <a:r>
              <a:rPr lang="en-US" kern="0" dirty="0"/>
              <a:t>| a</a:t>
            </a:r>
            <a:r>
              <a:rPr lang="en-US" kern="0" baseline="-30000" dirty="0"/>
              <a:t>i</a:t>
            </a:r>
            <a:r>
              <a:rPr lang="en-US" kern="0" dirty="0">
                <a:latin typeface="Times New Roman" panose="02020603050405020304" pitchFamily="18" charset="0"/>
              </a:rPr>
              <a:t>∈</a:t>
            </a:r>
            <a:r>
              <a:rPr lang="en-US" kern="0" dirty="0"/>
              <a:t>D</a:t>
            </a:r>
            <a:r>
              <a:rPr lang="en-US" kern="0" baseline="-30000" dirty="0"/>
              <a:t>0</a:t>
            </a:r>
            <a:r>
              <a:rPr lang="en-US" kern="0" dirty="0"/>
              <a:t>, </a:t>
            </a:r>
            <a:r>
              <a:rPr lang="en-US" kern="0" dirty="0" err="1"/>
              <a:t>i</a:t>
            </a:r>
            <a:r>
              <a:rPr lang="en-US" kern="0" dirty="0"/>
              <a:t>=</a:t>
            </a:r>
            <a:r>
              <a:rPr lang="en-US" kern="0" dirty="0">
                <a:solidFill>
                  <a:srgbClr val="00B050"/>
                </a:solidFill>
              </a:rPr>
              <a:t>1</a:t>
            </a:r>
            <a:r>
              <a:rPr lang="en-US" kern="0" dirty="0"/>
              <a:t>,2,</a:t>
            </a:r>
            <a:r>
              <a:rPr lang="en-US" kern="0" dirty="0">
                <a:latin typeface="Times New Roman" panose="02020603050405020304" pitchFamily="18" charset="0"/>
              </a:rPr>
              <a:t>…</a:t>
            </a:r>
            <a:r>
              <a:rPr lang="zh-CN" altLang="en-US" kern="0" dirty="0"/>
              <a:t>，</a:t>
            </a:r>
            <a:r>
              <a:rPr lang="en-US" kern="0" dirty="0">
                <a:solidFill>
                  <a:srgbClr val="00B050"/>
                </a:solidFill>
              </a:rPr>
              <a:t>n </a:t>
            </a:r>
            <a:r>
              <a:rPr lang="en-US" kern="0" dirty="0">
                <a:ea typeface="PMingLiU" panose="02020500000000000000" pitchFamily="18" charset="-120"/>
              </a:rPr>
              <a:t>	</a:t>
            </a:r>
            <a:r>
              <a:rPr lang="en-US" kern="0" dirty="0"/>
              <a:t>n</a:t>
            </a:r>
            <a:r>
              <a:rPr lang="en-US" kern="0" dirty="0">
                <a:latin typeface="Times New Roman" panose="02020603050405020304" pitchFamily="18" charset="0"/>
              </a:rPr>
              <a:t>≥</a:t>
            </a:r>
            <a:r>
              <a:rPr lang="en-US" kern="0" dirty="0"/>
              <a:t>0 </a:t>
            </a:r>
            <a:r>
              <a:rPr lang="zh-CN" altLang="en-US" kern="0" dirty="0">
                <a:latin typeface="Times New Roman" panose="02020603050405020304" pitchFamily="18" charset="0"/>
              </a:rPr>
              <a:t>，</a:t>
            </a:r>
            <a:r>
              <a:rPr lang="en-US" kern="0" dirty="0"/>
              <a:t>D</a:t>
            </a:r>
            <a:r>
              <a:rPr lang="en-US" kern="0" baseline="-30000" dirty="0"/>
              <a:t>0</a:t>
            </a:r>
            <a:r>
              <a:rPr lang="zh-CN" altLang="en-US" kern="0" dirty="0">
                <a:latin typeface="Times New Roman" panose="02020603050405020304" pitchFamily="18" charset="0"/>
              </a:rPr>
              <a:t>为某一数据对象 </a:t>
            </a:r>
            <a:r>
              <a:rPr lang="en-US" altLang="zh-CN" kern="0" dirty="0"/>
              <a:t>}</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关系：        </a:t>
            </a:r>
            <a:r>
              <a:rPr lang="en-US" altLang="zh-CN" kern="0" dirty="0"/>
              <a:t>R</a:t>
            </a:r>
            <a:r>
              <a:rPr lang="zh-CN" altLang="en-US" kern="0" dirty="0">
                <a:latin typeface="Times New Roman" panose="02020603050405020304" pitchFamily="18" charset="0"/>
              </a:rPr>
              <a:t>＝</a:t>
            </a:r>
            <a:r>
              <a:rPr lang="en-US" altLang="zh-CN" kern="0" dirty="0"/>
              <a:t> { </a:t>
            </a:r>
            <a:r>
              <a:rPr lang="en-US" kern="0" dirty="0"/>
              <a:t>&lt;a</a:t>
            </a:r>
            <a:r>
              <a:rPr lang="en-US" kern="0" baseline="-30000" dirty="0"/>
              <a:t>i</a:t>
            </a:r>
            <a:r>
              <a:rPr lang="en-US" kern="0" dirty="0"/>
              <a:t>, a</a:t>
            </a:r>
            <a:r>
              <a:rPr lang="en-US" kern="0" baseline="-30000" dirty="0"/>
              <a:t>i+1</a:t>
            </a:r>
            <a:r>
              <a:rPr lang="en-US" kern="0" dirty="0"/>
              <a:t>&gt; | a</a:t>
            </a:r>
            <a:r>
              <a:rPr lang="en-US" kern="0" baseline="-30000" dirty="0"/>
              <a:t>i</a:t>
            </a:r>
            <a:r>
              <a:rPr lang="en-US" kern="0" dirty="0"/>
              <a:t>, a</a:t>
            </a:r>
            <a:r>
              <a:rPr lang="en-US" kern="0" baseline="-30000" dirty="0"/>
              <a:t>i+1</a:t>
            </a:r>
            <a:r>
              <a:rPr lang="en-US" kern="0" dirty="0">
                <a:latin typeface="Times New Roman" panose="02020603050405020304" pitchFamily="18" charset="0"/>
              </a:rPr>
              <a:t>∈</a:t>
            </a:r>
            <a:r>
              <a:rPr lang="en-US" kern="0" dirty="0"/>
              <a:t>D</a:t>
            </a:r>
            <a:r>
              <a:rPr lang="en-US" kern="0" baseline="-30000" dirty="0"/>
              <a:t>0</a:t>
            </a:r>
            <a:r>
              <a:rPr lang="zh-CN" altLang="en-US" kern="0" dirty="0">
                <a:latin typeface="Times New Roman" panose="02020603050405020304" pitchFamily="18" charset="0"/>
              </a:rPr>
              <a:t>，</a:t>
            </a:r>
            <a:r>
              <a:rPr lang="en-US" kern="0" dirty="0" err="1"/>
              <a:t>i</a:t>
            </a:r>
            <a:r>
              <a:rPr lang="en-US" kern="0" dirty="0"/>
              <a:t>=1,2, </a:t>
            </a:r>
            <a:r>
              <a:rPr lang="en-US" kern="0" dirty="0">
                <a:latin typeface="Times New Roman" panose="02020603050405020304" pitchFamily="18" charset="0"/>
              </a:rPr>
              <a:t>…</a:t>
            </a:r>
            <a:r>
              <a:rPr lang="en-US" kern="0" dirty="0"/>
              <a:t>,</a:t>
            </a:r>
            <a:r>
              <a:rPr lang="en-US" kern="0" dirty="0">
                <a:solidFill>
                  <a:srgbClr val="00B050"/>
                </a:solidFill>
              </a:rPr>
              <a:t>n-1</a:t>
            </a:r>
            <a:r>
              <a:rPr lang="en-US" kern="0" dirty="0"/>
              <a:t> </a:t>
            </a:r>
            <a:r>
              <a:rPr lang="zh-CN" altLang="en-US" kern="0" dirty="0">
                <a:latin typeface="Times New Roman" panose="02020603050405020304" pitchFamily="18" charset="0"/>
              </a:rPr>
              <a:t>｝</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基本操作：</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t>1</a:t>
            </a:r>
            <a:r>
              <a:rPr lang="zh-CN" altLang="en-US" kern="0" dirty="0">
                <a:latin typeface="Times New Roman" panose="02020603050405020304" pitchFamily="18" charset="0"/>
              </a:rPr>
              <a:t>）</a:t>
            </a:r>
            <a:r>
              <a:rPr lang="en-US" kern="0" dirty="0" err="1"/>
              <a:t>InitList</a:t>
            </a:r>
            <a:r>
              <a:rPr lang="zh-CN" altLang="en-US" kern="0" dirty="0">
                <a:latin typeface="Times New Roman" panose="02020603050405020304" pitchFamily="18" charset="0"/>
              </a:rPr>
              <a:t>（</a:t>
            </a:r>
            <a:r>
              <a:rPr lang="en-US" kern="0" dirty="0"/>
              <a:t>L</a:t>
            </a:r>
            <a:r>
              <a:rPr lang="zh-CN" altLang="en-US" kern="0" dirty="0">
                <a:latin typeface="Times New Roman" panose="02020603050405020304" pitchFamily="18" charset="0"/>
              </a:rPr>
              <a:t>）     操作前提：</a:t>
            </a:r>
            <a:r>
              <a:rPr lang="en-US" kern="0" dirty="0"/>
              <a:t>L</a:t>
            </a:r>
            <a:r>
              <a:rPr lang="zh-CN" altLang="en-US" kern="0" dirty="0">
                <a:latin typeface="Times New Roman" panose="02020603050405020304" pitchFamily="18" charset="0"/>
              </a:rPr>
              <a:t>为未初始化线性表。操作结果：将</a:t>
            </a:r>
            <a:r>
              <a:rPr lang="en-US" kern="0" dirty="0"/>
              <a:t>L</a:t>
            </a:r>
            <a:r>
              <a:rPr lang="zh-CN" altLang="en-US" kern="0" dirty="0">
                <a:solidFill>
                  <a:srgbClr val="00B050"/>
                </a:solidFill>
                <a:latin typeface="Times New Roman" panose="02020603050405020304" pitchFamily="18" charset="0"/>
              </a:rPr>
              <a:t>初始化</a:t>
            </a:r>
            <a:r>
              <a:rPr lang="zh-CN" altLang="en-US" kern="0" dirty="0">
                <a:latin typeface="Times New Roman" panose="02020603050405020304" pitchFamily="18" charset="0"/>
              </a:rPr>
              <a:t>为空表。</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t>2</a:t>
            </a:r>
            <a:r>
              <a:rPr lang="zh-CN" altLang="en-US" kern="0" dirty="0">
                <a:latin typeface="Times New Roman" panose="02020603050405020304" pitchFamily="18" charset="0"/>
              </a:rPr>
              <a:t>）</a:t>
            </a:r>
            <a:r>
              <a:rPr lang="en-US" kern="0" dirty="0" err="1"/>
              <a:t>DestroyList</a:t>
            </a:r>
            <a:r>
              <a:rPr lang="en-US" kern="0" dirty="0"/>
              <a:t>(L) </a:t>
            </a:r>
            <a:r>
              <a:rPr lang="zh-CN" altLang="en-US" kern="0" dirty="0">
                <a:latin typeface="Times New Roman" panose="02020603050405020304" pitchFamily="18" charset="0"/>
              </a:rPr>
              <a:t>操作前提：线性表</a:t>
            </a:r>
            <a:r>
              <a:rPr lang="en-US" kern="0" dirty="0"/>
              <a:t>L</a:t>
            </a:r>
            <a:r>
              <a:rPr lang="zh-CN" altLang="en-US" kern="0" dirty="0">
                <a:latin typeface="Times New Roman" panose="02020603050405020304" pitchFamily="18" charset="0"/>
              </a:rPr>
              <a:t>已存在。 操作结果：将</a:t>
            </a:r>
            <a:r>
              <a:rPr lang="en-US" kern="0" dirty="0"/>
              <a:t>L</a:t>
            </a:r>
            <a:r>
              <a:rPr lang="zh-CN" altLang="en-US" kern="0" dirty="0">
                <a:solidFill>
                  <a:srgbClr val="00B050"/>
                </a:solidFill>
                <a:latin typeface="Times New Roman" panose="02020603050405020304" pitchFamily="18" charset="0"/>
              </a:rPr>
              <a:t>销毁</a:t>
            </a:r>
            <a:r>
              <a:rPr lang="zh-CN" altLang="en-US" kern="0" dirty="0">
                <a:latin typeface="Times New Roman" panose="02020603050405020304" pitchFamily="18" charset="0"/>
              </a:rPr>
              <a:t>。</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t>3</a:t>
            </a:r>
            <a:r>
              <a:rPr lang="zh-CN" altLang="en-US" kern="0" dirty="0">
                <a:latin typeface="Times New Roman" panose="02020603050405020304" pitchFamily="18" charset="0"/>
              </a:rPr>
              <a:t>）</a:t>
            </a:r>
            <a:r>
              <a:rPr lang="en-US" kern="0" dirty="0" err="1"/>
              <a:t>ClearList</a:t>
            </a:r>
            <a:r>
              <a:rPr lang="en-US" kern="0" dirty="0"/>
              <a:t>(L)      </a:t>
            </a:r>
            <a:r>
              <a:rPr lang="zh-CN" altLang="en-US" kern="0" dirty="0">
                <a:latin typeface="Times New Roman" panose="02020603050405020304" pitchFamily="18" charset="0"/>
              </a:rPr>
              <a:t>操作前提：线性表</a:t>
            </a:r>
            <a:r>
              <a:rPr lang="en-US" kern="0" dirty="0"/>
              <a:t>L</a:t>
            </a:r>
            <a:r>
              <a:rPr lang="zh-CN" altLang="en-US" kern="0" dirty="0">
                <a:latin typeface="Times New Roman" panose="02020603050405020304" pitchFamily="18" charset="0"/>
              </a:rPr>
              <a:t>已存在</a:t>
            </a:r>
            <a:r>
              <a:rPr lang="zh-CN" altLang="en-US" kern="0" dirty="0"/>
              <a:t> </a:t>
            </a:r>
            <a:r>
              <a:rPr lang="zh-CN" altLang="en-US" kern="0" dirty="0">
                <a:latin typeface="Times New Roman" panose="02020603050405020304" pitchFamily="18" charset="0"/>
              </a:rPr>
              <a:t>。操作结果：将表</a:t>
            </a:r>
            <a:r>
              <a:rPr lang="en-US" kern="0" dirty="0"/>
              <a:t>L</a:t>
            </a:r>
            <a:r>
              <a:rPr lang="zh-CN" altLang="en-US" kern="0" dirty="0">
                <a:solidFill>
                  <a:srgbClr val="00B050"/>
                </a:solidFill>
                <a:latin typeface="Times New Roman" panose="02020603050405020304" pitchFamily="18" charset="0"/>
              </a:rPr>
              <a:t>置为空表</a:t>
            </a:r>
            <a:r>
              <a:rPr lang="zh-CN" altLang="en-US" kern="0" dirty="0">
                <a:latin typeface="Times New Roman" panose="02020603050405020304" pitchFamily="18" charset="0"/>
              </a:rPr>
              <a:t>。</a:t>
            </a:r>
          </a:p>
          <a:p>
            <a:pPr marL="0" lvl="1" indent="0">
              <a:lnSpc>
                <a:spcPct val="150000"/>
              </a:lnSpc>
              <a:spcBef>
                <a:spcPts val="0"/>
              </a:spcBef>
              <a:spcAft>
                <a:spcPts val="0"/>
              </a:spcAft>
              <a:buFontTx/>
              <a:buNone/>
            </a:pPr>
            <a:r>
              <a:rPr lang="zh-CN" altLang="en-US" kern="0" dirty="0">
                <a:latin typeface="Times New Roman" panose="02020603050405020304" pitchFamily="18" charset="0"/>
              </a:rPr>
              <a:t>       </a:t>
            </a:r>
            <a:r>
              <a:rPr lang="en-US" altLang="zh-CN" kern="0" dirty="0">
                <a:latin typeface="Times New Roman" panose="02020603050405020304" pitchFamily="18" charset="0"/>
              </a:rPr>
              <a:t>………</a:t>
            </a:r>
          </a:p>
          <a:p>
            <a:pPr marL="0" lvl="1" indent="0">
              <a:lnSpc>
                <a:spcPct val="150000"/>
              </a:lnSpc>
              <a:spcBef>
                <a:spcPts val="0"/>
              </a:spcBef>
              <a:spcAft>
                <a:spcPts val="0"/>
              </a:spcAft>
              <a:buFontTx/>
              <a:buNone/>
            </a:pPr>
            <a:r>
              <a:rPr lang="en-US" altLang="zh-CN" kern="0" dirty="0"/>
              <a:t>}</a:t>
            </a:r>
            <a:r>
              <a:rPr lang="en-US" kern="0" dirty="0"/>
              <a:t>ADT  </a:t>
            </a:r>
            <a:r>
              <a:rPr lang="en-US" kern="0" dirty="0" err="1"/>
              <a:t>LinearList</a:t>
            </a:r>
            <a:endParaRPr lang="en-US" sz="2800" kern="0" dirty="0"/>
          </a:p>
        </p:txBody>
      </p:sp>
    </p:spTree>
    <p:extLst>
      <p:ext uri="{BB962C8B-B14F-4D97-AF65-F5344CB8AC3E}">
        <p14:creationId xmlns:p14="http://schemas.microsoft.com/office/powerpoint/2010/main" val="1436505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F32FC-F9F3-45F1-B16A-5D8A965E574B}"/>
              </a:ext>
            </a:extLst>
          </p:cNvPr>
          <p:cNvSpPr>
            <a:spLocks noGrp="1"/>
          </p:cNvSpPr>
          <p:nvPr>
            <p:ph type="title"/>
          </p:nvPr>
        </p:nvSpPr>
        <p:spPr/>
        <p:txBody>
          <a:bodyPr/>
          <a:lstStyle/>
          <a:p>
            <a:r>
              <a:rPr lang="zh-CN" altLang="en-US" dirty="0"/>
              <a:t>双向链表的前插操作</a:t>
            </a:r>
          </a:p>
        </p:txBody>
      </p:sp>
      <p:sp>
        <p:nvSpPr>
          <p:cNvPr id="4" name="Text Box 33">
            <a:extLst>
              <a:ext uri="{FF2B5EF4-FFF2-40B4-BE49-F238E27FC236}">
                <a16:creationId xmlns:a16="http://schemas.microsoft.com/office/drawing/2014/main" id="{BC9F1F95-23E6-40D4-B75C-3F503A50E768}"/>
              </a:ext>
            </a:extLst>
          </p:cNvPr>
          <p:cNvSpPr txBox="1">
            <a:spLocks noChangeArrowheads="1"/>
          </p:cNvSpPr>
          <p:nvPr/>
        </p:nvSpPr>
        <p:spPr bwMode="auto">
          <a:xfrm>
            <a:off x="7673975" y="1739386"/>
            <a:ext cx="3846177" cy="310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lnSpc>
                <a:spcPct val="150000"/>
              </a:lnSpc>
              <a:spcBef>
                <a:spcPts val="600"/>
              </a:spcBef>
              <a:buNone/>
            </a:pPr>
            <a:r>
              <a:rPr lang="zh-CN" altLang="en-US" sz="2400" b="1" dirty="0">
                <a:solidFill>
                  <a:srgbClr val="0000FF"/>
                </a:solidFill>
                <a:latin typeface="Times New Roman" pitchFamily="18" charset="0"/>
                <a:ea typeface="楷体" pitchFamily="49" charset="-122"/>
                <a:cs typeface="Times New Roman" pitchFamily="18" charset="0"/>
              </a:rPr>
              <a:t>操作语句：</a:t>
            </a:r>
          </a:p>
          <a:p>
            <a:pPr eaLnBrk="1" hangingPunct="1">
              <a:lnSpc>
                <a:spcPct val="150000"/>
              </a:lnSpc>
              <a:spcBef>
                <a:spcPts val="600"/>
              </a:spcBef>
              <a:buNone/>
            </a:pPr>
            <a:r>
              <a:rPr lang="zh-CN" altLang="en-US" sz="2400" b="1" dirty="0">
                <a:solidFill>
                  <a:srgbClr val="0000FF"/>
                </a:solidFill>
                <a:latin typeface="Times New Roman" pitchFamily="18" charset="0"/>
                <a:ea typeface="楷体" pitchFamily="49" charset="-122"/>
                <a:cs typeface="Times New Roman" pitchFamily="18" charset="0"/>
                <a:sym typeface="Wingdings 2" pitchFamily="18" charset="2"/>
              </a:rPr>
              <a:t></a:t>
            </a:r>
            <a:r>
              <a:rPr lang="zh-CN" altLang="en-US" sz="2400" b="1" dirty="0">
                <a:solidFill>
                  <a:srgbClr val="0000FF"/>
                </a:solidFill>
                <a:latin typeface="Times New Roman" pitchFamily="18" charset="0"/>
                <a:ea typeface="楷体" pitchFamily="49" charset="-122"/>
                <a:cs typeface="Times New Roman" pitchFamily="18" charset="0"/>
              </a:rPr>
              <a:t> </a:t>
            </a:r>
            <a:r>
              <a:rPr lang="en-US" altLang="zh-CN" sz="2400" b="1" dirty="0">
                <a:solidFill>
                  <a:srgbClr val="0000FF"/>
                </a:solidFill>
                <a:latin typeface="Times New Roman" pitchFamily="18" charset="0"/>
                <a:ea typeface="楷体" pitchFamily="49" charset="-122"/>
              </a:rPr>
              <a:t>s</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 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p>
          <a:p>
            <a:pPr eaLnBrk="1" hangingPunct="1">
              <a:lnSpc>
                <a:spcPct val="150000"/>
              </a:lnSpc>
              <a:spcBef>
                <a:spcPts val="600"/>
              </a:spcBef>
              <a:buNone/>
            </a:pPr>
            <a:r>
              <a:rPr lang="en-US" altLang="zh-CN" sz="2400" b="1" dirty="0">
                <a:solidFill>
                  <a:srgbClr val="0000FF"/>
                </a:solidFill>
                <a:latin typeface="Times New Roman" pitchFamily="18" charset="0"/>
                <a:ea typeface="楷体" pitchFamily="49" charset="-122"/>
                <a:sym typeface="Wingdings 2" pitchFamily="18" charset="2"/>
              </a:rPr>
              <a:t></a:t>
            </a:r>
            <a:r>
              <a:rPr lang="en-US" altLang="zh-CN" sz="2400" b="1" dirty="0">
                <a:solidFill>
                  <a:srgbClr val="0000FF"/>
                </a:solidFill>
                <a:latin typeface="Times New Roman" pitchFamily="18" charset="0"/>
                <a:ea typeface="楷体" pitchFamily="49" charset="-122"/>
              </a:rPr>
              <a:t> 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&gt;next = s</a:t>
            </a:r>
          </a:p>
          <a:p>
            <a:pPr eaLnBrk="1" hangingPunct="1">
              <a:lnSpc>
                <a:spcPct val="150000"/>
              </a:lnSpc>
              <a:spcBef>
                <a:spcPts val="600"/>
              </a:spcBef>
              <a:buNone/>
            </a:pPr>
            <a:r>
              <a:rPr lang="en-US" altLang="zh-CN" sz="2400" b="1" dirty="0">
                <a:solidFill>
                  <a:srgbClr val="0000FF"/>
                </a:solidFill>
                <a:latin typeface="Times New Roman" pitchFamily="18" charset="0"/>
                <a:ea typeface="楷体" pitchFamily="49" charset="-122"/>
                <a:sym typeface="Wingdings 2" pitchFamily="18" charset="2"/>
              </a:rPr>
              <a:t></a:t>
            </a:r>
            <a:r>
              <a:rPr lang="en-US" altLang="zh-CN" sz="2400" b="1" dirty="0">
                <a:solidFill>
                  <a:srgbClr val="0000FF"/>
                </a:solidFill>
                <a:latin typeface="Times New Roman" pitchFamily="18" charset="0"/>
                <a:ea typeface="楷体" pitchFamily="49" charset="-122"/>
              </a:rPr>
              <a:t> </a:t>
            </a:r>
            <a:r>
              <a:rPr lang="en-US" altLang="zh-CN" sz="2400" b="1" dirty="0">
                <a:solidFill>
                  <a:srgbClr val="0000FF"/>
                </a:solidFill>
                <a:latin typeface="Times New Roman" pitchFamily="18" charset="0"/>
                <a:ea typeface="楷体" pitchFamily="49" charset="-122"/>
                <a:cs typeface="Times New Roman" pitchFamily="18" charset="0"/>
              </a:rPr>
              <a:t>s</a:t>
            </a:r>
            <a:r>
              <a:rPr lang="en-US" altLang="zh-CN" sz="2400" b="1" dirty="0">
                <a:solidFill>
                  <a:srgbClr val="0000FF"/>
                </a:solidFill>
                <a:latin typeface="宋体" pitchFamily="2" charset="-122"/>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&gt;next = p</a:t>
            </a:r>
            <a:endParaRPr lang="en-US" altLang="zh-CN" sz="2400" b="1" dirty="0">
              <a:solidFill>
                <a:srgbClr val="0000FF"/>
              </a:solidFill>
              <a:latin typeface="Times New Roman" pitchFamily="18" charset="0"/>
              <a:ea typeface="楷体" pitchFamily="49" charset="-122"/>
            </a:endParaRPr>
          </a:p>
          <a:p>
            <a:pPr eaLnBrk="1" hangingPunct="1">
              <a:lnSpc>
                <a:spcPct val="150000"/>
              </a:lnSpc>
              <a:spcBef>
                <a:spcPts val="600"/>
              </a:spcBef>
              <a:buNone/>
            </a:pPr>
            <a:r>
              <a:rPr lang="en-US" altLang="zh-CN" sz="2400" b="1" dirty="0">
                <a:solidFill>
                  <a:srgbClr val="0000FF"/>
                </a:solidFill>
                <a:latin typeface="Times New Roman" pitchFamily="18" charset="0"/>
                <a:ea typeface="楷体" pitchFamily="49" charset="-122"/>
                <a:sym typeface="Wingdings 2" pitchFamily="18" charset="2"/>
              </a:rPr>
              <a:t></a:t>
            </a:r>
            <a:r>
              <a:rPr lang="en-US" altLang="zh-CN" sz="2400" b="1" dirty="0">
                <a:solidFill>
                  <a:srgbClr val="0000FF"/>
                </a:solidFill>
                <a:latin typeface="Times New Roman" pitchFamily="18" charset="0"/>
                <a:ea typeface="楷体" pitchFamily="49" charset="-122"/>
              </a:rPr>
              <a:t> 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 s</a:t>
            </a:r>
          </a:p>
        </p:txBody>
      </p:sp>
      <p:sp>
        <p:nvSpPr>
          <p:cNvPr id="5" name="Rectangle 6">
            <a:extLst>
              <a:ext uri="{FF2B5EF4-FFF2-40B4-BE49-F238E27FC236}">
                <a16:creationId xmlns:a16="http://schemas.microsoft.com/office/drawing/2014/main" id="{A815CE6F-C060-4625-9D88-1C416566B409}"/>
              </a:ext>
            </a:extLst>
          </p:cNvPr>
          <p:cNvSpPr>
            <a:spLocks noChangeArrowheads="1"/>
          </p:cNvSpPr>
          <p:nvPr/>
        </p:nvSpPr>
        <p:spPr bwMode="auto">
          <a:xfrm>
            <a:off x="2535238"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p>
        </p:txBody>
      </p:sp>
      <p:sp>
        <p:nvSpPr>
          <p:cNvPr id="6" name="Rectangle 7">
            <a:extLst>
              <a:ext uri="{FF2B5EF4-FFF2-40B4-BE49-F238E27FC236}">
                <a16:creationId xmlns:a16="http://schemas.microsoft.com/office/drawing/2014/main" id="{D958692E-4964-4BDE-826A-7E718E08963F}"/>
              </a:ext>
            </a:extLst>
          </p:cNvPr>
          <p:cNvSpPr>
            <a:spLocks noChangeArrowheads="1"/>
          </p:cNvSpPr>
          <p:nvPr/>
        </p:nvSpPr>
        <p:spPr bwMode="auto">
          <a:xfrm>
            <a:off x="30765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8">
            <a:extLst>
              <a:ext uri="{FF2B5EF4-FFF2-40B4-BE49-F238E27FC236}">
                <a16:creationId xmlns:a16="http://schemas.microsoft.com/office/drawing/2014/main" id="{35258B86-57FB-48C9-8259-D63435EDDB0F}"/>
              </a:ext>
            </a:extLst>
          </p:cNvPr>
          <p:cNvSpPr>
            <a:spLocks noChangeArrowheads="1"/>
          </p:cNvSpPr>
          <p:nvPr/>
        </p:nvSpPr>
        <p:spPr bwMode="auto">
          <a:xfrm>
            <a:off x="5216525"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8" name="Rectangle 9">
            <a:extLst>
              <a:ext uri="{FF2B5EF4-FFF2-40B4-BE49-F238E27FC236}">
                <a16:creationId xmlns:a16="http://schemas.microsoft.com/office/drawing/2014/main" id="{3522A000-C29D-4DCB-A3EA-C25C502130D3}"/>
              </a:ext>
            </a:extLst>
          </p:cNvPr>
          <p:cNvSpPr>
            <a:spLocks noChangeArrowheads="1"/>
          </p:cNvSpPr>
          <p:nvPr/>
        </p:nvSpPr>
        <p:spPr bwMode="auto">
          <a:xfrm>
            <a:off x="5757862"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10">
            <a:extLst>
              <a:ext uri="{FF2B5EF4-FFF2-40B4-BE49-F238E27FC236}">
                <a16:creationId xmlns:a16="http://schemas.microsoft.com/office/drawing/2014/main" id="{85F83FFD-DB7A-4A98-AD52-12F14087C5D7}"/>
              </a:ext>
            </a:extLst>
          </p:cNvPr>
          <p:cNvSpPr>
            <a:spLocks noChangeArrowheads="1"/>
          </p:cNvSpPr>
          <p:nvPr/>
        </p:nvSpPr>
        <p:spPr bwMode="auto">
          <a:xfrm>
            <a:off x="3802064" y="425706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10" name="Rectangle 11">
            <a:extLst>
              <a:ext uri="{FF2B5EF4-FFF2-40B4-BE49-F238E27FC236}">
                <a16:creationId xmlns:a16="http://schemas.microsoft.com/office/drawing/2014/main" id="{515B3BE6-5F03-40DF-B985-E286901FCE1E}"/>
              </a:ext>
            </a:extLst>
          </p:cNvPr>
          <p:cNvSpPr>
            <a:spLocks noChangeArrowheads="1"/>
          </p:cNvSpPr>
          <p:nvPr/>
        </p:nvSpPr>
        <p:spPr bwMode="auto">
          <a:xfrm>
            <a:off x="43434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1" name="Text Box 12">
            <a:extLst>
              <a:ext uri="{FF2B5EF4-FFF2-40B4-BE49-F238E27FC236}">
                <a16:creationId xmlns:a16="http://schemas.microsoft.com/office/drawing/2014/main" id="{BE59B172-EF1A-4EF1-8A2A-E7369A4D0882}"/>
              </a:ext>
            </a:extLst>
          </p:cNvPr>
          <p:cNvSpPr txBox="1">
            <a:spLocks noChangeArrowheads="1"/>
          </p:cNvSpPr>
          <p:nvPr/>
        </p:nvSpPr>
        <p:spPr bwMode="auto">
          <a:xfrm>
            <a:off x="6592888" y="2672737"/>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2" name="Line 15">
            <a:extLst>
              <a:ext uri="{FF2B5EF4-FFF2-40B4-BE49-F238E27FC236}">
                <a16:creationId xmlns:a16="http://schemas.microsoft.com/office/drawing/2014/main" id="{BDF74D77-5FA1-4707-A43D-7472BA80B990}"/>
              </a:ext>
            </a:extLst>
          </p:cNvPr>
          <p:cNvSpPr>
            <a:spLocks noChangeShapeType="1"/>
          </p:cNvSpPr>
          <p:nvPr/>
        </p:nvSpPr>
        <p:spPr bwMode="auto">
          <a:xfrm>
            <a:off x="1454151" y="280450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6">
            <a:extLst>
              <a:ext uri="{FF2B5EF4-FFF2-40B4-BE49-F238E27FC236}">
                <a16:creationId xmlns:a16="http://schemas.microsoft.com/office/drawing/2014/main" id="{4B699658-08CC-4812-9E4D-2AD9DF0597AE}"/>
              </a:ext>
            </a:extLst>
          </p:cNvPr>
          <p:cNvSpPr>
            <a:spLocks noChangeShapeType="1"/>
          </p:cNvSpPr>
          <p:nvPr/>
        </p:nvSpPr>
        <p:spPr bwMode="auto">
          <a:xfrm>
            <a:off x="3411538" y="2829900"/>
            <a:ext cx="123524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7">
            <a:extLst>
              <a:ext uri="{FF2B5EF4-FFF2-40B4-BE49-F238E27FC236}">
                <a16:creationId xmlns:a16="http://schemas.microsoft.com/office/drawing/2014/main" id="{2E361779-F285-4037-B332-4FE0E5EE1DEA}"/>
              </a:ext>
            </a:extLst>
          </p:cNvPr>
          <p:cNvSpPr>
            <a:spLocks noChangeShapeType="1"/>
          </p:cNvSpPr>
          <p:nvPr/>
        </p:nvSpPr>
        <p:spPr bwMode="auto">
          <a:xfrm>
            <a:off x="6010275" y="2829900"/>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Rectangle 19">
            <a:extLst>
              <a:ext uri="{FF2B5EF4-FFF2-40B4-BE49-F238E27FC236}">
                <a16:creationId xmlns:a16="http://schemas.microsoft.com/office/drawing/2014/main" id="{79B9B100-BB65-47C1-95E8-CA796D6F2C93}"/>
              </a:ext>
            </a:extLst>
          </p:cNvPr>
          <p:cNvSpPr>
            <a:spLocks noChangeArrowheads="1"/>
          </p:cNvSpPr>
          <p:nvPr/>
        </p:nvSpPr>
        <p:spPr bwMode="auto">
          <a:xfrm>
            <a:off x="32639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6" name="Rectangle 20">
            <a:extLst>
              <a:ext uri="{FF2B5EF4-FFF2-40B4-BE49-F238E27FC236}">
                <a16:creationId xmlns:a16="http://schemas.microsoft.com/office/drawing/2014/main" id="{37FD0397-AFDE-41B5-A8DD-A731F908CB91}"/>
              </a:ext>
            </a:extLst>
          </p:cNvPr>
          <p:cNvSpPr>
            <a:spLocks noChangeArrowheads="1"/>
          </p:cNvSpPr>
          <p:nvPr/>
        </p:nvSpPr>
        <p:spPr bwMode="auto">
          <a:xfrm>
            <a:off x="46767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Rectangle 22">
            <a:extLst>
              <a:ext uri="{FF2B5EF4-FFF2-40B4-BE49-F238E27FC236}">
                <a16:creationId xmlns:a16="http://schemas.microsoft.com/office/drawing/2014/main" id="{4B779FB1-FF72-42E2-A4BF-EBAA87973EA3}"/>
              </a:ext>
            </a:extLst>
          </p:cNvPr>
          <p:cNvSpPr>
            <a:spLocks noChangeArrowheads="1"/>
          </p:cNvSpPr>
          <p:nvPr/>
        </p:nvSpPr>
        <p:spPr bwMode="auto">
          <a:xfrm>
            <a:off x="2030413"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8" name="Line 23">
            <a:extLst>
              <a:ext uri="{FF2B5EF4-FFF2-40B4-BE49-F238E27FC236}">
                <a16:creationId xmlns:a16="http://schemas.microsoft.com/office/drawing/2014/main" id="{9EDCBB79-06B7-4D77-BE3E-3FBC422F23DB}"/>
              </a:ext>
            </a:extLst>
          </p:cNvPr>
          <p:cNvSpPr>
            <a:spLocks noChangeShapeType="1"/>
          </p:cNvSpPr>
          <p:nvPr/>
        </p:nvSpPr>
        <p:spPr bwMode="auto">
          <a:xfrm flipH="1">
            <a:off x="1741488" y="29616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4">
            <a:extLst>
              <a:ext uri="{FF2B5EF4-FFF2-40B4-BE49-F238E27FC236}">
                <a16:creationId xmlns:a16="http://schemas.microsoft.com/office/drawing/2014/main" id="{15243233-D62B-492F-8F67-99FC7E009F43}"/>
              </a:ext>
            </a:extLst>
          </p:cNvPr>
          <p:cNvSpPr>
            <a:spLocks noChangeShapeType="1"/>
          </p:cNvSpPr>
          <p:nvPr/>
        </p:nvSpPr>
        <p:spPr bwMode="auto">
          <a:xfrm flipH="1" flipV="1">
            <a:off x="3630613" y="2960075"/>
            <a:ext cx="1227138" cy="15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25">
            <a:extLst>
              <a:ext uri="{FF2B5EF4-FFF2-40B4-BE49-F238E27FC236}">
                <a16:creationId xmlns:a16="http://schemas.microsoft.com/office/drawing/2014/main" id="{6C779259-76AD-486A-9E73-2CB7959BFF5D}"/>
              </a:ext>
            </a:extLst>
          </p:cNvPr>
          <p:cNvSpPr>
            <a:spLocks noChangeShapeType="1"/>
          </p:cNvSpPr>
          <p:nvPr/>
        </p:nvSpPr>
        <p:spPr bwMode="auto">
          <a:xfrm flipH="1">
            <a:off x="6297613" y="2987062"/>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Arc 27">
            <a:extLst>
              <a:ext uri="{FF2B5EF4-FFF2-40B4-BE49-F238E27FC236}">
                <a16:creationId xmlns:a16="http://schemas.microsoft.com/office/drawing/2014/main" id="{26E343B6-AE74-4C7F-96AF-8E1836B479CE}"/>
              </a:ext>
            </a:extLst>
          </p:cNvPr>
          <p:cNvSpPr>
            <a:spLocks/>
          </p:cNvSpPr>
          <p:nvPr/>
        </p:nvSpPr>
        <p:spPr bwMode="auto">
          <a:xfrm>
            <a:off x="4536408" y="2290943"/>
            <a:ext cx="360363" cy="358775"/>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Text Box 28">
            <a:extLst>
              <a:ext uri="{FF2B5EF4-FFF2-40B4-BE49-F238E27FC236}">
                <a16:creationId xmlns:a16="http://schemas.microsoft.com/office/drawing/2014/main" id="{AA90AF66-EFD1-4DE7-A5EC-B42D914D5417}"/>
              </a:ext>
            </a:extLst>
          </p:cNvPr>
          <p:cNvSpPr txBox="1">
            <a:spLocks noChangeArrowheads="1"/>
          </p:cNvSpPr>
          <p:nvPr/>
        </p:nvSpPr>
        <p:spPr bwMode="auto">
          <a:xfrm>
            <a:off x="4176045" y="193058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p</a:t>
            </a:r>
          </a:p>
        </p:txBody>
      </p:sp>
      <p:sp>
        <p:nvSpPr>
          <p:cNvPr id="23" name="Line 29">
            <a:extLst>
              <a:ext uri="{FF2B5EF4-FFF2-40B4-BE49-F238E27FC236}">
                <a16:creationId xmlns:a16="http://schemas.microsoft.com/office/drawing/2014/main" id="{51709193-61EA-4897-B8A7-2B90851D7508}"/>
              </a:ext>
            </a:extLst>
          </p:cNvPr>
          <p:cNvSpPr>
            <a:spLocks noChangeShapeType="1"/>
          </p:cNvSpPr>
          <p:nvPr/>
        </p:nvSpPr>
        <p:spPr bwMode="auto">
          <a:xfrm>
            <a:off x="2649539" y="44729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30">
            <a:extLst>
              <a:ext uri="{FF2B5EF4-FFF2-40B4-BE49-F238E27FC236}">
                <a16:creationId xmlns:a16="http://schemas.microsoft.com/office/drawing/2014/main" id="{4E3DE54D-060A-4F98-91D0-12554E6849C4}"/>
              </a:ext>
            </a:extLst>
          </p:cNvPr>
          <p:cNvSpPr txBox="1">
            <a:spLocks noChangeArrowheads="1"/>
          </p:cNvSpPr>
          <p:nvPr/>
        </p:nvSpPr>
        <p:spPr bwMode="auto">
          <a:xfrm>
            <a:off x="2217739" y="4231662"/>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s</a:t>
            </a:r>
          </a:p>
        </p:txBody>
      </p:sp>
      <p:sp>
        <p:nvSpPr>
          <p:cNvPr id="26" name="Freeform 32">
            <a:extLst>
              <a:ext uri="{FF2B5EF4-FFF2-40B4-BE49-F238E27FC236}">
                <a16:creationId xmlns:a16="http://schemas.microsoft.com/office/drawing/2014/main" id="{FFF83F90-98BB-40CF-A94E-E87D1DB8C8CE}"/>
              </a:ext>
            </a:extLst>
          </p:cNvPr>
          <p:cNvSpPr>
            <a:spLocks/>
          </p:cNvSpPr>
          <p:nvPr/>
        </p:nvSpPr>
        <p:spPr bwMode="auto">
          <a:xfrm>
            <a:off x="4641760" y="3091836"/>
            <a:ext cx="335224" cy="1435103"/>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 name="Text Box 38">
            <a:extLst>
              <a:ext uri="{FF2B5EF4-FFF2-40B4-BE49-F238E27FC236}">
                <a16:creationId xmlns:a16="http://schemas.microsoft.com/office/drawing/2014/main" id="{1E49C71F-AC67-4F82-A384-35F74A8E0DEC}"/>
              </a:ext>
            </a:extLst>
          </p:cNvPr>
          <p:cNvSpPr txBox="1">
            <a:spLocks noChangeArrowheads="1"/>
          </p:cNvSpPr>
          <p:nvPr/>
        </p:nvSpPr>
        <p:spPr bwMode="auto">
          <a:xfrm>
            <a:off x="2441405" y="3655402"/>
            <a:ext cx="537442" cy="46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endParaRPr lang="en-US" altLang="zh-CN" sz="2400" b="1" dirty="0">
              <a:solidFill>
                <a:srgbClr val="0000FF"/>
              </a:solidFill>
              <a:latin typeface="Courier New" pitchFamily="49" charset="0"/>
              <a:ea typeface="楷体_GB2312" pitchFamily="49" charset="-122"/>
              <a:sym typeface="Wingdings 2" pitchFamily="18" charset="2"/>
            </a:endParaRPr>
          </a:p>
        </p:txBody>
      </p:sp>
      <p:sp>
        <p:nvSpPr>
          <p:cNvPr id="29" name="Line 35">
            <a:extLst>
              <a:ext uri="{FF2B5EF4-FFF2-40B4-BE49-F238E27FC236}">
                <a16:creationId xmlns:a16="http://schemas.microsoft.com/office/drawing/2014/main" id="{6D23531A-E189-41E6-A725-A2F924086826}"/>
              </a:ext>
            </a:extLst>
          </p:cNvPr>
          <p:cNvSpPr>
            <a:spLocks noChangeShapeType="1"/>
          </p:cNvSpPr>
          <p:nvPr/>
        </p:nvSpPr>
        <p:spPr bwMode="auto">
          <a:xfrm flipH="1">
            <a:off x="3644900" y="2883081"/>
            <a:ext cx="1304928" cy="1343824"/>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Text Box 39">
            <a:extLst>
              <a:ext uri="{FF2B5EF4-FFF2-40B4-BE49-F238E27FC236}">
                <a16:creationId xmlns:a16="http://schemas.microsoft.com/office/drawing/2014/main" id="{E837FE64-B59A-4301-AEAC-58B30FBFB6C9}"/>
              </a:ext>
            </a:extLst>
          </p:cNvPr>
          <p:cNvSpPr txBox="1">
            <a:spLocks noChangeArrowheads="1"/>
          </p:cNvSpPr>
          <p:nvPr/>
        </p:nvSpPr>
        <p:spPr bwMode="auto">
          <a:xfrm>
            <a:off x="3005140" y="3328376"/>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2" name="Freeform 37">
            <a:extLst>
              <a:ext uri="{FF2B5EF4-FFF2-40B4-BE49-F238E27FC236}">
                <a16:creationId xmlns:a16="http://schemas.microsoft.com/office/drawing/2014/main" id="{045B7C42-1D0B-4940-BECE-13152D42BE01}"/>
              </a:ext>
            </a:extLst>
          </p:cNvPr>
          <p:cNvSpPr>
            <a:spLocks/>
          </p:cNvSpPr>
          <p:nvPr/>
        </p:nvSpPr>
        <p:spPr bwMode="auto">
          <a:xfrm>
            <a:off x="2181227" y="3129939"/>
            <a:ext cx="1357313" cy="1370041"/>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 name="Text Box 40">
            <a:extLst>
              <a:ext uri="{FF2B5EF4-FFF2-40B4-BE49-F238E27FC236}">
                <a16:creationId xmlns:a16="http://schemas.microsoft.com/office/drawing/2014/main" id="{AAAF1D5E-CF5D-46DE-9C3C-727D2437AC41}"/>
              </a:ext>
            </a:extLst>
          </p:cNvPr>
          <p:cNvSpPr txBox="1">
            <a:spLocks noChangeArrowheads="1"/>
          </p:cNvSpPr>
          <p:nvPr/>
        </p:nvSpPr>
        <p:spPr bwMode="auto">
          <a:xfrm>
            <a:off x="4809372" y="3683181"/>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5" name="Line 36">
            <a:extLst>
              <a:ext uri="{FF2B5EF4-FFF2-40B4-BE49-F238E27FC236}">
                <a16:creationId xmlns:a16="http://schemas.microsoft.com/office/drawing/2014/main" id="{A91638D1-883D-413C-8D16-543CF2D0D9C3}"/>
              </a:ext>
            </a:extLst>
          </p:cNvPr>
          <p:cNvSpPr>
            <a:spLocks noChangeShapeType="1"/>
          </p:cNvSpPr>
          <p:nvPr/>
        </p:nvSpPr>
        <p:spPr bwMode="auto">
          <a:xfrm>
            <a:off x="3255964" y="2875938"/>
            <a:ext cx="288927" cy="137793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Text Box 41">
            <a:extLst>
              <a:ext uri="{FF2B5EF4-FFF2-40B4-BE49-F238E27FC236}">
                <a16:creationId xmlns:a16="http://schemas.microsoft.com/office/drawing/2014/main" id="{F9BEF9FB-E49B-4E9B-B066-12A13664794A}"/>
              </a:ext>
            </a:extLst>
          </p:cNvPr>
          <p:cNvSpPr txBox="1">
            <a:spLocks noChangeArrowheads="1"/>
          </p:cNvSpPr>
          <p:nvPr/>
        </p:nvSpPr>
        <p:spPr bwMode="auto">
          <a:xfrm>
            <a:off x="4167100" y="3454581"/>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7" name="Text Box 47">
            <a:extLst>
              <a:ext uri="{FF2B5EF4-FFF2-40B4-BE49-F238E27FC236}">
                <a16:creationId xmlns:a16="http://schemas.microsoft.com/office/drawing/2014/main" id="{8927A658-15BC-4D8B-BAC6-3E8BF5B13014}"/>
              </a:ext>
            </a:extLst>
          </p:cNvPr>
          <p:cNvSpPr txBox="1">
            <a:spLocks noChangeArrowheads="1"/>
          </p:cNvSpPr>
          <p:nvPr/>
        </p:nvSpPr>
        <p:spPr bwMode="auto">
          <a:xfrm>
            <a:off x="768351" y="2672737"/>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38" name="箭头: 右 37">
            <a:extLst>
              <a:ext uri="{FF2B5EF4-FFF2-40B4-BE49-F238E27FC236}">
                <a16:creationId xmlns:a16="http://schemas.microsoft.com/office/drawing/2014/main" id="{42995E66-BF42-4294-A407-9BE7895F71FF}"/>
              </a:ext>
            </a:extLst>
          </p:cNvPr>
          <p:cNvSpPr/>
          <p:nvPr/>
        </p:nvSpPr>
        <p:spPr bwMode="auto">
          <a:xfrm>
            <a:off x="9296400" y="5430091"/>
            <a:ext cx="1905000" cy="67949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单链表插入</a:t>
            </a:r>
            <a:endParaRPr lang="zh-CN" altLang="en-US" sz="2000" b="1" dirty="0"/>
          </a:p>
        </p:txBody>
      </p:sp>
      <p:sp>
        <p:nvSpPr>
          <p:cNvPr id="39" name="文本框 38">
            <a:extLst>
              <a:ext uri="{FF2B5EF4-FFF2-40B4-BE49-F238E27FC236}">
                <a16:creationId xmlns:a16="http://schemas.microsoft.com/office/drawing/2014/main" id="{472E84A8-9EC7-4DF6-8D7D-BA564706AEF8}"/>
              </a:ext>
            </a:extLst>
          </p:cNvPr>
          <p:cNvSpPr txBox="1"/>
          <p:nvPr/>
        </p:nvSpPr>
        <p:spPr>
          <a:xfrm>
            <a:off x="1198589" y="3104537"/>
            <a:ext cx="1486193" cy="461665"/>
          </a:xfrm>
          <a:prstGeom prst="rect">
            <a:avLst/>
          </a:prstGeom>
          <a:noFill/>
        </p:spPr>
        <p:txBody>
          <a:bodyPr wrap="square">
            <a:spAutoFit/>
          </a:bodyPr>
          <a:lstStyle/>
          <a:p>
            <a:r>
              <a:rPr lang="en-US" altLang="zh-CN" sz="2400" b="1" dirty="0">
                <a:solidFill>
                  <a:srgbClr val="0000FF"/>
                </a:solidFill>
                <a:latin typeface="Times New Roman" pitchFamily="18" charset="0"/>
                <a:ea typeface="楷体" pitchFamily="49" charset="-122"/>
              </a:rPr>
              <a:t>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endParaRPr lang="zh-CN" altLang="en-US" dirty="0"/>
          </a:p>
        </p:txBody>
      </p:sp>
      <p:sp>
        <p:nvSpPr>
          <p:cNvPr id="40" name="文本框 39">
            <a:extLst>
              <a:ext uri="{FF2B5EF4-FFF2-40B4-BE49-F238E27FC236}">
                <a16:creationId xmlns:a16="http://schemas.microsoft.com/office/drawing/2014/main" id="{A3A76843-DA42-4C8A-925E-8F04A7D1C56C}"/>
              </a:ext>
            </a:extLst>
          </p:cNvPr>
          <p:cNvSpPr txBox="1"/>
          <p:nvPr/>
        </p:nvSpPr>
        <p:spPr>
          <a:xfrm>
            <a:off x="2563334" y="4577241"/>
            <a:ext cx="1674185" cy="461665"/>
          </a:xfrm>
          <a:prstGeom prst="rect">
            <a:avLst/>
          </a:prstGeom>
          <a:noFill/>
        </p:spPr>
        <p:txBody>
          <a:bodyPr wrap="square">
            <a:spAutoFit/>
          </a:bodyPr>
          <a:lstStyle/>
          <a:p>
            <a:r>
              <a:rPr lang="en-US" altLang="zh-CN" sz="2400" b="1" dirty="0">
                <a:solidFill>
                  <a:srgbClr val="0000FF"/>
                </a:solidFill>
                <a:latin typeface="Times New Roman" pitchFamily="18" charset="0"/>
                <a:ea typeface="楷体" pitchFamily="49" charset="-122"/>
              </a:rPr>
              <a:t>s</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endParaRPr lang="zh-CN" altLang="en-US" dirty="0"/>
          </a:p>
        </p:txBody>
      </p:sp>
      <p:sp>
        <p:nvSpPr>
          <p:cNvPr id="41" name="文本框 40">
            <a:extLst>
              <a:ext uri="{FF2B5EF4-FFF2-40B4-BE49-F238E27FC236}">
                <a16:creationId xmlns:a16="http://schemas.microsoft.com/office/drawing/2014/main" id="{BEB7C35A-8E55-49F1-A369-07F2D473FA9B}"/>
              </a:ext>
            </a:extLst>
          </p:cNvPr>
          <p:cNvSpPr txBox="1"/>
          <p:nvPr/>
        </p:nvSpPr>
        <p:spPr>
          <a:xfrm>
            <a:off x="2649539" y="3099701"/>
            <a:ext cx="1419477" cy="276999"/>
          </a:xfrm>
          <a:prstGeom prst="rect">
            <a:avLst/>
          </a:prstGeom>
          <a:noFill/>
        </p:spPr>
        <p:txBody>
          <a:bodyPr wrap="square">
            <a:spAutoFit/>
          </a:bodyPr>
          <a:lstStyle/>
          <a:p>
            <a:r>
              <a:rPr lang="en-US" altLang="zh-CN" sz="1200" b="1" dirty="0">
                <a:solidFill>
                  <a:srgbClr val="0000FF"/>
                </a:solidFill>
                <a:latin typeface="Times New Roman" pitchFamily="18" charset="0"/>
                <a:ea typeface="楷体" pitchFamily="49" charset="-122"/>
              </a:rPr>
              <a:t>p</a:t>
            </a:r>
            <a:r>
              <a:rPr lang="en-US" altLang="zh-CN" sz="1200" b="1" dirty="0">
                <a:solidFill>
                  <a:srgbClr val="0000FF"/>
                </a:solidFill>
                <a:latin typeface="宋体" pitchFamily="2" charset="-122"/>
              </a:rPr>
              <a:t>-</a:t>
            </a:r>
            <a:r>
              <a:rPr lang="en-US" altLang="zh-CN" sz="1200" b="1" dirty="0">
                <a:solidFill>
                  <a:srgbClr val="0000FF"/>
                </a:solidFill>
                <a:latin typeface="Times New Roman" pitchFamily="18" charset="0"/>
                <a:ea typeface="楷体" pitchFamily="49" charset="-122"/>
              </a:rPr>
              <a:t>&gt;prior </a:t>
            </a:r>
            <a:r>
              <a:rPr lang="en-US" altLang="zh-CN" sz="1200" b="1" dirty="0">
                <a:solidFill>
                  <a:srgbClr val="0000FF"/>
                </a:solidFill>
                <a:latin typeface="宋体" pitchFamily="2" charset="-122"/>
              </a:rPr>
              <a:t>-</a:t>
            </a:r>
            <a:r>
              <a:rPr lang="en-US" altLang="zh-CN" sz="1200" b="1" dirty="0">
                <a:solidFill>
                  <a:srgbClr val="0000FF"/>
                </a:solidFill>
                <a:latin typeface="Times New Roman" pitchFamily="18" charset="0"/>
                <a:ea typeface="楷体" pitchFamily="49" charset="-122"/>
              </a:rPr>
              <a:t>&gt;next </a:t>
            </a:r>
            <a:endParaRPr lang="zh-CN" altLang="en-US" sz="1200" dirty="0"/>
          </a:p>
        </p:txBody>
      </p:sp>
      <p:sp>
        <p:nvSpPr>
          <p:cNvPr id="42" name="文本框 41">
            <a:extLst>
              <a:ext uri="{FF2B5EF4-FFF2-40B4-BE49-F238E27FC236}">
                <a16:creationId xmlns:a16="http://schemas.microsoft.com/office/drawing/2014/main" id="{88A2F225-D156-4B1E-9948-8C52545B5B11}"/>
              </a:ext>
            </a:extLst>
          </p:cNvPr>
          <p:cNvSpPr txBox="1"/>
          <p:nvPr/>
        </p:nvSpPr>
        <p:spPr>
          <a:xfrm>
            <a:off x="4269062" y="4577241"/>
            <a:ext cx="1626560" cy="461665"/>
          </a:xfrm>
          <a:prstGeom prst="rect">
            <a:avLst/>
          </a:prstGeom>
          <a:noFill/>
        </p:spPr>
        <p:txBody>
          <a:bodyPr wrap="square">
            <a:spAutoFit/>
          </a:bodyPr>
          <a:lstStyle/>
          <a:p>
            <a:r>
              <a:rPr lang="en-US" altLang="zh-CN" sz="2400" b="1" dirty="0">
                <a:solidFill>
                  <a:srgbClr val="0000FF"/>
                </a:solidFill>
                <a:latin typeface="Times New Roman" pitchFamily="18" charset="0"/>
                <a:ea typeface="楷体" pitchFamily="49" charset="-122"/>
                <a:cs typeface="Times New Roman" pitchFamily="18" charset="0"/>
              </a:rPr>
              <a:t>s</a:t>
            </a:r>
            <a:r>
              <a:rPr lang="en-US" altLang="zh-CN" sz="2400" b="1" dirty="0">
                <a:solidFill>
                  <a:srgbClr val="0000FF"/>
                </a:solidFill>
                <a:latin typeface="宋体" pitchFamily="2" charset="-122"/>
                <a:ea typeface="楷体" pitchFamily="49" charset="-122"/>
                <a:cs typeface="Times New Roman" pitchFamily="18" charset="0"/>
              </a:rPr>
              <a:t>-</a:t>
            </a:r>
            <a:r>
              <a:rPr lang="en-US" altLang="zh-CN" sz="2400" b="1" dirty="0">
                <a:solidFill>
                  <a:srgbClr val="0000FF"/>
                </a:solidFill>
                <a:latin typeface="Times New Roman" pitchFamily="18" charset="0"/>
                <a:ea typeface="楷体" pitchFamily="49" charset="-122"/>
                <a:cs typeface="Times New Roman" pitchFamily="18" charset="0"/>
              </a:rPr>
              <a:t>&gt;next </a:t>
            </a:r>
            <a:endParaRPr lang="zh-CN" altLang="en-US" dirty="0"/>
          </a:p>
        </p:txBody>
      </p:sp>
      <p:sp>
        <p:nvSpPr>
          <p:cNvPr id="43" name="文本框 42">
            <a:extLst>
              <a:ext uri="{FF2B5EF4-FFF2-40B4-BE49-F238E27FC236}">
                <a16:creationId xmlns:a16="http://schemas.microsoft.com/office/drawing/2014/main" id="{5EAA54F3-459C-4DC2-BEBE-80BE79412F8F}"/>
              </a:ext>
            </a:extLst>
          </p:cNvPr>
          <p:cNvSpPr txBox="1"/>
          <p:nvPr/>
        </p:nvSpPr>
        <p:spPr>
          <a:xfrm>
            <a:off x="3636374" y="3119828"/>
            <a:ext cx="1486193" cy="461665"/>
          </a:xfrm>
          <a:prstGeom prst="rect">
            <a:avLst/>
          </a:prstGeom>
          <a:noFill/>
        </p:spPr>
        <p:txBody>
          <a:bodyPr wrap="square">
            <a:spAutoFit/>
          </a:bodyPr>
          <a:lstStyle/>
          <a:p>
            <a:r>
              <a:rPr lang="en-US" altLang="zh-CN" sz="2400" b="1" dirty="0">
                <a:solidFill>
                  <a:srgbClr val="0000FF"/>
                </a:solidFill>
                <a:latin typeface="Times New Roman" pitchFamily="18" charset="0"/>
                <a:ea typeface="楷体" pitchFamily="49" charset="-122"/>
              </a:rPr>
              <a:t>p</a:t>
            </a:r>
            <a:r>
              <a:rPr lang="en-US" altLang="zh-CN" sz="2400" b="1" dirty="0">
                <a:solidFill>
                  <a:srgbClr val="0000FF"/>
                </a:solidFill>
                <a:latin typeface="宋体" pitchFamily="2" charset="-122"/>
              </a:rPr>
              <a:t>-</a:t>
            </a:r>
            <a:r>
              <a:rPr lang="en-US" altLang="zh-CN" sz="2400" b="1" dirty="0">
                <a:solidFill>
                  <a:srgbClr val="0000FF"/>
                </a:solidFill>
                <a:latin typeface="Times New Roman" pitchFamily="18" charset="0"/>
                <a:ea typeface="楷体" pitchFamily="49" charset="-122"/>
              </a:rPr>
              <a:t>&gt;prior </a:t>
            </a:r>
            <a:endParaRPr lang="zh-CN" altLang="en-US" dirty="0"/>
          </a:p>
        </p:txBody>
      </p:sp>
    </p:spTree>
    <p:extLst>
      <p:ext uri="{BB962C8B-B14F-4D97-AF65-F5344CB8AC3E}">
        <p14:creationId xmlns:p14="http://schemas.microsoft.com/office/powerpoint/2010/main" val="31175192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F32FC-F9F3-45F1-B16A-5D8A965E574B}"/>
              </a:ext>
            </a:extLst>
          </p:cNvPr>
          <p:cNvSpPr>
            <a:spLocks noGrp="1"/>
          </p:cNvSpPr>
          <p:nvPr>
            <p:ph type="title"/>
          </p:nvPr>
        </p:nvSpPr>
        <p:spPr/>
        <p:txBody>
          <a:bodyPr/>
          <a:lstStyle/>
          <a:p>
            <a:r>
              <a:rPr lang="zh-CN" altLang="en-US" dirty="0"/>
              <a:t>双向链表的前插操作</a:t>
            </a:r>
            <a:r>
              <a:rPr lang="zh-CN" altLang="en-US" dirty="0">
                <a:solidFill>
                  <a:srgbClr val="00B050"/>
                </a:solidFill>
              </a:rPr>
              <a:t>（也可以如下）</a:t>
            </a:r>
          </a:p>
        </p:txBody>
      </p:sp>
      <p:sp>
        <p:nvSpPr>
          <p:cNvPr id="5" name="Rectangle 6">
            <a:extLst>
              <a:ext uri="{FF2B5EF4-FFF2-40B4-BE49-F238E27FC236}">
                <a16:creationId xmlns:a16="http://schemas.microsoft.com/office/drawing/2014/main" id="{A815CE6F-C060-4625-9D88-1C416566B409}"/>
              </a:ext>
            </a:extLst>
          </p:cNvPr>
          <p:cNvSpPr>
            <a:spLocks noChangeArrowheads="1"/>
          </p:cNvSpPr>
          <p:nvPr/>
        </p:nvSpPr>
        <p:spPr bwMode="auto">
          <a:xfrm>
            <a:off x="2535238"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p>
        </p:txBody>
      </p:sp>
      <p:sp>
        <p:nvSpPr>
          <p:cNvPr id="6" name="Rectangle 7">
            <a:extLst>
              <a:ext uri="{FF2B5EF4-FFF2-40B4-BE49-F238E27FC236}">
                <a16:creationId xmlns:a16="http://schemas.microsoft.com/office/drawing/2014/main" id="{D958692E-4964-4BDE-826A-7E718E08963F}"/>
              </a:ext>
            </a:extLst>
          </p:cNvPr>
          <p:cNvSpPr>
            <a:spLocks noChangeArrowheads="1"/>
          </p:cNvSpPr>
          <p:nvPr/>
        </p:nvSpPr>
        <p:spPr bwMode="auto">
          <a:xfrm>
            <a:off x="30765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7" name="Rectangle 8">
            <a:extLst>
              <a:ext uri="{FF2B5EF4-FFF2-40B4-BE49-F238E27FC236}">
                <a16:creationId xmlns:a16="http://schemas.microsoft.com/office/drawing/2014/main" id="{35258B86-57FB-48C9-8259-D63435EDDB0F}"/>
              </a:ext>
            </a:extLst>
          </p:cNvPr>
          <p:cNvSpPr>
            <a:spLocks noChangeArrowheads="1"/>
          </p:cNvSpPr>
          <p:nvPr/>
        </p:nvSpPr>
        <p:spPr bwMode="auto">
          <a:xfrm>
            <a:off x="5216525" y="2672737"/>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8" name="Rectangle 9">
            <a:extLst>
              <a:ext uri="{FF2B5EF4-FFF2-40B4-BE49-F238E27FC236}">
                <a16:creationId xmlns:a16="http://schemas.microsoft.com/office/drawing/2014/main" id="{3522A000-C29D-4DCB-A3EA-C25C502130D3}"/>
              </a:ext>
            </a:extLst>
          </p:cNvPr>
          <p:cNvSpPr>
            <a:spLocks noChangeArrowheads="1"/>
          </p:cNvSpPr>
          <p:nvPr/>
        </p:nvSpPr>
        <p:spPr bwMode="auto">
          <a:xfrm>
            <a:off x="5757862"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9" name="Rectangle 10">
            <a:extLst>
              <a:ext uri="{FF2B5EF4-FFF2-40B4-BE49-F238E27FC236}">
                <a16:creationId xmlns:a16="http://schemas.microsoft.com/office/drawing/2014/main" id="{85F83FFD-DB7A-4A98-AD52-12F14087C5D7}"/>
              </a:ext>
            </a:extLst>
          </p:cNvPr>
          <p:cNvSpPr>
            <a:spLocks noChangeArrowheads="1"/>
          </p:cNvSpPr>
          <p:nvPr/>
        </p:nvSpPr>
        <p:spPr bwMode="auto">
          <a:xfrm>
            <a:off x="3802064" y="4257062"/>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10" name="Rectangle 11">
            <a:extLst>
              <a:ext uri="{FF2B5EF4-FFF2-40B4-BE49-F238E27FC236}">
                <a16:creationId xmlns:a16="http://schemas.microsoft.com/office/drawing/2014/main" id="{515B3BE6-5F03-40DF-B985-E286901FCE1E}"/>
              </a:ext>
            </a:extLst>
          </p:cNvPr>
          <p:cNvSpPr>
            <a:spLocks noChangeArrowheads="1"/>
          </p:cNvSpPr>
          <p:nvPr/>
        </p:nvSpPr>
        <p:spPr bwMode="auto">
          <a:xfrm>
            <a:off x="43434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1" name="Text Box 12">
            <a:extLst>
              <a:ext uri="{FF2B5EF4-FFF2-40B4-BE49-F238E27FC236}">
                <a16:creationId xmlns:a16="http://schemas.microsoft.com/office/drawing/2014/main" id="{BE59B172-EF1A-4EF1-8A2A-E7369A4D0882}"/>
              </a:ext>
            </a:extLst>
          </p:cNvPr>
          <p:cNvSpPr txBox="1">
            <a:spLocks noChangeArrowheads="1"/>
          </p:cNvSpPr>
          <p:nvPr/>
        </p:nvSpPr>
        <p:spPr bwMode="auto">
          <a:xfrm>
            <a:off x="6592888" y="2672737"/>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2" name="Line 15">
            <a:extLst>
              <a:ext uri="{FF2B5EF4-FFF2-40B4-BE49-F238E27FC236}">
                <a16:creationId xmlns:a16="http://schemas.microsoft.com/office/drawing/2014/main" id="{BDF74D77-5FA1-4707-A43D-7472BA80B990}"/>
              </a:ext>
            </a:extLst>
          </p:cNvPr>
          <p:cNvSpPr>
            <a:spLocks noChangeShapeType="1"/>
          </p:cNvSpPr>
          <p:nvPr/>
        </p:nvSpPr>
        <p:spPr bwMode="auto">
          <a:xfrm>
            <a:off x="1454151" y="280450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6">
            <a:extLst>
              <a:ext uri="{FF2B5EF4-FFF2-40B4-BE49-F238E27FC236}">
                <a16:creationId xmlns:a16="http://schemas.microsoft.com/office/drawing/2014/main" id="{4B699658-08CC-4812-9E4D-2AD9DF0597AE}"/>
              </a:ext>
            </a:extLst>
          </p:cNvPr>
          <p:cNvSpPr>
            <a:spLocks noChangeShapeType="1"/>
          </p:cNvSpPr>
          <p:nvPr/>
        </p:nvSpPr>
        <p:spPr bwMode="auto">
          <a:xfrm>
            <a:off x="3411538" y="2829900"/>
            <a:ext cx="123524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7">
            <a:extLst>
              <a:ext uri="{FF2B5EF4-FFF2-40B4-BE49-F238E27FC236}">
                <a16:creationId xmlns:a16="http://schemas.microsoft.com/office/drawing/2014/main" id="{2E361779-F285-4037-B332-4FE0E5EE1DEA}"/>
              </a:ext>
            </a:extLst>
          </p:cNvPr>
          <p:cNvSpPr>
            <a:spLocks noChangeShapeType="1"/>
          </p:cNvSpPr>
          <p:nvPr/>
        </p:nvSpPr>
        <p:spPr bwMode="auto">
          <a:xfrm>
            <a:off x="6010275" y="2829900"/>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5" name="Rectangle 19">
            <a:extLst>
              <a:ext uri="{FF2B5EF4-FFF2-40B4-BE49-F238E27FC236}">
                <a16:creationId xmlns:a16="http://schemas.microsoft.com/office/drawing/2014/main" id="{79B9B100-BB65-47C1-95E8-CA796D6F2C93}"/>
              </a:ext>
            </a:extLst>
          </p:cNvPr>
          <p:cNvSpPr>
            <a:spLocks noChangeArrowheads="1"/>
          </p:cNvSpPr>
          <p:nvPr/>
        </p:nvSpPr>
        <p:spPr bwMode="auto">
          <a:xfrm>
            <a:off x="3263901" y="425706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6" name="Rectangle 20">
            <a:extLst>
              <a:ext uri="{FF2B5EF4-FFF2-40B4-BE49-F238E27FC236}">
                <a16:creationId xmlns:a16="http://schemas.microsoft.com/office/drawing/2014/main" id="{37FD0397-AFDE-41B5-A8DD-A731F908CB91}"/>
              </a:ext>
            </a:extLst>
          </p:cNvPr>
          <p:cNvSpPr>
            <a:spLocks noChangeArrowheads="1"/>
          </p:cNvSpPr>
          <p:nvPr/>
        </p:nvSpPr>
        <p:spPr bwMode="auto">
          <a:xfrm>
            <a:off x="4676775"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Rectangle 22">
            <a:extLst>
              <a:ext uri="{FF2B5EF4-FFF2-40B4-BE49-F238E27FC236}">
                <a16:creationId xmlns:a16="http://schemas.microsoft.com/office/drawing/2014/main" id="{4B779FB1-FF72-42E2-A4BF-EBAA87973EA3}"/>
              </a:ext>
            </a:extLst>
          </p:cNvPr>
          <p:cNvSpPr>
            <a:spLocks noChangeArrowheads="1"/>
          </p:cNvSpPr>
          <p:nvPr/>
        </p:nvSpPr>
        <p:spPr bwMode="auto">
          <a:xfrm>
            <a:off x="2030413" y="2672737"/>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8" name="Line 23">
            <a:extLst>
              <a:ext uri="{FF2B5EF4-FFF2-40B4-BE49-F238E27FC236}">
                <a16:creationId xmlns:a16="http://schemas.microsoft.com/office/drawing/2014/main" id="{9EDCBB79-06B7-4D77-BE3E-3FBC422F23DB}"/>
              </a:ext>
            </a:extLst>
          </p:cNvPr>
          <p:cNvSpPr>
            <a:spLocks noChangeShapeType="1"/>
          </p:cNvSpPr>
          <p:nvPr/>
        </p:nvSpPr>
        <p:spPr bwMode="auto">
          <a:xfrm flipH="1">
            <a:off x="1741488" y="29616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4">
            <a:extLst>
              <a:ext uri="{FF2B5EF4-FFF2-40B4-BE49-F238E27FC236}">
                <a16:creationId xmlns:a16="http://schemas.microsoft.com/office/drawing/2014/main" id="{15243233-D62B-492F-8F67-99FC7E009F43}"/>
              </a:ext>
            </a:extLst>
          </p:cNvPr>
          <p:cNvSpPr>
            <a:spLocks noChangeShapeType="1"/>
          </p:cNvSpPr>
          <p:nvPr/>
        </p:nvSpPr>
        <p:spPr bwMode="auto">
          <a:xfrm flipH="1" flipV="1">
            <a:off x="3630613" y="2960075"/>
            <a:ext cx="1227138" cy="15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25">
            <a:extLst>
              <a:ext uri="{FF2B5EF4-FFF2-40B4-BE49-F238E27FC236}">
                <a16:creationId xmlns:a16="http://schemas.microsoft.com/office/drawing/2014/main" id="{6C779259-76AD-486A-9E73-2CB7959BFF5D}"/>
              </a:ext>
            </a:extLst>
          </p:cNvPr>
          <p:cNvSpPr>
            <a:spLocks noChangeShapeType="1"/>
          </p:cNvSpPr>
          <p:nvPr/>
        </p:nvSpPr>
        <p:spPr bwMode="auto">
          <a:xfrm flipH="1">
            <a:off x="6297613" y="2987062"/>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 name="Arc 27">
            <a:extLst>
              <a:ext uri="{FF2B5EF4-FFF2-40B4-BE49-F238E27FC236}">
                <a16:creationId xmlns:a16="http://schemas.microsoft.com/office/drawing/2014/main" id="{26E343B6-AE74-4C7F-96AF-8E1836B479CE}"/>
              </a:ext>
            </a:extLst>
          </p:cNvPr>
          <p:cNvSpPr>
            <a:spLocks/>
          </p:cNvSpPr>
          <p:nvPr/>
        </p:nvSpPr>
        <p:spPr bwMode="auto">
          <a:xfrm>
            <a:off x="1878432" y="2300467"/>
            <a:ext cx="360363" cy="358775"/>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 name="Text Box 28">
            <a:extLst>
              <a:ext uri="{FF2B5EF4-FFF2-40B4-BE49-F238E27FC236}">
                <a16:creationId xmlns:a16="http://schemas.microsoft.com/office/drawing/2014/main" id="{AA90AF66-EFD1-4DE7-A5EC-B42D914D5417}"/>
              </a:ext>
            </a:extLst>
          </p:cNvPr>
          <p:cNvSpPr txBox="1">
            <a:spLocks noChangeArrowheads="1"/>
          </p:cNvSpPr>
          <p:nvPr/>
        </p:nvSpPr>
        <p:spPr bwMode="auto">
          <a:xfrm>
            <a:off x="1518069" y="1940104"/>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p</a:t>
            </a:r>
          </a:p>
        </p:txBody>
      </p:sp>
      <p:sp>
        <p:nvSpPr>
          <p:cNvPr id="23" name="Line 29">
            <a:extLst>
              <a:ext uri="{FF2B5EF4-FFF2-40B4-BE49-F238E27FC236}">
                <a16:creationId xmlns:a16="http://schemas.microsoft.com/office/drawing/2014/main" id="{51709193-61EA-4897-B8A7-2B90851D7508}"/>
              </a:ext>
            </a:extLst>
          </p:cNvPr>
          <p:cNvSpPr>
            <a:spLocks noChangeShapeType="1"/>
          </p:cNvSpPr>
          <p:nvPr/>
        </p:nvSpPr>
        <p:spPr bwMode="auto">
          <a:xfrm>
            <a:off x="2649539" y="44729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30">
            <a:extLst>
              <a:ext uri="{FF2B5EF4-FFF2-40B4-BE49-F238E27FC236}">
                <a16:creationId xmlns:a16="http://schemas.microsoft.com/office/drawing/2014/main" id="{4E3DE54D-060A-4F98-91D0-12554E6849C4}"/>
              </a:ext>
            </a:extLst>
          </p:cNvPr>
          <p:cNvSpPr txBox="1">
            <a:spLocks noChangeArrowheads="1"/>
          </p:cNvSpPr>
          <p:nvPr/>
        </p:nvSpPr>
        <p:spPr bwMode="auto">
          <a:xfrm>
            <a:off x="2217739" y="4231662"/>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s</a:t>
            </a:r>
          </a:p>
        </p:txBody>
      </p:sp>
      <p:sp>
        <p:nvSpPr>
          <p:cNvPr id="26" name="Freeform 32">
            <a:extLst>
              <a:ext uri="{FF2B5EF4-FFF2-40B4-BE49-F238E27FC236}">
                <a16:creationId xmlns:a16="http://schemas.microsoft.com/office/drawing/2014/main" id="{FFF83F90-98BB-40CF-A94E-E87D1DB8C8CE}"/>
              </a:ext>
            </a:extLst>
          </p:cNvPr>
          <p:cNvSpPr>
            <a:spLocks/>
          </p:cNvSpPr>
          <p:nvPr/>
        </p:nvSpPr>
        <p:spPr bwMode="auto">
          <a:xfrm>
            <a:off x="4641760" y="3091836"/>
            <a:ext cx="335224" cy="1435103"/>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 name="Text Box 38">
            <a:extLst>
              <a:ext uri="{FF2B5EF4-FFF2-40B4-BE49-F238E27FC236}">
                <a16:creationId xmlns:a16="http://schemas.microsoft.com/office/drawing/2014/main" id="{1E49C71F-AC67-4F82-A384-35F74A8E0DEC}"/>
              </a:ext>
            </a:extLst>
          </p:cNvPr>
          <p:cNvSpPr txBox="1">
            <a:spLocks noChangeArrowheads="1"/>
          </p:cNvSpPr>
          <p:nvPr/>
        </p:nvSpPr>
        <p:spPr bwMode="auto">
          <a:xfrm>
            <a:off x="4883151" y="3626753"/>
            <a:ext cx="537442" cy="46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endParaRPr lang="en-US" altLang="zh-CN" sz="2400" b="1" dirty="0">
              <a:solidFill>
                <a:srgbClr val="0000FF"/>
              </a:solidFill>
              <a:latin typeface="Courier New" pitchFamily="49" charset="0"/>
              <a:ea typeface="楷体_GB2312" pitchFamily="49" charset="-122"/>
              <a:sym typeface="Wingdings 2" pitchFamily="18" charset="2"/>
            </a:endParaRPr>
          </a:p>
        </p:txBody>
      </p:sp>
      <p:sp>
        <p:nvSpPr>
          <p:cNvPr id="29" name="Line 35">
            <a:extLst>
              <a:ext uri="{FF2B5EF4-FFF2-40B4-BE49-F238E27FC236}">
                <a16:creationId xmlns:a16="http://schemas.microsoft.com/office/drawing/2014/main" id="{6D23531A-E189-41E6-A725-A2F924086826}"/>
              </a:ext>
            </a:extLst>
          </p:cNvPr>
          <p:cNvSpPr>
            <a:spLocks noChangeShapeType="1"/>
          </p:cNvSpPr>
          <p:nvPr/>
        </p:nvSpPr>
        <p:spPr bwMode="auto">
          <a:xfrm flipH="1">
            <a:off x="3644900" y="2883081"/>
            <a:ext cx="1304928" cy="1343824"/>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 name="Text Box 39">
            <a:extLst>
              <a:ext uri="{FF2B5EF4-FFF2-40B4-BE49-F238E27FC236}">
                <a16:creationId xmlns:a16="http://schemas.microsoft.com/office/drawing/2014/main" id="{E837FE64-B59A-4301-AEAC-58B30FBFB6C9}"/>
              </a:ext>
            </a:extLst>
          </p:cNvPr>
          <p:cNvSpPr txBox="1">
            <a:spLocks noChangeArrowheads="1"/>
          </p:cNvSpPr>
          <p:nvPr/>
        </p:nvSpPr>
        <p:spPr bwMode="auto">
          <a:xfrm>
            <a:off x="4151316" y="347004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2" name="Freeform 37">
            <a:extLst>
              <a:ext uri="{FF2B5EF4-FFF2-40B4-BE49-F238E27FC236}">
                <a16:creationId xmlns:a16="http://schemas.microsoft.com/office/drawing/2014/main" id="{045B7C42-1D0B-4940-BECE-13152D42BE01}"/>
              </a:ext>
            </a:extLst>
          </p:cNvPr>
          <p:cNvSpPr>
            <a:spLocks/>
          </p:cNvSpPr>
          <p:nvPr/>
        </p:nvSpPr>
        <p:spPr bwMode="auto">
          <a:xfrm>
            <a:off x="2181227" y="3129939"/>
            <a:ext cx="1357313" cy="1370041"/>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3" name="Text Box 40">
            <a:extLst>
              <a:ext uri="{FF2B5EF4-FFF2-40B4-BE49-F238E27FC236}">
                <a16:creationId xmlns:a16="http://schemas.microsoft.com/office/drawing/2014/main" id="{AAAF1D5E-CF5D-46DE-9C3C-727D2437AC41}"/>
              </a:ext>
            </a:extLst>
          </p:cNvPr>
          <p:cNvSpPr txBox="1">
            <a:spLocks noChangeArrowheads="1"/>
          </p:cNvSpPr>
          <p:nvPr/>
        </p:nvSpPr>
        <p:spPr bwMode="auto">
          <a:xfrm>
            <a:off x="2309816" y="3683181"/>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5" name="Line 36">
            <a:extLst>
              <a:ext uri="{FF2B5EF4-FFF2-40B4-BE49-F238E27FC236}">
                <a16:creationId xmlns:a16="http://schemas.microsoft.com/office/drawing/2014/main" id="{A91638D1-883D-413C-8D16-543CF2D0D9C3}"/>
              </a:ext>
            </a:extLst>
          </p:cNvPr>
          <p:cNvSpPr>
            <a:spLocks noChangeShapeType="1"/>
          </p:cNvSpPr>
          <p:nvPr/>
        </p:nvSpPr>
        <p:spPr bwMode="auto">
          <a:xfrm>
            <a:off x="3255964" y="2875938"/>
            <a:ext cx="288927" cy="137793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6" name="Text Box 41">
            <a:extLst>
              <a:ext uri="{FF2B5EF4-FFF2-40B4-BE49-F238E27FC236}">
                <a16:creationId xmlns:a16="http://schemas.microsoft.com/office/drawing/2014/main" id="{F9BEF9FB-E49B-4E9B-B066-12A13664794A}"/>
              </a:ext>
            </a:extLst>
          </p:cNvPr>
          <p:cNvSpPr txBox="1">
            <a:spLocks noChangeArrowheads="1"/>
          </p:cNvSpPr>
          <p:nvPr/>
        </p:nvSpPr>
        <p:spPr bwMode="auto">
          <a:xfrm>
            <a:off x="2932908" y="3373611"/>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7" name="Text Box 47">
            <a:extLst>
              <a:ext uri="{FF2B5EF4-FFF2-40B4-BE49-F238E27FC236}">
                <a16:creationId xmlns:a16="http://schemas.microsoft.com/office/drawing/2014/main" id="{8927A658-15BC-4D8B-BAC6-3E8BF5B13014}"/>
              </a:ext>
            </a:extLst>
          </p:cNvPr>
          <p:cNvSpPr txBox="1">
            <a:spLocks noChangeArrowheads="1"/>
          </p:cNvSpPr>
          <p:nvPr/>
        </p:nvSpPr>
        <p:spPr bwMode="auto">
          <a:xfrm>
            <a:off x="768351" y="2672737"/>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38" name="箭头: 右 37">
            <a:extLst>
              <a:ext uri="{FF2B5EF4-FFF2-40B4-BE49-F238E27FC236}">
                <a16:creationId xmlns:a16="http://schemas.microsoft.com/office/drawing/2014/main" id="{42995E66-BF42-4294-A407-9BE7895F71FF}"/>
              </a:ext>
            </a:extLst>
          </p:cNvPr>
          <p:cNvSpPr/>
          <p:nvPr/>
        </p:nvSpPr>
        <p:spPr bwMode="auto">
          <a:xfrm>
            <a:off x="9296400" y="5430091"/>
            <a:ext cx="1905000" cy="67949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单链表插入</a:t>
            </a:r>
            <a:endParaRPr lang="zh-CN" altLang="en-US" sz="2000" b="1" dirty="0"/>
          </a:p>
        </p:txBody>
      </p:sp>
      <p:sp>
        <p:nvSpPr>
          <p:cNvPr id="34" name="Text Box 33">
            <a:extLst>
              <a:ext uri="{FF2B5EF4-FFF2-40B4-BE49-F238E27FC236}">
                <a16:creationId xmlns:a16="http://schemas.microsoft.com/office/drawing/2014/main" id="{D88E164F-0A15-414A-91A3-79A830F56F16}"/>
              </a:ext>
            </a:extLst>
          </p:cNvPr>
          <p:cNvSpPr txBox="1">
            <a:spLocks noChangeArrowheads="1"/>
          </p:cNvSpPr>
          <p:nvPr/>
        </p:nvSpPr>
        <p:spPr bwMode="auto">
          <a:xfrm>
            <a:off x="7870824" y="1940104"/>
            <a:ext cx="3571875" cy="310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eaLnBrk="1" hangingPunct="1">
              <a:lnSpc>
                <a:spcPct val="150000"/>
              </a:lnSpc>
              <a:spcBef>
                <a:spcPts val="600"/>
              </a:spcBef>
              <a:buFont typeface="Arial" charset="0"/>
              <a:buNone/>
              <a:defRPr b="1">
                <a:solidFill>
                  <a:srgbClr val="0000FF"/>
                </a:solidFill>
                <a:ea typeface="楷体" pitchFamily="49" charset="-122"/>
                <a:cs typeface="Times New Roman" pitchFamily="18" charset="0"/>
              </a:defRPr>
            </a:lvl1pPr>
            <a:lvl2pPr marL="742950" indent="-285750">
              <a:spcBef>
                <a:spcPct val="20000"/>
              </a:spcBef>
              <a:buFont typeface="Arial" charset="0"/>
              <a:buChar char="–"/>
              <a:defRPr sz="2800">
                <a:latin typeface="Calibri" pitchFamily="34" charset="0"/>
              </a:defRPr>
            </a:lvl2pPr>
            <a:lvl3pPr marL="1143000" indent="-228600">
              <a:spcBef>
                <a:spcPct val="20000"/>
              </a:spcBef>
              <a:buFont typeface="Arial" charset="0"/>
              <a:buChar char="•"/>
              <a:defRPr>
                <a:latin typeface="Calibri" pitchFamily="34" charset="0"/>
              </a:defRPr>
            </a:lvl3pPr>
            <a:lvl4pPr marL="1600200" indent="-228600">
              <a:spcBef>
                <a:spcPct val="20000"/>
              </a:spcBef>
              <a:buFont typeface="Arial" charset="0"/>
              <a:buChar char="–"/>
              <a:defRPr sz="2000">
                <a:latin typeface="Calibri" pitchFamily="34" charset="0"/>
              </a:defRPr>
            </a:lvl4pPr>
            <a:lvl5pPr marL="2057400" indent="-228600">
              <a:spcBef>
                <a:spcPct val="20000"/>
              </a:spcBef>
              <a:buFont typeface="Arial" charset="0"/>
              <a:buChar char="»"/>
              <a:defRPr sz="2000">
                <a:latin typeface="Calibri" pitchFamily="34" charset="0"/>
              </a:defRPr>
            </a:lvl5pPr>
            <a:lvl6pPr marL="2514600" indent="-228600" eaLnBrk="0" fontAlgn="base" hangingPunct="0">
              <a:spcBef>
                <a:spcPct val="20000"/>
              </a:spcBef>
              <a:spcAft>
                <a:spcPct val="0"/>
              </a:spcAft>
              <a:buFont typeface="Arial" charset="0"/>
              <a:buChar char="»"/>
              <a:defRPr sz="2000">
                <a:latin typeface="Calibri" pitchFamily="34" charset="0"/>
              </a:defRPr>
            </a:lvl6pPr>
            <a:lvl7pPr marL="2971800" indent="-228600" eaLnBrk="0" fontAlgn="base" hangingPunct="0">
              <a:spcBef>
                <a:spcPct val="20000"/>
              </a:spcBef>
              <a:spcAft>
                <a:spcPct val="0"/>
              </a:spcAft>
              <a:buFont typeface="Arial" charset="0"/>
              <a:buChar char="»"/>
              <a:defRPr sz="2000">
                <a:latin typeface="Calibri" pitchFamily="34" charset="0"/>
              </a:defRPr>
            </a:lvl7pPr>
            <a:lvl8pPr marL="3429000" indent="-228600" eaLnBrk="0" fontAlgn="base" hangingPunct="0">
              <a:spcBef>
                <a:spcPct val="20000"/>
              </a:spcBef>
              <a:spcAft>
                <a:spcPct val="0"/>
              </a:spcAft>
              <a:buFont typeface="Arial" charset="0"/>
              <a:buChar char="»"/>
              <a:defRPr sz="2000">
                <a:latin typeface="Calibri" pitchFamily="34" charset="0"/>
              </a:defRPr>
            </a:lvl8pPr>
            <a:lvl9pPr marL="3886200" indent="-228600" eaLnBrk="0" fontAlgn="base" hangingPunct="0">
              <a:spcBef>
                <a:spcPct val="20000"/>
              </a:spcBef>
              <a:spcAft>
                <a:spcPct val="0"/>
              </a:spcAft>
              <a:buFont typeface="Arial" charset="0"/>
              <a:buChar char="»"/>
              <a:defRPr sz="2000">
                <a:latin typeface="Calibri" pitchFamily="34" charset="0"/>
              </a:defRPr>
            </a:lvl9pPr>
          </a:lstStyle>
          <a:p>
            <a:r>
              <a:rPr lang="zh-CN" altLang="en-US" dirty="0"/>
              <a:t>操作语句：</a:t>
            </a:r>
          </a:p>
          <a:p>
            <a:r>
              <a:rPr lang="zh-CN" altLang="en-US" dirty="0">
                <a:sym typeface="Wingdings 2" pitchFamily="18" charset="2"/>
              </a:rPr>
              <a:t></a:t>
            </a:r>
            <a:r>
              <a:rPr lang="zh-CN" altLang="en-US" dirty="0"/>
              <a:t> </a:t>
            </a:r>
            <a:r>
              <a:rPr lang="en-US" altLang="zh-CN" dirty="0"/>
              <a:t>s-&gt;next = p-&gt;next</a:t>
            </a:r>
          </a:p>
          <a:p>
            <a:r>
              <a:rPr lang="en-US" altLang="zh-CN" dirty="0">
                <a:sym typeface="Wingdings 2" pitchFamily="18" charset="2"/>
              </a:rPr>
              <a:t></a:t>
            </a:r>
            <a:r>
              <a:rPr lang="en-US" altLang="zh-CN" dirty="0"/>
              <a:t> p-&gt;next-&gt;prior = s</a:t>
            </a:r>
          </a:p>
          <a:p>
            <a:r>
              <a:rPr lang="en-US" altLang="zh-CN" dirty="0">
                <a:sym typeface="Wingdings 2" pitchFamily="18" charset="2"/>
              </a:rPr>
              <a:t></a:t>
            </a:r>
            <a:r>
              <a:rPr lang="en-US" altLang="zh-CN" dirty="0"/>
              <a:t> s-&gt;prior = p</a:t>
            </a:r>
          </a:p>
          <a:p>
            <a:r>
              <a:rPr lang="en-US" altLang="zh-CN" dirty="0">
                <a:sym typeface="Wingdings 2" pitchFamily="18" charset="2"/>
              </a:rPr>
              <a:t></a:t>
            </a:r>
            <a:r>
              <a:rPr lang="en-US" altLang="zh-CN" dirty="0"/>
              <a:t> p-&gt;next = s</a:t>
            </a:r>
          </a:p>
        </p:txBody>
      </p:sp>
      <p:sp>
        <p:nvSpPr>
          <p:cNvPr id="39" name="文本框 38">
            <a:extLst>
              <a:ext uri="{FF2B5EF4-FFF2-40B4-BE49-F238E27FC236}">
                <a16:creationId xmlns:a16="http://schemas.microsoft.com/office/drawing/2014/main" id="{33C04710-410F-4C17-953B-621CB07DFECE}"/>
              </a:ext>
            </a:extLst>
          </p:cNvPr>
          <p:cNvSpPr txBox="1"/>
          <p:nvPr/>
        </p:nvSpPr>
        <p:spPr>
          <a:xfrm>
            <a:off x="4300578" y="4683973"/>
            <a:ext cx="1324848" cy="461665"/>
          </a:xfrm>
          <a:prstGeom prst="rect">
            <a:avLst/>
          </a:prstGeom>
          <a:noFill/>
        </p:spPr>
        <p:txBody>
          <a:bodyPr wrap="square">
            <a:spAutoFit/>
          </a:bodyPr>
          <a:lstStyle/>
          <a:p>
            <a:r>
              <a:rPr lang="en-US" altLang="zh-CN" b="1" dirty="0"/>
              <a:t>s-&gt;next </a:t>
            </a:r>
            <a:endParaRPr lang="zh-CN" altLang="en-US" b="1" dirty="0"/>
          </a:p>
        </p:txBody>
      </p:sp>
      <p:sp>
        <p:nvSpPr>
          <p:cNvPr id="40" name="文本框 39">
            <a:extLst>
              <a:ext uri="{FF2B5EF4-FFF2-40B4-BE49-F238E27FC236}">
                <a16:creationId xmlns:a16="http://schemas.microsoft.com/office/drawing/2014/main" id="{2F675692-AFD1-471E-AC53-41B4FA553737}"/>
              </a:ext>
            </a:extLst>
          </p:cNvPr>
          <p:cNvSpPr txBox="1"/>
          <p:nvPr/>
        </p:nvSpPr>
        <p:spPr>
          <a:xfrm>
            <a:off x="4643015" y="3187897"/>
            <a:ext cx="1485185" cy="461665"/>
          </a:xfrm>
          <a:prstGeom prst="rect">
            <a:avLst/>
          </a:prstGeom>
          <a:noFill/>
        </p:spPr>
        <p:txBody>
          <a:bodyPr wrap="square">
            <a:spAutoFit/>
          </a:bodyPr>
          <a:lstStyle/>
          <a:p>
            <a:r>
              <a:rPr lang="en-US" altLang="zh-CN" b="1" dirty="0"/>
              <a:t>p-&gt;next</a:t>
            </a:r>
            <a:endParaRPr lang="zh-CN" altLang="en-US" b="1" dirty="0"/>
          </a:p>
        </p:txBody>
      </p:sp>
      <p:sp>
        <p:nvSpPr>
          <p:cNvPr id="41" name="文本框 40">
            <a:extLst>
              <a:ext uri="{FF2B5EF4-FFF2-40B4-BE49-F238E27FC236}">
                <a16:creationId xmlns:a16="http://schemas.microsoft.com/office/drawing/2014/main" id="{5EE49FEA-C87C-4F25-B149-C7A0C3C95432}"/>
              </a:ext>
            </a:extLst>
          </p:cNvPr>
          <p:cNvSpPr txBox="1"/>
          <p:nvPr/>
        </p:nvSpPr>
        <p:spPr>
          <a:xfrm>
            <a:off x="3730323" y="3153812"/>
            <a:ext cx="1324848" cy="276999"/>
          </a:xfrm>
          <a:prstGeom prst="rect">
            <a:avLst/>
          </a:prstGeom>
          <a:noFill/>
        </p:spPr>
        <p:txBody>
          <a:bodyPr wrap="square">
            <a:spAutoFit/>
          </a:bodyPr>
          <a:lstStyle/>
          <a:p>
            <a:r>
              <a:rPr lang="en-US" altLang="zh-CN" sz="1200" b="1" dirty="0"/>
              <a:t>p-&gt;next-&gt;prior </a:t>
            </a:r>
            <a:endParaRPr lang="zh-CN" altLang="en-US" sz="1200" b="1" dirty="0"/>
          </a:p>
        </p:txBody>
      </p:sp>
      <p:sp>
        <p:nvSpPr>
          <p:cNvPr id="42" name="文本框 41">
            <a:extLst>
              <a:ext uri="{FF2B5EF4-FFF2-40B4-BE49-F238E27FC236}">
                <a16:creationId xmlns:a16="http://schemas.microsoft.com/office/drawing/2014/main" id="{92D6DB96-8160-4BA9-AE87-FC670E44681E}"/>
              </a:ext>
            </a:extLst>
          </p:cNvPr>
          <p:cNvSpPr txBox="1"/>
          <p:nvPr/>
        </p:nvSpPr>
        <p:spPr>
          <a:xfrm>
            <a:off x="2694008" y="4699630"/>
            <a:ext cx="1357313" cy="461665"/>
          </a:xfrm>
          <a:prstGeom prst="rect">
            <a:avLst/>
          </a:prstGeom>
          <a:noFill/>
        </p:spPr>
        <p:txBody>
          <a:bodyPr wrap="square">
            <a:spAutoFit/>
          </a:bodyPr>
          <a:lstStyle/>
          <a:p>
            <a:r>
              <a:rPr lang="en-US" altLang="zh-CN" b="1" dirty="0"/>
              <a:t>s-&gt;prior </a:t>
            </a:r>
            <a:endParaRPr lang="zh-CN" altLang="en-US" b="1" dirty="0"/>
          </a:p>
        </p:txBody>
      </p:sp>
      <p:sp>
        <p:nvSpPr>
          <p:cNvPr id="43" name="文本框 42">
            <a:extLst>
              <a:ext uri="{FF2B5EF4-FFF2-40B4-BE49-F238E27FC236}">
                <a16:creationId xmlns:a16="http://schemas.microsoft.com/office/drawing/2014/main" id="{FF4B7801-3E6F-42CD-9BDD-0EE54885A74F}"/>
              </a:ext>
            </a:extLst>
          </p:cNvPr>
          <p:cNvSpPr txBox="1"/>
          <p:nvPr/>
        </p:nvSpPr>
        <p:spPr>
          <a:xfrm>
            <a:off x="2583619" y="3058883"/>
            <a:ext cx="1311353" cy="461665"/>
          </a:xfrm>
          <a:prstGeom prst="rect">
            <a:avLst/>
          </a:prstGeom>
          <a:noFill/>
        </p:spPr>
        <p:txBody>
          <a:bodyPr wrap="square">
            <a:spAutoFit/>
          </a:bodyPr>
          <a:lstStyle/>
          <a:p>
            <a:r>
              <a:rPr lang="en-US" altLang="zh-CN" b="1" dirty="0"/>
              <a:t>p-&gt;next </a:t>
            </a:r>
            <a:endParaRPr lang="zh-CN" altLang="en-US" b="1" dirty="0"/>
          </a:p>
        </p:txBody>
      </p:sp>
    </p:spTree>
    <p:extLst>
      <p:ext uri="{BB962C8B-B14F-4D97-AF65-F5344CB8AC3E}">
        <p14:creationId xmlns:p14="http://schemas.microsoft.com/office/powerpoint/2010/main" val="586772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CC625F-80EB-4C37-AA3D-49FAD507FFF0}"/>
              </a:ext>
            </a:extLst>
          </p:cNvPr>
          <p:cNvSpPr>
            <a:spLocks noGrp="1"/>
          </p:cNvSpPr>
          <p:nvPr>
            <p:ph idx="1"/>
          </p:nvPr>
        </p:nvSpPr>
        <p:spPr>
          <a:xfrm>
            <a:off x="304800" y="457200"/>
            <a:ext cx="11480800" cy="6096000"/>
          </a:xfrm>
        </p:spPr>
        <p:txBody>
          <a:bodyPr/>
          <a:lstStyle/>
          <a:p>
            <a:pPr marL="0" indent="0">
              <a:spcBef>
                <a:spcPts val="0"/>
              </a:spcBef>
              <a:spcAft>
                <a:spcPts val="0"/>
              </a:spcAft>
              <a:buNone/>
            </a:pPr>
            <a:r>
              <a:rPr lang="en-US" altLang="zh-CN" sz="1600" dirty="0"/>
              <a:t>int </a:t>
            </a:r>
            <a:r>
              <a:rPr lang="en-US" altLang="zh-CN" sz="1600" dirty="0" err="1"/>
              <a:t>DlinkIns</a:t>
            </a:r>
            <a:r>
              <a:rPr lang="en-US" altLang="zh-CN" sz="1600" dirty="0"/>
              <a:t>(</a:t>
            </a:r>
            <a:r>
              <a:rPr lang="en-US" altLang="zh-CN" sz="1600" dirty="0" err="1"/>
              <a:t>DoubleList</a:t>
            </a:r>
            <a:r>
              <a:rPr lang="en-US" altLang="zh-CN" sz="1600" dirty="0"/>
              <a:t> </a:t>
            </a:r>
            <a:r>
              <a:rPr lang="en-US" altLang="zh-CN" sz="1600" dirty="0" err="1"/>
              <a:t>L,int</a:t>
            </a:r>
            <a:r>
              <a:rPr lang="en-US" altLang="zh-CN" sz="1600" dirty="0"/>
              <a:t> </a:t>
            </a:r>
            <a:r>
              <a:rPr lang="en-US" altLang="zh-CN" sz="1600" dirty="0" err="1"/>
              <a:t>i,ElemType</a:t>
            </a:r>
            <a:r>
              <a:rPr lang="en-US" altLang="zh-CN" sz="1600" dirty="0"/>
              <a:t> e) {  </a:t>
            </a:r>
            <a:r>
              <a:rPr lang="en-US" altLang="zh-CN" sz="1600" dirty="0">
                <a:solidFill>
                  <a:srgbClr val="00B050"/>
                </a:solidFill>
              </a:rPr>
              <a:t>//</a:t>
            </a:r>
            <a:r>
              <a:rPr lang="zh-CN" altLang="en-US" sz="1600" dirty="0">
                <a:solidFill>
                  <a:srgbClr val="00B050"/>
                </a:solidFill>
              </a:rPr>
              <a:t>在双向链表第</a:t>
            </a:r>
            <a:r>
              <a:rPr lang="en-US" altLang="zh-CN" sz="1600" dirty="0" err="1">
                <a:solidFill>
                  <a:srgbClr val="00B050"/>
                </a:solidFill>
              </a:rPr>
              <a:t>i</a:t>
            </a:r>
            <a:r>
              <a:rPr lang="zh-CN" altLang="en-US" sz="1600" dirty="0">
                <a:solidFill>
                  <a:srgbClr val="00B050"/>
                </a:solidFill>
              </a:rPr>
              <a:t>个位置插入数据域值为</a:t>
            </a:r>
            <a:r>
              <a:rPr lang="en-US" altLang="zh-CN" sz="1600" dirty="0">
                <a:solidFill>
                  <a:srgbClr val="00B050"/>
                </a:solidFill>
              </a:rPr>
              <a:t>e</a:t>
            </a:r>
            <a:r>
              <a:rPr lang="zh-CN" altLang="en-US" sz="1600" dirty="0">
                <a:solidFill>
                  <a:srgbClr val="00B050"/>
                </a:solidFill>
              </a:rPr>
              <a:t>的节点</a:t>
            </a:r>
            <a:endParaRPr lang="en-US" altLang="zh-CN" sz="1600" dirty="0">
              <a:solidFill>
                <a:srgbClr val="00B050"/>
              </a:solidFill>
            </a:endParaRPr>
          </a:p>
          <a:p>
            <a:pPr marL="0" indent="0">
              <a:spcBef>
                <a:spcPts val="0"/>
              </a:spcBef>
              <a:spcAft>
                <a:spcPts val="0"/>
              </a:spcAft>
              <a:buNone/>
            </a:pPr>
            <a:r>
              <a:rPr lang="en-US" altLang="zh-CN" sz="1600" dirty="0"/>
              <a:t>    </a:t>
            </a:r>
            <a:r>
              <a:rPr lang="en-US" altLang="zh-CN" sz="1600" dirty="0" err="1"/>
              <a:t>DNode</a:t>
            </a:r>
            <a:r>
              <a:rPr lang="en-US" altLang="zh-CN" sz="1600" dirty="0"/>
              <a:t>  *s,*p; </a:t>
            </a:r>
            <a:r>
              <a:rPr lang="en-US" altLang="zh-CN" sz="1600" dirty="0">
                <a:solidFill>
                  <a:srgbClr val="00B050"/>
                </a:solidFill>
              </a:rPr>
              <a:t>//</a:t>
            </a:r>
            <a:r>
              <a:rPr lang="zh-CN" altLang="en-US" sz="1600" dirty="0">
                <a:solidFill>
                  <a:srgbClr val="00B050"/>
                </a:solidFill>
              </a:rPr>
              <a:t>分别为双向链表的插入节点和移动节点指针</a:t>
            </a:r>
            <a:endParaRPr lang="en-US" altLang="zh-CN" sz="1600" dirty="0">
              <a:solidFill>
                <a:srgbClr val="00B050"/>
              </a:solidFill>
            </a:endParaRPr>
          </a:p>
          <a:p>
            <a:pPr marL="0" indent="0">
              <a:spcBef>
                <a:spcPts val="0"/>
              </a:spcBef>
              <a:spcAft>
                <a:spcPts val="0"/>
              </a:spcAft>
              <a:buNone/>
            </a:pPr>
            <a:r>
              <a:rPr lang="en-US" altLang="zh-CN" sz="1600" dirty="0"/>
              <a:t>    int k;  </a:t>
            </a:r>
            <a:r>
              <a:rPr lang="en-US" altLang="zh-CN" sz="1600" dirty="0">
                <a:solidFill>
                  <a:srgbClr val="00B050"/>
                </a:solidFill>
              </a:rPr>
              <a:t>//</a:t>
            </a:r>
            <a:r>
              <a:rPr lang="zh-CN" altLang="en-US" sz="1600" dirty="0">
                <a:solidFill>
                  <a:srgbClr val="00B050"/>
                </a:solidFill>
              </a:rPr>
              <a:t>节点索引号</a:t>
            </a:r>
            <a:endParaRPr lang="en-US" altLang="zh-CN" sz="1600" dirty="0">
              <a:solidFill>
                <a:srgbClr val="00B050"/>
              </a:solidFill>
            </a:endParaRPr>
          </a:p>
          <a:p>
            <a:pPr marL="0" indent="0">
              <a:spcBef>
                <a:spcPts val="0"/>
              </a:spcBef>
              <a:spcAft>
                <a:spcPts val="0"/>
              </a:spcAft>
              <a:buNone/>
            </a:pPr>
            <a:r>
              <a:rPr lang="en-US" altLang="zh-CN" sz="1600" dirty="0"/>
              <a:t>    p=L;   </a:t>
            </a:r>
            <a:r>
              <a:rPr lang="en-US" altLang="zh-CN" sz="1600" dirty="0">
                <a:solidFill>
                  <a:srgbClr val="00B050"/>
                </a:solidFill>
              </a:rPr>
              <a:t>//</a:t>
            </a:r>
            <a:r>
              <a:rPr lang="zh-CN" altLang="en-US" sz="1600" dirty="0">
                <a:solidFill>
                  <a:srgbClr val="00B050"/>
                </a:solidFill>
              </a:rPr>
              <a:t>移到指针刚开始指向头节点</a:t>
            </a:r>
            <a:endParaRPr lang="en-US" altLang="zh-CN" sz="1600" dirty="0">
              <a:solidFill>
                <a:srgbClr val="00B050"/>
              </a:solidFill>
            </a:endParaRPr>
          </a:p>
          <a:p>
            <a:pPr marL="0" indent="0">
              <a:spcBef>
                <a:spcPts val="0"/>
              </a:spcBef>
              <a:spcAft>
                <a:spcPts val="0"/>
              </a:spcAft>
              <a:buNone/>
            </a:pPr>
            <a:r>
              <a:rPr lang="en-US" altLang="zh-CN" sz="1600" dirty="0"/>
              <a:t>    k=0;                     </a:t>
            </a:r>
            <a:r>
              <a:rPr lang="en-US" altLang="zh-CN" sz="1600" dirty="0">
                <a:solidFill>
                  <a:srgbClr val="CC00CC"/>
                </a:solidFill>
              </a:rPr>
              <a:t>/*</a:t>
            </a:r>
            <a:r>
              <a:rPr lang="zh-CN" altLang="en-US" sz="1600" dirty="0">
                <a:solidFill>
                  <a:srgbClr val="CC00CC"/>
                </a:solidFill>
              </a:rPr>
              <a:t>从</a:t>
            </a:r>
            <a:r>
              <a:rPr lang="en-US" altLang="zh-CN" sz="1600" dirty="0">
                <a:solidFill>
                  <a:srgbClr val="CC00CC"/>
                </a:solidFill>
              </a:rPr>
              <a:t>"</a:t>
            </a:r>
            <a:r>
              <a:rPr lang="zh-CN" altLang="en-US" sz="1600" dirty="0">
                <a:solidFill>
                  <a:srgbClr val="CC00CC"/>
                </a:solidFill>
              </a:rPr>
              <a:t>头</a:t>
            </a:r>
            <a:r>
              <a:rPr lang="en-US" altLang="zh-CN" sz="1600" dirty="0">
                <a:solidFill>
                  <a:srgbClr val="CC00CC"/>
                </a:solidFill>
              </a:rPr>
              <a:t>"</a:t>
            </a:r>
            <a:r>
              <a:rPr lang="zh-CN" altLang="en-US" sz="1600" dirty="0">
                <a:solidFill>
                  <a:srgbClr val="CC00CC"/>
                </a:solidFill>
              </a:rPr>
              <a:t>开始，查找第</a:t>
            </a:r>
            <a:r>
              <a:rPr lang="en-US" altLang="zh-CN" sz="1600" dirty="0" err="1">
                <a:solidFill>
                  <a:srgbClr val="CC00CC"/>
                </a:solidFill>
              </a:rPr>
              <a:t>i</a:t>
            </a:r>
            <a:r>
              <a:rPr lang="zh-CN" altLang="en-US" sz="1600" dirty="0">
                <a:solidFill>
                  <a:srgbClr val="CC00CC"/>
                </a:solidFill>
              </a:rPr>
              <a:t>个结点*</a:t>
            </a:r>
            <a:r>
              <a:rPr lang="en-US" altLang="zh-CN" sz="1600" dirty="0">
                <a:solidFill>
                  <a:srgbClr val="CC00CC"/>
                </a:solidFill>
              </a:rPr>
              <a:t>/</a:t>
            </a:r>
          </a:p>
          <a:p>
            <a:pPr marL="0" indent="0">
              <a:spcBef>
                <a:spcPts val="0"/>
              </a:spcBef>
              <a:spcAft>
                <a:spcPts val="0"/>
              </a:spcAft>
              <a:buNone/>
            </a:pPr>
            <a:r>
              <a:rPr lang="en-US" altLang="zh-CN" sz="1600" dirty="0"/>
              <a:t>    while(p-&gt;next!=L&amp;&amp;k&lt;</a:t>
            </a:r>
            <a:r>
              <a:rPr lang="en-US" altLang="zh-CN" sz="1600" dirty="0" err="1"/>
              <a:t>i</a:t>
            </a:r>
            <a:r>
              <a:rPr lang="en-US" altLang="zh-CN" sz="1600" dirty="0"/>
              <a:t>) {     </a:t>
            </a:r>
            <a:r>
              <a:rPr lang="en-US" altLang="zh-CN" sz="1600" dirty="0">
                <a:solidFill>
                  <a:srgbClr val="CC00CC"/>
                </a:solidFill>
              </a:rPr>
              <a:t>/*</a:t>
            </a:r>
            <a:r>
              <a:rPr lang="zh-CN" altLang="en-US" sz="1600" dirty="0">
                <a:solidFill>
                  <a:srgbClr val="CC00CC"/>
                </a:solidFill>
              </a:rPr>
              <a:t>找到</a:t>
            </a:r>
            <a:r>
              <a:rPr lang="en-US" altLang="zh-CN" sz="1600" dirty="0">
                <a:solidFill>
                  <a:srgbClr val="CC00CC"/>
                </a:solidFill>
              </a:rPr>
              <a:t>p</a:t>
            </a:r>
            <a:r>
              <a:rPr lang="zh-CN" altLang="en-US" sz="1600" dirty="0">
                <a:solidFill>
                  <a:srgbClr val="CC00CC"/>
                </a:solidFill>
              </a:rPr>
              <a:t>指向第</a:t>
            </a:r>
            <a:r>
              <a:rPr lang="en-US" altLang="zh-CN" sz="1600" dirty="0" err="1">
                <a:solidFill>
                  <a:srgbClr val="00B050"/>
                </a:solidFill>
              </a:rPr>
              <a:t>i</a:t>
            </a:r>
            <a:r>
              <a:rPr lang="zh-CN" altLang="en-US" sz="1600" dirty="0">
                <a:solidFill>
                  <a:srgbClr val="CC00CC"/>
                </a:solidFill>
              </a:rPr>
              <a:t>个结点</a:t>
            </a:r>
            <a:r>
              <a:rPr lang="zh-CN" altLang="en-US" sz="1600" dirty="0">
                <a:solidFill>
                  <a:srgbClr val="00B050"/>
                </a:solidFill>
              </a:rPr>
              <a:t>，若没有到尾节点且节点索引号小于</a:t>
            </a:r>
            <a:r>
              <a:rPr lang="en-US" altLang="zh-CN" sz="1600" dirty="0" err="1">
                <a:solidFill>
                  <a:srgbClr val="00B050"/>
                </a:solidFill>
              </a:rPr>
              <a:t>i</a:t>
            </a:r>
            <a:r>
              <a:rPr lang="zh-CN" altLang="en-US" sz="1600" dirty="0">
                <a:solidFill>
                  <a:srgbClr val="CC00CC"/>
                </a:solidFill>
              </a:rPr>
              <a:t>*</a:t>
            </a:r>
            <a:r>
              <a:rPr lang="en-US" altLang="zh-CN" sz="1600" dirty="0">
                <a:solidFill>
                  <a:srgbClr val="CC00CC"/>
                </a:solidFill>
              </a:rPr>
              <a:t>/ </a:t>
            </a:r>
          </a:p>
          <a:p>
            <a:pPr marL="0" indent="0">
              <a:spcBef>
                <a:spcPts val="0"/>
              </a:spcBef>
              <a:spcAft>
                <a:spcPts val="0"/>
              </a:spcAft>
              <a:buNone/>
            </a:pPr>
            <a:r>
              <a:rPr lang="en-US" altLang="zh-CN" sz="1600" dirty="0"/>
              <a:t>        p=p-&gt;next;  </a:t>
            </a:r>
            <a:r>
              <a:rPr lang="en-US" altLang="zh-CN" sz="1600" dirty="0">
                <a:solidFill>
                  <a:srgbClr val="00B050"/>
                </a:solidFill>
              </a:rPr>
              <a:t>//</a:t>
            </a:r>
            <a:r>
              <a:rPr lang="zh-CN" altLang="en-US" sz="1600" dirty="0">
                <a:solidFill>
                  <a:srgbClr val="00B050"/>
                </a:solidFill>
              </a:rPr>
              <a:t>后移</a:t>
            </a:r>
            <a:r>
              <a:rPr lang="en-US" altLang="zh-CN" sz="1600" dirty="0">
                <a:solidFill>
                  <a:srgbClr val="00B050"/>
                </a:solidFill>
              </a:rPr>
              <a:t>p</a:t>
            </a:r>
          </a:p>
          <a:p>
            <a:pPr marL="0" indent="0">
              <a:spcBef>
                <a:spcPts val="0"/>
              </a:spcBef>
              <a:spcAft>
                <a:spcPts val="0"/>
              </a:spcAft>
              <a:buNone/>
            </a:pPr>
            <a:r>
              <a:rPr lang="en-US" altLang="zh-CN" sz="1600" dirty="0"/>
              <a:t>        k++; </a:t>
            </a:r>
            <a:r>
              <a:rPr lang="en-US" altLang="zh-CN" sz="1600" dirty="0">
                <a:solidFill>
                  <a:srgbClr val="00B050"/>
                </a:solidFill>
              </a:rPr>
              <a:t>//</a:t>
            </a:r>
            <a:r>
              <a:rPr lang="zh-CN" altLang="en-US" sz="1600" dirty="0">
                <a:solidFill>
                  <a:srgbClr val="00B050"/>
                </a:solidFill>
              </a:rPr>
              <a:t>节点索引号加</a:t>
            </a:r>
            <a:r>
              <a:rPr lang="en-US" altLang="zh-CN" sz="1600" dirty="0">
                <a:solidFill>
                  <a:srgbClr val="00B050"/>
                </a:solidFill>
              </a:rPr>
              <a:t>1</a:t>
            </a:r>
          </a:p>
          <a:p>
            <a:pPr marL="0" indent="0">
              <a:spcBef>
                <a:spcPts val="0"/>
              </a:spcBef>
              <a:spcAft>
                <a:spcPts val="0"/>
              </a:spcAft>
              <a:buNone/>
            </a:pPr>
            <a:r>
              <a:rPr lang="en-US" altLang="zh-CN" sz="1600" dirty="0"/>
              <a:t>    }				</a:t>
            </a:r>
          </a:p>
          <a:p>
            <a:pPr marL="0" indent="0">
              <a:spcBef>
                <a:spcPts val="0"/>
              </a:spcBef>
              <a:spcAft>
                <a:spcPts val="0"/>
              </a:spcAft>
              <a:buNone/>
            </a:pPr>
            <a:r>
              <a:rPr lang="en-US" altLang="zh-CN" sz="1600" dirty="0"/>
              <a:t>    if(p-&gt;next == L) {      </a:t>
            </a:r>
            <a:r>
              <a:rPr lang="en-US" altLang="zh-CN" sz="1600" dirty="0">
                <a:solidFill>
                  <a:srgbClr val="CC00CC"/>
                </a:solidFill>
              </a:rPr>
              <a:t>/*</a:t>
            </a:r>
            <a:r>
              <a:rPr lang="zh-CN" altLang="en-US" sz="1600" dirty="0">
                <a:solidFill>
                  <a:srgbClr val="CC00CC"/>
                </a:solidFill>
              </a:rPr>
              <a:t>如当前位置</a:t>
            </a:r>
            <a:r>
              <a:rPr lang="en-US" altLang="zh-CN" sz="1600" dirty="0">
                <a:solidFill>
                  <a:srgbClr val="CC00CC"/>
                </a:solidFill>
              </a:rPr>
              <a:t>p</a:t>
            </a:r>
            <a:r>
              <a:rPr lang="zh-CN" altLang="en-US" sz="1600" dirty="0">
                <a:solidFill>
                  <a:srgbClr val="CC00CC"/>
                </a:solidFill>
              </a:rPr>
              <a:t>为空表，即已找完还未数到第</a:t>
            </a:r>
            <a:r>
              <a:rPr lang="en-US" altLang="zh-CN" sz="1600" dirty="0" err="1">
                <a:solidFill>
                  <a:srgbClr val="CC00CC"/>
                </a:solidFill>
              </a:rPr>
              <a:t>i</a:t>
            </a:r>
            <a:r>
              <a:rPr lang="zh-CN" altLang="en-US" sz="1600" dirty="0">
                <a:solidFill>
                  <a:srgbClr val="CC00CC"/>
                </a:solidFill>
              </a:rPr>
              <a:t>个，说明插入位置不合理*</a:t>
            </a:r>
            <a:r>
              <a:rPr lang="en-US" altLang="zh-CN" sz="1600" dirty="0">
                <a:solidFill>
                  <a:srgbClr val="CC00CC"/>
                </a:solidFill>
              </a:rPr>
              <a:t>/ </a:t>
            </a:r>
          </a:p>
          <a:p>
            <a:pPr marL="0" indent="0">
              <a:spcBef>
                <a:spcPts val="0"/>
              </a:spcBef>
              <a:spcAft>
                <a:spcPts val="0"/>
              </a:spcAft>
              <a:buNone/>
            </a:pPr>
            <a:r>
              <a:rPr lang="en-US" altLang="zh-CN" sz="1600" dirty="0"/>
              <a:t>        </a:t>
            </a:r>
            <a:r>
              <a:rPr lang="en-US" altLang="zh-CN" sz="1600" dirty="0" err="1"/>
              <a:t>printf</a:t>
            </a:r>
            <a:r>
              <a:rPr lang="en-US" altLang="zh-CN" sz="1600" dirty="0"/>
              <a:t>(“</a:t>
            </a:r>
            <a:r>
              <a:rPr lang="zh-CN" altLang="en-US" sz="1600" dirty="0"/>
              <a:t>插入位置不合理</a:t>
            </a:r>
            <a:r>
              <a:rPr lang="en-US" altLang="zh-CN" sz="1600" dirty="0"/>
              <a:t>!”); </a:t>
            </a:r>
            <a:r>
              <a:rPr lang="en-US" altLang="zh-CN" sz="1600" dirty="0">
                <a:solidFill>
                  <a:srgbClr val="00B050"/>
                </a:solidFill>
              </a:rPr>
              <a:t>//</a:t>
            </a:r>
            <a:r>
              <a:rPr lang="zh-CN" altLang="en-US" sz="1600" dirty="0">
                <a:solidFill>
                  <a:srgbClr val="00B050"/>
                </a:solidFill>
              </a:rPr>
              <a:t>可不要该句，根据函数返回值提示</a:t>
            </a:r>
            <a:endParaRPr lang="en-US" altLang="zh-CN" sz="1600" dirty="0">
              <a:solidFill>
                <a:srgbClr val="00B050"/>
              </a:solidFill>
            </a:endParaRPr>
          </a:p>
          <a:p>
            <a:pPr marL="0" indent="0">
              <a:spcBef>
                <a:spcPts val="0"/>
              </a:spcBef>
              <a:spcAft>
                <a:spcPts val="0"/>
              </a:spcAft>
              <a:buNone/>
            </a:pPr>
            <a:r>
              <a:rPr lang="en-US" altLang="zh-CN" sz="1600" dirty="0"/>
              <a:t>        return ERROR;</a:t>
            </a:r>
          </a:p>
          <a:p>
            <a:pPr marL="0" indent="0">
              <a:spcBef>
                <a:spcPts val="0"/>
              </a:spcBef>
              <a:spcAft>
                <a:spcPts val="0"/>
              </a:spcAft>
              <a:buNone/>
            </a:pPr>
            <a:r>
              <a:rPr lang="en-US" altLang="zh-CN" sz="1600" dirty="0"/>
              <a:t>    }</a:t>
            </a:r>
          </a:p>
          <a:p>
            <a:pPr marL="0" indent="0">
              <a:spcBef>
                <a:spcPts val="0"/>
              </a:spcBef>
              <a:spcAft>
                <a:spcPts val="0"/>
              </a:spcAft>
              <a:buNone/>
            </a:pPr>
            <a:r>
              <a:rPr lang="en-US" altLang="zh-CN" sz="1600" dirty="0"/>
              <a:t>    s=(</a:t>
            </a:r>
            <a:r>
              <a:rPr lang="en-US" altLang="zh-CN" sz="1600" dirty="0" err="1"/>
              <a:t>DNode</a:t>
            </a:r>
            <a:r>
              <a:rPr lang="en-US" altLang="zh-CN" sz="1600" dirty="0"/>
              <a:t>*)malloc(</a:t>
            </a:r>
            <a:r>
              <a:rPr lang="en-US" altLang="zh-CN" sz="1600" dirty="0" err="1"/>
              <a:t>sizeof</a:t>
            </a:r>
            <a:r>
              <a:rPr lang="en-US" altLang="zh-CN" sz="1600" dirty="0"/>
              <a:t>(</a:t>
            </a:r>
            <a:r>
              <a:rPr lang="en-US" altLang="zh-CN" sz="1600" dirty="0" err="1"/>
              <a:t>DNode</a:t>
            </a:r>
            <a:r>
              <a:rPr lang="en-US" altLang="zh-CN" sz="1600" dirty="0"/>
              <a:t>)); </a:t>
            </a:r>
            <a:r>
              <a:rPr lang="en-US" altLang="zh-CN" sz="1600" dirty="0">
                <a:solidFill>
                  <a:srgbClr val="00B050"/>
                </a:solidFill>
              </a:rPr>
              <a:t>//</a:t>
            </a:r>
            <a:r>
              <a:rPr lang="zh-CN" altLang="en-US" sz="1600" dirty="0">
                <a:solidFill>
                  <a:srgbClr val="00B050"/>
                </a:solidFill>
              </a:rPr>
              <a:t>分配插入节点内存</a:t>
            </a:r>
            <a:endParaRPr lang="en-US" altLang="zh-CN" sz="1600" dirty="0">
              <a:solidFill>
                <a:srgbClr val="00B050"/>
              </a:solidFill>
            </a:endParaRPr>
          </a:p>
          <a:p>
            <a:pPr marL="0" indent="0">
              <a:spcBef>
                <a:spcPts val="0"/>
              </a:spcBef>
              <a:spcAft>
                <a:spcPts val="0"/>
              </a:spcAft>
              <a:buNone/>
            </a:pPr>
            <a:r>
              <a:rPr lang="en-US" altLang="zh-CN" sz="1600" dirty="0"/>
              <a:t>    </a:t>
            </a:r>
            <a:r>
              <a:rPr lang="en-US" altLang="zh-CN" sz="1600" dirty="0">
                <a:solidFill>
                  <a:srgbClr val="00B050"/>
                </a:solidFill>
              </a:rPr>
              <a:t>if (s)</a:t>
            </a:r>
            <a:r>
              <a:rPr lang="en-US" altLang="zh-CN" sz="1600" dirty="0"/>
              <a:t>	{ </a:t>
            </a:r>
            <a:r>
              <a:rPr lang="en-US" altLang="zh-CN" sz="1600" dirty="0">
                <a:solidFill>
                  <a:srgbClr val="00B050"/>
                </a:solidFill>
              </a:rPr>
              <a:t>//</a:t>
            </a:r>
            <a:r>
              <a:rPr lang="zh-CN" altLang="en-US" sz="1600" dirty="0">
                <a:solidFill>
                  <a:srgbClr val="00B050"/>
                </a:solidFill>
              </a:rPr>
              <a:t>若内存分配成功</a:t>
            </a:r>
            <a:endParaRPr lang="en-US" altLang="zh-CN" sz="1600" dirty="0">
              <a:solidFill>
                <a:srgbClr val="00B050"/>
              </a:solidFill>
            </a:endParaRPr>
          </a:p>
          <a:p>
            <a:pPr marL="0" indent="0">
              <a:spcBef>
                <a:spcPts val="0"/>
              </a:spcBef>
              <a:spcAft>
                <a:spcPts val="0"/>
              </a:spcAft>
              <a:buNone/>
            </a:pPr>
            <a:r>
              <a:rPr lang="en-US" altLang="zh-CN" sz="1600" dirty="0"/>
              <a:t>        s-&gt;data=e; </a:t>
            </a:r>
            <a:r>
              <a:rPr lang="en-US" altLang="zh-CN" sz="1600" dirty="0">
                <a:solidFill>
                  <a:srgbClr val="00B050"/>
                </a:solidFill>
              </a:rPr>
              <a:t>//</a:t>
            </a:r>
            <a:r>
              <a:rPr lang="zh-CN" altLang="en-US" sz="1600" dirty="0">
                <a:solidFill>
                  <a:srgbClr val="00B050"/>
                </a:solidFill>
              </a:rPr>
              <a:t>插入节点数据域赋值</a:t>
            </a:r>
            <a:endParaRPr lang="en-US" altLang="zh-CN" sz="1600" dirty="0">
              <a:solidFill>
                <a:srgbClr val="00B050"/>
              </a:solidFill>
            </a:endParaRPr>
          </a:p>
          <a:p>
            <a:pPr marL="0" indent="0">
              <a:spcBef>
                <a:spcPts val="0"/>
              </a:spcBef>
              <a:spcAft>
                <a:spcPts val="0"/>
              </a:spcAft>
              <a:buNone/>
            </a:pPr>
            <a:r>
              <a:rPr lang="en-US" altLang="zh-CN" sz="1600" dirty="0"/>
              <a:t>        s-&gt;prior=p-&gt;prior; </a:t>
            </a:r>
            <a:r>
              <a:rPr lang="en-US" altLang="zh-CN" sz="1600" dirty="0">
                <a:solidFill>
                  <a:srgbClr val="00B050"/>
                </a:solidFill>
              </a:rPr>
              <a:t>//</a:t>
            </a:r>
            <a:r>
              <a:rPr lang="zh-CN" altLang="en-US" sz="1600" dirty="0">
                <a:solidFill>
                  <a:srgbClr val="00B050"/>
                </a:solidFill>
              </a:rPr>
              <a:t>右图步骤</a:t>
            </a:r>
            <a:r>
              <a:rPr lang="en-US" altLang="zh-CN" sz="1600" dirty="0">
                <a:solidFill>
                  <a:srgbClr val="00B050"/>
                </a:solidFill>
              </a:rPr>
              <a:t>1	</a:t>
            </a:r>
            <a:r>
              <a:rPr lang="en-US" altLang="zh-CN" sz="1600" dirty="0"/>
              <a:t>	</a:t>
            </a:r>
          </a:p>
          <a:p>
            <a:pPr marL="0" indent="0">
              <a:spcBef>
                <a:spcPts val="0"/>
              </a:spcBef>
              <a:spcAft>
                <a:spcPts val="0"/>
              </a:spcAft>
              <a:buNone/>
            </a:pPr>
            <a:r>
              <a:rPr lang="en-US" altLang="zh-CN" sz="1600" dirty="0"/>
              <a:t>        p-&gt;prior-&gt;next=s; </a:t>
            </a:r>
            <a:r>
              <a:rPr lang="en-US" altLang="zh-CN" sz="1600" dirty="0">
                <a:solidFill>
                  <a:srgbClr val="00B050"/>
                </a:solidFill>
              </a:rPr>
              <a:t>//</a:t>
            </a:r>
            <a:r>
              <a:rPr lang="zh-CN" altLang="en-US" sz="1600" dirty="0">
                <a:solidFill>
                  <a:srgbClr val="00B050"/>
                </a:solidFill>
              </a:rPr>
              <a:t>右图步骤</a:t>
            </a:r>
            <a:r>
              <a:rPr lang="en-US" altLang="zh-CN" sz="1600" dirty="0">
                <a:solidFill>
                  <a:srgbClr val="00B050"/>
                </a:solidFill>
              </a:rPr>
              <a:t>2	</a:t>
            </a:r>
          </a:p>
          <a:p>
            <a:pPr marL="0" indent="0">
              <a:spcBef>
                <a:spcPts val="0"/>
              </a:spcBef>
              <a:spcAft>
                <a:spcPts val="0"/>
              </a:spcAft>
              <a:buNone/>
            </a:pPr>
            <a:r>
              <a:rPr lang="en-US" altLang="zh-CN" sz="1600" dirty="0"/>
              <a:t>        s-&gt;next=p;	 </a:t>
            </a:r>
            <a:r>
              <a:rPr lang="en-US" altLang="zh-CN" sz="1600" dirty="0">
                <a:solidFill>
                  <a:srgbClr val="00B050"/>
                </a:solidFill>
              </a:rPr>
              <a:t>//</a:t>
            </a:r>
            <a:r>
              <a:rPr lang="zh-CN" altLang="en-US" sz="1600" dirty="0">
                <a:solidFill>
                  <a:srgbClr val="00B050"/>
                </a:solidFill>
              </a:rPr>
              <a:t>右图步骤</a:t>
            </a:r>
            <a:r>
              <a:rPr lang="en-US" altLang="zh-CN" sz="1600" dirty="0">
                <a:solidFill>
                  <a:srgbClr val="00B050"/>
                </a:solidFill>
              </a:rPr>
              <a:t>3</a:t>
            </a:r>
            <a:r>
              <a:rPr lang="en-US" altLang="zh-CN" sz="1600" dirty="0"/>
              <a:t>		</a:t>
            </a:r>
          </a:p>
          <a:p>
            <a:pPr marL="0" indent="0">
              <a:spcBef>
                <a:spcPts val="0"/>
              </a:spcBef>
              <a:spcAft>
                <a:spcPts val="0"/>
              </a:spcAft>
              <a:buNone/>
            </a:pPr>
            <a:r>
              <a:rPr lang="en-US" altLang="zh-CN" sz="1600" dirty="0"/>
              <a:t>        p-&gt;prior=s;	 </a:t>
            </a:r>
            <a:r>
              <a:rPr lang="en-US" altLang="zh-CN" sz="1600" dirty="0">
                <a:solidFill>
                  <a:srgbClr val="00B050"/>
                </a:solidFill>
              </a:rPr>
              <a:t>//</a:t>
            </a:r>
            <a:r>
              <a:rPr lang="zh-CN" altLang="en-US" sz="1600" dirty="0">
                <a:solidFill>
                  <a:srgbClr val="00B050"/>
                </a:solidFill>
              </a:rPr>
              <a:t>右图步骤</a:t>
            </a:r>
            <a:r>
              <a:rPr lang="en-US" altLang="zh-CN" sz="1600" dirty="0">
                <a:solidFill>
                  <a:srgbClr val="00B050"/>
                </a:solidFill>
              </a:rPr>
              <a:t>4 </a:t>
            </a:r>
            <a:r>
              <a:rPr lang="en-US" altLang="zh-CN" sz="1600" dirty="0"/>
              <a:t>		</a:t>
            </a:r>
          </a:p>
          <a:p>
            <a:pPr marL="0" indent="0">
              <a:spcBef>
                <a:spcPts val="0"/>
              </a:spcBef>
              <a:spcAft>
                <a:spcPts val="0"/>
              </a:spcAft>
              <a:buNone/>
            </a:pPr>
            <a:r>
              <a:rPr lang="en-US" altLang="zh-CN" sz="1600" dirty="0"/>
              <a:t>        return OK;</a:t>
            </a:r>
          </a:p>
          <a:p>
            <a:pPr marL="0" indent="0">
              <a:spcBef>
                <a:spcPts val="0"/>
              </a:spcBef>
              <a:spcAft>
                <a:spcPts val="0"/>
              </a:spcAft>
              <a:buNone/>
            </a:pPr>
            <a:r>
              <a:rPr lang="en-US" altLang="zh-CN" sz="1600" dirty="0"/>
              <a:t>    }</a:t>
            </a:r>
          </a:p>
          <a:p>
            <a:pPr marL="0" indent="0">
              <a:spcBef>
                <a:spcPts val="0"/>
              </a:spcBef>
              <a:spcAft>
                <a:spcPts val="0"/>
              </a:spcAft>
              <a:buNone/>
            </a:pPr>
            <a:r>
              <a:rPr lang="en-US" altLang="zh-CN" sz="1600" dirty="0"/>
              <a:t>    else </a:t>
            </a:r>
          </a:p>
          <a:p>
            <a:pPr marL="0" indent="0">
              <a:spcBef>
                <a:spcPts val="0"/>
              </a:spcBef>
              <a:spcAft>
                <a:spcPts val="0"/>
              </a:spcAft>
              <a:buNone/>
            </a:pPr>
            <a:r>
              <a:rPr lang="en-US" altLang="zh-CN" sz="1600" dirty="0"/>
              <a:t>        return ERROR;</a:t>
            </a:r>
          </a:p>
          <a:p>
            <a:pPr marL="0" indent="0">
              <a:spcBef>
                <a:spcPts val="0"/>
              </a:spcBef>
              <a:spcAft>
                <a:spcPts val="0"/>
              </a:spcAft>
              <a:buNone/>
            </a:pPr>
            <a:r>
              <a:rPr lang="en-US" altLang="zh-CN" sz="1600" dirty="0"/>
              <a:t>}</a:t>
            </a:r>
            <a:endParaRPr lang="zh-CN" altLang="en-US" sz="1600" dirty="0"/>
          </a:p>
        </p:txBody>
      </p:sp>
      <p:sp>
        <p:nvSpPr>
          <p:cNvPr id="4" name="Rectangle 6">
            <a:extLst>
              <a:ext uri="{FF2B5EF4-FFF2-40B4-BE49-F238E27FC236}">
                <a16:creationId xmlns:a16="http://schemas.microsoft.com/office/drawing/2014/main" id="{3F2AB9B8-0196-4888-9EAE-C53BF4932B1E}"/>
              </a:ext>
            </a:extLst>
          </p:cNvPr>
          <p:cNvSpPr>
            <a:spLocks noChangeArrowheads="1"/>
          </p:cNvSpPr>
          <p:nvPr/>
        </p:nvSpPr>
        <p:spPr bwMode="auto">
          <a:xfrm>
            <a:off x="6996113" y="40386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i-1</a:t>
            </a:r>
          </a:p>
        </p:txBody>
      </p:sp>
      <p:sp>
        <p:nvSpPr>
          <p:cNvPr id="5" name="Rectangle 7">
            <a:extLst>
              <a:ext uri="{FF2B5EF4-FFF2-40B4-BE49-F238E27FC236}">
                <a16:creationId xmlns:a16="http://schemas.microsoft.com/office/drawing/2014/main" id="{C976932E-EF84-4E73-8672-1338A4AE0786}"/>
              </a:ext>
            </a:extLst>
          </p:cNvPr>
          <p:cNvSpPr>
            <a:spLocks noChangeArrowheads="1"/>
          </p:cNvSpPr>
          <p:nvPr/>
        </p:nvSpPr>
        <p:spPr bwMode="auto">
          <a:xfrm>
            <a:off x="7537450"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6" name="Rectangle 8">
            <a:extLst>
              <a:ext uri="{FF2B5EF4-FFF2-40B4-BE49-F238E27FC236}">
                <a16:creationId xmlns:a16="http://schemas.microsoft.com/office/drawing/2014/main" id="{541345AA-9C56-480E-9821-CF8D30F1E366}"/>
              </a:ext>
            </a:extLst>
          </p:cNvPr>
          <p:cNvSpPr>
            <a:spLocks noChangeArrowheads="1"/>
          </p:cNvSpPr>
          <p:nvPr/>
        </p:nvSpPr>
        <p:spPr bwMode="auto">
          <a:xfrm>
            <a:off x="9677400" y="40386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err="1">
                <a:solidFill>
                  <a:srgbClr val="3333FF"/>
                </a:solidFill>
                <a:latin typeface="Times New Roman" pitchFamily="18" charset="0"/>
                <a:cs typeface="Times New Roman" pitchFamily="18" charset="0"/>
              </a:rPr>
              <a:t>i</a:t>
            </a:r>
            <a:endParaRPr lang="en-US" altLang="zh-CN" sz="2000" b="1" i="1" dirty="0">
              <a:solidFill>
                <a:srgbClr val="3333FF"/>
              </a:solidFill>
              <a:latin typeface="Times New Roman" pitchFamily="18" charset="0"/>
              <a:cs typeface="Times New Roman" pitchFamily="18" charset="0"/>
            </a:endParaRPr>
          </a:p>
        </p:txBody>
      </p:sp>
      <p:sp>
        <p:nvSpPr>
          <p:cNvPr id="7" name="Rectangle 9">
            <a:extLst>
              <a:ext uri="{FF2B5EF4-FFF2-40B4-BE49-F238E27FC236}">
                <a16:creationId xmlns:a16="http://schemas.microsoft.com/office/drawing/2014/main" id="{DF050096-773F-417A-990E-A3F576FC031F}"/>
              </a:ext>
            </a:extLst>
          </p:cNvPr>
          <p:cNvSpPr>
            <a:spLocks noChangeArrowheads="1"/>
          </p:cNvSpPr>
          <p:nvPr/>
        </p:nvSpPr>
        <p:spPr bwMode="auto">
          <a:xfrm>
            <a:off x="10218737"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8" name="Rectangle 10">
            <a:extLst>
              <a:ext uri="{FF2B5EF4-FFF2-40B4-BE49-F238E27FC236}">
                <a16:creationId xmlns:a16="http://schemas.microsoft.com/office/drawing/2014/main" id="{D1D4A19B-B5C3-4574-9108-D8D92F26FEE3}"/>
              </a:ext>
            </a:extLst>
          </p:cNvPr>
          <p:cNvSpPr>
            <a:spLocks noChangeArrowheads="1"/>
          </p:cNvSpPr>
          <p:nvPr/>
        </p:nvSpPr>
        <p:spPr bwMode="auto">
          <a:xfrm>
            <a:off x="8262939" y="5622925"/>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e</a:t>
            </a:r>
          </a:p>
        </p:txBody>
      </p:sp>
      <p:sp>
        <p:nvSpPr>
          <p:cNvPr id="9" name="Rectangle 11">
            <a:extLst>
              <a:ext uri="{FF2B5EF4-FFF2-40B4-BE49-F238E27FC236}">
                <a16:creationId xmlns:a16="http://schemas.microsoft.com/office/drawing/2014/main" id="{1055CFFE-0EC7-4671-9823-CE293FB7B085}"/>
              </a:ext>
            </a:extLst>
          </p:cNvPr>
          <p:cNvSpPr>
            <a:spLocks noChangeArrowheads="1"/>
          </p:cNvSpPr>
          <p:nvPr/>
        </p:nvSpPr>
        <p:spPr bwMode="auto">
          <a:xfrm>
            <a:off x="8804276" y="562292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a:solidFill>
                <a:prstClr val="black"/>
              </a:solidFill>
            </a:endParaRPr>
          </a:p>
        </p:txBody>
      </p:sp>
      <p:sp>
        <p:nvSpPr>
          <p:cNvPr id="10" name="Text Box 12">
            <a:extLst>
              <a:ext uri="{FF2B5EF4-FFF2-40B4-BE49-F238E27FC236}">
                <a16:creationId xmlns:a16="http://schemas.microsoft.com/office/drawing/2014/main" id="{FE1058FE-AB95-4AFD-8D07-8704DB713F8C}"/>
              </a:ext>
            </a:extLst>
          </p:cNvPr>
          <p:cNvSpPr txBox="1">
            <a:spLocks noChangeArrowheads="1"/>
          </p:cNvSpPr>
          <p:nvPr/>
        </p:nvSpPr>
        <p:spPr bwMode="auto">
          <a:xfrm>
            <a:off x="11053763" y="403860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1" name="Line 15">
            <a:extLst>
              <a:ext uri="{FF2B5EF4-FFF2-40B4-BE49-F238E27FC236}">
                <a16:creationId xmlns:a16="http://schemas.microsoft.com/office/drawing/2014/main" id="{46994D81-874B-4475-9FE1-ECA948823A34}"/>
              </a:ext>
            </a:extLst>
          </p:cNvPr>
          <p:cNvSpPr>
            <a:spLocks noChangeShapeType="1"/>
          </p:cNvSpPr>
          <p:nvPr/>
        </p:nvSpPr>
        <p:spPr bwMode="auto">
          <a:xfrm>
            <a:off x="5915026" y="41703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6">
            <a:extLst>
              <a:ext uri="{FF2B5EF4-FFF2-40B4-BE49-F238E27FC236}">
                <a16:creationId xmlns:a16="http://schemas.microsoft.com/office/drawing/2014/main" id="{100FC443-DF3F-4386-BFDD-3D72E0551CB9}"/>
              </a:ext>
            </a:extLst>
          </p:cNvPr>
          <p:cNvSpPr>
            <a:spLocks noChangeShapeType="1"/>
          </p:cNvSpPr>
          <p:nvPr/>
        </p:nvSpPr>
        <p:spPr bwMode="auto">
          <a:xfrm>
            <a:off x="7872413" y="4195763"/>
            <a:ext cx="1235244"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7">
            <a:extLst>
              <a:ext uri="{FF2B5EF4-FFF2-40B4-BE49-F238E27FC236}">
                <a16:creationId xmlns:a16="http://schemas.microsoft.com/office/drawing/2014/main" id="{5E815925-B7D0-418D-8F4C-4D8892F53C69}"/>
              </a:ext>
            </a:extLst>
          </p:cNvPr>
          <p:cNvSpPr>
            <a:spLocks noChangeShapeType="1"/>
          </p:cNvSpPr>
          <p:nvPr/>
        </p:nvSpPr>
        <p:spPr bwMode="auto">
          <a:xfrm>
            <a:off x="10471150" y="41957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 name="Rectangle 19">
            <a:extLst>
              <a:ext uri="{FF2B5EF4-FFF2-40B4-BE49-F238E27FC236}">
                <a16:creationId xmlns:a16="http://schemas.microsoft.com/office/drawing/2014/main" id="{F86CA90D-275A-459F-BE12-F0ED4E4F83C5}"/>
              </a:ext>
            </a:extLst>
          </p:cNvPr>
          <p:cNvSpPr>
            <a:spLocks noChangeArrowheads="1"/>
          </p:cNvSpPr>
          <p:nvPr/>
        </p:nvSpPr>
        <p:spPr bwMode="auto">
          <a:xfrm>
            <a:off x="7724776" y="562292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5" name="Rectangle 20">
            <a:extLst>
              <a:ext uri="{FF2B5EF4-FFF2-40B4-BE49-F238E27FC236}">
                <a16:creationId xmlns:a16="http://schemas.microsoft.com/office/drawing/2014/main" id="{15A18A3C-42D2-4ED4-9A00-41C28C42371A}"/>
              </a:ext>
            </a:extLst>
          </p:cNvPr>
          <p:cNvSpPr>
            <a:spLocks noChangeArrowheads="1"/>
          </p:cNvSpPr>
          <p:nvPr/>
        </p:nvSpPr>
        <p:spPr bwMode="auto">
          <a:xfrm>
            <a:off x="9137650"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6" name="Rectangle 22">
            <a:extLst>
              <a:ext uri="{FF2B5EF4-FFF2-40B4-BE49-F238E27FC236}">
                <a16:creationId xmlns:a16="http://schemas.microsoft.com/office/drawing/2014/main" id="{2EF22819-9F47-4FBA-8B1E-89211CC0C39A}"/>
              </a:ext>
            </a:extLst>
          </p:cNvPr>
          <p:cNvSpPr>
            <a:spLocks noChangeArrowheads="1"/>
          </p:cNvSpPr>
          <p:nvPr/>
        </p:nvSpPr>
        <p:spPr bwMode="auto">
          <a:xfrm>
            <a:off x="6491288" y="40386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endParaRPr>
          </a:p>
        </p:txBody>
      </p:sp>
      <p:sp>
        <p:nvSpPr>
          <p:cNvPr id="17" name="Line 23">
            <a:extLst>
              <a:ext uri="{FF2B5EF4-FFF2-40B4-BE49-F238E27FC236}">
                <a16:creationId xmlns:a16="http://schemas.microsoft.com/office/drawing/2014/main" id="{0EA847F1-86AE-414A-8C1D-F061FE93097D}"/>
              </a:ext>
            </a:extLst>
          </p:cNvPr>
          <p:cNvSpPr>
            <a:spLocks noChangeShapeType="1"/>
          </p:cNvSpPr>
          <p:nvPr/>
        </p:nvSpPr>
        <p:spPr bwMode="auto">
          <a:xfrm flipH="1">
            <a:off x="6202363" y="432752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24">
            <a:extLst>
              <a:ext uri="{FF2B5EF4-FFF2-40B4-BE49-F238E27FC236}">
                <a16:creationId xmlns:a16="http://schemas.microsoft.com/office/drawing/2014/main" id="{64BF7C8A-4530-41DC-AAF2-FBD8B3CEFF83}"/>
              </a:ext>
            </a:extLst>
          </p:cNvPr>
          <p:cNvSpPr>
            <a:spLocks noChangeShapeType="1"/>
          </p:cNvSpPr>
          <p:nvPr/>
        </p:nvSpPr>
        <p:spPr bwMode="auto">
          <a:xfrm flipH="1" flipV="1">
            <a:off x="8091488" y="4325938"/>
            <a:ext cx="1227138" cy="1587"/>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25">
            <a:extLst>
              <a:ext uri="{FF2B5EF4-FFF2-40B4-BE49-F238E27FC236}">
                <a16:creationId xmlns:a16="http://schemas.microsoft.com/office/drawing/2014/main" id="{80A16C15-E52E-4DAD-9B7C-4B05C71657BB}"/>
              </a:ext>
            </a:extLst>
          </p:cNvPr>
          <p:cNvSpPr>
            <a:spLocks noChangeShapeType="1"/>
          </p:cNvSpPr>
          <p:nvPr/>
        </p:nvSpPr>
        <p:spPr bwMode="auto">
          <a:xfrm flipH="1">
            <a:off x="10758488" y="4352925"/>
            <a:ext cx="3603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Arc 27">
            <a:extLst>
              <a:ext uri="{FF2B5EF4-FFF2-40B4-BE49-F238E27FC236}">
                <a16:creationId xmlns:a16="http://schemas.microsoft.com/office/drawing/2014/main" id="{DE7685C9-6C91-4AB6-935A-11076B20EC31}"/>
              </a:ext>
            </a:extLst>
          </p:cNvPr>
          <p:cNvSpPr>
            <a:spLocks/>
          </p:cNvSpPr>
          <p:nvPr/>
        </p:nvSpPr>
        <p:spPr bwMode="auto">
          <a:xfrm>
            <a:off x="8997283" y="3656806"/>
            <a:ext cx="360363" cy="358775"/>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 name="Text Box 28">
            <a:extLst>
              <a:ext uri="{FF2B5EF4-FFF2-40B4-BE49-F238E27FC236}">
                <a16:creationId xmlns:a16="http://schemas.microsoft.com/office/drawing/2014/main" id="{5B63253C-D28A-4644-9310-C8A859B598AD}"/>
              </a:ext>
            </a:extLst>
          </p:cNvPr>
          <p:cNvSpPr txBox="1">
            <a:spLocks noChangeArrowheads="1"/>
          </p:cNvSpPr>
          <p:nvPr/>
        </p:nvSpPr>
        <p:spPr bwMode="auto">
          <a:xfrm>
            <a:off x="8636920" y="329644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p</a:t>
            </a:r>
          </a:p>
        </p:txBody>
      </p:sp>
      <p:sp>
        <p:nvSpPr>
          <p:cNvPr id="22" name="Line 29">
            <a:extLst>
              <a:ext uri="{FF2B5EF4-FFF2-40B4-BE49-F238E27FC236}">
                <a16:creationId xmlns:a16="http://schemas.microsoft.com/office/drawing/2014/main" id="{371141BA-4EF8-417D-8916-E8B6C0657F8D}"/>
              </a:ext>
            </a:extLst>
          </p:cNvPr>
          <p:cNvSpPr>
            <a:spLocks noChangeShapeType="1"/>
          </p:cNvSpPr>
          <p:nvPr/>
        </p:nvSpPr>
        <p:spPr bwMode="auto">
          <a:xfrm>
            <a:off x="7110414" y="5838825"/>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 name="Text Box 30">
            <a:extLst>
              <a:ext uri="{FF2B5EF4-FFF2-40B4-BE49-F238E27FC236}">
                <a16:creationId xmlns:a16="http://schemas.microsoft.com/office/drawing/2014/main" id="{5E8C980E-E4E8-404F-A541-7C2F3F56DE8C}"/>
              </a:ext>
            </a:extLst>
          </p:cNvPr>
          <p:cNvSpPr txBox="1">
            <a:spLocks noChangeArrowheads="1"/>
          </p:cNvSpPr>
          <p:nvPr/>
        </p:nvSpPr>
        <p:spPr bwMode="auto">
          <a:xfrm>
            <a:off x="6678614" y="55975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a:solidFill>
                  <a:srgbClr val="0000FF"/>
                </a:solidFill>
                <a:latin typeface="Times New Roman" pitchFamily="18" charset="0"/>
                <a:ea typeface="楷体_GB2312" pitchFamily="49" charset="-122"/>
              </a:rPr>
              <a:t>s</a:t>
            </a:r>
          </a:p>
        </p:txBody>
      </p:sp>
      <p:sp>
        <p:nvSpPr>
          <p:cNvPr id="24" name="Freeform 32">
            <a:extLst>
              <a:ext uri="{FF2B5EF4-FFF2-40B4-BE49-F238E27FC236}">
                <a16:creationId xmlns:a16="http://schemas.microsoft.com/office/drawing/2014/main" id="{7C0B1E49-3E30-463F-9D34-2AE3C8CD82E1}"/>
              </a:ext>
            </a:extLst>
          </p:cNvPr>
          <p:cNvSpPr>
            <a:spLocks/>
          </p:cNvSpPr>
          <p:nvPr/>
        </p:nvSpPr>
        <p:spPr bwMode="auto">
          <a:xfrm>
            <a:off x="9102635" y="4457699"/>
            <a:ext cx="335224" cy="1435103"/>
          </a:xfrm>
          <a:custGeom>
            <a:avLst/>
            <a:gdLst>
              <a:gd name="T0" fmla="*/ 0 w 416"/>
              <a:gd name="T1" fmla="*/ 848 h 848"/>
              <a:gd name="T2" fmla="*/ 416 w 416"/>
              <a:gd name="T3" fmla="*/ 0 h 848"/>
              <a:gd name="T4" fmla="*/ 0 60000 65536"/>
              <a:gd name="T5" fmla="*/ 0 60000 65536"/>
            </a:gdLst>
            <a:ahLst/>
            <a:cxnLst>
              <a:cxn ang="T4">
                <a:pos x="T0" y="T1"/>
              </a:cxn>
              <a:cxn ang="T5">
                <a:pos x="T2" y="T3"/>
              </a:cxn>
            </a:cxnLst>
            <a:rect l="0" t="0" r="r" b="b"/>
            <a:pathLst>
              <a:path w="416" h="848">
                <a:moveTo>
                  <a:pt x="0" y="848"/>
                </a:moveTo>
                <a:lnTo>
                  <a:pt x="416" y="0"/>
                </a:lnTo>
              </a:path>
            </a:pathLst>
          </a:custGeom>
          <a:noFill/>
          <a:ln w="38100" cap="flat" cmpd="sng">
            <a:solidFill>
              <a:srgbClr val="FF00FF"/>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5" name="Text Box 38">
            <a:extLst>
              <a:ext uri="{FF2B5EF4-FFF2-40B4-BE49-F238E27FC236}">
                <a16:creationId xmlns:a16="http://schemas.microsoft.com/office/drawing/2014/main" id="{168BBE20-4431-4A88-BF5B-1AA32B6D9C13}"/>
              </a:ext>
            </a:extLst>
          </p:cNvPr>
          <p:cNvSpPr txBox="1">
            <a:spLocks noChangeArrowheads="1"/>
          </p:cNvSpPr>
          <p:nvPr/>
        </p:nvSpPr>
        <p:spPr bwMode="auto">
          <a:xfrm>
            <a:off x="6902280" y="5021265"/>
            <a:ext cx="537442" cy="46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endParaRPr lang="en-US" altLang="zh-CN" sz="2400" b="1" dirty="0">
              <a:solidFill>
                <a:srgbClr val="0000FF"/>
              </a:solidFill>
              <a:latin typeface="Courier New" pitchFamily="49" charset="0"/>
              <a:ea typeface="楷体_GB2312" pitchFamily="49" charset="-122"/>
              <a:sym typeface="Wingdings 2" pitchFamily="18" charset="2"/>
            </a:endParaRPr>
          </a:p>
        </p:txBody>
      </p:sp>
      <p:sp>
        <p:nvSpPr>
          <p:cNvPr id="26" name="Line 35">
            <a:extLst>
              <a:ext uri="{FF2B5EF4-FFF2-40B4-BE49-F238E27FC236}">
                <a16:creationId xmlns:a16="http://schemas.microsoft.com/office/drawing/2014/main" id="{A3B1E3BF-2C18-45D9-A787-4BFCF21581AE}"/>
              </a:ext>
            </a:extLst>
          </p:cNvPr>
          <p:cNvSpPr>
            <a:spLocks noChangeShapeType="1"/>
          </p:cNvSpPr>
          <p:nvPr/>
        </p:nvSpPr>
        <p:spPr bwMode="auto">
          <a:xfrm flipH="1">
            <a:off x="8105775" y="4248944"/>
            <a:ext cx="1304928" cy="1343824"/>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39">
            <a:extLst>
              <a:ext uri="{FF2B5EF4-FFF2-40B4-BE49-F238E27FC236}">
                <a16:creationId xmlns:a16="http://schemas.microsoft.com/office/drawing/2014/main" id="{F36CB9B2-A10E-4039-9EC2-9635191D7C21}"/>
              </a:ext>
            </a:extLst>
          </p:cNvPr>
          <p:cNvSpPr txBox="1">
            <a:spLocks noChangeArrowheads="1"/>
          </p:cNvSpPr>
          <p:nvPr/>
        </p:nvSpPr>
        <p:spPr bwMode="auto">
          <a:xfrm>
            <a:off x="7466015" y="4694239"/>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28" name="Freeform 37">
            <a:extLst>
              <a:ext uri="{FF2B5EF4-FFF2-40B4-BE49-F238E27FC236}">
                <a16:creationId xmlns:a16="http://schemas.microsoft.com/office/drawing/2014/main" id="{3BEEBFCD-DCEB-46E2-9C32-F3EB7137EFB9}"/>
              </a:ext>
            </a:extLst>
          </p:cNvPr>
          <p:cNvSpPr>
            <a:spLocks/>
          </p:cNvSpPr>
          <p:nvPr/>
        </p:nvSpPr>
        <p:spPr bwMode="auto">
          <a:xfrm>
            <a:off x="6642102" y="4495802"/>
            <a:ext cx="1357313" cy="1370041"/>
          </a:xfrm>
          <a:custGeom>
            <a:avLst/>
            <a:gdLst>
              <a:gd name="T0" fmla="*/ 725 w 725"/>
              <a:gd name="T1" fmla="*/ 885 h 885"/>
              <a:gd name="T2" fmla="*/ 0 w 725"/>
              <a:gd name="T3" fmla="*/ 0 h 885"/>
              <a:gd name="T4" fmla="*/ 0 60000 65536"/>
              <a:gd name="T5" fmla="*/ 0 60000 65536"/>
            </a:gdLst>
            <a:ahLst/>
            <a:cxnLst>
              <a:cxn ang="T4">
                <a:pos x="T0" y="T1"/>
              </a:cxn>
              <a:cxn ang="T5">
                <a:pos x="T2" y="T3"/>
              </a:cxn>
            </a:cxnLst>
            <a:rect l="0" t="0" r="r" b="b"/>
            <a:pathLst>
              <a:path w="725" h="885">
                <a:moveTo>
                  <a:pt x="725" y="885"/>
                </a:moveTo>
                <a:lnTo>
                  <a:pt x="0" y="0"/>
                </a:lnTo>
              </a:path>
            </a:pathLst>
          </a:custGeom>
          <a:noFill/>
          <a:ln w="38100" cap="flat" cmpd="sng">
            <a:solidFill>
              <a:srgbClr val="FF00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9" name="Text Box 40">
            <a:extLst>
              <a:ext uri="{FF2B5EF4-FFF2-40B4-BE49-F238E27FC236}">
                <a16:creationId xmlns:a16="http://schemas.microsoft.com/office/drawing/2014/main" id="{C4EFF642-2DE1-42BE-B2C8-D910F531507A}"/>
              </a:ext>
            </a:extLst>
          </p:cNvPr>
          <p:cNvSpPr txBox="1">
            <a:spLocks noChangeArrowheads="1"/>
          </p:cNvSpPr>
          <p:nvPr/>
        </p:nvSpPr>
        <p:spPr bwMode="auto">
          <a:xfrm>
            <a:off x="9270247" y="5049044"/>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0" name="Line 36">
            <a:extLst>
              <a:ext uri="{FF2B5EF4-FFF2-40B4-BE49-F238E27FC236}">
                <a16:creationId xmlns:a16="http://schemas.microsoft.com/office/drawing/2014/main" id="{D4EA0DFD-AD7F-419E-AAB7-AC1501D64C7A}"/>
              </a:ext>
            </a:extLst>
          </p:cNvPr>
          <p:cNvSpPr>
            <a:spLocks noChangeShapeType="1"/>
          </p:cNvSpPr>
          <p:nvPr/>
        </p:nvSpPr>
        <p:spPr bwMode="auto">
          <a:xfrm>
            <a:off x="7716839" y="4241801"/>
            <a:ext cx="288927" cy="137793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1" name="Text Box 41">
            <a:extLst>
              <a:ext uri="{FF2B5EF4-FFF2-40B4-BE49-F238E27FC236}">
                <a16:creationId xmlns:a16="http://schemas.microsoft.com/office/drawing/2014/main" id="{5CCAB611-2016-4AAA-BA8C-368298436725}"/>
              </a:ext>
            </a:extLst>
          </p:cNvPr>
          <p:cNvSpPr txBox="1">
            <a:spLocks noChangeArrowheads="1"/>
          </p:cNvSpPr>
          <p:nvPr/>
        </p:nvSpPr>
        <p:spPr bwMode="auto">
          <a:xfrm>
            <a:off x="8627975" y="4820444"/>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32" name="Text Box 47">
            <a:extLst>
              <a:ext uri="{FF2B5EF4-FFF2-40B4-BE49-F238E27FC236}">
                <a16:creationId xmlns:a16="http://schemas.microsoft.com/office/drawing/2014/main" id="{D4522E3C-BA56-4C4E-A627-951C72767B60}"/>
              </a:ext>
            </a:extLst>
          </p:cNvPr>
          <p:cNvSpPr txBox="1">
            <a:spLocks noChangeArrowheads="1"/>
          </p:cNvSpPr>
          <p:nvPr/>
        </p:nvSpPr>
        <p:spPr bwMode="auto">
          <a:xfrm>
            <a:off x="5229226" y="403860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33" name="文本框 32">
            <a:extLst>
              <a:ext uri="{FF2B5EF4-FFF2-40B4-BE49-F238E27FC236}">
                <a16:creationId xmlns:a16="http://schemas.microsoft.com/office/drawing/2014/main" id="{0E8B6CF6-9F8D-4525-B507-318A846AEFB8}"/>
              </a:ext>
            </a:extLst>
          </p:cNvPr>
          <p:cNvSpPr txBox="1"/>
          <p:nvPr/>
        </p:nvSpPr>
        <p:spPr>
          <a:xfrm>
            <a:off x="5809476" y="4440372"/>
            <a:ext cx="1369385" cy="461665"/>
          </a:xfrm>
          <a:prstGeom prst="rect">
            <a:avLst/>
          </a:prstGeom>
          <a:noFill/>
        </p:spPr>
        <p:txBody>
          <a:bodyPr wrap="square">
            <a:spAutoFit/>
          </a:bodyPr>
          <a:lstStyle/>
          <a:p>
            <a:r>
              <a:rPr lang="en-US" altLang="zh-CN" sz="2400" b="1" dirty="0"/>
              <a:t>p-&gt;prior</a:t>
            </a:r>
            <a:endParaRPr lang="zh-CN" altLang="en-US" b="1" dirty="0"/>
          </a:p>
        </p:txBody>
      </p:sp>
      <p:sp>
        <p:nvSpPr>
          <p:cNvPr id="35" name="文本框 34">
            <a:extLst>
              <a:ext uri="{FF2B5EF4-FFF2-40B4-BE49-F238E27FC236}">
                <a16:creationId xmlns:a16="http://schemas.microsoft.com/office/drawing/2014/main" id="{2C55798E-6A59-49AD-BB0F-26D81ED5938C}"/>
              </a:ext>
            </a:extLst>
          </p:cNvPr>
          <p:cNvSpPr txBox="1"/>
          <p:nvPr/>
        </p:nvSpPr>
        <p:spPr>
          <a:xfrm>
            <a:off x="7146926" y="5972696"/>
            <a:ext cx="1369385" cy="461665"/>
          </a:xfrm>
          <a:prstGeom prst="rect">
            <a:avLst/>
          </a:prstGeom>
          <a:noFill/>
        </p:spPr>
        <p:txBody>
          <a:bodyPr wrap="square">
            <a:spAutoFit/>
          </a:bodyPr>
          <a:lstStyle/>
          <a:p>
            <a:r>
              <a:rPr lang="en-US" altLang="zh-CN" sz="2400" b="1" dirty="0"/>
              <a:t> s-&gt;prior</a:t>
            </a:r>
            <a:endParaRPr lang="zh-CN" altLang="en-US" b="1" dirty="0"/>
          </a:p>
        </p:txBody>
      </p:sp>
      <p:sp>
        <p:nvSpPr>
          <p:cNvPr id="37" name="文本框 36">
            <a:extLst>
              <a:ext uri="{FF2B5EF4-FFF2-40B4-BE49-F238E27FC236}">
                <a16:creationId xmlns:a16="http://schemas.microsoft.com/office/drawing/2014/main" id="{871C1851-6506-436F-B2F0-081577825AFA}"/>
              </a:ext>
            </a:extLst>
          </p:cNvPr>
          <p:cNvSpPr txBox="1"/>
          <p:nvPr/>
        </p:nvSpPr>
        <p:spPr>
          <a:xfrm>
            <a:off x="7218639" y="4448886"/>
            <a:ext cx="1369385" cy="276999"/>
          </a:xfrm>
          <a:prstGeom prst="rect">
            <a:avLst/>
          </a:prstGeom>
          <a:noFill/>
        </p:spPr>
        <p:txBody>
          <a:bodyPr wrap="square">
            <a:spAutoFit/>
          </a:bodyPr>
          <a:lstStyle/>
          <a:p>
            <a:r>
              <a:rPr lang="en-US" altLang="zh-CN" sz="1200" b="1" dirty="0"/>
              <a:t>p-&gt;prior-&gt;next</a:t>
            </a:r>
            <a:endParaRPr lang="zh-CN" altLang="en-US" sz="1200" b="1" dirty="0"/>
          </a:p>
        </p:txBody>
      </p:sp>
      <p:sp>
        <p:nvSpPr>
          <p:cNvPr id="39" name="文本框 38">
            <a:extLst>
              <a:ext uri="{FF2B5EF4-FFF2-40B4-BE49-F238E27FC236}">
                <a16:creationId xmlns:a16="http://schemas.microsoft.com/office/drawing/2014/main" id="{BF8E0588-EAA4-4553-B2BC-F03594FA6123}"/>
              </a:ext>
            </a:extLst>
          </p:cNvPr>
          <p:cNvSpPr txBox="1"/>
          <p:nvPr/>
        </p:nvSpPr>
        <p:spPr>
          <a:xfrm>
            <a:off x="8539348" y="5987264"/>
            <a:ext cx="1521785" cy="461665"/>
          </a:xfrm>
          <a:prstGeom prst="rect">
            <a:avLst/>
          </a:prstGeom>
          <a:noFill/>
        </p:spPr>
        <p:txBody>
          <a:bodyPr wrap="square">
            <a:spAutoFit/>
          </a:bodyPr>
          <a:lstStyle/>
          <a:p>
            <a:r>
              <a:rPr lang="en-US" altLang="zh-CN" sz="2400" b="1" dirty="0"/>
              <a:t>s-&gt;next</a:t>
            </a:r>
            <a:endParaRPr lang="zh-CN" altLang="en-US" b="1" dirty="0"/>
          </a:p>
        </p:txBody>
      </p:sp>
      <p:sp>
        <p:nvSpPr>
          <p:cNvPr id="41" name="文本框 40">
            <a:extLst>
              <a:ext uri="{FF2B5EF4-FFF2-40B4-BE49-F238E27FC236}">
                <a16:creationId xmlns:a16="http://schemas.microsoft.com/office/drawing/2014/main" id="{FB9A38A4-A704-4665-A875-BE3CF4E92E2C}"/>
              </a:ext>
            </a:extLst>
          </p:cNvPr>
          <p:cNvSpPr txBox="1"/>
          <p:nvPr/>
        </p:nvSpPr>
        <p:spPr>
          <a:xfrm>
            <a:off x="8116762" y="4498237"/>
            <a:ext cx="1369385" cy="461665"/>
          </a:xfrm>
          <a:prstGeom prst="rect">
            <a:avLst/>
          </a:prstGeom>
          <a:noFill/>
        </p:spPr>
        <p:txBody>
          <a:bodyPr wrap="square">
            <a:spAutoFit/>
          </a:bodyPr>
          <a:lstStyle/>
          <a:p>
            <a:r>
              <a:rPr lang="en-US" altLang="zh-CN" sz="2400" b="1" dirty="0"/>
              <a:t>p-&gt;prior</a:t>
            </a:r>
            <a:endParaRPr lang="zh-CN" altLang="en-US" b="1" dirty="0"/>
          </a:p>
        </p:txBody>
      </p:sp>
    </p:spTree>
    <p:extLst>
      <p:ext uri="{BB962C8B-B14F-4D97-AF65-F5344CB8AC3E}">
        <p14:creationId xmlns:p14="http://schemas.microsoft.com/office/powerpoint/2010/main" val="33169163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038C9214-B2C8-417D-B112-C19DAFDEA086}"/>
              </a:ext>
            </a:extLst>
          </p:cNvPr>
          <p:cNvSpPr>
            <a:spLocks noGrp="1" noChangeArrowheads="1"/>
          </p:cNvSpPr>
          <p:nvPr>
            <p:ph type="title"/>
          </p:nvPr>
        </p:nvSpPr>
        <p:spPr/>
        <p:txBody>
          <a:bodyPr/>
          <a:lstStyle/>
          <a:p>
            <a:r>
              <a:rPr lang="zh-CN" altLang="en-US" sz="3200">
                <a:latin typeface="宋体" panose="02010600030101010101" pitchFamily="2" charset="-122"/>
              </a:rPr>
              <a:t>双向链表的删除操作</a:t>
            </a:r>
            <a:endParaRPr lang="zh-CN" altLang="en-US"/>
          </a:p>
        </p:txBody>
      </p:sp>
      <p:sp>
        <p:nvSpPr>
          <p:cNvPr id="137219" name="Rectangle 3">
            <a:extLst>
              <a:ext uri="{FF2B5EF4-FFF2-40B4-BE49-F238E27FC236}">
                <a16:creationId xmlns:a16="http://schemas.microsoft.com/office/drawing/2014/main" id="{DFE9EC8D-AD1D-42EF-B112-16C733395C2B}"/>
              </a:ext>
            </a:extLst>
          </p:cNvPr>
          <p:cNvSpPr>
            <a:spLocks noGrp="1" noChangeArrowheads="1"/>
          </p:cNvSpPr>
          <p:nvPr>
            <p:ph type="body" idx="1"/>
          </p:nvPr>
        </p:nvSpPr>
        <p:spPr>
          <a:xfrm>
            <a:off x="304800" y="1371600"/>
            <a:ext cx="11429951" cy="723108"/>
          </a:xfrm>
        </p:spPr>
        <p:txBody>
          <a:bodyPr/>
          <a:lstStyle/>
          <a:p>
            <a:r>
              <a:rPr lang="zh-CN" altLang="en-US" sz="2400" dirty="0"/>
              <a:t>算法描述：</a:t>
            </a:r>
            <a:r>
              <a:rPr lang="zh-CN" altLang="en-US" sz="2400" dirty="0">
                <a:latin typeface="宋体" panose="02010600030101010101" pitchFamily="2" charset="-122"/>
              </a:rPr>
              <a:t>欲删除双向链表中的第</a:t>
            </a:r>
            <a:r>
              <a:rPr lang="en-US" altLang="zh-CN" sz="2400" dirty="0" err="1"/>
              <a:t>i</a:t>
            </a:r>
            <a:r>
              <a:rPr lang="zh-CN" altLang="en-US" sz="2400" dirty="0">
                <a:latin typeface="宋体" panose="02010600030101010101" pitchFamily="2" charset="-122"/>
              </a:rPr>
              <a:t>个结点，则指针的变化情况如图所示。</a:t>
            </a:r>
            <a:endParaRPr lang="zh-CN" altLang="en-US" dirty="0"/>
          </a:p>
        </p:txBody>
      </p:sp>
      <p:sp>
        <p:nvSpPr>
          <p:cNvPr id="39" name="Rectangle 2">
            <a:extLst>
              <a:ext uri="{FF2B5EF4-FFF2-40B4-BE49-F238E27FC236}">
                <a16:creationId xmlns:a16="http://schemas.microsoft.com/office/drawing/2014/main" id="{39030F0F-70E6-4405-82C2-765A1D6C308B}"/>
              </a:ext>
            </a:extLst>
          </p:cNvPr>
          <p:cNvSpPr>
            <a:spLocks noChangeArrowheads="1"/>
          </p:cNvSpPr>
          <p:nvPr/>
        </p:nvSpPr>
        <p:spPr bwMode="auto">
          <a:xfrm>
            <a:off x="4303713" y="33528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endParaRPr lang="en-US" altLang="zh-CN" sz="2000" b="1" baseline="-25000" dirty="0">
              <a:solidFill>
                <a:srgbClr val="3333FF"/>
              </a:solidFill>
              <a:latin typeface="Times New Roman" pitchFamily="18" charset="0"/>
              <a:cs typeface="Times New Roman" pitchFamily="18" charset="0"/>
            </a:endParaRPr>
          </a:p>
        </p:txBody>
      </p:sp>
      <p:sp>
        <p:nvSpPr>
          <p:cNvPr id="40" name="Rectangle 3">
            <a:extLst>
              <a:ext uri="{FF2B5EF4-FFF2-40B4-BE49-F238E27FC236}">
                <a16:creationId xmlns:a16="http://schemas.microsoft.com/office/drawing/2014/main" id="{ECA0E6C7-8A0B-45DB-A5DA-C40655210822}"/>
              </a:ext>
            </a:extLst>
          </p:cNvPr>
          <p:cNvSpPr>
            <a:spLocks noChangeArrowheads="1"/>
          </p:cNvSpPr>
          <p:nvPr/>
        </p:nvSpPr>
        <p:spPr bwMode="auto">
          <a:xfrm>
            <a:off x="4845050"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41" name="Rectangle 4">
            <a:extLst>
              <a:ext uri="{FF2B5EF4-FFF2-40B4-BE49-F238E27FC236}">
                <a16:creationId xmlns:a16="http://schemas.microsoft.com/office/drawing/2014/main" id="{6FB8B868-354E-4D48-8A9F-A88F6C161D50}"/>
              </a:ext>
            </a:extLst>
          </p:cNvPr>
          <p:cNvSpPr>
            <a:spLocks noChangeArrowheads="1"/>
          </p:cNvSpPr>
          <p:nvPr/>
        </p:nvSpPr>
        <p:spPr bwMode="auto">
          <a:xfrm>
            <a:off x="6316663" y="33528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42" name="Rectangle 5">
            <a:extLst>
              <a:ext uri="{FF2B5EF4-FFF2-40B4-BE49-F238E27FC236}">
                <a16:creationId xmlns:a16="http://schemas.microsoft.com/office/drawing/2014/main" id="{FDF4B48F-A111-417A-9898-5392F8E37F4F}"/>
              </a:ext>
            </a:extLst>
          </p:cNvPr>
          <p:cNvSpPr>
            <a:spLocks noChangeArrowheads="1"/>
          </p:cNvSpPr>
          <p:nvPr/>
        </p:nvSpPr>
        <p:spPr bwMode="auto">
          <a:xfrm>
            <a:off x="6858000"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43" name="Rectangle 6">
            <a:extLst>
              <a:ext uri="{FF2B5EF4-FFF2-40B4-BE49-F238E27FC236}">
                <a16:creationId xmlns:a16="http://schemas.microsoft.com/office/drawing/2014/main" id="{1FE8EE1B-1D4B-46A9-9BC5-B1DC2140CA9C}"/>
              </a:ext>
            </a:extLst>
          </p:cNvPr>
          <p:cNvSpPr>
            <a:spLocks noChangeArrowheads="1"/>
          </p:cNvSpPr>
          <p:nvPr/>
        </p:nvSpPr>
        <p:spPr bwMode="auto">
          <a:xfrm>
            <a:off x="8280400" y="3352800"/>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44" name="Rectangle 7">
            <a:extLst>
              <a:ext uri="{FF2B5EF4-FFF2-40B4-BE49-F238E27FC236}">
                <a16:creationId xmlns:a16="http://schemas.microsoft.com/office/drawing/2014/main" id="{9E37E5DE-6770-4DE1-86DC-8092AB7FA595}"/>
              </a:ext>
            </a:extLst>
          </p:cNvPr>
          <p:cNvSpPr>
            <a:spLocks noChangeArrowheads="1"/>
          </p:cNvSpPr>
          <p:nvPr/>
        </p:nvSpPr>
        <p:spPr bwMode="auto">
          <a:xfrm>
            <a:off x="8821738"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a:solidFill>
                <a:prstClr val="black"/>
              </a:solidFill>
            </a:endParaRPr>
          </a:p>
        </p:txBody>
      </p:sp>
      <p:sp>
        <p:nvSpPr>
          <p:cNvPr id="45" name="Line 9">
            <a:extLst>
              <a:ext uri="{FF2B5EF4-FFF2-40B4-BE49-F238E27FC236}">
                <a16:creationId xmlns:a16="http://schemas.microsoft.com/office/drawing/2014/main" id="{FA9802E4-68BA-4060-A23B-7F8BFC2B7BE9}"/>
              </a:ext>
            </a:extLst>
          </p:cNvPr>
          <p:cNvSpPr>
            <a:spLocks noChangeShapeType="1"/>
          </p:cNvSpPr>
          <p:nvPr/>
        </p:nvSpPr>
        <p:spPr bwMode="auto">
          <a:xfrm>
            <a:off x="3222625" y="348456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10">
            <a:extLst>
              <a:ext uri="{FF2B5EF4-FFF2-40B4-BE49-F238E27FC236}">
                <a16:creationId xmlns:a16="http://schemas.microsoft.com/office/drawing/2014/main" id="{831D2DD9-0A8A-4958-B3A7-2BFAE417880D}"/>
              </a:ext>
            </a:extLst>
          </p:cNvPr>
          <p:cNvSpPr>
            <a:spLocks noChangeShapeType="1"/>
          </p:cNvSpPr>
          <p:nvPr/>
        </p:nvSpPr>
        <p:spPr bwMode="auto">
          <a:xfrm>
            <a:off x="5180013" y="35099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11">
            <a:extLst>
              <a:ext uri="{FF2B5EF4-FFF2-40B4-BE49-F238E27FC236}">
                <a16:creationId xmlns:a16="http://schemas.microsoft.com/office/drawing/2014/main" id="{06D57B18-9366-4959-965C-D3ACE17631C1}"/>
              </a:ext>
            </a:extLst>
          </p:cNvPr>
          <p:cNvSpPr>
            <a:spLocks noChangeShapeType="1"/>
          </p:cNvSpPr>
          <p:nvPr/>
        </p:nvSpPr>
        <p:spPr bwMode="auto">
          <a:xfrm>
            <a:off x="7110413" y="3509963"/>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8" name="Rectangle 12">
            <a:extLst>
              <a:ext uri="{FF2B5EF4-FFF2-40B4-BE49-F238E27FC236}">
                <a16:creationId xmlns:a16="http://schemas.microsoft.com/office/drawing/2014/main" id="{ED396299-C85F-406C-BD0B-EAB4E3039D87}"/>
              </a:ext>
            </a:extLst>
          </p:cNvPr>
          <p:cNvSpPr>
            <a:spLocks noChangeArrowheads="1"/>
          </p:cNvSpPr>
          <p:nvPr/>
        </p:nvSpPr>
        <p:spPr bwMode="auto">
          <a:xfrm>
            <a:off x="7742238"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49" name="Rectangle 13">
            <a:extLst>
              <a:ext uri="{FF2B5EF4-FFF2-40B4-BE49-F238E27FC236}">
                <a16:creationId xmlns:a16="http://schemas.microsoft.com/office/drawing/2014/main" id="{6B0890D6-164F-4212-A9D0-78FF9B8039F7}"/>
              </a:ext>
            </a:extLst>
          </p:cNvPr>
          <p:cNvSpPr>
            <a:spLocks noChangeArrowheads="1"/>
          </p:cNvSpPr>
          <p:nvPr/>
        </p:nvSpPr>
        <p:spPr bwMode="auto">
          <a:xfrm>
            <a:off x="5776913"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50" name="Rectangle 14">
            <a:extLst>
              <a:ext uri="{FF2B5EF4-FFF2-40B4-BE49-F238E27FC236}">
                <a16:creationId xmlns:a16="http://schemas.microsoft.com/office/drawing/2014/main" id="{DFD2CDEE-8A11-489D-A77F-8FA6661BF64D}"/>
              </a:ext>
            </a:extLst>
          </p:cNvPr>
          <p:cNvSpPr>
            <a:spLocks noChangeArrowheads="1"/>
          </p:cNvSpPr>
          <p:nvPr/>
        </p:nvSpPr>
        <p:spPr bwMode="auto">
          <a:xfrm>
            <a:off x="3798888" y="3352800"/>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51" name="Line 15">
            <a:extLst>
              <a:ext uri="{FF2B5EF4-FFF2-40B4-BE49-F238E27FC236}">
                <a16:creationId xmlns:a16="http://schemas.microsoft.com/office/drawing/2014/main" id="{3D0C4DBF-190D-4A37-A680-3100D4D93041}"/>
              </a:ext>
            </a:extLst>
          </p:cNvPr>
          <p:cNvSpPr>
            <a:spLocks noChangeShapeType="1"/>
          </p:cNvSpPr>
          <p:nvPr/>
        </p:nvSpPr>
        <p:spPr bwMode="auto">
          <a:xfrm flipH="1">
            <a:off x="3328988" y="364013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2" name="Arc 18">
            <a:extLst>
              <a:ext uri="{FF2B5EF4-FFF2-40B4-BE49-F238E27FC236}">
                <a16:creationId xmlns:a16="http://schemas.microsoft.com/office/drawing/2014/main" id="{389C9BB2-3055-4277-A275-FDD957EC1898}"/>
              </a:ext>
            </a:extLst>
          </p:cNvPr>
          <p:cNvSpPr>
            <a:spLocks/>
          </p:cNvSpPr>
          <p:nvPr/>
        </p:nvSpPr>
        <p:spPr bwMode="auto">
          <a:xfrm>
            <a:off x="5487988" y="3074988"/>
            <a:ext cx="448219" cy="273049"/>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Text Box 19">
            <a:extLst>
              <a:ext uri="{FF2B5EF4-FFF2-40B4-BE49-F238E27FC236}">
                <a16:creationId xmlns:a16="http://schemas.microsoft.com/office/drawing/2014/main" id="{9711BF75-6156-499D-A652-CE2426911138}"/>
              </a:ext>
            </a:extLst>
          </p:cNvPr>
          <p:cNvSpPr txBox="1">
            <a:spLocks noChangeArrowheads="1"/>
          </p:cNvSpPr>
          <p:nvPr/>
        </p:nvSpPr>
        <p:spPr bwMode="auto">
          <a:xfrm>
            <a:off x="5189120" y="2877367"/>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p</a:t>
            </a:r>
          </a:p>
        </p:txBody>
      </p:sp>
      <p:sp>
        <p:nvSpPr>
          <p:cNvPr id="54" name="Text Box 38">
            <a:extLst>
              <a:ext uri="{FF2B5EF4-FFF2-40B4-BE49-F238E27FC236}">
                <a16:creationId xmlns:a16="http://schemas.microsoft.com/office/drawing/2014/main" id="{2CCD3C30-9BF7-481C-9D1E-DFA794005007}"/>
              </a:ext>
            </a:extLst>
          </p:cNvPr>
          <p:cNvSpPr txBox="1">
            <a:spLocks noChangeArrowheads="1"/>
          </p:cNvSpPr>
          <p:nvPr/>
        </p:nvSpPr>
        <p:spPr bwMode="auto">
          <a:xfrm>
            <a:off x="2536825" y="328136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55" name="Line 39">
            <a:extLst>
              <a:ext uri="{FF2B5EF4-FFF2-40B4-BE49-F238E27FC236}">
                <a16:creationId xmlns:a16="http://schemas.microsoft.com/office/drawing/2014/main" id="{2CBA92D3-19DF-47C3-BD10-EE106E473722}"/>
              </a:ext>
            </a:extLst>
          </p:cNvPr>
          <p:cNvSpPr>
            <a:spLocks noChangeShapeType="1"/>
          </p:cNvSpPr>
          <p:nvPr/>
        </p:nvSpPr>
        <p:spPr bwMode="auto">
          <a:xfrm flipH="1">
            <a:off x="5345113" y="364013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40">
            <a:extLst>
              <a:ext uri="{FF2B5EF4-FFF2-40B4-BE49-F238E27FC236}">
                <a16:creationId xmlns:a16="http://schemas.microsoft.com/office/drawing/2014/main" id="{20322643-67B0-4C33-9A3F-DCDFDE1E532A}"/>
              </a:ext>
            </a:extLst>
          </p:cNvPr>
          <p:cNvSpPr>
            <a:spLocks noChangeShapeType="1"/>
          </p:cNvSpPr>
          <p:nvPr/>
        </p:nvSpPr>
        <p:spPr bwMode="auto">
          <a:xfrm flipH="1">
            <a:off x="7407275" y="364013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7" name="Group 55">
            <a:extLst>
              <a:ext uri="{FF2B5EF4-FFF2-40B4-BE49-F238E27FC236}">
                <a16:creationId xmlns:a16="http://schemas.microsoft.com/office/drawing/2014/main" id="{D98BCD53-589C-4D36-A9AC-91C8B3FE9E44}"/>
              </a:ext>
            </a:extLst>
          </p:cNvPr>
          <p:cNvGrpSpPr>
            <a:grpSpLocks/>
          </p:cNvGrpSpPr>
          <p:nvPr/>
        </p:nvGrpSpPr>
        <p:grpSpPr bwMode="auto">
          <a:xfrm>
            <a:off x="5056189" y="2944813"/>
            <a:ext cx="2982912" cy="1704974"/>
            <a:chOff x="1791" y="1333"/>
            <a:chExt cx="2042" cy="1074"/>
          </a:xfrm>
        </p:grpSpPr>
        <p:sp>
          <p:nvSpPr>
            <p:cNvPr id="58" name="Line 42">
              <a:extLst>
                <a:ext uri="{FF2B5EF4-FFF2-40B4-BE49-F238E27FC236}">
                  <a16:creationId xmlns:a16="http://schemas.microsoft.com/office/drawing/2014/main" id="{9E0C55EE-A9F3-43AE-8AB8-89B2AC4258F5}"/>
                </a:ext>
              </a:extLst>
            </p:cNvPr>
            <p:cNvSpPr>
              <a:spLocks noChangeShapeType="1"/>
            </p:cNvSpPr>
            <p:nvPr/>
          </p:nvSpPr>
          <p:spPr bwMode="auto">
            <a:xfrm flipV="1">
              <a:off x="1791" y="1333"/>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43">
              <a:extLst>
                <a:ext uri="{FF2B5EF4-FFF2-40B4-BE49-F238E27FC236}">
                  <a16:creationId xmlns:a16="http://schemas.microsoft.com/office/drawing/2014/main" id="{AEF4132F-7478-4DFD-BCC0-D623DD9F92D8}"/>
                </a:ext>
              </a:extLst>
            </p:cNvPr>
            <p:cNvSpPr>
              <a:spLocks noChangeShapeType="1"/>
            </p:cNvSpPr>
            <p:nvPr/>
          </p:nvSpPr>
          <p:spPr bwMode="auto">
            <a:xfrm>
              <a:off x="1791" y="1333"/>
              <a:ext cx="204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44">
              <a:extLst>
                <a:ext uri="{FF2B5EF4-FFF2-40B4-BE49-F238E27FC236}">
                  <a16:creationId xmlns:a16="http://schemas.microsoft.com/office/drawing/2014/main" id="{114DFE8E-A1C9-4864-8E4C-B372AE569E1F}"/>
                </a:ext>
              </a:extLst>
            </p:cNvPr>
            <p:cNvSpPr>
              <a:spLocks noChangeShapeType="1"/>
            </p:cNvSpPr>
            <p:nvPr/>
          </p:nvSpPr>
          <p:spPr bwMode="auto">
            <a:xfrm>
              <a:off x="3833" y="1333"/>
              <a:ext cx="0" cy="24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 name="Text Box 48">
              <a:extLst>
                <a:ext uri="{FF2B5EF4-FFF2-40B4-BE49-F238E27FC236}">
                  <a16:creationId xmlns:a16="http://schemas.microsoft.com/office/drawing/2014/main" id="{03603B52-7823-40BE-AD7E-EDC9E5E4D683}"/>
                </a:ext>
              </a:extLst>
            </p:cNvPr>
            <p:cNvSpPr txBox="1">
              <a:spLocks noChangeArrowheads="1"/>
            </p:cNvSpPr>
            <p:nvPr/>
          </p:nvSpPr>
          <p:spPr bwMode="auto">
            <a:xfrm>
              <a:off x="2399" y="2119"/>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grpSp>
      <p:grpSp>
        <p:nvGrpSpPr>
          <p:cNvPr id="62" name="Group 54">
            <a:extLst>
              <a:ext uri="{FF2B5EF4-FFF2-40B4-BE49-F238E27FC236}">
                <a16:creationId xmlns:a16="http://schemas.microsoft.com/office/drawing/2014/main" id="{33F26CAE-667E-4E55-BF91-E35D5C3261C9}"/>
              </a:ext>
            </a:extLst>
          </p:cNvPr>
          <p:cNvGrpSpPr>
            <a:grpSpLocks/>
          </p:cNvGrpSpPr>
          <p:nvPr/>
        </p:nvGrpSpPr>
        <p:grpSpPr bwMode="auto">
          <a:xfrm>
            <a:off x="4049713" y="2502695"/>
            <a:ext cx="3933825" cy="1725612"/>
            <a:chOff x="1610" y="1017"/>
            <a:chExt cx="2045" cy="1087"/>
          </a:xfrm>
        </p:grpSpPr>
        <p:sp>
          <p:nvSpPr>
            <p:cNvPr id="63" name="Text Box 29">
              <a:extLst>
                <a:ext uri="{FF2B5EF4-FFF2-40B4-BE49-F238E27FC236}">
                  <a16:creationId xmlns:a16="http://schemas.microsoft.com/office/drawing/2014/main" id="{6E52A5D4-DE03-45FA-B122-93F848F81FFE}"/>
                </a:ext>
              </a:extLst>
            </p:cNvPr>
            <p:cNvSpPr txBox="1">
              <a:spLocks noChangeArrowheads="1"/>
            </p:cNvSpPr>
            <p:nvPr/>
          </p:nvSpPr>
          <p:spPr bwMode="auto">
            <a:xfrm>
              <a:off x="2611" y="101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64" name="Line 45">
              <a:extLst>
                <a:ext uri="{FF2B5EF4-FFF2-40B4-BE49-F238E27FC236}">
                  <a16:creationId xmlns:a16="http://schemas.microsoft.com/office/drawing/2014/main" id="{C7BB5F99-8AA9-47CA-9B52-F3CEFCA7358C}"/>
                </a:ext>
              </a:extLst>
            </p:cNvPr>
            <p:cNvSpPr>
              <a:spLocks noChangeShapeType="1"/>
            </p:cNvSpPr>
            <p:nvPr/>
          </p:nvSpPr>
          <p:spPr bwMode="auto">
            <a:xfrm>
              <a:off x="3651" y="1741"/>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46">
              <a:extLst>
                <a:ext uri="{FF2B5EF4-FFF2-40B4-BE49-F238E27FC236}">
                  <a16:creationId xmlns:a16="http://schemas.microsoft.com/office/drawing/2014/main" id="{31EDF943-D17D-4192-885F-355D2C29C48D}"/>
                </a:ext>
              </a:extLst>
            </p:cNvPr>
            <p:cNvSpPr>
              <a:spLocks noChangeShapeType="1"/>
            </p:cNvSpPr>
            <p:nvPr/>
          </p:nvSpPr>
          <p:spPr bwMode="auto">
            <a:xfrm flipV="1">
              <a:off x="1615" y="2104"/>
              <a:ext cx="204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47">
              <a:extLst>
                <a:ext uri="{FF2B5EF4-FFF2-40B4-BE49-F238E27FC236}">
                  <a16:creationId xmlns:a16="http://schemas.microsoft.com/office/drawing/2014/main" id="{BD96A0DB-3DF2-4892-96A3-87743309246D}"/>
                </a:ext>
              </a:extLst>
            </p:cNvPr>
            <p:cNvSpPr>
              <a:spLocks noChangeShapeType="1"/>
            </p:cNvSpPr>
            <p:nvPr/>
          </p:nvSpPr>
          <p:spPr bwMode="auto">
            <a:xfrm flipV="1">
              <a:off x="1610" y="1832"/>
              <a:ext cx="0" cy="27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46"/>
                                        </p:tgtEl>
                                      </p:cBhvr>
                                    </p:animEffect>
                                    <p:set>
                                      <p:cBhvr>
                                        <p:cTn id="12" dur="1" fill="hold">
                                          <p:stCondLst>
                                            <p:cond delay="499"/>
                                          </p:stCondLst>
                                        </p:cTn>
                                        <p:tgtEl>
                                          <p:spTgt spid="46"/>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right)">
                                      <p:cBhvr>
                                        <p:cTn id="2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A5C71D9-20DE-4ACB-9F39-7F96B6DAEF3C}"/>
              </a:ext>
            </a:extLst>
          </p:cNvPr>
          <p:cNvSpPr/>
          <p:nvPr/>
        </p:nvSpPr>
        <p:spPr>
          <a:xfrm>
            <a:off x="533400" y="477794"/>
            <a:ext cx="11277600" cy="6749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int DlinkDel(DoubleList L,int i,ElemType *e)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DNode  *p;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双向链表的移动节点指针</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int k;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节点索引号</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p=L;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移到指针刚开始指向头节点</a:t>
            </a:r>
            <a:endParaRPr lang="en-US" altLang="zh-CN" sz="1900" b="1" dirty="0">
              <a:solidFill>
                <a:srgbClr val="00B050"/>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k=0;                     </a:t>
            </a:r>
            <a:r>
              <a:rPr lang="zh-CN" altLang="en-US" sz="1900" b="1" dirty="0">
                <a:solidFill>
                  <a:srgbClr val="CC00CC"/>
                </a:solidFill>
                <a:latin typeface="微软雅黑" panose="020B0503020204020204" pitchFamily="34" charset="-122"/>
                <a:ea typeface="微软雅黑" panose="020B0503020204020204" pitchFamily="34" charset="-122"/>
              </a:rPr>
              <a:t>/*从"头"开始，查找第</a:t>
            </a:r>
            <a:r>
              <a:rPr lang="zh-CN" altLang="en-US" sz="1900" b="1" dirty="0">
                <a:solidFill>
                  <a:srgbClr val="00B050"/>
                </a:solidFill>
                <a:latin typeface="微软雅黑" panose="020B0503020204020204" pitchFamily="34" charset="-122"/>
                <a:ea typeface="微软雅黑" panose="020B0503020204020204" pitchFamily="34" charset="-122"/>
              </a:rPr>
              <a:t>i</a:t>
            </a:r>
            <a:r>
              <a:rPr lang="zh-CN" altLang="en-US" sz="1900" b="1" dirty="0">
                <a:solidFill>
                  <a:srgbClr val="CC00CC"/>
                </a:solidFill>
                <a:latin typeface="微软雅黑" panose="020B0503020204020204" pitchFamily="34" charset="-122"/>
                <a:ea typeface="微软雅黑" panose="020B0503020204020204" pitchFamily="34" charset="-122"/>
              </a:rPr>
              <a:t>个结点*/</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while(p-&gt;next!=</a:t>
            </a:r>
            <a:r>
              <a:rPr lang="en-US" altLang="zh-CN" sz="1900" b="1" dirty="0">
                <a:solidFill>
                  <a:srgbClr val="000066"/>
                </a:solidFill>
                <a:latin typeface="微软雅黑" panose="020B0503020204020204" pitchFamily="34" charset="-122"/>
                <a:ea typeface="微软雅黑" panose="020B0503020204020204" pitchFamily="34" charset="-122"/>
              </a:rPr>
              <a:t>NULL</a:t>
            </a:r>
            <a:r>
              <a:rPr lang="zh-CN" altLang="en-US" sz="1900" b="1" dirty="0">
                <a:solidFill>
                  <a:srgbClr val="000066"/>
                </a:solidFill>
                <a:latin typeface="微软雅黑" panose="020B0503020204020204" pitchFamily="34" charset="-122"/>
                <a:ea typeface="微软雅黑" panose="020B0503020204020204" pitchFamily="34" charset="-122"/>
              </a:rPr>
              <a:t> &amp;&amp; k&lt;i) {  </a:t>
            </a:r>
            <a:r>
              <a:rPr lang="zh-CN" altLang="en-US" sz="1900" b="1" dirty="0">
                <a:solidFill>
                  <a:srgbClr val="CC00CC"/>
                </a:solidFill>
                <a:latin typeface="微软雅黑" panose="020B0503020204020204" pitchFamily="34" charset="-122"/>
                <a:ea typeface="微软雅黑" panose="020B0503020204020204" pitchFamily="34" charset="-122"/>
              </a:rPr>
              <a:t>/* 找到p指向第i个结点</a:t>
            </a:r>
            <a:r>
              <a:rPr lang="zh-CN" altLang="en-US" sz="1900" b="1" dirty="0">
                <a:solidFill>
                  <a:srgbClr val="00B050"/>
                </a:solidFill>
                <a:latin typeface="微软雅黑" panose="020B0503020204020204" pitchFamily="34" charset="-122"/>
                <a:ea typeface="微软雅黑" panose="020B0503020204020204" pitchFamily="34" charset="-122"/>
              </a:rPr>
              <a:t>，若没有到尾节点且节点索引号小于</a:t>
            </a:r>
            <a:r>
              <a:rPr lang="en-US" altLang="zh-CN" sz="1900" b="1" dirty="0" err="1">
                <a:solidFill>
                  <a:srgbClr val="00B050"/>
                </a:solidFill>
                <a:latin typeface="微软雅黑" panose="020B0503020204020204" pitchFamily="34" charset="-122"/>
                <a:ea typeface="微软雅黑" panose="020B0503020204020204" pitchFamily="34" charset="-122"/>
              </a:rPr>
              <a:t>i</a:t>
            </a:r>
            <a:r>
              <a:rPr lang="zh-CN" altLang="en-US" sz="1900" b="1" dirty="0">
                <a:solidFill>
                  <a:srgbClr val="00B050"/>
                </a:solidFill>
                <a:latin typeface="微软雅黑" panose="020B0503020204020204" pitchFamily="34" charset="-122"/>
                <a:ea typeface="微软雅黑" panose="020B0503020204020204" pitchFamily="34" charset="-122"/>
              </a:rPr>
              <a:t> </a:t>
            </a:r>
            <a:r>
              <a:rPr lang="zh-CN" altLang="en-US" sz="1900" b="1" dirty="0">
                <a:solidFill>
                  <a:srgbClr val="CC00CC"/>
                </a:solidFill>
                <a:latin typeface="微软雅黑" panose="020B0503020204020204" pitchFamily="34" charset="-122"/>
                <a:ea typeface="微软雅黑" panose="020B0503020204020204" pitchFamily="34" charset="-122"/>
              </a:rPr>
              <a:t>*/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p=p-&gt;next;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后移</a:t>
            </a:r>
            <a:r>
              <a:rPr lang="en-US" altLang="zh-CN" sz="1900" b="1" dirty="0">
                <a:solidFill>
                  <a:srgbClr val="00B050"/>
                </a:solidFill>
                <a:latin typeface="微软雅黑" panose="020B0503020204020204" pitchFamily="34" charset="-122"/>
                <a:ea typeface="微软雅黑" panose="020B0503020204020204" pitchFamily="34" charset="-122"/>
              </a:rPr>
              <a:t>p</a:t>
            </a:r>
            <a:endParaRPr lang="zh-CN" altLang="en-US" sz="1900" b="1" dirty="0">
              <a:solidFill>
                <a:srgbClr val="00B050"/>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k+</a:t>
            </a:r>
            <a:r>
              <a:rPr lang="en-US" altLang="zh-CN" sz="1900" b="1" dirty="0">
                <a:solidFill>
                  <a:srgbClr val="000066"/>
                </a:solidFill>
                <a:latin typeface="微软雅黑" panose="020B0503020204020204" pitchFamily="34" charset="-122"/>
                <a:ea typeface="微软雅黑" panose="020B0503020204020204" pitchFamily="34" charset="-122"/>
              </a:rPr>
              <a:t>+</a:t>
            </a:r>
            <a:r>
              <a:rPr lang="zh-CN" altLang="en-US" sz="1900" b="1" dirty="0">
                <a:solidFill>
                  <a:srgbClr val="000066"/>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节点索引号加</a:t>
            </a:r>
            <a:r>
              <a:rPr lang="en-US" altLang="zh-CN" sz="1900" b="1" dirty="0">
                <a:solidFill>
                  <a:srgbClr val="00B050"/>
                </a:solidFill>
                <a:latin typeface="微软雅黑" panose="020B0503020204020204" pitchFamily="34" charset="-122"/>
                <a:ea typeface="微软雅黑" panose="020B0503020204020204" pitchFamily="34" charset="-122"/>
              </a:rPr>
              <a:t>1</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if( </a:t>
            </a:r>
            <a:r>
              <a:rPr lang="en-US" altLang="zh-CN" sz="1900" b="1" dirty="0">
                <a:solidFill>
                  <a:srgbClr val="000066"/>
                </a:solidFill>
                <a:latin typeface="微软雅黑" panose="020B0503020204020204" pitchFamily="34" charset="-122"/>
                <a:ea typeface="微软雅黑" panose="020B0503020204020204" pitchFamily="34" charset="-122"/>
              </a:rPr>
              <a:t>k !</a:t>
            </a:r>
            <a:r>
              <a:rPr lang="zh-CN" altLang="en-US" sz="1900" b="1" dirty="0">
                <a:solidFill>
                  <a:srgbClr val="000066"/>
                </a:solidFill>
                <a:latin typeface="微软雅黑" panose="020B0503020204020204" pitchFamily="34" charset="-122"/>
                <a:ea typeface="微软雅黑" panose="020B0503020204020204" pitchFamily="34" charset="-122"/>
              </a:rPr>
              <a:t>= </a:t>
            </a:r>
            <a:r>
              <a:rPr lang="en-US" altLang="zh-CN" sz="1900" b="1" dirty="0" err="1">
                <a:solidFill>
                  <a:srgbClr val="000066"/>
                </a:solidFill>
                <a:latin typeface="微软雅黑" panose="020B0503020204020204" pitchFamily="34" charset="-122"/>
                <a:ea typeface="微软雅黑" panose="020B0503020204020204" pitchFamily="34" charset="-122"/>
              </a:rPr>
              <a:t>i</a:t>
            </a:r>
            <a:r>
              <a:rPr lang="zh-CN" altLang="en-US" sz="1900" b="1" dirty="0">
                <a:solidFill>
                  <a:srgbClr val="000066"/>
                </a:solidFill>
                <a:latin typeface="微软雅黑" panose="020B0503020204020204" pitchFamily="34" charset="-122"/>
                <a:ea typeface="微软雅黑" panose="020B0503020204020204" pitchFamily="34" charset="-122"/>
              </a:rPr>
              <a:t>)  {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到链表尾没有找到</a:t>
            </a:r>
            <a:r>
              <a:rPr lang="en-US" altLang="zh-CN" sz="1900" b="1" dirty="0" err="1">
                <a:solidFill>
                  <a:srgbClr val="00B050"/>
                </a:solidFill>
                <a:latin typeface="微软雅黑" panose="020B0503020204020204" pitchFamily="34" charset="-122"/>
                <a:ea typeface="微软雅黑" panose="020B0503020204020204" pitchFamily="34" charset="-122"/>
              </a:rPr>
              <a:t>i</a:t>
            </a:r>
            <a:endParaRPr lang="zh-CN" altLang="en-US" sz="1900" b="1" dirty="0">
              <a:solidFill>
                <a:srgbClr val="00B050"/>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return ERROR;</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a:t>
            </a:r>
            <a:r>
              <a:rPr lang="zh-CN" altLang="en-US" sz="1900" b="1" dirty="0">
                <a:solidFill>
                  <a:srgbClr val="CC00CC"/>
                </a:solidFill>
                <a:latin typeface="微软雅黑" panose="020B0503020204020204" pitchFamily="34" charset="-122"/>
                <a:ea typeface="微软雅黑" panose="020B0503020204020204" pitchFamily="34" charset="-122"/>
              </a:rPr>
              <a:t> /* 第i个结点不存在 */</a:t>
            </a:r>
            <a:endParaRPr lang="zh-CN" altLang="en-US" sz="1900" b="1" dirty="0">
              <a:solidFill>
                <a:srgbClr val="000066"/>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*e=p-&gt;data;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返回删除节点数据值</a:t>
            </a:r>
            <a:endParaRPr lang="en-US" altLang="zh-CN" sz="1900" b="1" dirty="0">
              <a:solidFill>
                <a:srgbClr val="00B050"/>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en-US" altLang="zh-CN" sz="1900" b="1" dirty="0">
                <a:solidFill>
                  <a:srgbClr val="000066"/>
                </a:solidFill>
                <a:latin typeface="微软雅黑" panose="020B0503020204020204" pitchFamily="34" charset="-122"/>
                <a:ea typeface="微软雅黑" panose="020B0503020204020204" pitchFamily="34" charset="-122"/>
              </a:rPr>
              <a:t>    </a:t>
            </a:r>
            <a:r>
              <a:rPr lang="zh-CN" altLang="en-US" sz="1900" b="1" dirty="0">
                <a:solidFill>
                  <a:srgbClr val="000066"/>
                </a:solidFill>
                <a:latin typeface="微软雅黑" panose="020B0503020204020204" pitchFamily="34" charset="-122"/>
                <a:ea typeface="微软雅黑" panose="020B0503020204020204" pitchFamily="34" charset="-122"/>
              </a:rPr>
              <a:t>p-&gt;prior-&gt;next=p-&gt;next;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图中步骤</a:t>
            </a:r>
            <a:r>
              <a:rPr lang="en-US" altLang="zh-CN" sz="1900" b="1" dirty="0">
                <a:solidFill>
                  <a:srgbClr val="00B050"/>
                </a:solidFill>
                <a:latin typeface="微软雅黑" panose="020B0503020204020204" pitchFamily="34" charset="-122"/>
                <a:ea typeface="微软雅黑" panose="020B0503020204020204" pitchFamily="34" charset="-122"/>
              </a:rPr>
              <a:t>1,</a:t>
            </a:r>
            <a:r>
              <a:rPr lang="zh-CN" altLang="en-US" sz="1900" b="1" dirty="0">
                <a:solidFill>
                  <a:srgbClr val="00B050"/>
                </a:solidFill>
                <a:latin typeface="微软雅黑" panose="020B0503020204020204" pitchFamily="34" charset="-122"/>
                <a:ea typeface="微软雅黑" panose="020B0503020204020204" pitchFamily="34" charset="-122"/>
              </a:rPr>
              <a:t>删除前第</a:t>
            </a:r>
            <a:r>
              <a:rPr lang="en-US" altLang="zh-CN" sz="1900" b="1" dirty="0">
                <a:solidFill>
                  <a:srgbClr val="00B050"/>
                </a:solidFill>
                <a:latin typeface="微软雅黑" panose="020B0503020204020204" pitchFamily="34" charset="-122"/>
                <a:ea typeface="微软雅黑" panose="020B0503020204020204" pitchFamily="34" charset="-122"/>
              </a:rPr>
              <a:t>i-1</a:t>
            </a:r>
            <a:r>
              <a:rPr lang="zh-CN" altLang="en-US" sz="1900" b="1" dirty="0">
                <a:solidFill>
                  <a:srgbClr val="00B050"/>
                </a:solidFill>
                <a:latin typeface="微软雅黑" panose="020B0503020204020204" pitchFamily="34" charset="-122"/>
                <a:ea typeface="微软雅黑" panose="020B0503020204020204" pitchFamily="34" charset="-122"/>
              </a:rPr>
              <a:t>节点的后指针域指向删除前第</a:t>
            </a:r>
            <a:r>
              <a:rPr lang="en-US" altLang="zh-CN" sz="1900" b="1" dirty="0">
                <a:solidFill>
                  <a:srgbClr val="00B050"/>
                </a:solidFill>
                <a:latin typeface="微软雅黑" panose="020B0503020204020204" pitchFamily="34" charset="-122"/>
                <a:ea typeface="微软雅黑" panose="020B0503020204020204" pitchFamily="34" charset="-122"/>
              </a:rPr>
              <a:t>i+1</a:t>
            </a:r>
            <a:r>
              <a:rPr lang="zh-CN" altLang="en-US" sz="1900" b="1" dirty="0">
                <a:solidFill>
                  <a:srgbClr val="00B050"/>
                </a:solidFill>
                <a:latin typeface="微软雅黑" panose="020B0503020204020204" pitchFamily="34" charset="-122"/>
                <a:ea typeface="微软雅黑" panose="020B0503020204020204" pitchFamily="34" charset="-122"/>
              </a:rPr>
              <a:t>节点</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a:t>
            </a:r>
            <a:r>
              <a:rPr lang="en-US" altLang="zh-CN" sz="1900" b="1" dirty="0">
                <a:solidFill>
                  <a:srgbClr val="000066"/>
                </a:solidFill>
                <a:latin typeface="微软雅黑" panose="020B0503020204020204" pitchFamily="34" charset="-122"/>
                <a:ea typeface="微软雅黑" panose="020B0503020204020204" pitchFamily="34" charset="-122"/>
              </a:rPr>
              <a:t>if(</a:t>
            </a:r>
            <a:r>
              <a:rPr lang="zh-CN" altLang="en-US" sz="1900" b="1" dirty="0">
                <a:solidFill>
                  <a:srgbClr val="000066"/>
                </a:solidFill>
                <a:latin typeface="微软雅黑" panose="020B0503020204020204" pitchFamily="34" charset="-122"/>
                <a:ea typeface="微软雅黑" panose="020B0503020204020204" pitchFamily="34" charset="-122"/>
              </a:rPr>
              <a:t>p-&gt;next</a:t>
            </a:r>
            <a:r>
              <a:rPr lang="en-US" altLang="zh-CN" sz="1900" b="1" dirty="0">
                <a:solidFill>
                  <a:srgbClr val="000066"/>
                </a:solidFill>
                <a:latin typeface="微软雅黑" panose="020B0503020204020204" pitchFamily="34" charset="-122"/>
                <a:ea typeface="微软雅黑" panose="020B0503020204020204" pitchFamily="34" charset="-122"/>
              </a:rPr>
              <a:t>!</a:t>
            </a:r>
            <a:r>
              <a:rPr lang="zh-CN" altLang="en-US" sz="1900" b="1" dirty="0">
                <a:solidFill>
                  <a:srgbClr val="000066"/>
                </a:solidFill>
                <a:latin typeface="微软雅黑" panose="020B0503020204020204" pitchFamily="34" charset="-122"/>
                <a:ea typeface="微软雅黑" panose="020B0503020204020204" pitchFamily="34" charset="-122"/>
              </a:rPr>
              <a:t>=</a:t>
            </a:r>
            <a:r>
              <a:rPr lang="en-US" altLang="zh-CN" sz="1900" b="1" dirty="0">
                <a:solidFill>
                  <a:srgbClr val="000066"/>
                </a:solidFill>
                <a:latin typeface="微软雅黑" panose="020B0503020204020204" pitchFamily="34" charset="-122"/>
                <a:ea typeface="微软雅黑" panose="020B0503020204020204" pitchFamily="34" charset="-122"/>
              </a:rPr>
              <a:t>NULL</a:t>
            </a:r>
            <a:r>
              <a:rPr lang="zh-CN" altLang="en-US" sz="1900" b="1" dirty="0">
                <a:solidFill>
                  <a:srgbClr val="000066"/>
                </a:solidFill>
                <a:latin typeface="微软雅黑" panose="020B0503020204020204" pitchFamily="34" charset="-122"/>
                <a:ea typeface="微软雅黑" panose="020B0503020204020204" pitchFamily="34" charset="-122"/>
              </a:rPr>
              <a:t> </a:t>
            </a:r>
            <a:r>
              <a:rPr lang="en-US" altLang="zh-CN" sz="1900" b="1" dirty="0">
                <a:solidFill>
                  <a:srgbClr val="000066"/>
                </a:solidFill>
                <a:latin typeface="微软雅黑" panose="020B0503020204020204" pitchFamily="34" charset="-122"/>
                <a:ea typeface="微软雅黑" panose="020B0503020204020204" pitchFamily="34" charset="-122"/>
              </a:rPr>
              <a:t>){</a:t>
            </a:r>
            <a:r>
              <a:rPr lang="zh-CN" altLang="en-US" sz="1900" b="1" dirty="0">
                <a:solidFill>
                  <a:srgbClr val="CC00CC"/>
                </a:solidFill>
                <a:latin typeface="微软雅黑" panose="020B0503020204020204" pitchFamily="34" charset="-122"/>
                <a:ea typeface="微软雅黑" panose="020B0503020204020204" pitchFamily="34" charset="-122"/>
              </a:rPr>
              <a:t>/</a:t>
            </a:r>
            <a:r>
              <a:rPr lang="en-US" altLang="zh-CN" sz="1900" b="1" dirty="0">
                <a:solidFill>
                  <a:srgbClr val="CC00CC"/>
                </a:solidFill>
                <a:latin typeface="微软雅黑" panose="020B0503020204020204" pitchFamily="34" charset="-122"/>
                <a:ea typeface="微软雅黑" panose="020B0503020204020204" pitchFamily="34" charset="-122"/>
              </a:rPr>
              <a:t>/</a:t>
            </a:r>
            <a:r>
              <a:rPr lang="zh-CN" altLang="en-US" sz="1900" b="1" dirty="0">
                <a:solidFill>
                  <a:srgbClr val="CC00CC"/>
                </a:solidFill>
                <a:latin typeface="微软雅黑" panose="020B0503020204020204" pitchFamily="34" charset="-122"/>
                <a:ea typeface="微软雅黑" panose="020B0503020204020204" pitchFamily="34" charset="-122"/>
              </a:rPr>
              <a:t>若不是最后一个节点，修改下一结点的prior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双向循环链表，不需要该句</a:t>
            </a:r>
            <a:r>
              <a:rPr lang="en-US" altLang="zh-CN" sz="1900" b="1" dirty="0">
                <a:solidFill>
                  <a:srgbClr val="00B050"/>
                </a:solidFill>
                <a:latin typeface="微软雅黑" panose="020B0503020204020204" pitchFamily="34" charset="-122"/>
                <a:ea typeface="微软雅黑" panose="020B0503020204020204" pitchFamily="34" charset="-122"/>
              </a:rPr>
              <a:t>)</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a:t>
            </a:r>
            <a:r>
              <a:rPr lang="zh-CN" altLang="en-US" sz="1900" b="1" dirty="0">
                <a:solidFill>
                  <a:srgbClr val="00B050"/>
                </a:solidFill>
                <a:latin typeface="微软雅黑" panose="020B0503020204020204" pitchFamily="34" charset="-122"/>
                <a:ea typeface="微软雅黑" panose="020B0503020204020204" pitchFamily="34" charset="-122"/>
              </a:rPr>
              <a:t>p-&gt;next</a:t>
            </a:r>
            <a:r>
              <a:rPr lang="zh-CN" altLang="en-US" sz="1900" b="1" dirty="0">
                <a:solidFill>
                  <a:srgbClr val="000066"/>
                </a:solidFill>
                <a:highlight>
                  <a:srgbClr val="FFFF00"/>
                </a:highlight>
                <a:latin typeface="微软雅黑" panose="020B0503020204020204" pitchFamily="34" charset="-122"/>
                <a:ea typeface="微软雅黑" panose="020B0503020204020204" pitchFamily="34" charset="-122"/>
              </a:rPr>
              <a:t>-&gt;prior</a:t>
            </a:r>
            <a:r>
              <a:rPr lang="zh-CN" altLang="en-US" sz="1900" b="1" dirty="0">
                <a:solidFill>
                  <a:srgbClr val="000066"/>
                </a:solidFill>
                <a:latin typeface="微软雅黑" panose="020B0503020204020204" pitchFamily="34" charset="-122"/>
                <a:ea typeface="微软雅黑" panose="020B0503020204020204" pitchFamily="34" charset="-122"/>
              </a:rPr>
              <a:t>=p-&gt;prior;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图中步骤</a:t>
            </a:r>
            <a:r>
              <a:rPr lang="en-US" altLang="zh-CN" sz="1900" b="1" dirty="0">
                <a:solidFill>
                  <a:srgbClr val="00B050"/>
                </a:solidFill>
                <a:latin typeface="微软雅黑" panose="020B0503020204020204" pitchFamily="34" charset="-122"/>
                <a:ea typeface="微软雅黑" panose="020B0503020204020204" pitchFamily="34" charset="-122"/>
              </a:rPr>
              <a:t>2,</a:t>
            </a:r>
            <a:r>
              <a:rPr lang="zh-CN" altLang="en-US" sz="1900" b="1" dirty="0">
                <a:solidFill>
                  <a:srgbClr val="00B050"/>
                </a:solidFill>
                <a:latin typeface="微软雅黑" panose="020B0503020204020204" pitchFamily="34" charset="-122"/>
                <a:ea typeface="微软雅黑" panose="020B0503020204020204" pitchFamily="34" charset="-122"/>
              </a:rPr>
              <a:t>删除前第</a:t>
            </a:r>
            <a:r>
              <a:rPr lang="en-US" altLang="zh-CN" sz="1900" b="1" dirty="0">
                <a:solidFill>
                  <a:srgbClr val="00B050"/>
                </a:solidFill>
                <a:latin typeface="微软雅黑" panose="020B0503020204020204" pitchFamily="34" charset="-122"/>
                <a:ea typeface="微软雅黑" panose="020B0503020204020204" pitchFamily="34" charset="-122"/>
              </a:rPr>
              <a:t>i+1</a:t>
            </a:r>
            <a:r>
              <a:rPr lang="zh-CN" altLang="en-US" sz="1900" b="1" dirty="0">
                <a:solidFill>
                  <a:srgbClr val="00B050"/>
                </a:solidFill>
                <a:latin typeface="微软雅黑" panose="020B0503020204020204" pitchFamily="34" charset="-122"/>
                <a:ea typeface="微软雅黑" panose="020B0503020204020204" pitchFamily="34" charset="-122"/>
              </a:rPr>
              <a:t>节点的前指针域指向删除前第</a:t>
            </a:r>
            <a:r>
              <a:rPr lang="en-US" altLang="zh-CN" sz="1900" b="1" dirty="0">
                <a:solidFill>
                  <a:srgbClr val="00B050"/>
                </a:solidFill>
                <a:latin typeface="微软雅黑" panose="020B0503020204020204" pitchFamily="34" charset="-122"/>
                <a:ea typeface="微软雅黑" panose="020B0503020204020204" pitchFamily="34" charset="-122"/>
              </a:rPr>
              <a:t>i-1</a:t>
            </a:r>
            <a:r>
              <a:rPr lang="zh-CN" altLang="en-US" sz="1900" b="1" dirty="0">
                <a:solidFill>
                  <a:srgbClr val="00B050"/>
                </a:solidFill>
                <a:latin typeface="微软雅黑" panose="020B0503020204020204" pitchFamily="34" charset="-122"/>
                <a:ea typeface="微软雅黑" panose="020B0503020204020204" pitchFamily="34" charset="-122"/>
              </a:rPr>
              <a:t>节点</a:t>
            </a:r>
            <a:endParaRPr lang="zh-CN" altLang="en-US" sz="1900" b="1" dirty="0">
              <a:solidFill>
                <a:srgbClr val="000066"/>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a:t>
            </a:r>
            <a:endParaRPr lang="en-US" altLang="zh-CN" sz="1900" b="1" dirty="0">
              <a:solidFill>
                <a:srgbClr val="000066"/>
              </a:solidFill>
              <a:latin typeface="微软雅黑" panose="020B0503020204020204" pitchFamily="34" charset="-122"/>
              <a:ea typeface="微软雅黑" panose="020B0503020204020204" pitchFamily="34" charset="-122"/>
            </a:endParaRPr>
          </a:p>
          <a:p>
            <a:pPr>
              <a:spcBef>
                <a:spcPts val="200"/>
              </a:spcBef>
              <a:spcAft>
                <a:spcPts val="0"/>
              </a:spcAft>
              <a:buClr>
                <a:srgbClr val="FF0000"/>
              </a:buClr>
              <a:buSzPct val="80000"/>
            </a:pPr>
            <a:r>
              <a:rPr lang="en-US" altLang="zh-CN" sz="1900" b="1" dirty="0">
                <a:solidFill>
                  <a:srgbClr val="000066"/>
                </a:solidFill>
                <a:latin typeface="微软雅黑" panose="020B0503020204020204" pitchFamily="34" charset="-122"/>
                <a:ea typeface="微软雅黑" panose="020B0503020204020204" pitchFamily="34" charset="-122"/>
              </a:rPr>
              <a:t>    </a:t>
            </a:r>
            <a:r>
              <a:rPr lang="zh-CN" altLang="en-US" sz="1900" b="1" dirty="0">
                <a:solidFill>
                  <a:srgbClr val="000066"/>
                </a:solidFill>
                <a:latin typeface="微软雅黑" panose="020B0503020204020204" pitchFamily="34" charset="-122"/>
                <a:ea typeface="微软雅黑" panose="020B0503020204020204" pitchFamily="34" charset="-122"/>
              </a:rPr>
              <a:t>free(p); </a:t>
            </a:r>
            <a:r>
              <a:rPr lang="en-US" altLang="zh-CN" sz="1900" b="1" dirty="0">
                <a:solidFill>
                  <a:srgbClr val="00B050"/>
                </a:solidFill>
                <a:latin typeface="微软雅黑" panose="020B0503020204020204" pitchFamily="34" charset="-122"/>
                <a:ea typeface="微软雅黑" panose="020B0503020204020204" pitchFamily="34" charset="-122"/>
              </a:rPr>
              <a:t>//</a:t>
            </a:r>
            <a:r>
              <a:rPr lang="zh-CN" altLang="en-US" sz="1900" b="1" dirty="0">
                <a:solidFill>
                  <a:srgbClr val="00B050"/>
                </a:solidFill>
                <a:latin typeface="微软雅黑" panose="020B0503020204020204" pitchFamily="34" charset="-122"/>
                <a:ea typeface="微软雅黑" panose="020B0503020204020204" pitchFamily="34" charset="-122"/>
              </a:rPr>
              <a:t>释放删除节点内存</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    return OK;    </a:t>
            </a:r>
          </a:p>
          <a:p>
            <a:pPr>
              <a:spcBef>
                <a:spcPts val="200"/>
              </a:spcBef>
              <a:spcAft>
                <a:spcPts val="0"/>
              </a:spcAft>
              <a:buClr>
                <a:srgbClr val="FF0000"/>
              </a:buClr>
              <a:buSzPct val="80000"/>
            </a:pPr>
            <a:r>
              <a:rPr lang="zh-CN" altLang="en-US" sz="1900" b="1" dirty="0">
                <a:solidFill>
                  <a:srgbClr val="000066"/>
                </a:solidFill>
                <a:latin typeface="微软雅黑" panose="020B0503020204020204" pitchFamily="34" charset="-122"/>
                <a:ea typeface="微软雅黑" panose="020B0503020204020204" pitchFamily="34" charset="-122"/>
              </a:rPr>
              <a:t>}</a:t>
            </a:r>
          </a:p>
        </p:txBody>
      </p:sp>
      <p:sp>
        <p:nvSpPr>
          <p:cNvPr id="3" name="Rectangle 2">
            <a:extLst>
              <a:ext uri="{FF2B5EF4-FFF2-40B4-BE49-F238E27FC236}">
                <a16:creationId xmlns:a16="http://schemas.microsoft.com/office/drawing/2014/main" id="{2D533D9E-BD76-4E9A-9380-FBDE64ABA10F}"/>
              </a:ext>
            </a:extLst>
          </p:cNvPr>
          <p:cNvSpPr>
            <a:spLocks noChangeArrowheads="1"/>
          </p:cNvSpPr>
          <p:nvPr/>
        </p:nvSpPr>
        <p:spPr bwMode="auto">
          <a:xfrm>
            <a:off x="6197600" y="3416299"/>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a</a:t>
            </a:r>
            <a:endParaRPr lang="en-US" altLang="zh-CN" sz="2000" b="1" baseline="-25000" dirty="0">
              <a:solidFill>
                <a:srgbClr val="3333FF"/>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57C67F4D-2A1C-4E64-A515-FD8B131F4E36}"/>
              </a:ext>
            </a:extLst>
          </p:cNvPr>
          <p:cNvSpPr>
            <a:spLocks noChangeArrowheads="1"/>
          </p:cNvSpPr>
          <p:nvPr/>
        </p:nvSpPr>
        <p:spPr bwMode="auto">
          <a:xfrm>
            <a:off x="6738937"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5" name="Rectangle 4">
            <a:extLst>
              <a:ext uri="{FF2B5EF4-FFF2-40B4-BE49-F238E27FC236}">
                <a16:creationId xmlns:a16="http://schemas.microsoft.com/office/drawing/2014/main" id="{8F6D82B4-1E27-4526-839D-8DDD55D618FF}"/>
              </a:ext>
            </a:extLst>
          </p:cNvPr>
          <p:cNvSpPr>
            <a:spLocks noChangeArrowheads="1"/>
          </p:cNvSpPr>
          <p:nvPr/>
        </p:nvSpPr>
        <p:spPr bwMode="auto">
          <a:xfrm>
            <a:off x="8210550" y="3416299"/>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b</a:t>
            </a:r>
          </a:p>
        </p:txBody>
      </p:sp>
      <p:sp>
        <p:nvSpPr>
          <p:cNvPr id="6" name="Rectangle 5">
            <a:extLst>
              <a:ext uri="{FF2B5EF4-FFF2-40B4-BE49-F238E27FC236}">
                <a16:creationId xmlns:a16="http://schemas.microsoft.com/office/drawing/2014/main" id="{9E544769-299F-4AAB-83B0-2BD2F5076A03}"/>
              </a:ext>
            </a:extLst>
          </p:cNvPr>
          <p:cNvSpPr>
            <a:spLocks noChangeArrowheads="1"/>
          </p:cNvSpPr>
          <p:nvPr/>
        </p:nvSpPr>
        <p:spPr bwMode="auto">
          <a:xfrm>
            <a:off x="8751887"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7" name="Rectangle 6">
            <a:extLst>
              <a:ext uri="{FF2B5EF4-FFF2-40B4-BE49-F238E27FC236}">
                <a16:creationId xmlns:a16="http://schemas.microsoft.com/office/drawing/2014/main" id="{2AA47055-810E-4176-B370-29EF9CA284C4}"/>
              </a:ext>
            </a:extLst>
          </p:cNvPr>
          <p:cNvSpPr>
            <a:spLocks noChangeArrowheads="1"/>
          </p:cNvSpPr>
          <p:nvPr/>
        </p:nvSpPr>
        <p:spPr bwMode="auto">
          <a:xfrm>
            <a:off x="10174287" y="3416299"/>
            <a:ext cx="539750" cy="431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altLang="zh-CN" sz="2000" b="1" i="1" dirty="0">
                <a:solidFill>
                  <a:srgbClr val="3333FF"/>
                </a:solidFill>
                <a:latin typeface="Times New Roman" pitchFamily="18" charset="0"/>
                <a:cs typeface="Times New Roman" pitchFamily="18" charset="0"/>
              </a:rPr>
              <a:t>c</a:t>
            </a:r>
          </a:p>
        </p:txBody>
      </p:sp>
      <p:sp>
        <p:nvSpPr>
          <p:cNvPr id="8" name="Rectangle 7">
            <a:extLst>
              <a:ext uri="{FF2B5EF4-FFF2-40B4-BE49-F238E27FC236}">
                <a16:creationId xmlns:a16="http://schemas.microsoft.com/office/drawing/2014/main" id="{262BA1EE-D3C0-4421-9BFF-614374471114}"/>
              </a:ext>
            </a:extLst>
          </p:cNvPr>
          <p:cNvSpPr>
            <a:spLocks noChangeArrowheads="1"/>
          </p:cNvSpPr>
          <p:nvPr/>
        </p:nvSpPr>
        <p:spPr bwMode="auto">
          <a:xfrm>
            <a:off x="10715625"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a:solidFill>
                <a:prstClr val="black"/>
              </a:solidFill>
            </a:endParaRPr>
          </a:p>
        </p:txBody>
      </p:sp>
      <p:sp>
        <p:nvSpPr>
          <p:cNvPr id="9" name="Line 9">
            <a:extLst>
              <a:ext uri="{FF2B5EF4-FFF2-40B4-BE49-F238E27FC236}">
                <a16:creationId xmlns:a16="http://schemas.microsoft.com/office/drawing/2014/main" id="{B31E44B9-15DC-47A0-8730-BB6D340F8F06}"/>
              </a:ext>
            </a:extLst>
          </p:cNvPr>
          <p:cNvSpPr>
            <a:spLocks noChangeShapeType="1"/>
          </p:cNvSpPr>
          <p:nvPr/>
        </p:nvSpPr>
        <p:spPr bwMode="auto">
          <a:xfrm>
            <a:off x="5116512" y="3548062"/>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10">
            <a:extLst>
              <a:ext uri="{FF2B5EF4-FFF2-40B4-BE49-F238E27FC236}">
                <a16:creationId xmlns:a16="http://schemas.microsoft.com/office/drawing/2014/main" id="{C3B3A2EC-D5D7-46A3-9EBC-649C41C0EB03}"/>
              </a:ext>
            </a:extLst>
          </p:cNvPr>
          <p:cNvSpPr>
            <a:spLocks noChangeShapeType="1"/>
          </p:cNvSpPr>
          <p:nvPr/>
        </p:nvSpPr>
        <p:spPr bwMode="auto">
          <a:xfrm>
            <a:off x="7073900" y="35734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11">
            <a:extLst>
              <a:ext uri="{FF2B5EF4-FFF2-40B4-BE49-F238E27FC236}">
                <a16:creationId xmlns:a16="http://schemas.microsoft.com/office/drawing/2014/main" id="{A3672F55-1074-4D1F-A958-15134421BD6D}"/>
              </a:ext>
            </a:extLst>
          </p:cNvPr>
          <p:cNvSpPr>
            <a:spLocks noChangeShapeType="1"/>
          </p:cNvSpPr>
          <p:nvPr/>
        </p:nvSpPr>
        <p:spPr bwMode="auto">
          <a:xfrm>
            <a:off x="9004300" y="357346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 name="Rectangle 12">
            <a:extLst>
              <a:ext uri="{FF2B5EF4-FFF2-40B4-BE49-F238E27FC236}">
                <a16:creationId xmlns:a16="http://schemas.microsoft.com/office/drawing/2014/main" id="{95C4AAB6-F432-4AE4-B397-BDDE2A9B376A}"/>
              </a:ext>
            </a:extLst>
          </p:cNvPr>
          <p:cNvSpPr>
            <a:spLocks noChangeArrowheads="1"/>
          </p:cNvSpPr>
          <p:nvPr/>
        </p:nvSpPr>
        <p:spPr bwMode="auto">
          <a:xfrm>
            <a:off x="9636125"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13" name="Rectangle 13">
            <a:extLst>
              <a:ext uri="{FF2B5EF4-FFF2-40B4-BE49-F238E27FC236}">
                <a16:creationId xmlns:a16="http://schemas.microsoft.com/office/drawing/2014/main" id="{3E963A93-31FF-4E57-A6A4-3B2F31D9F4DF}"/>
              </a:ext>
            </a:extLst>
          </p:cNvPr>
          <p:cNvSpPr>
            <a:spLocks noChangeArrowheads="1"/>
          </p:cNvSpPr>
          <p:nvPr/>
        </p:nvSpPr>
        <p:spPr bwMode="auto">
          <a:xfrm>
            <a:off x="7670800"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14" name="Rectangle 14">
            <a:extLst>
              <a:ext uri="{FF2B5EF4-FFF2-40B4-BE49-F238E27FC236}">
                <a16:creationId xmlns:a16="http://schemas.microsoft.com/office/drawing/2014/main" id="{B121D472-B942-4898-8BA2-1DE349C9B820}"/>
              </a:ext>
            </a:extLst>
          </p:cNvPr>
          <p:cNvSpPr>
            <a:spLocks noChangeArrowheads="1"/>
          </p:cNvSpPr>
          <p:nvPr/>
        </p:nvSpPr>
        <p:spPr bwMode="auto">
          <a:xfrm>
            <a:off x="5692775" y="341629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sz="2400" b="1" baseline="-25000">
              <a:solidFill>
                <a:srgbClr val="3333FF"/>
              </a:solidFill>
            </a:endParaRPr>
          </a:p>
        </p:txBody>
      </p:sp>
      <p:sp>
        <p:nvSpPr>
          <p:cNvPr id="15" name="Line 15">
            <a:extLst>
              <a:ext uri="{FF2B5EF4-FFF2-40B4-BE49-F238E27FC236}">
                <a16:creationId xmlns:a16="http://schemas.microsoft.com/office/drawing/2014/main" id="{F045D852-7FF9-4401-B42A-0C39303F1571}"/>
              </a:ext>
            </a:extLst>
          </p:cNvPr>
          <p:cNvSpPr>
            <a:spLocks noChangeShapeType="1"/>
          </p:cNvSpPr>
          <p:nvPr/>
        </p:nvSpPr>
        <p:spPr bwMode="auto">
          <a:xfrm flipH="1">
            <a:off x="5222875" y="370363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Arc 18">
            <a:extLst>
              <a:ext uri="{FF2B5EF4-FFF2-40B4-BE49-F238E27FC236}">
                <a16:creationId xmlns:a16="http://schemas.microsoft.com/office/drawing/2014/main" id="{3736BED8-26B5-4265-A0FE-26876828F9A1}"/>
              </a:ext>
            </a:extLst>
          </p:cNvPr>
          <p:cNvSpPr>
            <a:spLocks/>
          </p:cNvSpPr>
          <p:nvPr/>
        </p:nvSpPr>
        <p:spPr bwMode="auto">
          <a:xfrm>
            <a:off x="7381875" y="3138487"/>
            <a:ext cx="448219" cy="273049"/>
          </a:xfrm>
          <a:custGeom>
            <a:avLst/>
            <a:gdLst>
              <a:gd name="T0" fmla="*/ 0 w 21600"/>
              <a:gd name="T1" fmla="*/ 0 h 21600"/>
              <a:gd name="T2" fmla="*/ 6012106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 name="Text Box 19">
            <a:extLst>
              <a:ext uri="{FF2B5EF4-FFF2-40B4-BE49-F238E27FC236}">
                <a16:creationId xmlns:a16="http://schemas.microsoft.com/office/drawing/2014/main" id="{6405CB2D-87ED-48B4-B0BC-AFDB5D0750C1}"/>
              </a:ext>
            </a:extLst>
          </p:cNvPr>
          <p:cNvSpPr txBox="1">
            <a:spLocks noChangeArrowheads="1"/>
          </p:cNvSpPr>
          <p:nvPr/>
        </p:nvSpPr>
        <p:spPr bwMode="auto">
          <a:xfrm>
            <a:off x="7083007" y="2940866"/>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Times New Roman" pitchFamily="18" charset="0"/>
                <a:ea typeface="楷体_GB2312" pitchFamily="49" charset="-122"/>
              </a:rPr>
              <a:t>p</a:t>
            </a:r>
          </a:p>
        </p:txBody>
      </p:sp>
      <p:sp>
        <p:nvSpPr>
          <p:cNvPr id="18" name="Text Box 38">
            <a:extLst>
              <a:ext uri="{FF2B5EF4-FFF2-40B4-BE49-F238E27FC236}">
                <a16:creationId xmlns:a16="http://schemas.microsoft.com/office/drawing/2014/main" id="{5D6237BF-CEDE-4F43-B178-80D72F6D8337}"/>
              </a:ext>
            </a:extLst>
          </p:cNvPr>
          <p:cNvSpPr txBox="1">
            <a:spLocks noChangeArrowheads="1"/>
          </p:cNvSpPr>
          <p:nvPr/>
        </p:nvSpPr>
        <p:spPr bwMode="auto">
          <a:xfrm>
            <a:off x="4430712" y="3344862"/>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50000"/>
              </a:spcBef>
              <a:buFontTx/>
              <a:buNone/>
            </a:pPr>
            <a:r>
              <a:rPr kumimoji="1" lang="en-US" altLang="zh-CN" sz="2400" b="1">
                <a:solidFill>
                  <a:srgbClr val="3333FF"/>
                </a:solidFill>
                <a:latin typeface="宋体" pitchFamily="2" charset="-122"/>
                <a:cs typeface="Times New Roman" pitchFamily="18" charset="0"/>
              </a:rPr>
              <a:t>…</a:t>
            </a:r>
            <a:endParaRPr kumimoji="1" lang="en-US" altLang="zh-CN" sz="2400" b="1">
              <a:solidFill>
                <a:srgbClr val="3333FF"/>
              </a:solidFill>
              <a:latin typeface="Times New Roman" pitchFamily="18" charset="0"/>
              <a:cs typeface="Times New Roman" pitchFamily="18" charset="0"/>
            </a:endParaRPr>
          </a:p>
        </p:txBody>
      </p:sp>
      <p:sp>
        <p:nvSpPr>
          <p:cNvPr id="19" name="Line 39">
            <a:extLst>
              <a:ext uri="{FF2B5EF4-FFF2-40B4-BE49-F238E27FC236}">
                <a16:creationId xmlns:a16="http://schemas.microsoft.com/office/drawing/2014/main" id="{79676C34-6DBE-4D0C-94AB-588334C768DE}"/>
              </a:ext>
            </a:extLst>
          </p:cNvPr>
          <p:cNvSpPr>
            <a:spLocks noChangeShapeType="1"/>
          </p:cNvSpPr>
          <p:nvPr/>
        </p:nvSpPr>
        <p:spPr bwMode="auto">
          <a:xfrm flipH="1">
            <a:off x="7239000" y="3703637"/>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40">
            <a:extLst>
              <a:ext uri="{FF2B5EF4-FFF2-40B4-BE49-F238E27FC236}">
                <a16:creationId xmlns:a16="http://schemas.microsoft.com/office/drawing/2014/main" id="{920616A2-40EF-47C0-A44B-C1CB49AF7D09}"/>
              </a:ext>
            </a:extLst>
          </p:cNvPr>
          <p:cNvSpPr>
            <a:spLocks noChangeShapeType="1"/>
          </p:cNvSpPr>
          <p:nvPr/>
        </p:nvSpPr>
        <p:spPr bwMode="auto">
          <a:xfrm flipH="1">
            <a:off x="9301162" y="3703637"/>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1" name="Group 55">
            <a:extLst>
              <a:ext uri="{FF2B5EF4-FFF2-40B4-BE49-F238E27FC236}">
                <a16:creationId xmlns:a16="http://schemas.microsoft.com/office/drawing/2014/main" id="{B8A2C612-1445-404A-B302-AF97CCD45743}"/>
              </a:ext>
            </a:extLst>
          </p:cNvPr>
          <p:cNvGrpSpPr>
            <a:grpSpLocks/>
          </p:cNvGrpSpPr>
          <p:nvPr/>
        </p:nvGrpSpPr>
        <p:grpSpPr bwMode="auto">
          <a:xfrm>
            <a:off x="6950075" y="3008312"/>
            <a:ext cx="3241675" cy="1704974"/>
            <a:chOff x="1791" y="1333"/>
            <a:chExt cx="2042" cy="1074"/>
          </a:xfrm>
        </p:grpSpPr>
        <p:sp>
          <p:nvSpPr>
            <p:cNvPr id="22" name="Line 42">
              <a:extLst>
                <a:ext uri="{FF2B5EF4-FFF2-40B4-BE49-F238E27FC236}">
                  <a16:creationId xmlns:a16="http://schemas.microsoft.com/office/drawing/2014/main" id="{450B677D-6B31-441E-A5EA-1F460FCA5447}"/>
                </a:ext>
              </a:extLst>
            </p:cNvPr>
            <p:cNvSpPr>
              <a:spLocks noChangeShapeType="1"/>
            </p:cNvSpPr>
            <p:nvPr/>
          </p:nvSpPr>
          <p:spPr bwMode="auto">
            <a:xfrm flipV="1">
              <a:off x="1791" y="1333"/>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43">
              <a:extLst>
                <a:ext uri="{FF2B5EF4-FFF2-40B4-BE49-F238E27FC236}">
                  <a16:creationId xmlns:a16="http://schemas.microsoft.com/office/drawing/2014/main" id="{8272D112-4128-4E5E-9EA5-3AE8335A6B85}"/>
                </a:ext>
              </a:extLst>
            </p:cNvPr>
            <p:cNvSpPr>
              <a:spLocks noChangeShapeType="1"/>
            </p:cNvSpPr>
            <p:nvPr/>
          </p:nvSpPr>
          <p:spPr bwMode="auto">
            <a:xfrm>
              <a:off x="1791" y="1333"/>
              <a:ext cx="204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44">
              <a:extLst>
                <a:ext uri="{FF2B5EF4-FFF2-40B4-BE49-F238E27FC236}">
                  <a16:creationId xmlns:a16="http://schemas.microsoft.com/office/drawing/2014/main" id="{98B889E5-9DE2-4996-994E-60B1C6DC1562}"/>
                </a:ext>
              </a:extLst>
            </p:cNvPr>
            <p:cNvSpPr>
              <a:spLocks noChangeShapeType="1"/>
            </p:cNvSpPr>
            <p:nvPr/>
          </p:nvSpPr>
          <p:spPr bwMode="auto">
            <a:xfrm>
              <a:off x="3833" y="1333"/>
              <a:ext cx="0" cy="249"/>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5" name="Text Box 48">
              <a:extLst>
                <a:ext uri="{FF2B5EF4-FFF2-40B4-BE49-F238E27FC236}">
                  <a16:creationId xmlns:a16="http://schemas.microsoft.com/office/drawing/2014/main" id="{2AB12B52-2C08-4519-9311-E001A408186A}"/>
                </a:ext>
              </a:extLst>
            </p:cNvPr>
            <p:cNvSpPr txBox="1">
              <a:spLocks noChangeArrowheads="1"/>
            </p:cNvSpPr>
            <p:nvPr/>
          </p:nvSpPr>
          <p:spPr bwMode="auto">
            <a:xfrm>
              <a:off x="2399" y="2119"/>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grpSp>
      <p:grpSp>
        <p:nvGrpSpPr>
          <p:cNvPr id="26" name="Group 54">
            <a:extLst>
              <a:ext uri="{FF2B5EF4-FFF2-40B4-BE49-F238E27FC236}">
                <a16:creationId xmlns:a16="http://schemas.microsoft.com/office/drawing/2014/main" id="{03FF4015-6E1B-4308-845F-9D8266953AA0}"/>
              </a:ext>
            </a:extLst>
          </p:cNvPr>
          <p:cNvGrpSpPr>
            <a:grpSpLocks/>
          </p:cNvGrpSpPr>
          <p:nvPr/>
        </p:nvGrpSpPr>
        <p:grpSpPr bwMode="auto">
          <a:xfrm>
            <a:off x="5943600" y="2566194"/>
            <a:ext cx="3933825" cy="1725612"/>
            <a:chOff x="1610" y="1017"/>
            <a:chExt cx="2045" cy="1087"/>
          </a:xfrm>
        </p:grpSpPr>
        <p:sp>
          <p:nvSpPr>
            <p:cNvPr id="27" name="Text Box 29">
              <a:extLst>
                <a:ext uri="{FF2B5EF4-FFF2-40B4-BE49-F238E27FC236}">
                  <a16:creationId xmlns:a16="http://schemas.microsoft.com/office/drawing/2014/main" id="{D0AC657D-F1D0-44B4-8674-113839A5D643}"/>
                </a:ext>
              </a:extLst>
            </p:cNvPr>
            <p:cNvSpPr txBox="1">
              <a:spLocks noChangeArrowheads="1"/>
            </p:cNvSpPr>
            <p:nvPr/>
          </p:nvSpPr>
          <p:spPr bwMode="auto">
            <a:xfrm>
              <a:off x="2611" y="101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a:solidFill>
                    <a:srgbClr val="0000FF"/>
                  </a:solidFill>
                  <a:latin typeface="宋体" pitchFamily="2" charset="-122"/>
                  <a:sym typeface="Wingdings 2" pitchFamily="18" charset="2"/>
                </a:rPr>
                <a:t></a:t>
              </a:r>
            </a:p>
          </p:txBody>
        </p:sp>
        <p:sp>
          <p:nvSpPr>
            <p:cNvPr id="28" name="Line 45">
              <a:extLst>
                <a:ext uri="{FF2B5EF4-FFF2-40B4-BE49-F238E27FC236}">
                  <a16:creationId xmlns:a16="http://schemas.microsoft.com/office/drawing/2014/main" id="{D405BE0C-E658-4683-94FD-5E1AEDBE2AAF}"/>
                </a:ext>
              </a:extLst>
            </p:cNvPr>
            <p:cNvSpPr>
              <a:spLocks noChangeShapeType="1"/>
            </p:cNvSpPr>
            <p:nvPr/>
          </p:nvSpPr>
          <p:spPr bwMode="auto">
            <a:xfrm>
              <a:off x="3651" y="1741"/>
              <a:ext cx="0" cy="36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Line 46">
              <a:extLst>
                <a:ext uri="{FF2B5EF4-FFF2-40B4-BE49-F238E27FC236}">
                  <a16:creationId xmlns:a16="http://schemas.microsoft.com/office/drawing/2014/main" id="{E556D09E-73FE-4439-88A4-013A1A4FF796}"/>
                </a:ext>
              </a:extLst>
            </p:cNvPr>
            <p:cNvSpPr>
              <a:spLocks noChangeShapeType="1"/>
            </p:cNvSpPr>
            <p:nvPr/>
          </p:nvSpPr>
          <p:spPr bwMode="auto">
            <a:xfrm flipV="1">
              <a:off x="1615" y="2104"/>
              <a:ext cx="204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0" name="Line 47">
              <a:extLst>
                <a:ext uri="{FF2B5EF4-FFF2-40B4-BE49-F238E27FC236}">
                  <a16:creationId xmlns:a16="http://schemas.microsoft.com/office/drawing/2014/main" id="{E90BC070-E0DD-45C7-A571-1BDA0C41E74A}"/>
                </a:ext>
              </a:extLst>
            </p:cNvPr>
            <p:cNvSpPr>
              <a:spLocks noChangeShapeType="1"/>
            </p:cNvSpPr>
            <p:nvPr/>
          </p:nvSpPr>
          <p:spPr bwMode="auto">
            <a:xfrm flipV="1">
              <a:off x="1610" y="1832"/>
              <a:ext cx="0" cy="272"/>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2" name="文本框 31">
            <a:extLst>
              <a:ext uri="{FF2B5EF4-FFF2-40B4-BE49-F238E27FC236}">
                <a16:creationId xmlns:a16="http://schemas.microsoft.com/office/drawing/2014/main" id="{2C4573E4-A976-4418-9AF7-306096A0E034}"/>
              </a:ext>
            </a:extLst>
          </p:cNvPr>
          <p:cNvSpPr txBox="1"/>
          <p:nvPr/>
        </p:nvSpPr>
        <p:spPr>
          <a:xfrm>
            <a:off x="5186525" y="3866332"/>
            <a:ext cx="1555667" cy="461665"/>
          </a:xfrm>
          <a:prstGeom prst="rect">
            <a:avLst/>
          </a:prstGeom>
          <a:noFill/>
        </p:spPr>
        <p:txBody>
          <a:bodyPr wrap="square">
            <a:spAutoFit/>
          </a:bodyPr>
          <a:lstStyle/>
          <a:p>
            <a:r>
              <a:rPr lang="zh-CN" altLang="en-US" sz="2400" b="1" dirty="0">
                <a:solidFill>
                  <a:srgbClr val="000066"/>
                </a:solidFill>
                <a:latin typeface="微软雅黑" panose="020B0503020204020204" pitchFamily="34" charset="-122"/>
                <a:ea typeface="微软雅黑" panose="020B0503020204020204" pitchFamily="34" charset="-122"/>
              </a:rPr>
              <a:t>p-&gt;prior</a:t>
            </a:r>
            <a:endParaRPr lang="zh-CN" altLang="en-US" dirty="0"/>
          </a:p>
        </p:txBody>
      </p:sp>
      <p:sp>
        <p:nvSpPr>
          <p:cNvPr id="34" name="文本框 33">
            <a:extLst>
              <a:ext uri="{FF2B5EF4-FFF2-40B4-BE49-F238E27FC236}">
                <a16:creationId xmlns:a16="http://schemas.microsoft.com/office/drawing/2014/main" id="{37E49795-9E43-4583-9F2E-4F9A41267810}"/>
              </a:ext>
            </a:extLst>
          </p:cNvPr>
          <p:cNvSpPr txBox="1"/>
          <p:nvPr/>
        </p:nvSpPr>
        <p:spPr>
          <a:xfrm>
            <a:off x="8818709" y="3919728"/>
            <a:ext cx="2639386" cy="461665"/>
          </a:xfrm>
          <a:prstGeom prst="rect">
            <a:avLst/>
          </a:prstGeom>
          <a:noFill/>
        </p:spPr>
        <p:txBody>
          <a:bodyPr wrap="square">
            <a:spAutoFit/>
          </a:bodyPr>
          <a:lstStyle/>
          <a:p>
            <a:r>
              <a:rPr lang="zh-CN" altLang="en-US" b="1" dirty="0">
                <a:solidFill>
                  <a:srgbClr val="000066"/>
                </a:solidFill>
                <a:latin typeface="微软雅黑" panose="020B0503020204020204" pitchFamily="34" charset="-122"/>
                <a:ea typeface="微软雅黑" panose="020B0503020204020204" pitchFamily="34" charset="-122"/>
              </a:rPr>
              <a:t>p-&gt;next-&gt;</a:t>
            </a:r>
            <a:r>
              <a:rPr lang="zh-CN" altLang="en-US" sz="2400" b="1" dirty="0">
                <a:solidFill>
                  <a:srgbClr val="000066"/>
                </a:solidFill>
                <a:latin typeface="微软雅黑" panose="020B0503020204020204" pitchFamily="34" charset="-122"/>
                <a:ea typeface="微软雅黑" panose="020B0503020204020204" pitchFamily="34" charset="-122"/>
              </a:rPr>
              <a:t>prior</a:t>
            </a:r>
            <a:endParaRPr lang="zh-CN" altLang="en-US" dirty="0"/>
          </a:p>
        </p:txBody>
      </p:sp>
      <p:sp>
        <p:nvSpPr>
          <p:cNvPr id="36" name="文本框 35">
            <a:extLst>
              <a:ext uri="{FF2B5EF4-FFF2-40B4-BE49-F238E27FC236}">
                <a16:creationId xmlns:a16="http://schemas.microsoft.com/office/drawing/2014/main" id="{49FFFB55-76DD-4E30-98BE-A3C91D64F7AA}"/>
              </a:ext>
            </a:extLst>
          </p:cNvPr>
          <p:cNvSpPr txBox="1"/>
          <p:nvPr/>
        </p:nvSpPr>
        <p:spPr>
          <a:xfrm>
            <a:off x="9568353" y="2949871"/>
            <a:ext cx="1662029" cy="461665"/>
          </a:xfrm>
          <a:prstGeom prst="rect">
            <a:avLst/>
          </a:prstGeom>
          <a:noFill/>
        </p:spPr>
        <p:txBody>
          <a:bodyPr wrap="square">
            <a:spAutoFit/>
          </a:bodyPr>
          <a:lstStyle/>
          <a:p>
            <a:r>
              <a:rPr lang="zh-CN" altLang="en-US" sz="2400" b="1" dirty="0">
                <a:solidFill>
                  <a:srgbClr val="000066"/>
                </a:solidFill>
                <a:latin typeface="微软雅黑" panose="020B0503020204020204" pitchFamily="34" charset="-122"/>
                <a:ea typeface="微软雅黑" panose="020B0503020204020204" pitchFamily="34" charset="-122"/>
              </a:rPr>
              <a:t>p-&gt;next</a:t>
            </a:r>
            <a:endParaRPr lang="zh-CN" altLang="en-US" dirty="0"/>
          </a:p>
        </p:txBody>
      </p:sp>
      <p:sp>
        <p:nvSpPr>
          <p:cNvPr id="38" name="文本框 37">
            <a:extLst>
              <a:ext uri="{FF2B5EF4-FFF2-40B4-BE49-F238E27FC236}">
                <a16:creationId xmlns:a16="http://schemas.microsoft.com/office/drawing/2014/main" id="{5E22E0C0-638D-41DF-8333-7A2861112D47}"/>
              </a:ext>
            </a:extLst>
          </p:cNvPr>
          <p:cNvSpPr txBox="1"/>
          <p:nvPr/>
        </p:nvSpPr>
        <p:spPr>
          <a:xfrm>
            <a:off x="5266729" y="2632155"/>
            <a:ext cx="2743296" cy="461665"/>
          </a:xfrm>
          <a:prstGeom prst="rect">
            <a:avLst/>
          </a:prstGeom>
          <a:noFill/>
        </p:spPr>
        <p:txBody>
          <a:bodyPr wrap="square">
            <a:spAutoFit/>
          </a:bodyPr>
          <a:lstStyle/>
          <a:p>
            <a:r>
              <a:rPr lang="zh-CN" altLang="en-US" sz="2400" b="1" dirty="0">
                <a:solidFill>
                  <a:srgbClr val="000066"/>
                </a:solidFill>
                <a:latin typeface="微软雅黑" panose="020B0503020204020204" pitchFamily="34" charset="-122"/>
                <a:ea typeface="微软雅黑" panose="020B0503020204020204" pitchFamily="34" charset="-122"/>
              </a:rPr>
              <a:t>p-&gt;prior-&gt;next</a:t>
            </a:r>
            <a:endParaRPr lang="zh-CN" altLang="en-US" dirty="0"/>
          </a:p>
        </p:txBody>
      </p:sp>
    </p:spTree>
    <p:extLst>
      <p:ext uri="{BB962C8B-B14F-4D97-AF65-F5344CB8AC3E}">
        <p14:creationId xmlns:p14="http://schemas.microsoft.com/office/powerpoint/2010/main" val="137510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right)">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9ECD0-B60D-4ABA-84FF-6BDCC55FEE50}"/>
              </a:ext>
            </a:extLst>
          </p:cNvPr>
          <p:cNvSpPr>
            <a:spLocks noGrp="1"/>
          </p:cNvSpPr>
          <p:nvPr>
            <p:ph type="title"/>
          </p:nvPr>
        </p:nvSpPr>
        <p:spPr/>
        <p:txBody>
          <a:bodyPr/>
          <a:lstStyle/>
          <a:p>
            <a:r>
              <a:rPr lang="en-US" altLang="zh-CN" dirty="0"/>
              <a:t>2.4  </a:t>
            </a:r>
            <a:r>
              <a:rPr lang="zh-CN" altLang="en-US" dirty="0"/>
              <a:t>一元多项式的表示及相加</a:t>
            </a:r>
          </a:p>
        </p:txBody>
      </p:sp>
      <p:sp>
        <p:nvSpPr>
          <p:cNvPr id="3" name="内容占位符 2">
            <a:extLst>
              <a:ext uri="{FF2B5EF4-FFF2-40B4-BE49-F238E27FC236}">
                <a16:creationId xmlns:a16="http://schemas.microsoft.com/office/drawing/2014/main" id="{C33EF219-4A41-4F9E-9969-7BA05EF6BA4B}"/>
              </a:ext>
            </a:extLst>
          </p:cNvPr>
          <p:cNvSpPr>
            <a:spLocks noGrp="1"/>
          </p:cNvSpPr>
          <p:nvPr>
            <p:ph idx="1"/>
          </p:nvPr>
        </p:nvSpPr>
        <p:spPr>
          <a:xfrm>
            <a:off x="304800" y="1219200"/>
            <a:ext cx="11480800" cy="5334000"/>
          </a:xfrm>
        </p:spPr>
        <p:txBody>
          <a:bodyPr/>
          <a:lstStyle/>
          <a:p>
            <a:pPr marL="360000" indent="-360000">
              <a:lnSpc>
                <a:spcPct val="150000"/>
              </a:lnSpc>
              <a:spcBef>
                <a:spcPts val="600"/>
              </a:spcBef>
              <a:spcAft>
                <a:spcPts val="0"/>
              </a:spcAft>
            </a:pPr>
            <a:r>
              <a:rPr lang="zh-CN" altLang="en-US" dirty="0"/>
              <a:t>一元多项式可按升幂的形式写成：</a:t>
            </a:r>
          </a:p>
          <a:p>
            <a:pPr marL="933450" lvl="1" indent="-533400">
              <a:lnSpc>
                <a:spcPct val="150000"/>
              </a:lnSpc>
              <a:spcBef>
                <a:spcPts val="600"/>
              </a:spcBef>
              <a:spcAft>
                <a:spcPts val="0"/>
              </a:spcAft>
            </a:pPr>
            <a:r>
              <a:rPr lang="en-US" altLang="zh-CN" dirty="0"/>
              <a:t>P</a:t>
            </a:r>
            <a:r>
              <a:rPr lang="en-US" altLang="zh-CN" baseline="-25000" dirty="0"/>
              <a:t>n</a:t>
            </a:r>
            <a:r>
              <a:rPr lang="en-US" altLang="zh-CN" dirty="0"/>
              <a:t>(x) = p</a:t>
            </a:r>
            <a:r>
              <a:rPr lang="en-US" altLang="zh-CN" baseline="-25000" dirty="0"/>
              <a:t>0</a:t>
            </a:r>
            <a:r>
              <a:rPr lang="en-US" altLang="zh-CN" dirty="0"/>
              <a:t>+p</a:t>
            </a:r>
            <a:r>
              <a:rPr lang="en-US" altLang="zh-CN" baseline="-25000" dirty="0"/>
              <a:t>1</a:t>
            </a:r>
            <a:r>
              <a:rPr lang="en-US" altLang="zh-CN" dirty="0"/>
              <a:t>x</a:t>
            </a:r>
            <a:r>
              <a:rPr lang="en-US" altLang="zh-CN" baseline="30000" dirty="0"/>
              <a:t>1</a:t>
            </a:r>
            <a:r>
              <a:rPr lang="en-US" altLang="zh-CN" dirty="0"/>
              <a:t>+p</a:t>
            </a:r>
            <a:r>
              <a:rPr lang="en-US" altLang="zh-CN" baseline="-25000" dirty="0"/>
              <a:t>2</a:t>
            </a:r>
            <a:r>
              <a:rPr lang="en-US" altLang="zh-CN" dirty="0"/>
              <a:t>x</a:t>
            </a:r>
            <a:r>
              <a:rPr lang="en-US" altLang="zh-CN" baseline="30000" dirty="0"/>
              <a:t>2</a:t>
            </a:r>
            <a:r>
              <a:rPr lang="en-US" altLang="zh-CN" dirty="0"/>
              <a:t>+</a:t>
            </a:r>
            <a:r>
              <a:rPr lang="en-US" altLang="zh-CN" dirty="0">
                <a:latin typeface="Times New Roman" panose="02020603050405020304" pitchFamily="18" charset="0"/>
              </a:rPr>
              <a:t>…</a:t>
            </a:r>
            <a:r>
              <a:rPr lang="en-US" altLang="zh-CN" dirty="0"/>
              <a:t>+</a:t>
            </a:r>
            <a:r>
              <a:rPr lang="en-US" altLang="zh-CN" dirty="0" err="1"/>
              <a:t>p</a:t>
            </a:r>
            <a:r>
              <a:rPr lang="en-US" altLang="zh-CN" baseline="-25000" dirty="0" err="1"/>
              <a:t>n</a:t>
            </a:r>
            <a:r>
              <a:rPr lang="en-US" altLang="zh-CN" dirty="0" err="1"/>
              <a:t>x</a:t>
            </a:r>
            <a:r>
              <a:rPr lang="en-US" altLang="zh-CN" baseline="30000" dirty="0" err="1"/>
              <a:t>n</a:t>
            </a:r>
            <a:endParaRPr lang="zh-CN" altLang="en-US" dirty="0"/>
          </a:p>
          <a:p>
            <a:pPr marL="933450" lvl="1" indent="-533400">
              <a:lnSpc>
                <a:spcPct val="150000"/>
              </a:lnSpc>
              <a:spcBef>
                <a:spcPts val="600"/>
              </a:spcBef>
              <a:spcAft>
                <a:spcPts val="0"/>
              </a:spcAft>
            </a:pPr>
            <a:r>
              <a:rPr lang="zh-CN" altLang="en-US" dirty="0"/>
              <a:t>其中 </a:t>
            </a:r>
            <a:r>
              <a:rPr lang="en-US" altLang="zh-CN" dirty="0">
                <a:solidFill>
                  <a:srgbClr val="FF0000"/>
                </a:solidFill>
              </a:rPr>
              <a:t>p</a:t>
            </a:r>
            <a:r>
              <a:rPr lang="en-US" altLang="zh-CN" baseline="-25000" dirty="0">
                <a:solidFill>
                  <a:srgbClr val="FF0000"/>
                </a:solidFill>
              </a:rPr>
              <a:t>i</a:t>
            </a:r>
            <a:r>
              <a:rPr lang="en-US" altLang="zh-CN" dirty="0"/>
              <a:t> </a:t>
            </a:r>
            <a:r>
              <a:rPr lang="zh-CN" altLang="en-US" dirty="0"/>
              <a:t>是指数 </a:t>
            </a:r>
            <a:r>
              <a:rPr lang="en-US" altLang="zh-CN" dirty="0" err="1">
                <a:solidFill>
                  <a:srgbClr val="FF0000"/>
                </a:solidFill>
              </a:rPr>
              <a:t>i</a:t>
            </a:r>
            <a:r>
              <a:rPr lang="en-US" altLang="zh-CN" dirty="0">
                <a:solidFill>
                  <a:srgbClr val="FF0000"/>
                </a:solidFill>
              </a:rPr>
              <a:t> </a:t>
            </a:r>
            <a:r>
              <a:rPr lang="zh-CN" altLang="en-US" dirty="0"/>
              <a:t>的项的系数</a:t>
            </a:r>
            <a:endParaRPr lang="en-US" altLang="zh-CN" dirty="0"/>
          </a:p>
          <a:p>
            <a:pPr marL="360000" indent="-360000">
              <a:lnSpc>
                <a:spcPct val="150000"/>
              </a:lnSpc>
              <a:spcBef>
                <a:spcPts val="600"/>
              </a:spcBef>
              <a:spcAft>
                <a:spcPts val="0"/>
              </a:spcAft>
            </a:pPr>
            <a:r>
              <a:rPr lang="zh-CN" altLang="en-US" dirty="0"/>
              <a:t>假设 </a:t>
            </a:r>
            <a:r>
              <a:rPr lang="en-US" altLang="zh-CN" dirty="0" err="1"/>
              <a:t>Q</a:t>
            </a:r>
            <a:r>
              <a:rPr lang="en-US" altLang="zh-CN" sz="2400" baseline="-25000" dirty="0" err="1"/>
              <a:t>m</a:t>
            </a:r>
            <a:r>
              <a:rPr lang="en-US" altLang="zh-CN" dirty="0"/>
              <a:t>(x) </a:t>
            </a:r>
            <a:r>
              <a:rPr lang="zh-CN" altLang="en-US" dirty="0"/>
              <a:t>是一个一元多项式，则它也可以用一个</a:t>
            </a:r>
            <a:r>
              <a:rPr lang="zh-CN" altLang="en-US" dirty="0">
                <a:solidFill>
                  <a:srgbClr val="00B050"/>
                </a:solidFill>
              </a:rPr>
              <a:t>线性表</a:t>
            </a:r>
            <a:r>
              <a:rPr lang="en-US" altLang="zh-CN" dirty="0"/>
              <a:t>Q</a:t>
            </a:r>
            <a:r>
              <a:rPr lang="zh-CN" altLang="en-US" dirty="0"/>
              <a:t>来表示。即：</a:t>
            </a:r>
          </a:p>
          <a:p>
            <a:pPr marL="933450" lvl="1" indent="-533400">
              <a:lnSpc>
                <a:spcPct val="150000"/>
              </a:lnSpc>
              <a:spcBef>
                <a:spcPts val="600"/>
              </a:spcBef>
              <a:spcAft>
                <a:spcPts val="0"/>
              </a:spcAft>
            </a:pPr>
            <a:r>
              <a:rPr lang="en-US" altLang="zh-CN" dirty="0"/>
              <a:t>Q= (q</a:t>
            </a:r>
            <a:r>
              <a:rPr lang="en-US" altLang="zh-CN" baseline="-25000" dirty="0"/>
              <a:t>0</a:t>
            </a:r>
            <a:r>
              <a:rPr lang="zh-CN" altLang="en-US" dirty="0"/>
              <a:t>，</a:t>
            </a:r>
            <a:r>
              <a:rPr lang="en-US" altLang="zh-CN" dirty="0"/>
              <a:t>q</a:t>
            </a:r>
            <a:r>
              <a:rPr lang="en-US" altLang="zh-CN" baseline="-25000" dirty="0"/>
              <a:t>1</a:t>
            </a:r>
            <a:r>
              <a:rPr lang="zh-CN" altLang="en-US" dirty="0"/>
              <a:t>，</a:t>
            </a:r>
            <a:r>
              <a:rPr lang="en-US" altLang="zh-CN" dirty="0"/>
              <a:t>q</a:t>
            </a:r>
            <a:r>
              <a:rPr lang="en-US" altLang="zh-CN" baseline="-25000" dirty="0"/>
              <a:t>2</a:t>
            </a:r>
            <a:r>
              <a:rPr lang="zh-CN" altLang="en-US" dirty="0"/>
              <a:t>， </a:t>
            </a:r>
            <a:r>
              <a:rPr lang="en-US" altLang="zh-CN" dirty="0">
                <a:latin typeface="Times New Roman" panose="02020603050405020304" pitchFamily="18" charset="0"/>
              </a:rPr>
              <a:t>…</a:t>
            </a:r>
            <a:r>
              <a:rPr lang="zh-CN" altLang="en-US" dirty="0"/>
              <a:t>，</a:t>
            </a:r>
            <a:r>
              <a:rPr lang="en-US" altLang="zh-CN" dirty="0" err="1"/>
              <a:t>q</a:t>
            </a:r>
            <a:r>
              <a:rPr lang="en-US" altLang="zh-CN" baseline="-25000" dirty="0" err="1"/>
              <a:t>m</a:t>
            </a:r>
            <a:r>
              <a:rPr lang="en-US" altLang="zh-CN" dirty="0"/>
              <a:t> )</a:t>
            </a:r>
          </a:p>
          <a:p>
            <a:pPr marL="360000" indent="-360000">
              <a:lnSpc>
                <a:spcPct val="150000"/>
              </a:lnSpc>
              <a:spcBef>
                <a:spcPts val="600"/>
              </a:spcBef>
              <a:spcAft>
                <a:spcPts val="0"/>
              </a:spcAft>
            </a:pPr>
            <a:r>
              <a:rPr lang="zh-CN" altLang="en-US" dirty="0"/>
              <a:t>若假设</a:t>
            </a:r>
            <a:r>
              <a:rPr lang="en-US" altLang="zh-CN" dirty="0">
                <a:solidFill>
                  <a:srgbClr val="00B050"/>
                </a:solidFill>
              </a:rPr>
              <a:t>m&lt;n</a:t>
            </a:r>
            <a:r>
              <a:rPr lang="zh-CN" altLang="en-US" dirty="0"/>
              <a:t>，则两个多项式相加的结果</a:t>
            </a:r>
            <a:endParaRPr lang="en-US" altLang="zh-CN" dirty="0"/>
          </a:p>
          <a:p>
            <a:pPr marL="933450" lvl="1" indent="-533400">
              <a:lnSpc>
                <a:spcPct val="150000"/>
              </a:lnSpc>
              <a:spcBef>
                <a:spcPts val="600"/>
              </a:spcBef>
              <a:spcAft>
                <a:spcPts val="0"/>
              </a:spcAft>
            </a:pPr>
            <a:r>
              <a:rPr lang="en-US" altLang="zh-CN" dirty="0"/>
              <a:t>R</a:t>
            </a:r>
            <a:r>
              <a:rPr lang="en-US" altLang="zh-CN" baseline="-25000" dirty="0"/>
              <a:t>n</a:t>
            </a:r>
            <a:r>
              <a:rPr lang="en-US" altLang="zh-CN" dirty="0"/>
              <a:t>(x)= P</a:t>
            </a:r>
            <a:r>
              <a:rPr lang="en-US" altLang="zh-CN" baseline="-25000" dirty="0"/>
              <a:t>n</a:t>
            </a:r>
            <a:r>
              <a:rPr lang="en-US" altLang="zh-CN" dirty="0"/>
              <a:t>(x) + </a:t>
            </a:r>
            <a:r>
              <a:rPr lang="en-US" altLang="zh-CN" dirty="0" err="1"/>
              <a:t>Q</a:t>
            </a:r>
            <a:r>
              <a:rPr lang="en-US" altLang="zh-CN" baseline="-25000" dirty="0" err="1"/>
              <a:t>m</a:t>
            </a:r>
            <a:r>
              <a:rPr lang="en-US" altLang="zh-CN" dirty="0"/>
              <a:t>(x)</a:t>
            </a:r>
            <a:r>
              <a:rPr lang="zh-CN" altLang="en-US" dirty="0"/>
              <a:t>，也可以用线性表</a:t>
            </a:r>
            <a:r>
              <a:rPr lang="en-US" altLang="zh-CN" dirty="0"/>
              <a:t>R</a:t>
            </a:r>
            <a:r>
              <a:rPr lang="zh-CN" altLang="en-US" dirty="0"/>
              <a:t>来表示：</a:t>
            </a:r>
          </a:p>
          <a:p>
            <a:pPr marL="933450" lvl="1" indent="-533400">
              <a:lnSpc>
                <a:spcPct val="150000"/>
              </a:lnSpc>
              <a:spcBef>
                <a:spcPts val="600"/>
              </a:spcBef>
              <a:spcAft>
                <a:spcPts val="0"/>
              </a:spcAft>
            </a:pPr>
            <a:r>
              <a:rPr lang="en-US" altLang="zh-CN" dirty="0"/>
              <a:t>R=(p</a:t>
            </a:r>
            <a:r>
              <a:rPr lang="en-US" altLang="zh-CN" baseline="-25000" dirty="0"/>
              <a:t>0</a:t>
            </a:r>
            <a:r>
              <a:rPr lang="en-US" altLang="zh-CN" dirty="0">
                <a:solidFill>
                  <a:srgbClr val="00B050"/>
                </a:solidFill>
              </a:rPr>
              <a:t>+q</a:t>
            </a:r>
            <a:r>
              <a:rPr lang="en-US" altLang="zh-CN" baseline="-25000" dirty="0">
                <a:solidFill>
                  <a:srgbClr val="00B050"/>
                </a:solidFill>
              </a:rPr>
              <a:t>0</a:t>
            </a:r>
            <a:r>
              <a:rPr lang="zh-CN" altLang="en-US" dirty="0"/>
              <a:t>，</a:t>
            </a:r>
            <a:r>
              <a:rPr lang="en-US" altLang="zh-CN" dirty="0"/>
              <a:t>p</a:t>
            </a:r>
            <a:r>
              <a:rPr lang="en-US" altLang="zh-CN" baseline="-25000" dirty="0"/>
              <a:t>1</a:t>
            </a:r>
            <a:r>
              <a:rPr lang="en-US" altLang="zh-CN" dirty="0">
                <a:solidFill>
                  <a:srgbClr val="00B050"/>
                </a:solidFill>
              </a:rPr>
              <a:t>+q</a:t>
            </a:r>
            <a:r>
              <a:rPr lang="en-US" altLang="zh-CN" baseline="-25000" dirty="0">
                <a:solidFill>
                  <a:srgbClr val="00B050"/>
                </a:solidFill>
              </a:rPr>
              <a:t>1</a:t>
            </a:r>
            <a:r>
              <a:rPr lang="en-US" altLang="zh-CN" dirty="0"/>
              <a:t>,</a:t>
            </a:r>
            <a:r>
              <a:rPr lang="zh-CN" altLang="en-US" dirty="0"/>
              <a:t> </a:t>
            </a:r>
            <a:r>
              <a:rPr lang="en-US" altLang="zh-CN" dirty="0"/>
              <a:t>p</a:t>
            </a:r>
            <a:r>
              <a:rPr lang="en-US" altLang="zh-CN" baseline="-25000" dirty="0"/>
              <a:t>2</a:t>
            </a:r>
            <a:r>
              <a:rPr lang="en-US" altLang="zh-CN" dirty="0">
                <a:solidFill>
                  <a:srgbClr val="00B050"/>
                </a:solidFill>
              </a:rPr>
              <a:t>+q</a:t>
            </a:r>
            <a:r>
              <a:rPr lang="en-US" altLang="zh-CN" baseline="-25000" dirty="0">
                <a:solidFill>
                  <a:srgbClr val="00B050"/>
                </a:solidFill>
              </a:rPr>
              <a:t>2</a:t>
            </a:r>
            <a:r>
              <a:rPr lang="zh-CN" altLang="en-US" dirty="0"/>
              <a:t>，</a:t>
            </a:r>
            <a:r>
              <a:rPr lang="en-US" altLang="zh-CN" dirty="0">
                <a:latin typeface="Times New Roman" panose="02020603050405020304" pitchFamily="18" charset="0"/>
              </a:rPr>
              <a:t>…</a:t>
            </a:r>
            <a:r>
              <a:rPr lang="zh-CN" altLang="en-US" dirty="0"/>
              <a:t>，</a:t>
            </a:r>
            <a:r>
              <a:rPr lang="en-US" altLang="zh-CN" dirty="0"/>
              <a:t>p</a:t>
            </a:r>
            <a:r>
              <a:rPr lang="en-US" altLang="zh-CN" baseline="-25000" dirty="0"/>
              <a:t>m</a:t>
            </a:r>
            <a:r>
              <a:rPr lang="en-US" altLang="zh-CN" dirty="0">
                <a:solidFill>
                  <a:srgbClr val="00B050"/>
                </a:solidFill>
              </a:rPr>
              <a:t>+ </a:t>
            </a:r>
            <a:r>
              <a:rPr lang="en-US" altLang="zh-CN" dirty="0" err="1">
                <a:solidFill>
                  <a:srgbClr val="00B050"/>
                </a:solidFill>
              </a:rPr>
              <a:t>q</a:t>
            </a:r>
            <a:r>
              <a:rPr lang="en-US" altLang="zh-CN" baseline="-25000" dirty="0" err="1">
                <a:solidFill>
                  <a:srgbClr val="00B050"/>
                </a:solidFill>
              </a:rPr>
              <a:t>m</a:t>
            </a:r>
            <a:r>
              <a:rPr lang="en-US" altLang="zh-CN" dirty="0">
                <a:solidFill>
                  <a:srgbClr val="00B050"/>
                </a:solidFill>
              </a:rPr>
              <a:t> </a:t>
            </a:r>
            <a:r>
              <a:rPr lang="zh-CN" altLang="en-US" dirty="0"/>
              <a:t>，</a:t>
            </a:r>
            <a:r>
              <a:rPr lang="en-US" altLang="zh-CN" dirty="0"/>
              <a:t>p</a:t>
            </a:r>
            <a:r>
              <a:rPr lang="en-US" altLang="zh-CN" baseline="-25000" dirty="0"/>
              <a:t>m+1</a:t>
            </a:r>
            <a:r>
              <a:rPr lang="zh-CN" altLang="en-US" dirty="0"/>
              <a:t>，</a:t>
            </a:r>
            <a:r>
              <a:rPr lang="en-US" altLang="zh-CN" dirty="0">
                <a:latin typeface="Times New Roman" panose="02020603050405020304" pitchFamily="18" charset="0"/>
              </a:rPr>
              <a:t>…</a:t>
            </a:r>
            <a:r>
              <a:rPr lang="zh-CN" altLang="en-US" dirty="0"/>
              <a:t>，</a:t>
            </a:r>
            <a:r>
              <a:rPr lang="en-US" altLang="zh-CN" dirty="0" err="1"/>
              <a:t>p</a:t>
            </a:r>
            <a:r>
              <a:rPr lang="en-US" altLang="zh-CN" baseline="-25000" dirty="0" err="1"/>
              <a:t>n</a:t>
            </a:r>
            <a:r>
              <a:rPr lang="en-US" altLang="zh-CN" dirty="0"/>
              <a:t>)</a:t>
            </a:r>
          </a:p>
          <a:p>
            <a:pPr>
              <a:lnSpc>
                <a:spcPct val="150000"/>
              </a:lnSpc>
              <a:spcBef>
                <a:spcPts val="600"/>
              </a:spcBef>
              <a:spcAft>
                <a:spcPts val="0"/>
              </a:spcAft>
            </a:pPr>
            <a:endParaRPr lang="zh-CN" altLang="en-US" dirty="0"/>
          </a:p>
        </p:txBody>
      </p:sp>
    </p:spTree>
    <p:extLst>
      <p:ext uri="{BB962C8B-B14F-4D97-AF65-F5344CB8AC3E}">
        <p14:creationId xmlns:p14="http://schemas.microsoft.com/office/powerpoint/2010/main" val="981006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9F3C4-0C0A-4471-8337-2EA5E53AE8AA}"/>
              </a:ext>
            </a:extLst>
          </p:cNvPr>
          <p:cNvSpPr>
            <a:spLocks noGrp="1"/>
          </p:cNvSpPr>
          <p:nvPr>
            <p:ph type="title"/>
          </p:nvPr>
        </p:nvSpPr>
        <p:spPr/>
        <p:txBody>
          <a:bodyPr/>
          <a:lstStyle/>
          <a:p>
            <a:r>
              <a:rPr lang="zh-CN" altLang="en-US" dirty="0"/>
              <a:t>一元多项式的存储 </a:t>
            </a:r>
          </a:p>
        </p:txBody>
      </p:sp>
      <p:sp>
        <p:nvSpPr>
          <p:cNvPr id="3" name="内容占位符 2">
            <a:extLst>
              <a:ext uri="{FF2B5EF4-FFF2-40B4-BE49-F238E27FC236}">
                <a16:creationId xmlns:a16="http://schemas.microsoft.com/office/drawing/2014/main" id="{5BF5AEBA-F159-411E-B3C8-1759C7B77556}"/>
              </a:ext>
            </a:extLst>
          </p:cNvPr>
          <p:cNvSpPr>
            <a:spLocks noGrp="1"/>
          </p:cNvSpPr>
          <p:nvPr>
            <p:ph idx="1"/>
          </p:nvPr>
        </p:nvSpPr>
        <p:spPr>
          <a:xfrm>
            <a:off x="304800" y="1600200"/>
            <a:ext cx="11480800" cy="4953000"/>
          </a:xfrm>
        </p:spPr>
        <p:txBody>
          <a:bodyPr/>
          <a:lstStyle/>
          <a:p>
            <a:pPr>
              <a:lnSpc>
                <a:spcPct val="150000"/>
              </a:lnSpc>
              <a:spcBef>
                <a:spcPts val="1200"/>
              </a:spcBef>
            </a:pPr>
            <a:r>
              <a:rPr lang="zh-CN" altLang="en-US" sz="2800" dirty="0"/>
              <a:t>一元多项式可以利用线性表来处理，其存储方式：</a:t>
            </a:r>
            <a:endParaRPr lang="en-US" altLang="zh-CN" sz="2800" dirty="0"/>
          </a:p>
          <a:p>
            <a:pPr lvl="1">
              <a:lnSpc>
                <a:spcPct val="150000"/>
              </a:lnSpc>
              <a:spcBef>
                <a:spcPts val="1200"/>
              </a:spcBef>
            </a:pPr>
            <a:r>
              <a:rPr lang="zh-CN" altLang="en-US" sz="2800" dirty="0"/>
              <a:t>顺序存储 </a:t>
            </a:r>
          </a:p>
          <a:p>
            <a:pPr lvl="1">
              <a:lnSpc>
                <a:spcPct val="150000"/>
              </a:lnSpc>
              <a:spcBef>
                <a:spcPts val="1200"/>
              </a:spcBef>
            </a:pPr>
            <a:r>
              <a:rPr lang="zh-CN" altLang="en-US" sz="2800" dirty="0"/>
              <a:t>链式存储 </a:t>
            </a:r>
          </a:p>
          <a:p>
            <a:pPr>
              <a:lnSpc>
                <a:spcPct val="150000"/>
              </a:lnSpc>
              <a:spcBef>
                <a:spcPts val="1200"/>
              </a:spcBef>
            </a:pPr>
            <a:endParaRPr lang="zh-CN" altLang="en-US" sz="2800" dirty="0"/>
          </a:p>
        </p:txBody>
      </p:sp>
    </p:spTree>
    <p:extLst>
      <p:ext uri="{BB962C8B-B14F-4D97-AF65-F5344CB8AC3E}">
        <p14:creationId xmlns:p14="http://schemas.microsoft.com/office/powerpoint/2010/main" val="483937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41F272-6B70-4113-8425-587FD2AA1BCC}"/>
              </a:ext>
            </a:extLst>
          </p:cNvPr>
          <p:cNvSpPr>
            <a:spLocks noGrp="1"/>
          </p:cNvSpPr>
          <p:nvPr>
            <p:ph type="dt" sz="half" idx="4294967295"/>
          </p:nvPr>
        </p:nvSpPr>
        <p:spPr/>
        <p:txBody>
          <a:bodyPr/>
          <a:lstStyle/>
          <a:p>
            <a:fld id="{B831B9A2-E7DE-4749-9229-6F22DEC68A18}" type="datetime1">
              <a:rPr lang="zh-CN" altLang="en-US"/>
              <a:pPr/>
              <a:t>2025/3/12</a:t>
            </a:fld>
            <a:endParaRPr lang="en-US" altLang="zh-CN"/>
          </a:p>
        </p:txBody>
      </p:sp>
      <p:sp>
        <p:nvSpPr>
          <p:cNvPr id="5" name="灯片编号占位符 5">
            <a:extLst>
              <a:ext uri="{FF2B5EF4-FFF2-40B4-BE49-F238E27FC236}">
                <a16:creationId xmlns:a16="http://schemas.microsoft.com/office/drawing/2014/main" id="{0AC28006-9D31-4541-B0F3-B46396D33491}"/>
              </a:ext>
            </a:extLst>
          </p:cNvPr>
          <p:cNvSpPr>
            <a:spLocks noGrp="1"/>
          </p:cNvSpPr>
          <p:nvPr>
            <p:ph type="sldNum" sz="quarter" idx="4294967295"/>
          </p:nvPr>
        </p:nvSpPr>
        <p:spPr/>
        <p:txBody>
          <a:bodyPr/>
          <a:lstStyle/>
          <a:p>
            <a:fld id="{5CCF246E-BF74-4DBE-99FC-6DBF9DD359E3}" type="slidenum">
              <a:rPr lang="en-US" altLang="zh-CN"/>
              <a:pPr/>
              <a:t>67</a:t>
            </a:fld>
            <a:endParaRPr lang="en-US" altLang="zh-CN"/>
          </a:p>
        </p:txBody>
      </p:sp>
      <p:sp>
        <p:nvSpPr>
          <p:cNvPr id="156674" name="Rectangle 2">
            <a:extLst>
              <a:ext uri="{FF2B5EF4-FFF2-40B4-BE49-F238E27FC236}">
                <a16:creationId xmlns:a16="http://schemas.microsoft.com/office/drawing/2014/main" id="{44E2A088-647F-47AB-9519-129A4F11710A}"/>
              </a:ext>
            </a:extLst>
          </p:cNvPr>
          <p:cNvSpPr>
            <a:spLocks noGrp="1" noChangeArrowheads="1"/>
          </p:cNvSpPr>
          <p:nvPr>
            <p:ph type="title"/>
          </p:nvPr>
        </p:nvSpPr>
        <p:spPr/>
        <p:txBody>
          <a:bodyPr/>
          <a:lstStyle/>
          <a:p>
            <a:r>
              <a:rPr lang="zh-CN" altLang="en-US" dirty="0"/>
              <a:t>一元多项式的顺序存储</a:t>
            </a:r>
            <a:r>
              <a:rPr lang="en-US" altLang="zh-CN" dirty="0"/>
              <a:t>-</a:t>
            </a:r>
            <a:r>
              <a:rPr lang="zh-CN" altLang="en-US" dirty="0"/>
              <a:t>方法</a:t>
            </a:r>
            <a:r>
              <a:rPr lang="en-US" altLang="zh-CN" dirty="0"/>
              <a:t>1</a:t>
            </a:r>
            <a:endParaRPr lang="zh-CN" altLang="en-US" dirty="0"/>
          </a:p>
        </p:txBody>
      </p:sp>
      <p:sp>
        <p:nvSpPr>
          <p:cNvPr id="156675" name="Rectangle 3">
            <a:extLst>
              <a:ext uri="{FF2B5EF4-FFF2-40B4-BE49-F238E27FC236}">
                <a16:creationId xmlns:a16="http://schemas.microsoft.com/office/drawing/2014/main" id="{3970D0A7-7247-427E-9CFF-1FFA94DCEB09}"/>
              </a:ext>
            </a:extLst>
          </p:cNvPr>
          <p:cNvSpPr>
            <a:spLocks noGrp="1" noChangeArrowheads="1"/>
          </p:cNvSpPr>
          <p:nvPr>
            <p:ph type="body" idx="1"/>
          </p:nvPr>
        </p:nvSpPr>
        <p:spPr>
          <a:xfrm>
            <a:off x="304800" y="1219200"/>
            <a:ext cx="11506200" cy="3200400"/>
          </a:xfrm>
        </p:spPr>
        <p:txBody>
          <a:bodyPr/>
          <a:lstStyle/>
          <a:p>
            <a:pPr>
              <a:lnSpc>
                <a:spcPct val="150000"/>
              </a:lnSpc>
              <a:spcBef>
                <a:spcPts val="0"/>
              </a:spcBef>
              <a:spcAft>
                <a:spcPts val="0"/>
              </a:spcAft>
            </a:pPr>
            <a:r>
              <a:rPr lang="zh-CN" altLang="en-US" sz="2300" dirty="0"/>
              <a:t>一元多项式</a:t>
            </a:r>
            <a:r>
              <a:rPr lang="en-US" altLang="zh-CN" sz="2300" dirty="0"/>
              <a:t>P</a:t>
            </a:r>
            <a:r>
              <a:rPr lang="en-US" altLang="zh-CN" sz="2300" baseline="-25000" dirty="0"/>
              <a:t>n</a:t>
            </a:r>
            <a:r>
              <a:rPr lang="en-US" altLang="zh-CN" sz="2300" dirty="0"/>
              <a:t>(x)</a:t>
            </a:r>
            <a:r>
              <a:rPr lang="zh-CN" altLang="en-US" sz="2300" dirty="0"/>
              <a:t>的顺序表示有两种：</a:t>
            </a:r>
          </a:p>
          <a:p>
            <a:pPr>
              <a:lnSpc>
                <a:spcPct val="150000"/>
              </a:lnSpc>
              <a:spcBef>
                <a:spcPts val="0"/>
              </a:spcBef>
              <a:spcAft>
                <a:spcPts val="0"/>
              </a:spcAft>
            </a:pPr>
            <a:r>
              <a:rPr lang="zh-CN" altLang="en-US" sz="2300" dirty="0"/>
              <a:t>方法</a:t>
            </a:r>
            <a:r>
              <a:rPr lang="en-US" altLang="zh-CN" sz="2300" dirty="0"/>
              <a:t>1</a:t>
            </a:r>
            <a:r>
              <a:rPr lang="zh-CN" altLang="en-US" sz="2300" dirty="0"/>
              <a:t>：</a:t>
            </a:r>
            <a:r>
              <a:rPr lang="zh-CN" altLang="en-US" sz="2300" dirty="0">
                <a:solidFill>
                  <a:srgbClr val="00B050"/>
                </a:solidFill>
              </a:rPr>
              <a:t>只</a:t>
            </a:r>
            <a:r>
              <a:rPr lang="zh-CN" altLang="en-US" sz="2300" dirty="0"/>
              <a:t>存储该一元多项式各项的</a:t>
            </a:r>
            <a:r>
              <a:rPr lang="zh-CN" altLang="en-US" sz="2300" dirty="0">
                <a:solidFill>
                  <a:srgbClr val="00B050"/>
                </a:solidFill>
              </a:rPr>
              <a:t>系数</a:t>
            </a:r>
            <a:r>
              <a:rPr lang="zh-CN" altLang="en-US" sz="2300" dirty="0"/>
              <a:t>，每个系数所对应的指数项则隐含在存储系数的</a:t>
            </a:r>
            <a:r>
              <a:rPr lang="zh-CN" altLang="en-US" sz="2300" dirty="0">
                <a:solidFill>
                  <a:srgbClr val="00B050"/>
                </a:solidFill>
              </a:rPr>
              <a:t>顺序表</a:t>
            </a:r>
            <a:r>
              <a:rPr lang="zh-CN" altLang="en-US" sz="2300" dirty="0"/>
              <a:t>的</a:t>
            </a:r>
            <a:r>
              <a:rPr lang="zh-CN" altLang="en-US" sz="2300" dirty="0">
                <a:solidFill>
                  <a:srgbClr val="00B050"/>
                </a:solidFill>
              </a:rPr>
              <a:t>下标</a:t>
            </a:r>
            <a:r>
              <a:rPr lang="zh-CN" altLang="en-US" sz="2300" dirty="0"/>
              <a:t>中。</a:t>
            </a:r>
            <a:endParaRPr lang="en-US" altLang="zh-CN" sz="2300" dirty="0"/>
          </a:p>
          <a:p>
            <a:pPr>
              <a:lnSpc>
                <a:spcPct val="150000"/>
              </a:lnSpc>
              <a:spcBef>
                <a:spcPts val="0"/>
              </a:spcBef>
              <a:spcAft>
                <a:spcPts val="0"/>
              </a:spcAft>
            </a:pPr>
            <a:r>
              <a:rPr lang="zh-CN" altLang="en-US" sz="2300" dirty="0"/>
              <a:t>采用这种存储方法使得多项式的</a:t>
            </a:r>
            <a:r>
              <a:rPr lang="zh-CN" altLang="en-US" sz="2300" dirty="0">
                <a:solidFill>
                  <a:srgbClr val="FF0000"/>
                </a:solidFill>
              </a:rPr>
              <a:t>相加运算</a:t>
            </a:r>
            <a:r>
              <a:rPr lang="zh-CN" altLang="en-US" sz="2300" dirty="0"/>
              <a:t>的算法定义十分</a:t>
            </a:r>
            <a:r>
              <a:rPr lang="zh-CN" altLang="en-US" sz="2300" dirty="0">
                <a:solidFill>
                  <a:srgbClr val="FF0000"/>
                </a:solidFill>
              </a:rPr>
              <a:t>简单</a:t>
            </a:r>
            <a:r>
              <a:rPr lang="zh-CN" altLang="en-US" sz="2300" dirty="0"/>
              <a:t>，只需将下标相同的单元的内容相加即可。</a:t>
            </a:r>
            <a:endParaRPr lang="en-US" altLang="zh-CN" sz="2300" dirty="0"/>
          </a:p>
          <a:p>
            <a:pPr>
              <a:lnSpc>
                <a:spcPct val="150000"/>
              </a:lnSpc>
              <a:spcBef>
                <a:spcPts val="0"/>
              </a:spcBef>
              <a:spcAft>
                <a:spcPts val="0"/>
              </a:spcAft>
            </a:pPr>
            <a:r>
              <a:rPr lang="zh-CN" altLang="en-US" sz="2300" dirty="0"/>
              <a:t>适合于存储表示</a:t>
            </a:r>
            <a:r>
              <a:rPr lang="zh-CN" altLang="en-US" sz="2300" dirty="0">
                <a:solidFill>
                  <a:srgbClr val="FF0000"/>
                </a:solidFill>
              </a:rPr>
              <a:t>非零系数多</a:t>
            </a:r>
            <a:r>
              <a:rPr lang="zh-CN" altLang="en-US" sz="2300" dirty="0"/>
              <a:t>的多项式。</a:t>
            </a:r>
          </a:p>
          <a:p>
            <a:pPr>
              <a:lnSpc>
                <a:spcPct val="150000"/>
              </a:lnSpc>
              <a:spcBef>
                <a:spcPts val="0"/>
              </a:spcBef>
              <a:spcAft>
                <a:spcPts val="0"/>
              </a:spcAft>
            </a:pPr>
            <a:endParaRPr lang="zh-CN" altLang="en-US" sz="2300" dirty="0"/>
          </a:p>
        </p:txBody>
      </p:sp>
      <p:sp>
        <p:nvSpPr>
          <p:cNvPr id="6" name="Rectangle 6">
            <a:extLst>
              <a:ext uri="{FF2B5EF4-FFF2-40B4-BE49-F238E27FC236}">
                <a16:creationId xmlns:a16="http://schemas.microsoft.com/office/drawing/2014/main" id="{9114C913-DEF6-400A-8F02-C868C4CC30EF}"/>
              </a:ext>
            </a:extLst>
          </p:cNvPr>
          <p:cNvSpPr>
            <a:spLocks noChangeArrowheads="1"/>
          </p:cNvSpPr>
          <p:nvPr/>
        </p:nvSpPr>
        <p:spPr bwMode="auto">
          <a:xfrm>
            <a:off x="3665538"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0</a:t>
            </a:r>
          </a:p>
        </p:txBody>
      </p:sp>
      <p:sp>
        <p:nvSpPr>
          <p:cNvPr id="7" name="Rectangle 7">
            <a:extLst>
              <a:ext uri="{FF2B5EF4-FFF2-40B4-BE49-F238E27FC236}">
                <a16:creationId xmlns:a16="http://schemas.microsoft.com/office/drawing/2014/main" id="{03EB7401-9EE4-4A13-AA0A-68008D052815}"/>
              </a:ext>
            </a:extLst>
          </p:cNvPr>
          <p:cNvSpPr>
            <a:spLocks noChangeArrowheads="1"/>
          </p:cNvSpPr>
          <p:nvPr/>
        </p:nvSpPr>
        <p:spPr bwMode="auto">
          <a:xfrm>
            <a:off x="4206875"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1</a:t>
            </a:r>
          </a:p>
        </p:txBody>
      </p:sp>
      <p:sp>
        <p:nvSpPr>
          <p:cNvPr id="8" name="Rectangle 8">
            <a:extLst>
              <a:ext uri="{FF2B5EF4-FFF2-40B4-BE49-F238E27FC236}">
                <a16:creationId xmlns:a16="http://schemas.microsoft.com/office/drawing/2014/main" id="{6F84BA5F-D2FA-4738-A6A6-FD577C93633D}"/>
              </a:ext>
            </a:extLst>
          </p:cNvPr>
          <p:cNvSpPr>
            <a:spLocks noChangeArrowheads="1"/>
          </p:cNvSpPr>
          <p:nvPr/>
        </p:nvSpPr>
        <p:spPr bwMode="auto">
          <a:xfrm>
            <a:off x="4746625"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kern="0" baseline="-25000">
                <a:solidFill>
                  <a:srgbClr val="660066"/>
                </a:solidFill>
                <a:latin typeface="微软雅黑" panose="020B0503020204020204" pitchFamily="34" charset="-122"/>
                <a:ea typeface="微软雅黑" panose="020B0503020204020204" pitchFamily="34" charset="-122"/>
                <a:cs typeface="Times New Roman" pitchFamily="18" charset="0"/>
              </a:rPr>
              <a:t>…</a:t>
            </a:r>
          </a:p>
        </p:txBody>
      </p:sp>
      <p:sp>
        <p:nvSpPr>
          <p:cNvPr id="9" name="Rectangle 9">
            <a:extLst>
              <a:ext uri="{FF2B5EF4-FFF2-40B4-BE49-F238E27FC236}">
                <a16:creationId xmlns:a16="http://schemas.microsoft.com/office/drawing/2014/main" id="{B244A7D1-CB0F-4C99-A4DE-CA2AFDA36326}"/>
              </a:ext>
            </a:extLst>
          </p:cNvPr>
          <p:cNvSpPr>
            <a:spLocks noChangeArrowheads="1"/>
          </p:cNvSpPr>
          <p:nvPr/>
        </p:nvSpPr>
        <p:spPr bwMode="auto">
          <a:xfrm>
            <a:off x="5287963"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i="1" kern="0" baseline="-25000"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10" name="Rectangle 10">
            <a:extLst>
              <a:ext uri="{FF2B5EF4-FFF2-40B4-BE49-F238E27FC236}">
                <a16:creationId xmlns:a16="http://schemas.microsoft.com/office/drawing/2014/main" id="{BCFFA3FE-6C0C-4DBB-867D-BBF8CF0E15F0}"/>
              </a:ext>
            </a:extLst>
          </p:cNvPr>
          <p:cNvSpPr>
            <a:spLocks noChangeArrowheads="1"/>
          </p:cNvSpPr>
          <p:nvPr/>
        </p:nvSpPr>
        <p:spPr bwMode="auto">
          <a:xfrm>
            <a:off x="5826125"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kern="0" baseline="-25000">
                <a:solidFill>
                  <a:srgbClr val="660066"/>
                </a:solidFill>
                <a:latin typeface="微软雅黑" panose="020B0503020204020204" pitchFamily="34" charset="-122"/>
                <a:ea typeface="微软雅黑" panose="020B0503020204020204" pitchFamily="34" charset="-122"/>
                <a:cs typeface="Times New Roman" pitchFamily="18" charset="0"/>
              </a:rPr>
              <a:t>…</a:t>
            </a:r>
          </a:p>
        </p:txBody>
      </p:sp>
      <p:sp>
        <p:nvSpPr>
          <p:cNvPr id="11" name="Rectangle 11">
            <a:extLst>
              <a:ext uri="{FF2B5EF4-FFF2-40B4-BE49-F238E27FC236}">
                <a16:creationId xmlns:a16="http://schemas.microsoft.com/office/drawing/2014/main" id="{72F15BD1-62D9-4838-9435-CCAA4A0B24BB}"/>
              </a:ext>
            </a:extLst>
          </p:cNvPr>
          <p:cNvSpPr>
            <a:spLocks noChangeArrowheads="1"/>
          </p:cNvSpPr>
          <p:nvPr/>
        </p:nvSpPr>
        <p:spPr bwMode="auto">
          <a:xfrm>
            <a:off x="6367463" y="5478379"/>
            <a:ext cx="539750" cy="43180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ct val="50000"/>
              </a:spcBef>
              <a:spcAft>
                <a:spcPts val="0"/>
              </a:spcAft>
              <a:defRPr/>
            </a:pPr>
            <a:r>
              <a:rPr lang="en-US" altLang="zh-CN" b="1" i="1" kern="0" dirty="0" err="1">
                <a:solidFill>
                  <a:srgbClr val="3333FF"/>
                </a:solidFill>
                <a:latin typeface="微软雅黑" panose="020B0503020204020204" pitchFamily="34" charset="-122"/>
                <a:ea typeface="微软雅黑" panose="020B0503020204020204" pitchFamily="34" charset="-122"/>
                <a:cs typeface="Times New Roman" pitchFamily="18" charset="0"/>
              </a:rPr>
              <a:t>p</a:t>
            </a:r>
            <a:r>
              <a:rPr lang="en-US" altLang="zh-CN" b="1" i="1" kern="0" baseline="-25000" dirty="0" err="1">
                <a:solidFill>
                  <a:srgbClr val="3333FF"/>
                </a:solidFill>
                <a:latin typeface="微软雅黑" panose="020B0503020204020204" pitchFamily="34" charset="-122"/>
                <a:ea typeface="微软雅黑" panose="020B0503020204020204" pitchFamily="34" charset="-122"/>
                <a:cs typeface="Times New Roman" pitchFamily="18" charset="0"/>
              </a:rPr>
              <a:t>n</a:t>
            </a:r>
            <a:endParaRPr lang="en-US" altLang="zh-CN" b="1" i="1" kern="0"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12" name="Text Box 16">
            <a:extLst>
              <a:ext uri="{FF2B5EF4-FFF2-40B4-BE49-F238E27FC236}">
                <a16:creationId xmlns:a16="http://schemas.microsoft.com/office/drawing/2014/main" id="{363E20C3-D7F7-4A7F-A41B-FDCEE6C680C4}"/>
              </a:ext>
            </a:extLst>
          </p:cNvPr>
          <p:cNvSpPr txBox="1">
            <a:spLocks noChangeArrowheads="1"/>
          </p:cNvSpPr>
          <p:nvPr/>
        </p:nvSpPr>
        <p:spPr bwMode="auto">
          <a:xfrm>
            <a:off x="2362201" y="5513304"/>
            <a:ext cx="1015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3333FF"/>
                </a:solidFill>
                <a:latin typeface="微软雅黑" panose="020B0503020204020204" pitchFamily="34" charset="-122"/>
                <a:ea typeface="微软雅黑" panose="020B0503020204020204" pitchFamily="34" charset="-122"/>
              </a:rPr>
              <a:t>数组</a:t>
            </a:r>
            <a:r>
              <a:rPr lang="en-US" altLang="zh-CN" sz="2400" dirty="0">
                <a:solidFill>
                  <a:srgbClr val="3333FF"/>
                </a:solidFill>
                <a:latin typeface="微软雅黑" panose="020B0503020204020204" pitchFamily="34" charset="-122"/>
                <a:ea typeface="微软雅黑" panose="020B0503020204020204" pitchFamily="34" charset="-122"/>
              </a:rPr>
              <a:t>p</a:t>
            </a:r>
          </a:p>
        </p:txBody>
      </p:sp>
      <p:sp>
        <p:nvSpPr>
          <p:cNvPr id="2" name="矩形 1">
            <a:extLst>
              <a:ext uri="{FF2B5EF4-FFF2-40B4-BE49-F238E27FC236}">
                <a16:creationId xmlns:a16="http://schemas.microsoft.com/office/drawing/2014/main" id="{DB6521D4-F5D0-4618-A067-AE181BDE1E89}"/>
              </a:ext>
            </a:extLst>
          </p:cNvPr>
          <p:cNvSpPr/>
          <p:nvPr/>
        </p:nvSpPr>
        <p:spPr>
          <a:xfrm>
            <a:off x="2514600" y="4866873"/>
            <a:ext cx="4642618" cy="477054"/>
          </a:xfrm>
          <a:prstGeom prst="rect">
            <a:avLst/>
          </a:prstGeom>
        </p:spPr>
        <p:txBody>
          <a:bodyPr wrap="none">
            <a:spAutoFit/>
          </a:bodyPr>
          <a:lstStyle/>
          <a:p>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n</a:t>
            </a:r>
            <a:r>
              <a:rPr lang="en-US" altLang="zh-CN" sz="2500" b="1" dirty="0">
                <a:latin typeface="+mn-lt"/>
                <a:ea typeface="微软雅黑" panose="020B0503020204020204" pitchFamily="34" charset="-122"/>
              </a:rPr>
              <a:t>(x) = p</a:t>
            </a:r>
            <a:r>
              <a:rPr lang="en-US" altLang="zh-CN" sz="2500" b="1" baseline="-25000" dirty="0">
                <a:latin typeface="+mn-lt"/>
                <a:ea typeface="微软雅黑" panose="020B0503020204020204" pitchFamily="34" charset="-122"/>
              </a:rPr>
              <a:t>0</a:t>
            </a:r>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1</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1</a:t>
            </a:r>
            <a:r>
              <a:rPr lang="en-US" altLang="zh-CN" sz="2500" b="1" dirty="0">
                <a:latin typeface="+mn-lt"/>
                <a:ea typeface="微软雅黑" panose="020B0503020204020204" pitchFamily="34" charset="-122"/>
              </a:rPr>
              <a:t>+…+</a:t>
            </a:r>
            <a:r>
              <a:rPr lang="en-US" altLang="zh-CN" sz="2500" b="1" dirty="0" err="1">
                <a:latin typeface="+mn-lt"/>
                <a:ea typeface="微软雅黑" panose="020B0503020204020204" pitchFamily="34" charset="-122"/>
              </a:rPr>
              <a:t>p</a:t>
            </a:r>
            <a:r>
              <a:rPr lang="en-US" altLang="zh-CN" sz="2500" b="1" baseline="-25000" dirty="0" err="1">
                <a:latin typeface="+mn-lt"/>
                <a:ea typeface="微软雅黑" panose="020B0503020204020204" pitchFamily="34" charset="-122"/>
              </a:rPr>
              <a:t>i</a:t>
            </a:r>
            <a:r>
              <a:rPr lang="en-US" altLang="zh-CN" sz="2500" b="1" dirty="0" err="1">
                <a:latin typeface="+mn-lt"/>
                <a:ea typeface="微软雅黑" panose="020B0503020204020204" pitchFamily="34" charset="-122"/>
              </a:rPr>
              <a:t>x</a:t>
            </a:r>
            <a:r>
              <a:rPr lang="en-US" altLang="zh-CN" sz="2500" b="1" baseline="30000" dirty="0" err="1">
                <a:latin typeface="+mn-lt"/>
                <a:ea typeface="微软雅黑" panose="020B0503020204020204" pitchFamily="34" charset="-122"/>
              </a:rPr>
              <a:t>i</a:t>
            </a:r>
            <a:r>
              <a:rPr lang="en-US" altLang="zh-CN" sz="2500" b="1" dirty="0">
                <a:latin typeface="+mn-lt"/>
                <a:ea typeface="微软雅黑" panose="020B0503020204020204" pitchFamily="34" charset="-122"/>
              </a:rPr>
              <a:t>+…+</a:t>
            </a:r>
            <a:r>
              <a:rPr lang="en-US" altLang="zh-CN" sz="2500" b="1" dirty="0" err="1">
                <a:latin typeface="+mn-lt"/>
                <a:ea typeface="微软雅黑" panose="020B0503020204020204" pitchFamily="34" charset="-122"/>
              </a:rPr>
              <a:t>p</a:t>
            </a:r>
            <a:r>
              <a:rPr lang="en-US" altLang="zh-CN" sz="2500" b="1" baseline="-25000" dirty="0" err="1">
                <a:latin typeface="+mn-lt"/>
                <a:ea typeface="微软雅黑" panose="020B0503020204020204" pitchFamily="34" charset="-122"/>
              </a:rPr>
              <a:t>n</a:t>
            </a:r>
            <a:r>
              <a:rPr lang="en-US" altLang="zh-CN" sz="2500" b="1" dirty="0" err="1">
                <a:latin typeface="+mn-lt"/>
                <a:ea typeface="微软雅黑" panose="020B0503020204020204" pitchFamily="34" charset="-122"/>
              </a:rPr>
              <a:t>x</a:t>
            </a:r>
            <a:r>
              <a:rPr lang="en-US" altLang="zh-CN" sz="2500" b="1" baseline="30000" dirty="0" err="1">
                <a:latin typeface="+mn-lt"/>
                <a:ea typeface="微软雅黑" panose="020B0503020204020204" pitchFamily="34" charset="-122"/>
              </a:rPr>
              <a:t>n</a:t>
            </a:r>
            <a:endParaRPr lang="zh-CN" altLang="en-US" sz="2500" b="1" dirty="0">
              <a:latin typeface="+mn-lt"/>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A41F272-6B70-4113-8425-587FD2AA1BCC}"/>
              </a:ext>
            </a:extLst>
          </p:cNvPr>
          <p:cNvSpPr>
            <a:spLocks noGrp="1"/>
          </p:cNvSpPr>
          <p:nvPr>
            <p:ph type="dt" sz="half" idx="4294967295"/>
          </p:nvPr>
        </p:nvSpPr>
        <p:spPr/>
        <p:txBody>
          <a:bodyPr/>
          <a:lstStyle/>
          <a:p>
            <a:fld id="{B831B9A2-E7DE-4749-9229-6F22DEC68A18}" type="datetime1">
              <a:rPr lang="zh-CN" altLang="en-US"/>
              <a:pPr/>
              <a:t>2025/3/12</a:t>
            </a:fld>
            <a:endParaRPr lang="en-US" altLang="zh-CN"/>
          </a:p>
        </p:txBody>
      </p:sp>
      <p:sp>
        <p:nvSpPr>
          <p:cNvPr id="5" name="灯片编号占位符 5">
            <a:extLst>
              <a:ext uri="{FF2B5EF4-FFF2-40B4-BE49-F238E27FC236}">
                <a16:creationId xmlns:a16="http://schemas.microsoft.com/office/drawing/2014/main" id="{0AC28006-9D31-4541-B0F3-B46396D33491}"/>
              </a:ext>
            </a:extLst>
          </p:cNvPr>
          <p:cNvSpPr>
            <a:spLocks noGrp="1"/>
          </p:cNvSpPr>
          <p:nvPr>
            <p:ph type="sldNum" sz="quarter" idx="4294967295"/>
          </p:nvPr>
        </p:nvSpPr>
        <p:spPr/>
        <p:txBody>
          <a:bodyPr/>
          <a:lstStyle/>
          <a:p>
            <a:fld id="{5CCF246E-BF74-4DBE-99FC-6DBF9DD359E3}" type="slidenum">
              <a:rPr lang="en-US" altLang="zh-CN"/>
              <a:pPr/>
              <a:t>68</a:t>
            </a:fld>
            <a:endParaRPr lang="en-US" altLang="zh-CN"/>
          </a:p>
        </p:txBody>
      </p:sp>
      <p:sp>
        <p:nvSpPr>
          <p:cNvPr id="156674" name="Rectangle 2">
            <a:extLst>
              <a:ext uri="{FF2B5EF4-FFF2-40B4-BE49-F238E27FC236}">
                <a16:creationId xmlns:a16="http://schemas.microsoft.com/office/drawing/2014/main" id="{44E2A088-647F-47AB-9519-129A4F11710A}"/>
              </a:ext>
            </a:extLst>
          </p:cNvPr>
          <p:cNvSpPr>
            <a:spLocks noGrp="1" noChangeArrowheads="1"/>
          </p:cNvSpPr>
          <p:nvPr>
            <p:ph type="title"/>
          </p:nvPr>
        </p:nvSpPr>
        <p:spPr/>
        <p:txBody>
          <a:bodyPr/>
          <a:lstStyle/>
          <a:p>
            <a:r>
              <a:rPr lang="zh-CN" altLang="en-US" dirty="0"/>
              <a:t>一元多项式的顺序存储</a:t>
            </a:r>
            <a:r>
              <a:rPr lang="en-US" altLang="zh-CN" dirty="0"/>
              <a:t>-</a:t>
            </a:r>
            <a:r>
              <a:rPr lang="zh-CN" altLang="en-US" dirty="0"/>
              <a:t>方法</a:t>
            </a:r>
            <a:r>
              <a:rPr lang="en-US" altLang="zh-CN" dirty="0"/>
              <a:t>2</a:t>
            </a:r>
            <a:endParaRPr lang="zh-CN" altLang="en-US" dirty="0"/>
          </a:p>
        </p:txBody>
      </p:sp>
      <p:sp>
        <p:nvSpPr>
          <p:cNvPr id="156675" name="Rectangle 3">
            <a:extLst>
              <a:ext uri="{FF2B5EF4-FFF2-40B4-BE49-F238E27FC236}">
                <a16:creationId xmlns:a16="http://schemas.microsoft.com/office/drawing/2014/main" id="{3970D0A7-7247-427E-9CFF-1FFA94DCEB09}"/>
              </a:ext>
            </a:extLst>
          </p:cNvPr>
          <p:cNvSpPr>
            <a:spLocks noGrp="1" noChangeArrowheads="1"/>
          </p:cNvSpPr>
          <p:nvPr>
            <p:ph type="body" idx="1"/>
          </p:nvPr>
        </p:nvSpPr>
        <p:spPr>
          <a:xfrm>
            <a:off x="304800" y="1371600"/>
            <a:ext cx="11480800" cy="1752600"/>
          </a:xfrm>
        </p:spPr>
        <p:txBody>
          <a:bodyPr/>
          <a:lstStyle/>
          <a:p>
            <a:pPr>
              <a:lnSpc>
                <a:spcPct val="150000"/>
              </a:lnSpc>
              <a:spcBef>
                <a:spcPts val="600"/>
              </a:spcBef>
              <a:spcAft>
                <a:spcPts val="0"/>
              </a:spcAft>
            </a:pPr>
            <a:r>
              <a:rPr lang="zh-CN" altLang="en-US" sz="2400" dirty="0"/>
              <a:t>方法</a:t>
            </a:r>
            <a:r>
              <a:rPr lang="en-US" altLang="zh-CN" sz="2400" dirty="0"/>
              <a:t>2</a:t>
            </a:r>
            <a:r>
              <a:rPr lang="zh-CN" altLang="en-US" sz="2400" dirty="0"/>
              <a:t>：采用只存储非零项的方法，此时每个</a:t>
            </a:r>
            <a:r>
              <a:rPr lang="zh-CN" altLang="en-US" sz="2400" dirty="0">
                <a:solidFill>
                  <a:srgbClr val="FF0000"/>
                </a:solidFill>
              </a:rPr>
              <a:t>非零项</a:t>
            </a:r>
            <a:r>
              <a:rPr lang="zh-CN" altLang="en-US" sz="2400" dirty="0"/>
              <a:t>需要存储：</a:t>
            </a:r>
            <a:r>
              <a:rPr lang="zh-CN" altLang="en-US" sz="2400" dirty="0">
                <a:solidFill>
                  <a:srgbClr val="FF0000"/>
                </a:solidFill>
              </a:rPr>
              <a:t>非零项系数</a:t>
            </a:r>
            <a:r>
              <a:rPr lang="zh-CN" altLang="en-US" sz="2400" dirty="0"/>
              <a:t>和</a:t>
            </a:r>
            <a:r>
              <a:rPr lang="zh-CN" altLang="en-US" sz="2400" dirty="0">
                <a:solidFill>
                  <a:srgbClr val="FF0000"/>
                </a:solidFill>
              </a:rPr>
              <a:t>非零项指数</a:t>
            </a:r>
            <a:r>
              <a:rPr lang="zh-CN" altLang="en-US" sz="2400" dirty="0"/>
              <a:t>。</a:t>
            </a:r>
            <a:endParaRPr lang="en-US" altLang="zh-CN" sz="2400" dirty="0"/>
          </a:p>
          <a:p>
            <a:pPr>
              <a:lnSpc>
                <a:spcPct val="150000"/>
              </a:lnSpc>
              <a:spcBef>
                <a:spcPts val="600"/>
              </a:spcBef>
              <a:spcAft>
                <a:spcPts val="0"/>
              </a:spcAft>
            </a:pPr>
            <a:r>
              <a:rPr lang="zh-CN" altLang="en-US" sz="2400" dirty="0"/>
              <a:t>适合存储表示</a:t>
            </a:r>
            <a:r>
              <a:rPr lang="zh-CN" altLang="en-US" sz="2400" dirty="0">
                <a:solidFill>
                  <a:srgbClr val="FF0000"/>
                </a:solidFill>
              </a:rPr>
              <a:t>非零项少</a:t>
            </a:r>
            <a:r>
              <a:rPr lang="zh-CN" altLang="en-US" sz="2400" dirty="0"/>
              <a:t>的多项式。</a:t>
            </a:r>
          </a:p>
          <a:p>
            <a:pPr>
              <a:lnSpc>
                <a:spcPct val="150000"/>
              </a:lnSpc>
              <a:spcBef>
                <a:spcPts val="600"/>
              </a:spcBef>
              <a:spcAft>
                <a:spcPts val="0"/>
              </a:spcAft>
            </a:pPr>
            <a:endParaRPr lang="zh-CN" altLang="en-US" sz="2400" dirty="0"/>
          </a:p>
        </p:txBody>
      </p:sp>
      <p:sp>
        <p:nvSpPr>
          <p:cNvPr id="6" name="矩形 5">
            <a:extLst>
              <a:ext uri="{FF2B5EF4-FFF2-40B4-BE49-F238E27FC236}">
                <a16:creationId xmlns:a16="http://schemas.microsoft.com/office/drawing/2014/main" id="{D1AC6387-B0EB-4CDE-B06C-EDA4D562EAFC}"/>
              </a:ext>
            </a:extLst>
          </p:cNvPr>
          <p:cNvSpPr/>
          <p:nvPr/>
        </p:nvSpPr>
        <p:spPr>
          <a:xfrm>
            <a:off x="6500573" y="2820061"/>
            <a:ext cx="3948517" cy="477054"/>
          </a:xfrm>
          <a:prstGeom prst="rect">
            <a:avLst/>
          </a:prstGeom>
          <a:solidFill>
            <a:srgbClr val="FFFFCC"/>
          </a:solidFill>
        </p:spPr>
        <p:txBody>
          <a:bodyPr wrap="none">
            <a:spAutoFit/>
          </a:bodyPr>
          <a:lstStyle/>
          <a:p>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n</a:t>
            </a:r>
            <a:r>
              <a:rPr lang="en-US" altLang="zh-CN" sz="2500" b="1" dirty="0">
                <a:latin typeface="+mn-lt"/>
                <a:ea typeface="微软雅黑" panose="020B0503020204020204" pitchFamily="34" charset="-122"/>
              </a:rPr>
              <a:t>(x) = p</a:t>
            </a:r>
            <a:r>
              <a:rPr lang="en-US" altLang="zh-CN" sz="2500" b="1" baseline="-25000" dirty="0">
                <a:latin typeface="+mn-lt"/>
                <a:ea typeface="微软雅黑" panose="020B0503020204020204" pitchFamily="34" charset="-122"/>
              </a:rPr>
              <a:t>1</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1</a:t>
            </a:r>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i</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i</a:t>
            </a:r>
            <a:r>
              <a:rPr lang="en-US" altLang="zh-CN" sz="2500" b="1" dirty="0">
                <a:latin typeface="+mn-lt"/>
                <a:ea typeface="微软雅黑" panose="020B0503020204020204" pitchFamily="34" charset="-122"/>
              </a:rPr>
              <a:t>+</a:t>
            </a:r>
            <a:r>
              <a:rPr lang="en-US" altLang="zh-CN" sz="2500" b="1" dirty="0">
                <a:ea typeface="微软雅黑" panose="020B0503020204020204" pitchFamily="34" charset="-122"/>
              </a:rPr>
              <a:t>p</a:t>
            </a:r>
            <a:r>
              <a:rPr lang="en-US" altLang="zh-CN" sz="2500" b="1" baseline="-25000" dirty="0">
                <a:ea typeface="微软雅黑" panose="020B0503020204020204" pitchFamily="34" charset="-122"/>
              </a:rPr>
              <a:t>j</a:t>
            </a:r>
            <a:r>
              <a:rPr lang="en-US" altLang="zh-CN" sz="2500" b="1" dirty="0">
                <a:ea typeface="微软雅黑" panose="020B0503020204020204" pitchFamily="34" charset="-122"/>
              </a:rPr>
              <a:t>x</a:t>
            </a:r>
            <a:r>
              <a:rPr lang="en-US" altLang="zh-CN" sz="2500" b="1" baseline="30000" dirty="0">
                <a:ea typeface="微软雅黑" panose="020B0503020204020204" pitchFamily="34" charset="-122"/>
              </a:rPr>
              <a:t>j</a:t>
            </a:r>
            <a:r>
              <a:rPr lang="en-US" altLang="zh-CN" sz="2500" b="1" dirty="0">
                <a:ea typeface="微软雅黑" panose="020B0503020204020204" pitchFamily="34" charset="-122"/>
              </a:rPr>
              <a:t>+</a:t>
            </a:r>
            <a:r>
              <a:rPr lang="en-US" altLang="zh-CN" sz="2500" b="1" dirty="0">
                <a:latin typeface="+mn-lt"/>
                <a:ea typeface="微软雅黑" panose="020B0503020204020204" pitchFamily="34" charset="-122"/>
              </a:rPr>
              <a:t>p</a:t>
            </a:r>
            <a:r>
              <a:rPr lang="en-US" altLang="zh-CN" sz="2500" b="1" baseline="-25000" dirty="0">
                <a:latin typeface="+mn-lt"/>
                <a:ea typeface="微软雅黑" panose="020B0503020204020204" pitchFamily="34" charset="-122"/>
              </a:rPr>
              <a:t>k</a:t>
            </a:r>
            <a:r>
              <a:rPr lang="en-US" altLang="zh-CN" sz="2500" b="1" dirty="0">
                <a:latin typeface="+mn-lt"/>
                <a:ea typeface="微软雅黑" panose="020B0503020204020204" pitchFamily="34" charset="-122"/>
              </a:rPr>
              <a:t>x</a:t>
            </a:r>
            <a:r>
              <a:rPr lang="en-US" altLang="zh-CN" sz="2500" b="1" baseline="30000" dirty="0">
                <a:latin typeface="+mn-lt"/>
                <a:ea typeface="微软雅黑" panose="020B0503020204020204" pitchFamily="34" charset="-122"/>
              </a:rPr>
              <a:t>k</a:t>
            </a:r>
            <a:endParaRPr lang="zh-CN" altLang="en-US" sz="2500" b="1" dirty="0">
              <a:latin typeface="+mn-lt"/>
              <a:ea typeface="微软雅黑" panose="020B0503020204020204" pitchFamily="34" charset="-122"/>
            </a:endParaRPr>
          </a:p>
        </p:txBody>
      </p:sp>
      <p:graphicFrame>
        <p:nvGraphicFramePr>
          <p:cNvPr id="2" name="表格 2">
            <a:extLst>
              <a:ext uri="{FF2B5EF4-FFF2-40B4-BE49-F238E27FC236}">
                <a16:creationId xmlns:a16="http://schemas.microsoft.com/office/drawing/2014/main" id="{0A8D79F9-B770-4353-A17A-8EF828F122CC}"/>
              </a:ext>
            </a:extLst>
          </p:cNvPr>
          <p:cNvGraphicFramePr>
            <a:graphicFrameLocks noGrp="1"/>
          </p:cNvGraphicFramePr>
          <p:nvPr>
            <p:extLst>
              <p:ext uri="{D42A27DB-BD31-4B8C-83A1-F6EECF244321}">
                <p14:modId xmlns:p14="http://schemas.microsoft.com/office/powerpoint/2010/main" val="2722072015"/>
              </p:ext>
            </p:extLst>
          </p:nvPr>
        </p:nvGraphicFramePr>
        <p:xfrm>
          <a:off x="6248400" y="3952473"/>
          <a:ext cx="4390550" cy="1828800"/>
        </p:xfrm>
        <a:graphic>
          <a:graphicData uri="http://schemas.openxmlformats.org/drawingml/2006/table">
            <a:tbl>
              <a:tblPr firstRow="1" bandRow="1">
                <a:tableStyleId>{F5AB1C69-6EDB-4FF4-983F-18BD219EF322}</a:tableStyleId>
              </a:tblPr>
              <a:tblGrid>
                <a:gridCol w="2195275">
                  <a:extLst>
                    <a:ext uri="{9D8B030D-6E8A-4147-A177-3AD203B41FA5}">
                      <a16:colId xmlns:a16="http://schemas.microsoft.com/office/drawing/2014/main" val="55944399"/>
                    </a:ext>
                  </a:extLst>
                </a:gridCol>
                <a:gridCol w="2195275">
                  <a:extLst>
                    <a:ext uri="{9D8B030D-6E8A-4147-A177-3AD203B41FA5}">
                      <a16:colId xmlns:a16="http://schemas.microsoft.com/office/drawing/2014/main" val="3316454556"/>
                    </a:ext>
                  </a:extLst>
                </a:gridCol>
              </a:tblGrid>
              <a:tr h="370840">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p</a:t>
                      </a:r>
                      <a:r>
                        <a:rPr lang="en-US" altLang="zh-CN" sz="2400" b="1" baseline="-25000" dirty="0">
                          <a:solidFill>
                            <a:schemeClr val="tx1"/>
                          </a:solidFill>
                          <a:latin typeface="微软雅黑" panose="020B0503020204020204" pitchFamily="34" charset="-122"/>
                          <a:ea typeface="微软雅黑" panose="020B0503020204020204" pitchFamily="34" charset="-122"/>
                        </a:rPr>
                        <a:t>1</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1</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81283509"/>
                  </a:ext>
                </a:extLst>
              </a:tr>
              <a:tr h="370840">
                <a:tc>
                  <a:txBody>
                    <a:bodyPr/>
                    <a:lstStyle/>
                    <a:p>
                      <a:pPr algn="ct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i</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err="1">
                          <a:solidFill>
                            <a:schemeClr val="tx1"/>
                          </a:solidFill>
                          <a:latin typeface="微软雅黑" panose="020B0503020204020204" pitchFamily="34" charset="-122"/>
                          <a:ea typeface="微软雅黑" panose="020B0503020204020204" pitchFamily="34" charset="-122"/>
                        </a:rPr>
                        <a:t>i</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876418440"/>
                  </a:ext>
                </a:extLst>
              </a:tr>
              <a:tr h="370840">
                <a:tc>
                  <a:txBody>
                    <a:bodyPr/>
                    <a:lstStyle/>
                    <a:p>
                      <a:pPr algn="ctr"/>
                      <a:r>
                        <a:rPr lang="en-US" altLang="zh-CN" sz="2400" b="1" dirty="0" err="1">
                          <a:latin typeface="微软雅黑" panose="020B0503020204020204" pitchFamily="34" charset="-122"/>
                          <a:ea typeface="微软雅黑" panose="020B0503020204020204" pitchFamily="34" charset="-122"/>
                        </a:rPr>
                        <a:t>p</a:t>
                      </a:r>
                      <a:r>
                        <a:rPr lang="en-US" altLang="zh-CN" sz="2400" b="1" baseline="-25000" dirty="0" err="1">
                          <a:latin typeface="微软雅黑" panose="020B0503020204020204" pitchFamily="34" charset="-122"/>
                          <a:ea typeface="微软雅黑" panose="020B0503020204020204" pitchFamily="34" charset="-122"/>
                        </a:rPr>
                        <a:t>j</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j</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024249246"/>
                  </a:ext>
                </a:extLst>
              </a:tr>
              <a:tr h="370840">
                <a:tc>
                  <a:txBody>
                    <a:bodyPr/>
                    <a:lstStyle/>
                    <a:p>
                      <a:pPr algn="ctr"/>
                      <a:r>
                        <a:rPr lang="en-US" altLang="zh-CN" sz="2400" b="1" dirty="0">
                          <a:latin typeface="微软雅黑" panose="020B0503020204020204" pitchFamily="34" charset="-122"/>
                          <a:ea typeface="微软雅黑" panose="020B0503020204020204" pitchFamily="34" charset="-122"/>
                        </a:rPr>
                        <a:t>p</a:t>
                      </a:r>
                      <a:r>
                        <a:rPr lang="en-US" altLang="zh-CN" sz="2400" b="1" baseline="-25000" dirty="0">
                          <a:latin typeface="微软雅黑" panose="020B0503020204020204" pitchFamily="34" charset="-122"/>
                          <a:ea typeface="微软雅黑" panose="020B0503020204020204" pitchFamily="34" charset="-122"/>
                        </a:rPr>
                        <a:t>k</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tc>
                  <a:txBody>
                    <a:bodyPr/>
                    <a:lstStyle/>
                    <a:p>
                      <a:pPr algn="ctr"/>
                      <a:r>
                        <a:rPr lang="en-US" altLang="zh-CN" sz="2400" b="1" dirty="0">
                          <a:solidFill>
                            <a:schemeClr val="tx1"/>
                          </a:solidFill>
                          <a:latin typeface="微软雅黑" panose="020B0503020204020204" pitchFamily="34" charset="-122"/>
                          <a:ea typeface="微软雅黑" panose="020B0503020204020204" pitchFamily="34" charset="-122"/>
                        </a:rPr>
                        <a:t>k</a:t>
                      </a:r>
                      <a:endParaRPr lang="zh-CN" altLang="en-US" sz="24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90000">
                          <a:srgbClr val="FFFFCC"/>
                        </a:gs>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85678257"/>
                  </a:ext>
                </a:extLst>
              </a:tr>
            </a:tbl>
          </a:graphicData>
        </a:graphic>
      </p:graphicFrame>
      <p:sp>
        <p:nvSpPr>
          <p:cNvPr id="7" name="矩形 6">
            <a:extLst>
              <a:ext uri="{FF2B5EF4-FFF2-40B4-BE49-F238E27FC236}">
                <a16:creationId xmlns:a16="http://schemas.microsoft.com/office/drawing/2014/main" id="{74B53062-A320-4DA0-A0DB-75E7ED0D8361}"/>
              </a:ext>
            </a:extLst>
          </p:cNvPr>
          <p:cNvSpPr/>
          <p:nvPr/>
        </p:nvSpPr>
        <p:spPr>
          <a:xfrm>
            <a:off x="6631225" y="3502967"/>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p>
            <a:pPr algn="ctr" eaLnBrk="1" hangingPunct="1">
              <a:spcBef>
                <a:spcPct val="50000"/>
              </a:spcBef>
            </a:pPr>
            <a:r>
              <a:rPr lang="zh-CN" altLang="en-US" b="1" dirty="0">
                <a:solidFill>
                  <a:srgbClr val="3333FF"/>
                </a:solidFill>
                <a:latin typeface="微软雅黑" panose="020B0503020204020204" pitchFamily="34" charset="-122"/>
                <a:ea typeface="微软雅黑" panose="020B0503020204020204" pitchFamily="34" charset="-122"/>
              </a:rPr>
              <a:t>非零项系数</a:t>
            </a:r>
          </a:p>
        </p:txBody>
      </p:sp>
      <p:sp>
        <p:nvSpPr>
          <p:cNvPr id="8" name="矩形 7">
            <a:extLst>
              <a:ext uri="{FF2B5EF4-FFF2-40B4-BE49-F238E27FC236}">
                <a16:creationId xmlns:a16="http://schemas.microsoft.com/office/drawing/2014/main" id="{2143FAD1-8615-4115-B997-E0C9DD169F30}"/>
              </a:ext>
            </a:extLst>
          </p:cNvPr>
          <p:cNvSpPr/>
          <p:nvPr/>
        </p:nvSpPr>
        <p:spPr>
          <a:xfrm>
            <a:off x="8663161" y="3490808"/>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p>
            <a:pPr algn="ctr" eaLnBrk="1" hangingPunct="1">
              <a:spcBef>
                <a:spcPct val="50000"/>
              </a:spcBef>
            </a:pPr>
            <a:r>
              <a:rPr lang="zh-CN" altLang="en-US" b="1" dirty="0">
                <a:solidFill>
                  <a:srgbClr val="3333FF"/>
                </a:solidFill>
                <a:latin typeface="微软雅黑" panose="020B0503020204020204" pitchFamily="34" charset="-122"/>
                <a:ea typeface="微软雅黑" panose="020B0503020204020204" pitchFamily="34" charset="-122"/>
              </a:rPr>
              <a:t>非零项指数</a:t>
            </a:r>
          </a:p>
        </p:txBody>
      </p:sp>
      <p:sp>
        <p:nvSpPr>
          <p:cNvPr id="11" name="Text Box 16">
            <a:extLst>
              <a:ext uri="{FF2B5EF4-FFF2-40B4-BE49-F238E27FC236}">
                <a16:creationId xmlns:a16="http://schemas.microsoft.com/office/drawing/2014/main" id="{D00FD67B-3A09-4C60-97B1-B5B739BC4460}"/>
              </a:ext>
            </a:extLst>
          </p:cNvPr>
          <p:cNvSpPr txBox="1">
            <a:spLocks noChangeArrowheads="1"/>
          </p:cNvSpPr>
          <p:nvPr/>
        </p:nvSpPr>
        <p:spPr bwMode="auto">
          <a:xfrm>
            <a:off x="5080794" y="4000854"/>
            <a:ext cx="10152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lang="zh-CN" altLang="en-US" sz="2400" dirty="0">
                <a:solidFill>
                  <a:srgbClr val="3333FF"/>
                </a:solidFill>
                <a:latin typeface="微软雅黑" panose="020B0503020204020204" pitchFamily="34" charset="-122"/>
                <a:ea typeface="微软雅黑" panose="020B0503020204020204" pitchFamily="34" charset="-122"/>
              </a:rPr>
              <a:t>数组</a:t>
            </a:r>
            <a:r>
              <a:rPr lang="en-US" altLang="zh-CN" sz="2400" dirty="0">
                <a:solidFill>
                  <a:srgbClr val="3333FF"/>
                </a:solidFill>
                <a:latin typeface="微软雅黑" panose="020B0503020204020204" pitchFamily="34" charset="-122"/>
                <a:ea typeface="微软雅黑" panose="020B0503020204020204" pitchFamily="34" charset="-122"/>
              </a:rPr>
              <a:t>p</a:t>
            </a:r>
          </a:p>
        </p:txBody>
      </p:sp>
      <p:sp>
        <p:nvSpPr>
          <p:cNvPr id="12" name="矩形 11">
            <a:extLst>
              <a:ext uri="{FF2B5EF4-FFF2-40B4-BE49-F238E27FC236}">
                <a16:creationId xmlns:a16="http://schemas.microsoft.com/office/drawing/2014/main" id="{C835E00A-4BE7-4EC5-8CF1-0A5FEBBAC224}"/>
              </a:ext>
            </a:extLst>
          </p:cNvPr>
          <p:cNvSpPr/>
          <p:nvPr/>
        </p:nvSpPr>
        <p:spPr>
          <a:xfrm>
            <a:off x="7613058" y="5685219"/>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p>
            <a:pPr algn="ctr" eaLnBrk="1" hangingPunct="1">
              <a:spcBef>
                <a:spcPct val="50000"/>
              </a:spcBef>
            </a:pPr>
            <a:r>
              <a:rPr lang="en-US" altLang="zh-CN" b="1" dirty="0">
                <a:solidFill>
                  <a:srgbClr val="3333FF"/>
                </a:solidFill>
                <a:latin typeface="微软雅黑" panose="020B0503020204020204" pitchFamily="34" charset="-122"/>
                <a:ea typeface="微软雅黑" panose="020B0503020204020204" pitchFamily="34" charset="-122"/>
              </a:rPr>
              <a:t>……</a:t>
            </a:r>
            <a:endParaRPr lang="zh-CN" altLang="en-US" b="1" dirty="0">
              <a:solidFill>
                <a:srgbClr val="3333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1600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096FAFB-62CE-46FF-822C-1AAFF145EAB1}"/>
              </a:ext>
            </a:extLst>
          </p:cNvPr>
          <p:cNvSpPr>
            <a:spLocks noGrp="1"/>
          </p:cNvSpPr>
          <p:nvPr>
            <p:ph type="dt" sz="half" idx="4294967295"/>
          </p:nvPr>
        </p:nvSpPr>
        <p:spPr/>
        <p:txBody>
          <a:bodyPr/>
          <a:lstStyle/>
          <a:p>
            <a:fld id="{DC652D2B-BD6F-4E7F-AC72-EC9828B049C6}" type="datetime1">
              <a:rPr lang="zh-CN" altLang="en-US"/>
              <a:pPr/>
              <a:t>2025/3/12</a:t>
            </a:fld>
            <a:endParaRPr lang="en-US" altLang="zh-CN"/>
          </a:p>
        </p:txBody>
      </p:sp>
      <p:sp>
        <p:nvSpPr>
          <p:cNvPr id="5" name="灯片编号占位符 5">
            <a:extLst>
              <a:ext uri="{FF2B5EF4-FFF2-40B4-BE49-F238E27FC236}">
                <a16:creationId xmlns:a16="http://schemas.microsoft.com/office/drawing/2014/main" id="{B4CA7346-4954-4009-B8D0-6F6C7E1260DF}"/>
              </a:ext>
            </a:extLst>
          </p:cNvPr>
          <p:cNvSpPr>
            <a:spLocks noGrp="1"/>
          </p:cNvSpPr>
          <p:nvPr>
            <p:ph type="sldNum" sz="quarter" idx="4294967295"/>
          </p:nvPr>
        </p:nvSpPr>
        <p:spPr/>
        <p:txBody>
          <a:bodyPr/>
          <a:lstStyle/>
          <a:p>
            <a:fld id="{446AEA8F-85DC-433C-8A81-C216DE6FDFC2}" type="slidenum">
              <a:rPr lang="en-US" altLang="zh-CN"/>
              <a:pPr/>
              <a:t>69</a:t>
            </a:fld>
            <a:endParaRPr lang="en-US" altLang="zh-CN"/>
          </a:p>
        </p:txBody>
      </p:sp>
      <p:sp>
        <p:nvSpPr>
          <p:cNvPr id="157698" name="Rectangle 2">
            <a:extLst>
              <a:ext uri="{FF2B5EF4-FFF2-40B4-BE49-F238E27FC236}">
                <a16:creationId xmlns:a16="http://schemas.microsoft.com/office/drawing/2014/main" id="{47F79DC0-978B-4C5C-8D0B-E162883DB70A}"/>
              </a:ext>
            </a:extLst>
          </p:cNvPr>
          <p:cNvSpPr>
            <a:spLocks noGrp="1" noChangeArrowheads="1"/>
          </p:cNvSpPr>
          <p:nvPr>
            <p:ph type="title"/>
          </p:nvPr>
        </p:nvSpPr>
        <p:spPr/>
        <p:txBody>
          <a:bodyPr/>
          <a:lstStyle/>
          <a:p>
            <a:r>
              <a:rPr lang="zh-CN" altLang="en-US" dirty="0"/>
              <a:t>一元多项式的链式存储表示 </a:t>
            </a:r>
            <a:endParaRPr lang="en-US" altLang="zh-CN" dirty="0"/>
          </a:p>
        </p:txBody>
      </p:sp>
      <p:sp>
        <p:nvSpPr>
          <p:cNvPr id="157699" name="Rectangle 3">
            <a:extLst>
              <a:ext uri="{FF2B5EF4-FFF2-40B4-BE49-F238E27FC236}">
                <a16:creationId xmlns:a16="http://schemas.microsoft.com/office/drawing/2014/main" id="{B3ABEEC8-C217-431D-B189-9DAACA7858FD}"/>
              </a:ext>
            </a:extLst>
          </p:cNvPr>
          <p:cNvSpPr>
            <a:spLocks noGrp="1" noChangeArrowheads="1"/>
          </p:cNvSpPr>
          <p:nvPr>
            <p:ph type="body" idx="1"/>
          </p:nvPr>
        </p:nvSpPr>
        <p:spPr>
          <a:xfrm>
            <a:off x="304800" y="1371600"/>
            <a:ext cx="11480800" cy="1219200"/>
          </a:xfrm>
        </p:spPr>
        <p:txBody>
          <a:bodyPr/>
          <a:lstStyle/>
          <a:p>
            <a:pPr>
              <a:lnSpc>
                <a:spcPct val="150000"/>
              </a:lnSpc>
              <a:spcBef>
                <a:spcPts val="600"/>
              </a:spcBef>
            </a:pPr>
            <a:r>
              <a:rPr lang="zh-CN" altLang="en-US" sz="2400" dirty="0"/>
              <a:t>在链式存储中，对一元多项式只存</a:t>
            </a:r>
            <a:r>
              <a:rPr lang="zh-CN" altLang="en-US" sz="2400" dirty="0">
                <a:solidFill>
                  <a:srgbClr val="00B050"/>
                </a:solidFill>
              </a:rPr>
              <a:t>非零项</a:t>
            </a:r>
            <a:r>
              <a:rPr lang="zh-CN" altLang="en-US" sz="2400" dirty="0"/>
              <a:t>，则该多项式中每一非零项由两部分构成（</a:t>
            </a:r>
            <a:r>
              <a:rPr lang="zh-CN" altLang="en-US" sz="2400" dirty="0">
                <a:solidFill>
                  <a:srgbClr val="00B050"/>
                </a:solidFill>
              </a:rPr>
              <a:t>指数项</a:t>
            </a:r>
            <a:r>
              <a:rPr lang="zh-CN" altLang="en-US" sz="2400" dirty="0"/>
              <a:t>和</a:t>
            </a:r>
            <a:r>
              <a:rPr lang="zh-CN" altLang="en-US" sz="2400" dirty="0">
                <a:solidFill>
                  <a:srgbClr val="00B050"/>
                </a:solidFill>
              </a:rPr>
              <a:t>系数项</a:t>
            </a:r>
            <a:r>
              <a:rPr lang="zh-CN" altLang="en-US" sz="2400" dirty="0"/>
              <a:t>），用单链表存储表示的结点结构为：</a:t>
            </a:r>
          </a:p>
          <a:p>
            <a:pPr>
              <a:lnSpc>
                <a:spcPct val="150000"/>
              </a:lnSpc>
              <a:spcBef>
                <a:spcPts val="600"/>
              </a:spcBef>
            </a:pPr>
            <a:endParaRPr lang="zh-CN" altLang="en-US" sz="2400" dirty="0"/>
          </a:p>
        </p:txBody>
      </p:sp>
      <p:sp>
        <p:nvSpPr>
          <p:cNvPr id="2" name="矩形 1">
            <a:extLst>
              <a:ext uri="{FF2B5EF4-FFF2-40B4-BE49-F238E27FC236}">
                <a16:creationId xmlns:a16="http://schemas.microsoft.com/office/drawing/2014/main" id="{17423F3F-4E07-4010-A0E0-45C61C6F7DB0}"/>
              </a:ext>
            </a:extLst>
          </p:cNvPr>
          <p:cNvSpPr/>
          <p:nvPr/>
        </p:nvSpPr>
        <p:spPr>
          <a:xfrm>
            <a:off x="1083414" y="3189481"/>
            <a:ext cx="6096000" cy="2906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typedef struct </a:t>
            </a:r>
            <a:r>
              <a:rPr lang="en-US" altLang="zh-CN" b="1" dirty="0" err="1">
                <a:solidFill>
                  <a:srgbClr val="000066"/>
                </a:solidFill>
                <a:latin typeface="微软雅黑" panose="020B0503020204020204" pitchFamily="34" charset="-122"/>
                <a:ea typeface="微软雅黑" panose="020B0503020204020204" pitchFamily="34" charset="-122"/>
              </a:rPr>
              <a:t>Polynode</a:t>
            </a:r>
            <a:r>
              <a:rPr lang="en-US" altLang="zh-CN" b="1" dirty="0">
                <a:solidFill>
                  <a:srgbClr val="000066"/>
                </a:solidFill>
                <a:latin typeface="微软雅黑" panose="020B0503020204020204" pitchFamily="34" charset="-122"/>
                <a:ea typeface="微软雅黑" panose="020B0503020204020204" pitchFamily="34" charset="-122"/>
              </a:rPr>
              <a:t>  {</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a:t>
            </a:r>
            <a:r>
              <a:rPr lang="en-US" altLang="zh-CN" b="1" dirty="0">
                <a:solidFill>
                  <a:srgbClr val="000066"/>
                </a:solidFill>
                <a:highlight>
                  <a:srgbClr val="FFFF00"/>
                </a:highlight>
                <a:latin typeface="微软雅黑" panose="020B0503020204020204" pitchFamily="34" charset="-122"/>
                <a:ea typeface="微软雅黑" panose="020B0503020204020204" pitchFamily="34" charset="-122"/>
              </a:rPr>
              <a:t>int </a:t>
            </a:r>
            <a:r>
              <a:rPr lang="en-US" altLang="zh-CN" b="1" dirty="0" err="1">
                <a:solidFill>
                  <a:srgbClr val="000066"/>
                </a:solidFill>
                <a:highlight>
                  <a:srgbClr val="FFFF00"/>
                </a:highlight>
                <a:latin typeface="微软雅黑" panose="020B0503020204020204" pitchFamily="34" charset="-122"/>
                <a:ea typeface="微软雅黑" panose="020B0503020204020204" pitchFamily="34" charset="-122"/>
              </a:rPr>
              <a:t>coef</a:t>
            </a:r>
            <a:r>
              <a:rPr lang="en-US" altLang="zh-CN" b="1" dirty="0">
                <a:solidFill>
                  <a:srgbClr val="000066"/>
                </a:solidFill>
                <a:highlight>
                  <a:srgbClr val="FFFF00"/>
                </a:highlight>
                <a:latin typeface="微软雅黑" panose="020B0503020204020204" pitchFamily="34" charset="-122"/>
                <a:ea typeface="微软雅黑" panose="020B0503020204020204" pitchFamily="34" charset="-122"/>
              </a:rPr>
              <a:t>;</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a:t>
            </a:r>
            <a:r>
              <a:rPr lang="en-US" altLang="zh-CN" b="1" dirty="0">
                <a:solidFill>
                  <a:srgbClr val="000066"/>
                </a:solidFill>
                <a:highlight>
                  <a:srgbClr val="FFFF00"/>
                </a:highlight>
                <a:latin typeface="微软雅黑" panose="020B0503020204020204" pitchFamily="34" charset="-122"/>
                <a:ea typeface="微软雅黑" panose="020B0503020204020204" pitchFamily="34" charset="-122"/>
              </a:rPr>
              <a:t>int exp;</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a:t>
            </a:r>
            <a:r>
              <a:rPr lang="en-US" altLang="zh-CN" b="1" dirty="0" err="1">
                <a:solidFill>
                  <a:srgbClr val="000066"/>
                </a:solidFill>
                <a:latin typeface="微软雅黑" panose="020B0503020204020204" pitchFamily="34" charset="-122"/>
                <a:ea typeface="微软雅黑" panose="020B0503020204020204" pitchFamily="34" charset="-122"/>
              </a:rPr>
              <a:t>Polynode</a:t>
            </a:r>
            <a:r>
              <a:rPr lang="en-US" altLang="zh-CN" b="1" dirty="0">
                <a:solidFill>
                  <a:srgbClr val="000066"/>
                </a:solidFill>
                <a:latin typeface="微软雅黑" panose="020B0503020204020204" pitchFamily="34" charset="-122"/>
                <a:ea typeface="微软雅黑" panose="020B0503020204020204" pitchFamily="34" charset="-122"/>
              </a:rPr>
              <a:t> *next;</a:t>
            </a:r>
          </a:p>
          <a:p>
            <a:pPr>
              <a:lnSpc>
                <a:spcPct val="150000"/>
              </a:lnSpc>
              <a:spcBef>
                <a:spcPts val="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 </a:t>
            </a:r>
            <a:r>
              <a:rPr lang="en-US" altLang="zh-CN" b="1" dirty="0" err="1">
                <a:solidFill>
                  <a:srgbClr val="000066"/>
                </a:solidFill>
                <a:latin typeface="微软雅黑" panose="020B0503020204020204" pitchFamily="34" charset="-122"/>
                <a:ea typeface="微软雅黑" panose="020B0503020204020204" pitchFamily="34" charset="-122"/>
              </a:rPr>
              <a:t>Polynode</a:t>
            </a:r>
            <a:r>
              <a:rPr lang="en-US" altLang="zh-CN" b="1" dirty="0">
                <a:solidFill>
                  <a:srgbClr val="000066"/>
                </a:solidFill>
                <a:latin typeface="微软雅黑" panose="020B0503020204020204" pitchFamily="34" charset="-122"/>
                <a:ea typeface="微软雅黑" panose="020B0503020204020204" pitchFamily="34" charset="-122"/>
              </a:rPr>
              <a:t> , * </a:t>
            </a:r>
            <a:r>
              <a:rPr lang="en-US" altLang="zh-CN" b="1" dirty="0" err="1">
                <a:solidFill>
                  <a:srgbClr val="000066"/>
                </a:solidFill>
                <a:latin typeface="微软雅黑" panose="020B0503020204020204" pitchFamily="34" charset="-122"/>
                <a:ea typeface="微软雅黑" panose="020B0503020204020204" pitchFamily="34" charset="-122"/>
              </a:rPr>
              <a:t>Polylist</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000066"/>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BF055358-A604-48D2-AB26-76608155E504}"/>
              </a:ext>
            </a:extLst>
          </p:cNvPr>
          <p:cNvGrpSpPr/>
          <p:nvPr/>
        </p:nvGrpSpPr>
        <p:grpSpPr>
          <a:xfrm>
            <a:off x="5459483" y="2818965"/>
            <a:ext cx="5056116" cy="533835"/>
            <a:chOff x="5459483" y="2818965"/>
            <a:chExt cx="5056116" cy="533835"/>
          </a:xfrm>
        </p:grpSpPr>
        <p:sp>
          <p:nvSpPr>
            <p:cNvPr id="7" name="Text Box 5">
              <a:extLst>
                <a:ext uri="{FF2B5EF4-FFF2-40B4-BE49-F238E27FC236}">
                  <a16:creationId xmlns:a16="http://schemas.microsoft.com/office/drawing/2014/main" id="{CCEF641B-43C0-48DC-B0DF-6D73866A82B4}"/>
                </a:ext>
              </a:extLst>
            </p:cNvPr>
            <p:cNvSpPr txBox="1">
              <a:spLocks noChangeArrowheads="1"/>
            </p:cNvSpPr>
            <p:nvPr/>
          </p:nvSpPr>
          <p:spPr bwMode="auto">
            <a:xfrm>
              <a:off x="5459483" y="2819212"/>
              <a:ext cx="5056116" cy="533153"/>
            </a:xfrm>
            <a:prstGeom prst="rect">
              <a:avLst/>
            </a:prstGeom>
            <a:gradFill>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1587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0"/>
            <a:lstStyle/>
            <a:p>
              <a:pPr algn="just"/>
              <a:r>
                <a:rPr lang="zh-CN" altLang="en-US" b="1" dirty="0">
                  <a:solidFill>
                    <a:srgbClr val="C00000"/>
                  </a:solidFill>
                  <a:latin typeface="微软雅黑" panose="020B0503020204020204" pitchFamily="34" charset="-122"/>
                  <a:ea typeface="微软雅黑" panose="020B0503020204020204" pitchFamily="34" charset="-122"/>
                </a:rPr>
                <a:t>  系数 </a:t>
              </a:r>
              <a:r>
                <a:rPr lang="en-US" altLang="zh-CN" b="1" dirty="0" err="1">
                  <a:solidFill>
                    <a:srgbClr val="C00000"/>
                  </a:solidFill>
                  <a:latin typeface="微软雅黑" panose="020B0503020204020204" pitchFamily="34" charset="-122"/>
                  <a:ea typeface="微软雅黑" panose="020B0503020204020204" pitchFamily="34" charset="-122"/>
                </a:rPr>
                <a:t>coef</a:t>
              </a:r>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指数</a:t>
              </a:r>
              <a:r>
                <a:rPr lang="en-US" altLang="zh-CN" b="1" dirty="0">
                  <a:solidFill>
                    <a:srgbClr val="C00000"/>
                  </a:solidFill>
                  <a:latin typeface="微软雅黑" panose="020B0503020204020204" pitchFamily="34" charset="-122"/>
                  <a:ea typeface="微软雅黑" panose="020B0503020204020204" pitchFamily="34" charset="-122"/>
                </a:rPr>
                <a:t>exp    </a:t>
              </a:r>
              <a:r>
                <a:rPr lang="zh-CN" altLang="en-US" b="1" dirty="0">
                  <a:solidFill>
                    <a:srgbClr val="C00000"/>
                  </a:solidFill>
                  <a:latin typeface="微软雅黑" panose="020B0503020204020204" pitchFamily="34" charset="-122"/>
                  <a:ea typeface="微软雅黑" panose="020B0503020204020204" pitchFamily="34" charset="-122"/>
                </a:rPr>
                <a:t>指针</a:t>
              </a:r>
              <a:r>
                <a:rPr lang="en-US" altLang="zh-CN" b="1" dirty="0">
                  <a:solidFill>
                    <a:srgbClr val="C00000"/>
                  </a:solidFill>
                  <a:latin typeface="微软雅黑" panose="020B0503020204020204" pitchFamily="34" charset="-122"/>
                  <a:ea typeface="微软雅黑" panose="020B0503020204020204" pitchFamily="34" charset="-122"/>
                </a:rPr>
                <a:t>next</a:t>
              </a:r>
            </a:p>
          </p:txBody>
        </p:sp>
        <p:cxnSp>
          <p:nvCxnSpPr>
            <p:cNvPr id="10" name="直接连接符 9">
              <a:extLst>
                <a:ext uri="{FF2B5EF4-FFF2-40B4-BE49-F238E27FC236}">
                  <a16:creationId xmlns:a16="http://schemas.microsoft.com/office/drawing/2014/main" id="{660C0EFA-E3F5-4ADA-A973-FB12945A3A1A}"/>
                </a:ext>
              </a:extLst>
            </p:cNvPr>
            <p:cNvCxnSpPr/>
            <p:nvPr/>
          </p:nvCxnSpPr>
          <p:spPr bwMode="auto">
            <a:xfrm>
              <a:off x="7179414" y="2819400"/>
              <a:ext cx="0" cy="53340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cxnSp>
          <p:nvCxnSpPr>
            <p:cNvPr id="13" name="直接连接符 12">
              <a:extLst>
                <a:ext uri="{FF2B5EF4-FFF2-40B4-BE49-F238E27FC236}">
                  <a16:creationId xmlns:a16="http://schemas.microsoft.com/office/drawing/2014/main" id="{A9A4D68D-9000-4631-8503-D2FAF1AF5868}"/>
                </a:ext>
              </a:extLst>
            </p:cNvPr>
            <p:cNvCxnSpPr/>
            <p:nvPr/>
          </p:nvCxnSpPr>
          <p:spPr bwMode="auto">
            <a:xfrm>
              <a:off x="8763000" y="2818965"/>
              <a:ext cx="0" cy="533400"/>
            </a:xfrm>
            <a:prstGeom prst="line">
              <a:avLst/>
            </a:prstGeom>
            <a:solidFill>
              <a:schemeClr val="accent1"/>
            </a:solidFill>
            <a:ln w="22225" cap="flat" cmpd="sng" algn="ctr">
              <a:solidFill>
                <a:schemeClr val="accent2">
                  <a:lumMod val="75000"/>
                </a:schemeClr>
              </a:solidFill>
              <a:prstDash val="solid"/>
              <a:round/>
              <a:headEnd type="none" w="sm" len="sm"/>
              <a:tailEnd type="none"/>
            </a:ln>
            <a:effectLst/>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3045" name="Rectangle 5"/>
          <p:cNvSpPr>
            <a:spLocks noChangeArrowheads="1"/>
          </p:cNvSpPr>
          <p:nvPr/>
        </p:nvSpPr>
        <p:spPr bwMode="auto">
          <a:xfrm>
            <a:off x="1981200" y="2133600"/>
            <a:ext cx="8229600" cy="350520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chemeClr val="accent6">
                    <a:lumMod val="50000"/>
                  </a:schemeClr>
                </a:solidFill>
                <a:effectLst>
                  <a:outerShdw blurRad="38100" dist="38100" dir="2700000" algn="tl">
                    <a:srgbClr val="C0C0C0"/>
                  </a:outerShdw>
                </a:effectLst>
                <a:latin typeface="方正姚体" pitchFamily="2" charset="-122"/>
                <a:ea typeface="微软雅黑" pitchFamily="34" charset="-122"/>
              </a:rPr>
              <a:t>线性表的概念及抽象数据类型</a:t>
            </a: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CC0099"/>
                </a:solidFill>
                <a:effectLst>
                  <a:outerShdw blurRad="38100" dist="38100" dir="2700000" algn="tl">
                    <a:srgbClr val="C0C0C0"/>
                  </a:outerShdw>
                </a:effectLst>
                <a:latin typeface="Arial" charset="0"/>
                <a:ea typeface="微软雅黑" pitchFamily="34" charset="-122"/>
              </a:rPr>
              <a:t>线性表的顺序存储</a:t>
            </a:r>
            <a:endParaRPr kumimoji="1" lang="en-US" altLang="zh-CN" sz="3200" b="1" dirty="0">
              <a:solidFill>
                <a:srgbClr val="CC0099"/>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线性表的链式存储</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r>
              <a:rPr kumimoji="1" lang="zh-CN" altLang="en-US" sz="3200" b="1" dirty="0">
                <a:solidFill>
                  <a:srgbClr val="000066"/>
                </a:solidFill>
                <a:effectLst>
                  <a:outerShdw blurRad="38100" dist="38100" dir="2700000" algn="tl">
                    <a:srgbClr val="C0C0C0"/>
                  </a:outerShdw>
                </a:effectLst>
                <a:latin typeface="Arial" charset="0"/>
                <a:ea typeface="微软雅黑" pitchFamily="34" charset="-122"/>
              </a:rPr>
              <a:t>线性表的应用  </a:t>
            </a: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en-US" altLang="zh-CN" sz="3200" b="1" dirty="0">
              <a:solidFill>
                <a:srgbClr val="000066"/>
              </a:solidFill>
              <a:effectLst>
                <a:outerShdw blurRad="38100" dist="38100" dir="2700000" algn="tl">
                  <a:srgbClr val="C0C0C0"/>
                </a:outerShdw>
              </a:effectLst>
              <a:latin typeface="Arial" charset="0"/>
              <a:ea typeface="微软雅黑" pitchFamily="34" charset="-122"/>
            </a:endParaRPr>
          </a:p>
          <a:p>
            <a:pPr marL="742950" lvl="1" indent="-285750" defTabSz="762000">
              <a:lnSpc>
                <a:spcPct val="130000"/>
              </a:lnSpc>
              <a:spcBef>
                <a:spcPct val="30000"/>
              </a:spcBef>
              <a:buClr>
                <a:srgbClr val="C00000"/>
              </a:buClr>
              <a:buSzPct val="50000"/>
              <a:buFont typeface="Wingdings" pitchFamily="2" charset="2"/>
              <a:buChar char="n"/>
              <a:defRPr/>
            </a:pPr>
            <a:endParaRPr kumimoji="1" lang="zh-CN" altLang="en-US" sz="3200" b="1" dirty="0">
              <a:solidFill>
                <a:srgbClr val="000066"/>
              </a:solidFill>
              <a:effectLst>
                <a:outerShdw blurRad="38100" dist="38100" dir="2700000" algn="tl">
                  <a:srgbClr val="C0C0C0"/>
                </a:outerShdw>
              </a:effectLst>
              <a:latin typeface="Arial" charset="0"/>
              <a:ea typeface="微软雅黑" pitchFamily="34" charset="-122"/>
            </a:endParaRPr>
          </a:p>
        </p:txBody>
      </p:sp>
      <p:sp>
        <p:nvSpPr>
          <p:cNvPr id="9218" name="Title 1"/>
          <p:cNvSpPr>
            <a:spLocks/>
          </p:cNvSpPr>
          <p:nvPr/>
        </p:nvSpPr>
        <p:spPr bwMode="auto">
          <a:xfrm>
            <a:off x="2133600" y="762000"/>
            <a:ext cx="7772400" cy="685800"/>
          </a:xfrm>
          <a:prstGeom prst="rect">
            <a:avLst/>
          </a:prstGeom>
          <a:noFill/>
          <a:ln w="9525">
            <a:noFill/>
            <a:miter lim="800000"/>
            <a:headEnd/>
            <a:tailEnd/>
          </a:ln>
        </p:spPr>
        <p:txBody>
          <a:bodyPr lIns="92075" tIns="46038" rIns="92075" bIns="46038" anchor="ctr"/>
          <a:lstStyle/>
          <a:p>
            <a:pPr algn="ctr"/>
            <a:r>
              <a:rPr lang="zh-CN" altLang="en-US" sz="4800" b="1" dirty="0">
                <a:solidFill>
                  <a:srgbClr val="990033"/>
                </a:solidFill>
                <a:latin typeface="微软雅黑" panose="020B0503020204020204" pitchFamily="34" charset="-122"/>
                <a:ea typeface="微软雅黑" panose="020B0503020204020204" pitchFamily="34" charset="-122"/>
                <a:cs typeface="+mj-cs"/>
              </a:rPr>
              <a:t>本章要点</a:t>
            </a:r>
          </a:p>
        </p:txBody>
      </p:sp>
    </p:spTree>
    <p:extLst>
      <p:ext uri="{BB962C8B-B14F-4D97-AF65-F5344CB8AC3E}">
        <p14:creationId xmlns:p14="http://schemas.microsoft.com/office/powerpoint/2010/main" val="27914924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8EEFF6-0A83-4A2E-B1E3-5AA63256F6F6}"/>
              </a:ext>
            </a:extLst>
          </p:cNvPr>
          <p:cNvSpPr>
            <a:spLocks noGrp="1"/>
          </p:cNvSpPr>
          <p:nvPr>
            <p:ph type="title"/>
          </p:nvPr>
        </p:nvSpPr>
        <p:spPr/>
        <p:txBody>
          <a:bodyPr/>
          <a:lstStyle/>
          <a:p>
            <a:r>
              <a:rPr lang="zh-CN" altLang="en-US" dirty="0"/>
              <a:t>建立一元多项式链式存储的算法</a:t>
            </a:r>
          </a:p>
        </p:txBody>
      </p:sp>
      <p:sp>
        <p:nvSpPr>
          <p:cNvPr id="3" name="内容占位符 2">
            <a:extLst>
              <a:ext uri="{FF2B5EF4-FFF2-40B4-BE49-F238E27FC236}">
                <a16:creationId xmlns:a16="http://schemas.microsoft.com/office/drawing/2014/main" id="{79C22E05-77B6-498A-90E0-DAD5FA1A590F}"/>
              </a:ext>
            </a:extLst>
          </p:cNvPr>
          <p:cNvSpPr>
            <a:spLocks noGrp="1"/>
          </p:cNvSpPr>
          <p:nvPr>
            <p:ph idx="1"/>
          </p:nvPr>
        </p:nvSpPr>
        <p:spPr/>
        <p:txBody>
          <a:bodyPr/>
          <a:lstStyle/>
          <a:p>
            <a:pPr>
              <a:lnSpc>
                <a:spcPct val="150000"/>
              </a:lnSpc>
              <a:spcBef>
                <a:spcPts val="600"/>
              </a:spcBef>
            </a:pPr>
            <a:r>
              <a:rPr lang="en-US" altLang="zh-CN" sz="2400" dirty="0"/>
              <a:t>【</a:t>
            </a:r>
            <a:r>
              <a:rPr lang="zh-CN" altLang="en-US" sz="2400" dirty="0"/>
              <a:t>算法思想</a:t>
            </a:r>
            <a:r>
              <a:rPr lang="en-US" altLang="zh-CN" sz="2400" dirty="0"/>
              <a:t>】</a:t>
            </a:r>
          </a:p>
          <a:p>
            <a:pPr lvl="1">
              <a:lnSpc>
                <a:spcPct val="150000"/>
              </a:lnSpc>
              <a:spcBef>
                <a:spcPts val="600"/>
              </a:spcBef>
            </a:pPr>
            <a:r>
              <a:rPr lang="zh-CN" altLang="en-US" dirty="0"/>
              <a:t>通过键盘输入一组多项式的</a:t>
            </a:r>
            <a:r>
              <a:rPr lang="zh-CN" altLang="en-US" dirty="0">
                <a:solidFill>
                  <a:srgbClr val="C00000"/>
                </a:solidFill>
              </a:rPr>
              <a:t>系数</a:t>
            </a:r>
            <a:r>
              <a:rPr lang="zh-CN" altLang="en-US" dirty="0"/>
              <a:t>和</a:t>
            </a:r>
            <a:r>
              <a:rPr lang="zh-CN" altLang="en-US" dirty="0">
                <a:solidFill>
                  <a:srgbClr val="C00000"/>
                </a:solidFill>
              </a:rPr>
              <a:t>指数</a:t>
            </a:r>
            <a:endParaRPr lang="en-US" altLang="zh-CN" dirty="0">
              <a:solidFill>
                <a:srgbClr val="C00000"/>
              </a:solidFill>
            </a:endParaRPr>
          </a:p>
          <a:p>
            <a:pPr lvl="1">
              <a:lnSpc>
                <a:spcPct val="150000"/>
              </a:lnSpc>
              <a:spcBef>
                <a:spcPts val="600"/>
              </a:spcBef>
            </a:pPr>
            <a:r>
              <a:rPr lang="zh-CN" altLang="en-US" dirty="0"/>
              <a:t>用</a:t>
            </a:r>
            <a:r>
              <a:rPr lang="zh-CN" altLang="en-US" dirty="0">
                <a:solidFill>
                  <a:srgbClr val="00B050"/>
                </a:solidFill>
              </a:rPr>
              <a:t>尾插法</a:t>
            </a:r>
            <a:r>
              <a:rPr lang="zh-CN" altLang="en-US" dirty="0"/>
              <a:t>建立一元多项式的</a:t>
            </a:r>
            <a:r>
              <a:rPr lang="zh-CN" altLang="en-US" dirty="0">
                <a:solidFill>
                  <a:srgbClr val="00B050"/>
                </a:solidFill>
              </a:rPr>
              <a:t>链表</a:t>
            </a:r>
            <a:endParaRPr lang="en-US" altLang="zh-CN" dirty="0">
              <a:solidFill>
                <a:srgbClr val="00B050"/>
              </a:solidFill>
            </a:endParaRPr>
          </a:p>
          <a:p>
            <a:pPr lvl="1">
              <a:lnSpc>
                <a:spcPct val="150000"/>
              </a:lnSpc>
              <a:spcBef>
                <a:spcPts val="600"/>
              </a:spcBef>
            </a:pPr>
            <a:r>
              <a:rPr lang="zh-CN" altLang="en-US" dirty="0"/>
              <a:t>以输入系数</a:t>
            </a:r>
            <a:r>
              <a:rPr lang="en-US" altLang="zh-CN" dirty="0">
                <a:solidFill>
                  <a:srgbClr val="00B050"/>
                </a:solidFill>
              </a:rPr>
              <a:t>0</a:t>
            </a:r>
            <a:r>
              <a:rPr lang="zh-CN" altLang="en-US" dirty="0"/>
              <a:t>为</a:t>
            </a:r>
            <a:r>
              <a:rPr lang="zh-CN" altLang="en-US" dirty="0">
                <a:solidFill>
                  <a:srgbClr val="00B050"/>
                </a:solidFill>
              </a:rPr>
              <a:t>结束标志</a:t>
            </a:r>
            <a:r>
              <a:rPr lang="zh-CN" altLang="en-US" dirty="0"/>
              <a:t>，并约定建立多项式链表时，总是按指数</a:t>
            </a:r>
            <a:r>
              <a:rPr lang="zh-CN" altLang="en-US" dirty="0">
                <a:solidFill>
                  <a:srgbClr val="00B050"/>
                </a:solidFill>
              </a:rPr>
              <a:t>从小到大</a:t>
            </a:r>
            <a:r>
              <a:rPr lang="zh-CN" altLang="en-US" dirty="0"/>
              <a:t>的顺序排列。</a:t>
            </a:r>
          </a:p>
          <a:p>
            <a:pPr>
              <a:lnSpc>
                <a:spcPct val="150000"/>
              </a:lnSpc>
              <a:spcBef>
                <a:spcPts val="600"/>
              </a:spcBef>
            </a:pPr>
            <a:endParaRPr lang="zh-CN" altLang="en-US" sz="2400" dirty="0"/>
          </a:p>
        </p:txBody>
      </p:sp>
    </p:spTree>
    <p:extLst>
      <p:ext uri="{BB962C8B-B14F-4D97-AF65-F5344CB8AC3E}">
        <p14:creationId xmlns:p14="http://schemas.microsoft.com/office/powerpoint/2010/main" val="3163262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86D3773F-BC98-42F5-BF6B-04B6876E89EE}"/>
              </a:ext>
            </a:extLst>
          </p:cNvPr>
          <p:cNvSpPr>
            <a:spLocks noGrp="1"/>
          </p:cNvSpPr>
          <p:nvPr>
            <p:ph type="sldNum" sz="quarter" idx="12"/>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defPPr>
              <a:defRPr lang="zh-CN"/>
            </a:defPPr>
            <a:lvl1pPr algn="l" rtl="0" fontAlgn="base">
              <a:spcBef>
                <a:spcPct val="0"/>
              </a:spcBef>
              <a:spcAft>
                <a:spcPct val="0"/>
              </a:spcAft>
              <a:defRPr kumimoji="0" sz="2600" b="1" kern="1200">
                <a:solidFill>
                  <a:schemeClr val="bg1"/>
                </a:solidFill>
                <a:latin typeface="+mn-lt"/>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9A59D74B-95A6-46B4-92ED-CDFD054D998B}" type="slidenum">
              <a:rPr lang="en-US" altLang="zh-CN" smtClean="0"/>
              <a:pPr/>
              <a:t>71</a:t>
            </a:fld>
            <a:endParaRPr lang="en-US" altLang="zh-CN"/>
          </a:p>
        </p:txBody>
      </p:sp>
      <p:sp>
        <p:nvSpPr>
          <p:cNvPr id="153603" name="Rectangle 3">
            <a:extLst>
              <a:ext uri="{FF2B5EF4-FFF2-40B4-BE49-F238E27FC236}">
                <a16:creationId xmlns:a16="http://schemas.microsoft.com/office/drawing/2014/main" id="{53E3BE5A-B110-4D9D-8C74-AA6464FEC2B4}"/>
              </a:ext>
            </a:extLst>
          </p:cNvPr>
          <p:cNvSpPr>
            <a:spLocks noChangeArrowheads="1"/>
          </p:cNvSpPr>
          <p:nvPr/>
        </p:nvSpPr>
        <p:spPr bwMode="auto">
          <a:xfrm>
            <a:off x="671513" y="457200"/>
            <a:ext cx="11277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Bef>
                <a:spcPts val="600"/>
              </a:spcBef>
              <a:spcAft>
                <a:spcPts val="0"/>
              </a:spcAft>
              <a:buClr>
                <a:srgbClr val="FF0000"/>
              </a:buClr>
              <a:buSzPct val="80000"/>
            </a:pPr>
            <a:r>
              <a:rPr lang="en-US" altLang="zh-CN" sz="2000" b="1" dirty="0" err="1">
                <a:solidFill>
                  <a:srgbClr val="000066"/>
                </a:solidFill>
                <a:latin typeface="微软雅黑" panose="020B0503020204020204" pitchFamily="34" charset="-122"/>
                <a:ea typeface="微软雅黑" panose="020B0503020204020204" pitchFamily="34" charset="-122"/>
              </a:rPr>
              <a:t>Polylist</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PolyCreate</a:t>
            </a:r>
            <a:r>
              <a:rPr lang="en-US" altLang="zh-CN" sz="2000" b="1" dirty="0">
                <a:solidFill>
                  <a:srgbClr val="000066"/>
                </a:solidFill>
                <a:latin typeface="微软雅黑" panose="020B0503020204020204" pitchFamily="34" charset="-122"/>
                <a:ea typeface="微软雅黑" panose="020B0503020204020204" pitchFamily="34" charset="-122"/>
              </a:rPr>
              <a:t>() {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返回单链表指针</a:t>
            </a:r>
            <a:endParaRPr lang="en-US" altLang="zh-CN" sz="2000" b="1" dirty="0">
              <a:solidFill>
                <a:srgbClr val="00B050"/>
              </a:solidFill>
              <a:latin typeface="微软雅黑" panose="020B0503020204020204" pitchFamily="34" charset="-122"/>
              <a:ea typeface="微软雅黑" panose="020B0503020204020204" pitchFamily="34" charset="-122"/>
            </a:endParaRP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*head, *rear, *s;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链表头指针、尾指针、新节点指针</a:t>
            </a:r>
            <a:endParaRPr lang="en-US" altLang="zh-CN" sz="2000" b="1" dirty="0">
              <a:solidFill>
                <a:srgbClr val="00B050"/>
              </a:solidFill>
              <a:latin typeface="微软雅黑" panose="020B0503020204020204" pitchFamily="34" charset="-122"/>
              <a:ea typeface="微软雅黑" panose="020B0503020204020204" pitchFamily="34" charset="-122"/>
            </a:endParaRP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int </a:t>
            </a:r>
            <a:r>
              <a:rPr lang="en-US" altLang="zh-CN" sz="2000" b="1" dirty="0" err="1">
                <a:solidFill>
                  <a:srgbClr val="000066"/>
                </a:solidFill>
                <a:latin typeface="微软雅黑" panose="020B0503020204020204" pitchFamily="34" charset="-122"/>
                <a:ea typeface="微软雅黑" panose="020B0503020204020204" pitchFamily="34" charset="-122"/>
              </a:rPr>
              <a:t>c,e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多项式的系数和指数</a:t>
            </a:r>
            <a:endParaRPr lang="en-US" altLang="zh-CN" sz="2000" b="1" dirty="0">
              <a:solidFill>
                <a:srgbClr val="00B050"/>
              </a:solidFill>
              <a:latin typeface="微软雅黑" panose="020B0503020204020204" pitchFamily="34" charset="-122"/>
              <a:ea typeface="微软雅黑" panose="020B0503020204020204" pitchFamily="34" charset="-122"/>
            </a:endParaRP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head =(</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*)malloc(</a:t>
            </a:r>
            <a:r>
              <a:rPr lang="en-US" altLang="zh-CN" sz="2000" b="1" dirty="0" err="1">
                <a:solidFill>
                  <a:srgbClr val="000066"/>
                </a:solidFill>
                <a:latin typeface="微软雅黑" panose="020B0503020204020204" pitchFamily="34" charset="-122"/>
                <a:ea typeface="微软雅黑" panose="020B0503020204020204" pitchFamily="34" charset="-122"/>
              </a:rPr>
              <a:t>sizeof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solidFill>
                  <a:srgbClr val="CC00CC"/>
                </a:solidFill>
                <a:latin typeface="微软雅黑" panose="020B0503020204020204" pitchFamily="34" charset="-122"/>
                <a:ea typeface="微软雅黑" panose="020B0503020204020204" pitchFamily="34" charset="-122"/>
              </a:rPr>
              <a:t>建立多项式的头结点 *</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rear=head;   	             </a:t>
            </a:r>
            <a:r>
              <a:rPr lang="en-US" altLang="zh-CN" sz="2000" b="1" dirty="0">
                <a:solidFill>
                  <a:srgbClr val="CC00CC"/>
                </a:solidFill>
                <a:latin typeface="微软雅黑" panose="020B0503020204020204" pitchFamily="34" charset="-122"/>
                <a:ea typeface="微软雅黑" panose="020B0503020204020204" pitchFamily="34" charset="-122"/>
              </a:rPr>
              <a:t>/* rear </a:t>
            </a:r>
            <a:r>
              <a:rPr lang="zh-CN" altLang="en-US" sz="2000" b="1" dirty="0">
                <a:solidFill>
                  <a:srgbClr val="CC00CC"/>
                </a:solidFill>
                <a:latin typeface="微软雅黑" panose="020B0503020204020204" pitchFamily="34" charset="-122"/>
                <a:ea typeface="微软雅黑" panose="020B0503020204020204" pitchFamily="34" charset="-122"/>
              </a:rPr>
              <a:t>始终指向单链表的尾</a:t>
            </a:r>
            <a:r>
              <a:rPr lang="zh-CN" altLang="en-US" sz="2000" b="1" dirty="0">
                <a:solidFill>
                  <a:srgbClr val="00B050"/>
                </a:solidFill>
                <a:latin typeface="微软雅黑" panose="020B0503020204020204" pitchFamily="34" charset="-122"/>
                <a:ea typeface="微软雅黑" panose="020B0503020204020204" pitchFamily="34" charset="-122"/>
              </a:rPr>
              <a:t>，初始化尾指针指向头指针 </a:t>
            </a:r>
            <a:r>
              <a:rPr lang="zh-CN" altLang="en-US" sz="2000" b="1" dirty="0">
                <a:solidFill>
                  <a:srgbClr val="CC00CC"/>
                </a:solidFill>
                <a:latin typeface="微软雅黑" panose="020B0503020204020204" pitchFamily="34" charset="-122"/>
                <a:ea typeface="微软雅黑" panose="020B0503020204020204" pitchFamily="34" charset="-122"/>
              </a:rPr>
              <a:t>*</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scanf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d,%d”,&amp;c,&amp;e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键入多项式的系数和指数项*</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while(c!=0) {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若</a:t>
            </a:r>
            <a:r>
              <a:rPr lang="en-US" altLang="zh-CN" sz="2000" b="1" dirty="0">
                <a:solidFill>
                  <a:srgbClr val="CC00CC"/>
                </a:solidFill>
                <a:latin typeface="微软雅黑" panose="020B0503020204020204" pitchFamily="34" charset="-122"/>
                <a:ea typeface="微软雅黑" panose="020B0503020204020204" pitchFamily="34" charset="-122"/>
              </a:rPr>
              <a:t>c=0</a:t>
            </a:r>
            <a:r>
              <a:rPr lang="zh-CN" altLang="en-US" sz="2000" b="1" dirty="0">
                <a:solidFill>
                  <a:srgbClr val="CC00CC"/>
                </a:solidFill>
                <a:latin typeface="微软雅黑" panose="020B0503020204020204" pitchFamily="34" charset="-122"/>
                <a:ea typeface="微软雅黑" panose="020B0503020204020204" pitchFamily="34" charset="-122"/>
              </a:rPr>
              <a:t>，则代表多项式的输入结束*</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s=(</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*)malloc(</a:t>
            </a:r>
            <a:r>
              <a:rPr lang="en-US" altLang="zh-CN" sz="2000" b="1" dirty="0" err="1">
                <a:solidFill>
                  <a:srgbClr val="000066"/>
                </a:solidFill>
                <a:latin typeface="微软雅黑" panose="020B0503020204020204" pitchFamily="34" charset="-122"/>
                <a:ea typeface="微软雅黑" panose="020B0503020204020204" pitchFamily="34" charset="-122"/>
              </a:rPr>
              <a:t>sizeof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Polynode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申请新的结点*</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s-&gt;</a:t>
            </a:r>
            <a:r>
              <a:rPr lang="en-US" altLang="zh-CN" sz="2000" b="1" dirty="0" err="1">
                <a:solidFill>
                  <a:srgbClr val="000066"/>
                </a:solidFill>
                <a:latin typeface="微软雅黑" panose="020B0503020204020204" pitchFamily="34" charset="-122"/>
                <a:ea typeface="微软雅黑" panose="020B0503020204020204" pitchFamily="34" charset="-122"/>
              </a:rPr>
              <a:t>coef</a:t>
            </a:r>
            <a:r>
              <a:rPr lang="en-US" altLang="zh-CN" sz="2000" b="1" dirty="0">
                <a:solidFill>
                  <a:srgbClr val="000066"/>
                </a:solidFill>
                <a:latin typeface="微软雅黑" panose="020B0503020204020204" pitchFamily="34" charset="-122"/>
                <a:ea typeface="微软雅黑" panose="020B0503020204020204" pitchFamily="34" charset="-122"/>
              </a:rPr>
              <a:t>=c ;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新节点系数数据赋值</a:t>
            </a:r>
            <a:endParaRPr lang="en-US" altLang="zh-CN" sz="2000" b="1" dirty="0">
              <a:solidFill>
                <a:srgbClr val="00B050"/>
              </a:solidFill>
              <a:latin typeface="微软雅黑" panose="020B0503020204020204" pitchFamily="34" charset="-122"/>
              <a:ea typeface="微软雅黑" panose="020B0503020204020204" pitchFamily="34" charset="-122"/>
            </a:endParaRP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s-&gt;exp=e ;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新节点指数数据赋值</a:t>
            </a:r>
            <a:endParaRPr lang="en-US" altLang="zh-CN" sz="2000" b="1" dirty="0">
              <a:solidFill>
                <a:srgbClr val="000066"/>
              </a:solidFill>
              <a:latin typeface="微软雅黑" panose="020B0503020204020204" pitchFamily="34" charset="-122"/>
              <a:ea typeface="微软雅黑" panose="020B0503020204020204" pitchFamily="34" charset="-122"/>
            </a:endParaRP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00B050"/>
                </a:solidFill>
                <a:latin typeface="微软雅黑" panose="020B0503020204020204" pitchFamily="34" charset="-122"/>
                <a:ea typeface="微软雅黑" panose="020B0503020204020204" pitchFamily="34" charset="-122"/>
              </a:rPr>
              <a:t>rear-&gt;next=s ;	</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CC00CC"/>
                </a:solidFill>
                <a:latin typeface="微软雅黑" panose="020B0503020204020204" pitchFamily="34" charset="-122"/>
                <a:ea typeface="微软雅黑" panose="020B0503020204020204" pitchFamily="34" charset="-122"/>
              </a:rPr>
              <a:t>/*</a:t>
            </a:r>
            <a:r>
              <a:rPr lang="zh-CN" altLang="en-US" sz="2000" b="1" dirty="0">
                <a:solidFill>
                  <a:srgbClr val="CC00CC"/>
                </a:solidFill>
                <a:latin typeface="微软雅黑" panose="020B0503020204020204" pitchFamily="34" charset="-122"/>
                <a:ea typeface="微软雅黑" panose="020B0503020204020204" pitchFamily="34" charset="-122"/>
              </a:rPr>
              <a:t>在当前表尾做插入*</a:t>
            </a:r>
            <a:r>
              <a:rPr lang="en-US" altLang="zh-CN" sz="2000" b="1" dirty="0">
                <a:solidFill>
                  <a:srgbClr val="CC00CC"/>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00B050"/>
                </a:solidFill>
                <a:latin typeface="微软雅黑" panose="020B0503020204020204" pitchFamily="34" charset="-122"/>
                <a:ea typeface="微软雅黑" panose="020B0503020204020204" pitchFamily="34" charset="-122"/>
              </a:rPr>
              <a:t>rear=s;   //</a:t>
            </a:r>
            <a:r>
              <a:rPr lang="zh-CN" altLang="en-US" sz="2000" b="1" dirty="0">
                <a:solidFill>
                  <a:srgbClr val="00B050"/>
                </a:solidFill>
                <a:latin typeface="微软雅黑" panose="020B0503020204020204" pitchFamily="34" charset="-122"/>
                <a:ea typeface="微软雅黑" panose="020B0503020204020204" pitchFamily="34" charset="-122"/>
              </a:rPr>
              <a:t>尾部指针移动到新节点</a:t>
            </a:r>
            <a:endParaRPr lang="en-US" altLang="zh-CN" sz="2000" b="1" dirty="0">
              <a:solidFill>
                <a:srgbClr val="00B050"/>
              </a:solidFill>
              <a:latin typeface="微软雅黑" panose="020B0503020204020204" pitchFamily="34" charset="-122"/>
              <a:ea typeface="微软雅黑" panose="020B0503020204020204" pitchFamily="34" charset="-122"/>
            </a:endParaRP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err="1">
                <a:solidFill>
                  <a:srgbClr val="000066"/>
                </a:solidFill>
                <a:latin typeface="微软雅黑" panose="020B0503020204020204" pitchFamily="34" charset="-122"/>
                <a:ea typeface="微软雅黑" panose="020B0503020204020204" pitchFamily="34" charset="-122"/>
              </a:rPr>
              <a:t>scanf</a:t>
            </a:r>
            <a:r>
              <a:rPr lang="en-US" altLang="zh-CN" sz="2000" b="1" dirty="0">
                <a:solidFill>
                  <a:srgbClr val="000066"/>
                </a:solidFill>
                <a:latin typeface="微软雅黑" panose="020B0503020204020204" pitchFamily="34" charset="-122"/>
                <a:ea typeface="微软雅黑" panose="020B0503020204020204" pitchFamily="34" charset="-122"/>
              </a:rPr>
              <a:t>(“%</a:t>
            </a:r>
            <a:r>
              <a:rPr lang="en-US" altLang="zh-CN" sz="2000" b="1" dirty="0" err="1">
                <a:solidFill>
                  <a:srgbClr val="000066"/>
                </a:solidFill>
                <a:latin typeface="微软雅黑" panose="020B0503020204020204" pitchFamily="34" charset="-122"/>
                <a:ea typeface="微软雅黑" panose="020B0503020204020204" pitchFamily="34" charset="-122"/>
              </a:rPr>
              <a:t>d,%d”,&amp;c,&amp;e</a:t>
            </a: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继续获取键入的多项式多项式的系数和指数项</a:t>
            </a:r>
            <a:endParaRPr lang="en-US" altLang="zh-CN" sz="2000" b="1" dirty="0">
              <a:solidFill>
                <a:srgbClr val="00B050"/>
              </a:solidFill>
              <a:latin typeface="微软雅黑" panose="020B0503020204020204" pitchFamily="34" charset="-122"/>
              <a:ea typeface="微软雅黑" panose="020B0503020204020204" pitchFamily="34" charset="-122"/>
            </a:endParaRPr>
          </a:p>
          <a:p>
            <a:pPr>
              <a:spcBef>
                <a:spcPts val="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a:t>
            </a:r>
            <a:r>
              <a:rPr lang="en-US" altLang="zh-CN" sz="2000" b="1" dirty="0">
                <a:solidFill>
                  <a:srgbClr val="00B050"/>
                </a:solidFill>
                <a:latin typeface="微软雅黑" panose="020B0503020204020204" pitchFamily="34" charset="-122"/>
                <a:ea typeface="微软雅黑" panose="020B0503020204020204" pitchFamily="34" charset="-122"/>
              </a:rPr>
              <a:t>rear-&gt;next=NULL;  </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将表的最后一个结点的</a:t>
            </a:r>
            <a:r>
              <a:rPr lang="en-US" altLang="zh-CN" sz="2000" b="1" dirty="0">
                <a:solidFill>
                  <a:srgbClr val="000066"/>
                </a:solidFill>
                <a:latin typeface="微软雅黑" panose="020B0503020204020204" pitchFamily="34" charset="-122"/>
                <a:ea typeface="微软雅黑" panose="020B0503020204020204" pitchFamily="34" charset="-122"/>
              </a:rPr>
              <a:t>next</a:t>
            </a:r>
            <a:r>
              <a:rPr lang="zh-CN" altLang="en-US" sz="2000" b="1" dirty="0">
                <a:solidFill>
                  <a:srgbClr val="000066"/>
                </a:solidFill>
                <a:latin typeface="微软雅黑" panose="020B0503020204020204" pitchFamily="34" charset="-122"/>
                <a:ea typeface="微软雅黑" panose="020B0503020204020204" pitchFamily="34" charset="-122"/>
              </a:rPr>
              <a:t>置</a:t>
            </a:r>
            <a:r>
              <a:rPr lang="en-US" altLang="zh-CN" sz="2000" b="1" dirty="0">
                <a:solidFill>
                  <a:srgbClr val="000066"/>
                </a:solidFill>
                <a:latin typeface="微软雅黑" panose="020B0503020204020204" pitchFamily="34" charset="-122"/>
                <a:ea typeface="微软雅黑" panose="020B0503020204020204" pitchFamily="34" charset="-122"/>
              </a:rPr>
              <a:t>NULL</a:t>
            </a:r>
            <a:r>
              <a:rPr lang="zh-CN" altLang="en-US" sz="2000" b="1" dirty="0">
                <a:solidFill>
                  <a:srgbClr val="000066"/>
                </a:solidFill>
                <a:latin typeface="微软雅黑" panose="020B0503020204020204" pitchFamily="34" charset="-122"/>
                <a:ea typeface="微软雅黑" panose="020B0503020204020204" pitchFamily="34" charset="-122"/>
              </a:rPr>
              <a:t>，以示表结束*</a:t>
            </a:r>
            <a:r>
              <a:rPr lang="en-US" altLang="zh-CN" sz="2000" b="1" dirty="0">
                <a:solidFill>
                  <a:srgbClr val="000066"/>
                </a:solidFill>
                <a:latin typeface="微软雅黑" panose="020B0503020204020204" pitchFamily="34" charset="-122"/>
                <a:ea typeface="微软雅黑" panose="020B0503020204020204" pitchFamily="34" charset="-122"/>
              </a:rPr>
              <a:t>/</a:t>
            </a:r>
          </a:p>
          <a:p>
            <a:pPr>
              <a:spcBef>
                <a:spcPts val="60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    return(head);</a:t>
            </a:r>
          </a:p>
          <a:p>
            <a:pPr>
              <a:spcBef>
                <a:spcPts val="0"/>
              </a:spcBef>
              <a:spcAft>
                <a:spcPts val="0"/>
              </a:spcAft>
              <a:buClr>
                <a:srgbClr val="FF0000"/>
              </a:buClr>
              <a:buSzPct val="80000"/>
            </a:pPr>
            <a:r>
              <a:rPr lang="en-US" altLang="zh-CN" sz="2000" b="1" dirty="0">
                <a:solidFill>
                  <a:srgbClr val="000066"/>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5">
            <a:extLst>
              <a:ext uri="{FF2B5EF4-FFF2-40B4-BE49-F238E27FC236}">
                <a16:creationId xmlns:a16="http://schemas.microsoft.com/office/drawing/2014/main" id="{5A00B8FA-1FD5-4066-A972-294B38C5BC6F}"/>
              </a:ext>
            </a:extLst>
          </p:cNvPr>
          <p:cNvSpPr>
            <a:spLocks noChangeArrowheads="1"/>
          </p:cNvSpPr>
          <p:nvPr/>
        </p:nvSpPr>
        <p:spPr bwMode="auto">
          <a:xfrm>
            <a:off x="2133600" y="496568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2" name="Rectangle 6">
            <a:extLst>
              <a:ext uri="{FF2B5EF4-FFF2-40B4-BE49-F238E27FC236}">
                <a16:creationId xmlns:a16="http://schemas.microsoft.com/office/drawing/2014/main" id="{E5BE6333-2827-4D51-A48B-D0CBC6760FC8}"/>
              </a:ext>
            </a:extLst>
          </p:cNvPr>
          <p:cNvSpPr>
            <a:spLocks noChangeArrowheads="1"/>
          </p:cNvSpPr>
          <p:nvPr/>
        </p:nvSpPr>
        <p:spPr bwMode="auto">
          <a:xfrm>
            <a:off x="2674938" y="496568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3" name="Rectangle 10">
            <a:extLst>
              <a:ext uri="{FF2B5EF4-FFF2-40B4-BE49-F238E27FC236}">
                <a16:creationId xmlns:a16="http://schemas.microsoft.com/office/drawing/2014/main" id="{F71B6D0F-6029-4113-894C-6483F2B0EBF1}"/>
              </a:ext>
            </a:extLst>
          </p:cNvPr>
          <p:cNvSpPr>
            <a:spLocks noChangeArrowheads="1"/>
          </p:cNvSpPr>
          <p:nvPr/>
        </p:nvSpPr>
        <p:spPr bwMode="auto">
          <a:xfrm>
            <a:off x="4006849" y="4965685"/>
            <a:ext cx="570583"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1</a:t>
            </a:r>
            <a:endParaRPr lang="en-US" altLang="zh-CN" b="1" baseline="-25000" dirty="0">
              <a:solidFill>
                <a:srgbClr val="3333FF"/>
              </a:solidFill>
              <a:latin typeface="微软雅黑" panose="020B0503020204020204" pitchFamily="34" charset="-122"/>
              <a:ea typeface="微软雅黑" panose="020B0503020204020204" pitchFamily="34" charset="-122"/>
            </a:endParaRPr>
          </a:p>
        </p:txBody>
      </p:sp>
      <p:sp>
        <p:nvSpPr>
          <p:cNvPr id="34" name="Rectangle 11">
            <a:extLst>
              <a:ext uri="{FF2B5EF4-FFF2-40B4-BE49-F238E27FC236}">
                <a16:creationId xmlns:a16="http://schemas.microsoft.com/office/drawing/2014/main" id="{B3D3D8FE-F043-405C-BD93-D0C4F59401CD}"/>
              </a:ext>
            </a:extLst>
          </p:cNvPr>
          <p:cNvSpPr>
            <a:spLocks noChangeArrowheads="1"/>
          </p:cNvSpPr>
          <p:nvPr/>
        </p:nvSpPr>
        <p:spPr bwMode="auto">
          <a:xfrm>
            <a:off x="4577433" y="4965685"/>
            <a:ext cx="510506"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5" name="Rectangle 12">
            <a:extLst>
              <a:ext uri="{FF2B5EF4-FFF2-40B4-BE49-F238E27FC236}">
                <a16:creationId xmlns:a16="http://schemas.microsoft.com/office/drawing/2014/main" id="{3AE2310F-D52B-44FC-AF1B-3896B145A843}"/>
              </a:ext>
            </a:extLst>
          </p:cNvPr>
          <p:cNvSpPr>
            <a:spLocks noChangeArrowheads="1"/>
          </p:cNvSpPr>
          <p:nvPr/>
        </p:nvSpPr>
        <p:spPr bwMode="auto">
          <a:xfrm>
            <a:off x="6019800" y="49656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7</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36" name="Rectangle 13">
            <a:extLst>
              <a:ext uri="{FF2B5EF4-FFF2-40B4-BE49-F238E27FC236}">
                <a16:creationId xmlns:a16="http://schemas.microsoft.com/office/drawing/2014/main" id="{CA1C871E-85C2-48BE-9C33-C674A20C76B9}"/>
              </a:ext>
            </a:extLst>
          </p:cNvPr>
          <p:cNvSpPr>
            <a:spLocks noChangeArrowheads="1"/>
          </p:cNvSpPr>
          <p:nvPr/>
        </p:nvSpPr>
        <p:spPr bwMode="auto">
          <a:xfrm>
            <a:off x="6561138" y="49656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7" name="Arc 17">
            <a:extLst>
              <a:ext uri="{FF2B5EF4-FFF2-40B4-BE49-F238E27FC236}">
                <a16:creationId xmlns:a16="http://schemas.microsoft.com/office/drawing/2014/main" id="{3F8BE524-AA99-4BB3-963D-5E7763271830}"/>
              </a:ext>
            </a:extLst>
          </p:cNvPr>
          <p:cNvSpPr>
            <a:spLocks/>
          </p:cNvSpPr>
          <p:nvPr/>
        </p:nvSpPr>
        <p:spPr bwMode="auto">
          <a:xfrm>
            <a:off x="1266826" y="4606911"/>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39" name="Line 19">
            <a:extLst>
              <a:ext uri="{FF2B5EF4-FFF2-40B4-BE49-F238E27FC236}">
                <a16:creationId xmlns:a16="http://schemas.microsoft.com/office/drawing/2014/main" id="{91853595-F482-4B60-8FC1-7038A3871AD3}"/>
              </a:ext>
            </a:extLst>
          </p:cNvPr>
          <p:cNvSpPr>
            <a:spLocks noChangeShapeType="1"/>
          </p:cNvSpPr>
          <p:nvPr/>
        </p:nvSpPr>
        <p:spPr bwMode="auto">
          <a:xfrm>
            <a:off x="2925763" y="5176072"/>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0" name="Line 20">
            <a:extLst>
              <a:ext uri="{FF2B5EF4-FFF2-40B4-BE49-F238E27FC236}">
                <a16:creationId xmlns:a16="http://schemas.microsoft.com/office/drawing/2014/main" id="{34C98CDC-B587-4793-8BAE-BA0AA9765160}"/>
              </a:ext>
            </a:extLst>
          </p:cNvPr>
          <p:cNvSpPr>
            <a:spLocks noChangeShapeType="1"/>
          </p:cNvSpPr>
          <p:nvPr/>
        </p:nvSpPr>
        <p:spPr bwMode="auto">
          <a:xfrm>
            <a:off x="4903787" y="5176072"/>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1" name="Line 21">
            <a:extLst>
              <a:ext uri="{FF2B5EF4-FFF2-40B4-BE49-F238E27FC236}">
                <a16:creationId xmlns:a16="http://schemas.microsoft.com/office/drawing/2014/main" id="{0E286A75-8754-442B-81FF-604B5A99B251}"/>
              </a:ext>
            </a:extLst>
          </p:cNvPr>
          <p:cNvSpPr>
            <a:spLocks noChangeShapeType="1"/>
          </p:cNvSpPr>
          <p:nvPr/>
        </p:nvSpPr>
        <p:spPr bwMode="auto">
          <a:xfrm>
            <a:off x="6772861" y="5190527"/>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42" name="Rectangle 25">
            <a:extLst>
              <a:ext uri="{FF2B5EF4-FFF2-40B4-BE49-F238E27FC236}">
                <a16:creationId xmlns:a16="http://schemas.microsoft.com/office/drawing/2014/main" id="{9B64C2F3-B42E-4F06-8E1E-A547FEF2D8CA}"/>
              </a:ext>
            </a:extLst>
          </p:cNvPr>
          <p:cNvSpPr>
            <a:spLocks noChangeArrowheads="1"/>
          </p:cNvSpPr>
          <p:nvPr/>
        </p:nvSpPr>
        <p:spPr bwMode="auto">
          <a:xfrm>
            <a:off x="5479008" y="49601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22</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3" name="Rectangle 26">
            <a:extLst>
              <a:ext uri="{FF2B5EF4-FFF2-40B4-BE49-F238E27FC236}">
                <a16:creationId xmlns:a16="http://schemas.microsoft.com/office/drawing/2014/main" id="{8A46A271-8B77-470E-9FE7-4A0EECFA45D0}"/>
              </a:ext>
            </a:extLst>
          </p:cNvPr>
          <p:cNvSpPr>
            <a:spLocks noChangeArrowheads="1"/>
          </p:cNvSpPr>
          <p:nvPr/>
        </p:nvSpPr>
        <p:spPr bwMode="auto">
          <a:xfrm>
            <a:off x="1593850" y="4965685"/>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44" name="Rectangle 27">
            <a:extLst>
              <a:ext uri="{FF2B5EF4-FFF2-40B4-BE49-F238E27FC236}">
                <a16:creationId xmlns:a16="http://schemas.microsoft.com/office/drawing/2014/main" id="{177ECA1E-700E-4F82-AF26-A10B01894EAF}"/>
              </a:ext>
            </a:extLst>
          </p:cNvPr>
          <p:cNvSpPr>
            <a:spLocks noChangeArrowheads="1"/>
          </p:cNvSpPr>
          <p:nvPr/>
        </p:nvSpPr>
        <p:spPr bwMode="auto">
          <a:xfrm>
            <a:off x="3502025" y="4965685"/>
            <a:ext cx="53407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8</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5" name="Rectangle 12">
            <a:extLst>
              <a:ext uri="{FF2B5EF4-FFF2-40B4-BE49-F238E27FC236}">
                <a16:creationId xmlns:a16="http://schemas.microsoft.com/office/drawing/2014/main" id="{85A215AF-C210-4112-9CA8-407E1F5D2CBB}"/>
              </a:ext>
            </a:extLst>
          </p:cNvPr>
          <p:cNvSpPr>
            <a:spLocks noChangeArrowheads="1"/>
          </p:cNvSpPr>
          <p:nvPr/>
        </p:nvSpPr>
        <p:spPr bwMode="auto">
          <a:xfrm>
            <a:off x="7922295" y="49601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8</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6" name="Rectangle 13">
            <a:extLst>
              <a:ext uri="{FF2B5EF4-FFF2-40B4-BE49-F238E27FC236}">
                <a16:creationId xmlns:a16="http://schemas.microsoft.com/office/drawing/2014/main" id="{D2E21D44-0ADA-4301-AD38-11E7F4CFC600}"/>
              </a:ext>
            </a:extLst>
          </p:cNvPr>
          <p:cNvSpPr>
            <a:spLocks noChangeArrowheads="1"/>
          </p:cNvSpPr>
          <p:nvPr/>
        </p:nvSpPr>
        <p:spPr bwMode="auto">
          <a:xfrm>
            <a:off x="8463633" y="49601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zh-CN" altLang="en-US" sz="3200" b="1" dirty="0">
                <a:solidFill>
                  <a:srgbClr val="3333FF"/>
                </a:solidFill>
                <a:latin typeface="微软雅黑" panose="020B0503020204020204" pitchFamily="34" charset="-122"/>
                <a:ea typeface="微软雅黑" panose="020B0503020204020204" pitchFamily="34" charset="-122"/>
                <a:cs typeface="Times New Roman" pitchFamily="18" charset="0"/>
              </a:rPr>
              <a:t>∧</a:t>
            </a:r>
            <a:endParaRPr lang="zh-CN" altLang="zh-CN" sz="3200"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8" name="Rectangle 25">
            <a:extLst>
              <a:ext uri="{FF2B5EF4-FFF2-40B4-BE49-F238E27FC236}">
                <a16:creationId xmlns:a16="http://schemas.microsoft.com/office/drawing/2014/main" id="{23386DE0-DF3A-4F3E-A9FD-EED0BFA878EE}"/>
              </a:ext>
            </a:extLst>
          </p:cNvPr>
          <p:cNvSpPr>
            <a:spLocks noChangeArrowheads="1"/>
          </p:cNvSpPr>
          <p:nvPr/>
        </p:nvSpPr>
        <p:spPr bwMode="auto">
          <a:xfrm>
            <a:off x="7381503" y="4954659"/>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9</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49" name="Text Box 18">
            <a:extLst>
              <a:ext uri="{FF2B5EF4-FFF2-40B4-BE49-F238E27FC236}">
                <a16:creationId xmlns:a16="http://schemas.microsoft.com/office/drawing/2014/main" id="{7E970C34-DBA5-41AF-ADA0-31182D7FE633}"/>
              </a:ext>
            </a:extLst>
          </p:cNvPr>
          <p:cNvSpPr txBox="1">
            <a:spLocks noChangeArrowheads="1"/>
          </p:cNvSpPr>
          <p:nvPr/>
        </p:nvSpPr>
        <p:spPr bwMode="auto">
          <a:xfrm>
            <a:off x="355600" y="4269350"/>
            <a:ext cx="911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err="1">
                <a:solidFill>
                  <a:srgbClr val="0000FF"/>
                </a:solidFill>
                <a:latin typeface="+mn-ea"/>
              </a:rPr>
              <a:t>polyb</a:t>
            </a:r>
            <a:endParaRPr lang="en-US" altLang="zh-CN" sz="2400" b="1" dirty="0">
              <a:solidFill>
                <a:srgbClr val="0000FF"/>
              </a:solidFill>
              <a:latin typeface="+mn-ea"/>
            </a:endParaRPr>
          </a:p>
        </p:txBody>
      </p:sp>
      <p:grpSp>
        <p:nvGrpSpPr>
          <p:cNvPr id="55" name="组合 54">
            <a:extLst>
              <a:ext uri="{FF2B5EF4-FFF2-40B4-BE49-F238E27FC236}">
                <a16:creationId xmlns:a16="http://schemas.microsoft.com/office/drawing/2014/main" id="{24E42573-02E4-40AB-B36E-A1212D2E622D}"/>
              </a:ext>
            </a:extLst>
          </p:cNvPr>
          <p:cNvGrpSpPr/>
          <p:nvPr/>
        </p:nvGrpSpPr>
        <p:grpSpPr>
          <a:xfrm>
            <a:off x="355600" y="2024317"/>
            <a:ext cx="10562394" cy="1088894"/>
            <a:chOff x="355600" y="2024317"/>
            <a:chExt cx="10562394" cy="1088894"/>
          </a:xfrm>
        </p:grpSpPr>
        <p:sp>
          <p:nvSpPr>
            <p:cNvPr id="2" name="Rectangle 5">
              <a:extLst>
                <a:ext uri="{FF2B5EF4-FFF2-40B4-BE49-F238E27FC236}">
                  <a16:creationId xmlns:a16="http://schemas.microsoft.com/office/drawing/2014/main" id="{9C6627A6-A58D-465C-9586-F8F8F7B972D4}"/>
                </a:ext>
              </a:extLst>
            </p:cNvPr>
            <p:cNvSpPr>
              <a:spLocks noChangeArrowheads="1"/>
            </p:cNvSpPr>
            <p:nvPr/>
          </p:nvSpPr>
          <p:spPr bwMode="auto">
            <a:xfrm>
              <a:off x="2133600" y="268141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3" name="Rectangle 6">
              <a:extLst>
                <a:ext uri="{FF2B5EF4-FFF2-40B4-BE49-F238E27FC236}">
                  <a16:creationId xmlns:a16="http://schemas.microsoft.com/office/drawing/2014/main" id="{4A68ED2C-28FD-462E-83D0-ED73BFD54EB4}"/>
                </a:ext>
              </a:extLst>
            </p:cNvPr>
            <p:cNvSpPr>
              <a:spLocks noChangeArrowheads="1"/>
            </p:cNvSpPr>
            <p:nvPr/>
          </p:nvSpPr>
          <p:spPr bwMode="auto">
            <a:xfrm>
              <a:off x="2674938" y="268141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4" name="Rectangle 10">
              <a:extLst>
                <a:ext uri="{FF2B5EF4-FFF2-40B4-BE49-F238E27FC236}">
                  <a16:creationId xmlns:a16="http://schemas.microsoft.com/office/drawing/2014/main" id="{9F4E13E8-7E25-4ACE-95A7-8039572D6C8C}"/>
                </a:ext>
              </a:extLst>
            </p:cNvPr>
            <p:cNvSpPr>
              <a:spLocks noChangeArrowheads="1"/>
            </p:cNvSpPr>
            <p:nvPr/>
          </p:nvSpPr>
          <p:spPr bwMode="auto">
            <a:xfrm>
              <a:off x="4006850"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0</a:t>
              </a:r>
              <a:endParaRPr lang="en-US" altLang="zh-CN" b="1" baseline="-25000" dirty="0">
                <a:solidFill>
                  <a:srgbClr val="3333FF"/>
                </a:solidFill>
                <a:latin typeface="微软雅黑" panose="020B0503020204020204" pitchFamily="34" charset="-122"/>
                <a:ea typeface="微软雅黑" panose="020B0503020204020204" pitchFamily="34" charset="-122"/>
              </a:endParaRPr>
            </a:p>
          </p:txBody>
        </p:sp>
        <p:sp>
          <p:nvSpPr>
            <p:cNvPr id="5" name="Rectangle 11">
              <a:extLst>
                <a:ext uri="{FF2B5EF4-FFF2-40B4-BE49-F238E27FC236}">
                  <a16:creationId xmlns:a16="http://schemas.microsoft.com/office/drawing/2014/main" id="{9AE83655-267C-4DEC-800C-20C0837B76D2}"/>
                </a:ext>
              </a:extLst>
            </p:cNvPr>
            <p:cNvSpPr>
              <a:spLocks noChangeArrowheads="1"/>
            </p:cNvSpPr>
            <p:nvPr/>
          </p:nvSpPr>
          <p:spPr bwMode="auto">
            <a:xfrm>
              <a:off x="4548188"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6" name="Rectangle 12">
              <a:extLst>
                <a:ext uri="{FF2B5EF4-FFF2-40B4-BE49-F238E27FC236}">
                  <a16:creationId xmlns:a16="http://schemas.microsoft.com/office/drawing/2014/main" id="{E1AE6738-6C9E-45DA-BD14-DCC399B9E601}"/>
                </a:ext>
              </a:extLst>
            </p:cNvPr>
            <p:cNvSpPr>
              <a:spLocks noChangeArrowheads="1"/>
            </p:cNvSpPr>
            <p:nvPr/>
          </p:nvSpPr>
          <p:spPr bwMode="auto">
            <a:xfrm>
              <a:off x="6019800"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1</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7" name="Rectangle 13">
              <a:extLst>
                <a:ext uri="{FF2B5EF4-FFF2-40B4-BE49-F238E27FC236}">
                  <a16:creationId xmlns:a16="http://schemas.microsoft.com/office/drawing/2014/main" id="{A27959C7-B4B0-464C-AD13-137F26073E7E}"/>
                </a:ext>
              </a:extLst>
            </p:cNvPr>
            <p:cNvSpPr>
              <a:spLocks noChangeArrowheads="1"/>
            </p:cNvSpPr>
            <p:nvPr/>
          </p:nvSpPr>
          <p:spPr bwMode="auto">
            <a:xfrm>
              <a:off x="6561138"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11" name="Arc 17">
              <a:extLst>
                <a:ext uri="{FF2B5EF4-FFF2-40B4-BE49-F238E27FC236}">
                  <a16:creationId xmlns:a16="http://schemas.microsoft.com/office/drawing/2014/main" id="{3C2DF0C6-340B-4625-928F-C4B34274999D}"/>
                </a:ext>
              </a:extLst>
            </p:cNvPr>
            <p:cNvSpPr>
              <a:spLocks/>
            </p:cNvSpPr>
            <p:nvPr/>
          </p:nvSpPr>
          <p:spPr bwMode="auto">
            <a:xfrm>
              <a:off x="1266826" y="2322637"/>
              <a:ext cx="360363" cy="358775"/>
            </a:xfrm>
            <a:custGeom>
              <a:avLst/>
              <a:gdLst>
                <a:gd name="T0" fmla="*/ 0 w 21600"/>
                <a:gd name="T1" fmla="*/ 0 h 21600"/>
                <a:gd name="T2" fmla="*/ 6012089 w 21600"/>
                <a:gd name="T3" fmla="*/ 5959236 h 21600"/>
                <a:gd name="T4" fmla="*/ 0 w 21600"/>
                <a:gd name="T5" fmla="*/ 59592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C00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12" name="Text Box 18">
              <a:extLst>
                <a:ext uri="{FF2B5EF4-FFF2-40B4-BE49-F238E27FC236}">
                  <a16:creationId xmlns:a16="http://schemas.microsoft.com/office/drawing/2014/main" id="{4839EE3B-D9C7-4884-8447-5B1B1BA5BE18}"/>
                </a:ext>
              </a:extLst>
            </p:cNvPr>
            <p:cNvSpPr txBox="1">
              <a:spLocks noChangeArrowheads="1"/>
            </p:cNvSpPr>
            <p:nvPr/>
          </p:nvSpPr>
          <p:spPr bwMode="auto">
            <a:xfrm>
              <a:off x="355600" y="2024317"/>
              <a:ext cx="9112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50000"/>
                </a:spcBef>
                <a:buFontTx/>
                <a:buNone/>
              </a:pPr>
              <a:r>
                <a:rPr lang="en-US" altLang="zh-CN" sz="2400" b="1" dirty="0" err="1">
                  <a:solidFill>
                    <a:srgbClr val="0000FF"/>
                  </a:solidFill>
                  <a:latin typeface="+mn-ea"/>
                </a:rPr>
                <a:t>polya</a:t>
              </a:r>
              <a:endParaRPr lang="en-US" altLang="zh-CN" sz="2400" b="1" dirty="0">
                <a:solidFill>
                  <a:srgbClr val="0000FF"/>
                </a:solidFill>
                <a:latin typeface="+mn-ea"/>
              </a:endParaRPr>
            </a:p>
          </p:txBody>
        </p:sp>
        <p:sp>
          <p:nvSpPr>
            <p:cNvPr id="13" name="Line 19">
              <a:extLst>
                <a:ext uri="{FF2B5EF4-FFF2-40B4-BE49-F238E27FC236}">
                  <a16:creationId xmlns:a16="http://schemas.microsoft.com/office/drawing/2014/main" id="{0C20CF2B-2C97-49D6-86EE-0617CD8F71F0}"/>
                </a:ext>
              </a:extLst>
            </p:cNvPr>
            <p:cNvSpPr>
              <a:spLocks noChangeShapeType="1"/>
            </p:cNvSpPr>
            <p:nvPr/>
          </p:nvSpPr>
          <p:spPr bwMode="auto">
            <a:xfrm>
              <a:off x="2925763" y="2891798"/>
              <a:ext cx="576262"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4" name="Line 20">
              <a:extLst>
                <a:ext uri="{FF2B5EF4-FFF2-40B4-BE49-F238E27FC236}">
                  <a16:creationId xmlns:a16="http://schemas.microsoft.com/office/drawing/2014/main" id="{221B249A-FAE3-41D9-8936-BAA1D147A345}"/>
                </a:ext>
              </a:extLst>
            </p:cNvPr>
            <p:cNvSpPr>
              <a:spLocks noChangeShapeType="1"/>
            </p:cNvSpPr>
            <p:nvPr/>
          </p:nvSpPr>
          <p:spPr bwMode="auto">
            <a:xfrm>
              <a:off x="4903787" y="2891798"/>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5" name="Line 21">
              <a:extLst>
                <a:ext uri="{FF2B5EF4-FFF2-40B4-BE49-F238E27FC236}">
                  <a16:creationId xmlns:a16="http://schemas.microsoft.com/office/drawing/2014/main" id="{73CF2FDD-6A5D-41C9-AD4B-6A157DE52CCA}"/>
                </a:ext>
              </a:extLst>
            </p:cNvPr>
            <p:cNvSpPr>
              <a:spLocks noChangeShapeType="1"/>
            </p:cNvSpPr>
            <p:nvPr/>
          </p:nvSpPr>
          <p:spPr bwMode="auto">
            <a:xfrm>
              <a:off x="6772861" y="2906253"/>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18" name="Rectangle 25">
              <a:extLst>
                <a:ext uri="{FF2B5EF4-FFF2-40B4-BE49-F238E27FC236}">
                  <a16:creationId xmlns:a16="http://schemas.microsoft.com/office/drawing/2014/main" id="{733D0243-8155-4DF6-B98A-4189AFC0F69B}"/>
                </a:ext>
              </a:extLst>
            </p:cNvPr>
            <p:cNvSpPr>
              <a:spLocks noChangeArrowheads="1"/>
            </p:cNvSpPr>
            <p:nvPr/>
          </p:nvSpPr>
          <p:spPr bwMode="auto">
            <a:xfrm>
              <a:off x="5479008" y="2675898"/>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3</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19" name="Rectangle 26">
              <a:extLst>
                <a:ext uri="{FF2B5EF4-FFF2-40B4-BE49-F238E27FC236}">
                  <a16:creationId xmlns:a16="http://schemas.microsoft.com/office/drawing/2014/main" id="{B9D20352-5FE7-4FBE-A2DC-EDA74AEAF82A}"/>
                </a:ext>
              </a:extLst>
            </p:cNvPr>
            <p:cNvSpPr>
              <a:spLocks noChangeArrowheads="1"/>
            </p:cNvSpPr>
            <p:nvPr/>
          </p:nvSpPr>
          <p:spPr bwMode="auto">
            <a:xfrm>
              <a:off x="1593850" y="2681411"/>
              <a:ext cx="539750" cy="4318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20" name="Rectangle 27">
              <a:extLst>
                <a:ext uri="{FF2B5EF4-FFF2-40B4-BE49-F238E27FC236}">
                  <a16:creationId xmlns:a16="http://schemas.microsoft.com/office/drawing/2014/main" id="{35446C2E-D4E6-437D-8603-873A4F792558}"/>
                </a:ext>
              </a:extLst>
            </p:cNvPr>
            <p:cNvSpPr>
              <a:spLocks noChangeArrowheads="1"/>
            </p:cNvSpPr>
            <p:nvPr/>
          </p:nvSpPr>
          <p:spPr bwMode="auto">
            <a:xfrm>
              <a:off x="3502025" y="2681411"/>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7</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27" name="Rectangle 12">
              <a:extLst>
                <a:ext uri="{FF2B5EF4-FFF2-40B4-BE49-F238E27FC236}">
                  <a16:creationId xmlns:a16="http://schemas.microsoft.com/office/drawing/2014/main" id="{2C916DBB-8DCE-48AA-9E0E-A4E6A2A331E8}"/>
                </a:ext>
              </a:extLst>
            </p:cNvPr>
            <p:cNvSpPr>
              <a:spLocks noChangeArrowheads="1"/>
            </p:cNvSpPr>
            <p:nvPr/>
          </p:nvSpPr>
          <p:spPr bwMode="auto">
            <a:xfrm>
              <a:off x="7922295" y="2675898"/>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8</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28" name="Rectangle 13">
              <a:extLst>
                <a:ext uri="{FF2B5EF4-FFF2-40B4-BE49-F238E27FC236}">
                  <a16:creationId xmlns:a16="http://schemas.microsoft.com/office/drawing/2014/main" id="{93F05E2F-A771-49F5-85E9-938EFB3BF928}"/>
                </a:ext>
              </a:extLst>
            </p:cNvPr>
            <p:cNvSpPr>
              <a:spLocks noChangeArrowheads="1"/>
            </p:cNvSpPr>
            <p:nvPr/>
          </p:nvSpPr>
          <p:spPr bwMode="auto">
            <a:xfrm>
              <a:off x="8463633" y="2675898"/>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endParaRPr lang="zh-CN" altLang="zh-CN" b="1" baseline="-25000">
                <a:solidFill>
                  <a:srgbClr val="3333FF"/>
                </a:solidFill>
                <a:latin typeface="微软雅黑" panose="020B0503020204020204" pitchFamily="34" charset="-122"/>
                <a:ea typeface="微软雅黑" panose="020B0503020204020204" pitchFamily="34" charset="-122"/>
              </a:endParaRPr>
            </a:p>
          </p:txBody>
        </p:sp>
        <p:sp>
          <p:nvSpPr>
            <p:cNvPr id="29" name="Line 21">
              <a:extLst>
                <a:ext uri="{FF2B5EF4-FFF2-40B4-BE49-F238E27FC236}">
                  <a16:creationId xmlns:a16="http://schemas.microsoft.com/office/drawing/2014/main" id="{DEBF9F2D-6E82-4C1B-A141-7542B36D6FA1}"/>
                </a:ext>
              </a:extLst>
            </p:cNvPr>
            <p:cNvSpPr>
              <a:spLocks noChangeShapeType="1"/>
            </p:cNvSpPr>
            <p:nvPr/>
          </p:nvSpPr>
          <p:spPr bwMode="auto">
            <a:xfrm>
              <a:off x="8675356" y="2900740"/>
              <a:ext cx="576263" cy="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latin typeface="微软雅黑" panose="020B0503020204020204" pitchFamily="34" charset="-122"/>
                <a:ea typeface="微软雅黑" panose="020B0503020204020204" pitchFamily="34" charset="-122"/>
              </a:endParaRPr>
            </a:p>
          </p:txBody>
        </p:sp>
        <p:sp>
          <p:nvSpPr>
            <p:cNvPr id="30" name="Rectangle 25">
              <a:extLst>
                <a:ext uri="{FF2B5EF4-FFF2-40B4-BE49-F238E27FC236}">
                  <a16:creationId xmlns:a16="http://schemas.microsoft.com/office/drawing/2014/main" id="{7433E17B-7C82-4B12-9F92-013893B7D3DB}"/>
                </a:ext>
              </a:extLst>
            </p:cNvPr>
            <p:cNvSpPr>
              <a:spLocks noChangeArrowheads="1"/>
            </p:cNvSpPr>
            <p:nvPr/>
          </p:nvSpPr>
          <p:spPr bwMode="auto">
            <a:xfrm>
              <a:off x="7381503" y="26703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9</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50" name="Rectangle 12">
              <a:extLst>
                <a:ext uri="{FF2B5EF4-FFF2-40B4-BE49-F238E27FC236}">
                  <a16:creationId xmlns:a16="http://schemas.microsoft.com/office/drawing/2014/main" id="{B69238FD-4E46-4281-BF85-44A8ACA72BCF}"/>
                </a:ext>
              </a:extLst>
            </p:cNvPr>
            <p:cNvSpPr>
              <a:spLocks noChangeArrowheads="1"/>
            </p:cNvSpPr>
            <p:nvPr/>
          </p:nvSpPr>
          <p:spPr bwMode="auto">
            <a:xfrm>
              <a:off x="9836906" y="26703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17</a:t>
              </a:r>
              <a:endParaRPr lang="en-US" altLang="zh-CN" b="1" baseline="-25000"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51" name="Rectangle 13">
              <a:extLst>
                <a:ext uri="{FF2B5EF4-FFF2-40B4-BE49-F238E27FC236}">
                  <a16:creationId xmlns:a16="http://schemas.microsoft.com/office/drawing/2014/main" id="{BDEB99D5-E9CE-4574-A7AB-7EF2CBCF01E9}"/>
                </a:ext>
              </a:extLst>
            </p:cNvPr>
            <p:cNvSpPr>
              <a:spLocks noChangeArrowheads="1"/>
            </p:cNvSpPr>
            <p:nvPr/>
          </p:nvSpPr>
          <p:spPr bwMode="auto">
            <a:xfrm>
              <a:off x="10378244" y="2670385"/>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zh-CN" altLang="en-US" sz="3200" b="1" dirty="0">
                  <a:solidFill>
                    <a:srgbClr val="3333FF"/>
                  </a:solidFill>
                  <a:latin typeface="微软雅黑" panose="020B0503020204020204" pitchFamily="34" charset="-122"/>
                  <a:ea typeface="微软雅黑" panose="020B0503020204020204" pitchFamily="34" charset="-122"/>
                  <a:cs typeface="Times New Roman" pitchFamily="18" charset="0"/>
                </a:rPr>
                <a:t>∧</a:t>
              </a:r>
              <a:endParaRPr lang="zh-CN" altLang="zh-CN" sz="3200"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sp>
          <p:nvSpPr>
            <p:cNvPr id="52" name="Rectangle 25">
              <a:extLst>
                <a:ext uri="{FF2B5EF4-FFF2-40B4-BE49-F238E27FC236}">
                  <a16:creationId xmlns:a16="http://schemas.microsoft.com/office/drawing/2014/main" id="{F04FBD5A-CA3A-494A-ADA9-2D7F806CBF6F}"/>
                </a:ext>
              </a:extLst>
            </p:cNvPr>
            <p:cNvSpPr>
              <a:spLocks noChangeArrowheads="1"/>
            </p:cNvSpPr>
            <p:nvPr/>
          </p:nvSpPr>
          <p:spPr bwMode="auto">
            <a:xfrm>
              <a:off x="9296114" y="2664872"/>
              <a:ext cx="539750" cy="431800"/>
            </a:xfrm>
            <a:prstGeom prst="rect">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5</a:t>
              </a:r>
              <a:endParaRPr lang="zh-CN" altLang="zh-CN" b="1" dirty="0">
                <a:solidFill>
                  <a:srgbClr val="3333FF"/>
                </a:solidFill>
                <a:latin typeface="微软雅黑" panose="020B0503020204020204" pitchFamily="34" charset="-122"/>
                <a:ea typeface="微软雅黑" panose="020B0503020204020204" pitchFamily="34" charset="-122"/>
                <a:cs typeface="Times New Roman" pitchFamily="18" charset="0"/>
              </a:endParaRPr>
            </a:p>
          </p:txBody>
        </p:sp>
      </p:grpSp>
      <p:sp>
        <p:nvSpPr>
          <p:cNvPr id="53" name="Rectangle 2">
            <a:extLst>
              <a:ext uri="{FF2B5EF4-FFF2-40B4-BE49-F238E27FC236}">
                <a16:creationId xmlns:a16="http://schemas.microsoft.com/office/drawing/2014/main" id="{ACC8BDA1-1E77-4695-A2FD-5F159366876E}"/>
              </a:ext>
            </a:extLst>
          </p:cNvPr>
          <p:cNvSpPr txBox="1">
            <a:spLocks noChangeArrowheads="1"/>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zh-CN" altLang="en-US" sz="3200" kern="0" dirty="0">
                <a:latin typeface="宋体" panose="02010600030101010101" pitchFamily="2" charset="-122"/>
              </a:rPr>
              <a:t>一元多项式的相加（单链表）</a:t>
            </a:r>
            <a:endParaRPr lang="zh-CN" altLang="en-US" kern="0" dirty="0">
              <a:ea typeface="黑体" panose="02010609060101010101" pitchFamily="49" charset="-122"/>
            </a:endParaRPr>
          </a:p>
        </p:txBody>
      </p:sp>
      <p:sp>
        <p:nvSpPr>
          <p:cNvPr id="54" name="矩形 53">
            <a:extLst>
              <a:ext uri="{FF2B5EF4-FFF2-40B4-BE49-F238E27FC236}">
                <a16:creationId xmlns:a16="http://schemas.microsoft.com/office/drawing/2014/main" id="{1B10C0DE-87E3-49C4-9BB4-A1123A789BBD}"/>
              </a:ext>
            </a:extLst>
          </p:cNvPr>
          <p:cNvSpPr/>
          <p:nvPr/>
        </p:nvSpPr>
        <p:spPr>
          <a:xfrm>
            <a:off x="3989137" y="1681928"/>
            <a:ext cx="3990195" cy="523220"/>
          </a:xfrm>
          <a:prstGeom prst="rect">
            <a:avLst/>
          </a:prstGeom>
        </p:spPr>
        <p:txBody>
          <a:bodyPr wrap="none">
            <a:spAutoFit/>
          </a:bodyPr>
          <a:lstStyle/>
          <a:p>
            <a:r>
              <a:rPr lang="en-US" altLang="zh-CN" sz="2800" b="1" dirty="0"/>
              <a:t>A(x) = 7 + </a:t>
            </a:r>
            <a:r>
              <a:rPr lang="en-US" altLang="zh-CN" sz="2800" b="1" dirty="0">
                <a:solidFill>
                  <a:srgbClr val="00B050"/>
                </a:solidFill>
              </a:rPr>
              <a:t>3</a:t>
            </a:r>
            <a:r>
              <a:rPr lang="en-US" altLang="zh-CN" sz="2800" b="1" dirty="0"/>
              <a:t>x + </a:t>
            </a:r>
            <a:r>
              <a:rPr lang="en-US" altLang="zh-CN" sz="2800" b="1" dirty="0">
                <a:solidFill>
                  <a:srgbClr val="FF0000"/>
                </a:solidFill>
              </a:rPr>
              <a:t>9</a:t>
            </a:r>
            <a:r>
              <a:rPr lang="en-US" altLang="zh-CN" sz="2800" b="1" dirty="0"/>
              <a:t>x</a:t>
            </a:r>
            <a:r>
              <a:rPr lang="en-US" altLang="zh-CN" sz="2800" b="1" baseline="30000" dirty="0"/>
              <a:t>8 </a:t>
            </a:r>
            <a:r>
              <a:rPr lang="en-US" altLang="zh-CN" sz="2800" b="1" dirty="0"/>
              <a:t>+ 5x</a:t>
            </a:r>
            <a:r>
              <a:rPr lang="en-US" altLang="zh-CN" sz="2800" b="1" baseline="30000" dirty="0"/>
              <a:t>17</a:t>
            </a:r>
            <a:endParaRPr lang="zh-CN" altLang="en-US" sz="2800" b="1" dirty="0"/>
          </a:p>
        </p:txBody>
      </p:sp>
      <p:sp>
        <p:nvSpPr>
          <p:cNvPr id="56" name="矩形 55">
            <a:extLst>
              <a:ext uri="{FF2B5EF4-FFF2-40B4-BE49-F238E27FC236}">
                <a16:creationId xmlns:a16="http://schemas.microsoft.com/office/drawing/2014/main" id="{BA3F176D-A27D-40B3-9587-FA34215CA2BD}"/>
              </a:ext>
            </a:extLst>
          </p:cNvPr>
          <p:cNvSpPr/>
          <p:nvPr/>
        </p:nvSpPr>
        <p:spPr>
          <a:xfrm>
            <a:off x="3966804" y="4020854"/>
            <a:ext cx="3438762" cy="523220"/>
          </a:xfrm>
          <a:prstGeom prst="rect">
            <a:avLst/>
          </a:prstGeom>
        </p:spPr>
        <p:txBody>
          <a:bodyPr wrap="none">
            <a:spAutoFit/>
          </a:bodyPr>
          <a:lstStyle/>
          <a:p>
            <a:r>
              <a:rPr lang="en-US" altLang="zh-CN" sz="2800" b="1" dirty="0"/>
              <a:t>B(x) = </a:t>
            </a:r>
            <a:r>
              <a:rPr lang="en-US" altLang="zh-CN" sz="2800" b="1" dirty="0">
                <a:solidFill>
                  <a:srgbClr val="00B050"/>
                </a:solidFill>
              </a:rPr>
              <a:t>8</a:t>
            </a:r>
            <a:r>
              <a:rPr lang="en-US" altLang="zh-CN" sz="2800" b="1" dirty="0"/>
              <a:t>x +22x</a:t>
            </a:r>
            <a:r>
              <a:rPr lang="en-US" altLang="zh-CN" sz="2800" b="1" baseline="30000" dirty="0"/>
              <a:t>7 </a:t>
            </a:r>
            <a:r>
              <a:rPr lang="en-US" altLang="zh-CN" sz="2800" b="1" dirty="0">
                <a:solidFill>
                  <a:srgbClr val="FF0000"/>
                </a:solidFill>
              </a:rPr>
              <a:t>- 9</a:t>
            </a:r>
            <a:r>
              <a:rPr lang="en-US" altLang="zh-CN" sz="2800" b="1" dirty="0"/>
              <a:t>x</a:t>
            </a:r>
            <a:r>
              <a:rPr lang="en-US" altLang="zh-CN" sz="2800" b="1" baseline="30000" dirty="0"/>
              <a:t>8</a:t>
            </a:r>
            <a:r>
              <a:rPr lang="en-US" altLang="zh-CN" sz="2800" b="1" dirty="0"/>
              <a:t> </a:t>
            </a:r>
            <a:endParaRPr lang="zh-CN" altLang="en-US" sz="2800" b="1" dirty="0"/>
          </a:p>
        </p:txBody>
      </p:sp>
      <p:sp>
        <p:nvSpPr>
          <p:cNvPr id="47" name="文本框 46">
            <a:extLst>
              <a:ext uri="{FF2B5EF4-FFF2-40B4-BE49-F238E27FC236}">
                <a16:creationId xmlns:a16="http://schemas.microsoft.com/office/drawing/2014/main" id="{5C379137-9CC0-4F66-A78B-82A13B94BE6C}"/>
              </a:ext>
            </a:extLst>
          </p:cNvPr>
          <p:cNvSpPr txBox="1"/>
          <p:nvPr/>
        </p:nvSpPr>
        <p:spPr>
          <a:xfrm>
            <a:off x="3458053" y="3174229"/>
            <a:ext cx="1720788" cy="400110"/>
          </a:xfrm>
          <a:prstGeom prst="rect">
            <a:avLst/>
          </a:prstGeom>
          <a:noFill/>
        </p:spPr>
        <p:txBody>
          <a:bodyPr wrap="square">
            <a:spAutoFit/>
          </a:bodyPr>
          <a:lstStyle/>
          <a:p>
            <a:r>
              <a:rPr lang="zh-CN" altLang="en-US" sz="2000" b="1" dirty="0"/>
              <a:t>指数不相同</a:t>
            </a:r>
          </a:p>
        </p:txBody>
      </p:sp>
      <p:sp>
        <p:nvSpPr>
          <p:cNvPr id="57" name="TextBox 25">
            <a:extLst>
              <a:ext uri="{FF2B5EF4-FFF2-40B4-BE49-F238E27FC236}">
                <a16:creationId xmlns:a16="http://schemas.microsoft.com/office/drawing/2014/main" id="{FB1F2ACE-DF12-44D4-BB8C-B9B933D9BBDC}"/>
              </a:ext>
            </a:extLst>
          </p:cNvPr>
          <p:cNvSpPr txBox="1">
            <a:spLocks noChangeArrowheads="1"/>
          </p:cNvSpPr>
          <p:nvPr/>
        </p:nvSpPr>
        <p:spPr bwMode="auto">
          <a:xfrm>
            <a:off x="5464831" y="1917368"/>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p>
        </p:txBody>
      </p:sp>
      <p:cxnSp>
        <p:nvCxnSpPr>
          <p:cNvPr id="58" name="直接箭头连接符 57">
            <a:extLst>
              <a:ext uri="{FF2B5EF4-FFF2-40B4-BE49-F238E27FC236}">
                <a16:creationId xmlns:a16="http://schemas.microsoft.com/office/drawing/2014/main" id="{43045160-DA72-44B6-A12C-2C9E6A08FFDC}"/>
              </a:ext>
            </a:extLst>
          </p:cNvPr>
          <p:cNvCxnSpPr>
            <a:cxnSpLocks/>
          </p:cNvCxnSpPr>
          <p:nvPr/>
        </p:nvCxnSpPr>
        <p:spPr bwMode="auto">
          <a:xfrm>
            <a:off x="5694990" y="2155677"/>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F0DC8550-46AE-4067-90A0-9BC867B17978}"/>
              </a:ext>
            </a:extLst>
          </p:cNvPr>
          <p:cNvSpPr txBox="1"/>
          <p:nvPr/>
        </p:nvSpPr>
        <p:spPr>
          <a:xfrm>
            <a:off x="5370533" y="3187790"/>
            <a:ext cx="1751616" cy="707886"/>
          </a:xfrm>
          <a:prstGeom prst="rect">
            <a:avLst/>
          </a:prstGeom>
          <a:noFill/>
        </p:spPr>
        <p:txBody>
          <a:bodyPr wrap="square">
            <a:spAutoFit/>
          </a:bodyPr>
          <a:lstStyle/>
          <a:p>
            <a:r>
              <a:rPr lang="zh-CN" altLang="en-US" sz="2000" b="1" dirty="0"/>
              <a:t>指数相同</a:t>
            </a:r>
          </a:p>
          <a:p>
            <a:r>
              <a:rPr lang="zh-CN" altLang="en-US" sz="2000" b="1" dirty="0"/>
              <a:t>系数和不为</a:t>
            </a:r>
            <a:r>
              <a:rPr lang="en-US" altLang="zh-CN" sz="2000" b="1" dirty="0"/>
              <a:t>0</a:t>
            </a:r>
            <a:endParaRPr lang="zh-CN" altLang="en-US" sz="2000" b="1" dirty="0"/>
          </a:p>
        </p:txBody>
      </p:sp>
      <p:sp>
        <p:nvSpPr>
          <p:cNvPr id="60" name="矩形 59">
            <a:extLst>
              <a:ext uri="{FF2B5EF4-FFF2-40B4-BE49-F238E27FC236}">
                <a16:creationId xmlns:a16="http://schemas.microsoft.com/office/drawing/2014/main" id="{090D0793-50C9-4146-B17D-F52F2BA90A60}"/>
              </a:ext>
            </a:extLst>
          </p:cNvPr>
          <p:cNvSpPr/>
          <p:nvPr/>
        </p:nvSpPr>
        <p:spPr>
          <a:xfrm>
            <a:off x="3745450" y="5762360"/>
            <a:ext cx="6793848" cy="523220"/>
          </a:xfrm>
          <a:prstGeom prst="rect">
            <a:avLst/>
          </a:prstGeom>
        </p:spPr>
        <p:txBody>
          <a:bodyPr wrap="none">
            <a:spAutoFit/>
          </a:bodyPr>
          <a:lstStyle/>
          <a:p>
            <a:r>
              <a:rPr lang="en-US" altLang="zh-CN" sz="2800" b="1" dirty="0"/>
              <a:t>A(x) +B(x) = 7+</a:t>
            </a:r>
            <a:r>
              <a:rPr lang="en-US" altLang="zh-CN" sz="2800" b="1" dirty="0">
                <a:solidFill>
                  <a:srgbClr val="00B050"/>
                </a:solidFill>
              </a:rPr>
              <a:t>(8+3)</a:t>
            </a:r>
            <a:r>
              <a:rPr lang="en-US" altLang="zh-CN" sz="2800" b="1" dirty="0"/>
              <a:t>x +22x</a:t>
            </a:r>
            <a:r>
              <a:rPr lang="en-US" altLang="zh-CN" sz="2800" b="1" baseline="30000" dirty="0"/>
              <a:t>7 </a:t>
            </a:r>
            <a:r>
              <a:rPr lang="en-US" altLang="zh-CN" sz="2800" b="1" dirty="0"/>
              <a:t>+</a:t>
            </a:r>
            <a:r>
              <a:rPr lang="en-US" altLang="zh-CN" sz="2800" b="1" dirty="0">
                <a:solidFill>
                  <a:srgbClr val="FF0000"/>
                </a:solidFill>
              </a:rPr>
              <a:t>(9-9)</a:t>
            </a:r>
            <a:r>
              <a:rPr lang="en-US" altLang="zh-CN" sz="2800" b="1" dirty="0"/>
              <a:t>x</a:t>
            </a:r>
            <a:r>
              <a:rPr lang="en-US" altLang="zh-CN" sz="2800" b="1" baseline="30000" dirty="0"/>
              <a:t>8</a:t>
            </a:r>
            <a:r>
              <a:rPr lang="en-US" altLang="zh-CN" sz="2800" b="1" dirty="0"/>
              <a:t> + 5x</a:t>
            </a:r>
            <a:r>
              <a:rPr lang="en-US" altLang="zh-CN" sz="2800" b="1" baseline="30000" dirty="0"/>
              <a:t>17</a:t>
            </a:r>
            <a:endParaRPr lang="zh-CN" altLang="en-US" sz="2800" b="1" dirty="0"/>
          </a:p>
        </p:txBody>
      </p:sp>
      <mc:AlternateContent xmlns:mc="http://schemas.openxmlformats.org/markup-compatibility/2006">
        <mc:Choice xmlns:p14="http://schemas.microsoft.com/office/powerpoint/2010/main" Requires="p14">
          <p:contentPart p14:bwMode="auto" r:id="rId2">
            <p14:nvContentPartPr>
              <p14:cNvPr id="16" name="墨迹 15">
                <a:extLst>
                  <a:ext uri="{FF2B5EF4-FFF2-40B4-BE49-F238E27FC236}">
                    <a16:creationId xmlns:a16="http://schemas.microsoft.com/office/drawing/2014/main" id="{86589DD1-FEE2-43F5-B444-5E6828A2DFEA}"/>
                  </a:ext>
                </a:extLst>
              </p14:cNvPr>
              <p14:cNvContentPartPr/>
              <p14:nvPr/>
            </p14:nvContentPartPr>
            <p14:xfrm>
              <a:off x="5561908" y="2635669"/>
              <a:ext cx="376560" cy="435960"/>
            </p14:xfrm>
          </p:contentPart>
        </mc:Choice>
        <mc:Fallback>
          <p:pic>
            <p:nvPicPr>
              <p:cNvPr id="16" name="墨迹 15">
                <a:extLst>
                  <a:ext uri="{FF2B5EF4-FFF2-40B4-BE49-F238E27FC236}">
                    <a16:creationId xmlns:a16="http://schemas.microsoft.com/office/drawing/2014/main" id="{86589DD1-FEE2-43F5-B444-5E6828A2DFEA}"/>
                  </a:ext>
                </a:extLst>
              </p:cNvPr>
              <p:cNvPicPr/>
              <p:nvPr/>
            </p:nvPicPr>
            <p:blipFill>
              <a:blip r:embed="rId3"/>
              <a:stretch>
                <a:fillRect/>
              </a:stretch>
            </p:blipFill>
            <p:spPr>
              <a:xfrm>
                <a:off x="5552908" y="2626669"/>
                <a:ext cx="394200" cy="453600"/>
              </a:xfrm>
              <a:prstGeom prst="rect">
                <a:avLst/>
              </a:prstGeom>
            </p:spPr>
          </p:pic>
        </mc:Fallback>
      </mc:AlternateContent>
      <p:grpSp>
        <p:nvGrpSpPr>
          <p:cNvPr id="22" name="组合 21">
            <a:extLst>
              <a:ext uri="{FF2B5EF4-FFF2-40B4-BE49-F238E27FC236}">
                <a16:creationId xmlns:a16="http://schemas.microsoft.com/office/drawing/2014/main" id="{E3C93408-21B5-48A5-A678-439461AFD2CA}"/>
              </a:ext>
            </a:extLst>
          </p:cNvPr>
          <p:cNvGrpSpPr/>
          <p:nvPr/>
        </p:nvGrpSpPr>
        <p:grpSpPr>
          <a:xfrm>
            <a:off x="5996428" y="2418229"/>
            <a:ext cx="117360" cy="132480"/>
            <a:chOff x="5996428" y="2418229"/>
            <a:chExt cx="117360" cy="132480"/>
          </a:xfrm>
        </p:grpSpPr>
        <mc:AlternateContent xmlns:mc="http://schemas.openxmlformats.org/markup-compatibility/2006">
          <mc:Choice xmlns:p14="http://schemas.microsoft.com/office/powerpoint/2010/main" Requires="p14">
            <p:contentPart p14:bwMode="auto" r:id="rId4">
              <p14:nvContentPartPr>
                <p14:cNvPr id="17" name="墨迹 16">
                  <a:extLst>
                    <a:ext uri="{FF2B5EF4-FFF2-40B4-BE49-F238E27FC236}">
                      <a16:creationId xmlns:a16="http://schemas.microsoft.com/office/drawing/2014/main" id="{F7D806AC-4E95-4304-8076-67C986C1D172}"/>
                    </a:ext>
                  </a:extLst>
                </p14:cNvPr>
                <p14:cNvContentPartPr/>
                <p14:nvPr/>
              </p14:nvContentPartPr>
              <p14:xfrm>
                <a:off x="5996428" y="2445229"/>
                <a:ext cx="20880" cy="105480"/>
              </p14:xfrm>
            </p:contentPart>
          </mc:Choice>
          <mc:Fallback>
            <p:pic>
              <p:nvPicPr>
                <p:cNvPr id="17" name="墨迹 16">
                  <a:extLst>
                    <a:ext uri="{FF2B5EF4-FFF2-40B4-BE49-F238E27FC236}">
                      <a16:creationId xmlns:a16="http://schemas.microsoft.com/office/drawing/2014/main" id="{F7D806AC-4E95-4304-8076-67C986C1D172}"/>
                    </a:ext>
                  </a:extLst>
                </p:cNvPr>
                <p:cNvPicPr/>
                <p:nvPr/>
              </p:nvPicPr>
              <p:blipFill>
                <a:blip r:embed="rId5"/>
                <a:stretch>
                  <a:fillRect/>
                </a:stretch>
              </p:blipFill>
              <p:spPr>
                <a:xfrm>
                  <a:off x="5987428" y="2436589"/>
                  <a:ext cx="385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墨迹 20">
                  <a:extLst>
                    <a:ext uri="{FF2B5EF4-FFF2-40B4-BE49-F238E27FC236}">
                      <a16:creationId xmlns:a16="http://schemas.microsoft.com/office/drawing/2014/main" id="{57DCA5AB-1A7B-43F5-B962-1B8045F03E43}"/>
                    </a:ext>
                  </a:extLst>
                </p14:cNvPr>
                <p14:cNvContentPartPr/>
                <p14:nvPr/>
              </p14:nvContentPartPr>
              <p14:xfrm>
                <a:off x="6096508" y="2418229"/>
                <a:ext cx="17280" cy="115200"/>
              </p14:xfrm>
            </p:contentPart>
          </mc:Choice>
          <mc:Fallback>
            <p:pic>
              <p:nvPicPr>
                <p:cNvPr id="21" name="墨迹 20">
                  <a:extLst>
                    <a:ext uri="{FF2B5EF4-FFF2-40B4-BE49-F238E27FC236}">
                      <a16:creationId xmlns:a16="http://schemas.microsoft.com/office/drawing/2014/main" id="{57DCA5AB-1A7B-43F5-B962-1B8045F03E43}"/>
                    </a:ext>
                  </a:extLst>
                </p:cNvPr>
                <p:cNvPicPr/>
                <p:nvPr/>
              </p:nvPicPr>
              <p:blipFill>
                <a:blip r:embed="rId7"/>
                <a:stretch>
                  <a:fillRect/>
                </a:stretch>
              </p:blipFill>
              <p:spPr>
                <a:xfrm>
                  <a:off x="6087868" y="2409589"/>
                  <a:ext cx="34920" cy="132840"/>
                </a:xfrm>
                <a:prstGeom prst="rect">
                  <a:avLst/>
                </a:prstGeom>
              </p:spPr>
            </p:pic>
          </mc:Fallback>
        </mc:AlternateContent>
      </p:grpSp>
      <p:sp>
        <p:nvSpPr>
          <p:cNvPr id="62" name="TextBox 25">
            <a:extLst>
              <a:ext uri="{FF2B5EF4-FFF2-40B4-BE49-F238E27FC236}">
                <a16:creationId xmlns:a16="http://schemas.microsoft.com/office/drawing/2014/main" id="{360A193D-D85B-442D-A960-CB8FBBFCDB9F}"/>
              </a:ext>
            </a:extLst>
          </p:cNvPr>
          <p:cNvSpPr txBox="1">
            <a:spLocks noChangeArrowheads="1"/>
          </p:cNvSpPr>
          <p:nvPr/>
        </p:nvSpPr>
        <p:spPr bwMode="auto">
          <a:xfrm>
            <a:off x="5257800" y="4325984"/>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q</a:t>
            </a:r>
          </a:p>
        </p:txBody>
      </p:sp>
      <p:cxnSp>
        <p:nvCxnSpPr>
          <p:cNvPr id="63" name="直接箭头连接符 62">
            <a:extLst>
              <a:ext uri="{FF2B5EF4-FFF2-40B4-BE49-F238E27FC236}">
                <a16:creationId xmlns:a16="http://schemas.microsoft.com/office/drawing/2014/main" id="{FD134BDE-1874-4762-9115-FCE6475C4C99}"/>
              </a:ext>
            </a:extLst>
          </p:cNvPr>
          <p:cNvCxnSpPr>
            <a:cxnSpLocks/>
          </p:cNvCxnSpPr>
          <p:nvPr/>
        </p:nvCxnSpPr>
        <p:spPr bwMode="auto">
          <a:xfrm>
            <a:off x="1879361" y="4484622"/>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25" name="组合 24">
            <a:extLst>
              <a:ext uri="{FF2B5EF4-FFF2-40B4-BE49-F238E27FC236}">
                <a16:creationId xmlns:a16="http://schemas.microsoft.com/office/drawing/2014/main" id="{07B6B2A2-2F1B-46B3-8D2E-10833209185D}"/>
              </a:ext>
            </a:extLst>
          </p:cNvPr>
          <p:cNvGrpSpPr/>
          <p:nvPr/>
        </p:nvGrpSpPr>
        <p:grpSpPr>
          <a:xfrm>
            <a:off x="3263668" y="5007709"/>
            <a:ext cx="86400" cy="265680"/>
            <a:chOff x="3263668" y="5007709"/>
            <a:chExt cx="86400" cy="265680"/>
          </a:xfrm>
        </p:grpSpPr>
        <mc:AlternateContent xmlns:mc="http://schemas.openxmlformats.org/markup-compatibility/2006">
          <mc:Choice xmlns:p14="http://schemas.microsoft.com/office/powerpoint/2010/main" Requires="p14">
            <p:contentPart p14:bwMode="auto" r:id="rId8">
              <p14:nvContentPartPr>
                <p14:cNvPr id="23" name="墨迹 22">
                  <a:extLst>
                    <a:ext uri="{FF2B5EF4-FFF2-40B4-BE49-F238E27FC236}">
                      <a16:creationId xmlns:a16="http://schemas.microsoft.com/office/drawing/2014/main" id="{EC51B957-2FB1-4C64-AEF3-B031C52D4E1E}"/>
                    </a:ext>
                  </a:extLst>
                </p14:cNvPr>
                <p14:cNvContentPartPr/>
                <p14:nvPr/>
              </p14:nvContentPartPr>
              <p14:xfrm>
                <a:off x="3289588" y="5007709"/>
                <a:ext cx="60480" cy="265680"/>
              </p14:xfrm>
            </p:contentPart>
          </mc:Choice>
          <mc:Fallback>
            <p:pic>
              <p:nvPicPr>
                <p:cNvPr id="23" name="墨迹 22">
                  <a:extLst>
                    <a:ext uri="{FF2B5EF4-FFF2-40B4-BE49-F238E27FC236}">
                      <a16:creationId xmlns:a16="http://schemas.microsoft.com/office/drawing/2014/main" id="{EC51B957-2FB1-4C64-AEF3-B031C52D4E1E}"/>
                    </a:ext>
                  </a:extLst>
                </p:cNvPr>
                <p:cNvPicPr/>
                <p:nvPr/>
              </p:nvPicPr>
              <p:blipFill>
                <a:blip r:embed="rId9"/>
                <a:stretch>
                  <a:fillRect/>
                </a:stretch>
              </p:blipFill>
              <p:spPr>
                <a:xfrm>
                  <a:off x="3280588" y="4998709"/>
                  <a:ext cx="781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墨迹 23">
                  <a:extLst>
                    <a:ext uri="{FF2B5EF4-FFF2-40B4-BE49-F238E27FC236}">
                      <a16:creationId xmlns:a16="http://schemas.microsoft.com/office/drawing/2014/main" id="{422BFB90-DCA4-49CF-801B-853266E46223}"/>
                    </a:ext>
                  </a:extLst>
                </p14:cNvPr>
                <p14:cNvContentPartPr/>
                <p14:nvPr/>
              </p14:nvContentPartPr>
              <p14:xfrm>
                <a:off x="3263668" y="5071429"/>
                <a:ext cx="71280" cy="173160"/>
              </p14:xfrm>
            </p:contentPart>
          </mc:Choice>
          <mc:Fallback>
            <p:pic>
              <p:nvPicPr>
                <p:cNvPr id="24" name="墨迹 23">
                  <a:extLst>
                    <a:ext uri="{FF2B5EF4-FFF2-40B4-BE49-F238E27FC236}">
                      <a16:creationId xmlns:a16="http://schemas.microsoft.com/office/drawing/2014/main" id="{422BFB90-DCA4-49CF-801B-853266E46223}"/>
                    </a:ext>
                  </a:extLst>
                </p:cNvPr>
                <p:cNvPicPr/>
                <p:nvPr/>
              </p:nvPicPr>
              <p:blipFill>
                <a:blip r:embed="rId11"/>
                <a:stretch>
                  <a:fillRect/>
                </a:stretch>
              </p:blipFill>
              <p:spPr>
                <a:xfrm>
                  <a:off x="3255028" y="5062789"/>
                  <a:ext cx="88920" cy="190800"/>
                </a:xfrm>
                <a:prstGeom prst="rect">
                  <a:avLst/>
                </a:prstGeom>
              </p:spPr>
            </p:pic>
          </mc:Fallback>
        </mc:AlternateContent>
      </p:grpSp>
      <p:sp>
        <p:nvSpPr>
          <p:cNvPr id="66" name="TextBox 25">
            <a:extLst>
              <a:ext uri="{FF2B5EF4-FFF2-40B4-BE49-F238E27FC236}">
                <a16:creationId xmlns:a16="http://schemas.microsoft.com/office/drawing/2014/main" id="{6CB97A14-4CE0-4237-B5CA-8651996D685E}"/>
              </a:ext>
            </a:extLst>
          </p:cNvPr>
          <p:cNvSpPr txBox="1">
            <a:spLocks noChangeArrowheads="1"/>
          </p:cNvSpPr>
          <p:nvPr/>
        </p:nvSpPr>
        <p:spPr bwMode="auto">
          <a:xfrm>
            <a:off x="1679167" y="1891750"/>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p</a:t>
            </a:r>
          </a:p>
        </p:txBody>
      </p:sp>
      <p:cxnSp>
        <p:nvCxnSpPr>
          <p:cNvPr id="67" name="直接箭头连接符 66">
            <a:extLst>
              <a:ext uri="{FF2B5EF4-FFF2-40B4-BE49-F238E27FC236}">
                <a16:creationId xmlns:a16="http://schemas.microsoft.com/office/drawing/2014/main" id="{91FC0CD7-CCFB-4057-946F-EDF984BAAF26}"/>
              </a:ext>
            </a:extLst>
          </p:cNvPr>
          <p:cNvCxnSpPr>
            <a:cxnSpLocks/>
          </p:cNvCxnSpPr>
          <p:nvPr/>
        </p:nvCxnSpPr>
        <p:spPr bwMode="auto">
          <a:xfrm>
            <a:off x="1909326" y="2130059"/>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12">
            <p14:nvContentPartPr>
              <p14:cNvPr id="68" name="墨迹 67">
                <a:extLst>
                  <a:ext uri="{FF2B5EF4-FFF2-40B4-BE49-F238E27FC236}">
                    <a16:creationId xmlns:a16="http://schemas.microsoft.com/office/drawing/2014/main" id="{7EAC23FF-DB86-4B2F-9EF9-29225FFB3B54}"/>
                  </a:ext>
                </a:extLst>
              </p14:cNvPr>
              <p14:cNvContentPartPr/>
              <p14:nvPr/>
            </p14:nvContentPartPr>
            <p14:xfrm>
              <a:off x="7455868" y="2679229"/>
              <a:ext cx="376560" cy="505080"/>
            </p14:xfrm>
          </p:contentPart>
        </mc:Choice>
        <mc:Fallback>
          <p:pic>
            <p:nvPicPr>
              <p:cNvPr id="68" name="墨迹 67">
                <a:extLst>
                  <a:ext uri="{FF2B5EF4-FFF2-40B4-BE49-F238E27FC236}">
                    <a16:creationId xmlns:a16="http://schemas.microsoft.com/office/drawing/2014/main" id="{7EAC23FF-DB86-4B2F-9EF9-29225FFB3B54}"/>
                  </a:ext>
                </a:extLst>
              </p:cNvPr>
              <p:cNvPicPr/>
              <p:nvPr/>
            </p:nvPicPr>
            <p:blipFill>
              <a:blip r:embed="rId13"/>
              <a:stretch>
                <a:fillRect/>
              </a:stretch>
            </p:blipFill>
            <p:spPr>
              <a:xfrm>
                <a:off x="7446868" y="2670229"/>
                <a:ext cx="394200" cy="522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0" name="墨迹 69">
                <a:extLst>
                  <a:ext uri="{FF2B5EF4-FFF2-40B4-BE49-F238E27FC236}">
                    <a16:creationId xmlns:a16="http://schemas.microsoft.com/office/drawing/2014/main" id="{4FCAF07E-E482-4500-A80F-B45DC08D8B26}"/>
                  </a:ext>
                </a:extLst>
              </p14:cNvPr>
              <p14:cNvContentPartPr/>
              <p14:nvPr/>
            </p14:nvContentPartPr>
            <p14:xfrm>
              <a:off x="7878148" y="2433349"/>
              <a:ext cx="140040" cy="167040"/>
            </p14:xfrm>
          </p:contentPart>
        </mc:Choice>
        <mc:Fallback>
          <p:pic>
            <p:nvPicPr>
              <p:cNvPr id="70" name="墨迹 69">
                <a:extLst>
                  <a:ext uri="{FF2B5EF4-FFF2-40B4-BE49-F238E27FC236}">
                    <a16:creationId xmlns:a16="http://schemas.microsoft.com/office/drawing/2014/main" id="{4FCAF07E-E482-4500-A80F-B45DC08D8B26}"/>
                  </a:ext>
                </a:extLst>
              </p:cNvPr>
              <p:cNvPicPr/>
              <p:nvPr/>
            </p:nvPicPr>
            <p:blipFill>
              <a:blip r:embed="rId15"/>
              <a:stretch>
                <a:fillRect/>
              </a:stretch>
            </p:blipFill>
            <p:spPr>
              <a:xfrm>
                <a:off x="7869148" y="2424349"/>
                <a:ext cx="157680" cy="184680"/>
              </a:xfrm>
              <a:prstGeom prst="rect">
                <a:avLst/>
              </a:prstGeom>
            </p:spPr>
          </p:pic>
        </mc:Fallback>
      </mc:AlternateContent>
      <p:sp>
        <p:nvSpPr>
          <p:cNvPr id="80" name="TextBox 25">
            <a:extLst>
              <a:ext uri="{FF2B5EF4-FFF2-40B4-BE49-F238E27FC236}">
                <a16:creationId xmlns:a16="http://schemas.microsoft.com/office/drawing/2014/main" id="{3512ED8F-E837-4AAC-B4A3-359B86423046}"/>
              </a:ext>
            </a:extLst>
          </p:cNvPr>
          <p:cNvSpPr txBox="1">
            <a:spLocks noChangeArrowheads="1"/>
          </p:cNvSpPr>
          <p:nvPr/>
        </p:nvSpPr>
        <p:spPr bwMode="auto">
          <a:xfrm>
            <a:off x="1801602" y="4398713"/>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q</a:t>
            </a:r>
          </a:p>
        </p:txBody>
      </p:sp>
      <p:cxnSp>
        <p:nvCxnSpPr>
          <p:cNvPr id="81" name="直接箭头连接符 80">
            <a:extLst>
              <a:ext uri="{FF2B5EF4-FFF2-40B4-BE49-F238E27FC236}">
                <a16:creationId xmlns:a16="http://schemas.microsoft.com/office/drawing/2014/main" id="{6298BC44-81C2-4D87-A330-1CBE359B9DAD}"/>
              </a:ext>
            </a:extLst>
          </p:cNvPr>
          <p:cNvCxnSpPr>
            <a:cxnSpLocks/>
          </p:cNvCxnSpPr>
          <p:nvPr/>
        </p:nvCxnSpPr>
        <p:spPr bwMode="auto">
          <a:xfrm>
            <a:off x="5609985" y="4475231"/>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84" name="组合 83">
            <a:extLst>
              <a:ext uri="{FF2B5EF4-FFF2-40B4-BE49-F238E27FC236}">
                <a16:creationId xmlns:a16="http://schemas.microsoft.com/office/drawing/2014/main" id="{3AEC6633-257E-42DC-B000-14C45A265206}"/>
              </a:ext>
            </a:extLst>
          </p:cNvPr>
          <p:cNvGrpSpPr/>
          <p:nvPr/>
        </p:nvGrpSpPr>
        <p:grpSpPr>
          <a:xfrm>
            <a:off x="5091388" y="3008629"/>
            <a:ext cx="2171880" cy="2251080"/>
            <a:chOff x="5091388" y="3008629"/>
            <a:chExt cx="2171880" cy="2251080"/>
          </a:xfrm>
        </p:grpSpPr>
        <mc:AlternateContent xmlns:mc="http://schemas.openxmlformats.org/markup-compatibility/2006">
          <mc:Choice xmlns:p14="http://schemas.microsoft.com/office/powerpoint/2010/main" Requires="p14">
            <p:contentPart p14:bwMode="auto" r:id="rId16">
              <p14:nvContentPartPr>
                <p14:cNvPr id="26" name="墨迹 25">
                  <a:extLst>
                    <a:ext uri="{FF2B5EF4-FFF2-40B4-BE49-F238E27FC236}">
                      <a16:creationId xmlns:a16="http://schemas.microsoft.com/office/drawing/2014/main" id="{29AD97A1-68AD-4E5A-93BB-03713038D4EB}"/>
                    </a:ext>
                  </a:extLst>
                </p14:cNvPr>
                <p14:cNvContentPartPr/>
                <p14:nvPr/>
              </p14:nvContentPartPr>
              <p14:xfrm>
                <a:off x="5177068" y="5071429"/>
                <a:ext cx="86040" cy="149400"/>
              </p14:xfrm>
            </p:contentPart>
          </mc:Choice>
          <mc:Fallback>
            <p:pic>
              <p:nvPicPr>
                <p:cNvPr id="26" name="墨迹 25">
                  <a:extLst>
                    <a:ext uri="{FF2B5EF4-FFF2-40B4-BE49-F238E27FC236}">
                      <a16:creationId xmlns:a16="http://schemas.microsoft.com/office/drawing/2014/main" id="{29AD97A1-68AD-4E5A-93BB-03713038D4EB}"/>
                    </a:ext>
                  </a:extLst>
                </p:cNvPr>
                <p:cNvPicPr/>
                <p:nvPr/>
              </p:nvPicPr>
              <p:blipFill>
                <a:blip r:embed="rId17"/>
                <a:stretch>
                  <a:fillRect/>
                </a:stretch>
              </p:blipFill>
              <p:spPr>
                <a:xfrm>
                  <a:off x="5168068" y="5062789"/>
                  <a:ext cx="1036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8" name="墨迹 37">
                  <a:extLst>
                    <a:ext uri="{FF2B5EF4-FFF2-40B4-BE49-F238E27FC236}">
                      <a16:creationId xmlns:a16="http://schemas.microsoft.com/office/drawing/2014/main" id="{997A7147-AAE5-44C9-9461-A9B75D154729}"/>
                    </a:ext>
                  </a:extLst>
                </p14:cNvPr>
                <p14:cNvContentPartPr/>
                <p14:nvPr/>
              </p14:nvContentPartPr>
              <p14:xfrm>
                <a:off x="5161588" y="5050189"/>
                <a:ext cx="63360" cy="209520"/>
              </p14:xfrm>
            </p:contentPart>
          </mc:Choice>
          <mc:Fallback>
            <p:pic>
              <p:nvPicPr>
                <p:cNvPr id="38" name="墨迹 37">
                  <a:extLst>
                    <a:ext uri="{FF2B5EF4-FFF2-40B4-BE49-F238E27FC236}">
                      <a16:creationId xmlns:a16="http://schemas.microsoft.com/office/drawing/2014/main" id="{997A7147-AAE5-44C9-9461-A9B75D154729}"/>
                    </a:ext>
                  </a:extLst>
                </p:cNvPr>
                <p:cNvPicPr/>
                <p:nvPr/>
              </p:nvPicPr>
              <p:blipFill>
                <a:blip r:embed="rId19"/>
                <a:stretch>
                  <a:fillRect/>
                </a:stretch>
              </p:blipFill>
              <p:spPr>
                <a:xfrm>
                  <a:off x="5152948" y="5041189"/>
                  <a:ext cx="810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2" name="墨迹 81">
                  <a:extLst>
                    <a:ext uri="{FF2B5EF4-FFF2-40B4-BE49-F238E27FC236}">
                      <a16:creationId xmlns:a16="http://schemas.microsoft.com/office/drawing/2014/main" id="{E1B84B7C-59CD-48D3-BB0F-C5512F5FE17A}"/>
                    </a:ext>
                  </a:extLst>
                </p14:cNvPr>
                <p14:cNvContentPartPr/>
                <p14:nvPr/>
              </p14:nvContentPartPr>
              <p14:xfrm>
                <a:off x="5091388" y="3008629"/>
                <a:ext cx="2171880" cy="1989360"/>
              </p14:xfrm>
            </p:contentPart>
          </mc:Choice>
          <mc:Fallback>
            <p:pic>
              <p:nvPicPr>
                <p:cNvPr id="82" name="墨迹 81">
                  <a:extLst>
                    <a:ext uri="{FF2B5EF4-FFF2-40B4-BE49-F238E27FC236}">
                      <a16:creationId xmlns:a16="http://schemas.microsoft.com/office/drawing/2014/main" id="{E1B84B7C-59CD-48D3-BB0F-C5512F5FE17A}"/>
                    </a:ext>
                  </a:extLst>
                </p:cNvPr>
                <p:cNvPicPr/>
                <p:nvPr/>
              </p:nvPicPr>
              <p:blipFill>
                <a:blip r:embed="rId21"/>
                <a:stretch>
                  <a:fillRect/>
                </a:stretch>
              </p:blipFill>
              <p:spPr>
                <a:xfrm>
                  <a:off x="5082748" y="2999989"/>
                  <a:ext cx="2189520" cy="2007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3" name="墨迹 82">
                  <a:extLst>
                    <a:ext uri="{FF2B5EF4-FFF2-40B4-BE49-F238E27FC236}">
                      <a16:creationId xmlns:a16="http://schemas.microsoft.com/office/drawing/2014/main" id="{E03024E6-4E8D-4686-AFE0-7FFAFFD1F3DE}"/>
                    </a:ext>
                  </a:extLst>
                </p14:cNvPr>
                <p14:cNvContentPartPr/>
                <p14:nvPr/>
              </p14:nvContentPartPr>
              <p14:xfrm>
                <a:off x="5380828" y="4890709"/>
                <a:ext cx="97200" cy="149760"/>
              </p14:xfrm>
            </p:contentPart>
          </mc:Choice>
          <mc:Fallback>
            <p:pic>
              <p:nvPicPr>
                <p:cNvPr id="83" name="墨迹 82">
                  <a:extLst>
                    <a:ext uri="{FF2B5EF4-FFF2-40B4-BE49-F238E27FC236}">
                      <a16:creationId xmlns:a16="http://schemas.microsoft.com/office/drawing/2014/main" id="{E03024E6-4E8D-4686-AFE0-7FFAFFD1F3DE}"/>
                    </a:ext>
                  </a:extLst>
                </p:cNvPr>
                <p:cNvPicPr/>
                <p:nvPr/>
              </p:nvPicPr>
              <p:blipFill>
                <a:blip r:embed="rId23"/>
                <a:stretch>
                  <a:fillRect/>
                </a:stretch>
              </p:blipFill>
              <p:spPr>
                <a:xfrm>
                  <a:off x="5371828" y="4881709"/>
                  <a:ext cx="114840" cy="167400"/>
                </a:xfrm>
                <a:prstGeom prst="rect">
                  <a:avLst/>
                </a:prstGeom>
              </p:spPr>
            </p:pic>
          </mc:Fallback>
        </mc:AlternateContent>
      </p:grpSp>
      <p:grpSp>
        <p:nvGrpSpPr>
          <p:cNvPr id="96" name="组合 95">
            <a:extLst>
              <a:ext uri="{FF2B5EF4-FFF2-40B4-BE49-F238E27FC236}">
                <a16:creationId xmlns:a16="http://schemas.microsoft.com/office/drawing/2014/main" id="{8BCECCB5-443B-4644-8EBA-4EA66FE94B63}"/>
              </a:ext>
            </a:extLst>
          </p:cNvPr>
          <p:cNvGrpSpPr/>
          <p:nvPr/>
        </p:nvGrpSpPr>
        <p:grpSpPr>
          <a:xfrm>
            <a:off x="7122148" y="2780029"/>
            <a:ext cx="2175840" cy="2291760"/>
            <a:chOff x="7122148" y="2780029"/>
            <a:chExt cx="2175840" cy="2291760"/>
          </a:xfrm>
        </p:grpSpPr>
        <mc:AlternateContent xmlns:mc="http://schemas.openxmlformats.org/markup-compatibility/2006">
          <mc:Choice xmlns:p14="http://schemas.microsoft.com/office/powerpoint/2010/main" Requires="p14">
            <p:contentPart p14:bwMode="auto" r:id="rId24">
              <p14:nvContentPartPr>
                <p14:cNvPr id="85" name="墨迹 84">
                  <a:extLst>
                    <a:ext uri="{FF2B5EF4-FFF2-40B4-BE49-F238E27FC236}">
                      <a16:creationId xmlns:a16="http://schemas.microsoft.com/office/drawing/2014/main" id="{D27FC85B-67EA-4778-A567-7BE7BBF6B062}"/>
                    </a:ext>
                  </a:extLst>
                </p14:cNvPr>
                <p14:cNvContentPartPr/>
                <p14:nvPr/>
              </p14:nvContentPartPr>
              <p14:xfrm>
                <a:off x="7122148" y="2980909"/>
                <a:ext cx="480960" cy="2090880"/>
              </p14:xfrm>
            </p:contentPart>
          </mc:Choice>
          <mc:Fallback>
            <p:pic>
              <p:nvPicPr>
                <p:cNvPr id="85" name="墨迹 84">
                  <a:extLst>
                    <a:ext uri="{FF2B5EF4-FFF2-40B4-BE49-F238E27FC236}">
                      <a16:creationId xmlns:a16="http://schemas.microsoft.com/office/drawing/2014/main" id="{D27FC85B-67EA-4778-A567-7BE7BBF6B062}"/>
                    </a:ext>
                  </a:extLst>
                </p:cNvPr>
                <p:cNvPicPr/>
                <p:nvPr/>
              </p:nvPicPr>
              <p:blipFill>
                <a:blip r:embed="rId25"/>
                <a:stretch>
                  <a:fillRect/>
                </a:stretch>
              </p:blipFill>
              <p:spPr>
                <a:xfrm>
                  <a:off x="7113148" y="2972269"/>
                  <a:ext cx="498600" cy="2108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6" name="墨迹 85">
                  <a:extLst>
                    <a:ext uri="{FF2B5EF4-FFF2-40B4-BE49-F238E27FC236}">
                      <a16:creationId xmlns:a16="http://schemas.microsoft.com/office/drawing/2014/main" id="{34EF82B6-8428-4AB7-8964-8DE770749D58}"/>
                    </a:ext>
                  </a:extLst>
                </p14:cNvPr>
                <p14:cNvContentPartPr/>
                <p14:nvPr/>
              </p14:nvContentPartPr>
              <p14:xfrm>
                <a:off x="7314748" y="2955709"/>
                <a:ext cx="75960" cy="74880"/>
              </p14:xfrm>
            </p:contentPart>
          </mc:Choice>
          <mc:Fallback>
            <p:pic>
              <p:nvPicPr>
                <p:cNvPr id="86" name="墨迹 85">
                  <a:extLst>
                    <a:ext uri="{FF2B5EF4-FFF2-40B4-BE49-F238E27FC236}">
                      <a16:creationId xmlns:a16="http://schemas.microsoft.com/office/drawing/2014/main" id="{34EF82B6-8428-4AB7-8964-8DE770749D58}"/>
                    </a:ext>
                  </a:extLst>
                </p:cNvPr>
                <p:cNvPicPr/>
                <p:nvPr/>
              </p:nvPicPr>
              <p:blipFill>
                <a:blip r:embed="rId27"/>
                <a:stretch>
                  <a:fillRect/>
                </a:stretch>
              </p:blipFill>
              <p:spPr>
                <a:xfrm>
                  <a:off x="7306108" y="2946709"/>
                  <a:ext cx="936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8" name="墨迹 87">
                  <a:extLst>
                    <a:ext uri="{FF2B5EF4-FFF2-40B4-BE49-F238E27FC236}">
                      <a16:creationId xmlns:a16="http://schemas.microsoft.com/office/drawing/2014/main" id="{A8A57E1A-1A90-4CB2-BB0D-09028C1E9A36}"/>
                    </a:ext>
                  </a:extLst>
                </p14:cNvPr>
                <p14:cNvContentPartPr/>
                <p14:nvPr/>
              </p14:nvContentPartPr>
              <p14:xfrm>
                <a:off x="7172188" y="2790469"/>
                <a:ext cx="95040" cy="116280"/>
              </p14:xfrm>
            </p:contentPart>
          </mc:Choice>
          <mc:Fallback>
            <p:pic>
              <p:nvPicPr>
                <p:cNvPr id="88" name="墨迹 87">
                  <a:extLst>
                    <a:ext uri="{FF2B5EF4-FFF2-40B4-BE49-F238E27FC236}">
                      <a16:creationId xmlns:a16="http://schemas.microsoft.com/office/drawing/2014/main" id="{A8A57E1A-1A90-4CB2-BB0D-09028C1E9A36}"/>
                    </a:ext>
                  </a:extLst>
                </p:cNvPr>
                <p:cNvPicPr/>
                <p:nvPr/>
              </p:nvPicPr>
              <p:blipFill>
                <a:blip r:embed="rId29"/>
                <a:stretch>
                  <a:fillRect/>
                </a:stretch>
              </p:blipFill>
              <p:spPr>
                <a:xfrm>
                  <a:off x="7163548" y="2781829"/>
                  <a:ext cx="1126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9" name="墨迹 88">
                  <a:extLst>
                    <a:ext uri="{FF2B5EF4-FFF2-40B4-BE49-F238E27FC236}">
                      <a16:creationId xmlns:a16="http://schemas.microsoft.com/office/drawing/2014/main" id="{33BFED95-264C-4339-819F-63AEB6B07FCB}"/>
                    </a:ext>
                  </a:extLst>
                </p14:cNvPr>
                <p14:cNvContentPartPr/>
                <p14:nvPr/>
              </p14:nvContentPartPr>
              <p14:xfrm>
                <a:off x="7171468" y="2780029"/>
                <a:ext cx="39600" cy="128880"/>
              </p14:xfrm>
            </p:contentPart>
          </mc:Choice>
          <mc:Fallback>
            <p:pic>
              <p:nvPicPr>
                <p:cNvPr id="89" name="墨迹 88">
                  <a:extLst>
                    <a:ext uri="{FF2B5EF4-FFF2-40B4-BE49-F238E27FC236}">
                      <a16:creationId xmlns:a16="http://schemas.microsoft.com/office/drawing/2014/main" id="{33BFED95-264C-4339-819F-63AEB6B07FCB}"/>
                    </a:ext>
                  </a:extLst>
                </p:cNvPr>
                <p:cNvPicPr/>
                <p:nvPr/>
              </p:nvPicPr>
              <p:blipFill>
                <a:blip r:embed="rId31"/>
                <a:stretch>
                  <a:fillRect/>
                </a:stretch>
              </p:blipFill>
              <p:spPr>
                <a:xfrm>
                  <a:off x="7162468" y="2771389"/>
                  <a:ext cx="572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1" name="墨迹 90">
                  <a:extLst>
                    <a:ext uri="{FF2B5EF4-FFF2-40B4-BE49-F238E27FC236}">
                      <a16:creationId xmlns:a16="http://schemas.microsoft.com/office/drawing/2014/main" id="{5A12DF38-DD2A-4FD9-9D9D-A5CAB1207D3B}"/>
                    </a:ext>
                  </a:extLst>
                </p14:cNvPr>
                <p14:cNvContentPartPr/>
                <p14:nvPr/>
              </p14:nvContentPartPr>
              <p14:xfrm>
                <a:off x="9038428" y="2796229"/>
                <a:ext cx="57960" cy="128520"/>
              </p14:xfrm>
            </p:contentPart>
          </mc:Choice>
          <mc:Fallback>
            <p:pic>
              <p:nvPicPr>
                <p:cNvPr id="91" name="墨迹 90">
                  <a:extLst>
                    <a:ext uri="{FF2B5EF4-FFF2-40B4-BE49-F238E27FC236}">
                      <a16:creationId xmlns:a16="http://schemas.microsoft.com/office/drawing/2014/main" id="{5A12DF38-DD2A-4FD9-9D9D-A5CAB1207D3B}"/>
                    </a:ext>
                  </a:extLst>
                </p:cNvPr>
                <p:cNvPicPr/>
                <p:nvPr/>
              </p:nvPicPr>
              <p:blipFill>
                <a:blip r:embed="rId33"/>
                <a:stretch>
                  <a:fillRect/>
                </a:stretch>
              </p:blipFill>
              <p:spPr>
                <a:xfrm>
                  <a:off x="9029428" y="2787229"/>
                  <a:ext cx="756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2" name="墨迹 91">
                  <a:extLst>
                    <a:ext uri="{FF2B5EF4-FFF2-40B4-BE49-F238E27FC236}">
                      <a16:creationId xmlns:a16="http://schemas.microsoft.com/office/drawing/2014/main" id="{DE1F4580-6F14-4164-8A3E-E63DF54932A8}"/>
                    </a:ext>
                  </a:extLst>
                </p14:cNvPr>
                <p14:cNvContentPartPr/>
                <p14:nvPr/>
              </p14:nvContentPartPr>
              <p14:xfrm>
                <a:off x="9031948" y="2832949"/>
                <a:ext cx="33840" cy="124560"/>
              </p14:xfrm>
            </p:contentPart>
          </mc:Choice>
          <mc:Fallback>
            <p:pic>
              <p:nvPicPr>
                <p:cNvPr id="92" name="墨迹 91">
                  <a:extLst>
                    <a:ext uri="{FF2B5EF4-FFF2-40B4-BE49-F238E27FC236}">
                      <a16:creationId xmlns:a16="http://schemas.microsoft.com/office/drawing/2014/main" id="{DE1F4580-6F14-4164-8A3E-E63DF54932A8}"/>
                    </a:ext>
                  </a:extLst>
                </p:cNvPr>
                <p:cNvPicPr/>
                <p:nvPr/>
              </p:nvPicPr>
              <p:blipFill>
                <a:blip r:embed="rId35"/>
                <a:stretch>
                  <a:fillRect/>
                </a:stretch>
              </p:blipFill>
              <p:spPr>
                <a:xfrm>
                  <a:off x="9023308" y="2824309"/>
                  <a:ext cx="514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4" name="墨迹 93">
                  <a:extLst>
                    <a:ext uri="{FF2B5EF4-FFF2-40B4-BE49-F238E27FC236}">
                      <a16:creationId xmlns:a16="http://schemas.microsoft.com/office/drawing/2014/main" id="{EB7C57C0-CA86-4B5A-A631-84E75FA4A098}"/>
                    </a:ext>
                  </a:extLst>
                </p14:cNvPr>
                <p14:cNvContentPartPr/>
                <p14:nvPr/>
              </p14:nvContentPartPr>
              <p14:xfrm>
                <a:off x="7405108" y="3036349"/>
                <a:ext cx="1852920" cy="275760"/>
              </p14:xfrm>
            </p:contentPart>
          </mc:Choice>
          <mc:Fallback>
            <p:pic>
              <p:nvPicPr>
                <p:cNvPr id="94" name="墨迹 93">
                  <a:extLst>
                    <a:ext uri="{FF2B5EF4-FFF2-40B4-BE49-F238E27FC236}">
                      <a16:creationId xmlns:a16="http://schemas.microsoft.com/office/drawing/2014/main" id="{EB7C57C0-CA86-4B5A-A631-84E75FA4A098}"/>
                    </a:ext>
                  </a:extLst>
                </p:cNvPr>
                <p:cNvPicPr/>
                <p:nvPr/>
              </p:nvPicPr>
              <p:blipFill>
                <a:blip r:embed="rId37"/>
                <a:stretch>
                  <a:fillRect/>
                </a:stretch>
              </p:blipFill>
              <p:spPr>
                <a:xfrm>
                  <a:off x="7396468" y="3027709"/>
                  <a:ext cx="18705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5" name="墨迹 94">
                  <a:extLst>
                    <a:ext uri="{FF2B5EF4-FFF2-40B4-BE49-F238E27FC236}">
                      <a16:creationId xmlns:a16="http://schemas.microsoft.com/office/drawing/2014/main" id="{52E8B8A8-E62F-4BBA-B6E0-2EC2E9614868}"/>
                    </a:ext>
                  </a:extLst>
                </p14:cNvPr>
                <p14:cNvContentPartPr/>
                <p14:nvPr/>
              </p14:nvContentPartPr>
              <p14:xfrm>
                <a:off x="9159388" y="3023749"/>
                <a:ext cx="138600" cy="73080"/>
              </p14:xfrm>
            </p:contentPart>
          </mc:Choice>
          <mc:Fallback>
            <p:pic>
              <p:nvPicPr>
                <p:cNvPr id="95" name="墨迹 94">
                  <a:extLst>
                    <a:ext uri="{FF2B5EF4-FFF2-40B4-BE49-F238E27FC236}">
                      <a16:creationId xmlns:a16="http://schemas.microsoft.com/office/drawing/2014/main" id="{52E8B8A8-E62F-4BBA-B6E0-2EC2E9614868}"/>
                    </a:ext>
                  </a:extLst>
                </p:cNvPr>
                <p:cNvPicPr/>
                <p:nvPr/>
              </p:nvPicPr>
              <p:blipFill>
                <a:blip r:embed="rId39"/>
                <a:stretch>
                  <a:fillRect/>
                </a:stretch>
              </p:blipFill>
              <p:spPr>
                <a:xfrm>
                  <a:off x="9150748" y="3015109"/>
                  <a:ext cx="156240" cy="90720"/>
                </a:xfrm>
                <a:prstGeom prst="rect">
                  <a:avLst/>
                </a:prstGeom>
              </p:spPr>
            </p:pic>
          </mc:Fallback>
        </mc:AlternateContent>
      </p:grpSp>
      <p:grpSp>
        <p:nvGrpSpPr>
          <p:cNvPr id="99" name="组合 98">
            <a:extLst>
              <a:ext uri="{FF2B5EF4-FFF2-40B4-BE49-F238E27FC236}">
                <a16:creationId xmlns:a16="http://schemas.microsoft.com/office/drawing/2014/main" id="{8EA55E06-A7E9-4DA5-84D1-97BD8A5DAA08}"/>
              </a:ext>
            </a:extLst>
          </p:cNvPr>
          <p:cNvGrpSpPr/>
          <p:nvPr/>
        </p:nvGrpSpPr>
        <p:grpSpPr>
          <a:xfrm>
            <a:off x="7128628" y="5087269"/>
            <a:ext cx="97200" cy="179280"/>
            <a:chOff x="7128628" y="5087269"/>
            <a:chExt cx="97200" cy="179280"/>
          </a:xfrm>
        </p:grpSpPr>
        <mc:AlternateContent xmlns:mc="http://schemas.openxmlformats.org/markup-compatibility/2006">
          <mc:Choice xmlns:p14="http://schemas.microsoft.com/office/powerpoint/2010/main" Requires="p14">
            <p:contentPart p14:bwMode="auto" r:id="rId40">
              <p14:nvContentPartPr>
                <p14:cNvPr id="97" name="墨迹 96">
                  <a:extLst>
                    <a:ext uri="{FF2B5EF4-FFF2-40B4-BE49-F238E27FC236}">
                      <a16:creationId xmlns:a16="http://schemas.microsoft.com/office/drawing/2014/main" id="{3D65F6DB-16E0-419E-AB0B-F88551DCE562}"/>
                    </a:ext>
                  </a:extLst>
                </p14:cNvPr>
                <p14:cNvContentPartPr/>
                <p14:nvPr/>
              </p14:nvContentPartPr>
              <p14:xfrm>
                <a:off x="7128628" y="5087269"/>
                <a:ext cx="47160" cy="179280"/>
              </p14:xfrm>
            </p:contentPart>
          </mc:Choice>
          <mc:Fallback>
            <p:pic>
              <p:nvPicPr>
                <p:cNvPr id="97" name="墨迹 96">
                  <a:extLst>
                    <a:ext uri="{FF2B5EF4-FFF2-40B4-BE49-F238E27FC236}">
                      <a16:creationId xmlns:a16="http://schemas.microsoft.com/office/drawing/2014/main" id="{3D65F6DB-16E0-419E-AB0B-F88551DCE562}"/>
                    </a:ext>
                  </a:extLst>
                </p:cNvPr>
                <p:cNvPicPr/>
                <p:nvPr/>
              </p:nvPicPr>
              <p:blipFill>
                <a:blip r:embed="rId41"/>
                <a:stretch>
                  <a:fillRect/>
                </a:stretch>
              </p:blipFill>
              <p:spPr>
                <a:xfrm>
                  <a:off x="7119628" y="5078269"/>
                  <a:ext cx="648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8" name="墨迹 97">
                  <a:extLst>
                    <a:ext uri="{FF2B5EF4-FFF2-40B4-BE49-F238E27FC236}">
                      <a16:creationId xmlns:a16="http://schemas.microsoft.com/office/drawing/2014/main" id="{ED3B856B-02A5-4A5D-8462-FC0A51AE09E6}"/>
                    </a:ext>
                  </a:extLst>
                </p14:cNvPr>
                <p14:cNvContentPartPr/>
                <p14:nvPr/>
              </p14:nvContentPartPr>
              <p14:xfrm>
                <a:off x="7128628" y="5138029"/>
                <a:ext cx="97200" cy="54000"/>
              </p14:xfrm>
            </p:contentPart>
          </mc:Choice>
          <mc:Fallback>
            <p:pic>
              <p:nvPicPr>
                <p:cNvPr id="98" name="墨迹 97">
                  <a:extLst>
                    <a:ext uri="{FF2B5EF4-FFF2-40B4-BE49-F238E27FC236}">
                      <a16:creationId xmlns:a16="http://schemas.microsoft.com/office/drawing/2014/main" id="{ED3B856B-02A5-4A5D-8462-FC0A51AE09E6}"/>
                    </a:ext>
                  </a:extLst>
                </p:cNvPr>
                <p:cNvPicPr/>
                <p:nvPr/>
              </p:nvPicPr>
              <p:blipFill>
                <a:blip r:embed="rId43"/>
                <a:stretch>
                  <a:fillRect/>
                </a:stretch>
              </p:blipFill>
              <p:spPr>
                <a:xfrm>
                  <a:off x="7119988" y="5129389"/>
                  <a:ext cx="114840" cy="7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100" name="墨迹 99">
                <a:extLst>
                  <a:ext uri="{FF2B5EF4-FFF2-40B4-BE49-F238E27FC236}">
                    <a16:creationId xmlns:a16="http://schemas.microsoft.com/office/drawing/2014/main" id="{72890740-E789-4B01-BF89-99C3B57F6B33}"/>
                  </a:ext>
                </a:extLst>
              </p14:cNvPr>
              <p14:cNvContentPartPr/>
              <p14:nvPr/>
            </p14:nvContentPartPr>
            <p14:xfrm>
              <a:off x="5624188" y="3338389"/>
              <a:ext cx="360" cy="360"/>
            </p14:xfrm>
          </p:contentPart>
        </mc:Choice>
        <mc:Fallback>
          <p:pic>
            <p:nvPicPr>
              <p:cNvPr id="100" name="墨迹 99">
                <a:extLst>
                  <a:ext uri="{FF2B5EF4-FFF2-40B4-BE49-F238E27FC236}">
                    <a16:creationId xmlns:a16="http://schemas.microsoft.com/office/drawing/2014/main" id="{72890740-E789-4B01-BF89-99C3B57F6B33}"/>
                  </a:ext>
                </a:extLst>
              </p:cNvPr>
              <p:cNvPicPr/>
              <p:nvPr/>
            </p:nvPicPr>
            <p:blipFill>
              <a:blip r:embed="rId45"/>
              <a:stretch>
                <a:fillRect/>
              </a:stretch>
            </p:blipFill>
            <p:spPr>
              <a:xfrm>
                <a:off x="5615548" y="3329389"/>
                <a:ext cx="18000" cy="18000"/>
              </a:xfrm>
              <a:prstGeom prst="rect">
                <a:avLst/>
              </a:prstGeom>
            </p:spPr>
          </p:pic>
        </mc:Fallback>
      </mc:AlternateContent>
      <p:sp>
        <p:nvSpPr>
          <p:cNvPr id="101" name="文本框 100">
            <a:extLst>
              <a:ext uri="{FF2B5EF4-FFF2-40B4-BE49-F238E27FC236}">
                <a16:creationId xmlns:a16="http://schemas.microsoft.com/office/drawing/2014/main" id="{28DAFDC9-12AA-48C2-BA3A-0A2AED5BCDC6}"/>
              </a:ext>
            </a:extLst>
          </p:cNvPr>
          <p:cNvSpPr txBox="1"/>
          <p:nvPr/>
        </p:nvSpPr>
        <p:spPr>
          <a:xfrm>
            <a:off x="7390341" y="3179880"/>
            <a:ext cx="1525059" cy="707886"/>
          </a:xfrm>
          <a:prstGeom prst="rect">
            <a:avLst/>
          </a:prstGeom>
          <a:noFill/>
        </p:spPr>
        <p:txBody>
          <a:bodyPr wrap="square">
            <a:spAutoFit/>
          </a:bodyPr>
          <a:lstStyle/>
          <a:p>
            <a:r>
              <a:rPr lang="zh-CN" altLang="en-US" sz="2000" b="1" dirty="0"/>
              <a:t>指数相同</a:t>
            </a:r>
          </a:p>
          <a:p>
            <a:r>
              <a:rPr lang="zh-CN" altLang="en-US" sz="2000" b="1" dirty="0"/>
              <a:t>系数和为</a:t>
            </a:r>
            <a:r>
              <a:rPr lang="en-US" altLang="zh-CN" sz="2000" b="1" dirty="0"/>
              <a:t>0</a:t>
            </a:r>
            <a:endParaRPr lang="zh-CN" altLang="en-US" sz="2000" b="1" dirty="0"/>
          </a:p>
        </p:txBody>
      </p:sp>
      <p:sp>
        <p:nvSpPr>
          <p:cNvPr id="102" name="文本框 101">
            <a:extLst>
              <a:ext uri="{FF2B5EF4-FFF2-40B4-BE49-F238E27FC236}">
                <a16:creationId xmlns:a16="http://schemas.microsoft.com/office/drawing/2014/main" id="{0BC5F2DC-012C-48C8-A1C2-17A2FAF8D68B}"/>
              </a:ext>
            </a:extLst>
          </p:cNvPr>
          <p:cNvSpPr txBox="1"/>
          <p:nvPr/>
        </p:nvSpPr>
        <p:spPr>
          <a:xfrm>
            <a:off x="5401360" y="5389598"/>
            <a:ext cx="1720788" cy="400110"/>
          </a:xfrm>
          <a:prstGeom prst="rect">
            <a:avLst/>
          </a:prstGeom>
          <a:noFill/>
        </p:spPr>
        <p:txBody>
          <a:bodyPr wrap="square">
            <a:spAutoFit/>
          </a:bodyPr>
          <a:lstStyle/>
          <a:p>
            <a:r>
              <a:rPr lang="zh-CN" altLang="en-US" sz="2000" b="1" dirty="0"/>
              <a:t>指数不相同</a:t>
            </a:r>
          </a:p>
        </p:txBody>
      </p:sp>
      <p:sp>
        <p:nvSpPr>
          <p:cNvPr id="103" name="文本框 102">
            <a:extLst>
              <a:ext uri="{FF2B5EF4-FFF2-40B4-BE49-F238E27FC236}">
                <a16:creationId xmlns:a16="http://schemas.microsoft.com/office/drawing/2014/main" id="{37988762-A331-4D72-84EF-9065CCC5BCE4}"/>
              </a:ext>
            </a:extLst>
          </p:cNvPr>
          <p:cNvSpPr txBox="1"/>
          <p:nvPr/>
        </p:nvSpPr>
        <p:spPr>
          <a:xfrm>
            <a:off x="9364426" y="3232542"/>
            <a:ext cx="1720788" cy="400110"/>
          </a:xfrm>
          <a:prstGeom prst="rect">
            <a:avLst/>
          </a:prstGeom>
          <a:noFill/>
        </p:spPr>
        <p:txBody>
          <a:bodyPr wrap="square">
            <a:spAutoFit/>
          </a:bodyPr>
          <a:lstStyle/>
          <a:p>
            <a:r>
              <a:rPr lang="zh-CN" altLang="en-US" sz="2000" b="1" dirty="0"/>
              <a:t>指数不相同</a:t>
            </a:r>
          </a:p>
        </p:txBody>
      </p:sp>
      <p:sp>
        <p:nvSpPr>
          <p:cNvPr id="104" name="TextBox 25">
            <a:extLst>
              <a:ext uri="{FF2B5EF4-FFF2-40B4-BE49-F238E27FC236}">
                <a16:creationId xmlns:a16="http://schemas.microsoft.com/office/drawing/2014/main" id="{9A749C75-6395-4450-A44A-416435DC8072}"/>
              </a:ext>
            </a:extLst>
          </p:cNvPr>
          <p:cNvSpPr txBox="1">
            <a:spLocks noChangeArrowheads="1"/>
          </p:cNvSpPr>
          <p:nvPr/>
        </p:nvSpPr>
        <p:spPr bwMode="auto">
          <a:xfrm>
            <a:off x="5807881" y="4367619"/>
            <a:ext cx="8977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hangingPunct="1">
              <a:spcBef>
                <a:spcPct val="0"/>
              </a:spcBef>
              <a:buFontTx/>
              <a:buNone/>
            </a:pPr>
            <a:r>
              <a:rPr lang="en-US" altLang="zh-CN" sz="2200" b="1" dirty="0">
                <a:solidFill>
                  <a:srgbClr val="0000FF"/>
                </a:solidFill>
                <a:latin typeface="Times New Roman" pitchFamily="18" charset="0"/>
                <a:ea typeface="楷体_GB2312" pitchFamily="49" charset="-122"/>
              </a:rPr>
              <a:t>temp</a:t>
            </a:r>
          </a:p>
        </p:txBody>
      </p:sp>
      <p:cxnSp>
        <p:nvCxnSpPr>
          <p:cNvPr id="105" name="直接箭头连接符 104">
            <a:extLst>
              <a:ext uri="{FF2B5EF4-FFF2-40B4-BE49-F238E27FC236}">
                <a16:creationId xmlns:a16="http://schemas.microsoft.com/office/drawing/2014/main" id="{7FCBA83E-4CD1-4A48-966C-4BB06BAC4901}"/>
              </a:ext>
            </a:extLst>
          </p:cNvPr>
          <p:cNvCxnSpPr>
            <a:cxnSpLocks/>
          </p:cNvCxnSpPr>
          <p:nvPr/>
        </p:nvCxnSpPr>
        <p:spPr bwMode="auto">
          <a:xfrm>
            <a:off x="5837490" y="4472833"/>
            <a:ext cx="0" cy="49275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267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2C23A-FB39-4DF9-BB0A-68E2628BF01E}"/>
              </a:ext>
            </a:extLst>
          </p:cNvPr>
          <p:cNvSpPr>
            <a:spLocks noGrp="1"/>
          </p:cNvSpPr>
          <p:nvPr>
            <p:ph type="title"/>
          </p:nvPr>
        </p:nvSpPr>
        <p:spPr/>
        <p:txBody>
          <a:bodyPr/>
          <a:lstStyle/>
          <a:p>
            <a:r>
              <a:rPr lang="zh-CN" altLang="en-US" dirty="0"/>
              <a:t>一元多项式的相加（单链表）</a:t>
            </a:r>
          </a:p>
        </p:txBody>
      </p:sp>
      <p:sp>
        <p:nvSpPr>
          <p:cNvPr id="3" name="内容占位符 2">
            <a:extLst>
              <a:ext uri="{FF2B5EF4-FFF2-40B4-BE49-F238E27FC236}">
                <a16:creationId xmlns:a16="http://schemas.microsoft.com/office/drawing/2014/main" id="{999BE534-6F4F-4F8D-89C4-4559609EDCAA}"/>
              </a:ext>
            </a:extLst>
          </p:cNvPr>
          <p:cNvSpPr>
            <a:spLocks noGrp="1"/>
          </p:cNvSpPr>
          <p:nvPr>
            <p:ph idx="1"/>
          </p:nvPr>
        </p:nvSpPr>
        <p:spPr>
          <a:xfrm>
            <a:off x="304800" y="1219200"/>
            <a:ext cx="11480800" cy="5334000"/>
          </a:xfrm>
        </p:spPr>
        <p:txBody>
          <a:bodyPr/>
          <a:lstStyle/>
          <a:p>
            <a:pPr>
              <a:lnSpc>
                <a:spcPts val="3400"/>
              </a:lnSpc>
              <a:spcBef>
                <a:spcPts val="600"/>
              </a:spcBef>
              <a:spcAft>
                <a:spcPts val="0"/>
              </a:spcAft>
            </a:pPr>
            <a:r>
              <a:rPr lang="zh-CN" altLang="en-US" sz="2300" dirty="0"/>
              <a:t>运算规则：</a:t>
            </a:r>
            <a:endParaRPr lang="en-US" altLang="zh-CN" sz="2300" dirty="0"/>
          </a:p>
          <a:p>
            <a:pPr marL="576000" lvl="1">
              <a:lnSpc>
                <a:spcPts val="3400"/>
              </a:lnSpc>
              <a:spcBef>
                <a:spcPts val="600"/>
              </a:spcBef>
              <a:spcAft>
                <a:spcPts val="0"/>
              </a:spcAft>
            </a:pPr>
            <a:r>
              <a:rPr lang="zh-CN" altLang="en-US" sz="2200" dirty="0"/>
              <a:t>两个多项式中所有</a:t>
            </a:r>
            <a:r>
              <a:rPr lang="zh-CN" altLang="en-US" sz="2200" dirty="0">
                <a:solidFill>
                  <a:srgbClr val="FF0000"/>
                </a:solidFill>
              </a:rPr>
              <a:t>指数相同</a:t>
            </a:r>
            <a:r>
              <a:rPr lang="zh-CN" altLang="en-US" sz="2200" dirty="0"/>
              <a:t>的项的对应</a:t>
            </a:r>
            <a:r>
              <a:rPr lang="zh-CN" altLang="en-US" sz="2200" dirty="0">
                <a:solidFill>
                  <a:srgbClr val="FF0000"/>
                </a:solidFill>
              </a:rPr>
              <a:t>系数相加</a:t>
            </a:r>
            <a:r>
              <a:rPr lang="zh-CN" altLang="en-US" sz="2200" dirty="0"/>
              <a:t>，若</a:t>
            </a:r>
            <a:r>
              <a:rPr lang="zh-CN" altLang="en-US" sz="2200" dirty="0">
                <a:solidFill>
                  <a:srgbClr val="FF0000"/>
                </a:solidFill>
              </a:rPr>
              <a:t>和不为零</a:t>
            </a:r>
            <a:r>
              <a:rPr lang="zh-CN" altLang="en-US" sz="2200" dirty="0"/>
              <a:t>，则构成“和多项式”中的一项；</a:t>
            </a:r>
            <a:endParaRPr lang="en-US" altLang="zh-CN" sz="2200" dirty="0"/>
          </a:p>
          <a:p>
            <a:pPr marL="576000" lvl="1">
              <a:lnSpc>
                <a:spcPts val="3400"/>
              </a:lnSpc>
              <a:spcBef>
                <a:spcPts val="600"/>
              </a:spcBef>
              <a:spcAft>
                <a:spcPts val="0"/>
              </a:spcAft>
            </a:pPr>
            <a:r>
              <a:rPr lang="zh-CN" altLang="en-US" sz="2200" dirty="0"/>
              <a:t>所有</a:t>
            </a:r>
            <a:r>
              <a:rPr lang="zh-CN" altLang="en-US" sz="2200" dirty="0">
                <a:solidFill>
                  <a:srgbClr val="00B050"/>
                </a:solidFill>
              </a:rPr>
              <a:t>指数不相同</a:t>
            </a:r>
            <a:r>
              <a:rPr lang="zh-CN" altLang="en-US" sz="2200" dirty="0"/>
              <a:t>的项均</a:t>
            </a:r>
            <a:r>
              <a:rPr lang="zh-CN" altLang="en-US" sz="2200" dirty="0">
                <a:solidFill>
                  <a:srgbClr val="00B050"/>
                </a:solidFill>
              </a:rPr>
              <a:t>复抄</a:t>
            </a:r>
            <a:r>
              <a:rPr lang="zh-CN" altLang="en-US" sz="2200" dirty="0"/>
              <a:t>到“和多项式”中。</a:t>
            </a:r>
            <a:endParaRPr lang="en-US" altLang="zh-CN" sz="2200" dirty="0"/>
          </a:p>
          <a:p>
            <a:pPr>
              <a:lnSpc>
                <a:spcPts val="3400"/>
              </a:lnSpc>
              <a:spcBef>
                <a:spcPts val="600"/>
              </a:spcBef>
              <a:spcAft>
                <a:spcPts val="0"/>
              </a:spcAft>
            </a:pPr>
            <a:r>
              <a:rPr lang="zh-CN" altLang="en-US" sz="2300" dirty="0"/>
              <a:t>算法实现</a:t>
            </a:r>
          </a:p>
          <a:p>
            <a:pPr marL="576000" lvl="1">
              <a:lnSpc>
                <a:spcPts val="3400"/>
              </a:lnSpc>
              <a:spcBef>
                <a:spcPts val="600"/>
              </a:spcBef>
              <a:spcAft>
                <a:spcPts val="0"/>
              </a:spcAft>
            </a:pPr>
            <a:r>
              <a:rPr lang="zh-CN" altLang="en-US" sz="2200" dirty="0"/>
              <a:t>若</a:t>
            </a:r>
            <a:r>
              <a:rPr lang="en-US" altLang="zh-CN" sz="2200" dirty="0">
                <a:highlight>
                  <a:srgbClr val="FFFF00"/>
                </a:highlight>
              </a:rPr>
              <a:t>p</a:t>
            </a:r>
            <a:r>
              <a:rPr lang="en-US" altLang="zh-CN" sz="2200" dirty="0"/>
              <a:t>-&gt;exp</a:t>
            </a:r>
            <a:r>
              <a:rPr lang="en-US" altLang="zh-CN" sz="2200" dirty="0">
                <a:solidFill>
                  <a:srgbClr val="00B050"/>
                </a:solidFill>
              </a:rPr>
              <a:t>&lt;</a:t>
            </a:r>
            <a:r>
              <a:rPr lang="en-US" altLang="zh-CN" sz="2200" dirty="0"/>
              <a:t>q-&gt;exp</a:t>
            </a:r>
            <a:r>
              <a:rPr lang="zh-CN" altLang="en-US" sz="2200" dirty="0"/>
              <a:t>，则</a:t>
            </a:r>
            <a:r>
              <a:rPr lang="en-US" altLang="zh-CN" sz="2200" dirty="0">
                <a:solidFill>
                  <a:srgbClr val="00B050"/>
                </a:solidFill>
              </a:rPr>
              <a:t>p</a:t>
            </a:r>
            <a:r>
              <a:rPr lang="zh-CN" altLang="en-US" sz="2200" dirty="0"/>
              <a:t>所指的结点应是“和多项式”中的一项，令指针</a:t>
            </a:r>
            <a:r>
              <a:rPr lang="en-US" altLang="zh-CN" sz="2200" dirty="0">
                <a:solidFill>
                  <a:srgbClr val="00B050"/>
                </a:solidFill>
              </a:rPr>
              <a:t>p</a:t>
            </a:r>
            <a:r>
              <a:rPr lang="zh-CN" altLang="en-US" sz="2200" dirty="0">
                <a:solidFill>
                  <a:srgbClr val="00B050"/>
                </a:solidFill>
              </a:rPr>
              <a:t>后移</a:t>
            </a:r>
          </a:p>
          <a:p>
            <a:pPr marL="576000" lvl="1">
              <a:lnSpc>
                <a:spcPts val="3400"/>
              </a:lnSpc>
              <a:spcBef>
                <a:spcPts val="600"/>
              </a:spcBef>
              <a:spcAft>
                <a:spcPts val="0"/>
              </a:spcAft>
            </a:pPr>
            <a:r>
              <a:rPr lang="zh-CN" altLang="en-US" sz="2200" dirty="0"/>
              <a:t>若</a:t>
            </a:r>
            <a:r>
              <a:rPr lang="en-US" altLang="zh-CN" sz="2200" dirty="0"/>
              <a:t>p-&gt;exp</a:t>
            </a:r>
            <a:r>
              <a:rPr lang="en-US" altLang="zh-CN" sz="2200" dirty="0">
                <a:solidFill>
                  <a:srgbClr val="00B050"/>
                </a:solidFill>
              </a:rPr>
              <a:t>&gt;</a:t>
            </a:r>
            <a:r>
              <a:rPr lang="en-US" altLang="zh-CN" sz="2200" dirty="0">
                <a:highlight>
                  <a:srgbClr val="FFFF00"/>
                </a:highlight>
              </a:rPr>
              <a:t>q</a:t>
            </a:r>
            <a:r>
              <a:rPr lang="en-US" altLang="zh-CN" sz="2200" dirty="0"/>
              <a:t>-&gt;exp</a:t>
            </a:r>
            <a:r>
              <a:rPr lang="zh-CN" altLang="en-US" sz="2200" dirty="0"/>
              <a:t>，则</a:t>
            </a:r>
            <a:r>
              <a:rPr lang="en-US" altLang="zh-CN" sz="2200" dirty="0">
                <a:solidFill>
                  <a:srgbClr val="00B050"/>
                </a:solidFill>
              </a:rPr>
              <a:t>q</a:t>
            </a:r>
            <a:r>
              <a:rPr lang="zh-CN" altLang="en-US" sz="2200" dirty="0"/>
              <a:t>所指的结点应是“和多项式”中的一项，将结点</a:t>
            </a:r>
            <a:r>
              <a:rPr lang="en-US" altLang="zh-CN" sz="2200" dirty="0">
                <a:solidFill>
                  <a:srgbClr val="00B050"/>
                </a:solidFill>
              </a:rPr>
              <a:t>q</a:t>
            </a:r>
            <a:r>
              <a:rPr lang="zh-CN" altLang="en-US" sz="2200" dirty="0">
                <a:solidFill>
                  <a:srgbClr val="00B050"/>
                </a:solidFill>
                <a:highlight>
                  <a:srgbClr val="FFFF00"/>
                </a:highlight>
              </a:rPr>
              <a:t>插入</a:t>
            </a:r>
            <a:r>
              <a:rPr lang="zh-CN" altLang="en-US" sz="2200" dirty="0"/>
              <a:t>在结点</a:t>
            </a:r>
            <a:r>
              <a:rPr lang="en-US" altLang="zh-CN" sz="2200" dirty="0">
                <a:solidFill>
                  <a:srgbClr val="00B050"/>
                </a:solidFill>
              </a:rPr>
              <a:t>p</a:t>
            </a:r>
            <a:r>
              <a:rPr lang="zh-CN" altLang="en-US" sz="2200" dirty="0">
                <a:solidFill>
                  <a:srgbClr val="00B050"/>
                </a:solidFill>
              </a:rPr>
              <a:t>之前</a:t>
            </a:r>
            <a:r>
              <a:rPr lang="zh-CN" altLang="en-US" sz="2200" dirty="0"/>
              <a:t>，且令指针</a:t>
            </a:r>
            <a:r>
              <a:rPr lang="en-US" altLang="zh-CN" sz="2200" dirty="0">
                <a:solidFill>
                  <a:srgbClr val="00B050"/>
                </a:solidFill>
              </a:rPr>
              <a:t>q</a:t>
            </a:r>
            <a:r>
              <a:rPr lang="zh-CN" altLang="en-US" sz="2200" dirty="0"/>
              <a:t>在原来的链表上</a:t>
            </a:r>
            <a:r>
              <a:rPr lang="zh-CN" altLang="en-US" sz="2200" dirty="0">
                <a:solidFill>
                  <a:srgbClr val="00B050"/>
                </a:solidFill>
              </a:rPr>
              <a:t>后移</a:t>
            </a:r>
            <a:r>
              <a:rPr lang="zh-CN" altLang="en-US" sz="2200" dirty="0"/>
              <a:t>；</a:t>
            </a:r>
            <a:endParaRPr lang="en-US" altLang="zh-CN" sz="2200" dirty="0"/>
          </a:p>
          <a:p>
            <a:pPr marL="576000" lvl="1">
              <a:lnSpc>
                <a:spcPts val="3400"/>
              </a:lnSpc>
              <a:spcBef>
                <a:spcPts val="600"/>
              </a:spcBef>
              <a:spcAft>
                <a:spcPts val="0"/>
              </a:spcAft>
            </a:pPr>
            <a:r>
              <a:rPr lang="zh-CN" altLang="en-US" sz="2200" dirty="0"/>
              <a:t>若</a:t>
            </a:r>
            <a:r>
              <a:rPr lang="en-US" altLang="zh-CN" sz="2200" dirty="0"/>
              <a:t>p-&gt;exp</a:t>
            </a:r>
            <a:r>
              <a:rPr lang="en-US" altLang="zh-CN" sz="2200" dirty="0">
                <a:solidFill>
                  <a:srgbClr val="00B050"/>
                </a:solidFill>
              </a:rPr>
              <a:t>=</a:t>
            </a:r>
            <a:r>
              <a:rPr lang="en-US" altLang="zh-CN" sz="2200" dirty="0"/>
              <a:t>q-&gt;exp</a:t>
            </a:r>
            <a:r>
              <a:rPr lang="zh-CN" altLang="en-US" sz="2200" dirty="0"/>
              <a:t>，则将两个结点中的系数</a:t>
            </a:r>
            <a:r>
              <a:rPr lang="zh-CN" altLang="en-US" sz="2200" dirty="0">
                <a:solidFill>
                  <a:srgbClr val="FF0000"/>
                </a:solidFill>
              </a:rPr>
              <a:t>相加</a:t>
            </a:r>
            <a:endParaRPr lang="en-US" altLang="zh-CN" sz="2200" dirty="0">
              <a:solidFill>
                <a:srgbClr val="FF0000"/>
              </a:solidFill>
            </a:endParaRPr>
          </a:p>
          <a:p>
            <a:pPr marL="918900" lvl="2">
              <a:lnSpc>
                <a:spcPts val="3400"/>
              </a:lnSpc>
              <a:spcBef>
                <a:spcPts val="600"/>
              </a:spcBef>
              <a:spcAft>
                <a:spcPts val="0"/>
              </a:spcAft>
            </a:pPr>
            <a:r>
              <a:rPr lang="zh-CN" altLang="en-US" sz="2000" dirty="0"/>
              <a:t>当</a:t>
            </a:r>
            <a:r>
              <a:rPr lang="zh-CN" altLang="en-US" sz="2000" dirty="0">
                <a:solidFill>
                  <a:srgbClr val="FF0000"/>
                </a:solidFill>
              </a:rPr>
              <a:t>和不为零</a:t>
            </a:r>
            <a:r>
              <a:rPr lang="zh-CN" altLang="en-US" sz="2000" dirty="0"/>
              <a:t>时</a:t>
            </a:r>
            <a:r>
              <a:rPr lang="zh-CN" altLang="en-US" sz="2000" dirty="0">
                <a:solidFill>
                  <a:srgbClr val="00B050"/>
                </a:solidFill>
              </a:rPr>
              <a:t>修改结点</a:t>
            </a:r>
            <a:r>
              <a:rPr lang="en-US" altLang="zh-CN" sz="2000" dirty="0">
                <a:solidFill>
                  <a:srgbClr val="00B050"/>
                </a:solidFill>
              </a:rPr>
              <a:t>p</a:t>
            </a:r>
            <a:r>
              <a:rPr lang="zh-CN" altLang="en-US" sz="2000" dirty="0">
                <a:solidFill>
                  <a:srgbClr val="00B050"/>
                </a:solidFill>
              </a:rPr>
              <a:t>的系数域</a:t>
            </a:r>
            <a:r>
              <a:rPr lang="zh-CN" altLang="en-US" sz="2000" dirty="0"/>
              <a:t>，</a:t>
            </a:r>
            <a:r>
              <a:rPr lang="zh-CN" altLang="en-US" sz="2000" dirty="0">
                <a:solidFill>
                  <a:srgbClr val="00B050"/>
                </a:solidFill>
              </a:rPr>
              <a:t>释放</a:t>
            </a:r>
            <a:r>
              <a:rPr lang="en-US" altLang="zh-CN" sz="2000" dirty="0">
                <a:solidFill>
                  <a:srgbClr val="00B050"/>
                </a:solidFill>
              </a:rPr>
              <a:t>q</a:t>
            </a:r>
            <a:r>
              <a:rPr lang="zh-CN" altLang="en-US" sz="2000" dirty="0"/>
              <a:t>结点；</a:t>
            </a:r>
            <a:endParaRPr lang="en-US" altLang="zh-CN" sz="2000" dirty="0"/>
          </a:p>
          <a:p>
            <a:pPr marL="918900" lvl="2">
              <a:lnSpc>
                <a:spcPts val="3400"/>
              </a:lnSpc>
              <a:spcBef>
                <a:spcPts val="600"/>
              </a:spcBef>
              <a:spcAft>
                <a:spcPts val="0"/>
              </a:spcAft>
            </a:pPr>
            <a:r>
              <a:rPr lang="zh-CN" altLang="en-US" sz="2000" dirty="0"/>
              <a:t>若</a:t>
            </a:r>
            <a:r>
              <a:rPr lang="zh-CN" altLang="en-US" sz="2000" dirty="0">
                <a:solidFill>
                  <a:srgbClr val="FF0000"/>
                </a:solidFill>
              </a:rPr>
              <a:t>和为零</a:t>
            </a:r>
            <a:r>
              <a:rPr lang="zh-CN" altLang="en-US" sz="2000" dirty="0"/>
              <a:t>，则和多项式中无此项，从</a:t>
            </a:r>
            <a:r>
              <a:rPr lang="en-US" altLang="zh-CN" sz="2000" dirty="0" err="1"/>
              <a:t>polya</a:t>
            </a:r>
            <a:r>
              <a:rPr lang="zh-CN" altLang="en-US" sz="2000" dirty="0"/>
              <a:t>中</a:t>
            </a:r>
            <a:r>
              <a:rPr lang="zh-CN" altLang="en-US" sz="2000" dirty="0">
                <a:solidFill>
                  <a:srgbClr val="00B050"/>
                </a:solidFill>
                <a:highlight>
                  <a:srgbClr val="FFFF00"/>
                </a:highlight>
              </a:rPr>
              <a:t>删去</a:t>
            </a:r>
            <a:r>
              <a:rPr lang="en-US" altLang="zh-CN" sz="2000" dirty="0">
                <a:solidFill>
                  <a:srgbClr val="00B050"/>
                </a:solidFill>
              </a:rPr>
              <a:t>p</a:t>
            </a:r>
            <a:r>
              <a:rPr lang="zh-CN" altLang="en-US" sz="2000" dirty="0">
                <a:solidFill>
                  <a:srgbClr val="00B050"/>
                </a:solidFill>
              </a:rPr>
              <a:t>结点</a:t>
            </a:r>
            <a:r>
              <a:rPr lang="zh-CN" altLang="en-US" sz="2000" dirty="0"/>
              <a:t>，同时</a:t>
            </a:r>
            <a:r>
              <a:rPr lang="zh-CN" altLang="en-US" sz="2000" dirty="0">
                <a:solidFill>
                  <a:srgbClr val="00B050"/>
                </a:solidFill>
              </a:rPr>
              <a:t>释放</a:t>
            </a:r>
            <a:r>
              <a:rPr lang="en-US" altLang="zh-CN" sz="2000" dirty="0">
                <a:solidFill>
                  <a:srgbClr val="00B050"/>
                </a:solidFill>
              </a:rPr>
              <a:t>p</a:t>
            </a:r>
            <a:r>
              <a:rPr lang="zh-CN" altLang="en-US" sz="2000" dirty="0">
                <a:solidFill>
                  <a:srgbClr val="00B050"/>
                </a:solidFill>
              </a:rPr>
              <a:t>和</a:t>
            </a:r>
            <a:r>
              <a:rPr lang="en-US" altLang="zh-CN" sz="2000" dirty="0">
                <a:solidFill>
                  <a:srgbClr val="00B050"/>
                </a:solidFill>
              </a:rPr>
              <a:t>q</a:t>
            </a:r>
            <a:r>
              <a:rPr lang="zh-CN" altLang="en-US" sz="2000" dirty="0"/>
              <a:t>结点。</a:t>
            </a:r>
          </a:p>
          <a:p>
            <a:pPr>
              <a:lnSpc>
                <a:spcPts val="3400"/>
              </a:lnSpc>
              <a:spcBef>
                <a:spcPts val="600"/>
              </a:spcBef>
              <a:spcAft>
                <a:spcPts val="0"/>
              </a:spcAft>
            </a:pPr>
            <a:endParaRPr lang="zh-CN" altLang="en-US" sz="2300" dirty="0"/>
          </a:p>
        </p:txBody>
      </p:sp>
    </p:spTree>
    <p:extLst>
      <p:ext uri="{BB962C8B-B14F-4D97-AF65-F5344CB8AC3E}">
        <p14:creationId xmlns:p14="http://schemas.microsoft.com/office/powerpoint/2010/main" val="493607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CAD5B5-AFB0-4D8C-825E-88AE54D2B10D}"/>
              </a:ext>
            </a:extLst>
          </p:cNvPr>
          <p:cNvSpPr>
            <a:spLocks noGrp="1"/>
          </p:cNvSpPr>
          <p:nvPr>
            <p:ph idx="1"/>
          </p:nvPr>
        </p:nvSpPr>
        <p:spPr>
          <a:xfrm>
            <a:off x="355600" y="457200"/>
            <a:ext cx="11480800" cy="6096000"/>
          </a:xfrm>
        </p:spPr>
        <p:txBody>
          <a:bodyPr/>
          <a:lstStyle/>
          <a:p>
            <a:pPr marL="0" indent="0">
              <a:spcBef>
                <a:spcPts val="200"/>
              </a:spcBef>
              <a:spcAft>
                <a:spcPts val="0"/>
              </a:spcAft>
              <a:buNone/>
            </a:pPr>
            <a:r>
              <a:rPr lang="en-US" altLang="zh-CN" sz="1800" dirty="0">
                <a:solidFill>
                  <a:srgbClr val="CC00CC"/>
                </a:solidFill>
              </a:rPr>
              <a:t>/*</a:t>
            </a:r>
            <a:r>
              <a:rPr lang="zh-CN" altLang="en-US" sz="1800" dirty="0">
                <a:solidFill>
                  <a:srgbClr val="CC00CC"/>
                </a:solidFill>
              </a:rPr>
              <a:t>此函数用于将两个多项式相加，然后将和多项式存放在多项式</a:t>
            </a:r>
            <a:r>
              <a:rPr lang="en-US" altLang="zh-CN" sz="1800" dirty="0" err="1">
                <a:solidFill>
                  <a:srgbClr val="CC00CC"/>
                </a:solidFill>
              </a:rPr>
              <a:t>polya</a:t>
            </a:r>
            <a:r>
              <a:rPr lang="zh-CN" altLang="en-US" sz="1800" dirty="0">
                <a:solidFill>
                  <a:srgbClr val="CC00CC"/>
                </a:solidFill>
              </a:rPr>
              <a:t>中，并将多项式</a:t>
            </a:r>
            <a:r>
              <a:rPr lang="en-US" altLang="zh-CN" sz="1800" dirty="0" err="1">
                <a:solidFill>
                  <a:srgbClr val="CC00CC"/>
                </a:solidFill>
              </a:rPr>
              <a:t>ployb</a:t>
            </a:r>
            <a:r>
              <a:rPr lang="zh-CN" altLang="en-US" sz="1800" dirty="0">
                <a:solidFill>
                  <a:srgbClr val="CC00CC"/>
                </a:solidFill>
              </a:rPr>
              <a:t>删除*</a:t>
            </a:r>
            <a:r>
              <a:rPr lang="en-US" altLang="zh-CN" sz="1800" dirty="0">
                <a:solidFill>
                  <a:srgbClr val="CC00CC"/>
                </a:solidFill>
              </a:rPr>
              <a:t>/</a:t>
            </a:r>
          </a:p>
          <a:p>
            <a:pPr marL="0" indent="0">
              <a:spcBef>
                <a:spcPts val="200"/>
              </a:spcBef>
              <a:spcAft>
                <a:spcPts val="0"/>
              </a:spcAft>
              <a:buNone/>
            </a:pPr>
            <a:r>
              <a:rPr lang="en-US" altLang="zh-CN" sz="1800" dirty="0"/>
              <a:t>void  </a:t>
            </a:r>
            <a:r>
              <a:rPr lang="en-US" altLang="zh-CN" sz="1800" dirty="0" err="1"/>
              <a:t>PolyAdd</a:t>
            </a:r>
            <a:r>
              <a:rPr lang="en-US" altLang="zh-CN" sz="1800" dirty="0"/>
              <a:t>(</a:t>
            </a:r>
            <a:r>
              <a:rPr lang="en-US" altLang="zh-CN" sz="1800" dirty="0" err="1"/>
              <a:t>Polylist</a:t>
            </a:r>
            <a:r>
              <a:rPr lang="en-US" altLang="zh-CN" sz="1800" dirty="0"/>
              <a:t> </a:t>
            </a:r>
            <a:r>
              <a:rPr lang="en-US" altLang="zh-CN" sz="1800" dirty="0" err="1"/>
              <a:t>polya</a:t>
            </a:r>
            <a:r>
              <a:rPr lang="en-US" altLang="zh-CN" sz="1800" dirty="0"/>
              <a:t>, </a:t>
            </a:r>
            <a:r>
              <a:rPr lang="en-US" altLang="zh-CN" sz="1800" dirty="0" err="1"/>
              <a:t>Polylist</a:t>
            </a:r>
            <a:r>
              <a:rPr lang="en-US" altLang="zh-CN" sz="1800" dirty="0"/>
              <a:t> </a:t>
            </a:r>
            <a:r>
              <a:rPr lang="en-US" altLang="zh-CN" sz="1800" dirty="0" err="1"/>
              <a:t>polyb</a:t>
            </a:r>
            <a:r>
              <a:rPr lang="en-US" altLang="zh-CN" sz="1800" dirty="0"/>
              <a:t>) {  </a:t>
            </a:r>
          </a:p>
          <a:p>
            <a:pPr marL="0" indent="0">
              <a:spcBef>
                <a:spcPts val="200"/>
              </a:spcBef>
              <a:spcAft>
                <a:spcPts val="0"/>
              </a:spcAft>
              <a:buNone/>
            </a:pPr>
            <a:r>
              <a:rPr lang="en-US" altLang="zh-CN" sz="1800" dirty="0"/>
              <a:t>    </a:t>
            </a:r>
            <a:r>
              <a:rPr lang="en-US" altLang="zh-CN" sz="1800" dirty="0" err="1"/>
              <a:t>Polynode</a:t>
            </a:r>
            <a:r>
              <a:rPr lang="en-US" altLang="zh-CN" sz="1800" dirty="0"/>
              <a:t>  *p, *q, *tail, *temp; </a:t>
            </a:r>
            <a:r>
              <a:rPr lang="en-US" altLang="zh-CN" sz="1800" dirty="0">
                <a:solidFill>
                  <a:srgbClr val="00B050"/>
                </a:solidFill>
              </a:rPr>
              <a:t>//</a:t>
            </a:r>
            <a:r>
              <a:rPr lang="zh-CN" altLang="en-US" sz="1800" dirty="0">
                <a:solidFill>
                  <a:srgbClr val="00B050"/>
                </a:solidFill>
              </a:rPr>
              <a:t>多项式链表</a:t>
            </a:r>
            <a:r>
              <a:rPr lang="en-US" altLang="zh-CN" sz="1800" dirty="0" err="1">
                <a:solidFill>
                  <a:srgbClr val="00B050"/>
                </a:solidFill>
              </a:rPr>
              <a:t>polya</a:t>
            </a:r>
            <a:r>
              <a:rPr lang="zh-CN" altLang="en-US" sz="1800" dirty="0">
                <a:solidFill>
                  <a:srgbClr val="00B050"/>
                </a:solidFill>
              </a:rPr>
              <a:t>、</a:t>
            </a:r>
            <a:r>
              <a:rPr lang="en-US" altLang="zh-CN" sz="1800" dirty="0" err="1">
                <a:solidFill>
                  <a:srgbClr val="00B050"/>
                </a:solidFill>
              </a:rPr>
              <a:t>polyb</a:t>
            </a:r>
            <a:r>
              <a:rPr lang="zh-CN" altLang="en-US" sz="1800" dirty="0">
                <a:solidFill>
                  <a:srgbClr val="00B050"/>
                </a:solidFill>
              </a:rPr>
              <a:t>、和尾节点、临时指针</a:t>
            </a:r>
            <a:endParaRPr lang="en-US" altLang="zh-CN" sz="1800" dirty="0">
              <a:solidFill>
                <a:srgbClr val="00B050"/>
              </a:solidFill>
            </a:endParaRPr>
          </a:p>
          <a:p>
            <a:pPr marL="0" indent="0">
              <a:spcBef>
                <a:spcPts val="200"/>
              </a:spcBef>
              <a:spcAft>
                <a:spcPts val="0"/>
              </a:spcAft>
              <a:buNone/>
            </a:pPr>
            <a:r>
              <a:rPr lang="en-US" altLang="zh-CN" sz="1800" dirty="0"/>
              <a:t>    int sum;  </a:t>
            </a:r>
            <a:r>
              <a:rPr lang="en-US" altLang="zh-CN" sz="1800" dirty="0">
                <a:solidFill>
                  <a:srgbClr val="00B050"/>
                </a:solidFill>
              </a:rPr>
              <a:t>//</a:t>
            </a:r>
            <a:r>
              <a:rPr lang="zh-CN" altLang="en-US" sz="1800" dirty="0">
                <a:solidFill>
                  <a:srgbClr val="00B050"/>
                </a:solidFill>
              </a:rPr>
              <a:t>系数和</a:t>
            </a:r>
            <a:endParaRPr lang="en-US" altLang="zh-CN" sz="1800" dirty="0">
              <a:solidFill>
                <a:srgbClr val="00B050"/>
              </a:solidFill>
            </a:endParaRPr>
          </a:p>
          <a:p>
            <a:pPr marL="0" indent="0">
              <a:spcBef>
                <a:spcPts val="200"/>
              </a:spcBef>
              <a:spcAft>
                <a:spcPts val="0"/>
              </a:spcAft>
              <a:buNone/>
            </a:pPr>
            <a:r>
              <a:rPr lang="en-US" altLang="zh-CN" sz="1800" dirty="0"/>
              <a:t>    p=</a:t>
            </a:r>
            <a:r>
              <a:rPr lang="en-US" altLang="zh-CN" sz="1800" dirty="0" err="1"/>
              <a:t>polya</a:t>
            </a:r>
            <a:r>
              <a:rPr lang="en-US" altLang="zh-CN" sz="1800" dirty="0"/>
              <a:t>-&gt;next;  </a:t>
            </a:r>
            <a:r>
              <a:rPr lang="en-US" altLang="zh-CN" sz="1800" dirty="0">
                <a:solidFill>
                  <a:srgbClr val="CC00CC"/>
                </a:solidFill>
              </a:rPr>
              <a:t>/*</a:t>
            </a:r>
            <a:r>
              <a:rPr lang="zh-CN" altLang="en-US" sz="1800" dirty="0">
                <a:solidFill>
                  <a:srgbClr val="CC00CC"/>
                </a:solidFill>
              </a:rPr>
              <a:t>令 </a:t>
            </a:r>
            <a:r>
              <a:rPr lang="en-US" altLang="zh-CN" sz="1800" dirty="0">
                <a:solidFill>
                  <a:srgbClr val="CC00CC"/>
                </a:solidFill>
              </a:rPr>
              <a:t>p </a:t>
            </a:r>
            <a:r>
              <a:rPr lang="zh-CN" altLang="en-US" sz="1800" dirty="0">
                <a:solidFill>
                  <a:srgbClr val="CC00CC"/>
                </a:solidFill>
              </a:rPr>
              <a:t>指向</a:t>
            </a:r>
            <a:r>
              <a:rPr lang="en-US" altLang="zh-CN" sz="1800" dirty="0" err="1">
                <a:solidFill>
                  <a:srgbClr val="CC00CC"/>
                </a:solidFill>
              </a:rPr>
              <a:t>polya</a:t>
            </a:r>
            <a:r>
              <a:rPr lang="zh-CN" altLang="en-US" sz="1800" dirty="0">
                <a:solidFill>
                  <a:srgbClr val="CC00CC"/>
                </a:solidFill>
              </a:rPr>
              <a:t>多项式链表中的第一个结点*</a:t>
            </a:r>
            <a:r>
              <a:rPr lang="en-US" altLang="zh-CN" sz="1800" dirty="0">
                <a:solidFill>
                  <a:srgbClr val="CC00CC"/>
                </a:solidFill>
              </a:rPr>
              <a:t>/</a:t>
            </a:r>
          </a:p>
          <a:p>
            <a:pPr marL="0" indent="0">
              <a:spcBef>
                <a:spcPts val="200"/>
              </a:spcBef>
              <a:spcAft>
                <a:spcPts val="0"/>
              </a:spcAft>
              <a:buNone/>
            </a:pPr>
            <a:r>
              <a:rPr lang="en-US" altLang="zh-CN" sz="1800" dirty="0"/>
              <a:t>    q=</a:t>
            </a:r>
            <a:r>
              <a:rPr lang="en-US" altLang="zh-CN" sz="1800" dirty="0" err="1"/>
              <a:t>polyb</a:t>
            </a:r>
            <a:r>
              <a:rPr lang="en-US" altLang="zh-CN" sz="1800" dirty="0"/>
              <a:t>-&gt;next;  </a:t>
            </a:r>
            <a:r>
              <a:rPr lang="en-US" altLang="zh-CN" sz="1800" dirty="0">
                <a:solidFill>
                  <a:srgbClr val="CC00CC"/>
                </a:solidFill>
              </a:rPr>
              <a:t>/*</a:t>
            </a:r>
            <a:r>
              <a:rPr lang="zh-CN" altLang="en-US" sz="1800" dirty="0">
                <a:solidFill>
                  <a:srgbClr val="CC00CC"/>
                </a:solidFill>
              </a:rPr>
              <a:t>令 </a:t>
            </a:r>
            <a:r>
              <a:rPr lang="en-US" altLang="zh-CN" sz="1800" dirty="0">
                <a:solidFill>
                  <a:srgbClr val="CC00CC"/>
                </a:solidFill>
              </a:rPr>
              <a:t>q </a:t>
            </a:r>
            <a:r>
              <a:rPr lang="zh-CN" altLang="en-US" sz="1800" dirty="0">
                <a:solidFill>
                  <a:srgbClr val="CC00CC"/>
                </a:solidFill>
              </a:rPr>
              <a:t>指向</a:t>
            </a:r>
            <a:r>
              <a:rPr lang="en-US" altLang="zh-CN" sz="1800" dirty="0" err="1">
                <a:solidFill>
                  <a:srgbClr val="CC00CC"/>
                </a:solidFill>
              </a:rPr>
              <a:t>polyb</a:t>
            </a:r>
            <a:r>
              <a:rPr lang="zh-CN" altLang="en-US" sz="1800" dirty="0">
                <a:solidFill>
                  <a:srgbClr val="CC00CC"/>
                </a:solidFill>
              </a:rPr>
              <a:t>多项式链表中的第一个结点*</a:t>
            </a:r>
            <a:r>
              <a:rPr lang="en-US" altLang="zh-CN" sz="1800" dirty="0">
                <a:solidFill>
                  <a:srgbClr val="CC00CC"/>
                </a:solidFill>
              </a:rPr>
              <a:t>/</a:t>
            </a:r>
            <a:r>
              <a:rPr lang="en-US" altLang="zh-CN" sz="1800" dirty="0"/>
              <a:t>      </a:t>
            </a:r>
          </a:p>
          <a:p>
            <a:pPr marL="0" indent="0">
              <a:spcBef>
                <a:spcPts val="200"/>
              </a:spcBef>
              <a:spcAft>
                <a:spcPts val="0"/>
              </a:spcAft>
              <a:buNone/>
            </a:pPr>
            <a:r>
              <a:rPr lang="en-US" altLang="zh-CN" sz="1800" dirty="0"/>
              <a:t>    tail=</a:t>
            </a:r>
            <a:r>
              <a:rPr lang="en-US" altLang="zh-CN" sz="1800" dirty="0" err="1"/>
              <a:t>polya</a:t>
            </a:r>
            <a:r>
              <a:rPr lang="en-US" altLang="zh-CN" sz="1800" dirty="0"/>
              <a:t>;           </a:t>
            </a:r>
            <a:r>
              <a:rPr lang="en-US" altLang="zh-CN" sz="1800" dirty="0">
                <a:solidFill>
                  <a:srgbClr val="CC00CC"/>
                </a:solidFill>
              </a:rPr>
              <a:t>/* tail</a:t>
            </a:r>
            <a:r>
              <a:rPr lang="zh-CN" altLang="en-US" sz="1800" dirty="0">
                <a:solidFill>
                  <a:srgbClr val="CC00CC"/>
                </a:solidFill>
              </a:rPr>
              <a:t>指向和</a:t>
            </a:r>
            <a:r>
              <a:rPr lang="en-US" altLang="zh-CN" sz="1800" dirty="0" err="1">
                <a:solidFill>
                  <a:srgbClr val="CC00CC"/>
                </a:solidFill>
              </a:rPr>
              <a:t>polya</a:t>
            </a:r>
            <a:r>
              <a:rPr lang="zh-CN" altLang="en-US" sz="1800" dirty="0">
                <a:solidFill>
                  <a:srgbClr val="CC00CC"/>
                </a:solidFill>
              </a:rPr>
              <a:t>多项式的尾结点</a:t>
            </a:r>
            <a:r>
              <a:rPr lang="en-US" altLang="zh-CN" sz="1800" dirty="0">
                <a:solidFill>
                  <a:srgbClr val="00B050"/>
                </a:solidFill>
              </a:rPr>
              <a:t>,</a:t>
            </a:r>
            <a:r>
              <a:rPr lang="zh-CN" altLang="en-US" sz="1800" dirty="0">
                <a:solidFill>
                  <a:srgbClr val="00B050"/>
                </a:solidFill>
              </a:rPr>
              <a:t>在</a:t>
            </a:r>
            <a:r>
              <a:rPr lang="en-US" altLang="zh-CN" sz="1800" dirty="0" err="1">
                <a:solidFill>
                  <a:srgbClr val="00B050"/>
                </a:solidFill>
              </a:rPr>
              <a:t>polya</a:t>
            </a:r>
            <a:r>
              <a:rPr lang="en-US" altLang="zh-CN" sz="1800" dirty="0">
                <a:solidFill>
                  <a:srgbClr val="00B050"/>
                </a:solidFill>
              </a:rPr>
              <a:t> </a:t>
            </a:r>
            <a:r>
              <a:rPr lang="zh-CN" altLang="en-US" sz="1800" dirty="0">
                <a:solidFill>
                  <a:srgbClr val="00B050"/>
                </a:solidFill>
              </a:rPr>
              <a:t>链表上生成相加多项式链表</a:t>
            </a:r>
            <a:r>
              <a:rPr lang="zh-CN" altLang="en-US" sz="1800" dirty="0">
                <a:solidFill>
                  <a:srgbClr val="CC00CC"/>
                </a:solidFill>
              </a:rPr>
              <a:t>*</a:t>
            </a:r>
            <a:r>
              <a:rPr lang="en-US" altLang="zh-CN" sz="1800" dirty="0">
                <a:solidFill>
                  <a:srgbClr val="CC00CC"/>
                </a:solidFill>
              </a:rPr>
              <a:t>/</a:t>
            </a:r>
          </a:p>
          <a:p>
            <a:pPr marL="0" indent="0">
              <a:spcBef>
                <a:spcPts val="200"/>
              </a:spcBef>
              <a:spcAft>
                <a:spcPts val="0"/>
              </a:spcAft>
              <a:buNone/>
            </a:pPr>
            <a:r>
              <a:rPr lang="en-US" altLang="zh-CN" sz="1800" dirty="0"/>
              <a:t>    while (p!=NULL &amp;&amp; q!=NULL) {   </a:t>
            </a:r>
            <a:r>
              <a:rPr lang="en-US" altLang="zh-CN" sz="1800" dirty="0">
                <a:solidFill>
                  <a:srgbClr val="CC00CC"/>
                </a:solidFill>
              </a:rPr>
              <a:t>/*</a:t>
            </a:r>
            <a:r>
              <a:rPr lang="zh-CN" altLang="en-US" sz="1800" dirty="0">
                <a:solidFill>
                  <a:srgbClr val="CC00CC"/>
                </a:solidFill>
              </a:rPr>
              <a:t>当两个多项式均未扫描结束时*</a:t>
            </a:r>
            <a:r>
              <a:rPr lang="en-US" altLang="zh-CN" sz="1800" dirty="0">
                <a:solidFill>
                  <a:srgbClr val="CC00CC"/>
                </a:solidFill>
              </a:rPr>
              <a:t>/</a:t>
            </a:r>
          </a:p>
          <a:p>
            <a:pPr marL="0" indent="0">
              <a:spcBef>
                <a:spcPts val="200"/>
              </a:spcBef>
              <a:spcAft>
                <a:spcPts val="0"/>
              </a:spcAft>
              <a:buNone/>
            </a:pPr>
            <a:r>
              <a:rPr lang="en-US" altLang="zh-CN" sz="1800" dirty="0"/>
              <a:t>        </a:t>
            </a:r>
            <a:r>
              <a:rPr lang="en-US" altLang="zh-CN" sz="1800" dirty="0">
                <a:solidFill>
                  <a:srgbClr val="C00000"/>
                </a:solidFill>
              </a:rPr>
              <a:t>if</a:t>
            </a:r>
            <a:r>
              <a:rPr lang="en-US" altLang="zh-CN" sz="1800" dirty="0"/>
              <a:t>  (</a:t>
            </a:r>
            <a:r>
              <a:rPr lang="en-US" altLang="zh-CN" sz="1800" dirty="0">
                <a:highlight>
                  <a:srgbClr val="FFFF00"/>
                </a:highlight>
              </a:rPr>
              <a:t>p</a:t>
            </a:r>
            <a:r>
              <a:rPr lang="en-US" altLang="zh-CN" sz="1800" dirty="0"/>
              <a:t>-&gt;exp </a:t>
            </a:r>
            <a:r>
              <a:rPr lang="en-US" altLang="zh-CN" sz="1800" dirty="0">
                <a:solidFill>
                  <a:srgbClr val="00B050"/>
                </a:solidFill>
              </a:rPr>
              <a:t>&lt;</a:t>
            </a:r>
            <a:r>
              <a:rPr lang="en-US" altLang="zh-CN" sz="1800" dirty="0"/>
              <a:t> q-&gt;exp) </a:t>
            </a:r>
            <a:r>
              <a:rPr lang="en-US" altLang="zh-CN" sz="1800" dirty="0">
                <a:solidFill>
                  <a:srgbClr val="C00000"/>
                </a:solidFill>
              </a:rPr>
              <a:t>{</a:t>
            </a:r>
            <a:r>
              <a:rPr lang="en-US" altLang="zh-CN" sz="1800" dirty="0"/>
              <a:t>   </a:t>
            </a:r>
            <a:r>
              <a:rPr lang="en-US" altLang="zh-CN" sz="1800" dirty="0">
                <a:solidFill>
                  <a:srgbClr val="CC00CC"/>
                </a:solidFill>
              </a:rPr>
              <a:t>/*</a:t>
            </a:r>
            <a:r>
              <a:rPr lang="zh-CN" altLang="en-US" sz="1800" dirty="0">
                <a:solidFill>
                  <a:srgbClr val="CC00CC"/>
                </a:solidFill>
              </a:rPr>
              <a:t>则</a:t>
            </a:r>
            <a:r>
              <a:rPr lang="en-US" altLang="zh-CN" sz="1800" dirty="0">
                <a:solidFill>
                  <a:srgbClr val="CC00CC"/>
                </a:solidFill>
              </a:rPr>
              <a:t>p</a:t>
            </a:r>
            <a:r>
              <a:rPr lang="zh-CN" altLang="en-US" sz="1800" dirty="0">
                <a:solidFill>
                  <a:srgbClr val="CC00CC"/>
                </a:solidFill>
              </a:rPr>
              <a:t>所指的结点放入和多项式*</a:t>
            </a:r>
            <a:r>
              <a:rPr lang="en-US" altLang="zh-CN" sz="1800" dirty="0">
                <a:solidFill>
                  <a:srgbClr val="CC00CC"/>
                </a:solidFill>
              </a:rPr>
              <a:t>/</a:t>
            </a:r>
            <a:endParaRPr lang="en-US" altLang="zh-CN" sz="1800" dirty="0"/>
          </a:p>
          <a:p>
            <a:pPr marL="0" indent="0">
              <a:spcBef>
                <a:spcPts val="200"/>
              </a:spcBef>
              <a:spcAft>
                <a:spcPts val="0"/>
              </a:spcAft>
              <a:buNone/>
            </a:pPr>
            <a:r>
              <a:rPr lang="en-US" altLang="zh-CN" sz="1800" dirty="0"/>
              <a:t>             tail-&gt;next=p;  </a:t>
            </a:r>
            <a:r>
              <a:rPr lang="en-US" altLang="zh-CN" sz="1800" dirty="0">
                <a:solidFill>
                  <a:srgbClr val="00B050"/>
                </a:solidFill>
              </a:rPr>
              <a:t>//</a:t>
            </a:r>
            <a:r>
              <a:rPr lang="zh-CN" altLang="en-US" sz="1800" dirty="0">
                <a:solidFill>
                  <a:srgbClr val="00B050"/>
                </a:solidFill>
              </a:rPr>
              <a:t>和多项式尾指针指向</a:t>
            </a:r>
            <a:r>
              <a:rPr lang="zh-CN" altLang="en-US" sz="1800" dirty="0">
                <a:solidFill>
                  <a:srgbClr val="00B050"/>
                </a:solidFill>
                <a:highlight>
                  <a:srgbClr val="FFFF00"/>
                </a:highlight>
              </a:rPr>
              <a:t>尾部插入</a:t>
            </a:r>
            <a:r>
              <a:rPr lang="zh-CN" altLang="en-US" sz="1800" dirty="0">
                <a:solidFill>
                  <a:srgbClr val="00B050"/>
                </a:solidFill>
              </a:rPr>
              <a:t>的新节点</a:t>
            </a:r>
            <a:endParaRPr lang="en-US" altLang="zh-CN" sz="1800" dirty="0">
              <a:solidFill>
                <a:srgbClr val="00B050"/>
              </a:solidFill>
            </a:endParaRPr>
          </a:p>
          <a:p>
            <a:pPr marL="0" indent="0">
              <a:spcBef>
                <a:spcPts val="200"/>
              </a:spcBef>
              <a:spcAft>
                <a:spcPts val="0"/>
              </a:spcAft>
              <a:buNone/>
            </a:pPr>
            <a:r>
              <a:rPr lang="en-US" altLang="zh-CN" sz="1800" dirty="0"/>
              <a:t>	tail=p;   </a:t>
            </a:r>
            <a:r>
              <a:rPr lang="en-US" altLang="zh-CN" sz="1800" dirty="0">
                <a:solidFill>
                  <a:srgbClr val="00B050"/>
                </a:solidFill>
              </a:rPr>
              <a:t>//</a:t>
            </a:r>
            <a:r>
              <a:rPr lang="zh-CN" altLang="en-US" sz="1800" dirty="0">
                <a:solidFill>
                  <a:srgbClr val="00B050"/>
                </a:solidFill>
              </a:rPr>
              <a:t>和多项式尾指针移动到新插入的节点，即新的尾部节点</a:t>
            </a:r>
            <a:endParaRPr lang="en-US" altLang="zh-CN" sz="1800" dirty="0"/>
          </a:p>
          <a:p>
            <a:pPr marL="0" indent="0">
              <a:spcBef>
                <a:spcPts val="200"/>
              </a:spcBef>
              <a:spcAft>
                <a:spcPts val="0"/>
              </a:spcAft>
              <a:buNone/>
            </a:pPr>
            <a:r>
              <a:rPr lang="en-US" altLang="zh-CN" sz="1800" dirty="0"/>
              <a:t>	p=p-&gt;next; </a:t>
            </a:r>
            <a:r>
              <a:rPr lang="en-US" altLang="zh-CN" sz="1800" dirty="0">
                <a:solidFill>
                  <a:srgbClr val="00B050"/>
                </a:solidFill>
              </a:rPr>
              <a:t>//</a:t>
            </a:r>
            <a:r>
              <a:rPr lang="zh-CN" altLang="en-US" sz="1800" dirty="0">
                <a:solidFill>
                  <a:srgbClr val="00B050"/>
                </a:solidFill>
              </a:rPr>
              <a:t>移动</a:t>
            </a:r>
            <a:r>
              <a:rPr lang="en-US" altLang="zh-CN" sz="1800" dirty="0" err="1">
                <a:solidFill>
                  <a:srgbClr val="00B050"/>
                </a:solidFill>
              </a:rPr>
              <a:t>polya</a:t>
            </a:r>
            <a:r>
              <a:rPr lang="zh-CN" altLang="en-US" sz="1800" dirty="0">
                <a:solidFill>
                  <a:srgbClr val="00B050"/>
                </a:solidFill>
              </a:rPr>
              <a:t>多项式指针</a:t>
            </a:r>
            <a:endParaRPr lang="en-US" altLang="zh-CN" sz="1800" dirty="0">
              <a:solidFill>
                <a:srgbClr val="00B050"/>
              </a:solidFill>
            </a:endParaRPr>
          </a:p>
          <a:p>
            <a:pPr marL="0" indent="0">
              <a:spcBef>
                <a:spcPts val="200"/>
              </a:spcBef>
              <a:spcAft>
                <a:spcPts val="0"/>
              </a:spcAft>
              <a:buNone/>
            </a:pPr>
            <a:r>
              <a:rPr lang="en-US" altLang="zh-CN" sz="1800" dirty="0"/>
              <a:t>        </a:t>
            </a:r>
            <a:r>
              <a:rPr lang="en-US" altLang="zh-CN" sz="1800" dirty="0">
                <a:solidFill>
                  <a:srgbClr val="C00000"/>
                </a:solidFill>
              </a:rPr>
              <a:t>}</a:t>
            </a:r>
          </a:p>
          <a:p>
            <a:pPr marL="0" indent="0">
              <a:spcBef>
                <a:spcPts val="200"/>
              </a:spcBef>
              <a:spcAft>
                <a:spcPts val="0"/>
              </a:spcAft>
              <a:buNone/>
            </a:pPr>
            <a:r>
              <a:rPr lang="en-US" altLang="zh-CN" sz="1800" dirty="0"/>
              <a:t>        </a:t>
            </a:r>
            <a:r>
              <a:rPr lang="en-US" altLang="zh-CN" sz="1800" dirty="0">
                <a:solidFill>
                  <a:srgbClr val="C00000"/>
                </a:solidFill>
              </a:rPr>
              <a:t>else</a:t>
            </a:r>
            <a:r>
              <a:rPr lang="en-US" altLang="zh-CN" sz="1800" dirty="0"/>
              <a:t> </a:t>
            </a:r>
            <a:r>
              <a:rPr lang="en-US" altLang="zh-CN" sz="1800" dirty="0">
                <a:solidFill>
                  <a:srgbClr val="C00000"/>
                </a:solidFill>
              </a:rPr>
              <a:t>if</a:t>
            </a:r>
            <a:r>
              <a:rPr lang="en-US" altLang="zh-CN" sz="1800" dirty="0"/>
              <a:t> ( p-&gt;exp </a:t>
            </a:r>
            <a:r>
              <a:rPr lang="en-US" altLang="zh-CN" sz="1800" dirty="0">
                <a:solidFill>
                  <a:srgbClr val="00B050"/>
                </a:solidFill>
              </a:rPr>
              <a:t>==</a:t>
            </a:r>
            <a:r>
              <a:rPr lang="en-US" altLang="zh-CN" sz="1800" dirty="0"/>
              <a:t> q-&gt;exp) </a:t>
            </a:r>
            <a:r>
              <a:rPr lang="en-US" altLang="zh-CN" sz="1800" dirty="0">
                <a:solidFill>
                  <a:srgbClr val="C00000"/>
                </a:solidFill>
              </a:rPr>
              <a:t>{</a:t>
            </a:r>
            <a:r>
              <a:rPr lang="en-US" altLang="zh-CN" sz="1800" dirty="0">
                <a:solidFill>
                  <a:srgbClr val="008000"/>
                </a:solidFill>
              </a:rPr>
              <a:t> </a:t>
            </a:r>
            <a:r>
              <a:rPr lang="en-US" altLang="zh-CN" sz="1800" dirty="0"/>
              <a:t> </a:t>
            </a:r>
            <a:r>
              <a:rPr lang="en-US" altLang="zh-CN" sz="1800" dirty="0">
                <a:solidFill>
                  <a:srgbClr val="CC00CC"/>
                </a:solidFill>
              </a:rPr>
              <a:t>/*</a:t>
            </a:r>
            <a:r>
              <a:rPr lang="zh-CN" altLang="en-US" sz="1800" dirty="0">
                <a:solidFill>
                  <a:srgbClr val="CC00CC"/>
                </a:solidFill>
              </a:rPr>
              <a:t>若指数相等，则相应的系数相加*</a:t>
            </a:r>
            <a:r>
              <a:rPr lang="en-US" altLang="zh-CN" sz="1800" dirty="0">
                <a:solidFill>
                  <a:srgbClr val="CC00CC"/>
                </a:solidFill>
              </a:rPr>
              <a:t>/</a:t>
            </a:r>
          </a:p>
          <a:p>
            <a:pPr marL="0" indent="0">
              <a:spcBef>
                <a:spcPts val="200"/>
              </a:spcBef>
              <a:spcAft>
                <a:spcPts val="0"/>
              </a:spcAft>
              <a:buNone/>
            </a:pPr>
            <a:r>
              <a:rPr lang="en-US" altLang="zh-CN" sz="1800" dirty="0"/>
              <a:t>	sum=p-&gt;</a:t>
            </a:r>
            <a:r>
              <a:rPr lang="en-US" altLang="zh-CN" sz="1800" dirty="0" err="1"/>
              <a:t>coef</a:t>
            </a:r>
            <a:r>
              <a:rPr lang="en-US" altLang="zh-CN" sz="1800" dirty="0"/>
              <a:t> + q-&gt;</a:t>
            </a:r>
            <a:r>
              <a:rPr lang="en-US" altLang="zh-CN" sz="1800" dirty="0" err="1"/>
              <a:t>coef</a:t>
            </a:r>
            <a:r>
              <a:rPr lang="en-US" altLang="zh-CN" sz="1800" dirty="0"/>
              <a:t>;</a:t>
            </a:r>
          </a:p>
          <a:p>
            <a:pPr marL="0" indent="0">
              <a:spcBef>
                <a:spcPts val="200"/>
              </a:spcBef>
              <a:spcAft>
                <a:spcPts val="0"/>
              </a:spcAft>
              <a:buNone/>
            </a:pPr>
            <a:r>
              <a:rPr lang="en-US" altLang="zh-CN" sz="1800" dirty="0"/>
              <a:t>	</a:t>
            </a:r>
            <a:r>
              <a:rPr lang="en-US" altLang="zh-CN" sz="1800" dirty="0">
                <a:solidFill>
                  <a:srgbClr val="008000"/>
                </a:solidFill>
              </a:rPr>
              <a:t>if</a:t>
            </a:r>
            <a:r>
              <a:rPr lang="en-US" altLang="zh-CN" sz="1800" dirty="0"/>
              <a:t> (sum </a:t>
            </a:r>
            <a:r>
              <a:rPr lang="en-US" altLang="zh-CN" sz="1800" dirty="0">
                <a:solidFill>
                  <a:srgbClr val="00B050"/>
                </a:solidFill>
              </a:rPr>
              <a:t>!=</a:t>
            </a:r>
            <a:r>
              <a:rPr lang="en-US" altLang="zh-CN" sz="1800" dirty="0"/>
              <a:t> 0) </a:t>
            </a:r>
            <a:r>
              <a:rPr lang="en-US" altLang="zh-CN" sz="1800" dirty="0">
                <a:solidFill>
                  <a:srgbClr val="008000"/>
                </a:solidFill>
              </a:rPr>
              <a:t>{</a:t>
            </a:r>
            <a:r>
              <a:rPr lang="en-US" altLang="zh-CN" sz="1800" dirty="0"/>
              <a:t> </a:t>
            </a:r>
          </a:p>
          <a:p>
            <a:pPr marL="0" indent="0">
              <a:spcBef>
                <a:spcPts val="200"/>
              </a:spcBef>
              <a:spcAft>
                <a:spcPts val="0"/>
              </a:spcAft>
              <a:buNone/>
            </a:pPr>
            <a:r>
              <a:rPr lang="en-US" altLang="zh-CN" sz="1800" dirty="0"/>
              <a:t>	    p-&gt;</a:t>
            </a:r>
            <a:r>
              <a:rPr lang="en-US" altLang="zh-CN" sz="1800" dirty="0" err="1"/>
              <a:t>coef</a:t>
            </a:r>
            <a:r>
              <a:rPr lang="en-US" altLang="zh-CN" sz="1800" dirty="0"/>
              <a:t>=sum; </a:t>
            </a:r>
            <a:r>
              <a:rPr lang="en-US" altLang="zh-CN" sz="1800" dirty="0">
                <a:solidFill>
                  <a:srgbClr val="00B050"/>
                </a:solidFill>
              </a:rPr>
              <a:t>//</a:t>
            </a:r>
            <a:r>
              <a:rPr lang="zh-CN" altLang="en-US" sz="1800" dirty="0">
                <a:solidFill>
                  <a:srgbClr val="00B050"/>
                </a:solidFill>
              </a:rPr>
              <a:t>和多项式系数赋值</a:t>
            </a:r>
            <a:endParaRPr lang="en-US" altLang="zh-CN" sz="1800" dirty="0"/>
          </a:p>
          <a:p>
            <a:pPr marL="0" indent="0">
              <a:spcBef>
                <a:spcPts val="200"/>
              </a:spcBef>
              <a:spcAft>
                <a:spcPts val="0"/>
              </a:spcAft>
              <a:buNone/>
            </a:pPr>
            <a:r>
              <a:rPr lang="en-US" altLang="zh-CN" sz="1800" dirty="0"/>
              <a:t>	    tail-&gt;next=p; </a:t>
            </a:r>
          </a:p>
          <a:p>
            <a:pPr marL="0" indent="0">
              <a:spcBef>
                <a:spcPts val="200"/>
              </a:spcBef>
              <a:spcAft>
                <a:spcPts val="0"/>
              </a:spcAft>
              <a:buNone/>
            </a:pPr>
            <a:r>
              <a:rPr lang="en-US" altLang="zh-CN" sz="1800" dirty="0"/>
              <a:t>	    tail=p;</a:t>
            </a:r>
          </a:p>
          <a:p>
            <a:pPr marL="0" indent="0">
              <a:spcBef>
                <a:spcPts val="200"/>
              </a:spcBef>
              <a:spcAft>
                <a:spcPts val="0"/>
              </a:spcAft>
              <a:buNone/>
            </a:pPr>
            <a:r>
              <a:rPr lang="en-US" altLang="zh-CN" sz="1800" dirty="0"/>
              <a:t>	    p=p-&gt;next;</a:t>
            </a:r>
          </a:p>
          <a:p>
            <a:pPr marL="0" indent="0">
              <a:spcBef>
                <a:spcPts val="200"/>
              </a:spcBef>
              <a:spcAft>
                <a:spcPts val="0"/>
              </a:spcAft>
              <a:buNone/>
            </a:pPr>
            <a:r>
              <a:rPr lang="en-US" altLang="zh-CN" sz="1800" dirty="0"/>
              <a:t>					</a:t>
            </a:r>
            <a:endParaRPr lang="zh-CN" altLang="en-US" sz="1800" dirty="0"/>
          </a:p>
        </p:txBody>
      </p:sp>
    </p:spTree>
    <p:extLst>
      <p:ext uri="{BB962C8B-B14F-4D97-AF65-F5344CB8AC3E}">
        <p14:creationId xmlns:p14="http://schemas.microsoft.com/office/powerpoint/2010/main" val="28930628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CAD5B5-AFB0-4D8C-825E-88AE54D2B10D}"/>
              </a:ext>
            </a:extLst>
          </p:cNvPr>
          <p:cNvSpPr>
            <a:spLocks noGrp="1"/>
          </p:cNvSpPr>
          <p:nvPr>
            <p:ph idx="1"/>
          </p:nvPr>
        </p:nvSpPr>
        <p:spPr>
          <a:xfrm>
            <a:off x="355600" y="457200"/>
            <a:ext cx="11480800" cy="6096000"/>
          </a:xfrm>
        </p:spPr>
        <p:txBody>
          <a:bodyPr/>
          <a:lstStyle/>
          <a:p>
            <a:pPr marL="0" indent="0">
              <a:spcBef>
                <a:spcPts val="0"/>
              </a:spcBef>
              <a:spcAft>
                <a:spcPts val="0"/>
              </a:spcAft>
              <a:buNone/>
            </a:pPr>
            <a:r>
              <a:rPr lang="en-US" altLang="zh-CN" sz="1700" dirty="0"/>
              <a:t>                temp=q;   </a:t>
            </a:r>
            <a:r>
              <a:rPr lang="en-US" altLang="zh-CN" sz="1600" dirty="0">
                <a:solidFill>
                  <a:srgbClr val="00B050"/>
                </a:solidFill>
              </a:rPr>
              <a:t>//</a:t>
            </a:r>
            <a:r>
              <a:rPr lang="zh-CN" altLang="en-US" sz="1600" dirty="0">
                <a:solidFill>
                  <a:srgbClr val="00B050"/>
                </a:solidFill>
              </a:rPr>
              <a:t>临时节点指针赋值</a:t>
            </a:r>
            <a:r>
              <a:rPr lang="en-US" altLang="zh-CN" sz="1600" dirty="0" err="1">
                <a:solidFill>
                  <a:srgbClr val="00B050"/>
                </a:solidFill>
              </a:rPr>
              <a:t>polyb</a:t>
            </a:r>
            <a:r>
              <a:rPr lang="zh-CN" altLang="en-US" sz="1600" dirty="0">
                <a:solidFill>
                  <a:srgbClr val="00B050"/>
                </a:solidFill>
              </a:rPr>
              <a:t>多项式链表指针，以便移动后再删除</a:t>
            </a:r>
            <a:endParaRPr lang="en-US" altLang="zh-CN" sz="1600" dirty="0">
              <a:solidFill>
                <a:srgbClr val="00B050"/>
              </a:solidFill>
            </a:endParaRPr>
          </a:p>
          <a:p>
            <a:pPr marL="0" indent="0">
              <a:spcBef>
                <a:spcPts val="0"/>
              </a:spcBef>
              <a:spcAft>
                <a:spcPts val="0"/>
              </a:spcAft>
              <a:buNone/>
            </a:pPr>
            <a:r>
              <a:rPr lang="en-US" altLang="zh-CN" sz="1700" dirty="0"/>
              <a:t>                q=q-&gt;next;  </a:t>
            </a:r>
            <a:r>
              <a:rPr lang="en-US" altLang="zh-CN" sz="1700" dirty="0">
                <a:solidFill>
                  <a:srgbClr val="00B050"/>
                </a:solidFill>
              </a:rPr>
              <a:t>//</a:t>
            </a:r>
            <a:r>
              <a:rPr lang="en-US" altLang="zh-CN" sz="1600" dirty="0">
                <a:solidFill>
                  <a:srgbClr val="00B050"/>
                </a:solidFill>
              </a:rPr>
              <a:t> </a:t>
            </a:r>
            <a:r>
              <a:rPr lang="zh-CN" altLang="en-US" sz="1600" dirty="0">
                <a:solidFill>
                  <a:srgbClr val="00B050"/>
                </a:solidFill>
              </a:rPr>
              <a:t>移动</a:t>
            </a:r>
            <a:r>
              <a:rPr lang="en-US" altLang="zh-CN" sz="1600" dirty="0" err="1">
                <a:solidFill>
                  <a:srgbClr val="00B050"/>
                </a:solidFill>
              </a:rPr>
              <a:t>polyb</a:t>
            </a:r>
            <a:r>
              <a:rPr lang="zh-CN" altLang="en-US" sz="1600" dirty="0">
                <a:solidFill>
                  <a:srgbClr val="00B050"/>
                </a:solidFill>
              </a:rPr>
              <a:t>多项式链表指针</a:t>
            </a:r>
            <a:endParaRPr lang="en-US" altLang="zh-CN" sz="1700" dirty="0">
              <a:solidFill>
                <a:srgbClr val="00B050"/>
              </a:solidFill>
            </a:endParaRPr>
          </a:p>
          <a:p>
            <a:pPr marL="0" indent="0">
              <a:spcBef>
                <a:spcPts val="0"/>
              </a:spcBef>
              <a:spcAft>
                <a:spcPts val="0"/>
              </a:spcAft>
              <a:buNone/>
            </a:pPr>
            <a:r>
              <a:rPr lang="en-US" altLang="zh-CN" sz="1700" dirty="0"/>
              <a:t>                free(temp);   </a:t>
            </a:r>
            <a:r>
              <a:rPr lang="en-US" altLang="zh-CN" sz="1700" dirty="0">
                <a:solidFill>
                  <a:srgbClr val="CC00CC"/>
                </a:solidFill>
              </a:rPr>
              <a:t>/*</a:t>
            </a:r>
            <a:r>
              <a:rPr lang="zh-CN" altLang="en-US" sz="1700" dirty="0">
                <a:solidFill>
                  <a:srgbClr val="CC00CC"/>
                </a:solidFill>
              </a:rPr>
              <a:t>删除结点</a:t>
            </a:r>
            <a:r>
              <a:rPr lang="en-US" altLang="zh-CN" sz="1700" dirty="0">
                <a:solidFill>
                  <a:srgbClr val="CC00CC"/>
                </a:solidFill>
              </a:rPr>
              <a:t>q</a:t>
            </a:r>
            <a:r>
              <a:rPr lang="zh-CN" altLang="en-US" sz="1700" dirty="0">
                <a:solidFill>
                  <a:srgbClr val="CC00CC"/>
                </a:solidFill>
              </a:rPr>
              <a:t>的同一指数结点*</a:t>
            </a:r>
            <a:r>
              <a:rPr lang="en-US" altLang="zh-CN" sz="1700" dirty="0">
                <a:solidFill>
                  <a:srgbClr val="CC00CC"/>
                </a:solidFill>
              </a:rPr>
              <a:t>/</a:t>
            </a:r>
          </a:p>
          <a:p>
            <a:pPr marL="0" indent="0">
              <a:spcBef>
                <a:spcPts val="0"/>
              </a:spcBef>
              <a:spcAft>
                <a:spcPts val="0"/>
              </a:spcAft>
              <a:buNone/>
            </a:pPr>
            <a:r>
              <a:rPr lang="en-US" altLang="zh-CN" sz="1700" dirty="0"/>
              <a:t>            </a:t>
            </a:r>
            <a:r>
              <a:rPr lang="en-US" altLang="zh-CN" sz="1700" dirty="0">
                <a:solidFill>
                  <a:srgbClr val="008000"/>
                </a:solidFill>
              </a:rPr>
              <a:t>}</a:t>
            </a:r>
          </a:p>
          <a:p>
            <a:pPr marL="0" indent="0">
              <a:spcBef>
                <a:spcPts val="0"/>
              </a:spcBef>
              <a:spcAft>
                <a:spcPts val="0"/>
              </a:spcAft>
              <a:buNone/>
            </a:pPr>
            <a:r>
              <a:rPr lang="en-US" altLang="zh-CN" sz="1700" dirty="0">
                <a:solidFill>
                  <a:srgbClr val="008000"/>
                </a:solidFill>
              </a:rPr>
              <a:t>            else {</a:t>
            </a:r>
            <a:r>
              <a:rPr lang="en-US" altLang="zh-CN" sz="1700" dirty="0"/>
              <a:t>       </a:t>
            </a:r>
            <a:r>
              <a:rPr lang="en-US" altLang="zh-CN" sz="1700" dirty="0">
                <a:solidFill>
                  <a:srgbClr val="CC00CC"/>
                </a:solidFill>
              </a:rPr>
              <a:t>/*</a:t>
            </a:r>
            <a:r>
              <a:rPr lang="zh-CN" altLang="en-US" sz="1700" dirty="0">
                <a:solidFill>
                  <a:srgbClr val="CC00CC"/>
                </a:solidFill>
              </a:rPr>
              <a:t>若系数和为零，则删除结点</a:t>
            </a:r>
            <a:r>
              <a:rPr lang="en-US" altLang="zh-CN" sz="1700" dirty="0">
                <a:solidFill>
                  <a:srgbClr val="CC00CC"/>
                </a:solidFill>
              </a:rPr>
              <a:t>p</a:t>
            </a:r>
            <a:r>
              <a:rPr lang="zh-CN" altLang="en-US" sz="1700" dirty="0">
                <a:solidFill>
                  <a:srgbClr val="CC00CC"/>
                </a:solidFill>
              </a:rPr>
              <a:t>与</a:t>
            </a:r>
            <a:r>
              <a:rPr lang="en-US" altLang="zh-CN" sz="1700" dirty="0">
                <a:solidFill>
                  <a:srgbClr val="CC00CC"/>
                </a:solidFill>
              </a:rPr>
              <a:t>q</a:t>
            </a:r>
            <a:r>
              <a:rPr lang="zh-CN" altLang="en-US" sz="1700" dirty="0">
                <a:solidFill>
                  <a:srgbClr val="CC00CC"/>
                </a:solidFill>
              </a:rPr>
              <a:t>，并将指针指向下一个结点*</a:t>
            </a:r>
            <a:r>
              <a:rPr lang="en-US" altLang="zh-CN" sz="1700" dirty="0">
                <a:solidFill>
                  <a:srgbClr val="CC00CC"/>
                </a:solidFill>
              </a:rPr>
              <a:t>/</a:t>
            </a:r>
          </a:p>
          <a:p>
            <a:pPr marL="0" indent="0">
              <a:spcBef>
                <a:spcPts val="0"/>
              </a:spcBef>
              <a:spcAft>
                <a:spcPts val="0"/>
              </a:spcAft>
              <a:buNone/>
            </a:pPr>
            <a:r>
              <a:rPr lang="en-US" altLang="zh-CN" sz="1700" dirty="0"/>
              <a:t>                temp=p; </a:t>
            </a:r>
            <a:endParaRPr lang="en-US" altLang="zh-CN" sz="1600" dirty="0">
              <a:solidFill>
                <a:srgbClr val="00B050"/>
              </a:solidFill>
            </a:endParaRPr>
          </a:p>
          <a:p>
            <a:pPr marL="0" indent="0">
              <a:spcBef>
                <a:spcPts val="0"/>
              </a:spcBef>
              <a:spcAft>
                <a:spcPts val="0"/>
              </a:spcAft>
              <a:buNone/>
            </a:pPr>
            <a:r>
              <a:rPr lang="en-US" altLang="zh-CN" sz="1700" dirty="0"/>
              <a:t>	  p=p-&gt;next; </a:t>
            </a:r>
            <a:endParaRPr lang="en-US" altLang="zh-CN" sz="1600" dirty="0">
              <a:solidFill>
                <a:srgbClr val="00B050"/>
              </a:solidFill>
            </a:endParaRPr>
          </a:p>
          <a:p>
            <a:pPr marL="0" indent="0">
              <a:spcBef>
                <a:spcPts val="0"/>
              </a:spcBef>
              <a:spcAft>
                <a:spcPts val="0"/>
              </a:spcAft>
              <a:buNone/>
            </a:pPr>
            <a:r>
              <a:rPr lang="en-US" altLang="zh-CN" sz="1700" dirty="0"/>
              <a:t>                free(temp); </a:t>
            </a:r>
            <a:r>
              <a:rPr lang="en-US" altLang="zh-CN" sz="1600" dirty="0">
                <a:solidFill>
                  <a:srgbClr val="00B050"/>
                </a:solidFill>
              </a:rPr>
              <a:t>//</a:t>
            </a:r>
            <a:r>
              <a:rPr lang="zh-CN" altLang="en-US" sz="1600" dirty="0">
                <a:solidFill>
                  <a:srgbClr val="00B050"/>
                </a:solidFill>
              </a:rPr>
              <a:t>删除结点</a:t>
            </a:r>
            <a:r>
              <a:rPr lang="en-US" altLang="zh-CN" sz="1600" dirty="0">
                <a:solidFill>
                  <a:srgbClr val="00B050"/>
                </a:solidFill>
              </a:rPr>
              <a:t>p</a:t>
            </a:r>
          </a:p>
          <a:p>
            <a:pPr marL="0" indent="0">
              <a:spcBef>
                <a:spcPts val="0"/>
              </a:spcBef>
              <a:spcAft>
                <a:spcPts val="0"/>
              </a:spcAft>
              <a:buNone/>
            </a:pPr>
            <a:r>
              <a:rPr lang="en-US" altLang="zh-CN" sz="1700" dirty="0"/>
              <a:t>                temp=q; </a:t>
            </a:r>
            <a:endParaRPr lang="en-US" altLang="zh-CN" sz="1600" dirty="0">
              <a:solidFill>
                <a:srgbClr val="00B050"/>
              </a:solidFill>
            </a:endParaRPr>
          </a:p>
          <a:p>
            <a:pPr marL="0" indent="0">
              <a:spcBef>
                <a:spcPts val="0"/>
              </a:spcBef>
              <a:spcAft>
                <a:spcPts val="0"/>
              </a:spcAft>
              <a:buNone/>
            </a:pPr>
            <a:r>
              <a:rPr lang="en-US" altLang="zh-CN" sz="1700" dirty="0"/>
              <a:t>                q=q-&gt;next; </a:t>
            </a:r>
            <a:endParaRPr lang="en-US" altLang="zh-CN" sz="1600" dirty="0">
              <a:solidFill>
                <a:srgbClr val="00B050"/>
              </a:solidFill>
            </a:endParaRPr>
          </a:p>
          <a:p>
            <a:pPr marL="0" indent="0">
              <a:spcBef>
                <a:spcPts val="0"/>
              </a:spcBef>
              <a:spcAft>
                <a:spcPts val="0"/>
              </a:spcAft>
              <a:buNone/>
            </a:pPr>
            <a:r>
              <a:rPr lang="en-US" altLang="zh-CN" sz="1700" dirty="0"/>
              <a:t>                free(temp);  </a:t>
            </a:r>
            <a:r>
              <a:rPr lang="en-US" altLang="zh-CN" sz="1600" dirty="0">
                <a:solidFill>
                  <a:srgbClr val="00B050"/>
                </a:solidFill>
              </a:rPr>
              <a:t>//</a:t>
            </a:r>
            <a:r>
              <a:rPr lang="zh-CN" altLang="en-US" sz="1600" dirty="0">
                <a:solidFill>
                  <a:srgbClr val="00B050"/>
                </a:solidFill>
              </a:rPr>
              <a:t>删除结点</a:t>
            </a:r>
            <a:r>
              <a:rPr lang="en-US" altLang="zh-CN" sz="1600" dirty="0">
                <a:solidFill>
                  <a:srgbClr val="00B050"/>
                </a:solidFill>
              </a:rPr>
              <a:t>q</a:t>
            </a:r>
          </a:p>
          <a:p>
            <a:pPr marL="0" indent="0">
              <a:spcBef>
                <a:spcPts val="0"/>
              </a:spcBef>
              <a:spcAft>
                <a:spcPts val="0"/>
              </a:spcAft>
              <a:buNone/>
            </a:pPr>
            <a:r>
              <a:rPr lang="en-US" altLang="zh-CN" sz="1700" dirty="0"/>
              <a:t>            </a:t>
            </a:r>
            <a:r>
              <a:rPr lang="en-US" altLang="zh-CN" sz="1700" dirty="0">
                <a:solidFill>
                  <a:srgbClr val="008000"/>
                </a:solidFill>
              </a:rPr>
              <a:t>}</a:t>
            </a:r>
          </a:p>
          <a:p>
            <a:pPr marL="0" indent="0">
              <a:spcBef>
                <a:spcPts val="0"/>
              </a:spcBef>
              <a:spcAft>
                <a:spcPts val="0"/>
              </a:spcAft>
              <a:buNone/>
            </a:pPr>
            <a:r>
              <a:rPr lang="en-US" altLang="zh-CN" sz="1700" dirty="0"/>
              <a:t>        </a:t>
            </a:r>
            <a:r>
              <a:rPr lang="en-US" altLang="zh-CN" sz="1700" dirty="0">
                <a:solidFill>
                  <a:srgbClr val="C00000"/>
                </a:solidFill>
              </a:rPr>
              <a:t>}</a:t>
            </a:r>
          </a:p>
          <a:p>
            <a:pPr marL="0" indent="0">
              <a:spcBef>
                <a:spcPts val="0"/>
              </a:spcBef>
              <a:spcAft>
                <a:spcPts val="0"/>
              </a:spcAft>
              <a:buNone/>
            </a:pPr>
            <a:r>
              <a:rPr lang="en-US" altLang="zh-CN" sz="1700" dirty="0">
                <a:solidFill>
                  <a:srgbClr val="C00000"/>
                </a:solidFill>
              </a:rPr>
              <a:t>        else {   </a:t>
            </a:r>
            <a:r>
              <a:rPr lang="en-US" altLang="zh-CN" sz="1700" dirty="0">
                <a:solidFill>
                  <a:srgbClr val="CC00CC"/>
                </a:solidFill>
              </a:rPr>
              <a:t>/*</a:t>
            </a:r>
            <a:r>
              <a:rPr lang="zh-CN" altLang="en-US" sz="1700" dirty="0">
                <a:solidFill>
                  <a:srgbClr val="CC00CC"/>
                </a:solidFill>
              </a:rPr>
              <a:t>则</a:t>
            </a:r>
            <a:r>
              <a:rPr lang="en-US" altLang="zh-CN" sz="1700" dirty="0">
                <a:solidFill>
                  <a:srgbClr val="00B050"/>
                </a:solidFill>
              </a:rPr>
              <a:t>q</a:t>
            </a:r>
            <a:r>
              <a:rPr lang="zh-CN" altLang="en-US" sz="1700" dirty="0">
                <a:solidFill>
                  <a:srgbClr val="CC00CC"/>
                </a:solidFill>
              </a:rPr>
              <a:t>所指的结点放入和多项式</a:t>
            </a:r>
            <a:r>
              <a:rPr lang="en-US" altLang="zh-CN" sz="1700" dirty="0">
                <a:solidFill>
                  <a:srgbClr val="00B050"/>
                </a:solidFill>
              </a:rPr>
              <a:t>:</a:t>
            </a:r>
            <a:r>
              <a:rPr lang="en-US" altLang="zh-CN" sz="1600" dirty="0">
                <a:solidFill>
                  <a:srgbClr val="00B050"/>
                </a:solidFill>
              </a:rPr>
              <a:t> p-&gt;exp </a:t>
            </a:r>
            <a:r>
              <a:rPr lang="en-US" altLang="zh-CN" sz="1600" dirty="0">
                <a:solidFill>
                  <a:srgbClr val="00B050"/>
                </a:solidFill>
                <a:highlight>
                  <a:srgbClr val="FFFF00"/>
                </a:highlight>
              </a:rPr>
              <a:t>&gt; q</a:t>
            </a:r>
            <a:r>
              <a:rPr lang="en-US" altLang="zh-CN" sz="1600" dirty="0">
                <a:solidFill>
                  <a:srgbClr val="00B050"/>
                </a:solidFill>
              </a:rPr>
              <a:t>-&gt;exp</a:t>
            </a:r>
            <a:r>
              <a:rPr lang="zh-CN" altLang="en-US" sz="1600" dirty="0">
                <a:solidFill>
                  <a:srgbClr val="00B050"/>
                </a:solidFill>
              </a:rPr>
              <a:t>时</a:t>
            </a:r>
            <a:r>
              <a:rPr lang="en-US" altLang="zh-CN" sz="1600" dirty="0">
                <a:solidFill>
                  <a:srgbClr val="00B050"/>
                </a:solidFill>
              </a:rPr>
              <a:t> </a:t>
            </a:r>
            <a:r>
              <a:rPr lang="zh-CN" altLang="en-US" sz="1700" dirty="0">
                <a:solidFill>
                  <a:srgbClr val="CC00CC"/>
                </a:solidFill>
              </a:rPr>
              <a:t>*</a:t>
            </a:r>
            <a:r>
              <a:rPr lang="en-US" altLang="zh-CN" sz="1700" dirty="0">
                <a:solidFill>
                  <a:srgbClr val="CC00CC"/>
                </a:solidFill>
              </a:rPr>
              <a:t>/</a:t>
            </a:r>
            <a:endParaRPr lang="en-US" altLang="zh-CN" sz="1700" dirty="0"/>
          </a:p>
          <a:p>
            <a:pPr marL="0" indent="0">
              <a:spcBef>
                <a:spcPts val="0"/>
              </a:spcBef>
              <a:spcAft>
                <a:spcPts val="0"/>
              </a:spcAft>
              <a:buNone/>
            </a:pPr>
            <a:r>
              <a:rPr lang="en-US" altLang="zh-CN" sz="1700" dirty="0"/>
              <a:t>            tail-&gt;next=q;</a:t>
            </a:r>
          </a:p>
          <a:p>
            <a:pPr marL="0" indent="0">
              <a:spcBef>
                <a:spcPts val="0"/>
              </a:spcBef>
              <a:spcAft>
                <a:spcPts val="0"/>
              </a:spcAft>
              <a:buNone/>
            </a:pPr>
            <a:r>
              <a:rPr lang="en-US" altLang="zh-CN" sz="1700" dirty="0"/>
              <a:t>            tail=q; </a:t>
            </a:r>
          </a:p>
          <a:p>
            <a:pPr marL="0" indent="0">
              <a:spcBef>
                <a:spcPts val="0"/>
              </a:spcBef>
              <a:spcAft>
                <a:spcPts val="0"/>
              </a:spcAft>
              <a:buNone/>
            </a:pPr>
            <a:r>
              <a:rPr lang="en-US" altLang="zh-CN" sz="1700" dirty="0"/>
              <a:t>            q=q-&gt;next; </a:t>
            </a:r>
          </a:p>
          <a:p>
            <a:pPr marL="0" indent="0">
              <a:spcBef>
                <a:spcPts val="0"/>
              </a:spcBef>
              <a:spcAft>
                <a:spcPts val="0"/>
              </a:spcAft>
              <a:buNone/>
            </a:pPr>
            <a:r>
              <a:rPr lang="en-US" altLang="zh-CN" sz="1700" dirty="0"/>
              <a:t>        </a:t>
            </a:r>
            <a:r>
              <a:rPr lang="en-US" altLang="zh-CN" sz="1700" dirty="0">
                <a:solidFill>
                  <a:srgbClr val="C00000"/>
                </a:solidFill>
              </a:rPr>
              <a:t>}</a:t>
            </a:r>
          </a:p>
          <a:p>
            <a:pPr marL="0" indent="0">
              <a:spcBef>
                <a:spcPts val="0"/>
              </a:spcBef>
              <a:spcAft>
                <a:spcPts val="0"/>
              </a:spcAft>
              <a:buNone/>
            </a:pPr>
            <a:r>
              <a:rPr lang="en-US" altLang="zh-CN" sz="1700" dirty="0"/>
              <a:t>    } </a:t>
            </a:r>
            <a:r>
              <a:rPr lang="en-US" altLang="zh-CN" sz="1700" dirty="0">
                <a:solidFill>
                  <a:srgbClr val="00B050"/>
                </a:solidFill>
              </a:rPr>
              <a:t>//while</a:t>
            </a:r>
            <a:r>
              <a:rPr lang="zh-CN" altLang="en-US" sz="1700" dirty="0">
                <a:solidFill>
                  <a:srgbClr val="00B050"/>
                </a:solidFill>
              </a:rPr>
              <a:t>结束</a:t>
            </a:r>
            <a:endParaRPr lang="en-US" altLang="zh-CN" sz="1700" dirty="0">
              <a:solidFill>
                <a:srgbClr val="00B050"/>
              </a:solidFill>
            </a:endParaRPr>
          </a:p>
          <a:p>
            <a:pPr marL="0" indent="0">
              <a:spcBef>
                <a:spcPts val="0"/>
              </a:spcBef>
              <a:spcAft>
                <a:spcPts val="0"/>
              </a:spcAft>
              <a:buNone/>
            </a:pPr>
            <a:r>
              <a:rPr lang="en-US" altLang="zh-CN" sz="1700" dirty="0"/>
              <a:t>    if(p!=NULL)  </a:t>
            </a:r>
            <a:r>
              <a:rPr lang="en-US" altLang="zh-CN" sz="1700" dirty="0">
                <a:solidFill>
                  <a:srgbClr val="CC00CC"/>
                </a:solidFill>
              </a:rPr>
              <a:t>/*</a:t>
            </a:r>
            <a:r>
              <a:rPr lang="zh-CN" altLang="en-US" sz="1700" dirty="0">
                <a:solidFill>
                  <a:srgbClr val="CC00CC"/>
                </a:solidFill>
              </a:rPr>
              <a:t>多项式</a:t>
            </a:r>
            <a:r>
              <a:rPr lang="en-US" altLang="zh-CN" sz="1600" dirty="0" err="1">
                <a:solidFill>
                  <a:srgbClr val="CC00CC"/>
                </a:solidFill>
              </a:rPr>
              <a:t>polya</a:t>
            </a:r>
            <a:r>
              <a:rPr lang="zh-CN" altLang="en-US" sz="1700" dirty="0">
                <a:solidFill>
                  <a:srgbClr val="CC00CC"/>
                </a:solidFill>
              </a:rPr>
              <a:t>中还有剩余，则将剩余的结点加入到和多项式中*</a:t>
            </a:r>
            <a:r>
              <a:rPr lang="en-US" altLang="zh-CN" sz="1700" dirty="0">
                <a:solidFill>
                  <a:srgbClr val="CC00CC"/>
                </a:solidFill>
              </a:rPr>
              <a:t>/</a:t>
            </a:r>
          </a:p>
          <a:p>
            <a:pPr marL="0" indent="0">
              <a:spcBef>
                <a:spcPts val="0"/>
              </a:spcBef>
              <a:spcAft>
                <a:spcPts val="0"/>
              </a:spcAft>
              <a:buNone/>
            </a:pPr>
            <a:r>
              <a:rPr lang="en-US" altLang="zh-CN" sz="1700" dirty="0"/>
              <a:t>        tail-&gt;next=p;</a:t>
            </a:r>
          </a:p>
          <a:p>
            <a:pPr marL="0" indent="0">
              <a:spcBef>
                <a:spcPts val="0"/>
              </a:spcBef>
              <a:spcAft>
                <a:spcPts val="0"/>
              </a:spcAft>
              <a:buNone/>
            </a:pPr>
            <a:r>
              <a:rPr lang="en-US" altLang="zh-CN" sz="1700" dirty="0"/>
              <a:t>    else               </a:t>
            </a:r>
            <a:r>
              <a:rPr lang="en-US" altLang="zh-CN" sz="1700" dirty="0">
                <a:solidFill>
                  <a:srgbClr val="CC00CC"/>
                </a:solidFill>
              </a:rPr>
              <a:t>/*</a:t>
            </a:r>
            <a:r>
              <a:rPr lang="zh-CN" altLang="en-US" sz="1700" dirty="0">
                <a:solidFill>
                  <a:srgbClr val="CC00CC"/>
                </a:solidFill>
              </a:rPr>
              <a:t>否则，将</a:t>
            </a:r>
            <a:r>
              <a:rPr lang="en-US" altLang="zh-CN" sz="1600" dirty="0" err="1">
                <a:solidFill>
                  <a:srgbClr val="CC00CC"/>
                </a:solidFill>
              </a:rPr>
              <a:t>polyb</a:t>
            </a:r>
            <a:r>
              <a:rPr lang="zh-CN" altLang="en-US" sz="1700" dirty="0">
                <a:solidFill>
                  <a:srgbClr val="CC00CC"/>
                </a:solidFill>
              </a:rPr>
              <a:t>中的结点加入到和多项式中*</a:t>
            </a:r>
            <a:r>
              <a:rPr lang="en-US" altLang="zh-CN" sz="1700" dirty="0">
                <a:solidFill>
                  <a:srgbClr val="CC00CC"/>
                </a:solidFill>
              </a:rPr>
              <a:t>/</a:t>
            </a:r>
          </a:p>
          <a:p>
            <a:pPr marL="0" indent="0">
              <a:spcBef>
                <a:spcPts val="0"/>
              </a:spcBef>
              <a:spcAft>
                <a:spcPts val="0"/>
              </a:spcAft>
              <a:buNone/>
            </a:pPr>
            <a:r>
              <a:rPr lang="en-US" altLang="zh-CN" sz="1700" dirty="0"/>
              <a:t>        tail-&gt;next=q;</a:t>
            </a:r>
          </a:p>
          <a:p>
            <a:pPr marL="0" indent="0">
              <a:spcBef>
                <a:spcPts val="0"/>
              </a:spcBef>
              <a:spcAft>
                <a:spcPts val="0"/>
              </a:spcAft>
              <a:buNone/>
            </a:pPr>
            <a:r>
              <a:rPr lang="en-US" altLang="zh-CN" sz="1700" dirty="0"/>
              <a:t>}</a:t>
            </a:r>
            <a:endParaRPr lang="zh-CN" altLang="en-US" sz="1700" dirty="0"/>
          </a:p>
        </p:txBody>
      </p:sp>
    </p:spTree>
    <p:extLst>
      <p:ext uri="{BB962C8B-B14F-4D97-AF65-F5344CB8AC3E}">
        <p14:creationId xmlns:p14="http://schemas.microsoft.com/office/powerpoint/2010/main" val="1832807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B0CBF988-0B33-4958-8BFA-1FDAC07A4B63}"/>
              </a:ext>
            </a:extLst>
          </p:cNvPr>
          <p:cNvSpPr>
            <a:spLocks noGrp="1" noChangeArrowheads="1"/>
          </p:cNvSpPr>
          <p:nvPr>
            <p:ph type="title"/>
          </p:nvPr>
        </p:nvSpPr>
        <p:spPr>
          <a:xfrm>
            <a:off x="1066800" y="533400"/>
            <a:ext cx="10668000" cy="609600"/>
          </a:xfrm>
        </p:spPr>
        <p:txBody>
          <a:bodyPr/>
          <a:lstStyle/>
          <a:p>
            <a:r>
              <a:rPr lang="zh-CN" altLang="en-US" dirty="0"/>
              <a:t>线性表链式存储方式的比较 </a:t>
            </a:r>
          </a:p>
        </p:txBody>
      </p:sp>
      <p:graphicFrame>
        <p:nvGraphicFramePr>
          <p:cNvPr id="170116" name="Group 132">
            <a:extLst>
              <a:ext uri="{FF2B5EF4-FFF2-40B4-BE49-F238E27FC236}">
                <a16:creationId xmlns:a16="http://schemas.microsoft.com/office/drawing/2014/main" id="{1F191C40-9F8D-4001-80DA-9BC88F70751F}"/>
              </a:ext>
            </a:extLst>
          </p:cNvPr>
          <p:cNvGraphicFramePr>
            <a:graphicFrameLocks noGrp="1"/>
          </p:cNvGraphicFramePr>
          <p:nvPr>
            <p:ph idx="1"/>
            <p:extLst>
              <p:ext uri="{D42A27DB-BD31-4B8C-83A1-F6EECF244321}">
                <p14:modId xmlns:p14="http://schemas.microsoft.com/office/powerpoint/2010/main" val="1235996058"/>
              </p:ext>
            </p:extLst>
          </p:nvPr>
        </p:nvGraphicFramePr>
        <p:xfrm>
          <a:off x="685800" y="1227840"/>
          <a:ext cx="10359016" cy="5112000"/>
        </p:xfrm>
        <a:graphic>
          <a:graphicData uri="http://schemas.openxmlformats.org/drawingml/2006/table">
            <a:tbl>
              <a:tblPr/>
              <a:tblGrid>
                <a:gridCol w="2542910">
                  <a:extLst>
                    <a:ext uri="{9D8B030D-6E8A-4147-A177-3AD203B41FA5}">
                      <a16:colId xmlns:a16="http://schemas.microsoft.com/office/drawing/2014/main" val="2823644791"/>
                    </a:ext>
                  </a:extLst>
                </a:gridCol>
                <a:gridCol w="1866015">
                  <a:extLst>
                    <a:ext uri="{9D8B030D-6E8A-4147-A177-3AD203B41FA5}">
                      <a16:colId xmlns:a16="http://schemas.microsoft.com/office/drawing/2014/main" val="4252953490"/>
                    </a:ext>
                  </a:extLst>
                </a:gridCol>
                <a:gridCol w="1866015">
                  <a:extLst>
                    <a:ext uri="{9D8B030D-6E8A-4147-A177-3AD203B41FA5}">
                      <a16:colId xmlns:a16="http://schemas.microsoft.com/office/drawing/2014/main" val="3734625441"/>
                    </a:ext>
                  </a:extLst>
                </a:gridCol>
                <a:gridCol w="4084076">
                  <a:extLst>
                    <a:ext uri="{9D8B030D-6E8A-4147-A177-3AD203B41FA5}">
                      <a16:colId xmlns:a16="http://schemas.microsoft.com/office/drawing/2014/main" val="3629070652"/>
                    </a:ext>
                  </a:extLst>
                </a:gridCol>
              </a:tblGrid>
              <a:tr h="792000">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找表头结点</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找表尾结点</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找</a:t>
                      </a:r>
                      <a:r>
                        <a:rPr kumimoji="1"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结点前驱结点</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39216934"/>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带头结点</a:t>
                      </a: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单</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L-&gt;next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一重循环</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r>
                        <a:rPr kumimoji="1" lang="en-US" altLang="zh-CN" sz="2000" b="1"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n</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顺</a:t>
                      </a:r>
                      <a:r>
                        <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P</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结点的</a:t>
                      </a:r>
                      <a:r>
                        <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next</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域</a:t>
                      </a:r>
                      <a:r>
                        <a:rPr kumimoji="1" lang="zh-CN" altLang="en-US" sz="2000" b="1" i="0" u="none" strike="noStrike" kern="1200" cap="none" normalizeH="0" baseline="0" dirty="0">
                          <a:ln>
                            <a:noFill/>
                          </a:ln>
                          <a:solidFill>
                            <a:srgbClr val="00B050"/>
                          </a:solidFill>
                          <a:effectLst/>
                          <a:latin typeface="微软雅黑" panose="020B0503020204020204" pitchFamily="34" charset="-122"/>
                          <a:ea typeface="微软雅黑" panose="020B0503020204020204" pitchFamily="34" charset="-122"/>
                          <a:cs typeface="+mn-cs"/>
                        </a:rPr>
                        <a:t>无法</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找到</a:t>
                      </a:r>
                      <a:endPar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P</a:t>
                      </a:r>
                      <a:r>
                        <a:rPr kumimoji="1" lang="zh-CN" altLang="en-US" sz="2000" b="1" i="0" u="none" strike="noStrike" kern="1200" cap="none" normalizeH="0" baseline="0" dirty="0">
                          <a:ln>
                            <a:noFill/>
                          </a:ln>
                          <a:solidFill>
                            <a:schemeClr val="tx1"/>
                          </a:solidFill>
                          <a:effectLst/>
                          <a:latin typeface="微软雅黑" panose="020B0503020204020204" pitchFamily="34" charset="-122"/>
                          <a:ea typeface="微软雅黑" panose="020B0503020204020204" pitchFamily="34" charset="-122"/>
                          <a:cs typeface="+mn-cs"/>
                        </a:rPr>
                        <a:t>结点的前驱</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3097871"/>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带头结点</a:t>
                      </a: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循环单</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链表（头指针）</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L-&gt;next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一重循环</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r>
                        <a:rPr kumimoji="1" lang="en-US" altLang="zh-CN" sz="2000" b="1"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n</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顺</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域</a:t>
                      </a:r>
                      <a:r>
                        <a:rPr kumimoji="1" lang="zh-CN" altLang="en-US" sz="2000" b="1"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可以</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找到</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结点的前驱时间</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r>
                        <a:rPr kumimoji="1" lang="en-US" altLang="zh-CN" sz="2000" b="1"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n</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4722715"/>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a:t>
                      </a: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尾指针</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的</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循环单</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R-&gt;next  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R</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顺</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域</a:t>
                      </a:r>
                      <a:r>
                        <a:rPr kumimoji="1" lang="zh-CN" altLang="en-US" sz="2000" b="1"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可以</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找到</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结点的前驱时间</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7620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r>
                        <a:rPr kumimoji="1" lang="en-US" altLang="zh-CN" sz="2000" b="1" i="0" u="none" strike="noStrike" cap="none" normalizeH="0" baseline="0" dirty="0">
                          <a:ln>
                            <a:noFill/>
                          </a:ln>
                          <a:solidFill>
                            <a:srgbClr val="00B050"/>
                          </a:solidFill>
                          <a:effectLst/>
                          <a:latin typeface="微软雅黑" panose="020B0503020204020204" pitchFamily="34" charset="-122"/>
                          <a:ea typeface="微软雅黑" panose="020B0503020204020204" pitchFamily="34" charset="-122"/>
                        </a:rPr>
                        <a:t>n</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4884452"/>
                  </a:ext>
                </a:extLst>
              </a:tr>
              <a:tr h="1080000">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带头结点</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CC00CC"/>
                          </a:solidFill>
                          <a:effectLst/>
                          <a:latin typeface="微软雅黑" panose="020B0503020204020204" pitchFamily="34" charset="-122"/>
                          <a:ea typeface="微软雅黑" panose="020B0503020204020204" pitchFamily="34" charset="-122"/>
                        </a:rPr>
                        <a:t>双向</a:t>
                      </a:r>
                      <a:r>
                        <a:rPr kumimoji="1" lang="zh-CN" altLang="en-US" sz="2000" b="1" i="0" u="none" strike="noStrike" kern="1200" cap="none" normalizeH="0" baseline="0" dirty="0">
                          <a:ln>
                            <a:noFill/>
                          </a:ln>
                          <a:solidFill>
                            <a:srgbClr val="CC00CC"/>
                          </a:solidFill>
                          <a:effectLst/>
                          <a:latin typeface="微软雅黑" panose="020B0503020204020204" pitchFamily="34" charset="-122"/>
                          <a:ea typeface="微软雅黑" panose="020B0503020204020204" pitchFamily="34" charset="-122"/>
                          <a:cs typeface="+mn-cs"/>
                        </a:rPr>
                        <a:t>循环</a:t>
                      </a: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链表</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L-&gt;next  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L-&gt;prior</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ctr"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76200"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marL="742950" indent="-285750"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marL="1143000" indent="-228600"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marL="1600200" indent="-228600"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marL="2057400" indent="-228600"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P-&gt;prior</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时间耗费</a:t>
                      </a:r>
                      <a:r>
                        <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079819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DAB29A6E-8A0E-4C6A-9F38-984193148B22}"/>
              </a:ext>
            </a:extLst>
          </p:cNvPr>
          <p:cNvSpPr>
            <a:spLocks noGrp="1" noChangeArrowheads="1"/>
          </p:cNvSpPr>
          <p:nvPr>
            <p:ph type="title"/>
          </p:nvPr>
        </p:nvSpPr>
        <p:spPr/>
        <p:txBody>
          <a:bodyPr/>
          <a:lstStyle/>
          <a:p>
            <a:r>
              <a:rPr lang="zh-CN" altLang="en-US" dirty="0"/>
              <a:t>例</a:t>
            </a:r>
            <a:r>
              <a:rPr lang="en-US" altLang="zh-CN" dirty="0"/>
              <a:t>2.6</a:t>
            </a:r>
            <a:endParaRPr lang="zh-CN" altLang="en-US" b="0" dirty="0"/>
          </a:p>
        </p:txBody>
      </p:sp>
      <p:sp>
        <p:nvSpPr>
          <p:cNvPr id="175107" name="Rectangle 3">
            <a:extLst>
              <a:ext uri="{FF2B5EF4-FFF2-40B4-BE49-F238E27FC236}">
                <a16:creationId xmlns:a16="http://schemas.microsoft.com/office/drawing/2014/main" id="{41C86D0B-F69D-40BD-AC71-F8E5F30DF117}"/>
              </a:ext>
            </a:extLst>
          </p:cNvPr>
          <p:cNvSpPr>
            <a:spLocks noGrp="1" noChangeArrowheads="1"/>
          </p:cNvSpPr>
          <p:nvPr>
            <p:ph type="body"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spcAft>
                <a:spcPts val="0"/>
              </a:spcAft>
            </a:pPr>
            <a:r>
              <a:rPr lang="zh-CN" altLang="en-US" sz="2400" dirty="0"/>
              <a:t>设计一个高效的算法，从</a:t>
            </a:r>
            <a:r>
              <a:rPr lang="zh-CN" altLang="en-US" sz="2400" dirty="0">
                <a:solidFill>
                  <a:srgbClr val="00B050"/>
                </a:solidFill>
              </a:rPr>
              <a:t>顺序表</a:t>
            </a:r>
            <a:r>
              <a:rPr lang="en-US" altLang="zh-CN" sz="2400" dirty="0"/>
              <a:t>L</a:t>
            </a:r>
            <a:r>
              <a:rPr lang="zh-CN" altLang="en-US" sz="2400" dirty="0"/>
              <a:t>中删除所有值为</a:t>
            </a:r>
            <a:r>
              <a:rPr lang="en-US" altLang="zh-CN" sz="2400" dirty="0"/>
              <a:t>x</a:t>
            </a:r>
            <a:r>
              <a:rPr lang="zh-CN" altLang="en-US" sz="2400" dirty="0"/>
              <a:t>的元素，并要求算法的</a:t>
            </a:r>
            <a:r>
              <a:rPr lang="zh-CN" altLang="en-US" sz="2400" dirty="0">
                <a:solidFill>
                  <a:srgbClr val="00B050"/>
                </a:solidFill>
              </a:rPr>
              <a:t>时间</a:t>
            </a:r>
            <a:r>
              <a:rPr lang="zh-CN" altLang="en-US" sz="2400" dirty="0"/>
              <a:t>复杂度为</a:t>
            </a:r>
            <a:r>
              <a:rPr lang="en-US" altLang="zh-CN" sz="2400" dirty="0"/>
              <a:t>O(</a:t>
            </a:r>
            <a:r>
              <a:rPr lang="en-US" altLang="zh-CN" sz="2400" dirty="0">
                <a:solidFill>
                  <a:srgbClr val="00B050"/>
                </a:solidFill>
              </a:rPr>
              <a:t>n</a:t>
            </a:r>
            <a:r>
              <a:rPr lang="en-US" altLang="zh-CN" sz="2400" dirty="0"/>
              <a:t>)</a:t>
            </a:r>
            <a:r>
              <a:rPr lang="zh-CN" altLang="en-US" sz="2400" dirty="0"/>
              <a:t>，</a:t>
            </a:r>
            <a:r>
              <a:rPr lang="zh-CN" altLang="en-US" sz="2400" dirty="0">
                <a:solidFill>
                  <a:srgbClr val="00B050"/>
                </a:solidFill>
              </a:rPr>
              <a:t>空间</a:t>
            </a:r>
            <a:r>
              <a:rPr lang="zh-CN" altLang="en-US" sz="2400" dirty="0"/>
              <a:t>复杂度为</a:t>
            </a:r>
            <a:r>
              <a:rPr lang="en-US" altLang="zh-CN" sz="2400" dirty="0"/>
              <a:t>O(</a:t>
            </a:r>
            <a:r>
              <a:rPr lang="en-US" altLang="zh-CN" sz="2400" dirty="0">
                <a:solidFill>
                  <a:srgbClr val="00B050"/>
                </a:solidFill>
              </a:rPr>
              <a:t>1</a:t>
            </a:r>
            <a:r>
              <a:rPr lang="en-US" altLang="zh-CN" sz="2400" dirty="0"/>
              <a:t>)</a:t>
            </a:r>
            <a:r>
              <a:rPr lang="zh-CN" altLang="en-US" sz="2400" dirty="0"/>
              <a:t>。</a:t>
            </a:r>
            <a:endParaRPr lang="en-US" altLang="zh-CN" sz="2400" dirty="0"/>
          </a:p>
          <a:p>
            <a:pPr marL="576000" lvl="1">
              <a:lnSpc>
                <a:spcPct val="150000"/>
              </a:lnSpc>
              <a:spcBef>
                <a:spcPts val="600"/>
              </a:spcBef>
              <a:spcAft>
                <a:spcPts val="0"/>
              </a:spcAft>
            </a:pPr>
            <a:r>
              <a:rPr lang="en-US" altLang="zh-CN" dirty="0" err="1">
                <a:solidFill>
                  <a:srgbClr val="FF0000"/>
                </a:solidFill>
              </a:rPr>
              <a:t>i</a:t>
            </a:r>
            <a:r>
              <a:rPr lang="en-US" altLang="zh-CN" dirty="0">
                <a:solidFill>
                  <a:srgbClr val="FF0000"/>
                </a:solidFill>
              </a:rPr>
              <a:t> </a:t>
            </a:r>
            <a:r>
              <a:rPr lang="zh-CN" altLang="en-US" dirty="0"/>
              <a:t>记录原表的位置；</a:t>
            </a:r>
            <a:endParaRPr lang="en-US" altLang="zh-CN" dirty="0"/>
          </a:p>
          <a:p>
            <a:pPr marL="576000" lvl="1">
              <a:lnSpc>
                <a:spcPct val="150000"/>
              </a:lnSpc>
              <a:spcBef>
                <a:spcPts val="600"/>
              </a:spcBef>
              <a:spcAft>
                <a:spcPts val="0"/>
              </a:spcAft>
            </a:pPr>
            <a:r>
              <a:rPr lang="en-US" altLang="zh-CN" dirty="0">
                <a:solidFill>
                  <a:srgbClr val="FF0000"/>
                </a:solidFill>
              </a:rPr>
              <a:t>j</a:t>
            </a:r>
            <a:r>
              <a:rPr lang="en-US" altLang="zh-CN" dirty="0"/>
              <a:t> </a:t>
            </a:r>
            <a:r>
              <a:rPr lang="zh-CN" altLang="en-US" dirty="0"/>
              <a:t>记录新表</a:t>
            </a:r>
            <a:r>
              <a:rPr lang="zh-CN" altLang="en-US" dirty="0">
                <a:solidFill>
                  <a:srgbClr val="FF0000"/>
                </a:solidFill>
              </a:rPr>
              <a:t>将</a:t>
            </a:r>
            <a:r>
              <a:rPr lang="zh-CN" altLang="en-US" dirty="0"/>
              <a:t>要放数据的位置</a:t>
            </a:r>
            <a:endParaRPr lang="en-US" altLang="zh-CN" dirty="0"/>
          </a:p>
          <a:p>
            <a:pPr marL="576000" lvl="1">
              <a:lnSpc>
                <a:spcPct val="150000"/>
              </a:lnSpc>
              <a:spcBef>
                <a:spcPts val="600"/>
              </a:spcBef>
              <a:spcAft>
                <a:spcPts val="0"/>
              </a:spcAft>
            </a:pPr>
            <a:r>
              <a:rPr lang="zh-CN" altLang="en-US" sz="2300" dirty="0"/>
              <a:t>若</a:t>
            </a:r>
            <a:r>
              <a:rPr lang="en-US" altLang="zh-CN" sz="2300" dirty="0"/>
              <a:t>L-&gt;</a:t>
            </a:r>
            <a:r>
              <a:rPr lang="en-US" altLang="zh-CN" sz="2300" dirty="0" err="1"/>
              <a:t>elem</a:t>
            </a:r>
            <a:r>
              <a:rPr lang="en-US" altLang="zh-CN" sz="2300" dirty="0"/>
              <a:t>[</a:t>
            </a:r>
            <a:r>
              <a:rPr lang="en-US" altLang="zh-CN" sz="2300" dirty="0" err="1"/>
              <a:t>i</a:t>
            </a:r>
            <a:r>
              <a:rPr lang="en-US" altLang="zh-CN" sz="2300" dirty="0"/>
              <a:t>] != x</a:t>
            </a:r>
            <a:r>
              <a:rPr lang="zh-CN" altLang="en-US" sz="2300" dirty="0"/>
              <a:t>，</a:t>
            </a:r>
            <a:r>
              <a:rPr lang="en-US" altLang="zh-CN" sz="2300" dirty="0"/>
              <a:t>L-&gt;</a:t>
            </a:r>
            <a:r>
              <a:rPr lang="en-US" altLang="zh-CN" sz="2300" dirty="0" err="1"/>
              <a:t>elem</a:t>
            </a:r>
            <a:r>
              <a:rPr lang="en-US" altLang="zh-CN" sz="2300" dirty="0"/>
              <a:t>[j]=L-&gt;</a:t>
            </a:r>
            <a:r>
              <a:rPr lang="en-US" altLang="zh-CN" sz="2300" dirty="0" err="1"/>
              <a:t>elem</a:t>
            </a:r>
            <a:r>
              <a:rPr lang="en-US" altLang="zh-CN" sz="2300" dirty="0"/>
              <a:t>[</a:t>
            </a:r>
            <a:r>
              <a:rPr lang="en-US" altLang="zh-CN" sz="2300" dirty="0" err="1"/>
              <a:t>i</a:t>
            </a:r>
            <a:r>
              <a:rPr lang="en-US" altLang="zh-CN" sz="2300" dirty="0"/>
              <a:t>]</a:t>
            </a:r>
            <a:r>
              <a:rPr lang="zh-CN" altLang="en-US" sz="2300" dirty="0"/>
              <a:t>，然后</a:t>
            </a:r>
            <a:r>
              <a:rPr lang="en-US" altLang="zh-CN" sz="2300" dirty="0" err="1"/>
              <a:t>i</a:t>
            </a:r>
            <a:r>
              <a:rPr lang="en-US" altLang="zh-CN" sz="2300" dirty="0"/>
              <a:t>++</a:t>
            </a:r>
            <a:r>
              <a:rPr lang="zh-CN" altLang="en-US" sz="2300" dirty="0"/>
              <a:t>，</a:t>
            </a:r>
            <a:r>
              <a:rPr lang="en-US" altLang="zh-CN" sz="2300" dirty="0" err="1"/>
              <a:t>j++</a:t>
            </a:r>
            <a:r>
              <a:rPr lang="zh-CN" altLang="en-US" sz="2300" dirty="0"/>
              <a:t>；</a:t>
            </a:r>
            <a:endParaRPr lang="en-US" altLang="zh-CN" sz="2300" dirty="0"/>
          </a:p>
          <a:p>
            <a:pPr marL="576000" lvl="1">
              <a:lnSpc>
                <a:spcPct val="150000"/>
              </a:lnSpc>
              <a:spcBef>
                <a:spcPts val="600"/>
              </a:spcBef>
              <a:spcAft>
                <a:spcPts val="0"/>
              </a:spcAft>
            </a:pPr>
            <a:r>
              <a:rPr lang="zh-CN" altLang="en-US" sz="2300" dirty="0"/>
              <a:t>若</a:t>
            </a:r>
            <a:r>
              <a:rPr lang="en-US" altLang="zh-CN" sz="2300" dirty="0"/>
              <a:t>L-&gt;</a:t>
            </a:r>
            <a:r>
              <a:rPr lang="en-US" altLang="zh-CN" sz="2300" dirty="0" err="1"/>
              <a:t>elem</a:t>
            </a:r>
            <a:r>
              <a:rPr lang="en-US" altLang="zh-CN" sz="2300" dirty="0"/>
              <a:t>[</a:t>
            </a:r>
            <a:r>
              <a:rPr lang="en-US" altLang="zh-CN" sz="2300" dirty="0" err="1"/>
              <a:t>i</a:t>
            </a:r>
            <a:r>
              <a:rPr lang="en-US" altLang="zh-CN" sz="2300" dirty="0"/>
              <a:t>] == x</a:t>
            </a:r>
            <a:r>
              <a:rPr lang="zh-CN" altLang="en-US" sz="2300" dirty="0"/>
              <a:t>，则</a:t>
            </a:r>
            <a:r>
              <a:rPr lang="en-US" altLang="zh-CN" sz="2300" dirty="0" err="1"/>
              <a:t>i</a:t>
            </a:r>
            <a:r>
              <a:rPr lang="en-US" altLang="zh-CN" sz="2300" dirty="0"/>
              <a:t>++</a:t>
            </a:r>
            <a:r>
              <a:rPr lang="zh-CN" altLang="en-US" sz="2300" dirty="0"/>
              <a:t>；</a:t>
            </a:r>
          </a:p>
          <a:p>
            <a:pPr marL="576000" lvl="1">
              <a:lnSpc>
                <a:spcPct val="150000"/>
              </a:lnSpc>
              <a:spcBef>
                <a:spcPts val="600"/>
              </a:spcBef>
              <a:spcAft>
                <a:spcPts val="0"/>
              </a:spcAft>
            </a:pPr>
            <a:r>
              <a:rPr lang="zh-CN" altLang="en-US" dirty="0"/>
              <a:t>直到表末尾。</a:t>
            </a:r>
          </a:p>
        </p:txBody>
      </p:sp>
      <p:sp>
        <p:nvSpPr>
          <p:cNvPr id="5" name="文本框 4">
            <a:extLst>
              <a:ext uri="{FF2B5EF4-FFF2-40B4-BE49-F238E27FC236}">
                <a16:creationId xmlns:a16="http://schemas.microsoft.com/office/drawing/2014/main" id="{9A4FC3F9-A189-4B55-AB1E-DCD823E21147}"/>
              </a:ext>
            </a:extLst>
          </p:cNvPr>
          <p:cNvSpPr txBox="1"/>
          <p:nvPr/>
        </p:nvSpPr>
        <p:spPr>
          <a:xfrm>
            <a:off x="5786770" y="2514600"/>
            <a:ext cx="6100430" cy="1200329"/>
          </a:xfrm>
          <a:prstGeom prst="rect">
            <a:avLst/>
          </a:prstGeom>
          <a:noFill/>
        </p:spPr>
        <p:txBody>
          <a:bodyPr wrap="square">
            <a:spAutoFit/>
          </a:bodyPr>
          <a:lstStyle/>
          <a:p>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r>
              <a:rPr lang="en-US" altLang="zh-CN" sz="2400" b="1" dirty="0" err="1"/>
              <a:t>i</a:t>
            </a:r>
            <a:r>
              <a:rPr lang="en-US" altLang="zh-CN" sz="2400" b="1" dirty="0"/>
              <a:t>       </a:t>
            </a:r>
          </a:p>
          <a:p>
            <a:r>
              <a:rPr lang="en-US" altLang="zh-CN" sz="2400" b="1" dirty="0"/>
              <a:t>{</a:t>
            </a:r>
            <a:r>
              <a:rPr lang="en-US" altLang="zh-CN" sz="2400" b="1" dirty="0">
                <a:solidFill>
                  <a:srgbClr val="00B050"/>
                </a:solidFill>
              </a:rPr>
              <a:t>a</a:t>
            </a:r>
            <a:r>
              <a:rPr lang="en-US" altLang="zh-CN" sz="2400" b="1" dirty="0"/>
              <a:t>, b, e, </a:t>
            </a:r>
            <a:r>
              <a:rPr lang="en-US" altLang="zh-CN" sz="2400" b="1" dirty="0">
                <a:highlight>
                  <a:srgbClr val="FFFF00"/>
                </a:highlight>
              </a:rPr>
              <a:t>x</a:t>
            </a:r>
            <a:r>
              <a:rPr lang="en-US" altLang="zh-CN" sz="2400" b="1" dirty="0"/>
              <a:t>, </a:t>
            </a:r>
            <a:r>
              <a:rPr lang="en-US" altLang="zh-CN" sz="2400" b="1" dirty="0">
                <a:solidFill>
                  <a:srgbClr val="00B050"/>
                </a:solidFill>
              </a:rPr>
              <a:t>r</a:t>
            </a:r>
            <a:r>
              <a:rPr lang="en-US" altLang="zh-CN" sz="2400" b="1" dirty="0"/>
              <a:t>, </a:t>
            </a:r>
            <a:r>
              <a:rPr lang="en-US" altLang="zh-CN" sz="2400" b="1" dirty="0">
                <a:highlight>
                  <a:srgbClr val="FFFF00"/>
                </a:highlight>
              </a:rPr>
              <a:t>x, x, x</a:t>
            </a:r>
            <a:r>
              <a:rPr lang="en-US" altLang="zh-CN" sz="2400" b="1" dirty="0"/>
              <a:t>, w, q}</a:t>
            </a:r>
          </a:p>
          <a:p>
            <a:r>
              <a:rPr lang="en-US" altLang="zh-CN" b="1" dirty="0"/>
              <a:t>  j   </a:t>
            </a:r>
            <a:r>
              <a:rPr lang="en-US" altLang="zh-CN" b="1" dirty="0" err="1"/>
              <a:t>j</a:t>
            </a:r>
            <a:r>
              <a:rPr lang="en-US" altLang="zh-CN" b="1" dirty="0"/>
              <a:t>  </a:t>
            </a:r>
            <a:r>
              <a:rPr lang="en-US" altLang="zh-CN" b="1" dirty="0" err="1"/>
              <a:t>j</a:t>
            </a:r>
            <a:r>
              <a:rPr lang="en-US" altLang="zh-CN" b="1" dirty="0"/>
              <a:t>       </a:t>
            </a:r>
            <a:r>
              <a:rPr lang="en-US" altLang="zh-CN" b="1" dirty="0" err="1"/>
              <a:t>j</a:t>
            </a:r>
            <a:r>
              <a:rPr lang="en-US" altLang="zh-CN" b="1" dirty="0"/>
              <a:t>  </a:t>
            </a:r>
            <a:r>
              <a:rPr lang="en-US" altLang="zh-CN" b="1" dirty="0" err="1"/>
              <a:t>j</a:t>
            </a:r>
            <a:r>
              <a:rPr lang="en-US" altLang="zh-CN" b="1" dirty="0"/>
              <a:t>           </a:t>
            </a:r>
            <a:r>
              <a:rPr lang="en-US" altLang="zh-CN" b="1" dirty="0" err="1"/>
              <a:t>j</a:t>
            </a:r>
            <a:r>
              <a:rPr lang="en-US" altLang="zh-CN" b="1" dirty="0"/>
              <a:t>   </a:t>
            </a:r>
            <a:r>
              <a:rPr lang="en-US" altLang="zh-CN" b="1" dirty="0" err="1"/>
              <a:t>j</a:t>
            </a:r>
            <a:endParaRPr lang="en-US" altLang="zh-CN" b="1" dirty="0"/>
          </a:p>
        </p:txBody>
      </p:sp>
      <mc:AlternateContent xmlns:mc="http://schemas.openxmlformats.org/markup-compatibility/2006">
        <mc:Choice xmlns:p14="http://schemas.microsoft.com/office/powerpoint/2010/main" Requires="p14">
          <p:contentPart p14:bwMode="auto" r:id="rId2">
            <p14:nvContentPartPr>
              <p14:cNvPr id="3" name="墨迹 2">
                <a:extLst>
                  <a:ext uri="{FF2B5EF4-FFF2-40B4-BE49-F238E27FC236}">
                    <a16:creationId xmlns:a16="http://schemas.microsoft.com/office/drawing/2014/main" id="{0A15F193-CFBD-4A05-BB1D-9DFCA7858DF4}"/>
                  </a:ext>
                </a:extLst>
              </p14:cNvPr>
              <p14:cNvContentPartPr/>
              <p14:nvPr/>
            </p14:nvContentPartPr>
            <p14:xfrm>
              <a:off x="6963388" y="3258829"/>
              <a:ext cx="303840" cy="144720"/>
            </p14:xfrm>
          </p:contentPart>
        </mc:Choice>
        <mc:Fallback>
          <p:pic>
            <p:nvPicPr>
              <p:cNvPr id="3" name="墨迹 2">
                <a:extLst>
                  <a:ext uri="{FF2B5EF4-FFF2-40B4-BE49-F238E27FC236}">
                    <a16:creationId xmlns:a16="http://schemas.microsoft.com/office/drawing/2014/main" id="{0A15F193-CFBD-4A05-BB1D-9DFCA7858DF4}"/>
                  </a:ext>
                </a:extLst>
              </p:cNvPr>
              <p:cNvPicPr/>
              <p:nvPr/>
            </p:nvPicPr>
            <p:blipFill>
              <a:blip r:embed="rId3"/>
              <a:stretch>
                <a:fillRect/>
              </a:stretch>
            </p:blipFill>
            <p:spPr>
              <a:xfrm>
                <a:off x="6954748" y="3249829"/>
                <a:ext cx="321480" cy="162360"/>
              </a:xfrm>
              <a:prstGeom prst="rect">
                <a:avLst/>
              </a:prstGeom>
            </p:spPr>
          </p:pic>
        </mc:Fallback>
      </mc:AlternateContent>
      <p:grpSp>
        <p:nvGrpSpPr>
          <p:cNvPr id="9" name="组合 8">
            <a:extLst>
              <a:ext uri="{FF2B5EF4-FFF2-40B4-BE49-F238E27FC236}">
                <a16:creationId xmlns:a16="http://schemas.microsoft.com/office/drawing/2014/main" id="{57B778D9-DB65-427C-B1AC-286E05147C28}"/>
              </a:ext>
            </a:extLst>
          </p:cNvPr>
          <p:cNvGrpSpPr/>
          <p:nvPr/>
        </p:nvGrpSpPr>
        <p:grpSpPr>
          <a:xfrm>
            <a:off x="7540108" y="3221389"/>
            <a:ext cx="912600" cy="160560"/>
            <a:chOff x="7540108" y="3221389"/>
            <a:chExt cx="912600" cy="160560"/>
          </a:xfrm>
        </p:grpSpPr>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A03E4B92-4C01-4954-A8E5-DF2BB978D243}"/>
                    </a:ext>
                  </a:extLst>
                </p14:cNvPr>
                <p14:cNvContentPartPr/>
                <p14:nvPr/>
              </p14:nvContentPartPr>
              <p14:xfrm>
                <a:off x="7540108" y="3221389"/>
                <a:ext cx="912600" cy="160560"/>
              </p14:xfrm>
            </p:contentPart>
          </mc:Choice>
          <mc:Fallback>
            <p:pic>
              <p:nvPicPr>
                <p:cNvPr id="4" name="墨迹 3">
                  <a:extLst>
                    <a:ext uri="{FF2B5EF4-FFF2-40B4-BE49-F238E27FC236}">
                      <a16:creationId xmlns:a16="http://schemas.microsoft.com/office/drawing/2014/main" id="{A03E4B92-4C01-4954-A8E5-DF2BB978D243}"/>
                    </a:ext>
                  </a:extLst>
                </p:cNvPr>
                <p:cNvPicPr/>
                <p:nvPr/>
              </p:nvPicPr>
              <p:blipFill>
                <a:blip r:embed="rId5"/>
                <a:stretch>
                  <a:fillRect/>
                </a:stretch>
              </p:blipFill>
              <p:spPr>
                <a:xfrm>
                  <a:off x="7531468" y="3212389"/>
                  <a:ext cx="9302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CB3F9180-D966-4760-B532-A3047EBDA5D0}"/>
                    </a:ext>
                  </a:extLst>
                </p14:cNvPr>
                <p14:cNvContentPartPr/>
                <p14:nvPr/>
              </p14:nvContentPartPr>
              <p14:xfrm>
                <a:off x="7559188" y="3241549"/>
                <a:ext cx="77760" cy="80640"/>
              </p14:xfrm>
            </p:contentPart>
          </mc:Choice>
          <mc:Fallback>
            <p:pic>
              <p:nvPicPr>
                <p:cNvPr id="8" name="墨迹 7">
                  <a:extLst>
                    <a:ext uri="{FF2B5EF4-FFF2-40B4-BE49-F238E27FC236}">
                      <a16:creationId xmlns:a16="http://schemas.microsoft.com/office/drawing/2014/main" id="{CB3F9180-D966-4760-B532-A3047EBDA5D0}"/>
                    </a:ext>
                  </a:extLst>
                </p:cNvPr>
                <p:cNvPicPr/>
                <p:nvPr/>
              </p:nvPicPr>
              <p:blipFill>
                <a:blip r:embed="rId7"/>
                <a:stretch>
                  <a:fillRect/>
                </a:stretch>
              </p:blipFill>
              <p:spPr>
                <a:xfrm>
                  <a:off x="7550188" y="3232549"/>
                  <a:ext cx="95400" cy="9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0" name="墨迹 9">
                <a:extLst>
                  <a:ext uri="{FF2B5EF4-FFF2-40B4-BE49-F238E27FC236}">
                    <a16:creationId xmlns:a16="http://schemas.microsoft.com/office/drawing/2014/main" id="{5B2C9F55-0576-466E-A6A3-628EA0ACE65D}"/>
                  </a:ext>
                </a:extLst>
              </p14:cNvPr>
              <p14:cNvContentPartPr/>
              <p14:nvPr/>
            </p14:nvContentPartPr>
            <p14:xfrm>
              <a:off x="8537668" y="2870389"/>
              <a:ext cx="360" cy="360"/>
            </p14:xfrm>
          </p:contentPart>
        </mc:Choice>
        <mc:Fallback>
          <p:pic>
            <p:nvPicPr>
              <p:cNvPr id="10" name="墨迹 9">
                <a:extLst>
                  <a:ext uri="{FF2B5EF4-FFF2-40B4-BE49-F238E27FC236}">
                    <a16:creationId xmlns:a16="http://schemas.microsoft.com/office/drawing/2014/main" id="{5B2C9F55-0576-466E-A6A3-628EA0ACE65D}"/>
                  </a:ext>
                </a:extLst>
              </p:cNvPr>
              <p:cNvPicPr/>
              <p:nvPr/>
            </p:nvPicPr>
            <p:blipFill>
              <a:blip r:embed="rId9"/>
              <a:stretch>
                <a:fillRect/>
              </a:stretch>
            </p:blipFill>
            <p:spPr>
              <a:xfrm>
                <a:off x="8529028" y="28617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墨迹 10">
                <a:extLst>
                  <a:ext uri="{FF2B5EF4-FFF2-40B4-BE49-F238E27FC236}">
                    <a16:creationId xmlns:a16="http://schemas.microsoft.com/office/drawing/2014/main" id="{BFD0C6E2-0067-4348-8461-A3A923D38E32}"/>
                  </a:ext>
                </a:extLst>
              </p14:cNvPr>
              <p14:cNvContentPartPr/>
              <p14:nvPr/>
            </p14:nvContentPartPr>
            <p14:xfrm>
              <a:off x="7490068" y="2827909"/>
              <a:ext cx="360" cy="360"/>
            </p14:xfrm>
          </p:contentPart>
        </mc:Choice>
        <mc:Fallback>
          <p:pic>
            <p:nvPicPr>
              <p:cNvPr id="11" name="墨迹 10">
                <a:extLst>
                  <a:ext uri="{FF2B5EF4-FFF2-40B4-BE49-F238E27FC236}">
                    <a16:creationId xmlns:a16="http://schemas.microsoft.com/office/drawing/2014/main" id="{BFD0C6E2-0067-4348-8461-A3A923D38E32}"/>
                  </a:ext>
                </a:extLst>
              </p:cNvPr>
              <p:cNvPicPr/>
              <p:nvPr/>
            </p:nvPicPr>
            <p:blipFill>
              <a:blip r:embed="rId9"/>
              <a:stretch>
                <a:fillRect/>
              </a:stretch>
            </p:blipFill>
            <p:spPr>
              <a:xfrm>
                <a:off x="7481068" y="28189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墨迹 11">
                <a:extLst>
                  <a:ext uri="{FF2B5EF4-FFF2-40B4-BE49-F238E27FC236}">
                    <a16:creationId xmlns:a16="http://schemas.microsoft.com/office/drawing/2014/main" id="{9010D1D2-1A4B-43AF-B2A3-CC9B4AACB4F1}"/>
                  </a:ext>
                </a:extLst>
              </p14:cNvPr>
              <p14:cNvContentPartPr/>
              <p14:nvPr/>
            </p14:nvContentPartPr>
            <p14:xfrm>
              <a:off x="7532548" y="2758789"/>
              <a:ext cx="360" cy="360"/>
            </p14:xfrm>
          </p:contentPart>
        </mc:Choice>
        <mc:Fallback>
          <p:pic>
            <p:nvPicPr>
              <p:cNvPr id="12" name="墨迹 11">
                <a:extLst>
                  <a:ext uri="{FF2B5EF4-FFF2-40B4-BE49-F238E27FC236}">
                    <a16:creationId xmlns:a16="http://schemas.microsoft.com/office/drawing/2014/main" id="{9010D1D2-1A4B-43AF-B2A3-CC9B4AACB4F1}"/>
                  </a:ext>
                </a:extLst>
              </p:cNvPr>
              <p:cNvPicPr/>
              <p:nvPr/>
            </p:nvPicPr>
            <p:blipFill>
              <a:blip r:embed="rId9"/>
              <a:stretch>
                <a:fillRect/>
              </a:stretch>
            </p:blipFill>
            <p:spPr>
              <a:xfrm>
                <a:off x="7523908" y="2749789"/>
                <a:ext cx="18000" cy="18000"/>
              </a:xfrm>
              <a:prstGeom prst="rect">
                <a:avLst/>
              </a:prstGeom>
            </p:spPr>
          </p:pic>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a:extLst>
              <a:ext uri="{FF2B5EF4-FFF2-40B4-BE49-F238E27FC236}">
                <a16:creationId xmlns:a16="http://schemas.microsoft.com/office/drawing/2014/main" id="{1D33725D-4B5A-4801-8137-5617F8471985}"/>
              </a:ext>
            </a:extLst>
          </p:cNvPr>
          <p:cNvSpPr>
            <a:spLocks noGrp="1" noChangeArrowheads="1"/>
          </p:cNvSpPr>
          <p:nvPr>
            <p:ph type="body" idx="1"/>
          </p:nvPr>
        </p:nvSpPr>
        <p:spPr>
          <a:xfrm>
            <a:off x="838200" y="457200"/>
            <a:ext cx="9074150" cy="6096000"/>
          </a:xfrm>
        </p:spPr>
        <p:txBody>
          <a:bodyPr/>
          <a:lstStyle/>
          <a:p>
            <a:pPr>
              <a:spcBef>
                <a:spcPts val="600"/>
              </a:spcBef>
              <a:spcAft>
                <a:spcPts val="300"/>
              </a:spcAft>
              <a:buFont typeface="Wingdings" panose="05000000000000000000" pitchFamily="2" charset="2"/>
              <a:buNone/>
            </a:pPr>
            <a:r>
              <a:rPr lang="en-US" altLang="zh-CN" sz="2300" dirty="0"/>
              <a:t>void   </a:t>
            </a:r>
            <a:r>
              <a:rPr lang="en-US" altLang="zh-CN" sz="2300" dirty="0" err="1"/>
              <a:t>delx</a:t>
            </a:r>
            <a:r>
              <a:rPr lang="en-US" altLang="zh-CN" sz="2300" dirty="0"/>
              <a:t>(</a:t>
            </a:r>
            <a:r>
              <a:rPr lang="en-US" altLang="zh-CN" sz="2300" dirty="0" err="1"/>
              <a:t>SeqList</a:t>
            </a:r>
            <a:r>
              <a:rPr lang="en-US" altLang="zh-CN" sz="2300" dirty="0"/>
              <a:t>  *L, </a:t>
            </a:r>
            <a:r>
              <a:rPr lang="en-US" altLang="zh-CN" sz="2300" dirty="0" err="1"/>
              <a:t>ElemType</a:t>
            </a:r>
            <a:r>
              <a:rPr lang="en-US" altLang="zh-CN" sz="2300" dirty="0"/>
              <a:t> x) { </a:t>
            </a:r>
            <a:r>
              <a:rPr lang="en-US" altLang="zh-CN" sz="2300" dirty="0">
                <a:solidFill>
                  <a:srgbClr val="00B050"/>
                </a:solidFill>
              </a:rPr>
              <a:t>//</a:t>
            </a:r>
            <a:r>
              <a:rPr lang="zh-CN" altLang="en-US" sz="2300" dirty="0">
                <a:solidFill>
                  <a:srgbClr val="00B050"/>
                </a:solidFill>
              </a:rPr>
              <a:t>返回</a:t>
            </a:r>
            <a:r>
              <a:rPr lang="en-US" altLang="zh-CN" sz="2300" dirty="0">
                <a:solidFill>
                  <a:srgbClr val="00B050"/>
                </a:solidFill>
              </a:rPr>
              <a:t>L</a:t>
            </a:r>
            <a:r>
              <a:rPr lang="zh-CN" altLang="en-US" sz="2300" dirty="0">
                <a:solidFill>
                  <a:srgbClr val="00B050"/>
                </a:solidFill>
              </a:rPr>
              <a:t>更好</a:t>
            </a:r>
            <a:endParaRPr lang="en-US" altLang="zh-CN" sz="2300" dirty="0">
              <a:solidFill>
                <a:srgbClr val="00B050"/>
              </a:solidFill>
            </a:endParaRPr>
          </a:p>
          <a:p>
            <a:pPr>
              <a:spcBef>
                <a:spcPts val="600"/>
              </a:spcBef>
              <a:spcAft>
                <a:spcPts val="300"/>
              </a:spcAft>
              <a:buFont typeface="Wingdings" panose="05000000000000000000" pitchFamily="2" charset="2"/>
              <a:buNone/>
            </a:pPr>
            <a:r>
              <a:rPr lang="en-US" altLang="zh-CN" sz="2300" dirty="0"/>
              <a:t>    int </a:t>
            </a:r>
            <a:r>
              <a:rPr lang="en-US" altLang="zh-CN" sz="2300" dirty="0" err="1"/>
              <a:t>i</a:t>
            </a:r>
            <a:r>
              <a:rPr lang="en-US" altLang="zh-CN" sz="2300" dirty="0"/>
              <a:t>, j ;    </a:t>
            </a:r>
          </a:p>
          <a:p>
            <a:pPr>
              <a:spcBef>
                <a:spcPts val="600"/>
              </a:spcBef>
              <a:spcAft>
                <a:spcPts val="300"/>
              </a:spcAft>
              <a:buFont typeface="Wingdings" panose="05000000000000000000" pitchFamily="2" charset="2"/>
              <a:buNone/>
            </a:pPr>
            <a:r>
              <a:rPr lang="en-US" altLang="zh-CN" sz="2300" dirty="0"/>
              <a:t>    </a:t>
            </a:r>
            <a:r>
              <a:rPr lang="en-US" altLang="zh-CN" sz="2300" dirty="0" err="1"/>
              <a:t>i</a:t>
            </a:r>
            <a:r>
              <a:rPr lang="en-US" altLang="zh-CN" sz="2300" dirty="0"/>
              <a:t>=0;</a:t>
            </a:r>
          </a:p>
          <a:p>
            <a:pPr>
              <a:spcBef>
                <a:spcPts val="600"/>
              </a:spcBef>
              <a:spcAft>
                <a:spcPts val="300"/>
              </a:spcAft>
              <a:buFont typeface="Wingdings" panose="05000000000000000000" pitchFamily="2" charset="2"/>
              <a:buNone/>
            </a:pPr>
            <a:r>
              <a:rPr lang="en-US" altLang="zh-CN" sz="2300" dirty="0"/>
              <a:t>    j=0;</a:t>
            </a:r>
          </a:p>
          <a:p>
            <a:pPr>
              <a:spcBef>
                <a:spcPts val="600"/>
              </a:spcBef>
              <a:spcAft>
                <a:spcPts val="300"/>
              </a:spcAft>
              <a:buFont typeface="Wingdings" panose="05000000000000000000" pitchFamily="2" charset="2"/>
              <a:buNone/>
            </a:pPr>
            <a:r>
              <a:rPr lang="en-US" altLang="zh-CN" sz="2300" dirty="0"/>
              <a:t>    </a:t>
            </a:r>
            <a:r>
              <a:rPr lang="en-US" altLang="zh-CN" sz="2300" dirty="0">
                <a:solidFill>
                  <a:schemeClr val="accent2"/>
                </a:solidFill>
              </a:rPr>
              <a:t>while(</a:t>
            </a:r>
            <a:r>
              <a:rPr lang="en-US" altLang="zh-CN" sz="2300" dirty="0" err="1">
                <a:solidFill>
                  <a:schemeClr val="accent2"/>
                </a:solidFill>
              </a:rPr>
              <a:t>i</a:t>
            </a:r>
            <a:r>
              <a:rPr lang="en-US" altLang="zh-CN" sz="2300" dirty="0">
                <a:solidFill>
                  <a:schemeClr val="accent2"/>
                </a:solidFill>
              </a:rPr>
              <a:t>&lt;=L-&gt;last) </a:t>
            </a:r>
            <a:r>
              <a:rPr lang="en-US" altLang="zh-CN" sz="2300" dirty="0">
                <a:solidFill>
                  <a:srgbClr val="00B050"/>
                </a:solidFill>
              </a:rPr>
              <a:t>//</a:t>
            </a:r>
            <a:r>
              <a:rPr lang="zh-CN" altLang="en-US" sz="2300" dirty="0">
                <a:solidFill>
                  <a:srgbClr val="00B050"/>
                </a:solidFill>
              </a:rPr>
              <a:t>表未扫描完毕</a:t>
            </a:r>
            <a:endParaRPr lang="en-US" altLang="zh-CN" sz="2300" dirty="0">
              <a:solidFill>
                <a:srgbClr val="00B050"/>
              </a:solidFill>
            </a:endParaRPr>
          </a:p>
          <a:p>
            <a:pPr>
              <a:spcBef>
                <a:spcPts val="600"/>
              </a:spcBef>
              <a:spcAft>
                <a:spcPts val="300"/>
              </a:spcAft>
              <a:buFont typeface="Wingdings" panose="05000000000000000000" pitchFamily="2" charset="2"/>
              <a:buNone/>
            </a:pPr>
            <a:r>
              <a:rPr lang="en-US" altLang="zh-CN" sz="2300" dirty="0"/>
              <a:t>        </a:t>
            </a:r>
            <a:r>
              <a:rPr lang="en-US" altLang="zh-CN" sz="2300" dirty="0">
                <a:solidFill>
                  <a:schemeClr val="accent6"/>
                </a:solidFill>
              </a:rPr>
              <a:t>if(L-&gt;</a:t>
            </a:r>
            <a:r>
              <a:rPr lang="en-US" altLang="zh-CN" sz="2300" dirty="0" err="1">
                <a:solidFill>
                  <a:schemeClr val="accent6"/>
                </a:solidFill>
              </a:rPr>
              <a:t>elem</a:t>
            </a:r>
            <a:r>
              <a:rPr lang="en-US" altLang="zh-CN" sz="2300" dirty="0">
                <a:solidFill>
                  <a:schemeClr val="accent6"/>
                </a:solidFill>
              </a:rPr>
              <a:t>[</a:t>
            </a:r>
            <a:r>
              <a:rPr lang="en-US" altLang="zh-CN" sz="2300" dirty="0" err="1">
                <a:solidFill>
                  <a:schemeClr val="accent6"/>
                </a:solidFill>
              </a:rPr>
              <a:t>i</a:t>
            </a:r>
            <a:r>
              <a:rPr lang="en-US" altLang="zh-CN" sz="2300" dirty="0">
                <a:solidFill>
                  <a:schemeClr val="accent6"/>
                </a:solidFill>
              </a:rPr>
              <a:t>]!=x){ </a:t>
            </a:r>
          </a:p>
          <a:p>
            <a:pPr>
              <a:spcBef>
                <a:spcPts val="600"/>
              </a:spcBef>
              <a:spcAft>
                <a:spcPts val="300"/>
              </a:spcAft>
              <a:buFont typeface="Wingdings" panose="05000000000000000000" pitchFamily="2" charset="2"/>
              <a:buNone/>
            </a:pPr>
            <a:r>
              <a:rPr lang="en-US" altLang="zh-CN" sz="2300" dirty="0">
                <a:solidFill>
                  <a:schemeClr val="accent6"/>
                </a:solidFill>
              </a:rPr>
              <a:t>            L-&gt;</a:t>
            </a:r>
            <a:r>
              <a:rPr lang="en-US" altLang="zh-CN" sz="2300" dirty="0" err="1">
                <a:solidFill>
                  <a:schemeClr val="accent6"/>
                </a:solidFill>
              </a:rPr>
              <a:t>elem</a:t>
            </a:r>
            <a:r>
              <a:rPr lang="en-US" altLang="zh-CN" sz="2300" dirty="0">
                <a:solidFill>
                  <a:schemeClr val="accent6"/>
                </a:solidFill>
              </a:rPr>
              <a:t>[j]=L-&gt;</a:t>
            </a:r>
            <a:r>
              <a:rPr lang="en-US" altLang="zh-CN" sz="2300" dirty="0" err="1">
                <a:solidFill>
                  <a:schemeClr val="accent6"/>
                </a:solidFill>
              </a:rPr>
              <a:t>elem</a:t>
            </a:r>
            <a:r>
              <a:rPr lang="en-US" altLang="zh-CN" sz="2300" dirty="0">
                <a:solidFill>
                  <a:schemeClr val="accent6"/>
                </a:solidFill>
              </a:rPr>
              <a:t>[</a:t>
            </a:r>
            <a:r>
              <a:rPr lang="en-US" altLang="zh-CN" sz="2300" dirty="0" err="1">
                <a:solidFill>
                  <a:schemeClr val="accent6"/>
                </a:solidFill>
              </a:rPr>
              <a:t>i</a:t>
            </a:r>
            <a:r>
              <a:rPr lang="en-US" altLang="zh-CN" sz="2300" dirty="0">
                <a:solidFill>
                  <a:schemeClr val="accent6"/>
                </a:solidFill>
              </a:rPr>
              <a:t>]; </a:t>
            </a:r>
            <a:r>
              <a:rPr lang="en-US" altLang="zh-CN" sz="2300" dirty="0">
                <a:solidFill>
                  <a:srgbClr val="CC00CC"/>
                </a:solidFill>
              </a:rPr>
              <a:t>/* </a:t>
            </a:r>
            <a:r>
              <a:rPr lang="zh-CN" altLang="en-US" sz="2300" dirty="0">
                <a:solidFill>
                  <a:srgbClr val="CC00CC"/>
                </a:solidFill>
              </a:rPr>
              <a:t>建立没有 </a:t>
            </a:r>
            <a:r>
              <a:rPr lang="en-US" altLang="zh-CN" sz="2300" dirty="0">
                <a:solidFill>
                  <a:srgbClr val="CC00CC"/>
                </a:solidFill>
              </a:rPr>
              <a:t>x </a:t>
            </a:r>
            <a:r>
              <a:rPr lang="zh-CN" altLang="en-US" sz="2300" dirty="0">
                <a:solidFill>
                  <a:srgbClr val="CC00CC"/>
                </a:solidFill>
              </a:rPr>
              <a:t>的新表 *</a:t>
            </a:r>
            <a:r>
              <a:rPr lang="en-US" altLang="zh-CN" sz="2300" dirty="0">
                <a:solidFill>
                  <a:srgbClr val="CC00CC"/>
                </a:solidFill>
              </a:rPr>
              <a:t>/</a:t>
            </a:r>
          </a:p>
          <a:p>
            <a:pPr>
              <a:spcBef>
                <a:spcPts val="600"/>
              </a:spcBef>
              <a:spcAft>
                <a:spcPts val="300"/>
              </a:spcAft>
              <a:buFont typeface="Wingdings" panose="05000000000000000000" pitchFamily="2" charset="2"/>
              <a:buNone/>
            </a:pPr>
            <a:r>
              <a:rPr lang="en-US" altLang="zh-CN" sz="2300" dirty="0">
                <a:solidFill>
                  <a:schemeClr val="accent6"/>
                </a:solidFill>
              </a:rPr>
              <a:t>            </a:t>
            </a:r>
            <a:r>
              <a:rPr lang="en-US" altLang="zh-CN" sz="2300" dirty="0" err="1">
                <a:solidFill>
                  <a:schemeClr val="accent6"/>
                </a:solidFill>
              </a:rPr>
              <a:t>i</a:t>
            </a:r>
            <a:r>
              <a:rPr lang="en-US" altLang="zh-CN" sz="2300" dirty="0">
                <a:solidFill>
                  <a:schemeClr val="accent6"/>
                </a:solidFill>
              </a:rPr>
              <a:t>++;</a:t>
            </a:r>
          </a:p>
          <a:p>
            <a:pPr>
              <a:spcBef>
                <a:spcPts val="600"/>
              </a:spcBef>
              <a:spcAft>
                <a:spcPts val="300"/>
              </a:spcAft>
              <a:buFont typeface="Wingdings" panose="05000000000000000000" pitchFamily="2" charset="2"/>
              <a:buNone/>
            </a:pPr>
            <a:r>
              <a:rPr lang="en-US" altLang="zh-CN" sz="2300" dirty="0">
                <a:solidFill>
                  <a:schemeClr val="accent6"/>
                </a:solidFill>
              </a:rPr>
              <a:t>            </a:t>
            </a:r>
            <a:r>
              <a:rPr lang="en-US" altLang="zh-CN" sz="2300" dirty="0" err="1">
                <a:solidFill>
                  <a:schemeClr val="accent6"/>
                </a:solidFill>
              </a:rPr>
              <a:t>j++</a:t>
            </a:r>
            <a:r>
              <a:rPr lang="en-US" altLang="zh-CN" sz="2300" dirty="0">
                <a:solidFill>
                  <a:schemeClr val="accent6"/>
                </a:solidFill>
              </a:rPr>
              <a:t>;</a:t>
            </a:r>
          </a:p>
          <a:p>
            <a:pPr>
              <a:spcBef>
                <a:spcPts val="600"/>
              </a:spcBef>
              <a:spcAft>
                <a:spcPts val="300"/>
              </a:spcAft>
              <a:buFont typeface="Wingdings" panose="05000000000000000000" pitchFamily="2" charset="2"/>
              <a:buNone/>
            </a:pPr>
            <a:r>
              <a:rPr lang="en-US" altLang="zh-CN" sz="2300" dirty="0">
                <a:solidFill>
                  <a:schemeClr val="accent6"/>
                </a:solidFill>
              </a:rPr>
              <a:t>        }</a:t>
            </a:r>
          </a:p>
          <a:p>
            <a:pPr>
              <a:spcBef>
                <a:spcPts val="600"/>
              </a:spcBef>
              <a:spcAft>
                <a:spcPts val="300"/>
              </a:spcAft>
              <a:buFont typeface="Wingdings" panose="05000000000000000000" pitchFamily="2" charset="2"/>
              <a:buNone/>
            </a:pPr>
            <a:r>
              <a:rPr lang="en-US" altLang="zh-CN" sz="2300" dirty="0">
                <a:solidFill>
                  <a:schemeClr val="accent6"/>
                </a:solidFill>
              </a:rPr>
              <a:t>        else </a:t>
            </a:r>
            <a:r>
              <a:rPr lang="en-US" altLang="zh-CN" sz="2300" dirty="0" err="1">
                <a:solidFill>
                  <a:schemeClr val="accent6"/>
                </a:solidFill>
              </a:rPr>
              <a:t>i</a:t>
            </a:r>
            <a:r>
              <a:rPr lang="en-US" altLang="zh-CN" sz="2300" dirty="0">
                <a:solidFill>
                  <a:schemeClr val="accent6"/>
                </a:solidFill>
              </a:rPr>
              <a:t>++; </a:t>
            </a:r>
            <a:r>
              <a:rPr lang="en-US" altLang="zh-CN" sz="2300" dirty="0">
                <a:solidFill>
                  <a:srgbClr val="CC00CC"/>
                </a:solidFill>
              </a:rPr>
              <a:t>/* </a:t>
            </a:r>
            <a:r>
              <a:rPr lang="zh-CN" altLang="en-US" sz="2300" dirty="0">
                <a:solidFill>
                  <a:srgbClr val="CC00CC"/>
                </a:solidFill>
              </a:rPr>
              <a:t>过滤掉 </a:t>
            </a:r>
            <a:r>
              <a:rPr lang="en-US" altLang="zh-CN" sz="2300" dirty="0">
                <a:solidFill>
                  <a:srgbClr val="CC00CC"/>
                </a:solidFill>
              </a:rPr>
              <a:t>x </a:t>
            </a:r>
            <a:r>
              <a:rPr lang="zh-CN" altLang="en-US" sz="2300" dirty="0">
                <a:solidFill>
                  <a:srgbClr val="CC00CC"/>
                </a:solidFill>
              </a:rPr>
              <a:t>的数据项 *</a:t>
            </a:r>
            <a:r>
              <a:rPr lang="en-US" altLang="zh-CN" sz="2300" dirty="0">
                <a:solidFill>
                  <a:srgbClr val="CC00CC"/>
                </a:solidFill>
              </a:rPr>
              <a:t>/</a:t>
            </a:r>
            <a:r>
              <a:rPr lang="en-US" altLang="zh-CN" sz="2300" dirty="0">
                <a:solidFill>
                  <a:schemeClr val="accent6"/>
                </a:solidFill>
              </a:rPr>
              <a:t>   </a:t>
            </a:r>
          </a:p>
          <a:p>
            <a:pPr>
              <a:spcBef>
                <a:spcPts val="600"/>
              </a:spcBef>
              <a:spcAft>
                <a:spcPts val="300"/>
              </a:spcAft>
              <a:buFont typeface="Wingdings" panose="05000000000000000000" pitchFamily="2" charset="2"/>
              <a:buNone/>
            </a:pPr>
            <a:r>
              <a:rPr lang="en-US" altLang="zh-CN" sz="2300" dirty="0"/>
              <a:t>    L-&gt;last=j-1;</a:t>
            </a:r>
          </a:p>
          <a:p>
            <a:pPr>
              <a:spcBef>
                <a:spcPts val="600"/>
              </a:spcBef>
              <a:spcAft>
                <a:spcPts val="300"/>
              </a:spcAft>
              <a:buFont typeface="Wingdings" panose="05000000000000000000" pitchFamily="2" charset="2"/>
              <a:buNone/>
            </a:pPr>
            <a:r>
              <a:rPr lang="en-US" altLang="zh-CN" sz="2300" dirty="0"/>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CD63CF1-1477-463D-8CD1-415D6C4670A1}"/>
              </a:ext>
            </a:extLst>
          </p:cNvPr>
          <p:cNvSpPr>
            <a:spLocks noGrp="1" noChangeArrowheads="1"/>
          </p:cNvSpPr>
          <p:nvPr>
            <p:ph type="title"/>
          </p:nvPr>
        </p:nvSpPr>
        <p:spPr/>
        <p:txBody>
          <a:bodyPr/>
          <a:lstStyle/>
          <a:p>
            <a:r>
              <a:rPr lang="zh-CN" altLang="en-US" dirty="0"/>
              <a:t>例</a:t>
            </a:r>
            <a:r>
              <a:rPr lang="en-US" altLang="zh-CN" dirty="0"/>
              <a:t>2.7 </a:t>
            </a:r>
            <a:r>
              <a:rPr lang="zh-CN" altLang="en-US" dirty="0"/>
              <a:t>带头结点单链表的就地逆置问题</a:t>
            </a:r>
            <a:endParaRPr lang="en-US" altLang="zh-CN" dirty="0"/>
          </a:p>
        </p:txBody>
      </p:sp>
      <p:sp>
        <p:nvSpPr>
          <p:cNvPr id="176131" name="Rectangle 3">
            <a:extLst>
              <a:ext uri="{FF2B5EF4-FFF2-40B4-BE49-F238E27FC236}">
                <a16:creationId xmlns:a16="http://schemas.microsoft.com/office/drawing/2014/main" id="{B9BEB04C-FD8A-4C9D-83DA-1A805A7DF7CB}"/>
              </a:ext>
            </a:extLst>
          </p:cNvPr>
          <p:cNvSpPr>
            <a:spLocks noGrp="1" noChangeArrowheads="1"/>
          </p:cNvSpPr>
          <p:nvPr>
            <p:ph type="body" idx="1"/>
          </p:nvPr>
        </p:nvSpPr>
        <p:spPr>
          <a:xfrm>
            <a:off x="355600" y="1371600"/>
            <a:ext cx="11480800" cy="5181600"/>
          </a:xfrm>
        </p:spPr>
        <p:txBody>
          <a:bodyPr/>
          <a:lstStyle/>
          <a:p>
            <a:pPr>
              <a:lnSpc>
                <a:spcPct val="150000"/>
              </a:lnSpc>
              <a:spcBef>
                <a:spcPts val="600"/>
              </a:spcBef>
            </a:pPr>
            <a:r>
              <a:rPr lang="zh-CN" altLang="en-US" sz="2400" dirty="0">
                <a:solidFill>
                  <a:srgbClr val="00B050"/>
                </a:solidFill>
              </a:rPr>
              <a:t>逆置</a:t>
            </a:r>
            <a:r>
              <a:rPr lang="zh-CN" altLang="en-US" sz="2400" dirty="0"/>
              <a:t>就是使得表中内容由原来的（</a:t>
            </a:r>
            <a:r>
              <a:rPr lang="en-US" altLang="zh-CN" sz="2400" dirty="0"/>
              <a:t>a</a:t>
            </a:r>
            <a:r>
              <a:rPr lang="en-US" altLang="zh-CN" sz="2400" baseline="-25000" dirty="0"/>
              <a:t>1</a:t>
            </a:r>
            <a:r>
              <a:rPr lang="en-US" altLang="zh-CN" sz="2400" dirty="0"/>
              <a:t>, a</a:t>
            </a:r>
            <a:r>
              <a:rPr lang="en-US" altLang="zh-CN" sz="2400" baseline="-25000" dirty="0"/>
              <a:t>2</a:t>
            </a:r>
            <a:r>
              <a:rPr lang="en-US" altLang="zh-CN" sz="2400" dirty="0"/>
              <a:t>, …</a:t>
            </a:r>
            <a:r>
              <a:rPr lang="zh-CN" altLang="en-US" sz="2400" dirty="0"/>
              <a:t>，</a:t>
            </a:r>
            <a:r>
              <a:rPr lang="en-US" altLang="zh-CN" sz="2400" dirty="0"/>
              <a:t>a</a:t>
            </a:r>
            <a:r>
              <a:rPr lang="en-US" altLang="zh-CN" sz="2400" baseline="-25000" dirty="0"/>
              <a:t>i-1</a:t>
            </a:r>
            <a:r>
              <a:rPr lang="zh-CN" altLang="en-US" sz="2400" dirty="0"/>
              <a:t>，</a:t>
            </a:r>
            <a:r>
              <a:rPr lang="en-US" altLang="zh-CN" sz="2400" dirty="0"/>
              <a:t>a</a:t>
            </a:r>
            <a:r>
              <a:rPr lang="en-US" altLang="zh-CN" sz="2400" baseline="-25000" dirty="0"/>
              <a:t>i</a:t>
            </a:r>
            <a:r>
              <a:rPr lang="zh-CN" altLang="en-US" sz="2400" dirty="0"/>
              <a:t>，</a:t>
            </a:r>
            <a:r>
              <a:rPr lang="en-US" altLang="zh-CN" sz="2400" dirty="0"/>
              <a:t>a</a:t>
            </a:r>
            <a:r>
              <a:rPr lang="en-US" altLang="zh-CN" sz="2400" baseline="-25000" dirty="0"/>
              <a:t>i+1</a:t>
            </a:r>
            <a:r>
              <a:rPr lang="zh-CN" altLang="en-US" sz="2400" dirty="0"/>
              <a:t>，</a:t>
            </a:r>
            <a:r>
              <a:rPr lang="en-US" altLang="zh-CN" sz="2400" dirty="0"/>
              <a:t>…</a:t>
            </a:r>
            <a:r>
              <a:rPr lang="zh-CN" altLang="en-US" sz="2400" dirty="0"/>
              <a:t>，</a:t>
            </a:r>
            <a:r>
              <a:rPr lang="en-US" altLang="zh-CN" sz="2400" dirty="0"/>
              <a:t>a</a:t>
            </a:r>
            <a:r>
              <a:rPr lang="en-US" altLang="zh-CN" sz="2400" baseline="-25000" dirty="0"/>
              <a:t>n</a:t>
            </a:r>
            <a:r>
              <a:rPr lang="zh-CN" altLang="en-US" sz="2400" dirty="0"/>
              <a:t>）变为（</a:t>
            </a:r>
            <a:r>
              <a:rPr lang="en-US" altLang="zh-CN" sz="2400" dirty="0"/>
              <a:t>a</a:t>
            </a:r>
            <a:r>
              <a:rPr lang="en-US" altLang="zh-CN" sz="2400" baseline="-25000" dirty="0"/>
              <a:t>n</a:t>
            </a:r>
            <a:r>
              <a:rPr lang="en-US" altLang="zh-CN" sz="2400" dirty="0"/>
              <a:t>,a</a:t>
            </a:r>
            <a:r>
              <a:rPr lang="en-US" altLang="zh-CN" sz="2400" baseline="-25000" dirty="0"/>
              <a:t>n-1</a:t>
            </a:r>
            <a:r>
              <a:rPr lang="en-US" altLang="zh-CN" sz="2400" dirty="0"/>
              <a:t>,…</a:t>
            </a:r>
            <a:r>
              <a:rPr lang="zh-CN" altLang="en-US" sz="2400" dirty="0"/>
              <a:t>，</a:t>
            </a:r>
            <a:r>
              <a:rPr lang="en-US" altLang="zh-CN" sz="2400" dirty="0"/>
              <a:t>a</a:t>
            </a:r>
            <a:r>
              <a:rPr lang="en-US" altLang="zh-CN" sz="2400" baseline="-25000" dirty="0"/>
              <a:t>i+1</a:t>
            </a:r>
            <a:r>
              <a:rPr lang="zh-CN" altLang="en-US" sz="2400" dirty="0"/>
              <a:t>，</a:t>
            </a:r>
            <a:r>
              <a:rPr lang="en-US" altLang="zh-CN" sz="2400" dirty="0"/>
              <a:t>a</a:t>
            </a:r>
            <a:r>
              <a:rPr lang="en-US" altLang="zh-CN" sz="2400" baseline="-25000" dirty="0"/>
              <a:t>i</a:t>
            </a:r>
            <a:r>
              <a:rPr lang="zh-CN" altLang="en-US" sz="2400" dirty="0"/>
              <a:t>，</a:t>
            </a:r>
            <a:r>
              <a:rPr lang="en-US" altLang="zh-CN" sz="2400" dirty="0"/>
              <a:t>a</a:t>
            </a:r>
            <a:r>
              <a:rPr lang="en-US" altLang="zh-CN" sz="2400" baseline="-25000" dirty="0"/>
              <a:t>i-1</a:t>
            </a:r>
            <a:r>
              <a:rPr lang="zh-CN" altLang="en-US" sz="2400" dirty="0"/>
              <a:t>， </a:t>
            </a:r>
            <a:r>
              <a:rPr lang="en-US" altLang="zh-CN" sz="2400" dirty="0"/>
              <a:t>…</a:t>
            </a:r>
            <a:r>
              <a:rPr lang="zh-CN" altLang="en-US" sz="2400" dirty="0"/>
              <a:t>，</a:t>
            </a:r>
            <a:r>
              <a:rPr lang="en-US" altLang="zh-CN" sz="2400" dirty="0"/>
              <a:t>a</a:t>
            </a:r>
            <a:r>
              <a:rPr lang="en-US" altLang="zh-CN" sz="2400" baseline="-25000" dirty="0"/>
              <a:t>1</a:t>
            </a:r>
            <a:r>
              <a:rPr lang="zh-CN" altLang="en-US" sz="2400" dirty="0"/>
              <a:t>）。</a:t>
            </a:r>
            <a:endParaRPr lang="en-US" altLang="zh-CN" sz="2400" dirty="0"/>
          </a:p>
          <a:p>
            <a:pPr>
              <a:lnSpc>
                <a:spcPct val="150000"/>
              </a:lnSpc>
              <a:spcBef>
                <a:spcPts val="600"/>
              </a:spcBef>
            </a:pPr>
            <a:r>
              <a:rPr lang="zh-CN" altLang="en-US" sz="2400" dirty="0"/>
              <a:t>就地逆置就是</a:t>
            </a:r>
            <a:r>
              <a:rPr lang="zh-CN" altLang="en-US" sz="2400" dirty="0">
                <a:solidFill>
                  <a:srgbClr val="00B050"/>
                </a:solidFill>
              </a:rPr>
              <a:t>不需要</a:t>
            </a:r>
            <a:r>
              <a:rPr lang="zh-CN" altLang="en-US" sz="2400" dirty="0"/>
              <a:t>额外</a:t>
            </a:r>
            <a:r>
              <a:rPr lang="zh-CN" altLang="en-US" sz="2400" dirty="0">
                <a:solidFill>
                  <a:srgbClr val="00B050"/>
                </a:solidFill>
              </a:rPr>
              <a:t>申请结点空间</a:t>
            </a:r>
            <a:r>
              <a:rPr lang="zh-CN" altLang="en-US" sz="2400" dirty="0"/>
              <a:t>，只需要利用原有的表中的节点空间。</a:t>
            </a:r>
            <a:endParaRPr lang="en-US" altLang="zh-CN" sz="2400" dirty="0"/>
          </a:p>
          <a:p>
            <a:pPr>
              <a:lnSpc>
                <a:spcPct val="150000"/>
              </a:lnSpc>
              <a:spcBef>
                <a:spcPts val="600"/>
              </a:spcBef>
            </a:pPr>
            <a:r>
              <a:rPr lang="zh-CN" altLang="en-US" sz="2400" dirty="0"/>
              <a:t>若对</a:t>
            </a:r>
            <a:r>
              <a:rPr lang="zh-CN" altLang="en-US" sz="2400" dirty="0">
                <a:solidFill>
                  <a:srgbClr val="00B050"/>
                </a:solidFill>
              </a:rPr>
              <a:t>顺序表</a:t>
            </a:r>
            <a:r>
              <a:rPr lang="zh-CN" altLang="en-US" sz="2400" dirty="0"/>
              <a:t>中的元素进行逆置，可以借助于</a:t>
            </a:r>
            <a:r>
              <a:rPr lang="zh-CN" altLang="en-US" sz="2400" dirty="0">
                <a:solidFill>
                  <a:srgbClr val="00B050"/>
                </a:solidFill>
              </a:rPr>
              <a:t>“交换”前后相应元素</a:t>
            </a:r>
            <a:r>
              <a:rPr lang="zh-CN" altLang="en-US" sz="2400" dirty="0"/>
              <a:t>；</a:t>
            </a:r>
            <a:endParaRPr lang="en-US" altLang="zh-CN" sz="2400" dirty="0"/>
          </a:p>
          <a:p>
            <a:pPr>
              <a:lnSpc>
                <a:spcPct val="150000"/>
              </a:lnSpc>
              <a:spcBef>
                <a:spcPts val="600"/>
              </a:spcBef>
            </a:pPr>
            <a:r>
              <a:rPr lang="zh-CN" altLang="en-US" sz="2400" dirty="0"/>
              <a:t>对</a:t>
            </a:r>
            <a:r>
              <a:rPr lang="zh-CN" altLang="en-US" sz="2400" dirty="0">
                <a:solidFill>
                  <a:srgbClr val="00B050"/>
                </a:solidFill>
              </a:rPr>
              <a:t>单链表</a:t>
            </a:r>
            <a:r>
              <a:rPr lang="zh-CN" altLang="en-US" sz="2400" dirty="0"/>
              <a:t>中的元素进行逆置，则不能按“交换”思路，因为对于链表中第</a:t>
            </a:r>
            <a:r>
              <a:rPr lang="en-US" altLang="zh-CN" sz="2400" dirty="0" err="1"/>
              <a:t>i</a:t>
            </a:r>
            <a:r>
              <a:rPr lang="zh-CN" altLang="en-US" sz="2400" dirty="0"/>
              <a:t>个结点需要</a:t>
            </a:r>
            <a:r>
              <a:rPr lang="zh-CN" altLang="en-US" sz="2400" dirty="0">
                <a:solidFill>
                  <a:srgbClr val="00B050"/>
                </a:solidFill>
              </a:rPr>
              <a:t>顺链查找第</a:t>
            </a:r>
            <a:r>
              <a:rPr lang="en-US" altLang="zh-CN" sz="2400" dirty="0">
                <a:solidFill>
                  <a:srgbClr val="00B050"/>
                </a:solidFill>
              </a:rPr>
              <a:t>n-i+1</a:t>
            </a:r>
            <a:r>
              <a:rPr lang="en-US" altLang="zh-CN" sz="2400" dirty="0"/>
              <a:t>(</a:t>
            </a:r>
            <a:r>
              <a:rPr lang="zh-CN" altLang="en-US" sz="2400" dirty="0"/>
              <a:t>链表长度为</a:t>
            </a:r>
            <a:r>
              <a:rPr lang="en-US" altLang="zh-CN" sz="2400" dirty="0"/>
              <a:t>n)</a:t>
            </a:r>
            <a:r>
              <a:rPr lang="zh-CN" altLang="en-US" sz="2400" dirty="0"/>
              <a:t>个结点，逆置链表的时间复杂度将达</a:t>
            </a:r>
            <a:r>
              <a:rPr lang="en-US" altLang="zh-CN" sz="2400" dirty="0">
                <a:solidFill>
                  <a:srgbClr val="FF0000"/>
                </a:solidFill>
              </a:rPr>
              <a:t>O(n</a:t>
            </a:r>
            <a:r>
              <a:rPr lang="en-US" altLang="zh-CN" sz="2400" baseline="30000" dirty="0">
                <a:solidFill>
                  <a:srgbClr val="FF0000"/>
                </a:solidFill>
              </a:rPr>
              <a:t>2</a:t>
            </a:r>
            <a:r>
              <a:rPr lang="en-US" altLang="zh-CN" sz="2400" dirty="0">
                <a:solidFill>
                  <a:srgbClr val="FF0000"/>
                </a:solidFill>
              </a:rPr>
              <a:t>)</a:t>
            </a:r>
            <a:endParaRPr lang="zh-CN" altLang="en-US" sz="2400" dirty="0">
              <a:solidFill>
                <a:srgbClr val="FF0000"/>
              </a:solidFill>
            </a:endParaRPr>
          </a:p>
          <a:p>
            <a:pPr>
              <a:lnSpc>
                <a:spcPct val="150000"/>
              </a:lnSpc>
              <a:spcBef>
                <a:spcPts val="600"/>
              </a:spcBef>
            </a:pP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TextBox 11"/>
          <p:cNvSpPr txBox="1">
            <a:spLocks noChangeArrowheads="1"/>
          </p:cNvSpPr>
          <p:nvPr/>
        </p:nvSpPr>
        <p:spPr bwMode="auto">
          <a:xfrm>
            <a:off x="952502" y="1607645"/>
            <a:ext cx="3571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zh-CN" altLang="en-US" dirty="0">
                <a:solidFill>
                  <a:srgbClr val="002060"/>
                </a:solidFill>
                <a:latin typeface="Times New Roman" pitchFamily="18" charset="0"/>
                <a:ea typeface="楷体" pitchFamily="49" charset="-122"/>
                <a:cs typeface="Times New Roman" pitchFamily="18" charset="0"/>
              </a:rPr>
              <a:t>线性表的逻辑表示为：</a:t>
            </a:r>
            <a:r>
              <a:rPr kumimoji="1" lang="en-US" altLang="zh-CN" dirty="0">
                <a:solidFill>
                  <a:srgbClr val="002060"/>
                </a:solidFill>
                <a:latin typeface="Times New Roman" pitchFamily="18" charset="0"/>
                <a:ea typeface="楷体" pitchFamily="49" charset="-122"/>
                <a:cs typeface="Times New Roman" pitchFamily="18" charset="0"/>
              </a:rPr>
              <a:t>    </a:t>
            </a:r>
            <a:endParaRPr lang="zh-CN" altLang="en-US" dirty="0">
              <a:solidFill>
                <a:srgbClr val="002060"/>
              </a:solidFill>
              <a:latin typeface="Times New Roman" pitchFamily="18" charset="0"/>
              <a:ea typeface="楷体_GB2312" pitchFamily="49" charset="-122"/>
              <a:cs typeface="Times New Roman" pitchFamily="18" charset="0"/>
            </a:endParaRPr>
          </a:p>
        </p:txBody>
      </p:sp>
      <p:sp>
        <p:nvSpPr>
          <p:cNvPr id="14" name="TextBox 13"/>
          <p:cNvSpPr txBox="1"/>
          <p:nvPr/>
        </p:nvSpPr>
        <p:spPr>
          <a:xfrm>
            <a:off x="5253035" y="2206781"/>
            <a:ext cx="4905376" cy="612645"/>
          </a:xfrm>
          <a:prstGeom prst="rect">
            <a:avLst/>
          </a:prstGeom>
          <a:solidFill>
            <a:schemeClr val="bg1"/>
          </a:soli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44000" tIns="72000" rIns="144000" bIns="10800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en-US" altLang="zh-CN" sz="2800" b="1">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baseline="-30000">
                <a:solidFill>
                  <a:srgbClr val="0000FF"/>
                </a:solidFill>
                <a:latin typeface="Times New Roman" pitchFamily="18" charset="0"/>
                <a:ea typeface="楷体" pitchFamily="49" charset="-122"/>
                <a:cs typeface="Times New Roman" pitchFamily="18" charset="0"/>
              </a:rPr>
              <a:t>1</a:t>
            </a:r>
            <a:r>
              <a:rPr kumimoji="1" lang="zh-CN" altLang="en-US" sz="2800" b="1" baseline="-30000">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baseline="-30000">
                <a:solidFill>
                  <a:srgbClr val="0000FF"/>
                </a:solidFill>
                <a:latin typeface="Times New Roman" pitchFamily="18" charset="0"/>
                <a:ea typeface="楷体" pitchFamily="49" charset="-122"/>
                <a:cs typeface="Times New Roman" pitchFamily="18" charset="0"/>
              </a:rPr>
              <a:t>2</a:t>
            </a:r>
            <a:r>
              <a:rPr kumimoji="1" lang="zh-CN" altLang="en-US" sz="2800" b="1" baseline="-30000">
                <a:solidFill>
                  <a:srgbClr val="0000FF"/>
                </a:solidFill>
                <a:latin typeface="Times New Roman" pitchFamily="18" charset="0"/>
                <a:ea typeface="楷体" pitchFamily="49" charset="-122"/>
                <a:cs typeface="Times New Roman" pitchFamily="18" charset="0"/>
              </a:rPr>
              <a:t>，</a:t>
            </a:r>
            <a:r>
              <a:rPr kumimoji="1" lang="en-US" altLang="zh-CN" sz="2800" b="1">
                <a:solidFill>
                  <a:srgbClr val="0000FF"/>
                </a:solidFill>
                <a:latin typeface="Times New Roman" pitchFamily="18" charset="0"/>
                <a:ea typeface="楷体" pitchFamily="49" charset="-122"/>
                <a:cs typeface="Times New Roman" pitchFamily="18" charset="0"/>
              </a:rPr>
              <a:t>…</a:t>
            </a:r>
            <a:r>
              <a:rPr kumimoji="1" lang="zh-CN" altLang="en-US" sz="2800" b="1">
                <a:solidFill>
                  <a:srgbClr val="0000FF"/>
                </a:solidFill>
                <a:latin typeface="Times New Roman" pitchFamily="18" charset="0"/>
                <a:ea typeface="楷体" pitchFamily="49" charset="-122"/>
                <a:cs typeface="Times New Roman" pitchFamily="18" charset="0"/>
              </a:rPr>
              <a:t>，</a:t>
            </a:r>
            <a:r>
              <a:rPr kumimoji="1" lang="en-US" altLang="zh-CN" sz="2800" b="1" i="1">
                <a:solidFill>
                  <a:srgbClr val="FF0000"/>
                </a:solidFill>
                <a:latin typeface="Times New Roman" pitchFamily="18" charset="0"/>
                <a:ea typeface="楷体" pitchFamily="49" charset="-122"/>
                <a:cs typeface="Times New Roman" pitchFamily="18" charset="0"/>
              </a:rPr>
              <a:t>a</a:t>
            </a:r>
            <a:r>
              <a:rPr kumimoji="1" lang="en-US" altLang="zh-CN" sz="2800" b="1" i="1" baseline="-30000">
                <a:solidFill>
                  <a:srgbClr val="FF0000"/>
                </a:solidFill>
                <a:latin typeface="Times New Roman" pitchFamily="18" charset="0"/>
                <a:ea typeface="楷体" pitchFamily="49" charset="-122"/>
                <a:cs typeface="Times New Roman" pitchFamily="18" charset="0"/>
              </a:rPr>
              <a:t>i</a:t>
            </a:r>
            <a:r>
              <a:rPr kumimoji="1" lang="zh-CN" altLang="en-US" sz="2800" b="1" i="1" baseline="-30000">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i="1" baseline="-30000">
                <a:solidFill>
                  <a:srgbClr val="0000FF"/>
                </a:solidFill>
                <a:latin typeface="Times New Roman" pitchFamily="18" charset="0"/>
                <a:ea typeface="楷体" pitchFamily="49" charset="-122"/>
                <a:cs typeface="Times New Roman" pitchFamily="18" charset="0"/>
              </a:rPr>
              <a:t>i</a:t>
            </a:r>
            <a:r>
              <a:rPr kumimoji="1" lang="en-US" altLang="zh-CN" sz="2800" b="1" baseline="-30000">
                <a:solidFill>
                  <a:srgbClr val="0000FF"/>
                </a:solidFill>
                <a:latin typeface="Times New Roman" pitchFamily="18" charset="0"/>
                <a:ea typeface="楷体" pitchFamily="49" charset="-122"/>
                <a:cs typeface="Times New Roman" pitchFamily="18" charset="0"/>
              </a:rPr>
              <a:t>+1</a:t>
            </a:r>
            <a:r>
              <a:rPr kumimoji="1" lang="zh-CN" altLang="en-US" sz="2800" b="1" baseline="-30000">
                <a:solidFill>
                  <a:srgbClr val="0000FF"/>
                </a:solidFill>
                <a:latin typeface="Times New Roman" pitchFamily="18" charset="0"/>
                <a:ea typeface="楷体" pitchFamily="49" charset="-122"/>
                <a:cs typeface="Times New Roman" pitchFamily="18" charset="0"/>
              </a:rPr>
              <a:t>，</a:t>
            </a:r>
            <a:r>
              <a:rPr kumimoji="1" lang="en-US" altLang="zh-CN" sz="2800" b="1">
                <a:solidFill>
                  <a:srgbClr val="0000FF"/>
                </a:solidFill>
                <a:latin typeface="Times New Roman" pitchFamily="18" charset="0"/>
                <a:ea typeface="楷体" pitchFamily="49" charset="-122"/>
                <a:cs typeface="Times New Roman" pitchFamily="18" charset="0"/>
              </a:rPr>
              <a:t>…</a:t>
            </a:r>
            <a:r>
              <a:rPr kumimoji="1" lang="zh-CN" altLang="en-US" sz="2800" b="1">
                <a:solidFill>
                  <a:srgbClr val="0000FF"/>
                </a:solidFill>
                <a:latin typeface="Times New Roman" pitchFamily="18" charset="0"/>
                <a:ea typeface="楷体" pitchFamily="49" charset="-122"/>
                <a:cs typeface="Times New Roman" pitchFamily="18" charset="0"/>
              </a:rPr>
              <a:t>，</a:t>
            </a:r>
            <a:r>
              <a:rPr kumimoji="1" lang="en-US" altLang="zh-CN" sz="2800" b="1" i="1">
                <a:solidFill>
                  <a:srgbClr val="0000FF"/>
                </a:solidFill>
                <a:latin typeface="Times New Roman" pitchFamily="18" charset="0"/>
                <a:ea typeface="楷体" pitchFamily="49" charset="-122"/>
                <a:cs typeface="Times New Roman" pitchFamily="18" charset="0"/>
              </a:rPr>
              <a:t>a</a:t>
            </a:r>
            <a:r>
              <a:rPr kumimoji="1" lang="en-US" altLang="zh-CN" sz="2800" b="1" i="1" baseline="-30000">
                <a:solidFill>
                  <a:srgbClr val="0000FF"/>
                </a:solidFill>
                <a:latin typeface="Times New Roman" pitchFamily="18" charset="0"/>
                <a:ea typeface="楷体" pitchFamily="49" charset="-122"/>
                <a:cs typeface="Times New Roman" pitchFamily="18" charset="0"/>
              </a:rPr>
              <a:t>n</a:t>
            </a:r>
            <a:r>
              <a:rPr kumimoji="1" lang="en-US" altLang="zh-CN" sz="2800" b="1">
                <a:solidFill>
                  <a:srgbClr val="0000FF"/>
                </a:solidFill>
                <a:latin typeface="Times New Roman" pitchFamily="18" charset="0"/>
                <a:ea typeface="楷体" pitchFamily="49" charset="-122"/>
                <a:cs typeface="Times New Roman" pitchFamily="18" charset="0"/>
              </a:rPr>
              <a:t>)</a:t>
            </a:r>
            <a:endParaRPr lang="zh-CN" altLang="en-US" sz="2800" b="1">
              <a:solidFill>
                <a:srgbClr val="0000FF"/>
              </a:solidFill>
              <a:latin typeface="Times New Roman" pitchFamily="18" charset="0"/>
              <a:ea typeface="楷体" pitchFamily="49" charset="-122"/>
              <a:cs typeface="Times New Roman" pitchFamily="18" charset="0"/>
            </a:endParaRPr>
          </a:p>
        </p:txBody>
      </p:sp>
      <p:sp>
        <p:nvSpPr>
          <p:cNvPr id="80903" name="TextBox 14"/>
          <p:cNvSpPr txBox="1">
            <a:spLocks noChangeArrowheads="1"/>
          </p:cNvSpPr>
          <p:nvPr/>
        </p:nvSpPr>
        <p:spPr bwMode="auto">
          <a:xfrm>
            <a:off x="1524000" y="3224715"/>
            <a:ext cx="822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kumimoji="1" lang="en-US" altLang="zh-CN" i="1" dirty="0">
                <a:solidFill>
                  <a:srgbClr val="FF0000"/>
                </a:solidFill>
                <a:latin typeface="Times New Roman" pitchFamily="18" charset="0"/>
                <a:ea typeface="楷体" pitchFamily="49" charset="-122"/>
                <a:cs typeface="Times New Roman" pitchFamily="18" charset="0"/>
              </a:rPr>
              <a:t>a</a:t>
            </a:r>
            <a:r>
              <a:rPr kumimoji="1" lang="en-US" altLang="zh-CN" i="1" baseline="-30000" dirty="0">
                <a:solidFill>
                  <a:srgbClr val="FF0000"/>
                </a:solidFill>
                <a:latin typeface="Times New Roman" pitchFamily="18" charset="0"/>
                <a:ea typeface="楷体" pitchFamily="49" charset="-122"/>
                <a:cs typeface="Times New Roman" pitchFamily="18" charset="0"/>
              </a:rPr>
              <a:t>i</a:t>
            </a:r>
            <a:r>
              <a:rPr kumimoji="1" lang="zh-CN" altLang="en-US" dirty="0">
                <a:solidFill>
                  <a:srgbClr val="0000FF"/>
                </a:solidFill>
                <a:latin typeface="Times New Roman" pitchFamily="18" charset="0"/>
                <a:ea typeface="楷体" pitchFamily="49" charset="-122"/>
                <a:cs typeface="Times New Roman" pitchFamily="18" charset="0"/>
              </a:rPr>
              <a:t>（</a:t>
            </a:r>
            <a:r>
              <a:rPr kumimoji="1" lang="en-US" altLang="zh-CN" dirty="0">
                <a:solidFill>
                  <a:srgbClr val="00B050"/>
                </a:solidFill>
                <a:latin typeface="Times New Roman" pitchFamily="18" charset="0"/>
                <a:ea typeface="楷体" pitchFamily="49" charset="-122"/>
                <a:cs typeface="Times New Roman" pitchFamily="18" charset="0"/>
              </a:rPr>
              <a:t>1</a:t>
            </a:r>
            <a:r>
              <a:rPr kumimoji="1" lang="en-US" altLang="zh-CN" dirty="0">
                <a:solidFill>
                  <a:srgbClr val="0000FF"/>
                </a:solidFill>
                <a:latin typeface="宋体" pitchFamily="2" charset="-122"/>
                <a:ea typeface="楷体_GB2312" pitchFamily="49" charset="-122"/>
                <a:cs typeface="Times New Roman" pitchFamily="18" charset="0"/>
              </a:rPr>
              <a:t>≤</a:t>
            </a:r>
            <a:r>
              <a:rPr kumimoji="1" lang="en-US" altLang="zh-CN" i="1" dirty="0">
                <a:solidFill>
                  <a:srgbClr val="0000FF"/>
                </a:solidFill>
                <a:latin typeface="Times New Roman" pitchFamily="18" charset="0"/>
                <a:ea typeface="楷体" pitchFamily="49" charset="-122"/>
                <a:cs typeface="Times New Roman" pitchFamily="18" charset="0"/>
              </a:rPr>
              <a:t>i</a:t>
            </a:r>
            <a:r>
              <a:rPr kumimoji="1" lang="en-US" altLang="zh-CN" dirty="0">
                <a:solidFill>
                  <a:srgbClr val="0000FF"/>
                </a:solidFill>
                <a:latin typeface="宋体" pitchFamily="2" charset="-122"/>
                <a:ea typeface="楷体_GB2312" pitchFamily="49" charset="-122"/>
                <a:cs typeface="Times New Roman" pitchFamily="18" charset="0"/>
              </a:rPr>
              <a:t>≤</a:t>
            </a:r>
            <a:r>
              <a:rPr kumimoji="1" lang="en-US" altLang="zh-CN" i="1" dirty="0">
                <a:solidFill>
                  <a:srgbClr val="00B050"/>
                </a:solidFill>
                <a:latin typeface="Times New Roman" pitchFamily="18" charset="0"/>
                <a:ea typeface="楷体" pitchFamily="49" charset="-122"/>
                <a:cs typeface="Times New Roman" pitchFamily="18" charset="0"/>
              </a:rPr>
              <a:t>n</a:t>
            </a:r>
            <a:r>
              <a:rPr kumimoji="1" lang="zh-CN" altLang="en-US" dirty="0">
                <a:solidFill>
                  <a:srgbClr val="0000FF"/>
                </a:solidFill>
                <a:latin typeface="Times New Roman" pitchFamily="18" charset="0"/>
                <a:ea typeface="楷体" pitchFamily="49" charset="-122"/>
                <a:cs typeface="Times New Roman" pitchFamily="18" charset="0"/>
              </a:rPr>
              <a:t>）表示第</a:t>
            </a:r>
            <a:r>
              <a:rPr kumimoji="1" lang="en-US" altLang="zh-CN" i="1" dirty="0" err="1">
                <a:solidFill>
                  <a:srgbClr val="0000FF"/>
                </a:solidFill>
                <a:latin typeface="Times New Roman" pitchFamily="18" charset="0"/>
                <a:ea typeface="楷体" pitchFamily="49" charset="-122"/>
                <a:cs typeface="Times New Roman" pitchFamily="18" charset="0"/>
              </a:rPr>
              <a:t>i</a:t>
            </a:r>
            <a:r>
              <a:rPr kumimoji="1" lang="zh-CN" altLang="en-US" dirty="0">
                <a:solidFill>
                  <a:srgbClr val="0000FF"/>
                </a:solidFill>
                <a:latin typeface="Times New Roman" pitchFamily="18" charset="0"/>
                <a:ea typeface="楷体" pitchFamily="49" charset="-122"/>
                <a:cs typeface="Times New Roman" pitchFamily="18" charset="0"/>
              </a:rPr>
              <a:t>（</a:t>
            </a:r>
            <a:r>
              <a:rPr kumimoji="1" lang="en-US" altLang="zh-CN" i="1" dirty="0" err="1">
                <a:solidFill>
                  <a:srgbClr val="0000FF"/>
                </a:solidFill>
                <a:latin typeface="Times New Roman" pitchFamily="18" charset="0"/>
                <a:ea typeface="楷体" pitchFamily="49" charset="-122"/>
                <a:cs typeface="Times New Roman" pitchFamily="18" charset="0"/>
              </a:rPr>
              <a:t>i</a:t>
            </a:r>
            <a:r>
              <a:rPr kumimoji="1" lang="zh-CN" altLang="en-US" dirty="0">
                <a:solidFill>
                  <a:srgbClr val="0000FF"/>
                </a:solidFill>
                <a:latin typeface="Times New Roman" pitchFamily="18" charset="0"/>
                <a:ea typeface="楷体" pitchFamily="49" charset="-122"/>
                <a:cs typeface="Times New Roman" pitchFamily="18" charset="0"/>
              </a:rPr>
              <a:t>表示</a:t>
            </a:r>
            <a:r>
              <a:rPr kumimoji="1" lang="zh-CN" altLang="en-US" dirty="0">
                <a:solidFill>
                  <a:srgbClr val="FF00FF"/>
                </a:solidFill>
                <a:latin typeface="Times New Roman" pitchFamily="18" charset="0"/>
                <a:ea typeface="楷体" pitchFamily="49" charset="-122"/>
                <a:cs typeface="Times New Roman" pitchFamily="18" charset="0"/>
              </a:rPr>
              <a:t>逻辑位序</a:t>
            </a:r>
            <a:r>
              <a:rPr kumimoji="1" lang="zh-CN" altLang="en-US" dirty="0">
                <a:solidFill>
                  <a:srgbClr val="0000FF"/>
                </a:solidFill>
                <a:latin typeface="Times New Roman" pitchFamily="18" charset="0"/>
                <a:ea typeface="楷体" pitchFamily="49" charset="-122"/>
                <a:cs typeface="Times New Roman" pitchFamily="18" charset="0"/>
              </a:rPr>
              <a:t>）个元素。</a:t>
            </a:r>
            <a:endParaRPr lang="zh-CN" altLang="en-US" dirty="0">
              <a:solidFill>
                <a:srgbClr val="0000FF"/>
              </a:solidFill>
              <a:latin typeface="Times New Roman" pitchFamily="18" charset="0"/>
              <a:ea typeface="楷体_GB2312" pitchFamily="49" charset="-122"/>
            </a:endParaRPr>
          </a:p>
        </p:txBody>
      </p:sp>
      <p:grpSp>
        <p:nvGrpSpPr>
          <p:cNvPr id="16" name="组合 15"/>
          <p:cNvGrpSpPr>
            <a:grpSpLocks/>
          </p:cNvGrpSpPr>
          <p:nvPr/>
        </p:nvGrpSpPr>
        <p:grpSpPr bwMode="auto">
          <a:xfrm>
            <a:off x="2738439" y="4267200"/>
            <a:ext cx="5262560" cy="1590249"/>
            <a:chOff x="1419201" y="2834991"/>
            <a:chExt cx="5262599" cy="1590566"/>
          </a:xfrm>
        </p:grpSpPr>
        <p:grpSp>
          <p:nvGrpSpPr>
            <p:cNvPr id="80905" name="组合 16"/>
            <p:cNvGrpSpPr>
              <a:grpSpLocks/>
            </p:cNvGrpSpPr>
            <p:nvPr/>
          </p:nvGrpSpPr>
          <p:grpSpPr bwMode="auto">
            <a:xfrm>
              <a:off x="1419201" y="2834991"/>
              <a:ext cx="5262599" cy="928694"/>
              <a:chOff x="1419201" y="2071678"/>
              <a:chExt cx="5262599" cy="928694"/>
            </a:xfrm>
          </p:grpSpPr>
          <p:sp>
            <p:nvSpPr>
              <p:cNvPr id="20" name="TextBox 19"/>
              <p:cNvSpPr txBox="1"/>
              <p:nvPr/>
            </p:nvSpPr>
            <p:spPr>
              <a:xfrm>
                <a:off x="1419201" y="2071678"/>
                <a:ext cx="1714512" cy="523324"/>
              </a:xfrm>
              <a:prstGeom prst="rect">
                <a:avLst/>
              </a:prstGeom>
              <a:noFill/>
            </p:spPr>
            <p:txBody>
              <a:bodyPr>
                <a:spAutoFit/>
              </a:bodyPr>
              <a:lstStyle/>
              <a:p>
                <a:pPr algn="ctr" fontAlgn="auto">
                  <a:spcBef>
                    <a:spcPct val="50000"/>
                  </a:spcBef>
                  <a:spcAft>
                    <a:spcPts val="0"/>
                  </a:spcAft>
                  <a:defRPr/>
                </a:pPr>
                <a:r>
                  <a:rPr kumimoji="1" lang="zh-CN" altLang="en-US" sz="2800" b="1" kern="0" dirty="0">
                    <a:solidFill>
                      <a:srgbClr val="FF00FF"/>
                    </a:solidFill>
                    <a:ea typeface="楷体" pitchFamily="49" charset="-122"/>
                    <a:cs typeface="Times New Roman" pitchFamily="18" charset="0"/>
                  </a:rPr>
                  <a:t>表头元素</a:t>
                </a:r>
                <a:endParaRPr lang="zh-CN" altLang="en-US" sz="2800" b="1" kern="0" dirty="0">
                  <a:solidFill>
                    <a:srgbClr val="0000FF"/>
                  </a:solidFill>
                  <a:ea typeface="楷体_GB2312" pitchFamily="49" charset="-122"/>
                </a:endParaRPr>
              </a:p>
            </p:txBody>
          </p:sp>
          <p:sp>
            <p:nvSpPr>
              <p:cNvPr id="21" name="TextBox 20"/>
              <p:cNvSpPr txBox="1"/>
              <p:nvPr/>
            </p:nvSpPr>
            <p:spPr>
              <a:xfrm>
                <a:off x="4895849" y="2071678"/>
                <a:ext cx="1785951" cy="523324"/>
              </a:xfrm>
              <a:prstGeom prst="rect">
                <a:avLst/>
              </a:prstGeom>
              <a:noFill/>
            </p:spPr>
            <p:txBody>
              <a:bodyPr>
                <a:spAutoFit/>
              </a:bodyPr>
              <a:lstStyle/>
              <a:p>
                <a:pPr algn="ctr" fontAlgn="auto">
                  <a:spcBef>
                    <a:spcPct val="50000"/>
                  </a:spcBef>
                  <a:spcAft>
                    <a:spcPts val="0"/>
                  </a:spcAft>
                  <a:defRPr/>
                </a:pPr>
                <a:r>
                  <a:rPr kumimoji="1" lang="zh-CN" altLang="en-US" sz="2800" b="1" kern="0" dirty="0">
                    <a:solidFill>
                      <a:srgbClr val="FF00FF"/>
                    </a:solidFill>
                    <a:ea typeface="楷体" pitchFamily="49" charset="-122"/>
                    <a:cs typeface="Times New Roman" pitchFamily="18" charset="0"/>
                  </a:rPr>
                  <a:t>表尾元素</a:t>
                </a:r>
                <a:endParaRPr lang="zh-CN" altLang="en-US" sz="2800" b="1" kern="0" dirty="0">
                  <a:solidFill>
                    <a:srgbClr val="0000FF"/>
                  </a:solidFill>
                  <a:ea typeface="楷体_GB2312" pitchFamily="49" charset="-122"/>
                </a:endParaRPr>
              </a:p>
            </p:txBody>
          </p:sp>
          <p:cxnSp>
            <p:nvCxnSpPr>
              <p:cNvPr id="80909" name="直接箭头连接符 21"/>
              <p:cNvCxnSpPr>
                <a:cxnSpLocks noChangeShapeType="1"/>
                <a:stCxn id="20" idx="2"/>
              </p:cNvCxnSpPr>
              <p:nvPr/>
            </p:nvCxnSpPr>
            <p:spPr bwMode="auto">
              <a:xfrm flipH="1">
                <a:off x="2205021" y="2595002"/>
                <a:ext cx="71439" cy="405370"/>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cxnSp>
            <p:nvCxnSpPr>
              <p:cNvPr id="80910" name="直接箭头连接符 22"/>
              <p:cNvCxnSpPr>
                <a:cxnSpLocks noChangeShapeType="1"/>
              </p:cNvCxnSpPr>
              <p:nvPr/>
            </p:nvCxnSpPr>
            <p:spPr bwMode="auto">
              <a:xfrm>
                <a:off x="5865025" y="2595002"/>
                <a:ext cx="54770" cy="405370"/>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grpSp>
        <p:sp>
          <p:nvSpPr>
            <p:cNvPr id="19" name="TextBox 18"/>
            <p:cNvSpPr txBox="1"/>
            <p:nvPr/>
          </p:nvSpPr>
          <p:spPr>
            <a:xfrm>
              <a:off x="1785916" y="3812790"/>
              <a:ext cx="4600606" cy="612767"/>
            </a:xfrm>
            <a:prstGeom prst="rect">
              <a:avLst/>
            </a:prstGeom>
            <a:solidFill>
              <a:schemeClr val="bg1"/>
            </a:soli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wrap="square" lIns="144000" tIns="72000" rIns="144000" bIns="10800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defRPr/>
              </a:pPr>
              <a:r>
                <a:rPr kumimoji="1" lang="en-US" altLang="zh-CN" sz="2800" b="1"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baseline="-30000" dirty="0">
                  <a:solidFill>
                    <a:srgbClr val="0000FF"/>
                  </a:solidFill>
                  <a:latin typeface="Times New Roman" pitchFamily="18" charset="0"/>
                  <a:ea typeface="楷体" pitchFamily="49" charset="-122"/>
                  <a:cs typeface="Times New Roman" pitchFamily="18" charset="0"/>
                </a:rPr>
                <a:t>1</a:t>
              </a:r>
              <a:r>
                <a:rPr kumimoji="1" lang="zh-CN" altLang="en-US" sz="2800" b="1" baseline="-30000"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baseline="-30000" dirty="0">
                  <a:solidFill>
                    <a:srgbClr val="0000FF"/>
                  </a:solidFill>
                  <a:latin typeface="Times New Roman" pitchFamily="18" charset="0"/>
                  <a:ea typeface="楷体" pitchFamily="49" charset="-122"/>
                  <a:cs typeface="Times New Roman" pitchFamily="18" charset="0"/>
                </a:rPr>
                <a:t>2</a:t>
              </a:r>
              <a:r>
                <a:rPr kumimoji="1" lang="zh-CN" altLang="en-US" sz="2800" b="1" baseline="-30000" dirty="0">
                  <a:solidFill>
                    <a:srgbClr val="0000FF"/>
                  </a:solidFill>
                  <a:latin typeface="Times New Roman" pitchFamily="18" charset="0"/>
                  <a:ea typeface="楷体" pitchFamily="49" charset="-122"/>
                  <a:cs typeface="Times New Roman" pitchFamily="18" charset="0"/>
                </a:rPr>
                <a:t>，</a:t>
              </a:r>
              <a:r>
                <a:rPr kumimoji="1" lang="en-US" altLang="zh-CN" sz="2800" b="1" dirty="0">
                  <a:solidFill>
                    <a:srgbClr val="0000FF"/>
                  </a:solidFill>
                  <a:latin typeface="Times New Roman" pitchFamily="18" charset="0"/>
                  <a:ea typeface="楷体" pitchFamily="49" charset="-122"/>
                  <a:cs typeface="Times New Roman" pitchFamily="18" charset="0"/>
                </a:rPr>
                <a:t>…</a:t>
              </a:r>
              <a:r>
                <a:rPr kumimoji="1" lang="zh-CN" altLang="en-US" sz="2800" b="1" dirty="0">
                  <a:solidFill>
                    <a:srgbClr val="0000FF"/>
                  </a:solidFill>
                  <a:latin typeface="Times New Roman" pitchFamily="18" charset="0"/>
                  <a:ea typeface="楷体" pitchFamily="49" charset="-122"/>
                  <a:cs typeface="Times New Roman" pitchFamily="18" charset="0"/>
                </a:rPr>
                <a:t>，</a:t>
              </a:r>
              <a:r>
                <a:rPr kumimoji="1" lang="en-US" altLang="zh-CN" sz="2800" b="1" i="1" dirty="0" err="1">
                  <a:solidFill>
                    <a:srgbClr val="FF0000"/>
                  </a:solidFill>
                  <a:latin typeface="Times New Roman" pitchFamily="18" charset="0"/>
                  <a:ea typeface="楷体" pitchFamily="49" charset="-122"/>
                  <a:cs typeface="Times New Roman" pitchFamily="18" charset="0"/>
                </a:rPr>
                <a:t>a</a:t>
              </a:r>
              <a:r>
                <a:rPr kumimoji="1" lang="en-US" altLang="zh-CN" sz="2800" b="1" i="1" baseline="-30000" dirty="0" err="1">
                  <a:solidFill>
                    <a:srgbClr val="FF0000"/>
                  </a:solidFill>
                  <a:latin typeface="Times New Roman" pitchFamily="18" charset="0"/>
                  <a:ea typeface="楷体" pitchFamily="49" charset="-122"/>
                  <a:cs typeface="Times New Roman" pitchFamily="18" charset="0"/>
                </a:rPr>
                <a:t>i</a:t>
              </a:r>
              <a:r>
                <a:rPr kumimoji="1" lang="zh-CN" altLang="en-US" sz="2800" b="1" i="1" baseline="-30000"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i="1" baseline="-30000" dirty="0">
                  <a:solidFill>
                    <a:srgbClr val="0000FF"/>
                  </a:solidFill>
                  <a:latin typeface="Times New Roman" pitchFamily="18" charset="0"/>
                  <a:ea typeface="楷体" pitchFamily="49" charset="-122"/>
                  <a:cs typeface="Times New Roman" pitchFamily="18" charset="0"/>
                </a:rPr>
                <a:t>i</a:t>
              </a:r>
              <a:r>
                <a:rPr kumimoji="1" lang="en-US" altLang="zh-CN" sz="2800" b="1" baseline="-30000" dirty="0">
                  <a:solidFill>
                    <a:srgbClr val="0000FF"/>
                  </a:solidFill>
                  <a:latin typeface="Times New Roman" pitchFamily="18" charset="0"/>
                  <a:ea typeface="楷体" pitchFamily="49" charset="-122"/>
                  <a:cs typeface="Times New Roman" pitchFamily="18" charset="0"/>
                </a:rPr>
                <a:t>+1</a:t>
              </a:r>
              <a:r>
                <a:rPr kumimoji="1" lang="zh-CN" altLang="en-US" sz="2800" b="1" baseline="-30000" dirty="0">
                  <a:solidFill>
                    <a:srgbClr val="0000FF"/>
                  </a:solidFill>
                  <a:latin typeface="Times New Roman" pitchFamily="18" charset="0"/>
                  <a:ea typeface="楷体" pitchFamily="49" charset="-122"/>
                  <a:cs typeface="Times New Roman" pitchFamily="18" charset="0"/>
                </a:rPr>
                <a:t>，</a:t>
              </a:r>
              <a:r>
                <a:rPr kumimoji="1" lang="en-US" altLang="zh-CN" sz="2800" b="1" dirty="0">
                  <a:solidFill>
                    <a:srgbClr val="0000FF"/>
                  </a:solidFill>
                  <a:latin typeface="Times New Roman" pitchFamily="18" charset="0"/>
                  <a:ea typeface="楷体" pitchFamily="49" charset="-122"/>
                  <a:cs typeface="Times New Roman" pitchFamily="18" charset="0"/>
                </a:rPr>
                <a:t>…</a:t>
              </a:r>
              <a:r>
                <a:rPr kumimoji="1" lang="zh-CN" altLang="en-US" sz="2800" b="1" dirty="0">
                  <a:solidFill>
                    <a:srgbClr val="0000FF"/>
                  </a:solidFill>
                  <a:latin typeface="Times New Roman" pitchFamily="18" charset="0"/>
                  <a:ea typeface="楷体" pitchFamily="49" charset="-122"/>
                  <a:cs typeface="Times New Roman" pitchFamily="18" charset="0"/>
                </a:rPr>
                <a:t>，</a:t>
              </a:r>
              <a:r>
                <a:rPr kumimoji="1" lang="en-US" altLang="zh-CN" sz="2800" b="1" i="1" dirty="0">
                  <a:solidFill>
                    <a:srgbClr val="0000FF"/>
                  </a:solidFill>
                  <a:latin typeface="Times New Roman" pitchFamily="18" charset="0"/>
                  <a:ea typeface="楷体" pitchFamily="49" charset="-122"/>
                  <a:cs typeface="Times New Roman" pitchFamily="18" charset="0"/>
                </a:rPr>
                <a:t>a</a:t>
              </a:r>
              <a:r>
                <a:rPr kumimoji="1" lang="en-US" altLang="zh-CN" sz="2800" b="1" i="1" baseline="-30000" dirty="0">
                  <a:solidFill>
                    <a:srgbClr val="0000FF"/>
                  </a:solidFill>
                  <a:latin typeface="Times New Roman" pitchFamily="18" charset="0"/>
                  <a:ea typeface="楷体" pitchFamily="49" charset="-122"/>
                  <a:cs typeface="Times New Roman" pitchFamily="18" charset="0"/>
                </a:rPr>
                <a:t>n</a:t>
              </a:r>
              <a:r>
                <a:rPr kumimoji="1" lang="en-US" altLang="zh-CN" sz="2800" b="1" dirty="0">
                  <a:solidFill>
                    <a:srgbClr val="0000FF"/>
                  </a:solidFill>
                  <a:latin typeface="Times New Roman" pitchFamily="18" charset="0"/>
                  <a:ea typeface="楷体" pitchFamily="49" charset="-122"/>
                  <a:cs typeface="Times New Roman" pitchFamily="18" charset="0"/>
                </a:rPr>
                <a:t>)</a:t>
              </a:r>
              <a:endParaRPr lang="zh-CN" altLang="en-US" sz="2800" b="1" dirty="0">
                <a:solidFill>
                  <a:srgbClr val="0000FF"/>
                </a:solidFill>
                <a:latin typeface="Times New Roman" pitchFamily="18" charset="0"/>
                <a:ea typeface="楷体" pitchFamily="49" charset="-122"/>
                <a:cs typeface="Times New Roman" pitchFamily="18" charset="0"/>
              </a:endParaRPr>
            </a:p>
          </p:txBody>
        </p:sp>
      </p:grpSp>
      <p:sp>
        <p:nvSpPr>
          <p:cNvPr id="15" name="Rectangle 2">
            <a:extLst>
              <a:ext uri="{FF2B5EF4-FFF2-40B4-BE49-F238E27FC236}">
                <a16:creationId xmlns:a16="http://schemas.microsoft.com/office/drawing/2014/main" id="{D756AEFB-B28A-49CC-BBCC-A34B7BBED2E7}"/>
              </a:ext>
            </a:extLst>
          </p:cNvPr>
          <p:cNvSpPr txBox="1">
            <a:spLocks noChangeArrowheads="1"/>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a:latin typeface="Times New Roman" panose="02020603050405020304" pitchFamily="18" charset="0"/>
              </a:rPr>
              <a:t>2.1 </a:t>
            </a:r>
            <a:r>
              <a:rPr lang="zh-CN" altLang="en-US" kern="0" dirty="0">
                <a:latin typeface="Times New Roman" panose="02020603050405020304" pitchFamily="18" charset="0"/>
              </a:rPr>
              <a:t>线性表的逻辑结构</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CD63CF1-1477-463D-8CD1-415D6C4670A1}"/>
              </a:ext>
            </a:extLst>
          </p:cNvPr>
          <p:cNvSpPr>
            <a:spLocks noGrp="1" noChangeArrowheads="1"/>
          </p:cNvSpPr>
          <p:nvPr>
            <p:ph type="title"/>
          </p:nvPr>
        </p:nvSpPr>
        <p:spPr/>
        <p:txBody>
          <a:bodyPr/>
          <a:lstStyle/>
          <a:p>
            <a:r>
              <a:rPr lang="zh-CN" altLang="en-US" dirty="0"/>
              <a:t>例</a:t>
            </a:r>
            <a:r>
              <a:rPr lang="en-US" altLang="zh-CN" dirty="0"/>
              <a:t>2.7</a:t>
            </a:r>
          </a:p>
        </p:txBody>
      </p:sp>
      <p:sp>
        <p:nvSpPr>
          <p:cNvPr id="176131" name="Rectangle 3">
            <a:extLst>
              <a:ext uri="{FF2B5EF4-FFF2-40B4-BE49-F238E27FC236}">
                <a16:creationId xmlns:a16="http://schemas.microsoft.com/office/drawing/2014/main" id="{B9BEB04C-FD8A-4C9D-83DA-1A805A7DF7CB}"/>
              </a:ext>
            </a:extLst>
          </p:cNvPr>
          <p:cNvSpPr>
            <a:spLocks noGrp="1" noChangeArrowheads="1"/>
          </p:cNvSpPr>
          <p:nvPr>
            <p:ph type="body" idx="1"/>
          </p:nvPr>
        </p:nvSpPr>
        <p:spPr>
          <a:xfrm>
            <a:off x="304800" y="1219200"/>
            <a:ext cx="11480800" cy="2743200"/>
          </a:xfrm>
        </p:spPr>
        <p:txBody>
          <a:bodyPr/>
          <a:lstStyle/>
          <a:p>
            <a:pPr>
              <a:lnSpc>
                <a:spcPct val="150000"/>
              </a:lnSpc>
              <a:spcBef>
                <a:spcPts val="600"/>
              </a:spcBef>
              <a:spcAft>
                <a:spcPts val="0"/>
              </a:spcAft>
            </a:pPr>
            <a:r>
              <a:rPr lang="zh-CN" altLang="en-US" sz="2400" dirty="0"/>
              <a:t>算法思路：逆置后的单链表初始为空，表中的结点不是新生成的，而是</a:t>
            </a:r>
            <a:r>
              <a:rPr lang="zh-CN" altLang="en-US" sz="2400" dirty="0">
                <a:highlight>
                  <a:srgbClr val="FFFF00"/>
                </a:highlight>
              </a:rPr>
              <a:t>从原链表中</a:t>
            </a:r>
            <a:r>
              <a:rPr lang="zh-CN" altLang="en-US" sz="2400" dirty="0">
                <a:solidFill>
                  <a:srgbClr val="00B050"/>
                </a:solidFill>
              </a:rPr>
              <a:t>依次“删除”</a:t>
            </a:r>
            <a:r>
              <a:rPr lang="zh-CN" altLang="en-US" sz="2400" dirty="0"/>
              <a:t>，再</a:t>
            </a:r>
            <a:r>
              <a:rPr lang="zh-CN" altLang="en-US" sz="2400" dirty="0">
                <a:solidFill>
                  <a:srgbClr val="00B050"/>
                </a:solidFill>
              </a:rPr>
              <a:t>逐个</a:t>
            </a:r>
            <a:r>
              <a:rPr lang="zh-CN" altLang="en-US" sz="2400" dirty="0">
                <a:solidFill>
                  <a:srgbClr val="00B050"/>
                </a:solidFill>
                <a:highlight>
                  <a:srgbClr val="FFFF00"/>
                </a:highlight>
              </a:rPr>
              <a:t>头插</a:t>
            </a:r>
            <a:r>
              <a:rPr lang="zh-CN" altLang="en-US" sz="2400" dirty="0"/>
              <a:t>入到逆置表中（类同算法</a:t>
            </a:r>
            <a:r>
              <a:rPr lang="en-US" altLang="zh-CN" sz="2400" dirty="0"/>
              <a:t>2.5</a:t>
            </a:r>
            <a:r>
              <a:rPr lang="zh-CN" altLang="en-US" sz="2400" dirty="0">
                <a:solidFill>
                  <a:srgbClr val="00B050"/>
                </a:solidFill>
                <a:highlight>
                  <a:srgbClr val="FFFF00"/>
                </a:highlight>
              </a:rPr>
              <a:t>头插法</a:t>
            </a:r>
            <a:r>
              <a:rPr lang="zh-CN" altLang="en-US" sz="2400" dirty="0"/>
              <a:t>创建链表）。</a:t>
            </a:r>
            <a:endParaRPr lang="en-US" altLang="zh-CN" sz="2400" dirty="0"/>
          </a:p>
          <a:p>
            <a:pPr>
              <a:lnSpc>
                <a:spcPct val="150000"/>
              </a:lnSpc>
              <a:spcBef>
                <a:spcPts val="600"/>
              </a:spcBef>
              <a:spcAft>
                <a:spcPts val="0"/>
              </a:spcAft>
            </a:pPr>
            <a:r>
              <a:rPr lang="zh-CN" altLang="en-US" sz="2400" dirty="0"/>
              <a:t>设逆置链表的初态为空表，“删除”已知链表中的第一个结点，然后将它“</a:t>
            </a:r>
            <a:r>
              <a:rPr lang="zh-CN" altLang="en-US" sz="2400" dirty="0">
                <a:solidFill>
                  <a:srgbClr val="00B050"/>
                </a:solidFill>
              </a:rPr>
              <a:t>插入</a:t>
            </a:r>
            <a:r>
              <a:rPr lang="zh-CN" altLang="en-US" sz="2400" dirty="0"/>
              <a:t>”到逆置链表的“</a:t>
            </a:r>
            <a:r>
              <a:rPr lang="zh-CN" altLang="en-US" sz="2400" dirty="0">
                <a:solidFill>
                  <a:srgbClr val="00B050"/>
                </a:solidFill>
              </a:rPr>
              <a:t>表头</a:t>
            </a:r>
            <a:r>
              <a:rPr lang="zh-CN" altLang="en-US" sz="2400" dirty="0"/>
              <a:t>”，即，使它成为逆置链表中“新”的第一个结点，如此循环，直至原链表为空表止。</a:t>
            </a:r>
          </a:p>
        </p:txBody>
      </p:sp>
      <p:sp>
        <p:nvSpPr>
          <p:cNvPr id="6" name="Rectangle 2">
            <a:extLst>
              <a:ext uri="{FF2B5EF4-FFF2-40B4-BE49-F238E27FC236}">
                <a16:creationId xmlns:a16="http://schemas.microsoft.com/office/drawing/2014/main" id="{929F7D1B-8E82-4ED4-AE14-7A2DDD82BE1A}"/>
              </a:ext>
            </a:extLst>
          </p:cNvPr>
          <p:cNvSpPr>
            <a:spLocks noChangeArrowheads="1"/>
          </p:cNvSpPr>
          <p:nvPr/>
        </p:nvSpPr>
        <p:spPr bwMode="auto">
          <a:xfrm>
            <a:off x="5846472" y="3990817"/>
            <a:ext cx="1847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0"/>
              </a:spcBef>
              <a:buClrTx/>
              <a:buSzTx/>
              <a:buFontTx/>
              <a:buNone/>
            </a:pPr>
            <a:endParaRPr lang="zh-CN" altLang="en-US" sz="2600">
              <a:solidFill>
                <a:srgbClr val="0000FF"/>
              </a:solidFill>
              <a:latin typeface="Times New Roman" pitchFamily="18" charset="0"/>
              <a:ea typeface="楷体_GB2312" pitchFamily="49" charset="-122"/>
            </a:endParaRPr>
          </a:p>
        </p:txBody>
      </p:sp>
      <p:sp>
        <p:nvSpPr>
          <p:cNvPr id="7" name="Rectangle 6">
            <a:extLst>
              <a:ext uri="{FF2B5EF4-FFF2-40B4-BE49-F238E27FC236}">
                <a16:creationId xmlns:a16="http://schemas.microsoft.com/office/drawing/2014/main" id="{4E6FE867-BD39-4FEF-9128-E1B364B07865}"/>
              </a:ext>
            </a:extLst>
          </p:cNvPr>
          <p:cNvSpPr>
            <a:spLocks noChangeArrowheads="1"/>
          </p:cNvSpPr>
          <p:nvPr/>
        </p:nvSpPr>
        <p:spPr bwMode="auto">
          <a:xfrm>
            <a:off x="3151187" y="4790148"/>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8" name="Rectangle 7">
            <a:extLst>
              <a:ext uri="{FF2B5EF4-FFF2-40B4-BE49-F238E27FC236}">
                <a16:creationId xmlns:a16="http://schemas.microsoft.com/office/drawing/2014/main" id="{62D9F5B9-5351-4D5F-8692-5A85321BEFAF}"/>
              </a:ext>
            </a:extLst>
          </p:cNvPr>
          <p:cNvSpPr>
            <a:spLocks noChangeArrowheads="1"/>
          </p:cNvSpPr>
          <p:nvPr/>
        </p:nvSpPr>
        <p:spPr bwMode="auto">
          <a:xfrm>
            <a:off x="3692525" y="4790148"/>
            <a:ext cx="539750" cy="431800"/>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0" name="Rectangle 28">
            <a:extLst>
              <a:ext uri="{FF2B5EF4-FFF2-40B4-BE49-F238E27FC236}">
                <a16:creationId xmlns:a16="http://schemas.microsoft.com/office/drawing/2014/main" id="{161619DE-8A74-4D4F-BCC2-06D0AF2480CB}"/>
              </a:ext>
            </a:extLst>
          </p:cNvPr>
          <p:cNvSpPr>
            <a:spLocks noChangeArrowheads="1"/>
          </p:cNvSpPr>
          <p:nvPr/>
        </p:nvSpPr>
        <p:spPr bwMode="auto">
          <a:xfrm>
            <a:off x="4519612"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1</a:t>
            </a:r>
            <a:endParaRPr lang="en-US" altLang="zh-CN" sz="2600" b="1" kern="0" baseline="-25000" dirty="0">
              <a:solidFill>
                <a:srgbClr val="3333FF"/>
              </a:solidFill>
              <a:ea typeface="宋体"/>
              <a:cs typeface="Times New Roman" pitchFamily="18" charset="0"/>
            </a:endParaRPr>
          </a:p>
        </p:txBody>
      </p:sp>
      <p:sp>
        <p:nvSpPr>
          <p:cNvPr id="11" name="Rectangle 29">
            <a:extLst>
              <a:ext uri="{FF2B5EF4-FFF2-40B4-BE49-F238E27FC236}">
                <a16:creationId xmlns:a16="http://schemas.microsoft.com/office/drawing/2014/main" id="{BD366009-3033-4488-9D32-6E65327E42DA}"/>
              </a:ext>
            </a:extLst>
          </p:cNvPr>
          <p:cNvSpPr>
            <a:spLocks noChangeArrowheads="1"/>
          </p:cNvSpPr>
          <p:nvPr/>
        </p:nvSpPr>
        <p:spPr bwMode="auto">
          <a:xfrm>
            <a:off x="5060950"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2" name="Rectangle 30">
            <a:extLst>
              <a:ext uri="{FF2B5EF4-FFF2-40B4-BE49-F238E27FC236}">
                <a16:creationId xmlns:a16="http://schemas.microsoft.com/office/drawing/2014/main" id="{4F2CB503-D3E6-4F04-89AE-0B2F1016D623}"/>
              </a:ext>
            </a:extLst>
          </p:cNvPr>
          <p:cNvSpPr>
            <a:spLocks noChangeArrowheads="1"/>
          </p:cNvSpPr>
          <p:nvPr/>
        </p:nvSpPr>
        <p:spPr bwMode="auto">
          <a:xfrm>
            <a:off x="5957887"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err="1">
                <a:solidFill>
                  <a:srgbClr val="3333FF"/>
                </a:solidFill>
                <a:ea typeface="宋体"/>
                <a:cs typeface="Times New Roman" pitchFamily="18" charset="0"/>
              </a:rPr>
              <a:t>a</a:t>
            </a:r>
            <a:r>
              <a:rPr lang="en-US" altLang="zh-CN" sz="2600" b="1" kern="0" baseline="-25000" dirty="0" err="1">
                <a:solidFill>
                  <a:srgbClr val="3333FF"/>
                </a:solidFill>
                <a:ea typeface="宋体"/>
                <a:cs typeface="Times New Roman" pitchFamily="18" charset="0"/>
              </a:rPr>
              <a:t>2</a:t>
            </a:r>
            <a:endParaRPr lang="en-US" altLang="zh-CN" sz="2600" b="1" kern="0" baseline="-25000" dirty="0">
              <a:solidFill>
                <a:srgbClr val="3333FF"/>
              </a:solidFill>
              <a:ea typeface="宋体"/>
              <a:cs typeface="Times New Roman" pitchFamily="18" charset="0"/>
            </a:endParaRPr>
          </a:p>
        </p:txBody>
      </p:sp>
      <p:sp>
        <p:nvSpPr>
          <p:cNvPr id="13" name="Rectangle 31">
            <a:extLst>
              <a:ext uri="{FF2B5EF4-FFF2-40B4-BE49-F238E27FC236}">
                <a16:creationId xmlns:a16="http://schemas.microsoft.com/office/drawing/2014/main" id="{958121F8-47CA-42A0-85BD-8C7F7ECAC3FF}"/>
              </a:ext>
            </a:extLst>
          </p:cNvPr>
          <p:cNvSpPr>
            <a:spLocks noChangeArrowheads="1"/>
          </p:cNvSpPr>
          <p:nvPr/>
        </p:nvSpPr>
        <p:spPr bwMode="auto">
          <a:xfrm>
            <a:off x="6499225"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14" name="Rectangle 32">
            <a:extLst>
              <a:ext uri="{FF2B5EF4-FFF2-40B4-BE49-F238E27FC236}">
                <a16:creationId xmlns:a16="http://schemas.microsoft.com/office/drawing/2014/main" id="{E86EBD09-F9A6-4ED5-8DCD-4487AB5A783C}"/>
              </a:ext>
            </a:extLst>
          </p:cNvPr>
          <p:cNvSpPr>
            <a:spLocks noChangeArrowheads="1"/>
          </p:cNvSpPr>
          <p:nvPr/>
        </p:nvSpPr>
        <p:spPr bwMode="auto">
          <a:xfrm>
            <a:off x="8839200"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i="1" kern="0" baseline="-25000" dirty="0">
                <a:solidFill>
                  <a:srgbClr val="3333FF"/>
                </a:solidFill>
                <a:ea typeface="宋体"/>
                <a:cs typeface="Times New Roman" pitchFamily="18" charset="0"/>
              </a:rPr>
              <a:t>n</a:t>
            </a:r>
          </a:p>
        </p:txBody>
      </p:sp>
      <p:sp>
        <p:nvSpPr>
          <p:cNvPr id="15" name="Rectangle 33">
            <a:extLst>
              <a:ext uri="{FF2B5EF4-FFF2-40B4-BE49-F238E27FC236}">
                <a16:creationId xmlns:a16="http://schemas.microsoft.com/office/drawing/2014/main" id="{0C962D61-4943-47C3-A5DA-3750C6E6315F}"/>
              </a:ext>
            </a:extLst>
          </p:cNvPr>
          <p:cNvSpPr>
            <a:spLocks noChangeArrowheads="1"/>
          </p:cNvSpPr>
          <p:nvPr/>
        </p:nvSpPr>
        <p:spPr bwMode="auto">
          <a:xfrm>
            <a:off x="9380537" y="47901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dirty="0">
                <a:solidFill>
                  <a:prstClr val="black"/>
                </a:solidFill>
                <a:latin typeface="Calibri"/>
                <a:ea typeface="宋体"/>
              </a:rPr>
              <a:t>∧</a:t>
            </a:r>
          </a:p>
        </p:txBody>
      </p:sp>
      <p:sp>
        <p:nvSpPr>
          <p:cNvPr id="16" name="Text Box 34">
            <a:extLst>
              <a:ext uri="{FF2B5EF4-FFF2-40B4-BE49-F238E27FC236}">
                <a16:creationId xmlns:a16="http://schemas.microsoft.com/office/drawing/2014/main" id="{774E3B62-FA0A-4548-907A-57095E579A31}"/>
              </a:ext>
            </a:extLst>
          </p:cNvPr>
          <p:cNvSpPr txBox="1">
            <a:spLocks noChangeArrowheads="1"/>
          </p:cNvSpPr>
          <p:nvPr/>
        </p:nvSpPr>
        <p:spPr bwMode="auto">
          <a:xfrm>
            <a:off x="7543800" y="4790148"/>
            <a:ext cx="5762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17" name="Arc 35">
            <a:extLst>
              <a:ext uri="{FF2B5EF4-FFF2-40B4-BE49-F238E27FC236}">
                <a16:creationId xmlns:a16="http://schemas.microsoft.com/office/drawing/2014/main" id="{2CED1BCD-0C41-456B-8C4D-460707AC6A8E}"/>
              </a:ext>
            </a:extLst>
          </p:cNvPr>
          <p:cNvSpPr>
            <a:spLocks/>
          </p:cNvSpPr>
          <p:nvPr/>
        </p:nvSpPr>
        <p:spPr bwMode="auto">
          <a:xfrm>
            <a:off x="2940719" y="4637748"/>
            <a:ext cx="485107" cy="15240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18" name="Text Box 36">
            <a:extLst>
              <a:ext uri="{FF2B5EF4-FFF2-40B4-BE49-F238E27FC236}">
                <a16:creationId xmlns:a16="http://schemas.microsoft.com/office/drawing/2014/main" id="{78776FD5-F343-4466-9B1B-2C9E80C0EC1F}"/>
              </a:ext>
            </a:extLst>
          </p:cNvPr>
          <p:cNvSpPr txBox="1">
            <a:spLocks noChangeArrowheads="1"/>
          </p:cNvSpPr>
          <p:nvPr/>
        </p:nvSpPr>
        <p:spPr bwMode="auto">
          <a:xfrm>
            <a:off x="2508125" y="4455186"/>
            <a:ext cx="431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0000FF"/>
                </a:solidFill>
                <a:latin typeface="Times New Roman" pitchFamily="18" charset="0"/>
                <a:ea typeface="楷体_GB2312" pitchFamily="49" charset="-122"/>
              </a:rPr>
              <a:t>L</a:t>
            </a:r>
          </a:p>
        </p:txBody>
      </p:sp>
      <p:sp>
        <p:nvSpPr>
          <p:cNvPr id="19" name="Line 37">
            <a:extLst>
              <a:ext uri="{FF2B5EF4-FFF2-40B4-BE49-F238E27FC236}">
                <a16:creationId xmlns:a16="http://schemas.microsoft.com/office/drawing/2014/main" id="{460C5997-B35F-4969-9A93-438F1854FBCD}"/>
              </a:ext>
            </a:extLst>
          </p:cNvPr>
          <p:cNvSpPr>
            <a:spLocks noChangeShapeType="1"/>
          </p:cNvSpPr>
          <p:nvPr/>
        </p:nvSpPr>
        <p:spPr bwMode="auto">
          <a:xfrm>
            <a:off x="3943350" y="5006048"/>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0" name="Line 38">
            <a:extLst>
              <a:ext uri="{FF2B5EF4-FFF2-40B4-BE49-F238E27FC236}">
                <a16:creationId xmlns:a16="http://schemas.microsoft.com/office/drawing/2014/main" id="{84364742-5778-49BC-B646-34CC5AB39BEF}"/>
              </a:ext>
            </a:extLst>
          </p:cNvPr>
          <p:cNvSpPr>
            <a:spLocks noChangeShapeType="1"/>
          </p:cNvSpPr>
          <p:nvPr/>
        </p:nvSpPr>
        <p:spPr bwMode="auto">
          <a:xfrm>
            <a:off x="5383213" y="5006048"/>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1" name="Line 39">
            <a:extLst>
              <a:ext uri="{FF2B5EF4-FFF2-40B4-BE49-F238E27FC236}">
                <a16:creationId xmlns:a16="http://schemas.microsoft.com/office/drawing/2014/main" id="{3C18EE04-9364-4C93-A7FF-D9063CC8D9C4}"/>
              </a:ext>
            </a:extLst>
          </p:cNvPr>
          <p:cNvSpPr>
            <a:spLocks noChangeShapeType="1"/>
          </p:cNvSpPr>
          <p:nvPr/>
        </p:nvSpPr>
        <p:spPr bwMode="auto">
          <a:xfrm>
            <a:off x="6824663" y="5006048"/>
            <a:ext cx="576263"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2" name="Line 40">
            <a:extLst>
              <a:ext uri="{FF2B5EF4-FFF2-40B4-BE49-F238E27FC236}">
                <a16:creationId xmlns:a16="http://schemas.microsoft.com/office/drawing/2014/main" id="{D9CAC3CB-9E4F-4606-BBB3-57295EE1247C}"/>
              </a:ext>
            </a:extLst>
          </p:cNvPr>
          <p:cNvSpPr>
            <a:spLocks noChangeShapeType="1"/>
          </p:cNvSpPr>
          <p:nvPr/>
        </p:nvSpPr>
        <p:spPr bwMode="auto">
          <a:xfrm>
            <a:off x="8264525" y="5006048"/>
            <a:ext cx="576262"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23" name="Text Box 36">
            <a:extLst>
              <a:ext uri="{FF2B5EF4-FFF2-40B4-BE49-F238E27FC236}">
                <a16:creationId xmlns:a16="http://schemas.microsoft.com/office/drawing/2014/main" id="{0592AC05-80AF-4070-A4DC-FFDC8FA0DD1B}"/>
              </a:ext>
            </a:extLst>
          </p:cNvPr>
          <p:cNvSpPr txBox="1">
            <a:spLocks noChangeArrowheads="1"/>
          </p:cNvSpPr>
          <p:nvPr/>
        </p:nvSpPr>
        <p:spPr bwMode="auto">
          <a:xfrm>
            <a:off x="4649703" y="4145305"/>
            <a:ext cx="431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C00000"/>
                </a:solidFill>
                <a:latin typeface="Times New Roman" pitchFamily="18" charset="0"/>
                <a:ea typeface="楷体_GB2312" pitchFamily="49" charset="-122"/>
              </a:rPr>
              <a:t>p</a:t>
            </a:r>
          </a:p>
        </p:txBody>
      </p:sp>
      <p:cxnSp>
        <p:nvCxnSpPr>
          <p:cNvPr id="24" name="直接箭头连接符 23">
            <a:extLst>
              <a:ext uri="{FF2B5EF4-FFF2-40B4-BE49-F238E27FC236}">
                <a16:creationId xmlns:a16="http://schemas.microsoft.com/office/drawing/2014/main" id="{8EA88FA3-D006-488F-A664-CFEFD00B0F44}"/>
              </a:ext>
            </a:extLst>
          </p:cNvPr>
          <p:cNvCxnSpPr>
            <a:cxnSpLocks/>
            <a:stCxn id="23" idx="1"/>
          </p:cNvCxnSpPr>
          <p:nvPr/>
        </p:nvCxnSpPr>
        <p:spPr bwMode="auto">
          <a:xfrm>
            <a:off x="4649703" y="4391527"/>
            <a:ext cx="0" cy="398621"/>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8" name="直接箭头连接符 27">
            <a:extLst>
              <a:ext uri="{FF2B5EF4-FFF2-40B4-BE49-F238E27FC236}">
                <a16:creationId xmlns:a16="http://schemas.microsoft.com/office/drawing/2014/main" id="{77290207-87D4-447A-B465-A50AFECDE06D}"/>
              </a:ext>
            </a:extLst>
          </p:cNvPr>
          <p:cNvCxnSpPr>
            <a:cxnSpLocks/>
          </p:cNvCxnSpPr>
          <p:nvPr/>
        </p:nvCxnSpPr>
        <p:spPr bwMode="auto">
          <a:xfrm>
            <a:off x="6096000" y="4391527"/>
            <a:ext cx="0" cy="398621"/>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29" name="Text Box 36">
            <a:extLst>
              <a:ext uri="{FF2B5EF4-FFF2-40B4-BE49-F238E27FC236}">
                <a16:creationId xmlns:a16="http://schemas.microsoft.com/office/drawing/2014/main" id="{7B0FEC82-A7E7-43F8-83C0-81D9A4528398}"/>
              </a:ext>
            </a:extLst>
          </p:cNvPr>
          <p:cNvSpPr txBox="1">
            <a:spLocks noChangeArrowheads="1"/>
          </p:cNvSpPr>
          <p:nvPr/>
        </p:nvSpPr>
        <p:spPr bwMode="auto">
          <a:xfrm>
            <a:off x="6107402" y="4155757"/>
            <a:ext cx="431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600" dirty="0">
                <a:solidFill>
                  <a:srgbClr val="C00000"/>
                </a:solidFill>
                <a:latin typeface="Times New Roman" pitchFamily="18" charset="0"/>
                <a:ea typeface="楷体_GB2312" pitchFamily="49" charset="-122"/>
              </a:rPr>
              <a:t>q</a:t>
            </a:r>
          </a:p>
        </p:txBody>
      </p:sp>
      <p:sp>
        <p:nvSpPr>
          <p:cNvPr id="32" name="Rectangle 28">
            <a:extLst>
              <a:ext uri="{FF2B5EF4-FFF2-40B4-BE49-F238E27FC236}">
                <a16:creationId xmlns:a16="http://schemas.microsoft.com/office/drawing/2014/main" id="{4EB3CE64-8007-46D4-B288-1D5089DF1B10}"/>
              </a:ext>
            </a:extLst>
          </p:cNvPr>
          <p:cNvSpPr>
            <a:spLocks noChangeArrowheads="1"/>
          </p:cNvSpPr>
          <p:nvPr/>
        </p:nvSpPr>
        <p:spPr bwMode="auto">
          <a:xfrm>
            <a:off x="4505575"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kern="0" baseline="-25000" dirty="0">
                <a:solidFill>
                  <a:srgbClr val="3333FF"/>
                </a:solidFill>
                <a:ea typeface="宋体"/>
                <a:cs typeface="Times New Roman" pitchFamily="18" charset="0"/>
              </a:rPr>
              <a:t>n</a:t>
            </a:r>
          </a:p>
        </p:txBody>
      </p:sp>
      <p:sp>
        <p:nvSpPr>
          <p:cNvPr id="33" name="Rectangle 29">
            <a:extLst>
              <a:ext uri="{FF2B5EF4-FFF2-40B4-BE49-F238E27FC236}">
                <a16:creationId xmlns:a16="http://schemas.microsoft.com/office/drawing/2014/main" id="{BB80F5AD-678B-4C22-AB7C-A5FEDDBD336E}"/>
              </a:ext>
            </a:extLst>
          </p:cNvPr>
          <p:cNvSpPr>
            <a:spLocks noChangeArrowheads="1"/>
          </p:cNvSpPr>
          <p:nvPr/>
        </p:nvSpPr>
        <p:spPr bwMode="auto">
          <a:xfrm>
            <a:off x="5046913"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34" name="Rectangle 30">
            <a:extLst>
              <a:ext uri="{FF2B5EF4-FFF2-40B4-BE49-F238E27FC236}">
                <a16:creationId xmlns:a16="http://schemas.microsoft.com/office/drawing/2014/main" id="{66900A16-7821-4FCA-B61F-0CCB3E6A1CF6}"/>
              </a:ext>
            </a:extLst>
          </p:cNvPr>
          <p:cNvSpPr>
            <a:spLocks noChangeArrowheads="1"/>
          </p:cNvSpPr>
          <p:nvPr/>
        </p:nvSpPr>
        <p:spPr bwMode="auto">
          <a:xfrm>
            <a:off x="5943850"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kern="0" baseline="-25000" dirty="0">
                <a:solidFill>
                  <a:srgbClr val="3333FF"/>
                </a:solidFill>
                <a:ea typeface="宋体"/>
                <a:cs typeface="Times New Roman" pitchFamily="18" charset="0"/>
              </a:rPr>
              <a:t>n-1</a:t>
            </a:r>
          </a:p>
        </p:txBody>
      </p:sp>
      <p:sp>
        <p:nvSpPr>
          <p:cNvPr id="35" name="Rectangle 31">
            <a:extLst>
              <a:ext uri="{FF2B5EF4-FFF2-40B4-BE49-F238E27FC236}">
                <a16:creationId xmlns:a16="http://schemas.microsoft.com/office/drawing/2014/main" id="{286EB650-EEFB-4ECC-8B64-B5068C76162D}"/>
              </a:ext>
            </a:extLst>
          </p:cNvPr>
          <p:cNvSpPr>
            <a:spLocks noChangeArrowheads="1"/>
          </p:cNvSpPr>
          <p:nvPr/>
        </p:nvSpPr>
        <p:spPr bwMode="auto">
          <a:xfrm>
            <a:off x="6485188"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600" b="1" kern="0" baseline="-25000">
              <a:solidFill>
                <a:srgbClr val="3333FF"/>
              </a:solidFill>
              <a:latin typeface="Calibri"/>
              <a:ea typeface="宋体"/>
            </a:endParaRPr>
          </a:p>
        </p:txBody>
      </p:sp>
      <p:sp>
        <p:nvSpPr>
          <p:cNvPr id="36" name="Rectangle 32">
            <a:extLst>
              <a:ext uri="{FF2B5EF4-FFF2-40B4-BE49-F238E27FC236}">
                <a16:creationId xmlns:a16="http://schemas.microsoft.com/office/drawing/2014/main" id="{11FF5F2D-017B-4A54-A2B0-970EE3DFF661}"/>
              </a:ext>
            </a:extLst>
          </p:cNvPr>
          <p:cNvSpPr>
            <a:spLocks noChangeArrowheads="1"/>
          </p:cNvSpPr>
          <p:nvPr/>
        </p:nvSpPr>
        <p:spPr bwMode="auto">
          <a:xfrm>
            <a:off x="8825163"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i="1" kern="0" dirty="0">
                <a:solidFill>
                  <a:srgbClr val="3333FF"/>
                </a:solidFill>
                <a:ea typeface="宋体"/>
                <a:cs typeface="Times New Roman" pitchFamily="18" charset="0"/>
              </a:rPr>
              <a:t>a</a:t>
            </a:r>
            <a:r>
              <a:rPr lang="en-US" altLang="zh-CN" sz="2600" b="1" kern="0" baseline="-25000" dirty="0">
                <a:solidFill>
                  <a:srgbClr val="3333FF"/>
                </a:solidFill>
                <a:ea typeface="宋体"/>
                <a:cs typeface="Times New Roman" pitchFamily="18" charset="0"/>
              </a:rPr>
              <a:t>1</a:t>
            </a:r>
          </a:p>
        </p:txBody>
      </p:sp>
      <p:sp>
        <p:nvSpPr>
          <p:cNvPr id="37" name="Rectangle 33">
            <a:extLst>
              <a:ext uri="{FF2B5EF4-FFF2-40B4-BE49-F238E27FC236}">
                <a16:creationId xmlns:a16="http://schemas.microsoft.com/office/drawing/2014/main" id="{0B5094C3-CEB6-4790-B356-CF1F0186F91D}"/>
              </a:ext>
            </a:extLst>
          </p:cNvPr>
          <p:cNvSpPr>
            <a:spLocks noChangeArrowheads="1"/>
          </p:cNvSpPr>
          <p:nvPr/>
        </p:nvSpPr>
        <p:spPr bwMode="auto">
          <a:xfrm>
            <a:off x="9366500" y="5691848"/>
            <a:ext cx="539750" cy="431800"/>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600" b="1" kern="0" dirty="0">
                <a:solidFill>
                  <a:prstClr val="black"/>
                </a:solidFill>
                <a:latin typeface="Calibri"/>
                <a:ea typeface="宋体"/>
              </a:rPr>
              <a:t>∧</a:t>
            </a:r>
          </a:p>
        </p:txBody>
      </p:sp>
      <p:sp>
        <p:nvSpPr>
          <p:cNvPr id="38" name="Text Box 34">
            <a:extLst>
              <a:ext uri="{FF2B5EF4-FFF2-40B4-BE49-F238E27FC236}">
                <a16:creationId xmlns:a16="http://schemas.microsoft.com/office/drawing/2014/main" id="{53FD4A7F-B1B7-4206-828A-B5007EC4CB59}"/>
              </a:ext>
            </a:extLst>
          </p:cNvPr>
          <p:cNvSpPr txBox="1">
            <a:spLocks noChangeArrowheads="1"/>
          </p:cNvSpPr>
          <p:nvPr/>
        </p:nvSpPr>
        <p:spPr bwMode="auto">
          <a:xfrm>
            <a:off x="7529763" y="5691848"/>
            <a:ext cx="5762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600">
                <a:solidFill>
                  <a:srgbClr val="3333FF"/>
                </a:solidFill>
                <a:latin typeface="宋体" pitchFamily="2" charset="-122"/>
                <a:ea typeface="宋体" pitchFamily="2" charset="-122"/>
                <a:cs typeface="Times New Roman" pitchFamily="18" charset="0"/>
              </a:rPr>
              <a:t>…</a:t>
            </a:r>
            <a:endParaRPr kumimoji="1" lang="en-US" altLang="zh-CN" sz="2600">
              <a:solidFill>
                <a:srgbClr val="3333FF"/>
              </a:solidFill>
              <a:latin typeface="Times New Roman" pitchFamily="18" charset="0"/>
              <a:ea typeface="宋体" pitchFamily="2" charset="-122"/>
              <a:cs typeface="Times New Roman" pitchFamily="18" charset="0"/>
            </a:endParaRPr>
          </a:p>
        </p:txBody>
      </p:sp>
      <p:sp>
        <p:nvSpPr>
          <p:cNvPr id="40" name="Line 38">
            <a:extLst>
              <a:ext uri="{FF2B5EF4-FFF2-40B4-BE49-F238E27FC236}">
                <a16:creationId xmlns:a16="http://schemas.microsoft.com/office/drawing/2014/main" id="{9A2BB5FB-B51A-41F7-8895-514844A882F4}"/>
              </a:ext>
            </a:extLst>
          </p:cNvPr>
          <p:cNvSpPr>
            <a:spLocks noChangeShapeType="1"/>
          </p:cNvSpPr>
          <p:nvPr/>
        </p:nvSpPr>
        <p:spPr bwMode="auto">
          <a:xfrm>
            <a:off x="5369176" y="5907748"/>
            <a:ext cx="576263" cy="0"/>
          </a:xfrm>
          <a:prstGeom prst="line">
            <a:avLst/>
          </a:prstGeom>
          <a:noFill/>
          <a:ln w="38100">
            <a:solidFill>
              <a:srgbClr val="C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41" name="Line 39">
            <a:extLst>
              <a:ext uri="{FF2B5EF4-FFF2-40B4-BE49-F238E27FC236}">
                <a16:creationId xmlns:a16="http://schemas.microsoft.com/office/drawing/2014/main" id="{17508B71-BACC-4610-82ED-F7621EE666C4}"/>
              </a:ext>
            </a:extLst>
          </p:cNvPr>
          <p:cNvSpPr>
            <a:spLocks noChangeShapeType="1"/>
          </p:cNvSpPr>
          <p:nvPr/>
        </p:nvSpPr>
        <p:spPr bwMode="auto">
          <a:xfrm>
            <a:off x="6810626" y="5907748"/>
            <a:ext cx="576263" cy="0"/>
          </a:xfrm>
          <a:prstGeom prst="line">
            <a:avLst/>
          </a:prstGeom>
          <a:noFill/>
          <a:ln w="38100">
            <a:solidFill>
              <a:srgbClr val="C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sp>
        <p:nvSpPr>
          <p:cNvPr id="42" name="Line 40">
            <a:extLst>
              <a:ext uri="{FF2B5EF4-FFF2-40B4-BE49-F238E27FC236}">
                <a16:creationId xmlns:a16="http://schemas.microsoft.com/office/drawing/2014/main" id="{6FCD1064-0409-4FF2-874E-1F6F98073B29}"/>
              </a:ext>
            </a:extLst>
          </p:cNvPr>
          <p:cNvSpPr>
            <a:spLocks noChangeShapeType="1"/>
          </p:cNvSpPr>
          <p:nvPr/>
        </p:nvSpPr>
        <p:spPr bwMode="auto">
          <a:xfrm>
            <a:off x="8250488" y="5907748"/>
            <a:ext cx="576262" cy="0"/>
          </a:xfrm>
          <a:prstGeom prst="line">
            <a:avLst/>
          </a:prstGeom>
          <a:noFill/>
          <a:ln w="38100">
            <a:solidFill>
              <a:srgbClr val="C00000"/>
            </a:solidFill>
            <a:miter lim="800000"/>
            <a:headEnd/>
            <a:tailEnd type="triangle" w="med" len="med"/>
          </a:ln>
          <a:effectLst/>
        </p:spPr>
        <p:txBody>
          <a:bodyPr wrap="none"/>
          <a:lstStyle/>
          <a:p>
            <a:pPr algn="ctr" fontAlgn="auto">
              <a:spcBef>
                <a:spcPts val="0"/>
              </a:spcBef>
              <a:spcAft>
                <a:spcPts val="0"/>
              </a:spcAft>
              <a:defRPr/>
            </a:pPr>
            <a:endParaRPr lang="zh-CN" altLang="en-US" sz="2600" b="1" kern="0">
              <a:solidFill>
                <a:srgbClr val="0000FF"/>
              </a:solidFill>
              <a:ea typeface="楷体_GB2312" pitchFamily="49" charset="-122"/>
            </a:endParaRPr>
          </a:p>
        </p:txBody>
      </p:sp>
      <p:cxnSp>
        <p:nvCxnSpPr>
          <p:cNvPr id="43" name="直接箭头连接符 42">
            <a:extLst>
              <a:ext uri="{FF2B5EF4-FFF2-40B4-BE49-F238E27FC236}">
                <a16:creationId xmlns:a16="http://schemas.microsoft.com/office/drawing/2014/main" id="{D10B046A-B015-4E36-BDB5-5F4B97822761}"/>
              </a:ext>
            </a:extLst>
          </p:cNvPr>
          <p:cNvCxnSpPr>
            <a:cxnSpLocks/>
            <a:endCxn id="32" idx="1"/>
          </p:cNvCxnSpPr>
          <p:nvPr/>
        </p:nvCxnSpPr>
        <p:spPr bwMode="auto">
          <a:xfrm>
            <a:off x="3886200" y="5006048"/>
            <a:ext cx="619375" cy="901700"/>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Tree>
    <p:extLst>
      <p:ext uri="{BB962C8B-B14F-4D97-AF65-F5344CB8AC3E}">
        <p14:creationId xmlns:p14="http://schemas.microsoft.com/office/powerpoint/2010/main" val="5935224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F0D495B1-E48E-40A2-A0B3-2DA98A4B7171}"/>
              </a:ext>
            </a:extLst>
          </p:cNvPr>
          <p:cNvSpPr txBox="1">
            <a:spLocks noChangeArrowheads="1"/>
          </p:cNvSpPr>
          <p:nvPr/>
        </p:nvSpPr>
        <p:spPr bwMode="auto">
          <a:xfrm>
            <a:off x="303583" y="521391"/>
            <a:ext cx="4807147" cy="61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Bef>
                <a:spcPts val="0"/>
              </a:spcBef>
              <a:spcAft>
                <a:spcPts val="0"/>
              </a:spcAft>
              <a:buNone/>
            </a:pPr>
            <a:r>
              <a:rPr lang="en-US" altLang="zh-CN" sz="2000" kern="0" dirty="0"/>
              <a:t>void  </a:t>
            </a:r>
            <a:r>
              <a:rPr lang="en-US" altLang="zh-CN" sz="2000" kern="0" dirty="0" err="1"/>
              <a:t>ReverseList</a:t>
            </a:r>
            <a:r>
              <a:rPr lang="en-US" altLang="zh-CN" sz="2000" kern="0" dirty="0"/>
              <a:t>(</a:t>
            </a:r>
            <a:r>
              <a:rPr lang="en-US" altLang="zh-CN" sz="2000" kern="0" dirty="0" err="1"/>
              <a:t>LinkList</a:t>
            </a:r>
            <a:r>
              <a:rPr lang="zh-CN" altLang="en-US" sz="2000" kern="0" dirty="0"/>
              <a:t>  </a:t>
            </a:r>
            <a:r>
              <a:rPr lang="en-US" altLang="zh-CN" sz="2000" kern="0" dirty="0"/>
              <a:t>L) {  </a:t>
            </a:r>
          </a:p>
          <a:p>
            <a:pPr>
              <a:spcBef>
                <a:spcPts val="0"/>
              </a:spcBef>
              <a:spcAft>
                <a:spcPts val="0"/>
              </a:spcAft>
              <a:buNone/>
            </a:pPr>
            <a:r>
              <a:rPr lang="en-US" altLang="zh-CN" sz="2000" dirty="0"/>
              <a:t>    </a:t>
            </a:r>
            <a:r>
              <a:rPr lang="en-US" altLang="zh-CN" sz="2000" dirty="0">
                <a:solidFill>
                  <a:srgbClr val="00B050"/>
                </a:solidFill>
              </a:rPr>
              <a:t>//</a:t>
            </a:r>
            <a:r>
              <a:rPr lang="zh-CN" altLang="en-US" sz="2000" dirty="0">
                <a:solidFill>
                  <a:srgbClr val="00B050"/>
                </a:solidFill>
              </a:rPr>
              <a:t>指向原链表节点指针</a:t>
            </a:r>
            <a:endParaRPr lang="en-US" altLang="zh-CN" sz="2000" dirty="0">
              <a:solidFill>
                <a:srgbClr val="00B050"/>
              </a:solidFill>
            </a:endParaRPr>
          </a:p>
          <a:p>
            <a:pPr>
              <a:spcBef>
                <a:spcPts val="0"/>
              </a:spcBef>
              <a:spcAft>
                <a:spcPts val="0"/>
              </a:spcAft>
              <a:buNone/>
            </a:pPr>
            <a:r>
              <a:rPr lang="en-US" altLang="zh-CN" sz="2000" dirty="0"/>
              <a:t>    Node *p, *q;</a:t>
            </a:r>
            <a:endParaRPr lang="en-US" altLang="zh-CN" sz="2000" kern="0" dirty="0"/>
          </a:p>
          <a:p>
            <a:pPr>
              <a:spcBef>
                <a:spcPts val="0"/>
              </a:spcBef>
              <a:spcAft>
                <a:spcPts val="0"/>
              </a:spcAft>
              <a:buFont typeface="Wingdings" panose="05000000000000000000" pitchFamily="2" charset="2"/>
              <a:buNone/>
            </a:pPr>
            <a:r>
              <a:rPr lang="en-US" altLang="zh-CN" sz="2000" kern="0" dirty="0"/>
              <a:t>    </a:t>
            </a:r>
            <a:r>
              <a:rPr lang="en-US" altLang="zh-CN" sz="2000" kern="0" dirty="0">
                <a:solidFill>
                  <a:srgbClr val="00B050"/>
                </a:solidFill>
              </a:rPr>
              <a:t>//p</a:t>
            </a:r>
            <a:r>
              <a:rPr lang="zh-CN" altLang="en-US" sz="2000" kern="0" dirty="0">
                <a:solidFill>
                  <a:srgbClr val="00B050"/>
                </a:solidFill>
              </a:rPr>
              <a:t>指向原链表第一结点</a:t>
            </a:r>
            <a:endParaRPr lang="en-US" altLang="zh-CN" sz="2000" kern="0" dirty="0">
              <a:solidFill>
                <a:srgbClr val="00B050"/>
              </a:solidFill>
            </a:endParaRPr>
          </a:p>
          <a:p>
            <a:pPr>
              <a:spcBef>
                <a:spcPts val="0"/>
              </a:spcBef>
              <a:spcAft>
                <a:spcPts val="0"/>
              </a:spcAft>
              <a:buFont typeface="Wingdings" panose="05000000000000000000" pitchFamily="2" charset="2"/>
              <a:buNone/>
            </a:pPr>
            <a:r>
              <a:rPr lang="en-US" altLang="zh-CN" sz="2000" kern="0" dirty="0"/>
              <a:t>    p=L-&gt;next; </a:t>
            </a:r>
            <a:endParaRPr lang="en-US" altLang="zh-CN" sz="1600" kern="0" dirty="0"/>
          </a:p>
          <a:p>
            <a:pPr>
              <a:spcBef>
                <a:spcPts val="0"/>
              </a:spcBef>
              <a:spcAft>
                <a:spcPts val="0"/>
              </a:spcAft>
              <a:buNone/>
            </a:pPr>
            <a:r>
              <a:rPr lang="en-US" altLang="zh-CN" sz="2000" kern="0" dirty="0"/>
              <a:t>    </a:t>
            </a:r>
            <a:r>
              <a:rPr lang="en-US" altLang="zh-CN" sz="2000" kern="0" dirty="0">
                <a:solidFill>
                  <a:srgbClr val="CC00CC"/>
                </a:solidFill>
              </a:rPr>
              <a:t>//</a:t>
            </a:r>
            <a:r>
              <a:rPr lang="zh-CN" altLang="en-US" sz="2000" kern="0" dirty="0">
                <a:solidFill>
                  <a:srgbClr val="CC00CC"/>
                </a:solidFill>
              </a:rPr>
              <a:t>逆置单链表初始为空表</a:t>
            </a:r>
            <a:endParaRPr lang="en-US" altLang="zh-CN" sz="2000" kern="0" dirty="0"/>
          </a:p>
          <a:p>
            <a:pPr>
              <a:spcBef>
                <a:spcPts val="0"/>
              </a:spcBef>
              <a:spcAft>
                <a:spcPts val="0"/>
              </a:spcAft>
              <a:buFont typeface="Wingdings" panose="05000000000000000000" pitchFamily="2" charset="2"/>
              <a:buNone/>
            </a:pPr>
            <a:r>
              <a:rPr lang="en-US" altLang="zh-CN" sz="2000" kern="0" dirty="0"/>
              <a:t>    L-&gt;next=NULL; </a:t>
            </a:r>
          </a:p>
          <a:p>
            <a:pPr>
              <a:spcBef>
                <a:spcPts val="0"/>
              </a:spcBef>
              <a:spcAft>
                <a:spcPts val="0"/>
              </a:spcAft>
              <a:buFont typeface="Wingdings" panose="05000000000000000000" pitchFamily="2" charset="2"/>
              <a:buNone/>
            </a:pPr>
            <a:r>
              <a:rPr lang="en-US" altLang="zh-CN" sz="2000" kern="0" dirty="0"/>
              <a:t>    </a:t>
            </a:r>
          </a:p>
          <a:p>
            <a:pPr>
              <a:spcBef>
                <a:spcPts val="0"/>
              </a:spcBef>
              <a:spcAft>
                <a:spcPts val="0"/>
              </a:spcAft>
              <a:buFont typeface="Wingdings" panose="05000000000000000000" pitchFamily="2" charset="2"/>
              <a:buNone/>
            </a:pPr>
            <a:r>
              <a:rPr lang="en-US" altLang="zh-CN" sz="2000" kern="0" dirty="0">
                <a:solidFill>
                  <a:srgbClr val="CC00CC"/>
                </a:solidFill>
              </a:rPr>
              <a:t>    /*</a:t>
            </a:r>
            <a:r>
              <a:rPr lang="zh-CN" altLang="en-US" sz="2000" kern="0" dirty="0">
                <a:solidFill>
                  <a:srgbClr val="CC00CC"/>
                </a:solidFill>
              </a:rPr>
              <a:t>当原链表未处理完*</a:t>
            </a:r>
            <a:r>
              <a:rPr lang="en-US" altLang="zh-CN" sz="2000" kern="0" dirty="0">
                <a:solidFill>
                  <a:srgbClr val="CC00CC"/>
                </a:solidFill>
              </a:rPr>
              <a:t>/</a:t>
            </a:r>
            <a:endParaRPr lang="en-US" altLang="zh-CN" sz="2000" kern="0" dirty="0"/>
          </a:p>
          <a:p>
            <a:pPr>
              <a:spcBef>
                <a:spcPts val="0"/>
              </a:spcBef>
              <a:spcAft>
                <a:spcPts val="0"/>
              </a:spcAft>
              <a:buFont typeface="Wingdings" panose="05000000000000000000" pitchFamily="2" charset="2"/>
              <a:buNone/>
            </a:pPr>
            <a:r>
              <a:rPr lang="en-US" altLang="zh-CN" sz="2000" kern="0" dirty="0"/>
              <a:t>    while(p!=NULL) {  </a:t>
            </a:r>
            <a:endParaRPr lang="en-US" altLang="zh-CN" sz="2000" kern="0" dirty="0">
              <a:solidFill>
                <a:srgbClr val="CC00CC"/>
              </a:solidFill>
            </a:endParaRPr>
          </a:p>
          <a:p>
            <a:pPr>
              <a:spcBef>
                <a:spcPts val="0"/>
              </a:spcBef>
              <a:spcAft>
                <a:spcPts val="0"/>
              </a:spcAft>
              <a:buFont typeface="Wingdings" panose="05000000000000000000" pitchFamily="2" charset="2"/>
              <a:buNone/>
            </a:pPr>
            <a:r>
              <a:rPr lang="en-US" altLang="zh-CN" sz="2000" kern="0" dirty="0"/>
              <a:t>       q=p-&gt;next;</a:t>
            </a:r>
            <a:r>
              <a:rPr lang="en-US" altLang="zh-CN" sz="2000" kern="0" dirty="0">
                <a:solidFill>
                  <a:srgbClr val="00B050"/>
                </a:solidFill>
              </a:rPr>
              <a:t>//q</a:t>
            </a:r>
            <a:r>
              <a:rPr lang="zh-CN" altLang="en-US" sz="2000" kern="0" dirty="0">
                <a:solidFill>
                  <a:srgbClr val="00B050"/>
                </a:solidFill>
              </a:rPr>
              <a:t>在</a:t>
            </a:r>
            <a:r>
              <a:rPr lang="en-US" altLang="zh-CN" sz="2000" kern="0" dirty="0">
                <a:solidFill>
                  <a:srgbClr val="00B050"/>
                </a:solidFill>
              </a:rPr>
              <a:t>p</a:t>
            </a:r>
            <a:r>
              <a:rPr lang="zh-CN" altLang="en-US" sz="2000" kern="0" dirty="0">
                <a:solidFill>
                  <a:srgbClr val="00B050"/>
                </a:solidFill>
              </a:rPr>
              <a:t>的后一节点</a:t>
            </a:r>
            <a:endParaRPr lang="en-US" altLang="zh-CN" sz="2000" kern="0" dirty="0">
              <a:solidFill>
                <a:srgbClr val="00B050"/>
              </a:solidFill>
            </a:endParaRPr>
          </a:p>
          <a:p>
            <a:pPr>
              <a:spcBef>
                <a:spcPts val="0"/>
              </a:spcBef>
              <a:spcAft>
                <a:spcPts val="0"/>
              </a:spcAft>
              <a:buFont typeface="Wingdings" panose="05000000000000000000" pitchFamily="2" charset="2"/>
              <a:buNone/>
            </a:pPr>
            <a:r>
              <a:rPr lang="en-US" altLang="zh-CN" sz="2000" kern="0" dirty="0"/>
              <a:t>       </a:t>
            </a:r>
            <a:r>
              <a:rPr lang="en-US" altLang="zh-CN" sz="2000" kern="0" dirty="0">
                <a:solidFill>
                  <a:srgbClr val="CC00CC"/>
                </a:solidFill>
              </a:rPr>
              <a:t>//</a:t>
            </a:r>
            <a:r>
              <a:rPr lang="zh-CN" altLang="en-US" sz="2000" kern="0" dirty="0">
                <a:solidFill>
                  <a:srgbClr val="CC00CC"/>
                </a:solidFill>
              </a:rPr>
              <a:t>原链表断开</a:t>
            </a:r>
            <a:r>
              <a:rPr lang="en-US" altLang="zh-CN" sz="2000" kern="0" dirty="0">
                <a:solidFill>
                  <a:srgbClr val="CC00CC"/>
                </a:solidFill>
              </a:rPr>
              <a:t>p</a:t>
            </a:r>
            <a:r>
              <a:rPr lang="zh-CN" altLang="en-US" sz="2000" kern="0" dirty="0">
                <a:solidFill>
                  <a:srgbClr val="CC00CC"/>
                </a:solidFill>
              </a:rPr>
              <a:t>指向的节点</a:t>
            </a:r>
            <a:endParaRPr lang="en-US" altLang="zh-CN" sz="2000" kern="0" dirty="0"/>
          </a:p>
          <a:p>
            <a:pPr>
              <a:spcBef>
                <a:spcPts val="0"/>
              </a:spcBef>
              <a:spcAft>
                <a:spcPts val="0"/>
              </a:spcAft>
              <a:buFont typeface="Wingdings" panose="05000000000000000000" pitchFamily="2" charset="2"/>
              <a:buNone/>
            </a:pPr>
            <a:r>
              <a:rPr lang="en-US" altLang="zh-CN" sz="2000" kern="0" dirty="0"/>
              <a:t>       p-&gt;next=L-&gt;next; </a:t>
            </a:r>
          </a:p>
          <a:p>
            <a:pPr>
              <a:spcBef>
                <a:spcPts val="0"/>
              </a:spcBef>
              <a:spcAft>
                <a:spcPts val="0"/>
              </a:spcAft>
              <a:buFont typeface="Wingdings" panose="05000000000000000000" pitchFamily="2" charset="2"/>
              <a:buNone/>
            </a:pPr>
            <a:r>
              <a:rPr lang="en-US" altLang="zh-CN" sz="2000" kern="0" dirty="0"/>
              <a:t>      </a:t>
            </a:r>
            <a:r>
              <a:rPr lang="en-US" altLang="zh-CN" sz="2000" kern="0" dirty="0">
                <a:solidFill>
                  <a:srgbClr val="00B050"/>
                </a:solidFill>
              </a:rPr>
              <a:t>//p</a:t>
            </a:r>
            <a:r>
              <a:rPr lang="zh-CN" altLang="en-US" sz="2000" kern="0" dirty="0">
                <a:solidFill>
                  <a:srgbClr val="00B050"/>
                </a:solidFill>
              </a:rPr>
              <a:t>所指的断开节点头插到逆置链表</a:t>
            </a:r>
            <a:endParaRPr lang="en-US" altLang="zh-CN" sz="2000" kern="0" dirty="0"/>
          </a:p>
          <a:p>
            <a:pPr>
              <a:spcBef>
                <a:spcPts val="0"/>
              </a:spcBef>
              <a:spcAft>
                <a:spcPts val="0"/>
              </a:spcAft>
              <a:buFont typeface="Wingdings" panose="05000000000000000000" pitchFamily="2" charset="2"/>
              <a:buNone/>
            </a:pPr>
            <a:r>
              <a:rPr lang="en-US" altLang="zh-CN" sz="2000" kern="0" dirty="0"/>
              <a:t>       L-&gt;next=p; </a:t>
            </a:r>
            <a:endParaRPr lang="en-US" altLang="zh-CN" sz="2000" kern="0" dirty="0">
              <a:solidFill>
                <a:srgbClr val="00B050"/>
              </a:solidFill>
            </a:endParaRPr>
          </a:p>
          <a:p>
            <a:pPr>
              <a:spcBef>
                <a:spcPts val="0"/>
              </a:spcBef>
              <a:spcAft>
                <a:spcPts val="0"/>
              </a:spcAft>
              <a:buFont typeface="Wingdings" panose="05000000000000000000" pitchFamily="2" charset="2"/>
              <a:buNone/>
            </a:pPr>
            <a:r>
              <a:rPr lang="en-US" altLang="zh-CN" sz="2000" kern="0" dirty="0"/>
              <a:t>       </a:t>
            </a:r>
            <a:r>
              <a:rPr lang="en-US" altLang="zh-CN" sz="2000" kern="0" dirty="0">
                <a:solidFill>
                  <a:srgbClr val="00B050"/>
                </a:solidFill>
              </a:rPr>
              <a:t>//p</a:t>
            </a:r>
            <a:r>
              <a:rPr lang="zh-CN" altLang="en-US" sz="2000" kern="0" dirty="0">
                <a:solidFill>
                  <a:srgbClr val="00B050"/>
                </a:solidFill>
              </a:rPr>
              <a:t>指向</a:t>
            </a:r>
            <a:r>
              <a:rPr lang="en-US" altLang="zh-CN" sz="2000" kern="0" dirty="0">
                <a:solidFill>
                  <a:srgbClr val="00B050"/>
                </a:solidFill>
              </a:rPr>
              <a:t>q</a:t>
            </a:r>
            <a:r>
              <a:rPr lang="zh-CN" altLang="en-US" sz="2000" kern="0" dirty="0">
                <a:solidFill>
                  <a:srgbClr val="00B050"/>
                </a:solidFill>
              </a:rPr>
              <a:t>所指的原链表节点</a:t>
            </a:r>
            <a:endParaRPr lang="en-US" altLang="zh-CN" sz="2000" kern="0" dirty="0">
              <a:solidFill>
                <a:srgbClr val="00B050"/>
              </a:solidFill>
            </a:endParaRPr>
          </a:p>
          <a:p>
            <a:pPr>
              <a:spcBef>
                <a:spcPts val="0"/>
              </a:spcBef>
              <a:spcAft>
                <a:spcPts val="0"/>
              </a:spcAft>
              <a:buFont typeface="Wingdings" panose="05000000000000000000" pitchFamily="2" charset="2"/>
              <a:buNone/>
            </a:pPr>
            <a:r>
              <a:rPr lang="en-US" altLang="zh-CN" sz="2000" kern="0" dirty="0"/>
              <a:t>       p=q; </a:t>
            </a:r>
          </a:p>
          <a:p>
            <a:pPr>
              <a:spcBef>
                <a:spcPts val="0"/>
              </a:spcBef>
              <a:spcAft>
                <a:spcPts val="0"/>
              </a:spcAft>
              <a:buFont typeface="Wingdings" panose="05000000000000000000" pitchFamily="2" charset="2"/>
              <a:buNone/>
            </a:pPr>
            <a:r>
              <a:rPr lang="en-US" altLang="zh-CN" sz="2000" kern="0" dirty="0">
                <a:solidFill>
                  <a:srgbClr val="CC00CC"/>
                </a:solidFill>
              </a:rPr>
              <a:t>      /*p</a:t>
            </a:r>
            <a:r>
              <a:rPr lang="zh-CN" altLang="en-US" sz="2000" kern="0" dirty="0">
                <a:solidFill>
                  <a:srgbClr val="CC00CC"/>
                </a:solidFill>
              </a:rPr>
              <a:t>指向下一个待插入的结点*</a:t>
            </a:r>
            <a:r>
              <a:rPr lang="en-US" altLang="zh-CN" sz="2000" kern="0" dirty="0">
                <a:solidFill>
                  <a:srgbClr val="CC00CC"/>
                </a:solidFill>
              </a:rPr>
              <a:t>/</a:t>
            </a:r>
            <a:r>
              <a:rPr lang="en-US" altLang="zh-CN" sz="2000" kern="0" dirty="0"/>
              <a:t> </a:t>
            </a:r>
            <a:r>
              <a:rPr lang="en-US" altLang="zh-CN" sz="2000" kern="0" dirty="0">
                <a:solidFill>
                  <a:srgbClr val="CC00CC"/>
                </a:solidFill>
              </a:rPr>
              <a:t>     </a:t>
            </a:r>
          </a:p>
          <a:p>
            <a:pPr>
              <a:spcBef>
                <a:spcPts val="0"/>
              </a:spcBef>
              <a:spcAft>
                <a:spcPts val="0"/>
              </a:spcAft>
              <a:buFont typeface="Wingdings" panose="05000000000000000000" pitchFamily="2" charset="2"/>
              <a:buNone/>
            </a:pPr>
            <a:r>
              <a:rPr lang="en-US" altLang="zh-CN" sz="2000" kern="0" dirty="0"/>
              <a:t>    }</a:t>
            </a:r>
          </a:p>
          <a:p>
            <a:pPr>
              <a:spcBef>
                <a:spcPts val="0"/>
              </a:spcBef>
              <a:spcAft>
                <a:spcPts val="0"/>
              </a:spcAft>
              <a:buFont typeface="Wingdings" panose="05000000000000000000" pitchFamily="2" charset="2"/>
              <a:buNone/>
            </a:pPr>
            <a:r>
              <a:rPr lang="en-US" altLang="zh-CN" sz="2000" kern="0" dirty="0"/>
              <a:t>}</a:t>
            </a:r>
          </a:p>
        </p:txBody>
      </p:sp>
      <p:sp>
        <p:nvSpPr>
          <p:cNvPr id="59" name="矩形 58">
            <a:extLst>
              <a:ext uri="{FF2B5EF4-FFF2-40B4-BE49-F238E27FC236}">
                <a16:creationId xmlns:a16="http://schemas.microsoft.com/office/drawing/2014/main" id="{FAE63C94-0D40-4E49-9B5B-CFFEDDFEE120}"/>
              </a:ext>
            </a:extLst>
          </p:cNvPr>
          <p:cNvSpPr/>
          <p:nvPr/>
        </p:nvSpPr>
        <p:spPr>
          <a:xfrm>
            <a:off x="5867606" y="550507"/>
            <a:ext cx="40815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endParaRPr lang="en-US" altLang="zh-CN" sz="1600" b="1" dirty="0">
              <a:solidFill>
                <a:srgbClr val="990033"/>
              </a:solidFill>
              <a:latin typeface="微软雅黑" panose="020B0503020204020204" pitchFamily="34" charset="-122"/>
              <a:ea typeface="微软雅黑" panose="020B0503020204020204" pitchFamily="34" charset="-122"/>
              <a:cs typeface="+mj-cs"/>
            </a:endParaRPr>
          </a:p>
        </p:txBody>
      </p:sp>
      <p:sp>
        <p:nvSpPr>
          <p:cNvPr id="60" name="矩形 59">
            <a:extLst>
              <a:ext uri="{FF2B5EF4-FFF2-40B4-BE49-F238E27FC236}">
                <a16:creationId xmlns:a16="http://schemas.microsoft.com/office/drawing/2014/main" id="{14FAA488-2F85-46D8-8589-BCF940029208}"/>
              </a:ext>
            </a:extLst>
          </p:cNvPr>
          <p:cNvSpPr/>
          <p:nvPr/>
        </p:nvSpPr>
        <p:spPr>
          <a:xfrm>
            <a:off x="4827593" y="456151"/>
            <a:ext cx="70262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zh-CN" altLang="en-US" sz="2800" b="1" dirty="0">
                <a:solidFill>
                  <a:srgbClr val="990033"/>
                </a:solidFill>
                <a:latin typeface="微软雅黑" panose="020B0503020204020204" pitchFamily="34" charset="-122"/>
                <a:ea typeface="微软雅黑" panose="020B0503020204020204" pitchFamily="34" charset="-122"/>
                <a:cs typeface="+mj-cs"/>
              </a:rPr>
              <a:t>例</a:t>
            </a:r>
            <a:r>
              <a:rPr lang="en-US" altLang="zh-CN" sz="2800" b="1" dirty="0">
                <a:solidFill>
                  <a:srgbClr val="990033"/>
                </a:solidFill>
                <a:latin typeface="微软雅黑" panose="020B0503020204020204" pitchFamily="34" charset="-122"/>
                <a:ea typeface="微软雅黑" panose="020B0503020204020204" pitchFamily="34" charset="-122"/>
                <a:cs typeface="+mj-cs"/>
              </a:rPr>
              <a:t>2.7 </a:t>
            </a:r>
            <a:r>
              <a:rPr lang="zh-CN" altLang="en-US" sz="2800" b="1" dirty="0">
                <a:solidFill>
                  <a:srgbClr val="990033"/>
                </a:solidFill>
                <a:latin typeface="微软雅黑" panose="020B0503020204020204" pitchFamily="34" charset="-122"/>
                <a:ea typeface="微软雅黑" panose="020B0503020204020204" pitchFamily="34" charset="-122"/>
                <a:cs typeface="+mj-cs"/>
              </a:rPr>
              <a:t>带头结点单链表的就地逆置</a:t>
            </a:r>
          </a:p>
        </p:txBody>
      </p:sp>
      <p:sp>
        <p:nvSpPr>
          <p:cNvPr id="65" name="Rectangle 6">
            <a:extLst>
              <a:ext uri="{FF2B5EF4-FFF2-40B4-BE49-F238E27FC236}">
                <a16:creationId xmlns:a16="http://schemas.microsoft.com/office/drawing/2014/main" id="{A6BF8202-E5A5-425A-95EA-AC83C0F586FB}"/>
              </a:ext>
            </a:extLst>
          </p:cNvPr>
          <p:cNvSpPr>
            <a:spLocks noChangeArrowheads="1"/>
          </p:cNvSpPr>
          <p:nvPr/>
        </p:nvSpPr>
        <p:spPr bwMode="auto">
          <a:xfrm>
            <a:off x="5193964" y="4107398"/>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66" name="Rectangle 7">
            <a:extLst>
              <a:ext uri="{FF2B5EF4-FFF2-40B4-BE49-F238E27FC236}">
                <a16:creationId xmlns:a16="http://schemas.microsoft.com/office/drawing/2014/main" id="{60234B7D-6894-4B66-B9FA-4C041299027E}"/>
              </a:ext>
            </a:extLst>
          </p:cNvPr>
          <p:cNvSpPr>
            <a:spLocks noChangeArrowheads="1"/>
          </p:cNvSpPr>
          <p:nvPr/>
        </p:nvSpPr>
        <p:spPr bwMode="auto">
          <a:xfrm>
            <a:off x="5581894" y="4107398"/>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7" name="Rectangle 28">
            <a:extLst>
              <a:ext uri="{FF2B5EF4-FFF2-40B4-BE49-F238E27FC236}">
                <a16:creationId xmlns:a16="http://schemas.microsoft.com/office/drawing/2014/main" id="{1CB3B6E0-E923-411B-BB57-2B6820D7B8B4}"/>
              </a:ext>
            </a:extLst>
          </p:cNvPr>
          <p:cNvSpPr>
            <a:spLocks noChangeArrowheads="1"/>
          </p:cNvSpPr>
          <p:nvPr/>
        </p:nvSpPr>
        <p:spPr bwMode="auto">
          <a:xfrm>
            <a:off x="6174595"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68" name="Rectangle 29">
            <a:extLst>
              <a:ext uri="{FF2B5EF4-FFF2-40B4-BE49-F238E27FC236}">
                <a16:creationId xmlns:a16="http://schemas.microsoft.com/office/drawing/2014/main" id="{0869677A-9324-41F0-A81F-C3447D580593}"/>
              </a:ext>
            </a:extLst>
          </p:cNvPr>
          <p:cNvSpPr>
            <a:spLocks noChangeArrowheads="1"/>
          </p:cNvSpPr>
          <p:nvPr/>
        </p:nvSpPr>
        <p:spPr bwMode="auto">
          <a:xfrm>
            <a:off x="6562525"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69" name="Rectangle 30">
            <a:extLst>
              <a:ext uri="{FF2B5EF4-FFF2-40B4-BE49-F238E27FC236}">
                <a16:creationId xmlns:a16="http://schemas.microsoft.com/office/drawing/2014/main" id="{FFF60D96-C0C3-433C-9F5A-1D42EDE6A4BB}"/>
              </a:ext>
            </a:extLst>
          </p:cNvPr>
          <p:cNvSpPr>
            <a:spLocks noChangeArrowheads="1"/>
          </p:cNvSpPr>
          <p:nvPr/>
        </p:nvSpPr>
        <p:spPr bwMode="auto">
          <a:xfrm>
            <a:off x="7205282"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70" name="Rectangle 31">
            <a:extLst>
              <a:ext uri="{FF2B5EF4-FFF2-40B4-BE49-F238E27FC236}">
                <a16:creationId xmlns:a16="http://schemas.microsoft.com/office/drawing/2014/main" id="{3B83ACA3-91AC-4B95-92B8-67418E0F7385}"/>
              </a:ext>
            </a:extLst>
          </p:cNvPr>
          <p:cNvSpPr>
            <a:spLocks noChangeArrowheads="1"/>
          </p:cNvSpPr>
          <p:nvPr/>
        </p:nvSpPr>
        <p:spPr bwMode="auto">
          <a:xfrm>
            <a:off x="7593211" y="410739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1" name="Rectangle 32">
            <a:extLst>
              <a:ext uri="{FF2B5EF4-FFF2-40B4-BE49-F238E27FC236}">
                <a16:creationId xmlns:a16="http://schemas.microsoft.com/office/drawing/2014/main" id="{87C71F95-C934-487A-A7BA-4578DA3BD59A}"/>
              </a:ext>
            </a:extLst>
          </p:cNvPr>
          <p:cNvSpPr>
            <a:spLocks noChangeArrowheads="1"/>
          </p:cNvSpPr>
          <p:nvPr/>
        </p:nvSpPr>
        <p:spPr bwMode="auto">
          <a:xfrm>
            <a:off x="10925863" y="410767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72" name="Rectangle 33">
            <a:extLst>
              <a:ext uri="{FF2B5EF4-FFF2-40B4-BE49-F238E27FC236}">
                <a16:creationId xmlns:a16="http://schemas.microsoft.com/office/drawing/2014/main" id="{63ABC00F-3764-4A53-9400-13652E4E22C7}"/>
              </a:ext>
            </a:extLst>
          </p:cNvPr>
          <p:cNvSpPr>
            <a:spLocks noChangeArrowheads="1"/>
          </p:cNvSpPr>
          <p:nvPr/>
        </p:nvSpPr>
        <p:spPr bwMode="auto">
          <a:xfrm>
            <a:off x="11313792" y="410767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73" name="Text Box 34">
            <a:extLst>
              <a:ext uri="{FF2B5EF4-FFF2-40B4-BE49-F238E27FC236}">
                <a16:creationId xmlns:a16="http://schemas.microsoft.com/office/drawing/2014/main" id="{924D60EC-382A-4446-B234-7C6E418E29D0}"/>
              </a:ext>
            </a:extLst>
          </p:cNvPr>
          <p:cNvSpPr txBox="1">
            <a:spLocks noChangeArrowheads="1"/>
          </p:cNvSpPr>
          <p:nvPr/>
        </p:nvSpPr>
        <p:spPr bwMode="auto">
          <a:xfrm>
            <a:off x="10170336" y="4120657"/>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74" name="Arc 35">
            <a:extLst>
              <a:ext uri="{FF2B5EF4-FFF2-40B4-BE49-F238E27FC236}">
                <a16:creationId xmlns:a16="http://schemas.microsoft.com/office/drawing/2014/main" id="{A0ABADC8-6099-4BD3-B9EB-FBC675D8F307}"/>
              </a:ext>
            </a:extLst>
          </p:cNvPr>
          <p:cNvSpPr>
            <a:spLocks/>
          </p:cNvSpPr>
          <p:nvPr/>
        </p:nvSpPr>
        <p:spPr bwMode="auto">
          <a:xfrm>
            <a:off x="5043140" y="3992115"/>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5" name="Text Box 36">
            <a:extLst>
              <a:ext uri="{FF2B5EF4-FFF2-40B4-BE49-F238E27FC236}">
                <a16:creationId xmlns:a16="http://schemas.microsoft.com/office/drawing/2014/main" id="{51AFE544-E977-4BE6-B67E-63EBA7BF2611}"/>
              </a:ext>
            </a:extLst>
          </p:cNvPr>
          <p:cNvSpPr txBox="1">
            <a:spLocks noChangeArrowheads="1"/>
          </p:cNvSpPr>
          <p:nvPr/>
        </p:nvSpPr>
        <p:spPr bwMode="auto">
          <a:xfrm>
            <a:off x="4733138" y="3854016"/>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77" name="Line 40">
            <a:extLst>
              <a:ext uri="{FF2B5EF4-FFF2-40B4-BE49-F238E27FC236}">
                <a16:creationId xmlns:a16="http://schemas.microsoft.com/office/drawing/2014/main" id="{984F18E1-0FF1-4047-9550-26E87339D249}"/>
              </a:ext>
            </a:extLst>
          </p:cNvPr>
          <p:cNvSpPr>
            <a:spLocks noChangeShapeType="1"/>
          </p:cNvSpPr>
          <p:nvPr/>
        </p:nvSpPr>
        <p:spPr bwMode="auto">
          <a:xfrm>
            <a:off x="10512906" y="43207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9" name="Text Box 36">
            <a:extLst>
              <a:ext uri="{FF2B5EF4-FFF2-40B4-BE49-F238E27FC236}">
                <a16:creationId xmlns:a16="http://schemas.microsoft.com/office/drawing/2014/main" id="{F37495B8-0FA1-4974-A94D-E5E5B0C5F642}"/>
              </a:ext>
            </a:extLst>
          </p:cNvPr>
          <p:cNvSpPr txBox="1">
            <a:spLocks noChangeArrowheads="1"/>
          </p:cNvSpPr>
          <p:nvPr/>
        </p:nvSpPr>
        <p:spPr bwMode="auto">
          <a:xfrm>
            <a:off x="8029842" y="3545499"/>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80" name="Text Box 36">
            <a:extLst>
              <a:ext uri="{FF2B5EF4-FFF2-40B4-BE49-F238E27FC236}">
                <a16:creationId xmlns:a16="http://schemas.microsoft.com/office/drawing/2014/main" id="{3E664927-E55B-4423-8D23-E78BE5B28470}"/>
              </a:ext>
            </a:extLst>
          </p:cNvPr>
          <p:cNvSpPr txBox="1">
            <a:spLocks noChangeArrowheads="1"/>
          </p:cNvSpPr>
          <p:nvPr/>
        </p:nvSpPr>
        <p:spPr bwMode="auto">
          <a:xfrm>
            <a:off x="8349645" y="3538179"/>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82" name="Rectangle 32">
            <a:extLst>
              <a:ext uri="{FF2B5EF4-FFF2-40B4-BE49-F238E27FC236}">
                <a16:creationId xmlns:a16="http://schemas.microsoft.com/office/drawing/2014/main" id="{791E473C-40CB-4CAE-BF50-C6455E3146BF}"/>
              </a:ext>
            </a:extLst>
          </p:cNvPr>
          <p:cNvSpPr>
            <a:spLocks noChangeArrowheads="1"/>
          </p:cNvSpPr>
          <p:nvPr/>
        </p:nvSpPr>
        <p:spPr bwMode="auto">
          <a:xfrm>
            <a:off x="8240397" y="410739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83" name="Rectangle 33">
            <a:extLst>
              <a:ext uri="{FF2B5EF4-FFF2-40B4-BE49-F238E27FC236}">
                <a16:creationId xmlns:a16="http://schemas.microsoft.com/office/drawing/2014/main" id="{71E53E2C-7E8B-402D-8C37-E48296CE9222}"/>
              </a:ext>
            </a:extLst>
          </p:cNvPr>
          <p:cNvSpPr>
            <a:spLocks noChangeArrowheads="1"/>
          </p:cNvSpPr>
          <p:nvPr/>
        </p:nvSpPr>
        <p:spPr bwMode="auto">
          <a:xfrm>
            <a:off x="8628326" y="410739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84" name="Line 39">
            <a:extLst>
              <a:ext uri="{FF2B5EF4-FFF2-40B4-BE49-F238E27FC236}">
                <a16:creationId xmlns:a16="http://schemas.microsoft.com/office/drawing/2014/main" id="{B5430C76-0272-4707-8647-1866A1961F25}"/>
              </a:ext>
            </a:extLst>
          </p:cNvPr>
          <p:cNvSpPr>
            <a:spLocks noChangeShapeType="1"/>
          </p:cNvSpPr>
          <p:nvPr/>
        </p:nvSpPr>
        <p:spPr bwMode="auto">
          <a:xfrm>
            <a:off x="8821722" y="429405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87" name="直接箭头连接符 86">
            <a:extLst>
              <a:ext uri="{FF2B5EF4-FFF2-40B4-BE49-F238E27FC236}">
                <a16:creationId xmlns:a16="http://schemas.microsoft.com/office/drawing/2014/main" id="{7156BB5D-A2C4-4853-AC06-277EFE344330}"/>
              </a:ext>
            </a:extLst>
          </p:cNvPr>
          <p:cNvCxnSpPr>
            <a:cxnSpLocks/>
          </p:cNvCxnSpPr>
          <p:nvPr/>
        </p:nvCxnSpPr>
        <p:spPr bwMode="auto">
          <a:xfrm>
            <a:off x="8346945" y="3787521"/>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89" name="任意多边形 30">
            <a:extLst>
              <a:ext uri="{FF2B5EF4-FFF2-40B4-BE49-F238E27FC236}">
                <a16:creationId xmlns:a16="http://schemas.microsoft.com/office/drawing/2014/main" id="{49AD12E7-415E-47BC-8A17-9162344EEAB4}"/>
              </a:ext>
            </a:extLst>
          </p:cNvPr>
          <p:cNvSpPr/>
          <p:nvPr/>
        </p:nvSpPr>
        <p:spPr bwMode="auto">
          <a:xfrm>
            <a:off x="5696083" y="3890036"/>
            <a:ext cx="1755850" cy="380678"/>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88" name="任意多边形 43">
            <a:extLst>
              <a:ext uri="{FF2B5EF4-FFF2-40B4-BE49-F238E27FC236}">
                <a16:creationId xmlns:a16="http://schemas.microsoft.com/office/drawing/2014/main" id="{9045F3EE-823A-4B89-8945-DFECA00E5B1E}"/>
              </a:ext>
            </a:extLst>
          </p:cNvPr>
          <p:cNvSpPr/>
          <p:nvPr/>
        </p:nvSpPr>
        <p:spPr>
          <a:xfrm>
            <a:off x="6380505" y="4327274"/>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5" name="Rectangle 32">
            <a:extLst>
              <a:ext uri="{FF2B5EF4-FFF2-40B4-BE49-F238E27FC236}">
                <a16:creationId xmlns:a16="http://schemas.microsoft.com/office/drawing/2014/main" id="{ED07812F-EA89-4C72-BDD3-44E31839EB2E}"/>
              </a:ext>
            </a:extLst>
          </p:cNvPr>
          <p:cNvSpPr>
            <a:spLocks noChangeArrowheads="1"/>
          </p:cNvSpPr>
          <p:nvPr/>
        </p:nvSpPr>
        <p:spPr bwMode="auto">
          <a:xfrm>
            <a:off x="9210921" y="41198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16" name="Rectangle 33">
            <a:extLst>
              <a:ext uri="{FF2B5EF4-FFF2-40B4-BE49-F238E27FC236}">
                <a16:creationId xmlns:a16="http://schemas.microsoft.com/office/drawing/2014/main" id="{3843F49E-7BB2-4751-A043-3C6641876DCD}"/>
              </a:ext>
            </a:extLst>
          </p:cNvPr>
          <p:cNvSpPr>
            <a:spLocks noChangeArrowheads="1"/>
          </p:cNvSpPr>
          <p:nvPr/>
        </p:nvSpPr>
        <p:spPr bwMode="auto">
          <a:xfrm>
            <a:off x="9598850" y="41198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7" name="Line 39">
            <a:extLst>
              <a:ext uri="{FF2B5EF4-FFF2-40B4-BE49-F238E27FC236}">
                <a16:creationId xmlns:a16="http://schemas.microsoft.com/office/drawing/2014/main" id="{6806A4EA-522B-4EBB-A014-7DDCD00ECEAB}"/>
              </a:ext>
            </a:extLst>
          </p:cNvPr>
          <p:cNvSpPr>
            <a:spLocks noChangeShapeType="1"/>
          </p:cNvSpPr>
          <p:nvPr/>
        </p:nvSpPr>
        <p:spPr bwMode="auto">
          <a:xfrm>
            <a:off x="9792246" y="4306494"/>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38" name="Rectangle 6">
            <a:extLst>
              <a:ext uri="{FF2B5EF4-FFF2-40B4-BE49-F238E27FC236}">
                <a16:creationId xmlns:a16="http://schemas.microsoft.com/office/drawing/2014/main" id="{E464B251-3DC6-4949-AD35-6CE9C942FF81}"/>
              </a:ext>
            </a:extLst>
          </p:cNvPr>
          <p:cNvSpPr>
            <a:spLocks noChangeArrowheads="1"/>
          </p:cNvSpPr>
          <p:nvPr/>
        </p:nvSpPr>
        <p:spPr bwMode="auto">
          <a:xfrm>
            <a:off x="5126538" y="291255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39" name="Rectangle 7">
            <a:extLst>
              <a:ext uri="{FF2B5EF4-FFF2-40B4-BE49-F238E27FC236}">
                <a16:creationId xmlns:a16="http://schemas.microsoft.com/office/drawing/2014/main" id="{41CA6513-6BEA-466A-BD0C-DC3EF744022B}"/>
              </a:ext>
            </a:extLst>
          </p:cNvPr>
          <p:cNvSpPr>
            <a:spLocks noChangeArrowheads="1"/>
          </p:cNvSpPr>
          <p:nvPr/>
        </p:nvSpPr>
        <p:spPr bwMode="auto">
          <a:xfrm>
            <a:off x="5514468" y="291255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40" name="Rectangle 28">
            <a:extLst>
              <a:ext uri="{FF2B5EF4-FFF2-40B4-BE49-F238E27FC236}">
                <a16:creationId xmlns:a16="http://schemas.microsoft.com/office/drawing/2014/main" id="{5A857832-AB10-4A84-9AA6-F5E41DC04BCF}"/>
              </a:ext>
            </a:extLst>
          </p:cNvPr>
          <p:cNvSpPr>
            <a:spLocks noChangeArrowheads="1"/>
          </p:cNvSpPr>
          <p:nvPr/>
        </p:nvSpPr>
        <p:spPr bwMode="auto">
          <a:xfrm>
            <a:off x="6107169"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41" name="Rectangle 29">
            <a:extLst>
              <a:ext uri="{FF2B5EF4-FFF2-40B4-BE49-F238E27FC236}">
                <a16:creationId xmlns:a16="http://schemas.microsoft.com/office/drawing/2014/main" id="{35FB49CD-B969-4D99-B002-246B8F8BD4FF}"/>
              </a:ext>
            </a:extLst>
          </p:cNvPr>
          <p:cNvSpPr>
            <a:spLocks noChangeArrowheads="1"/>
          </p:cNvSpPr>
          <p:nvPr/>
        </p:nvSpPr>
        <p:spPr bwMode="auto">
          <a:xfrm>
            <a:off x="6495099"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42" name="Rectangle 30">
            <a:extLst>
              <a:ext uri="{FF2B5EF4-FFF2-40B4-BE49-F238E27FC236}">
                <a16:creationId xmlns:a16="http://schemas.microsoft.com/office/drawing/2014/main" id="{57BACF91-BC5D-414A-84EB-8DA75C6F18BD}"/>
              </a:ext>
            </a:extLst>
          </p:cNvPr>
          <p:cNvSpPr>
            <a:spLocks noChangeArrowheads="1"/>
          </p:cNvSpPr>
          <p:nvPr/>
        </p:nvSpPr>
        <p:spPr bwMode="auto">
          <a:xfrm>
            <a:off x="7137856"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43" name="Rectangle 31">
            <a:extLst>
              <a:ext uri="{FF2B5EF4-FFF2-40B4-BE49-F238E27FC236}">
                <a16:creationId xmlns:a16="http://schemas.microsoft.com/office/drawing/2014/main" id="{E98B7B08-2657-4A86-B5CB-EB81E478EA33}"/>
              </a:ext>
            </a:extLst>
          </p:cNvPr>
          <p:cNvSpPr>
            <a:spLocks noChangeArrowheads="1"/>
          </p:cNvSpPr>
          <p:nvPr/>
        </p:nvSpPr>
        <p:spPr bwMode="auto">
          <a:xfrm>
            <a:off x="7525785" y="291255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44" name="Rectangle 32">
            <a:extLst>
              <a:ext uri="{FF2B5EF4-FFF2-40B4-BE49-F238E27FC236}">
                <a16:creationId xmlns:a16="http://schemas.microsoft.com/office/drawing/2014/main" id="{2A2618FE-F70D-4F55-BEC5-7060DAFC0169}"/>
              </a:ext>
            </a:extLst>
          </p:cNvPr>
          <p:cNvSpPr>
            <a:spLocks noChangeArrowheads="1"/>
          </p:cNvSpPr>
          <p:nvPr/>
        </p:nvSpPr>
        <p:spPr bwMode="auto">
          <a:xfrm>
            <a:off x="10945038" y="29300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45" name="Rectangle 33">
            <a:extLst>
              <a:ext uri="{FF2B5EF4-FFF2-40B4-BE49-F238E27FC236}">
                <a16:creationId xmlns:a16="http://schemas.microsoft.com/office/drawing/2014/main" id="{5DFE2F62-7F3D-4BEB-B1D1-9445E9AB4857}"/>
              </a:ext>
            </a:extLst>
          </p:cNvPr>
          <p:cNvSpPr>
            <a:spLocks noChangeArrowheads="1"/>
          </p:cNvSpPr>
          <p:nvPr/>
        </p:nvSpPr>
        <p:spPr bwMode="auto">
          <a:xfrm>
            <a:off x="11332967" y="29300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46" name="Text Box 34">
            <a:extLst>
              <a:ext uri="{FF2B5EF4-FFF2-40B4-BE49-F238E27FC236}">
                <a16:creationId xmlns:a16="http://schemas.microsoft.com/office/drawing/2014/main" id="{FC15818D-A13C-49E7-89B6-23DA20C65994}"/>
              </a:ext>
            </a:extLst>
          </p:cNvPr>
          <p:cNvSpPr txBox="1">
            <a:spLocks noChangeArrowheads="1"/>
          </p:cNvSpPr>
          <p:nvPr/>
        </p:nvSpPr>
        <p:spPr bwMode="auto">
          <a:xfrm>
            <a:off x="10183907" y="2910082"/>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47" name="Arc 35">
            <a:extLst>
              <a:ext uri="{FF2B5EF4-FFF2-40B4-BE49-F238E27FC236}">
                <a16:creationId xmlns:a16="http://schemas.microsoft.com/office/drawing/2014/main" id="{7D42D9C7-EBD9-4FD4-A981-AF2B0613708D}"/>
              </a:ext>
            </a:extLst>
          </p:cNvPr>
          <p:cNvSpPr>
            <a:spLocks/>
          </p:cNvSpPr>
          <p:nvPr/>
        </p:nvSpPr>
        <p:spPr bwMode="auto">
          <a:xfrm>
            <a:off x="4975714" y="2797276"/>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48" name="Text Box 36">
            <a:extLst>
              <a:ext uri="{FF2B5EF4-FFF2-40B4-BE49-F238E27FC236}">
                <a16:creationId xmlns:a16="http://schemas.microsoft.com/office/drawing/2014/main" id="{AF024434-76D9-4AD4-B0E2-68952A8215F5}"/>
              </a:ext>
            </a:extLst>
          </p:cNvPr>
          <p:cNvSpPr txBox="1">
            <a:spLocks noChangeArrowheads="1"/>
          </p:cNvSpPr>
          <p:nvPr/>
        </p:nvSpPr>
        <p:spPr bwMode="auto">
          <a:xfrm>
            <a:off x="4665712" y="265917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50" name="Line 39">
            <a:extLst>
              <a:ext uri="{FF2B5EF4-FFF2-40B4-BE49-F238E27FC236}">
                <a16:creationId xmlns:a16="http://schemas.microsoft.com/office/drawing/2014/main" id="{41D61573-3D0B-4F30-B8DF-610C39778846}"/>
              </a:ext>
            </a:extLst>
          </p:cNvPr>
          <p:cNvSpPr>
            <a:spLocks noChangeShapeType="1"/>
          </p:cNvSpPr>
          <p:nvPr/>
        </p:nvSpPr>
        <p:spPr bwMode="auto">
          <a:xfrm>
            <a:off x="7758998" y="307587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51" name="Line 40">
            <a:extLst>
              <a:ext uri="{FF2B5EF4-FFF2-40B4-BE49-F238E27FC236}">
                <a16:creationId xmlns:a16="http://schemas.microsoft.com/office/drawing/2014/main" id="{26A94AC9-9427-4AD5-9FE8-190D6E369A71}"/>
              </a:ext>
            </a:extLst>
          </p:cNvPr>
          <p:cNvSpPr>
            <a:spLocks noChangeShapeType="1"/>
          </p:cNvSpPr>
          <p:nvPr/>
        </p:nvSpPr>
        <p:spPr bwMode="auto">
          <a:xfrm>
            <a:off x="10533219" y="309336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53" name="直接箭头连接符 52">
            <a:extLst>
              <a:ext uri="{FF2B5EF4-FFF2-40B4-BE49-F238E27FC236}">
                <a16:creationId xmlns:a16="http://schemas.microsoft.com/office/drawing/2014/main" id="{B4543CBE-F2B8-41F3-A5BA-27F9A3F5DA67}"/>
              </a:ext>
            </a:extLst>
          </p:cNvPr>
          <p:cNvCxnSpPr>
            <a:cxnSpLocks/>
          </p:cNvCxnSpPr>
          <p:nvPr/>
        </p:nvCxnSpPr>
        <p:spPr bwMode="auto">
          <a:xfrm>
            <a:off x="7236829" y="2611023"/>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54" name="Text Box 36">
            <a:extLst>
              <a:ext uri="{FF2B5EF4-FFF2-40B4-BE49-F238E27FC236}">
                <a16:creationId xmlns:a16="http://schemas.microsoft.com/office/drawing/2014/main" id="{36D295B6-7D7B-4F83-AED0-CEB352C29BCC}"/>
              </a:ext>
            </a:extLst>
          </p:cNvPr>
          <p:cNvSpPr txBox="1">
            <a:spLocks noChangeArrowheads="1"/>
          </p:cNvSpPr>
          <p:nvPr/>
        </p:nvSpPr>
        <p:spPr bwMode="auto">
          <a:xfrm>
            <a:off x="6904644" y="234334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55" name="Text Box 36">
            <a:extLst>
              <a:ext uri="{FF2B5EF4-FFF2-40B4-BE49-F238E27FC236}">
                <a16:creationId xmlns:a16="http://schemas.microsoft.com/office/drawing/2014/main" id="{C8B3AA69-3460-44C8-9263-91A20C53B838}"/>
              </a:ext>
            </a:extLst>
          </p:cNvPr>
          <p:cNvSpPr txBox="1">
            <a:spLocks noChangeArrowheads="1"/>
          </p:cNvSpPr>
          <p:nvPr/>
        </p:nvSpPr>
        <p:spPr bwMode="auto">
          <a:xfrm>
            <a:off x="7229133" y="234334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56" name="Line 39">
            <a:extLst>
              <a:ext uri="{FF2B5EF4-FFF2-40B4-BE49-F238E27FC236}">
                <a16:creationId xmlns:a16="http://schemas.microsoft.com/office/drawing/2014/main" id="{C331CC00-8F07-40ED-B6BA-5D087F12BF31}"/>
              </a:ext>
            </a:extLst>
          </p:cNvPr>
          <p:cNvSpPr>
            <a:spLocks noChangeShapeType="1"/>
          </p:cNvSpPr>
          <p:nvPr/>
        </p:nvSpPr>
        <p:spPr bwMode="auto">
          <a:xfrm>
            <a:off x="5707864" y="30933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57" name="Rectangle 32">
            <a:extLst>
              <a:ext uri="{FF2B5EF4-FFF2-40B4-BE49-F238E27FC236}">
                <a16:creationId xmlns:a16="http://schemas.microsoft.com/office/drawing/2014/main" id="{4D967B72-487B-40BE-89C2-64FAB2AA7280}"/>
              </a:ext>
            </a:extLst>
          </p:cNvPr>
          <p:cNvSpPr>
            <a:spLocks noChangeArrowheads="1"/>
          </p:cNvSpPr>
          <p:nvPr/>
        </p:nvSpPr>
        <p:spPr bwMode="auto">
          <a:xfrm>
            <a:off x="8172971" y="291255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58" name="Rectangle 33">
            <a:extLst>
              <a:ext uri="{FF2B5EF4-FFF2-40B4-BE49-F238E27FC236}">
                <a16:creationId xmlns:a16="http://schemas.microsoft.com/office/drawing/2014/main" id="{19ECD13B-ADAE-4BBD-901A-17669621E0C1}"/>
              </a:ext>
            </a:extLst>
          </p:cNvPr>
          <p:cNvSpPr>
            <a:spLocks noChangeArrowheads="1"/>
          </p:cNvSpPr>
          <p:nvPr/>
        </p:nvSpPr>
        <p:spPr bwMode="auto">
          <a:xfrm>
            <a:off x="8560900" y="291255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1" name="Line 39">
            <a:extLst>
              <a:ext uri="{FF2B5EF4-FFF2-40B4-BE49-F238E27FC236}">
                <a16:creationId xmlns:a16="http://schemas.microsoft.com/office/drawing/2014/main" id="{6281B0EA-8C9A-49C6-86C7-636ADC4A85B0}"/>
              </a:ext>
            </a:extLst>
          </p:cNvPr>
          <p:cNvSpPr>
            <a:spLocks noChangeShapeType="1"/>
          </p:cNvSpPr>
          <p:nvPr/>
        </p:nvSpPr>
        <p:spPr bwMode="auto">
          <a:xfrm>
            <a:off x="8754296" y="3099213"/>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19" name="Rectangle 32">
            <a:extLst>
              <a:ext uri="{FF2B5EF4-FFF2-40B4-BE49-F238E27FC236}">
                <a16:creationId xmlns:a16="http://schemas.microsoft.com/office/drawing/2014/main" id="{717E1D45-12D1-40A1-AA0A-C640685B158A}"/>
              </a:ext>
            </a:extLst>
          </p:cNvPr>
          <p:cNvSpPr>
            <a:spLocks noChangeArrowheads="1"/>
          </p:cNvSpPr>
          <p:nvPr/>
        </p:nvSpPr>
        <p:spPr bwMode="auto">
          <a:xfrm>
            <a:off x="9195229" y="293005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20" name="Rectangle 33">
            <a:extLst>
              <a:ext uri="{FF2B5EF4-FFF2-40B4-BE49-F238E27FC236}">
                <a16:creationId xmlns:a16="http://schemas.microsoft.com/office/drawing/2014/main" id="{6DA78D82-B33C-475A-AE4D-EDF83B062F7F}"/>
              </a:ext>
            </a:extLst>
          </p:cNvPr>
          <p:cNvSpPr>
            <a:spLocks noChangeArrowheads="1"/>
          </p:cNvSpPr>
          <p:nvPr/>
        </p:nvSpPr>
        <p:spPr bwMode="auto">
          <a:xfrm>
            <a:off x="9583158" y="293005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21" name="Line 39">
            <a:extLst>
              <a:ext uri="{FF2B5EF4-FFF2-40B4-BE49-F238E27FC236}">
                <a16:creationId xmlns:a16="http://schemas.microsoft.com/office/drawing/2014/main" id="{957B4F06-0B14-451E-9ECE-F3C86994006C}"/>
              </a:ext>
            </a:extLst>
          </p:cNvPr>
          <p:cNvSpPr>
            <a:spLocks noChangeShapeType="1"/>
          </p:cNvSpPr>
          <p:nvPr/>
        </p:nvSpPr>
        <p:spPr bwMode="auto">
          <a:xfrm>
            <a:off x="9776554" y="311670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nvGrpSpPr>
          <p:cNvPr id="126" name="组合 125">
            <a:extLst>
              <a:ext uri="{FF2B5EF4-FFF2-40B4-BE49-F238E27FC236}">
                <a16:creationId xmlns:a16="http://schemas.microsoft.com/office/drawing/2014/main" id="{D82A2CC8-8D53-47CB-9FF9-8ABAC19C4D1B}"/>
              </a:ext>
            </a:extLst>
          </p:cNvPr>
          <p:cNvGrpSpPr/>
          <p:nvPr/>
        </p:nvGrpSpPr>
        <p:grpSpPr>
          <a:xfrm>
            <a:off x="4729733" y="1218206"/>
            <a:ext cx="7061796" cy="971248"/>
            <a:chOff x="4731223" y="1026691"/>
            <a:chExt cx="7061796" cy="971248"/>
          </a:xfrm>
        </p:grpSpPr>
        <p:grpSp>
          <p:nvGrpSpPr>
            <p:cNvPr id="85" name="组合 84">
              <a:extLst>
                <a:ext uri="{FF2B5EF4-FFF2-40B4-BE49-F238E27FC236}">
                  <a16:creationId xmlns:a16="http://schemas.microsoft.com/office/drawing/2014/main" id="{9B679611-154C-4288-85D9-3BE2F5BAE288}"/>
                </a:ext>
              </a:extLst>
            </p:cNvPr>
            <p:cNvGrpSpPr/>
            <p:nvPr/>
          </p:nvGrpSpPr>
          <p:grpSpPr>
            <a:xfrm>
              <a:off x="4731223" y="1026691"/>
              <a:ext cx="7061796" cy="971248"/>
              <a:chOff x="5558942" y="1091127"/>
              <a:chExt cx="7061796" cy="971248"/>
            </a:xfrm>
          </p:grpSpPr>
          <p:sp>
            <p:nvSpPr>
              <p:cNvPr id="3" name="Rectangle 6">
                <a:extLst>
                  <a:ext uri="{FF2B5EF4-FFF2-40B4-BE49-F238E27FC236}">
                    <a16:creationId xmlns:a16="http://schemas.microsoft.com/office/drawing/2014/main" id="{A12ED805-28B3-4CE1-A082-90EC13261221}"/>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4" name="Rectangle 7">
                <a:extLst>
                  <a:ext uri="{FF2B5EF4-FFF2-40B4-BE49-F238E27FC236}">
                    <a16:creationId xmlns:a16="http://schemas.microsoft.com/office/drawing/2014/main" id="{1AAABFF9-DD72-40F0-9D44-1724FB40B18E}"/>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5" name="Rectangle 28">
                <a:extLst>
                  <a:ext uri="{FF2B5EF4-FFF2-40B4-BE49-F238E27FC236}">
                    <a16:creationId xmlns:a16="http://schemas.microsoft.com/office/drawing/2014/main" id="{D73639ED-0593-47B5-BF32-70C47E2658C0}"/>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6" name="Rectangle 29">
                <a:extLst>
                  <a:ext uri="{FF2B5EF4-FFF2-40B4-BE49-F238E27FC236}">
                    <a16:creationId xmlns:a16="http://schemas.microsoft.com/office/drawing/2014/main" id="{8A11EC6A-2DDD-441F-9E6A-CC134AD0DBFD}"/>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 name="Rectangle 30">
                <a:extLst>
                  <a:ext uri="{FF2B5EF4-FFF2-40B4-BE49-F238E27FC236}">
                    <a16:creationId xmlns:a16="http://schemas.microsoft.com/office/drawing/2014/main" id="{7BD5BC7E-786E-4A50-BE81-495D8512D4DA}"/>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9" name="Rectangle 31">
                <a:extLst>
                  <a:ext uri="{FF2B5EF4-FFF2-40B4-BE49-F238E27FC236}">
                    <a16:creationId xmlns:a16="http://schemas.microsoft.com/office/drawing/2014/main" id="{1A30670D-BB4A-4846-8359-6A0DA0C597C0}"/>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0" name="Rectangle 32">
                <a:extLst>
                  <a:ext uri="{FF2B5EF4-FFF2-40B4-BE49-F238E27FC236}">
                    <a16:creationId xmlns:a16="http://schemas.microsoft.com/office/drawing/2014/main" id="{79817C87-0CD9-4F5C-891E-023292F865C8}"/>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1" name="Rectangle 33">
                <a:extLst>
                  <a:ext uri="{FF2B5EF4-FFF2-40B4-BE49-F238E27FC236}">
                    <a16:creationId xmlns:a16="http://schemas.microsoft.com/office/drawing/2014/main" id="{35105074-1297-43AC-8190-00184A67CC28}"/>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2" name="Text Box 34">
                <a:extLst>
                  <a:ext uri="{FF2B5EF4-FFF2-40B4-BE49-F238E27FC236}">
                    <a16:creationId xmlns:a16="http://schemas.microsoft.com/office/drawing/2014/main" id="{71C983E2-50FC-4754-A6DA-EA467D1CC51F}"/>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3" name="Arc 35">
                <a:extLst>
                  <a:ext uri="{FF2B5EF4-FFF2-40B4-BE49-F238E27FC236}">
                    <a16:creationId xmlns:a16="http://schemas.microsoft.com/office/drawing/2014/main" id="{43BD9F00-4B3F-4097-85C0-D8A7662A762A}"/>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4" name="Text Box 36">
                <a:extLst>
                  <a:ext uri="{FF2B5EF4-FFF2-40B4-BE49-F238E27FC236}">
                    <a16:creationId xmlns:a16="http://schemas.microsoft.com/office/drawing/2014/main" id="{51F6DB95-0970-4E84-8787-AA408C2D4BB2}"/>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6" name="Line 38">
                <a:extLst>
                  <a:ext uri="{FF2B5EF4-FFF2-40B4-BE49-F238E27FC236}">
                    <a16:creationId xmlns:a16="http://schemas.microsoft.com/office/drawing/2014/main" id="{9A224772-914F-4CFE-995A-B8BB8F176588}"/>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7" name="Line 39">
                <a:extLst>
                  <a:ext uri="{FF2B5EF4-FFF2-40B4-BE49-F238E27FC236}">
                    <a16:creationId xmlns:a16="http://schemas.microsoft.com/office/drawing/2014/main" id="{4466CFDC-3D32-4831-87A0-28F27501DDA3}"/>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8" name="Line 40">
                <a:extLst>
                  <a:ext uri="{FF2B5EF4-FFF2-40B4-BE49-F238E27FC236}">
                    <a16:creationId xmlns:a16="http://schemas.microsoft.com/office/drawing/2014/main" id="{D9703FE0-2907-42C9-B676-0A425C556279}"/>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19" name="直接箭头连接符 18">
                <a:extLst>
                  <a:ext uri="{FF2B5EF4-FFF2-40B4-BE49-F238E27FC236}">
                    <a16:creationId xmlns:a16="http://schemas.microsoft.com/office/drawing/2014/main" id="{BF995F90-C060-47AF-BB66-1D880ED867C5}"/>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0" name="直接箭头连接符 19">
                <a:extLst>
                  <a:ext uri="{FF2B5EF4-FFF2-40B4-BE49-F238E27FC236}">
                    <a16:creationId xmlns:a16="http://schemas.microsoft.com/office/drawing/2014/main" id="{FAFCCFEF-9EA9-4876-A3DD-38D1749020BB}"/>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34" name="Text Box 36">
                <a:extLst>
                  <a:ext uri="{FF2B5EF4-FFF2-40B4-BE49-F238E27FC236}">
                    <a16:creationId xmlns:a16="http://schemas.microsoft.com/office/drawing/2014/main" id="{667E1DAC-98E1-4741-AAE5-41E48745F23B}"/>
                  </a:ext>
                </a:extLst>
              </p:cNvPr>
              <p:cNvSpPr txBox="1">
                <a:spLocks noChangeArrowheads="1"/>
              </p:cNvSpPr>
              <p:nvPr/>
            </p:nvSpPr>
            <p:spPr bwMode="auto">
              <a:xfrm>
                <a:off x="7077758" y="109112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35" name="Text Box 36">
                <a:extLst>
                  <a:ext uri="{FF2B5EF4-FFF2-40B4-BE49-F238E27FC236}">
                    <a16:creationId xmlns:a16="http://schemas.microsoft.com/office/drawing/2014/main" id="{35E77A39-7623-46CC-80F4-EC8DDE19408E}"/>
                  </a:ext>
                </a:extLst>
              </p:cNvPr>
              <p:cNvSpPr txBox="1">
                <a:spLocks noChangeArrowheads="1"/>
              </p:cNvSpPr>
              <p:nvPr/>
            </p:nvSpPr>
            <p:spPr bwMode="auto">
              <a:xfrm>
                <a:off x="8122363" y="1099033"/>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62" name="Rectangle 32">
                <a:extLst>
                  <a:ext uri="{FF2B5EF4-FFF2-40B4-BE49-F238E27FC236}">
                    <a16:creationId xmlns:a16="http://schemas.microsoft.com/office/drawing/2014/main" id="{2EFB9198-0DEC-4F2F-8F86-7DE3945C9D0F}"/>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63" name="Rectangle 33">
                <a:extLst>
                  <a:ext uri="{FF2B5EF4-FFF2-40B4-BE49-F238E27FC236}">
                    <a16:creationId xmlns:a16="http://schemas.microsoft.com/office/drawing/2014/main" id="{58C6D370-22B6-40E5-8430-7DD8BEACBD00}"/>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4" name="Line 39">
                <a:extLst>
                  <a:ext uri="{FF2B5EF4-FFF2-40B4-BE49-F238E27FC236}">
                    <a16:creationId xmlns:a16="http://schemas.microsoft.com/office/drawing/2014/main" id="{275B7E21-A45D-4769-81C1-678C678D685E}"/>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23" name="Rectangle 32">
              <a:extLst>
                <a:ext uri="{FF2B5EF4-FFF2-40B4-BE49-F238E27FC236}">
                  <a16:creationId xmlns:a16="http://schemas.microsoft.com/office/drawing/2014/main" id="{5A811148-FC32-42DB-8656-513F2A544A97}"/>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24" name="Rectangle 33">
              <a:extLst>
                <a:ext uri="{FF2B5EF4-FFF2-40B4-BE49-F238E27FC236}">
                  <a16:creationId xmlns:a16="http://schemas.microsoft.com/office/drawing/2014/main" id="{E7B9C80E-483B-49D8-B3B8-EA35BBB9ACE5}"/>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25" name="Line 39">
              <a:extLst>
                <a:ext uri="{FF2B5EF4-FFF2-40B4-BE49-F238E27FC236}">
                  <a16:creationId xmlns:a16="http://schemas.microsoft.com/office/drawing/2014/main" id="{C06102CA-C7E3-4354-94DC-08011998CD99}"/>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grpSp>
        <p:nvGrpSpPr>
          <p:cNvPr id="129" name="组合 128">
            <a:extLst>
              <a:ext uri="{FF2B5EF4-FFF2-40B4-BE49-F238E27FC236}">
                <a16:creationId xmlns:a16="http://schemas.microsoft.com/office/drawing/2014/main" id="{3315CAAD-612E-4262-B432-745FD802294C}"/>
              </a:ext>
            </a:extLst>
          </p:cNvPr>
          <p:cNvGrpSpPr/>
          <p:nvPr/>
        </p:nvGrpSpPr>
        <p:grpSpPr>
          <a:xfrm>
            <a:off x="4832016" y="5105400"/>
            <a:ext cx="7055184" cy="1215838"/>
            <a:chOff x="4736509" y="5191979"/>
            <a:chExt cx="7055184" cy="1215838"/>
          </a:xfrm>
        </p:grpSpPr>
        <p:sp>
          <p:nvSpPr>
            <p:cNvPr id="90" name="Rectangle 6">
              <a:extLst>
                <a:ext uri="{FF2B5EF4-FFF2-40B4-BE49-F238E27FC236}">
                  <a16:creationId xmlns:a16="http://schemas.microsoft.com/office/drawing/2014/main" id="{9740829D-59B9-4FD2-9193-DF5D175835E0}"/>
                </a:ext>
              </a:extLst>
            </p:cNvPr>
            <p:cNvSpPr>
              <a:spLocks noChangeArrowheads="1"/>
            </p:cNvSpPr>
            <p:nvPr/>
          </p:nvSpPr>
          <p:spPr bwMode="auto">
            <a:xfrm>
              <a:off x="5197335" y="573206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91" name="Rectangle 7">
              <a:extLst>
                <a:ext uri="{FF2B5EF4-FFF2-40B4-BE49-F238E27FC236}">
                  <a16:creationId xmlns:a16="http://schemas.microsoft.com/office/drawing/2014/main" id="{663D92B5-7230-412B-930F-41D32B6330AE}"/>
                </a:ext>
              </a:extLst>
            </p:cNvPr>
            <p:cNvSpPr>
              <a:spLocks noChangeArrowheads="1"/>
            </p:cNvSpPr>
            <p:nvPr/>
          </p:nvSpPr>
          <p:spPr bwMode="auto">
            <a:xfrm>
              <a:off x="5585265" y="573206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92" name="Rectangle 28">
              <a:extLst>
                <a:ext uri="{FF2B5EF4-FFF2-40B4-BE49-F238E27FC236}">
                  <a16:creationId xmlns:a16="http://schemas.microsoft.com/office/drawing/2014/main" id="{C175F35F-7436-4BF5-9F2C-FF0607D57258}"/>
                </a:ext>
              </a:extLst>
            </p:cNvPr>
            <p:cNvSpPr>
              <a:spLocks noChangeArrowheads="1"/>
            </p:cNvSpPr>
            <p:nvPr/>
          </p:nvSpPr>
          <p:spPr bwMode="auto">
            <a:xfrm>
              <a:off x="6177966"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93" name="Rectangle 29">
              <a:extLst>
                <a:ext uri="{FF2B5EF4-FFF2-40B4-BE49-F238E27FC236}">
                  <a16:creationId xmlns:a16="http://schemas.microsoft.com/office/drawing/2014/main" id="{D9C44636-C040-4D18-A6C4-7930FFBA10DB}"/>
                </a:ext>
              </a:extLst>
            </p:cNvPr>
            <p:cNvSpPr>
              <a:spLocks noChangeArrowheads="1"/>
            </p:cNvSpPr>
            <p:nvPr/>
          </p:nvSpPr>
          <p:spPr bwMode="auto">
            <a:xfrm>
              <a:off x="6565896"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94" name="Rectangle 30">
              <a:extLst>
                <a:ext uri="{FF2B5EF4-FFF2-40B4-BE49-F238E27FC236}">
                  <a16:creationId xmlns:a16="http://schemas.microsoft.com/office/drawing/2014/main" id="{7E9EEA82-4AA4-4ECF-B833-2B95F9C1CD73}"/>
                </a:ext>
              </a:extLst>
            </p:cNvPr>
            <p:cNvSpPr>
              <a:spLocks noChangeArrowheads="1"/>
            </p:cNvSpPr>
            <p:nvPr/>
          </p:nvSpPr>
          <p:spPr bwMode="auto">
            <a:xfrm>
              <a:off x="7208653"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err="1">
                  <a:solidFill>
                    <a:srgbClr val="3333FF"/>
                  </a:solidFill>
                  <a:ea typeface="宋体"/>
                  <a:cs typeface="Times New Roman" pitchFamily="18" charset="0"/>
                </a:rPr>
                <a:t>a</a:t>
              </a:r>
              <a:r>
                <a:rPr lang="en-US" altLang="zh-CN" sz="2000" b="1" kern="0" baseline="-25000" dirty="0" err="1">
                  <a:solidFill>
                    <a:srgbClr val="3333FF"/>
                  </a:solidFill>
                  <a:ea typeface="宋体"/>
                  <a:cs typeface="Times New Roman" pitchFamily="18" charset="0"/>
                </a:rPr>
                <a:t>2</a:t>
              </a:r>
              <a:endParaRPr lang="en-US" altLang="zh-CN" sz="2000" b="1" kern="0" baseline="-25000" dirty="0">
                <a:solidFill>
                  <a:srgbClr val="3333FF"/>
                </a:solidFill>
                <a:ea typeface="宋体"/>
                <a:cs typeface="Times New Roman" pitchFamily="18" charset="0"/>
              </a:endParaRPr>
            </a:p>
          </p:txBody>
        </p:sp>
        <p:sp>
          <p:nvSpPr>
            <p:cNvPr id="95" name="Rectangle 31">
              <a:extLst>
                <a:ext uri="{FF2B5EF4-FFF2-40B4-BE49-F238E27FC236}">
                  <a16:creationId xmlns:a16="http://schemas.microsoft.com/office/drawing/2014/main" id="{7A75487B-7516-47AE-909A-9D914150D751}"/>
                </a:ext>
              </a:extLst>
            </p:cNvPr>
            <p:cNvSpPr>
              <a:spLocks noChangeArrowheads="1"/>
            </p:cNvSpPr>
            <p:nvPr/>
          </p:nvSpPr>
          <p:spPr bwMode="auto">
            <a:xfrm>
              <a:off x="7596582" y="573206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96" name="Rectangle 32">
              <a:extLst>
                <a:ext uri="{FF2B5EF4-FFF2-40B4-BE49-F238E27FC236}">
                  <a16:creationId xmlns:a16="http://schemas.microsoft.com/office/drawing/2014/main" id="{578952BF-BEA5-4F5C-B248-20EC2DEF55FB}"/>
                </a:ext>
              </a:extLst>
            </p:cNvPr>
            <p:cNvSpPr>
              <a:spLocks noChangeArrowheads="1"/>
            </p:cNvSpPr>
            <p:nvPr/>
          </p:nvSpPr>
          <p:spPr bwMode="auto">
            <a:xfrm>
              <a:off x="11016972"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97" name="Rectangle 33">
              <a:extLst>
                <a:ext uri="{FF2B5EF4-FFF2-40B4-BE49-F238E27FC236}">
                  <a16:creationId xmlns:a16="http://schemas.microsoft.com/office/drawing/2014/main" id="{074E1C81-DBC0-4208-96C3-F9351C82CE0E}"/>
                </a:ext>
              </a:extLst>
            </p:cNvPr>
            <p:cNvSpPr>
              <a:spLocks noChangeArrowheads="1"/>
            </p:cNvSpPr>
            <p:nvPr/>
          </p:nvSpPr>
          <p:spPr bwMode="auto">
            <a:xfrm>
              <a:off x="11404901"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98" name="Text Box 34">
              <a:extLst>
                <a:ext uri="{FF2B5EF4-FFF2-40B4-BE49-F238E27FC236}">
                  <a16:creationId xmlns:a16="http://schemas.microsoft.com/office/drawing/2014/main" id="{FFA50102-F973-4952-B7C3-37631079C54E}"/>
                </a:ext>
              </a:extLst>
            </p:cNvPr>
            <p:cNvSpPr txBox="1">
              <a:spLocks noChangeArrowheads="1"/>
            </p:cNvSpPr>
            <p:nvPr/>
          </p:nvSpPr>
          <p:spPr bwMode="auto">
            <a:xfrm>
              <a:off x="10223328" y="5732068"/>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99" name="Arc 35">
              <a:extLst>
                <a:ext uri="{FF2B5EF4-FFF2-40B4-BE49-F238E27FC236}">
                  <a16:creationId xmlns:a16="http://schemas.microsoft.com/office/drawing/2014/main" id="{154912AE-2BA5-4F7D-9602-C32BA8E543E7}"/>
                </a:ext>
              </a:extLst>
            </p:cNvPr>
            <p:cNvSpPr>
              <a:spLocks/>
            </p:cNvSpPr>
            <p:nvPr/>
          </p:nvSpPr>
          <p:spPr bwMode="auto">
            <a:xfrm>
              <a:off x="5046511" y="5616786"/>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00" name="Text Box 36">
              <a:extLst>
                <a:ext uri="{FF2B5EF4-FFF2-40B4-BE49-F238E27FC236}">
                  <a16:creationId xmlns:a16="http://schemas.microsoft.com/office/drawing/2014/main" id="{FF33EE7B-5C61-45C4-9E90-0A157D40EEEB}"/>
                </a:ext>
              </a:extLst>
            </p:cNvPr>
            <p:cNvSpPr txBox="1">
              <a:spLocks noChangeArrowheads="1"/>
            </p:cNvSpPr>
            <p:nvPr/>
          </p:nvSpPr>
          <p:spPr bwMode="auto">
            <a:xfrm>
              <a:off x="4736509" y="547868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01" name="Line 40">
              <a:extLst>
                <a:ext uri="{FF2B5EF4-FFF2-40B4-BE49-F238E27FC236}">
                  <a16:creationId xmlns:a16="http://schemas.microsoft.com/office/drawing/2014/main" id="{B7358CE5-4F24-4BDC-A953-31843534035F}"/>
                </a:ext>
              </a:extLst>
            </p:cNvPr>
            <p:cNvSpPr>
              <a:spLocks noChangeShapeType="1"/>
            </p:cNvSpPr>
            <p:nvPr/>
          </p:nvSpPr>
          <p:spPr bwMode="auto">
            <a:xfrm>
              <a:off x="10603180" y="593621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02" name="Text Box 36">
              <a:extLst>
                <a:ext uri="{FF2B5EF4-FFF2-40B4-BE49-F238E27FC236}">
                  <a16:creationId xmlns:a16="http://schemas.microsoft.com/office/drawing/2014/main" id="{1C484086-690B-4BA2-85D7-D6755E4EE517}"/>
                </a:ext>
              </a:extLst>
            </p:cNvPr>
            <p:cNvSpPr txBox="1">
              <a:spLocks noChangeArrowheads="1"/>
            </p:cNvSpPr>
            <p:nvPr/>
          </p:nvSpPr>
          <p:spPr bwMode="auto">
            <a:xfrm>
              <a:off x="9051026" y="5191979"/>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103" name="Text Box 36">
              <a:extLst>
                <a:ext uri="{FF2B5EF4-FFF2-40B4-BE49-F238E27FC236}">
                  <a16:creationId xmlns:a16="http://schemas.microsoft.com/office/drawing/2014/main" id="{0CFA1EE9-19E9-4949-B7EE-3D995FE19220}"/>
                </a:ext>
              </a:extLst>
            </p:cNvPr>
            <p:cNvSpPr txBox="1">
              <a:spLocks noChangeArrowheads="1"/>
            </p:cNvSpPr>
            <p:nvPr/>
          </p:nvSpPr>
          <p:spPr bwMode="auto">
            <a:xfrm>
              <a:off x="9365858" y="5191979"/>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104" name="Rectangle 32">
              <a:extLst>
                <a:ext uri="{FF2B5EF4-FFF2-40B4-BE49-F238E27FC236}">
                  <a16:creationId xmlns:a16="http://schemas.microsoft.com/office/drawing/2014/main" id="{D3F325ED-257F-4AFF-89A9-3ED53EFE6544}"/>
                </a:ext>
              </a:extLst>
            </p:cNvPr>
            <p:cNvSpPr>
              <a:spLocks noChangeArrowheads="1"/>
            </p:cNvSpPr>
            <p:nvPr/>
          </p:nvSpPr>
          <p:spPr bwMode="auto">
            <a:xfrm>
              <a:off x="8243768" y="573206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3</a:t>
              </a:r>
            </a:p>
          </p:txBody>
        </p:sp>
        <p:sp>
          <p:nvSpPr>
            <p:cNvPr id="105" name="Rectangle 33">
              <a:extLst>
                <a:ext uri="{FF2B5EF4-FFF2-40B4-BE49-F238E27FC236}">
                  <a16:creationId xmlns:a16="http://schemas.microsoft.com/office/drawing/2014/main" id="{CD3E05B7-F3E8-4CAA-B568-A8AEA6974541}"/>
                </a:ext>
              </a:extLst>
            </p:cNvPr>
            <p:cNvSpPr>
              <a:spLocks noChangeArrowheads="1"/>
            </p:cNvSpPr>
            <p:nvPr/>
          </p:nvSpPr>
          <p:spPr bwMode="auto">
            <a:xfrm>
              <a:off x="8631697" y="573206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cxnSp>
          <p:nvCxnSpPr>
            <p:cNvPr id="107" name="直接箭头连接符 106">
              <a:extLst>
                <a:ext uri="{FF2B5EF4-FFF2-40B4-BE49-F238E27FC236}">
                  <a16:creationId xmlns:a16="http://schemas.microsoft.com/office/drawing/2014/main" id="{E54F917A-B082-4B79-BBA6-36E1F421B08E}"/>
                </a:ext>
              </a:extLst>
            </p:cNvPr>
            <p:cNvCxnSpPr>
              <a:cxnSpLocks/>
            </p:cNvCxnSpPr>
            <p:nvPr/>
          </p:nvCxnSpPr>
          <p:spPr bwMode="auto">
            <a:xfrm>
              <a:off x="9363158" y="5441321"/>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08" name="任意多边形 30">
              <a:extLst>
                <a:ext uri="{FF2B5EF4-FFF2-40B4-BE49-F238E27FC236}">
                  <a16:creationId xmlns:a16="http://schemas.microsoft.com/office/drawing/2014/main" id="{FA4A547B-DEB8-4059-B3DA-C5A60485267A}"/>
                </a:ext>
              </a:extLst>
            </p:cNvPr>
            <p:cNvSpPr/>
            <p:nvPr/>
          </p:nvSpPr>
          <p:spPr bwMode="auto">
            <a:xfrm>
              <a:off x="5699448" y="5533333"/>
              <a:ext cx="3125517" cy="380678"/>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2" name="Rectangle 32">
              <a:extLst>
                <a:ext uri="{FF2B5EF4-FFF2-40B4-BE49-F238E27FC236}">
                  <a16:creationId xmlns:a16="http://schemas.microsoft.com/office/drawing/2014/main" id="{55B1C0F4-C2A1-442B-8AB5-8B9DFD7E5B82}"/>
                </a:ext>
              </a:extLst>
            </p:cNvPr>
            <p:cNvSpPr>
              <a:spLocks noChangeArrowheads="1"/>
            </p:cNvSpPr>
            <p:nvPr/>
          </p:nvSpPr>
          <p:spPr bwMode="auto">
            <a:xfrm>
              <a:off x="9266026"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13" name="Rectangle 33">
              <a:extLst>
                <a:ext uri="{FF2B5EF4-FFF2-40B4-BE49-F238E27FC236}">
                  <a16:creationId xmlns:a16="http://schemas.microsoft.com/office/drawing/2014/main" id="{64887D42-AA86-497E-85AE-6A142A38A7AA}"/>
                </a:ext>
              </a:extLst>
            </p:cNvPr>
            <p:cNvSpPr>
              <a:spLocks noChangeArrowheads="1"/>
            </p:cNvSpPr>
            <p:nvPr/>
          </p:nvSpPr>
          <p:spPr bwMode="auto">
            <a:xfrm>
              <a:off x="9653955" y="574956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4" name="Line 39">
              <a:extLst>
                <a:ext uri="{FF2B5EF4-FFF2-40B4-BE49-F238E27FC236}">
                  <a16:creationId xmlns:a16="http://schemas.microsoft.com/office/drawing/2014/main" id="{14326274-1A74-4AC1-A9A9-09C0DB6261F4}"/>
                </a:ext>
              </a:extLst>
            </p:cNvPr>
            <p:cNvSpPr>
              <a:spLocks noChangeShapeType="1"/>
            </p:cNvSpPr>
            <p:nvPr/>
          </p:nvSpPr>
          <p:spPr bwMode="auto">
            <a:xfrm>
              <a:off x="9847351" y="593621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27" name="任意多边形 43">
              <a:extLst>
                <a:ext uri="{FF2B5EF4-FFF2-40B4-BE49-F238E27FC236}">
                  <a16:creationId xmlns:a16="http://schemas.microsoft.com/office/drawing/2014/main" id="{4A6D9544-38E0-437A-AE43-1F6649FFD82D}"/>
                </a:ext>
              </a:extLst>
            </p:cNvPr>
            <p:cNvSpPr/>
            <p:nvPr/>
          </p:nvSpPr>
          <p:spPr>
            <a:xfrm>
              <a:off x="6323478" y="5893539"/>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28" name="任意多边形 43">
              <a:extLst>
                <a:ext uri="{FF2B5EF4-FFF2-40B4-BE49-F238E27FC236}">
                  <a16:creationId xmlns:a16="http://schemas.microsoft.com/office/drawing/2014/main" id="{03A94C5F-9489-49BD-9BF9-57E8970DF2BB}"/>
                </a:ext>
              </a:extLst>
            </p:cNvPr>
            <p:cNvSpPr/>
            <p:nvPr/>
          </p:nvSpPr>
          <p:spPr>
            <a:xfrm>
              <a:off x="7422901" y="5903775"/>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grpSp>
      <p:sp>
        <p:nvSpPr>
          <p:cNvPr id="106" name="任意多边形 43">
            <a:extLst>
              <a:ext uri="{FF2B5EF4-FFF2-40B4-BE49-F238E27FC236}">
                <a16:creationId xmlns:a16="http://schemas.microsoft.com/office/drawing/2014/main" id="{17AD2E79-28F5-496E-A921-FAE7D21B5293}"/>
              </a:ext>
            </a:extLst>
          </p:cNvPr>
          <p:cNvSpPr/>
          <p:nvPr/>
        </p:nvSpPr>
        <p:spPr>
          <a:xfrm>
            <a:off x="6267507" y="3089574"/>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1" name="任意多边形 43">
            <a:extLst>
              <a:ext uri="{FF2B5EF4-FFF2-40B4-BE49-F238E27FC236}">
                <a16:creationId xmlns:a16="http://schemas.microsoft.com/office/drawing/2014/main" id="{8F4BA3C8-DFB1-4B04-B3CE-F868226282B6}"/>
              </a:ext>
            </a:extLst>
          </p:cNvPr>
          <p:cNvSpPr/>
          <p:nvPr/>
        </p:nvSpPr>
        <p:spPr>
          <a:xfrm>
            <a:off x="7359038" y="4287334"/>
            <a:ext cx="1587679"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18" name="Text Box 36">
            <a:extLst>
              <a:ext uri="{FF2B5EF4-FFF2-40B4-BE49-F238E27FC236}">
                <a16:creationId xmlns:a16="http://schemas.microsoft.com/office/drawing/2014/main" id="{3E7F5F96-39C9-4524-B921-5C763AB4C0C7}"/>
              </a:ext>
            </a:extLst>
          </p:cNvPr>
          <p:cNvSpPr txBox="1">
            <a:spLocks noChangeArrowheads="1"/>
          </p:cNvSpPr>
          <p:nvPr/>
        </p:nvSpPr>
        <p:spPr bwMode="auto">
          <a:xfrm>
            <a:off x="5334000" y="1172323"/>
            <a:ext cx="10224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zh-CN" altLang="en-US" sz="2000" dirty="0">
                <a:solidFill>
                  <a:srgbClr val="0000FF"/>
                </a:solidFill>
                <a:latin typeface="Times New Roman" pitchFamily="18" charset="0"/>
                <a:ea typeface="楷体_GB2312" pitchFamily="49" charset="-122"/>
              </a:rPr>
              <a:t>断开</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1</a:t>
            </a:r>
          </a:p>
        </p:txBody>
      </p:sp>
      <p:sp>
        <p:nvSpPr>
          <p:cNvPr id="122" name="Text Box 36">
            <a:extLst>
              <a:ext uri="{FF2B5EF4-FFF2-40B4-BE49-F238E27FC236}">
                <a16:creationId xmlns:a16="http://schemas.microsoft.com/office/drawing/2014/main" id="{4D2E1288-E3E0-45C1-8DEA-67BAE5947B13}"/>
              </a:ext>
            </a:extLst>
          </p:cNvPr>
          <p:cNvSpPr txBox="1">
            <a:spLocks noChangeArrowheads="1"/>
          </p:cNvSpPr>
          <p:nvPr/>
        </p:nvSpPr>
        <p:spPr bwMode="auto">
          <a:xfrm>
            <a:off x="5410200" y="2440637"/>
            <a:ext cx="1757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zh-CN" altLang="en-US" sz="2000" dirty="0">
                <a:solidFill>
                  <a:srgbClr val="0000FF"/>
                </a:solidFill>
                <a:latin typeface="Times New Roman" pitchFamily="18" charset="0"/>
                <a:ea typeface="楷体_GB2312" pitchFamily="49" charset="-122"/>
              </a:rPr>
              <a:t>头插</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1</a:t>
            </a:r>
            <a:r>
              <a:rPr lang="zh-CN" altLang="en-US" sz="2000" dirty="0">
                <a:solidFill>
                  <a:srgbClr val="0000FF"/>
                </a:solidFill>
                <a:latin typeface="Times New Roman" pitchFamily="18" charset="0"/>
                <a:ea typeface="楷体_GB2312" pitchFamily="49" charset="-122"/>
              </a:rPr>
              <a:t>断开</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2</a:t>
            </a:r>
          </a:p>
        </p:txBody>
      </p:sp>
      <p:sp>
        <p:nvSpPr>
          <p:cNvPr id="130" name="Text Box 36">
            <a:extLst>
              <a:ext uri="{FF2B5EF4-FFF2-40B4-BE49-F238E27FC236}">
                <a16:creationId xmlns:a16="http://schemas.microsoft.com/office/drawing/2014/main" id="{D087B548-51D8-4345-B40A-F0FB0E953BCC}"/>
              </a:ext>
            </a:extLst>
          </p:cNvPr>
          <p:cNvSpPr txBox="1">
            <a:spLocks noChangeArrowheads="1"/>
          </p:cNvSpPr>
          <p:nvPr/>
        </p:nvSpPr>
        <p:spPr bwMode="auto">
          <a:xfrm>
            <a:off x="5765450" y="3530906"/>
            <a:ext cx="2996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None/>
            </a:pPr>
            <a:r>
              <a:rPr lang="zh-CN" altLang="en-US" sz="2000" dirty="0">
                <a:solidFill>
                  <a:srgbClr val="0000FF"/>
                </a:solidFill>
                <a:latin typeface="Times New Roman" pitchFamily="18" charset="0"/>
                <a:ea typeface="楷体_GB2312" pitchFamily="49" charset="-122"/>
              </a:rPr>
              <a:t>头插</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2</a:t>
            </a:r>
            <a:r>
              <a:rPr lang="zh-CN" altLang="en-US" sz="2000" dirty="0">
                <a:solidFill>
                  <a:srgbClr val="0000FF"/>
                </a:solidFill>
                <a:latin typeface="Times New Roman" pitchFamily="18" charset="0"/>
                <a:ea typeface="楷体_GB2312" pitchFamily="49" charset="-122"/>
              </a:rPr>
              <a:t>断开</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3</a:t>
            </a:r>
          </a:p>
        </p:txBody>
      </p:sp>
      <p:sp>
        <p:nvSpPr>
          <p:cNvPr id="131" name="Text Box 36">
            <a:extLst>
              <a:ext uri="{FF2B5EF4-FFF2-40B4-BE49-F238E27FC236}">
                <a16:creationId xmlns:a16="http://schemas.microsoft.com/office/drawing/2014/main" id="{1F665280-7A1C-4321-A4C5-F58C46F25C0D}"/>
              </a:ext>
            </a:extLst>
          </p:cNvPr>
          <p:cNvSpPr txBox="1">
            <a:spLocks noChangeArrowheads="1"/>
          </p:cNvSpPr>
          <p:nvPr/>
        </p:nvSpPr>
        <p:spPr bwMode="auto">
          <a:xfrm>
            <a:off x="5917850" y="5086290"/>
            <a:ext cx="2996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None/>
            </a:pPr>
            <a:r>
              <a:rPr lang="zh-CN" altLang="en-US" sz="2000" dirty="0">
                <a:solidFill>
                  <a:srgbClr val="0000FF"/>
                </a:solidFill>
                <a:latin typeface="Times New Roman" pitchFamily="18" charset="0"/>
                <a:ea typeface="楷体_GB2312" pitchFamily="49" charset="-122"/>
              </a:rPr>
              <a:t>头插</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3</a:t>
            </a:r>
            <a:r>
              <a:rPr lang="zh-CN" altLang="en-US" sz="2000" dirty="0">
                <a:solidFill>
                  <a:srgbClr val="0000FF"/>
                </a:solidFill>
                <a:latin typeface="Times New Roman" pitchFamily="18" charset="0"/>
                <a:ea typeface="楷体_GB2312" pitchFamily="49" charset="-122"/>
              </a:rPr>
              <a:t>断开</a:t>
            </a:r>
            <a:r>
              <a:rPr lang="en-US" altLang="zh-CN" sz="2000" dirty="0">
                <a:solidFill>
                  <a:srgbClr val="0000FF"/>
                </a:solidFill>
                <a:latin typeface="Times New Roman" pitchFamily="18" charset="0"/>
                <a:ea typeface="楷体_GB2312" pitchFamily="49" charset="-122"/>
              </a:rPr>
              <a:t>a</a:t>
            </a:r>
            <a:r>
              <a:rPr lang="en-US" altLang="zh-CN" sz="2000" baseline="-25000" dirty="0">
                <a:solidFill>
                  <a:srgbClr val="0000FF"/>
                </a:solidFill>
                <a:latin typeface="Times New Roman" pitchFamily="18" charset="0"/>
                <a:ea typeface="楷体_GB2312" pitchFamily="49" charset="-122"/>
              </a:rPr>
              <a:t>4</a:t>
            </a:r>
          </a:p>
        </p:txBody>
      </p:sp>
      <mc:AlternateContent xmlns:mc="http://schemas.openxmlformats.org/markup-compatibility/2006">
        <mc:Choice xmlns:p14="http://schemas.microsoft.com/office/powerpoint/2010/main" Requires="p14">
          <p:contentPart p14:bwMode="auto" r:id="rId2">
            <p14:nvContentPartPr>
              <p14:cNvPr id="15" name="墨迹 14">
                <a:extLst>
                  <a:ext uri="{FF2B5EF4-FFF2-40B4-BE49-F238E27FC236}">
                    <a16:creationId xmlns:a16="http://schemas.microsoft.com/office/drawing/2014/main" id="{8FBD753C-4DC7-444D-ABC2-1A9B34B44D3A}"/>
                  </a:ext>
                </a:extLst>
              </p14:cNvPr>
              <p14:cNvContentPartPr/>
              <p14:nvPr/>
            </p14:nvContentPartPr>
            <p14:xfrm>
              <a:off x="2221828" y="1073269"/>
              <a:ext cx="4068720" cy="952920"/>
            </p14:xfrm>
          </p:contentPart>
        </mc:Choice>
        <mc:Fallback>
          <p:pic>
            <p:nvPicPr>
              <p:cNvPr id="15" name="墨迹 14">
                <a:extLst>
                  <a:ext uri="{FF2B5EF4-FFF2-40B4-BE49-F238E27FC236}">
                    <a16:creationId xmlns:a16="http://schemas.microsoft.com/office/drawing/2014/main" id="{8FBD753C-4DC7-444D-ABC2-1A9B34B44D3A}"/>
                  </a:ext>
                </a:extLst>
              </p:cNvPr>
              <p:cNvPicPr/>
              <p:nvPr/>
            </p:nvPicPr>
            <p:blipFill>
              <a:blip r:embed="rId3"/>
              <a:stretch>
                <a:fillRect/>
              </a:stretch>
            </p:blipFill>
            <p:spPr>
              <a:xfrm>
                <a:off x="2212828" y="1064269"/>
                <a:ext cx="4086360" cy="97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1" name="墨迹 20">
                <a:extLst>
                  <a:ext uri="{FF2B5EF4-FFF2-40B4-BE49-F238E27FC236}">
                    <a16:creationId xmlns:a16="http://schemas.microsoft.com/office/drawing/2014/main" id="{F73C4323-2322-470A-ACFE-52B1BE5A87CD}"/>
                  </a:ext>
                </a:extLst>
              </p14:cNvPr>
              <p14:cNvContentPartPr/>
              <p14:nvPr/>
            </p14:nvContentPartPr>
            <p14:xfrm>
              <a:off x="2684068" y="2101789"/>
              <a:ext cx="3078720" cy="514440"/>
            </p14:xfrm>
          </p:contentPart>
        </mc:Choice>
        <mc:Fallback>
          <p:pic>
            <p:nvPicPr>
              <p:cNvPr id="21" name="墨迹 20">
                <a:extLst>
                  <a:ext uri="{FF2B5EF4-FFF2-40B4-BE49-F238E27FC236}">
                    <a16:creationId xmlns:a16="http://schemas.microsoft.com/office/drawing/2014/main" id="{F73C4323-2322-470A-ACFE-52B1BE5A87CD}"/>
                  </a:ext>
                </a:extLst>
              </p:cNvPr>
              <p:cNvPicPr/>
              <p:nvPr/>
            </p:nvPicPr>
            <p:blipFill>
              <a:blip r:embed="rId5"/>
              <a:stretch>
                <a:fillRect/>
              </a:stretch>
            </p:blipFill>
            <p:spPr>
              <a:xfrm>
                <a:off x="2675428" y="2092789"/>
                <a:ext cx="3096360" cy="532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墨迹 21">
                <a:extLst>
                  <a:ext uri="{FF2B5EF4-FFF2-40B4-BE49-F238E27FC236}">
                    <a16:creationId xmlns:a16="http://schemas.microsoft.com/office/drawing/2014/main" id="{051A7F3B-64DE-4E52-9299-E1B34C1320F0}"/>
                  </a:ext>
                </a:extLst>
              </p14:cNvPr>
              <p14:cNvContentPartPr/>
              <p14:nvPr/>
            </p14:nvContentPartPr>
            <p14:xfrm>
              <a:off x="4400548" y="940429"/>
              <a:ext cx="3042720" cy="2818080"/>
            </p14:xfrm>
          </p:contentPart>
        </mc:Choice>
        <mc:Fallback>
          <p:pic>
            <p:nvPicPr>
              <p:cNvPr id="22" name="墨迹 21">
                <a:extLst>
                  <a:ext uri="{FF2B5EF4-FFF2-40B4-BE49-F238E27FC236}">
                    <a16:creationId xmlns:a16="http://schemas.microsoft.com/office/drawing/2014/main" id="{051A7F3B-64DE-4E52-9299-E1B34C1320F0}"/>
                  </a:ext>
                </a:extLst>
              </p:cNvPr>
              <p:cNvPicPr/>
              <p:nvPr/>
            </p:nvPicPr>
            <p:blipFill>
              <a:blip r:embed="rId7"/>
              <a:stretch>
                <a:fillRect/>
              </a:stretch>
            </p:blipFill>
            <p:spPr>
              <a:xfrm>
                <a:off x="4391908" y="931429"/>
                <a:ext cx="3060360" cy="2835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 name="墨迹 32">
                <a:extLst>
                  <a:ext uri="{FF2B5EF4-FFF2-40B4-BE49-F238E27FC236}">
                    <a16:creationId xmlns:a16="http://schemas.microsoft.com/office/drawing/2014/main" id="{C4BF029B-363B-43ED-90F0-9297F09447E3}"/>
                  </a:ext>
                </a:extLst>
              </p14:cNvPr>
              <p14:cNvContentPartPr/>
              <p14:nvPr/>
            </p14:nvContentPartPr>
            <p14:xfrm>
              <a:off x="3269428" y="2855629"/>
              <a:ext cx="3765960" cy="1535400"/>
            </p14:xfrm>
          </p:contentPart>
        </mc:Choice>
        <mc:Fallback>
          <p:pic>
            <p:nvPicPr>
              <p:cNvPr id="33" name="墨迹 32">
                <a:extLst>
                  <a:ext uri="{FF2B5EF4-FFF2-40B4-BE49-F238E27FC236}">
                    <a16:creationId xmlns:a16="http://schemas.microsoft.com/office/drawing/2014/main" id="{C4BF029B-363B-43ED-90F0-9297F09447E3}"/>
                  </a:ext>
                </a:extLst>
              </p:cNvPr>
              <p:cNvPicPr/>
              <p:nvPr/>
            </p:nvPicPr>
            <p:blipFill>
              <a:blip r:embed="rId9"/>
              <a:stretch>
                <a:fillRect/>
              </a:stretch>
            </p:blipFill>
            <p:spPr>
              <a:xfrm>
                <a:off x="3260428" y="2846989"/>
                <a:ext cx="3783600" cy="155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7" name="墨迹 36">
                <a:extLst>
                  <a:ext uri="{FF2B5EF4-FFF2-40B4-BE49-F238E27FC236}">
                    <a16:creationId xmlns:a16="http://schemas.microsoft.com/office/drawing/2014/main" id="{25BBD35E-6F04-473B-94C6-E582DE53ECD6}"/>
                  </a:ext>
                </a:extLst>
              </p14:cNvPr>
              <p14:cNvContentPartPr/>
              <p14:nvPr/>
            </p14:nvContentPartPr>
            <p14:xfrm>
              <a:off x="2322988" y="3082069"/>
              <a:ext cx="3711600" cy="2048040"/>
            </p14:xfrm>
          </p:contentPart>
        </mc:Choice>
        <mc:Fallback>
          <p:pic>
            <p:nvPicPr>
              <p:cNvPr id="37" name="墨迹 36">
                <a:extLst>
                  <a:ext uri="{FF2B5EF4-FFF2-40B4-BE49-F238E27FC236}">
                    <a16:creationId xmlns:a16="http://schemas.microsoft.com/office/drawing/2014/main" id="{25BBD35E-6F04-473B-94C6-E582DE53ECD6}"/>
                  </a:ext>
                </a:extLst>
              </p:cNvPr>
              <p:cNvPicPr/>
              <p:nvPr/>
            </p:nvPicPr>
            <p:blipFill>
              <a:blip r:embed="rId11"/>
              <a:stretch>
                <a:fillRect/>
              </a:stretch>
            </p:blipFill>
            <p:spPr>
              <a:xfrm>
                <a:off x="2313988" y="3073429"/>
                <a:ext cx="3729240" cy="2065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2" name="墨迹 51">
                <a:extLst>
                  <a:ext uri="{FF2B5EF4-FFF2-40B4-BE49-F238E27FC236}">
                    <a16:creationId xmlns:a16="http://schemas.microsoft.com/office/drawing/2014/main" id="{E8945D99-CEA1-4AE4-BA42-9A305622C27C}"/>
                  </a:ext>
                </a:extLst>
              </p14:cNvPr>
              <p14:cNvContentPartPr/>
              <p14:nvPr/>
            </p14:nvContentPartPr>
            <p14:xfrm>
              <a:off x="5985988" y="2748349"/>
              <a:ext cx="38880" cy="271080"/>
            </p14:xfrm>
          </p:contentPart>
        </mc:Choice>
        <mc:Fallback>
          <p:pic>
            <p:nvPicPr>
              <p:cNvPr id="52" name="墨迹 51">
                <a:extLst>
                  <a:ext uri="{FF2B5EF4-FFF2-40B4-BE49-F238E27FC236}">
                    <a16:creationId xmlns:a16="http://schemas.microsoft.com/office/drawing/2014/main" id="{E8945D99-CEA1-4AE4-BA42-9A305622C27C}"/>
                  </a:ext>
                </a:extLst>
              </p:cNvPr>
              <p:cNvPicPr/>
              <p:nvPr/>
            </p:nvPicPr>
            <p:blipFill>
              <a:blip r:embed="rId13"/>
              <a:stretch>
                <a:fillRect/>
              </a:stretch>
            </p:blipFill>
            <p:spPr>
              <a:xfrm>
                <a:off x="5976988" y="2739349"/>
                <a:ext cx="56520" cy="288720"/>
              </a:xfrm>
              <a:prstGeom prst="rect">
                <a:avLst/>
              </a:prstGeom>
            </p:spPr>
          </p:pic>
        </mc:Fallback>
      </mc:AlternateContent>
      <p:grpSp>
        <p:nvGrpSpPr>
          <p:cNvPr id="78" name="组合 77">
            <a:extLst>
              <a:ext uri="{FF2B5EF4-FFF2-40B4-BE49-F238E27FC236}">
                <a16:creationId xmlns:a16="http://schemas.microsoft.com/office/drawing/2014/main" id="{CBF67C72-D98C-4F8D-AF87-447FC1626BF5}"/>
              </a:ext>
            </a:extLst>
          </p:cNvPr>
          <p:cNvGrpSpPr/>
          <p:nvPr/>
        </p:nvGrpSpPr>
        <p:grpSpPr>
          <a:xfrm>
            <a:off x="30868" y="2375389"/>
            <a:ext cx="7198200" cy="3217320"/>
            <a:chOff x="30868" y="2375389"/>
            <a:chExt cx="7198200" cy="3217320"/>
          </a:xfrm>
        </p:grpSpPr>
        <mc:AlternateContent xmlns:mc="http://schemas.openxmlformats.org/markup-compatibility/2006">
          <mc:Choice xmlns:p14="http://schemas.microsoft.com/office/powerpoint/2010/main" Requires="p14">
            <p:contentPart p14:bwMode="auto" r:id="rId14">
              <p14:nvContentPartPr>
                <p14:cNvPr id="28" name="墨迹 27">
                  <a:extLst>
                    <a:ext uri="{FF2B5EF4-FFF2-40B4-BE49-F238E27FC236}">
                      <a16:creationId xmlns:a16="http://schemas.microsoft.com/office/drawing/2014/main" id="{43940D1C-B31D-4C57-AFB2-D762F035D367}"/>
                    </a:ext>
                  </a:extLst>
                </p14:cNvPr>
                <p14:cNvContentPartPr/>
                <p14:nvPr/>
              </p14:nvContentPartPr>
              <p14:xfrm>
                <a:off x="4486588" y="3858949"/>
                <a:ext cx="360" cy="360"/>
              </p14:xfrm>
            </p:contentPart>
          </mc:Choice>
          <mc:Fallback>
            <p:pic>
              <p:nvPicPr>
                <p:cNvPr id="28" name="墨迹 27">
                  <a:extLst>
                    <a:ext uri="{FF2B5EF4-FFF2-40B4-BE49-F238E27FC236}">
                      <a16:creationId xmlns:a16="http://schemas.microsoft.com/office/drawing/2014/main" id="{43940D1C-B31D-4C57-AFB2-D762F035D367}"/>
                    </a:ext>
                  </a:extLst>
                </p:cNvPr>
                <p:cNvPicPr/>
                <p:nvPr/>
              </p:nvPicPr>
              <p:blipFill>
                <a:blip r:embed="rId15"/>
                <a:stretch>
                  <a:fillRect/>
                </a:stretch>
              </p:blipFill>
              <p:spPr>
                <a:xfrm>
                  <a:off x="4477588" y="38503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墨迹 28">
                  <a:extLst>
                    <a:ext uri="{FF2B5EF4-FFF2-40B4-BE49-F238E27FC236}">
                      <a16:creationId xmlns:a16="http://schemas.microsoft.com/office/drawing/2014/main" id="{E41E40AC-1489-4AD1-8577-477657452A0A}"/>
                    </a:ext>
                  </a:extLst>
                </p14:cNvPr>
                <p14:cNvContentPartPr/>
                <p14:nvPr/>
              </p14:nvContentPartPr>
              <p14:xfrm>
                <a:off x="4582348" y="4024189"/>
                <a:ext cx="360" cy="360"/>
              </p14:xfrm>
            </p:contentPart>
          </mc:Choice>
          <mc:Fallback>
            <p:pic>
              <p:nvPicPr>
                <p:cNvPr id="29" name="墨迹 28">
                  <a:extLst>
                    <a:ext uri="{FF2B5EF4-FFF2-40B4-BE49-F238E27FC236}">
                      <a16:creationId xmlns:a16="http://schemas.microsoft.com/office/drawing/2014/main" id="{E41E40AC-1489-4AD1-8577-477657452A0A}"/>
                    </a:ext>
                  </a:extLst>
                </p:cNvPr>
                <p:cNvPicPr/>
                <p:nvPr/>
              </p:nvPicPr>
              <p:blipFill>
                <a:blip r:embed="rId15"/>
                <a:stretch>
                  <a:fillRect/>
                </a:stretch>
              </p:blipFill>
              <p:spPr>
                <a:xfrm>
                  <a:off x="4573348" y="40155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0" name="墨迹 29">
                  <a:extLst>
                    <a:ext uri="{FF2B5EF4-FFF2-40B4-BE49-F238E27FC236}">
                      <a16:creationId xmlns:a16="http://schemas.microsoft.com/office/drawing/2014/main" id="{904E0D2B-F8B3-4472-A48F-CA8926D7BFE4}"/>
                    </a:ext>
                  </a:extLst>
                </p14:cNvPr>
                <p14:cNvContentPartPr/>
                <p14:nvPr/>
              </p14:nvContentPartPr>
              <p14:xfrm>
                <a:off x="4582348" y="4024189"/>
                <a:ext cx="360" cy="360"/>
              </p14:xfrm>
            </p:contentPart>
          </mc:Choice>
          <mc:Fallback>
            <p:pic>
              <p:nvPicPr>
                <p:cNvPr id="30" name="墨迹 29">
                  <a:extLst>
                    <a:ext uri="{FF2B5EF4-FFF2-40B4-BE49-F238E27FC236}">
                      <a16:creationId xmlns:a16="http://schemas.microsoft.com/office/drawing/2014/main" id="{904E0D2B-F8B3-4472-A48F-CA8926D7BFE4}"/>
                    </a:ext>
                  </a:extLst>
                </p:cNvPr>
                <p:cNvPicPr/>
                <p:nvPr/>
              </p:nvPicPr>
              <p:blipFill>
                <a:blip r:embed="rId15"/>
                <a:stretch>
                  <a:fillRect/>
                </a:stretch>
              </p:blipFill>
              <p:spPr>
                <a:xfrm>
                  <a:off x="4573348" y="40155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墨迹 30">
                  <a:extLst>
                    <a:ext uri="{FF2B5EF4-FFF2-40B4-BE49-F238E27FC236}">
                      <a16:creationId xmlns:a16="http://schemas.microsoft.com/office/drawing/2014/main" id="{69E1B6EB-D583-4278-BC29-3185D3C5DDF9}"/>
                    </a:ext>
                  </a:extLst>
                </p14:cNvPr>
                <p14:cNvContentPartPr/>
                <p14:nvPr/>
              </p14:nvContentPartPr>
              <p14:xfrm>
                <a:off x="4582348" y="4024189"/>
                <a:ext cx="360" cy="2520"/>
              </p14:xfrm>
            </p:contentPart>
          </mc:Choice>
          <mc:Fallback>
            <p:pic>
              <p:nvPicPr>
                <p:cNvPr id="31" name="墨迹 30">
                  <a:extLst>
                    <a:ext uri="{FF2B5EF4-FFF2-40B4-BE49-F238E27FC236}">
                      <a16:creationId xmlns:a16="http://schemas.microsoft.com/office/drawing/2014/main" id="{69E1B6EB-D583-4278-BC29-3185D3C5DDF9}"/>
                    </a:ext>
                  </a:extLst>
                </p:cNvPr>
                <p:cNvPicPr/>
                <p:nvPr/>
              </p:nvPicPr>
              <p:blipFill>
                <a:blip r:embed="rId19"/>
                <a:stretch>
                  <a:fillRect/>
                </a:stretch>
              </p:blipFill>
              <p:spPr>
                <a:xfrm>
                  <a:off x="4573348" y="4015549"/>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6" name="墨迹 75">
                  <a:extLst>
                    <a:ext uri="{FF2B5EF4-FFF2-40B4-BE49-F238E27FC236}">
                      <a16:creationId xmlns:a16="http://schemas.microsoft.com/office/drawing/2014/main" id="{3ACD32A4-9ED0-4B92-8CA7-4E341DD210B7}"/>
                    </a:ext>
                  </a:extLst>
                </p14:cNvPr>
                <p14:cNvContentPartPr/>
                <p14:nvPr/>
              </p14:nvContentPartPr>
              <p14:xfrm>
                <a:off x="30868" y="2375389"/>
                <a:ext cx="7198200" cy="3217320"/>
              </p14:xfrm>
            </p:contentPart>
          </mc:Choice>
          <mc:Fallback>
            <p:pic>
              <p:nvPicPr>
                <p:cNvPr id="76" name="墨迹 75">
                  <a:extLst>
                    <a:ext uri="{FF2B5EF4-FFF2-40B4-BE49-F238E27FC236}">
                      <a16:creationId xmlns:a16="http://schemas.microsoft.com/office/drawing/2014/main" id="{3ACD32A4-9ED0-4B92-8CA7-4E341DD210B7}"/>
                    </a:ext>
                  </a:extLst>
                </p:cNvPr>
                <p:cNvPicPr/>
                <p:nvPr/>
              </p:nvPicPr>
              <p:blipFill>
                <a:blip r:embed="rId21"/>
                <a:stretch>
                  <a:fillRect/>
                </a:stretch>
              </p:blipFill>
              <p:spPr>
                <a:xfrm>
                  <a:off x="21868" y="2366389"/>
                  <a:ext cx="7215840" cy="3234960"/>
                </a:xfrm>
                <a:prstGeom prst="rect">
                  <a:avLst/>
                </a:prstGeom>
              </p:spPr>
            </p:pic>
          </mc:Fallback>
        </mc:AlternateContent>
      </p:grpSp>
    </p:spTree>
    <p:extLst>
      <p:ext uri="{BB962C8B-B14F-4D97-AF65-F5344CB8AC3E}">
        <p14:creationId xmlns:p14="http://schemas.microsoft.com/office/powerpoint/2010/main" val="39482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04167E-6 -3.33333E-6 L 0.07904 -3.33333E-6 " pathEditMode="relative" rAng="0" ptsTypes="AA">
                                      <p:cBhvr>
                                        <p:cTn id="6" dur="2000" fill="hold"/>
                                        <p:tgtEl>
                                          <p:spTgt spid="55"/>
                                        </p:tgtEl>
                                        <p:attrNameLst>
                                          <p:attrName>ppt_x</p:attrName>
                                          <p:attrName>ppt_y</p:attrName>
                                        </p:attrNameLst>
                                      </p:cBhvr>
                                      <p:rCtr x="3945" y="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3.95833E-6 1.11111E-6 L 0.07031 1.11111E-6 " pathEditMode="relative" rAng="0" ptsTypes="AA">
                                      <p:cBhvr>
                                        <p:cTn id="18" dur="2000" fill="hold"/>
                                        <p:tgtEl>
                                          <p:spTgt spid="80"/>
                                        </p:tgtEl>
                                        <p:attrNameLst>
                                          <p:attrName>ppt_x</p:attrName>
                                          <p:attrName>ppt_y</p:attrName>
                                        </p:attrNameLst>
                                      </p:cBhvr>
                                      <p:rCtr x="3516" y="0"/>
                                    </p:animMotion>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4" grpId="0" animBg="1"/>
      <p:bldP spid="50" grpId="0" animBg="1"/>
      <p:bldP spid="55" grpId="0"/>
      <p:bldP spid="106" grpId="0" animBg="1"/>
      <p:bldP spid="1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CD63CF1-1477-463D-8CD1-415D6C4670A1}"/>
              </a:ext>
            </a:extLst>
          </p:cNvPr>
          <p:cNvSpPr>
            <a:spLocks noGrp="1" noChangeArrowheads="1"/>
          </p:cNvSpPr>
          <p:nvPr>
            <p:ph type="title"/>
          </p:nvPr>
        </p:nvSpPr>
        <p:spPr/>
        <p:txBody>
          <a:bodyPr/>
          <a:lstStyle/>
          <a:p>
            <a:r>
              <a:rPr lang="zh-CN" altLang="en-US" dirty="0"/>
              <a:t>例</a:t>
            </a:r>
            <a:r>
              <a:rPr lang="en-US" altLang="zh-CN" dirty="0"/>
              <a:t>2.8</a:t>
            </a:r>
          </a:p>
        </p:txBody>
      </p:sp>
      <p:sp>
        <p:nvSpPr>
          <p:cNvPr id="176131" name="Rectangle 3">
            <a:extLst>
              <a:ext uri="{FF2B5EF4-FFF2-40B4-BE49-F238E27FC236}">
                <a16:creationId xmlns:a16="http://schemas.microsoft.com/office/drawing/2014/main" id="{B9BEB04C-FD8A-4C9D-83DA-1A805A7DF7CB}"/>
              </a:ext>
            </a:extLst>
          </p:cNvPr>
          <p:cNvSpPr>
            <a:spLocks noGrp="1" noChangeArrowheads="1"/>
          </p:cNvSpPr>
          <p:nvPr>
            <p:ph type="body" idx="1"/>
          </p:nvPr>
        </p:nvSpPr>
        <p:spPr/>
        <p:txBody>
          <a:bodyPr/>
          <a:lstStyle/>
          <a:p>
            <a:pPr>
              <a:lnSpc>
                <a:spcPct val="150000"/>
              </a:lnSpc>
              <a:spcBef>
                <a:spcPts val="600"/>
              </a:spcBef>
            </a:pPr>
            <a:r>
              <a:rPr lang="zh-CN" altLang="en-US" sz="2400" dirty="0"/>
              <a:t>已知</a:t>
            </a:r>
            <a:r>
              <a:rPr lang="zh-CN" altLang="en-US" sz="2400" dirty="0">
                <a:solidFill>
                  <a:srgbClr val="00B050"/>
                </a:solidFill>
              </a:rPr>
              <a:t>带头结点单链表</a:t>
            </a:r>
            <a:r>
              <a:rPr lang="en-US" altLang="zh-CN" sz="2400" dirty="0"/>
              <a:t>L</a:t>
            </a:r>
            <a:r>
              <a:rPr lang="zh-CN" altLang="en-US" sz="2400" dirty="0"/>
              <a:t>，设计算法实现：以表中</a:t>
            </a:r>
            <a:r>
              <a:rPr lang="zh-CN" altLang="en-US" sz="2400" dirty="0">
                <a:solidFill>
                  <a:srgbClr val="FF0000"/>
                </a:solidFill>
              </a:rPr>
              <a:t>第一元素</a:t>
            </a:r>
            <a:r>
              <a:rPr lang="zh-CN" altLang="en-US" sz="2400" dirty="0"/>
              <a:t>作为标准，将表中所有值</a:t>
            </a:r>
            <a:r>
              <a:rPr lang="zh-CN" altLang="en-US" sz="2400" dirty="0">
                <a:solidFill>
                  <a:srgbClr val="FF0000"/>
                </a:solidFill>
              </a:rPr>
              <a:t>小于</a:t>
            </a:r>
            <a:r>
              <a:rPr lang="zh-CN" altLang="en-US" sz="2400" dirty="0"/>
              <a:t>第一个元素的结点均放在第一结点</a:t>
            </a:r>
            <a:r>
              <a:rPr lang="zh-CN" altLang="en-US" sz="2400" dirty="0">
                <a:solidFill>
                  <a:srgbClr val="FF0000"/>
                </a:solidFill>
              </a:rPr>
              <a:t>之前</a:t>
            </a:r>
            <a:r>
              <a:rPr lang="zh-CN" altLang="en-US" sz="2400" dirty="0"/>
              <a:t>，所有值</a:t>
            </a:r>
            <a:r>
              <a:rPr lang="zh-CN" altLang="en-US" sz="2400" dirty="0">
                <a:solidFill>
                  <a:srgbClr val="FF0000"/>
                </a:solidFill>
              </a:rPr>
              <a:t>大于</a:t>
            </a:r>
            <a:r>
              <a:rPr lang="zh-CN" altLang="en-US" sz="2400" dirty="0"/>
              <a:t>第一元素的结点均放在第一元素结点</a:t>
            </a:r>
            <a:r>
              <a:rPr lang="zh-CN" altLang="en-US" sz="2400" dirty="0">
                <a:solidFill>
                  <a:srgbClr val="FF0000"/>
                </a:solidFill>
              </a:rPr>
              <a:t>之后</a:t>
            </a:r>
            <a:r>
              <a:rPr lang="zh-CN" altLang="en-US" sz="2400" dirty="0"/>
              <a:t>。 </a:t>
            </a:r>
          </a:p>
          <a:p>
            <a:pPr>
              <a:lnSpc>
                <a:spcPct val="150000"/>
              </a:lnSpc>
              <a:spcBef>
                <a:spcPts val="600"/>
              </a:spcBef>
            </a:pPr>
            <a:r>
              <a:rPr lang="zh-CN" altLang="en-US" sz="2400" dirty="0"/>
              <a:t>可以在单链表</a:t>
            </a:r>
            <a:r>
              <a:rPr lang="en-US" altLang="zh-CN" sz="2400" dirty="0"/>
              <a:t>L</a:t>
            </a:r>
            <a:r>
              <a:rPr lang="zh-CN" altLang="en-US" sz="2400" dirty="0"/>
              <a:t>中，找到值</a:t>
            </a:r>
            <a:r>
              <a:rPr lang="zh-CN" altLang="en-US" sz="2400" dirty="0">
                <a:solidFill>
                  <a:srgbClr val="00B050"/>
                </a:solidFill>
              </a:rPr>
              <a:t>小于</a:t>
            </a:r>
            <a:r>
              <a:rPr lang="zh-CN" altLang="en-US" sz="2400" dirty="0"/>
              <a:t>第一个结点元素值的结点的</a:t>
            </a:r>
            <a:r>
              <a:rPr lang="zh-CN" altLang="en-US" sz="2400" dirty="0">
                <a:solidFill>
                  <a:srgbClr val="FF0000"/>
                </a:solidFill>
              </a:rPr>
              <a:t>前驱结点</a:t>
            </a:r>
            <a:r>
              <a:rPr lang="en-US" altLang="zh-CN" sz="2400" dirty="0">
                <a:solidFill>
                  <a:srgbClr val="FF0000"/>
                </a:solidFill>
              </a:rPr>
              <a:t>pre</a:t>
            </a:r>
            <a:r>
              <a:rPr lang="zh-CN" altLang="en-US" sz="2400" dirty="0"/>
              <a:t>，删除</a:t>
            </a:r>
            <a:r>
              <a:rPr lang="en-US" altLang="zh-CN" sz="2400" dirty="0"/>
              <a:t>pre-&gt;next</a:t>
            </a:r>
            <a:r>
              <a:rPr lang="zh-CN" altLang="en-US" sz="2400" dirty="0"/>
              <a:t>对应的结点</a:t>
            </a:r>
            <a:r>
              <a:rPr lang="en-US" altLang="zh-CN" sz="2400" dirty="0"/>
              <a:t>p</a:t>
            </a:r>
            <a:r>
              <a:rPr lang="zh-CN" altLang="en-US" sz="2400" dirty="0"/>
              <a:t>，之后将被删除的结点</a:t>
            </a:r>
            <a:r>
              <a:rPr lang="en-US" altLang="zh-CN" sz="2400" dirty="0"/>
              <a:t>p</a:t>
            </a:r>
            <a:r>
              <a:rPr lang="zh-CN" altLang="en-US" sz="2400" dirty="0">
                <a:solidFill>
                  <a:srgbClr val="FF0000"/>
                </a:solidFill>
              </a:rPr>
              <a:t>插入到头结点</a:t>
            </a:r>
            <a:r>
              <a:rPr lang="en-US" altLang="zh-CN" sz="2400" dirty="0">
                <a:solidFill>
                  <a:srgbClr val="FF0000"/>
                </a:solidFill>
              </a:rPr>
              <a:t>L</a:t>
            </a:r>
            <a:r>
              <a:rPr lang="zh-CN" altLang="en-US" sz="2400" dirty="0"/>
              <a:t>之后，这样避免每次要记录待插入位置的前驱。</a:t>
            </a:r>
          </a:p>
        </p:txBody>
      </p:sp>
    </p:spTree>
    <p:extLst>
      <p:ext uri="{BB962C8B-B14F-4D97-AF65-F5344CB8AC3E}">
        <p14:creationId xmlns:p14="http://schemas.microsoft.com/office/powerpoint/2010/main" val="42554639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a:extLst>
              <a:ext uri="{FF2B5EF4-FFF2-40B4-BE49-F238E27FC236}">
                <a16:creationId xmlns:a16="http://schemas.microsoft.com/office/drawing/2014/main" id="{932E5364-193A-40C0-9771-05166E062046}"/>
              </a:ext>
            </a:extLst>
          </p:cNvPr>
          <p:cNvSpPr>
            <a:spLocks noGrp="1" noChangeArrowheads="1"/>
          </p:cNvSpPr>
          <p:nvPr>
            <p:ph type="body" idx="1"/>
          </p:nvPr>
        </p:nvSpPr>
        <p:spPr>
          <a:xfrm>
            <a:off x="399162" y="457200"/>
            <a:ext cx="5051276" cy="6172199"/>
          </a:xfrm>
        </p:spPr>
        <p:txBody>
          <a:bodyPr/>
          <a:lstStyle/>
          <a:p>
            <a:pPr>
              <a:lnSpc>
                <a:spcPct val="80000"/>
              </a:lnSpc>
              <a:spcBef>
                <a:spcPts val="600"/>
              </a:spcBef>
              <a:spcAft>
                <a:spcPts val="0"/>
              </a:spcAft>
              <a:buFont typeface="Wingdings" panose="05000000000000000000" pitchFamily="2" charset="2"/>
              <a:buNone/>
            </a:pPr>
            <a:r>
              <a:rPr lang="en-US" altLang="zh-CN" sz="1800" dirty="0"/>
              <a:t>void </a:t>
            </a:r>
            <a:r>
              <a:rPr lang="en-US" altLang="zh-CN" sz="1800" dirty="0" err="1"/>
              <a:t>changelist</a:t>
            </a:r>
            <a:r>
              <a:rPr lang="en-US" altLang="zh-CN" sz="1800" dirty="0"/>
              <a:t>(</a:t>
            </a:r>
            <a:r>
              <a:rPr lang="en-US" altLang="zh-CN" sz="1800" dirty="0" err="1"/>
              <a:t>LinkList</a:t>
            </a:r>
            <a:r>
              <a:rPr lang="en-US" altLang="zh-CN" sz="1800" dirty="0"/>
              <a:t> L) {</a:t>
            </a:r>
          </a:p>
          <a:p>
            <a:pPr>
              <a:lnSpc>
                <a:spcPct val="80000"/>
              </a:lnSpc>
              <a:spcBef>
                <a:spcPts val="600"/>
              </a:spcBef>
              <a:spcAft>
                <a:spcPts val="0"/>
              </a:spcAft>
              <a:buNone/>
            </a:pPr>
            <a:r>
              <a:rPr lang="en-US" altLang="zh-CN" sz="1800" dirty="0"/>
              <a:t>    Node *p1, *pre,</a:t>
            </a:r>
            <a:r>
              <a:rPr lang="zh-CN" altLang="en-US" sz="1800" dirty="0"/>
              <a:t> </a:t>
            </a:r>
            <a:r>
              <a:rPr lang="en-US" altLang="zh-CN" sz="1800" dirty="0"/>
              <a:t>*q</a:t>
            </a:r>
            <a:r>
              <a:rPr lang="en-US" altLang="zh-CN" sz="1600" dirty="0">
                <a:solidFill>
                  <a:schemeClr val="tx1">
                    <a:lumMod val="95000"/>
                    <a:lumOff val="5000"/>
                  </a:schemeClr>
                </a:solidFill>
              </a:rPr>
              <a:t>;</a:t>
            </a:r>
            <a:r>
              <a:rPr lang="en-US" altLang="zh-CN" sz="1600" dirty="0">
                <a:solidFill>
                  <a:srgbClr val="00B050"/>
                </a:solidFill>
              </a:rPr>
              <a:t>//</a:t>
            </a:r>
            <a:r>
              <a:rPr lang="zh-CN" altLang="en-US" sz="1600" dirty="0">
                <a:solidFill>
                  <a:srgbClr val="00B050"/>
                </a:solidFill>
              </a:rPr>
              <a:t>第</a:t>
            </a:r>
            <a:r>
              <a:rPr lang="en-US" altLang="zh-CN" sz="1600" dirty="0">
                <a:solidFill>
                  <a:srgbClr val="00B050"/>
                </a:solidFill>
              </a:rPr>
              <a:t>1</a:t>
            </a:r>
            <a:r>
              <a:rPr lang="zh-CN" altLang="en-US" sz="1600" dirty="0">
                <a:solidFill>
                  <a:srgbClr val="00B050"/>
                </a:solidFill>
              </a:rPr>
              <a:t>、前驱、当前节点</a:t>
            </a:r>
            <a:endParaRPr lang="en-US" altLang="zh-CN" sz="16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if</a:t>
            </a:r>
            <a:r>
              <a:rPr lang="zh-CN" altLang="en-US" sz="1800" dirty="0"/>
              <a:t>（</a:t>
            </a:r>
            <a:r>
              <a:rPr lang="en-US" altLang="zh-CN" sz="1800" dirty="0"/>
              <a:t>L-&gt;next==NULL</a:t>
            </a:r>
            <a:r>
              <a:rPr lang="zh-CN" altLang="en-US" sz="1800" dirty="0"/>
              <a:t>）</a:t>
            </a:r>
            <a:endParaRPr lang="en-US" altLang="zh-CN" sz="1800" dirty="0"/>
          </a:p>
          <a:p>
            <a:pPr>
              <a:lnSpc>
                <a:spcPct val="80000"/>
              </a:lnSpc>
              <a:spcBef>
                <a:spcPts val="600"/>
              </a:spcBef>
              <a:spcAft>
                <a:spcPts val="0"/>
              </a:spcAft>
              <a:buFont typeface="Wingdings" panose="05000000000000000000" pitchFamily="2" charset="2"/>
              <a:buNone/>
            </a:pPr>
            <a:r>
              <a:rPr lang="en-US" altLang="zh-CN" sz="1800" dirty="0"/>
              <a:t>        return ERROR</a:t>
            </a:r>
            <a:r>
              <a:rPr lang="zh-CN" altLang="en-US" sz="1800" dirty="0"/>
              <a:t>；</a:t>
            </a:r>
          </a:p>
          <a:p>
            <a:pPr>
              <a:lnSpc>
                <a:spcPct val="80000"/>
              </a:lnSpc>
              <a:spcBef>
                <a:spcPts val="600"/>
              </a:spcBef>
              <a:spcAft>
                <a:spcPts val="0"/>
              </a:spcAft>
              <a:buFont typeface="Wingdings" panose="05000000000000000000" pitchFamily="2" charset="2"/>
              <a:buNone/>
            </a:pPr>
            <a:r>
              <a:rPr lang="zh-CN" altLang="en-US" sz="1800" dirty="0"/>
              <a:t>    </a:t>
            </a:r>
            <a:r>
              <a:rPr lang="en-US" altLang="zh-CN" sz="1800" dirty="0"/>
              <a:t>p1=L-&gt;next;     </a:t>
            </a:r>
            <a:r>
              <a:rPr lang="en-US" altLang="zh-CN" sz="1800" dirty="0">
                <a:solidFill>
                  <a:srgbClr val="CC00CC"/>
                </a:solidFill>
              </a:rPr>
              <a:t>/*p1</a:t>
            </a:r>
            <a:r>
              <a:rPr lang="zh-CN" altLang="en-US" sz="1800" dirty="0">
                <a:solidFill>
                  <a:srgbClr val="CC00CC"/>
                </a:solidFill>
              </a:rPr>
              <a:t>指向表中第一元素*</a:t>
            </a:r>
            <a:r>
              <a:rPr lang="en-US" altLang="zh-CN" sz="1800" dirty="0">
                <a:solidFill>
                  <a:srgbClr val="CC00CC"/>
                </a:solidFill>
              </a:rPr>
              <a:t>/</a:t>
            </a:r>
          </a:p>
          <a:p>
            <a:pPr>
              <a:lnSpc>
                <a:spcPct val="80000"/>
              </a:lnSpc>
              <a:spcBef>
                <a:spcPts val="600"/>
              </a:spcBef>
              <a:spcAft>
                <a:spcPts val="0"/>
              </a:spcAft>
              <a:buFont typeface="Wingdings" panose="05000000000000000000" pitchFamily="2" charset="2"/>
              <a:buNone/>
            </a:pPr>
            <a:r>
              <a:rPr lang="en-US" altLang="zh-CN" sz="1800" dirty="0"/>
              <a:t>    pre=p1;</a:t>
            </a:r>
            <a:r>
              <a:rPr lang="en-US" altLang="zh-CN" sz="1800" dirty="0">
                <a:solidFill>
                  <a:srgbClr val="00B050"/>
                </a:solidFill>
              </a:rPr>
              <a:t>//pre</a:t>
            </a:r>
            <a:r>
              <a:rPr lang="zh-CN" altLang="en-US" sz="1800" dirty="0">
                <a:solidFill>
                  <a:srgbClr val="00B050"/>
                </a:solidFill>
              </a:rPr>
              <a:t>指向第</a:t>
            </a:r>
            <a:r>
              <a:rPr lang="en-US" altLang="zh-CN" sz="1800" dirty="0">
                <a:solidFill>
                  <a:srgbClr val="00B050"/>
                </a:solidFill>
              </a:rPr>
              <a:t>1</a:t>
            </a:r>
            <a:r>
              <a:rPr lang="zh-CN" altLang="en-US" sz="1800" dirty="0">
                <a:solidFill>
                  <a:srgbClr val="00B050"/>
                </a:solidFill>
              </a:rPr>
              <a:t>节点</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p=p1-&gt;next; </a:t>
            </a:r>
            <a:r>
              <a:rPr lang="en-US" altLang="zh-CN" sz="1800" dirty="0">
                <a:solidFill>
                  <a:srgbClr val="00B050"/>
                </a:solidFill>
              </a:rPr>
              <a:t>//p</a:t>
            </a:r>
            <a:r>
              <a:rPr lang="zh-CN" altLang="en-US" sz="1800" dirty="0">
                <a:solidFill>
                  <a:srgbClr val="00B050"/>
                </a:solidFill>
              </a:rPr>
              <a:t>指向第</a:t>
            </a:r>
            <a:r>
              <a:rPr lang="en-US" altLang="zh-CN" sz="1800" dirty="0">
                <a:solidFill>
                  <a:srgbClr val="00B050"/>
                </a:solidFill>
              </a:rPr>
              <a:t>2</a:t>
            </a:r>
            <a:r>
              <a:rPr lang="zh-CN" altLang="en-US" sz="1800" dirty="0">
                <a:solidFill>
                  <a:srgbClr val="00B050"/>
                </a:solidFill>
              </a:rPr>
              <a:t>节点</a:t>
            </a:r>
            <a:endParaRPr lang="en-US" altLang="zh-CN" sz="1800" dirty="0"/>
          </a:p>
          <a:p>
            <a:pPr>
              <a:lnSpc>
                <a:spcPct val="80000"/>
              </a:lnSpc>
              <a:spcBef>
                <a:spcPts val="600"/>
              </a:spcBef>
              <a:spcAft>
                <a:spcPts val="0"/>
              </a:spcAft>
              <a:buFont typeface="Wingdings" panose="05000000000000000000" pitchFamily="2" charset="2"/>
              <a:buNone/>
            </a:pPr>
            <a:r>
              <a:rPr lang="en-US" altLang="zh-CN" sz="1800" dirty="0"/>
              <a:t>    while</a:t>
            </a:r>
            <a:r>
              <a:rPr lang="zh-CN" altLang="en-US" sz="1800" dirty="0"/>
              <a:t>（</a:t>
            </a:r>
            <a:r>
              <a:rPr lang="en-US" altLang="zh-CN" sz="1800" dirty="0"/>
              <a:t>p</a:t>
            </a:r>
            <a:r>
              <a:rPr lang="zh-CN" altLang="en-US" sz="1800" dirty="0"/>
              <a:t>）</a:t>
            </a:r>
            <a:r>
              <a:rPr lang="en-US" altLang="zh-CN" sz="1800" dirty="0"/>
              <a:t>{</a:t>
            </a:r>
            <a:r>
              <a:rPr lang="en-US" altLang="zh-CN" sz="1800" dirty="0">
                <a:solidFill>
                  <a:srgbClr val="00B050"/>
                </a:solidFill>
              </a:rPr>
              <a:t>//</a:t>
            </a:r>
            <a:r>
              <a:rPr lang="zh-CN" altLang="en-US" sz="1800" dirty="0">
                <a:solidFill>
                  <a:srgbClr val="00B050"/>
                </a:solidFill>
              </a:rPr>
              <a:t>当表单未处理完</a:t>
            </a:r>
          </a:p>
          <a:p>
            <a:pPr>
              <a:lnSpc>
                <a:spcPct val="80000"/>
              </a:lnSpc>
              <a:spcBef>
                <a:spcPts val="600"/>
              </a:spcBef>
              <a:spcAft>
                <a:spcPts val="0"/>
              </a:spcAft>
              <a:buFont typeface="Wingdings" panose="05000000000000000000" pitchFamily="2" charset="2"/>
              <a:buNone/>
            </a:pPr>
            <a:r>
              <a:rPr lang="en-US" altLang="zh-CN" sz="1800" dirty="0"/>
              <a:t>        q=p-&gt;next; </a:t>
            </a:r>
            <a:r>
              <a:rPr lang="en-US" altLang="zh-CN" sz="1800" dirty="0">
                <a:solidFill>
                  <a:srgbClr val="00B050"/>
                </a:solidFill>
              </a:rPr>
              <a:t>//q</a:t>
            </a:r>
            <a:r>
              <a:rPr lang="zh-CN" altLang="en-US" sz="1800" dirty="0">
                <a:solidFill>
                  <a:srgbClr val="00B050"/>
                </a:solidFill>
              </a:rPr>
              <a:t>指向</a:t>
            </a:r>
            <a:r>
              <a:rPr lang="en-US" altLang="zh-CN" sz="1800" dirty="0">
                <a:solidFill>
                  <a:srgbClr val="00B050"/>
                </a:solidFill>
              </a:rPr>
              <a:t>p</a:t>
            </a:r>
            <a:r>
              <a:rPr lang="zh-CN" altLang="en-US" sz="1800" dirty="0">
                <a:solidFill>
                  <a:srgbClr val="00B050"/>
                </a:solidFill>
              </a:rPr>
              <a:t>的下一节点</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if( p-&gt;data &gt;= p1-&gt;data){</a:t>
            </a:r>
            <a:r>
              <a:rPr lang="en-US" altLang="zh-CN" sz="1800" dirty="0">
                <a:solidFill>
                  <a:srgbClr val="00B050"/>
                </a:solidFill>
              </a:rPr>
              <a:t>//</a:t>
            </a:r>
            <a:r>
              <a:rPr lang="zh-CN" altLang="en-US" sz="1800" dirty="0">
                <a:solidFill>
                  <a:srgbClr val="00B050"/>
                </a:solidFill>
              </a:rPr>
              <a:t>当前节点数据大于或等于第一节点数据</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pre=p;</a:t>
            </a:r>
            <a:r>
              <a:rPr lang="en-US" altLang="zh-CN" sz="1800" dirty="0">
                <a:solidFill>
                  <a:srgbClr val="00B050"/>
                </a:solidFill>
              </a:rPr>
              <a:t>//</a:t>
            </a:r>
            <a:r>
              <a:rPr lang="zh-CN" altLang="en-US" sz="1800" dirty="0">
                <a:solidFill>
                  <a:srgbClr val="00B050"/>
                </a:solidFill>
              </a:rPr>
              <a:t>前驱节点指针移到当前点</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p=q; </a:t>
            </a:r>
            <a:r>
              <a:rPr lang="en-US" altLang="zh-CN" sz="1800" dirty="0">
                <a:solidFill>
                  <a:srgbClr val="00B050"/>
                </a:solidFill>
              </a:rPr>
              <a:t>//</a:t>
            </a:r>
            <a:r>
              <a:rPr lang="zh-CN" altLang="en-US" sz="1800" dirty="0">
                <a:solidFill>
                  <a:srgbClr val="00B050"/>
                </a:solidFill>
              </a:rPr>
              <a:t>当前点指针后移</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 else</a:t>
            </a:r>
            <a:r>
              <a:rPr lang="en-US" altLang="zh-CN" sz="1400" dirty="0"/>
              <a:t>{</a:t>
            </a:r>
            <a:r>
              <a:rPr lang="en-US" altLang="zh-CN" sz="1400" dirty="0">
                <a:solidFill>
                  <a:srgbClr val="00B050"/>
                </a:solidFill>
              </a:rPr>
              <a:t>//</a:t>
            </a:r>
            <a:r>
              <a:rPr lang="zh-CN" altLang="en-US" sz="1400" dirty="0">
                <a:solidFill>
                  <a:srgbClr val="00B050"/>
                </a:solidFill>
              </a:rPr>
              <a:t>当前节点数据小于第一节点数据</a:t>
            </a:r>
            <a:endParaRPr lang="en-US" altLang="zh-CN" sz="1400" dirty="0"/>
          </a:p>
          <a:p>
            <a:pPr>
              <a:lnSpc>
                <a:spcPct val="80000"/>
              </a:lnSpc>
              <a:spcBef>
                <a:spcPts val="600"/>
              </a:spcBef>
              <a:spcAft>
                <a:spcPts val="0"/>
              </a:spcAft>
              <a:buFont typeface="Wingdings" panose="05000000000000000000" pitchFamily="2" charset="2"/>
              <a:buNone/>
            </a:pPr>
            <a:r>
              <a:rPr lang="en-US" altLang="zh-CN" sz="1800" dirty="0"/>
              <a:t>            pre-&gt;next =p-&gt;next;</a:t>
            </a:r>
            <a:r>
              <a:rPr lang="en-US" altLang="zh-CN" sz="1800" dirty="0">
                <a:solidFill>
                  <a:srgbClr val="00B050"/>
                </a:solidFill>
              </a:rPr>
              <a:t>//</a:t>
            </a:r>
            <a:r>
              <a:rPr lang="zh-CN" altLang="en-US" sz="1800" dirty="0">
                <a:solidFill>
                  <a:srgbClr val="00B050"/>
                </a:solidFill>
              </a:rPr>
              <a:t>前驱节点指向当前节点的下一节点，即断开当前节点</a:t>
            </a:r>
            <a:endParaRPr lang="en-US" altLang="zh-CN" sz="1800" dirty="0"/>
          </a:p>
          <a:p>
            <a:pPr>
              <a:lnSpc>
                <a:spcPct val="80000"/>
              </a:lnSpc>
              <a:spcBef>
                <a:spcPts val="600"/>
              </a:spcBef>
              <a:spcAft>
                <a:spcPts val="0"/>
              </a:spcAft>
              <a:buFont typeface="Wingdings" panose="05000000000000000000" pitchFamily="2" charset="2"/>
              <a:buNone/>
            </a:pPr>
            <a:r>
              <a:rPr lang="en-US" altLang="zh-CN" sz="1800" dirty="0"/>
              <a:t>            p-&gt;next=L-&gt;next; </a:t>
            </a:r>
            <a:r>
              <a:rPr lang="en-US" altLang="zh-CN" sz="1800" dirty="0">
                <a:solidFill>
                  <a:srgbClr val="00B050"/>
                </a:solidFill>
              </a:rPr>
              <a:t>//</a:t>
            </a:r>
            <a:r>
              <a:rPr lang="zh-CN" altLang="en-US" sz="1800" dirty="0">
                <a:solidFill>
                  <a:srgbClr val="00B050"/>
                </a:solidFill>
              </a:rPr>
              <a:t>当前节点指向第一节点，即移到当前节点到第一节点前</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L-&gt;next=p; </a:t>
            </a:r>
            <a:r>
              <a:rPr lang="en-US" altLang="zh-CN" sz="1800" dirty="0">
                <a:solidFill>
                  <a:srgbClr val="00B050"/>
                </a:solidFill>
              </a:rPr>
              <a:t>//L</a:t>
            </a:r>
            <a:r>
              <a:rPr lang="zh-CN" altLang="en-US" sz="1800" dirty="0">
                <a:solidFill>
                  <a:srgbClr val="00B050"/>
                </a:solidFill>
              </a:rPr>
              <a:t>指向当前节点</a:t>
            </a:r>
            <a:endParaRPr lang="en-US" altLang="zh-CN" sz="1800" dirty="0">
              <a:solidFill>
                <a:srgbClr val="00B050"/>
              </a:solidFill>
            </a:endParaRPr>
          </a:p>
          <a:p>
            <a:pPr>
              <a:lnSpc>
                <a:spcPct val="80000"/>
              </a:lnSpc>
              <a:spcBef>
                <a:spcPts val="600"/>
              </a:spcBef>
              <a:spcAft>
                <a:spcPts val="0"/>
              </a:spcAft>
              <a:buFont typeface="Wingdings" panose="05000000000000000000" pitchFamily="2" charset="2"/>
              <a:buNone/>
            </a:pPr>
            <a:r>
              <a:rPr lang="en-US" altLang="zh-CN" sz="1800" dirty="0"/>
              <a:t>            p=q ;</a:t>
            </a:r>
            <a:r>
              <a:rPr lang="en-US" altLang="zh-CN" sz="1800" dirty="0">
                <a:solidFill>
                  <a:srgbClr val="00B050"/>
                </a:solidFill>
              </a:rPr>
              <a:t>//</a:t>
            </a:r>
            <a:r>
              <a:rPr lang="zh-CN" altLang="en-US" sz="1800" dirty="0">
                <a:solidFill>
                  <a:srgbClr val="00B050"/>
                </a:solidFill>
              </a:rPr>
              <a:t>当前节点</a:t>
            </a:r>
            <a:r>
              <a:rPr lang="en-US" altLang="zh-CN" sz="1800" dirty="0">
                <a:solidFill>
                  <a:srgbClr val="00B050"/>
                </a:solidFill>
              </a:rPr>
              <a:t>q</a:t>
            </a:r>
            <a:r>
              <a:rPr lang="zh-CN" altLang="en-US" sz="1800" dirty="0">
                <a:solidFill>
                  <a:srgbClr val="00B050"/>
                </a:solidFill>
              </a:rPr>
              <a:t>指针后移</a:t>
            </a:r>
            <a:endParaRPr lang="en-US" altLang="zh-CN" sz="1800" dirty="0">
              <a:solidFill>
                <a:srgbClr val="00B050"/>
              </a:solidFill>
            </a:endParaRPr>
          </a:p>
          <a:p>
            <a:pPr>
              <a:lnSpc>
                <a:spcPct val="80000"/>
              </a:lnSpc>
              <a:spcBef>
                <a:spcPts val="0"/>
              </a:spcBef>
              <a:spcAft>
                <a:spcPts val="0"/>
              </a:spcAft>
              <a:buFont typeface="Wingdings" panose="05000000000000000000" pitchFamily="2" charset="2"/>
              <a:buNone/>
            </a:pPr>
            <a:r>
              <a:rPr lang="en-US" altLang="zh-CN" sz="1800" dirty="0"/>
              <a:t>        }</a:t>
            </a:r>
          </a:p>
          <a:p>
            <a:pPr>
              <a:lnSpc>
                <a:spcPct val="80000"/>
              </a:lnSpc>
              <a:spcBef>
                <a:spcPts val="0"/>
              </a:spcBef>
              <a:spcAft>
                <a:spcPts val="0"/>
              </a:spcAft>
              <a:buFont typeface="Wingdings" panose="05000000000000000000" pitchFamily="2" charset="2"/>
              <a:buNone/>
            </a:pPr>
            <a:r>
              <a:rPr lang="en-US" altLang="zh-CN" sz="1800" dirty="0"/>
              <a:t>    }</a:t>
            </a:r>
          </a:p>
          <a:p>
            <a:pPr>
              <a:lnSpc>
                <a:spcPct val="80000"/>
              </a:lnSpc>
              <a:spcBef>
                <a:spcPts val="0"/>
              </a:spcBef>
              <a:spcAft>
                <a:spcPts val="0"/>
              </a:spcAft>
              <a:buFont typeface="Wingdings" panose="05000000000000000000" pitchFamily="2" charset="2"/>
              <a:buNone/>
            </a:pPr>
            <a:r>
              <a:rPr lang="en-US" altLang="zh-CN" sz="1800" dirty="0"/>
              <a:t>} </a:t>
            </a:r>
          </a:p>
        </p:txBody>
      </p:sp>
      <p:grpSp>
        <p:nvGrpSpPr>
          <p:cNvPr id="34" name="组合 33">
            <a:extLst>
              <a:ext uri="{FF2B5EF4-FFF2-40B4-BE49-F238E27FC236}">
                <a16:creationId xmlns:a16="http://schemas.microsoft.com/office/drawing/2014/main" id="{F8C0324D-957D-4E7E-A7C7-401A0365AA87}"/>
              </a:ext>
            </a:extLst>
          </p:cNvPr>
          <p:cNvGrpSpPr/>
          <p:nvPr/>
        </p:nvGrpSpPr>
        <p:grpSpPr>
          <a:xfrm>
            <a:off x="3962400" y="457200"/>
            <a:ext cx="7061796" cy="971248"/>
            <a:chOff x="3962400" y="457200"/>
            <a:chExt cx="7061796" cy="971248"/>
          </a:xfrm>
        </p:grpSpPr>
        <p:grpSp>
          <p:nvGrpSpPr>
            <p:cNvPr id="6" name="组合 5">
              <a:extLst>
                <a:ext uri="{FF2B5EF4-FFF2-40B4-BE49-F238E27FC236}">
                  <a16:creationId xmlns:a16="http://schemas.microsoft.com/office/drawing/2014/main" id="{AE939AEF-624F-4EFB-B69C-0B68F92CC406}"/>
                </a:ext>
              </a:extLst>
            </p:cNvPr>
            <p:cNvGrpSpPr/>
            <p:nvPr/>
          </p:nvGrpSpPr>
          <p:grpSpPr>
            <a:xfrm>
              <a:off x="3962400" y="457200"/>
              <a:ext cx="7061796" cy="971248"/>
              <a:chOff x="3962400" y="457200"/>
              <a:chExt cx="7061796" cy="971248"/>
            </a:xfrm>
          </p:grpSpPr>
          <p:grpSp>
            <p:nvGrpSpPr>
              <p:cNvPr id="3" name="组合 2">
                <a:extLst>
                  <a:ext uri="{FF2B5EF4-FFF2-40B4-BE49-F238E27FC236}">
                    <a16:creationId xmlns:a16="http://schemas.microsoft.com/office/drawing/2014/main" id="{6671A680-2C1C-4E2C-871A-10B9750E0540}"/>
                  </a:ext>
                </a:extLst>
              </p:cNvPr>
              <p:cNvGrpSpPr/>
              <p:nvPr/>
            </p:nvGrpSpPr>
            <p:grpSpPr>
              <a:xfrm>
                <a:off x="3962400" y="457200"/>
                <a:ext cx="7061796" cy="971248"/>
                <a:chOff x="4191000" y="2209800"/>
                <a:chExt cx="7061796" cy="971248"/>
              </a:xfrm>
            </p:grpSpPr>
            <p:grpSp>
              <p:nvGrpSpPr>
                <p:cNvPr id="7" name="组合 6">
                  <a:extLst>
                    <a:ext uri="{FF2B5EF4-FFF2-40B4-BE49-F238E27FC236}">
                      <a16:creationId xmlns:a16="http://schemas.microsoft.com/office/drawing/2014/main" id="{B90F3FE9-0745-48F8-B2A0-6276F76BE094}"/>
                    </a:ext>
                  </a:extLst>
                </p:cNvPr>
                <p:cNvGrpSpPr/>
                <p:nvPr/>
              </p:nvGrpSpPr>
              <p:grpSpPr>
                <a:xfrm>
                  <a:off x="4191000" y="2209800"/>
                  <a:ext cx="7061796" cy="971248"/>
                  <a:chOff x="4731223" y="1026691"/>
                  <a:chExt cx="7061796" cy="971248"/>
                </a:xfrm>
              </p:grpSpPr>
              <p:grpSp>
                <p:nvGrpSpPr>
                  <p:cNvPr id="8" name="组合 7">
                    <a:extLst>
                      <a:ext uri="{FF2B5EF4-FFF2-40B4-BE49-F238E27FC236}">
                        <a16:creationId xmlns:a16="http://schemas.microsoft.com/office/drawing/2014/main" id="{6E830EAA-572A-40F3-94D0-3FCB1EBBC8DB}"/>
                      </a:ext>
                    </a:extLst>
                  </p:cNvPr>
                  <p:cNvGrpSpPr/>
                  <p:nvPr/>
                </p:nvGrpSpPr>
                <p:grpSpPr>
                  <a:xfrm>
                    <a:off x="4731223" y="1026691"/>
                    <a:ext cx="7061796" cy="971248"/>
                    <a:chOff x="5558942" y="1091127"/>
                    <a:chExt cx="7061796" cy="971248"/>
                  </a:xfrm>
                </p:grpSpPr>
                <p:sp>
                  <p:nvSpPr>
                    <p:cNvPr id="12" name="Rectangle 6">
                      <a:extLst>
                        <a:ext uri="{FF2B5EF4-FFF2-40B4-BE49-F238E27FC236}">
                          <a16:creationId xmlns:a16="http://schemas.microsoft.com/office/drawing/2014/main" id="{26F5927F-99AE-4B76-BECF-EB743D73440D}"/>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3" name="Rectangle 7">
                      <a:extLst>
                        <a:ext uri="{FF2B5EF4-FFF2-40B4-BE49-F238E27FC236}">
                          <a16:creationId xmlns:a16="http://schemas.microsoft.com/office/drawing/2014/main" id="{CB3A4C09-62BA-48B1-8430-5F422DC674A3}"/>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4" name="Rectangle 28">
                      <a:extLst>
                        <a:ext uri="{FF2B5EF4-FFF2-40B4-BE49-F238E27FC236}">
                          <a16:creationId xmlns:a16="http://schemas.microsoft.com/office/drawing/2014/main" id="{D44B9774-B4CE-46B6-861E-866033417503}"/>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15" name="Rectangle 29">
                      <a:extLst>
                        <a:ext uri="{FF2B5EF4-FFF2-40B4-BE49-F238E27FC236}">
                          <a16:creationId xmlns:a16="http://schemas.microsoft.com/office/drawing/2014/main" id="{EFBF9FA6-2D25-4331-A621-CA7088DCF50D}"/>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6" name="Rectangle 30">
                      <a:extLst>
                        <a:ext uri="{FF2B5EF4-FFF2-40B4-BE49-F238E27FC236}">
                          <a16:creationId xmlns:a16="http://schemas.microsoft.com/office/drawing/2014/main" id="{DD200EE0-6F60-4633-A565-3A386ACCA47E}"/>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17" name="Rectangle 31">
                      <a:extLst>
                        <a:ext uri="{FF2B5EF4-FFF2-40B4-BE49-F238E27FC236}">
                          <a16:creationId xmlns:a16="http://schemas.microsoft.com/office/drawing/2014/main" id="{5CCF5236-DB19-4922-B8F8-DF15F9F3F9B8}"/>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8" name="Rectangle 32">
                      <a:extLst>
                        <a:ext uri="{FF2B5EF4-FFF2-40B4-BE49-F238E27FC236}">
                          <a16:creationId xmlns:a16="http://schemas.microsoft.com/office/drawing/2014/main" id="{52E57AEA-99B4-4496-A708-A23EA0B5673F}"/>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9" name="Rectangle 33">
                      <a:extLst>
                        <a:ext uri="{FF2B5EF4-FFF2-40B4-BE49-F238E27FC236}">
                          <a16:creationId xmlns:a16="http://schemas.microsoft.com/office/drawing/2014/main" id="{D7DA8FE9-0743-4E6E-894D-A89A55EB3610}"/>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20" name="Text Box 34">
                      <a:extLst>
                        <a:ext uri="{FF2B5EF4-FFF2-40B4-BE49-F238E27FC236}">
                          <a16:creationId xmlns:a16="http://schemas.microsoft.com/office/drawing/2014/main" id="{7BB88C07-1519-4016-A121-79EE0CC5EE90}"/>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21" name="Arc 35">
                      <a:extLst>
                        <a:ext uri="{FF2B5EF4-FFF2-40B4-BE49-F238E27FC236}">
                          <a16:creationId xmlns:a16="http://schemas.microsoft.com/office/drawing/2014/main" id="{A8845E14-2BD3-4A4C-AE69-FEE641547EA6}"/>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2" name="Text Box 36">
                      <a:extLst>
                        <a:ext uri="{FF2B5EF4-FFF2-40B4-BE49-F238E27FC236}">
                          <a16:creationId xmlns:a16="http://schemas.microsoft.com/office/drawing/2014/main" id="{42920821-D22F-4960-BA96-195CA0A15D70}"/>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23" name="Line 38">
                      <a:extLst>
                        <a:ext uri="{FF2B5EF4-FFF2-40B4-BE49-F238E27FC236}">
                          <a16:creationId xmlns:a16="http://schemas.microsoft.com/office/drawing/2014/main" id="{C8366E36-F1F5-4CB2-A167-10CE8B36C8B2}"/>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4" name="Line 39">
                      <a:extLst>
                        <a:ext uri="{FF2B5EF4-FFF2-40B4-BE49-F238E27FC236}">
                          <a16:creationId xmlns:a16="http://schemas.microsoft.com/office/drawing/2014/main" id="{611FA018-6964-4676-A14D-A439673182C6}"/>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5" name="Line 40">
                      <a:extLst>
                        <a:ext uri="{FF2B5EF4-FFF2-40B4-BE49-F238E27FC236}">
                          <a16:creationId xmlns:a16="http://schemas.microsoft.com/office/drawing/2014/main" id="{8D86F4F3-A502-4E6E-9921-E866F222CE8B}"/>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26" name="直接箭头连接符 25">
                      <a:extLst>
                        <a:ext uri="{FF2B5EF4-FFF2-40B4-BE49-F238E27FC236}">
                          <a16:creationId xmlns:a16="http://schemas.microsoft.com/office/drawing/2014/main" id="{E7202ADE-4757-4FA2-B80D-2D5B9E806E4C}"/>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7" name="直接箭头连接符 26">
                      <a:extLst>
                        <a:ext uri="{FF2B5EF4-FFF2-40B4-BE49-F238E27FC236}">
                          <a16:creationId xmlns:a16="http://schemas.microsoft.com/office/drawing/2014/main" id="{001BFA0F-1E3D-4389-9AAC-FF2A56D2B8BF}"/>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28" name="Text Box 36">
                      <a:extLst>
                        <a:ext uri="{FF2B5EF4-FFF2-40B4-BE49-F238E27FC236}">
                          <a16:creationId xmlns:a16="http://schemas.microsoft.com/office/drawing/2014/main" id="{647C2724-09B3-41B4-8288-CDCAD5F4B79F}"/>
                        </a:ext>
                      </a:extLst>
                    </p:cNvPr>
                    <p:cNvSpPr txBox="1">
                      <a:spLocks noChangeArrowheads="1"/>
                    </p:cNvSpPr>
                    <p:nvPr/>
                  </p:nvSpPr>
                  <p:spPr bwMode="auto">
                    <a:xfrm>
                      <a:off x="7077758" y="1091127"/>
                      <a:ext cx="488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29" name="Text Box 36">
                      <a:extLst>
                        <a:ext uri="{FF2B5EF4-FFF2-40B4-BE49-F238E27FC236}">
                          <a16:creationId xmlns:a16="http://schemas.microsoft.com/office/drawing/2014/main" id="{CBFF0E0A-B100-470D-A6DE-913FF2CA3B3E}"/>
                        </a:ext>
                      </a:extLst>
                    </p:cNvPr>
                    <p:cNvSpPr txBox="1">
                      <a:spLocks noChangeArrowheads="1"/>
                    </p:cNvSpPr>
                    <p:nvPr/>
                  </p:nvSpPr>
                  <p:spPr bwMode="auto">
                    <a:xfrm>
                      <a:off x="8122363" y="1099033"/>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30" name="Rectangle 32">
                      <a:extLst>
                        <a:ext uri="{FF2B5EF4-FFF2-40B4-BE49-F238E27FC236}">
                          <a16:creationId xmlns:a16="http://schemas.microsoft.com/office/drawing/2014/main" id="{0685AECE-C818-4787-BBD3-451CB1F4960B}"/>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31" name="Rectangle 33">
                      <a:extLst>
                        <a:ext uri="{FF2B5EF4-FFF2-40B4-BE49-F238E27FC236}">
                          <a16:creationId xmlns:a16="http://schemas.microsoft.com/office/drawing/2014/main" id="{5E85B3E3-B0C5-432B-8210-BD58D1BAA801}"/>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32" name="Line 39">
                      <a:extLst>
                        <a:ext uri="{FF2B5EF4-FFF2-40B4-BE49-F238E27FC236}">
                          <a16:creationId xmlns:a16="http://schemas.microsoft.com/office/drawing/2014/main" id="{D44234C0-E0A4-4084-A841-7C90B3B0BC27}"/>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9" name="Rectangle 32">
                    <a:extLst>
                      <a:ext uri="{FF2B5EF4-FFF2-40B4-BE49-F238E27FC236}">
                        <a16:creationId xmlns:a16="http://schemas.microsoft.com/office/drawing/2014/main" id="{5559ABC8-6A7C-4DA8-AEC0-2C216337ABAF}"/>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0" name="Rectangle 33">
                    <a:extLst>
                      <a:ext uri="{FF2B5EF4-FFF2-40B4-BE49-F238E27FC236}">
                        <a16:creationId xmlns:a16="http://schemas.microsoft.com/office/drawing/2014/main" id="{6525D964-7AD9-477E-B3E4-956AF729C519}"/>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 name="Line 39">
                    <a:extLst>
                      <a:ext uri="{FF2B5EF4-FFF2-40B4-BE49-F238E27FC236}">
                        <a16:creationId xmlns:a16="http://schemas.microsoft.com/office/drawing/2014/main" id="{E168E523-55CC-4B2E-A877-B3E8F4A70521}"/>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33" name="Line 38">
                  <a:extLst>
                    <a:ext uri="{FF2B5EF4-FFF2-40B4-BE49-F238E27FC236}">
                      <a16:creationId xmlns:a16="http://schemas.microsoft.com/office/drawing/2014/main" id="{81F23149-6DFF-4BDF-930E-E248BA6D8C08}"/>
                    </a:ext>
                  </a:extLst>
                </p:cNvPr>
                <p:cNvSpPr>
                  <a:spLocks noChangeShapeType="1"/>
                </p:cNvSpPr>
                <p:nvPr/>
              </p:nvSpPr>
              <p:spPr bwMode="auto">
                <a:xfrm>
                  <a:off x="5219500" y="297908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35" name="Text Box 36">
                <a:extLst>
                  <a:ext uri="{FF2B5EF4-FFF2-40B4-BE49-F238E27FC236}">
                    <a16:creationId xmlns:a16="http://schemas.microsoft.com/office/drawing/2014/main" id="{F2F45111-7A3F-4A51-B39C-6B84682B295B}"/>
                  </a:ext>
                </a:extLst>
              </p:cNvPr>
              <p:cNvSpPr txBox="1">
                <a:spLocks noChangeArrowheads="1"/>
              </p:cNvSpPr>
              <p:nvPr/>
            </p:nvSpPr>
            <p:spPr bwMode="auto">
              <a:xfrm>
                <a:off x="4939714" y="457200"/>
                <a:ext cx="680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grpSp>
        <p:cxnSp>
          <p:nvCxnSpPr>
            <p:cNvPr id="95" name="直接箭头连接符 94">
              <a:extLst>
                <a:ext uri="{FF2B5EF4-FFF2-40B4-BE49-F238E27FC236}">
                  <a16:creationId xmlns:a16="http://schemas.microsoft.com/office/drawing/2014/main" id="{381554A1-A540-4F7A-B0B2-2BC0A9E6F196}"/>
                </a:ext>
              </a:extLst>
            </p:cNvPr>
            <p:cNvCxnSpPr>
              <a:cxnSpLocks/>
            </p:cNvCxnSpPr>
            <p:nvPr/>
          </p:nvCxnSpPr>
          <p:spPr bwMode="auto">
            <a:xfrm>
              <a:off x="7593510" y="732789"/>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96" name="Text Box 36">
              <a:extLst>
                <a:ext uri="{FF2B5EF4-FFF2-40B4-BE49-F238E27FC236}">
                  <a16:creationId xmlns:a16="http://schemas.microsoft.com/office/drawing/2014/main" id="{DBE0479A-73CD-4512-8B15-68F463B74B95}"/>
                </a:ext>
              </a:extLst>
            </p:cNvPr>
            <p:cNvSpPr txBox="1">
              <a:spLocks noChangeArrowheads="1"/>
            </p:cNvSpPr>
            <p:nvPr/>
          </p:nvSpPr>
          <p:spPr bwMode="auto">
            <a:xfrm>
              <a:off x="7585814" y="465106"/>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grpSp>
      <p:grpSp>
        <p:nvGrpSpPr>
          <p:cNvPr id="64" name="组合 63">
            <a:extLst>
              <a:ext uri="{FF2B5EF4-FFF2-40B4-BE49-F238E27FC236}">
                <a16:creationId xmlns:a16="http://schemas.microsoft.com/office/drawing/2014/main" id="{197BB43D-B83A-46AD-B5BE-16363A3B7977}"/>
              </a:ext>
            </a:extLst>
          </p:cNvPr>
          <p:cNvGrpSpPr/>
          <p:nvPr/>
        </p:nvGrpSpPr>
        <p:grpSpPr>
          <a:xfrm>
            <a:off x="3962400" y="1974148"/>
            <a:ext cx="7061796" cy="1002673"/>
            <a:chOff x="3962400" y="1974148"/>
            <a:chExt cx="7061796" cy="1002673"/>
          </a:xfrm>
        </p:grpSpPr>
        <p:grpSp>
          <p:nvGrpSpPr>
            <p:cNvPr id="65" name="组合 64">
              <a:extLst>
                <a:ext uri="{FF2B5EF4-FFF2-40B4-BE49-F238E27FC236}">
                  <a16:creationId xmlns:a16="http://schemas.microsoft.com/office/drawing/2014/main" id="{555C2489-1BAF-4AC9-9F36-C46B4C567FE1}"/>
                </a:ext>
              </a:extLst>
            </p:cNvPr>
            <p:cNvGrpSpPr/>
            <p:nvPr/>
          </p:nvGrpSpPr>
          <p:grpSpPr>
            <a:xfrm>
              <a:off x="3962400" y="1974148"/>
              <a:ext cx="7061796" cy="1002673"/>
              <a:chOff x="3962400" y="425775"/>
              <a:chExt cx="7061796" cy="1002673"/>
            </a:xfrm>
          </p:grpSpPr>
          <p:grpSp>
            <p:nvGrpSpPr>
              <p:cNvPr id="66" name="组合 65">
                <a:extLst>
                  <a:ext uri="{FF2B5EF4-FFF2-40B4-BE49-F238E27FC236}">
                    <a16:creationId xmlns:a16="http://schemas.microsoft.com/office/drawing/2014/main" id="{DFC768C7-CA6A-4BC4-9174-621217540D58}"/>
                  </a:ext>
                </a:extLst>
              </p:cNvPr>
              <p:cNvGrpSpPr/>
              <p:nvPr/>
            </p:nvGrpSpPr>
            <p:grpSpPr>
              <a:xfrm>
                <a:off x="3962400" y="454127"/>
                <a:ext cx="7061796" cy="974321"/>
                <a:chOff x="4191000" y="2206727"/>
                <a:chExt cx="7061796" cy="974321"/>
              </a:xfrm>
            </p:grpSpPr>
            <p:grpSp>
              <p:nvGrpSpPr>
                <p:cNvPr id="68" name="组合 67">
                  <a:extLst>
                    <a:ext uri="{FF2B5EF4-FFF2-40B4-BE49-F238E27FC236}">
                      <a16:creationId xmlns:a16="http://schemas.microsoft.com/office/drawing/2014/main" id="{688C44B0-7F60-4708-A7E6-72CBA1FD3997}"/>
                    </a:ext>
                  </a:extLst>
                </p:cNvPr>
                <p:cNvGrpSpPr/>
                <p:nvPr/>
              </p:nvGrpSpPr>
              <p:grpSpPr>
                <a:xfrm>
                  <a:off x="4191000" y="2206727"/>
                  <a:ext cx="7061796" cy="974321"/>
                  <a:chOff x="4731223" y="1023618"/>
                  <a:chExt cx="7061796" cy="974321"/>
                </a:xfrm>
              </p:grpSpPr>
              <p:grpSp>
                <p:nvGrpSpPr>
                  <p:cNvPr id="70" name="组合 69">
                    <a:extLst>
                      <a:ext uri="{FF2B5EF4-FFF2-40B4-BE49-F238E27FC236}">
                        <a16:creationId xmlns:a16="http://schemas.microsoft.com/office/drawing/2014/main" id="{57A36326-E0A2-4B94-8166-BC746F8D6946}"/>
                      </a:ext>
                    </a:extLst>
                  </p:cNvPr>
                  <p:cNvGrpSpPr/>
                  <p:nvPr/>
                </p:nvGrpSpPr>
                <p:grpSpPr>
                  <a:xfrm>
                    <a:off x="4731223" y="1023618"/>
                    <a:ext cx="7061796" cy="974321"/>
                    <a:chOff x="5558942" y="1088054"/>
                    <a:chExt cx="7061796" cy="974321"/>
                  </a:xfrm>
                </p:grpSpPr>
                <p:sp>
                  <p:nvSpPr>
                    <p:cNvPr id="74" name="Rectangle 6">
                      <a:extLst>
                        <a:ext uri="{FF2B5EF4-FFF2-40B4-BE49-F238E27FC236}">
                          <a16:creationId xmlns:a16="http://schemas.microsoft.com/office/drawing/2014/main" id="{B57750F5-80D3-4850-9C41-D7024B0EC874}"/>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5" name="Rectangle 7">
                      <a:extLst>
                        <a:ext uri="{FF2B5EF4-FFF2-40B4-BE49-F238E27FC236}">
                          <a16:creationId xmlns:a16="http://schemas.microsoft.com/office/drawing/2014/main" id="{5E662037-C3E9-476E-9CAC-749DEB2921B0}"/>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76" name="Rectangle 28">
                      <a:extLst>
                        <a:ext uri="{FF2B5EF4-FFF2-40B4-BE49-F238E27FC236}">
                          <a16:creationId xmlns:a16="http://schemas.microsoft.com/office/drawing/2014/main" id="{A6596995-0BC7-4F5E-B8A2-D8381D4C9BC0}"/>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77" name="Rectangle 29">
                      <a:extLst>
                        <a:ext uri="{FF2B5EF4-FFF2-40B4-BE49-F238E27FC236}">
                          <a16:creationId xmlns:a16="http://schemas.microsoft.com/office/drawing/2014/main" id="{9E618F7A-BD2C-4BB2-96D4-BB842F73ADDB}"/>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78" name="Rectangle 30">
                      <a:extLst>
                        <a:ext uri="{FF2B5EF4-FFF2-40B4-BE49-F238E27FC236}">
                          <a16:creationId xmlns:a16="http://schemas.microsoft.com/office/drawing/2014/main" id="{EBFADA87-EAA7-493E-9422-B8FC1B8AC2BA}"/>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79" name="Rectangle 31">
                      <a:extLst>
                        <a:ext uri="{FF2B5EF4-FFF2-40B4-BE49-F238E27FC236}">
                          <a16:creationId xmlns:a16="http://schemas.microsoft.com/office/drawing/2014/main" id="{5FFD1F64-83E6-4F05-874F-44F5F3BB1B4C}"/>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80" name="Rectangle 32">
                      <a:extLst>
                        <a:ext uri="{FF2B5EF4-FFF2-40B4-BE49-F238E27FC236}">
                          <a16:creationId xmlns:a16="http://schemas.microsoft.com/office/drawing/2014/main" id="{19B19CCE-42B9-4768-89DB-F176806436AE}"/>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81" name="Rectangle 33">
                      <a:extLst>
                        <a:ext uri="{FF2B5EF4-FFF2-40B4-BE49-F238E27FC236}">
                          <a16:creationId xmlns:a16="http://schemas.microsoft.com/office/drawing/2014/main" id="{EE52DB8E-234F-4516-8F16-EAA1AFD86591}"/>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82" name="Text Box 34">
                      <a:extLst>
                        <a:ext uri="{FF2B5EF4-FFF2-40B4-BE49-F238E27FC236}">
                          <a16:creationId xmlns:a16="http://schemas.microsoft.com/office/drawing/2014/main" id="{C5741632-FA4D-46D5-9A54-B77B1C239845}"/>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83" name="Arc 35">
                      <a:extLst>
                        <a:ext uri="{FF2B5EF4-FFF2-40B4-BE49-F238E27FC236}">
                          <a16:creationId xmlns:a16="http://schemas.microsoft.com/office/drawing/2014/main" id="{067470EB-596C-4D76-BA25-6F2F9DA511EB}"/>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84" name="Text Box 36">
                      <a:extLst>
                        <a:ext uri="{FF2B5EF4-FFF2-40B4-BE49-F238E27FC236}">
                          <a16:creationId xmlns:a16="http://schemas.microsoft.com/office/drawing/2014/main" id="{0687EF9D-552A-4BBD-921E-A1905516251F}"/>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85" name="Line 38">
                      <a:extLst>
                        <a:ext uri="{FF2B5EF4-FFF2-40B4-BE49-F238E27FC236}">
                          <a16:creationId xmlns:a16="http://schemas.microsoft.com/office/drawing/2014/main" id="{BC8F44C7-AD7E-427F-85B3-5B2B8504611A}"/>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86" name="Line 39">
                      <a:extLst>
                        <a:ext uri="{FF2B5EF4-FFF2-40B4-BE49-F238E27FC236}">
                          <a16:creationId xmlns:a16="http://schemas.microsoft.com/office/drawing/2014/main" id="{EBC24C93-6759-4F84-8F78-375DCF28353A}"/>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87" name="Line 40">
                      <a:extLst>
                        <a:ext uri="{FF2B5EF4-FFF2-40B4-BE49-F238E27FC236}">
                          <a16:creationId xmlns:a16="http://schemas.microsoft.com/office/drawing/2014/main" id="{46829ED3-1AF7-451B-A386-642853D7AC07}"/>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88" name="直接箭头连接符 87">
                      <a:extLst>
                        <a:ext uri="{FF2B5EF4-FFF2-40B4-BE49-F238E27FC236}">
                          <a16:creationId xmlns:a16="http://schemas.microsoft.com/office/drawing/2014/main" id="{A0BC201F-1F2F-4C86-9E5E-00EA35875943}"/>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89" name="直接箭头连接符 88">
                      <a:extLst>
                        <a:ext uri="{FF2B5EF4-FFF2-40B4-BE49-F238E27FC236}">
                          <a16:creationId xmlns:a16="http://schemas.microsoft.com/office/drawing/2014/main" id="{88460998-6AA9-4538-8DEF-5393CCBE7F9E}"/>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90" name="Text Box 36">
                      <a:extLst>
                        <a:ext uri="{FF2B5EF4-FFF2-40B4-BE49-F238E27FC236}">
                          <a16:creationId xmlns:a16="http://schemas.microsoft.com/office/drawing/2014/main" id="{8987DD4B-EB8B-431B-AAF9-C775AEBD1FC4}"/>
                        </a:ext>
                      </a:extLst>
                    </p:cNvPr>
                    <p:cNvSpPr txBox="1">
                      <a:spLocks noChangeArrowheads="1"/>
                    </p:cNvSpPr>
                    <p:nvPr/>
                  </p:nvSpPr>
                  <p:spPr bwMode="auto">
                    <a:xfrm>
                      <a:off x="7077758" y="1091127"/>
                      <a:ext cx="488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91" name="Text Box 36">
                      <a:extLst>
                        <a:ext uri="{FF2B5EF4-FFF2-40B4-BE49-F238E27FC236}">
                          <a16:creationId xmlns:a16="http://schemas.microsoft.com/office/drawing/2014/main" id="{CAC1F76A-2AE5-4355-B25D-FE10430BFE1F}"/>
                        </a:ext>
                      </a:extLst>
                    </p:cNvPr>
                    <p:cNvSpPr txBox="1">
                      <a:spLocks noChangeArrowheads="1"/>
                    </p:cNvSpPr>
                    <p:nvPr/>
                  </p:nvSpPr>
                  <p:spPr bwMode="auto">
                    <a:xfrm>
                      <a:off x="8919397" y="1088054"/>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92" name="Rectangle 32">
                      <a:extLst>
                        <a:ext uri="{FF2B5EF4-FFF2-40B4-BE49-F238E27FC236}">
                          <a16:creationId xmlns:a16="http://schemas.microsoft.com/office/drawing/2014/main" id="{9C713EB8-F551-4A53-8AF6-83986375C45B}"/>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93" name="Rectangle 33">
                      <a:extLst>
                        <a:ext uri="{FF2B5EF4-FFF2-40B4-BE49-F238E27FC236}">
                          <a16:creationId xmlns:a16="http://schemas.microsoft.com/office/drawing/2014/main" id="{0A7F5086-54A4-4A54-BFA4-02EE57DFF4B7}"/>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94" name="Line 39">
                      <a:extLst>
                        <a:ext uri="{FF2B5EF4-FFF2-40B4-BE49-F238E27FC236}">
                          <a16:creationId xmlns:a16="http://schemas.microsoft.com/office/drawing/2014/main" id="{F1A5B98E-0468-4264-AD90-A03327E6E54F}"/>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71" name="Rectangle 32">
                    <a:extLst>
                      <a:ext uri="{FF2B5EF4-FFF2-40B4-BE49-F238E27FC236}">
                        <a16:creationId xmlns:a16="http://schemas.microsoft.com/office/drawing/2014/main" id="{4156552F-12D3-4A71-A8E5-95AEF0B3BEA3}"/>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72" name="Rectangle 33">
                    <a:extLst>
                      <a:ext uri="{FF2B5EF4-FFF2-40B4-BE49-F238E27FC236}">
                        <a16:creationId xmlns:a16="http://schemas.microsoft.com/office/drawing/2014/main" id="{B5E7DF24-D31D-495A-8F64-5AA5874F13D9}"/>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73" name="Line 39">
                    <a:extLst>
                      <a:ext uri="{FF2B5EF4-FFF2-40B4-BE49-F238E27FC236}">
                        <a16:creationId xmlns:a16="http://schemas.microsoft.com/office/drawing/2014/main" id="{B154824F-D618-4EBA-A46B-0C61E63D5733}"/>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69" name="Line 38">
                  <a:extLst>
                    <a:ext uri="{FF2B5EF4-FFF2-40B4-BE49-F238E27FC236}">
                      <a16:creationId xmlns:a16="http://schemas.microsoft.com/office/drawing/2014/main" id="{DB95678E-9C73-4D4F-85E6-649CB47E739E}"/>
                    </a:ext>
                  </a:extLst>
                </p:cNvPr>
                <p:cNvSpPr>
                  <a:spLocks noChangeShapeType="1"/>
                </p:cNvSpPr>
                <p:nvPr/>
              </p:nvSpPr>
              <p:spPr bwMode="auto">
                <a:xfrm>
                  <a:off x="5219500" y="297908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67" name="Text Box 36">
                <a:extLst>
                  <a:ext uri="{FF2B5EF4-FFF2-40B4-BE49-F238E27FC236}">
                    <a16:creationId xmlns:a16="http://schemas.microsoft.com/office/drawing/2014/main" id="{E0668FCA-101F-4C67-8CB5-6A78DB11251D}"/>
                  </a:ext>
                </a:extLst>
              </p:cNvPr>
              <p:cNvSpPr txBox="1">
                <a:spLocks noChangeArrowheads="1"/>
              </p:cNvSpPr>
              <p:nvPr/>
            </p:nvSpPr>
            <p:spPr bwMode="auto">
              <a:xfrm>
                <a:off x="6509391" y="425775"/>
                <a:ext cx="680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grpSp>
        <p:cxnSp>
          <p:nvCxnSpPr>
            <p:cNvPr id="98" name="直接箭头连接符 97">
              <a:extLst>
                <a:ext uri="{FF2B5EF4-FFF2-40B4-BE49-F238E27FC236}">
                  <a16:creationId xmlns:a16="http://schemas.microsoft.com/office/drawing/2014/main" id="{6E423FA1-1D9B-4FC5-86CA-11D8602E7263}"/>
                </a:ext>
              </a:extLst>
            </p:cNvPr>
            <p:cNvCxnSpPr>
              <a:cxnSpLocks/>
            </p:cNvCxnSpPr>
            <p:nvPr/>
          </p:nvCxnSpPr>
          <p:spPr bwMode="auto">
            <a:xfrm>
              <a:off x="7647629" y="2270183"/>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99" name="Text Box 36">
              <a:extLst>
                <a:ext uri="{FF2B5EF4-FFF2-40B4-BE49-F238E27FC236}">
                  <a16:creationId xmlns:a16="http://schemas.microsoft.com/office/drawing/2014/main" id="{E870C74C-2576-4668-BFAD-A1C164FEDACC}"/>
                </a:ext>
              </a:extLst>
            </p:cNvPr>
            <p:cNvSpPr txBox="1">
              <a:spLocks noChangeArrowheads="1"/>
            </p:cNvSpPr>
            <p:nvPr/>
          </p:nvSpPr>
          <p:spPr bwMode="auto">
            <a:xfrm>
              <a:off x="7639933" y="200250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grpSp>
      <p:grpSp>
        <p:nvGrpSpPr>
          <p:cNvPr id="97" name="组合 96">
            <a:extLst>
              <a:ext uri="{FF2B5EF4-FFF2-40B4-BE49-F238E27FC236}">
                <a16:creationId xmlns:a16="http://schemas.microsoft.com/office/drawing/2014/main" id="{1112BDAA-044C-45C3-8DB6-4823A577E866}"/>
              </a:ext>
            </a:extLst>
          </p:cNvPr>
          <p:cNvGrpSpPr/>
          <p:nvPr/>
        </p:nvGrpSpPr>
        <p:grpSpPr>
          <a:xfrm>
            <a:off x="4054916" y="3466416"/>
            <a:ext cx="7061796" cy="1002673"/>
            <a:chOff x="3960797" y="3416792"/>
            <a:chExt cx="7061796" cy="1002673"/>
          </a:xfrm>
        </p:grpSpPr>
        <p:grpSp>
          <p:nvGrpSpPr>
            <p:cNvPr id="100" name="组合 99">
              <a:extLst>
                <a:ext uri="{FF2B5EF4-FFF2-40B4-BE49-F238E27FC236}">
                  <a16:creationId xmlns:a16="http://schemas.microsoft.com/office/drawing/2014/main" id="{E4CD3080-027B-4C69-AF40-1D76E8D2349E}"/>
                </a:ext>
              </a:extLst>
            </p:cNvPr>
            <p:cNvGrpSpPr/>
            <p:nvPr/>
          </p:nvGrpSpPr>
          <p:grpSpPr>
            <a:xfrm>
              <a:off x="3960797" y="3416792"/>
              <a:ext cx="7061796" cy="1002673"/>
              <a:chOff x="3962400" y="425775"/>
              <a:chExt cx="7061796" cy="1002673"/>
            </a:xfrm>
          </p:grpSpPr>
          <p:grpSp>
            <p:nvGrpSpPr>
              <p:cNvPr id="101" name="组合 100">
                <a:extLst>
                  <a:ext uri="{FF2B5EF4-FFF2-40B4-BE49-F238E27FC236}">
                    <a16:creationId xmlns:a16="http://schemas.microsoft.com/office/drawing/2014/main" id="{CB21F13B-1D98-477D-9CCF-8A53D1D87B72}"/>
                  </a:ext>
                </a:extLst>
              </p:cNvPr>
              <p:cNvGrpSpPr/>
              <p:nvPr/>
            </p:nvGrpSpPr>
            <p:grpSpPr>
              <a:xfrm>
                <a:off x="3962400" y="457200"/>
                <a:ext cx="7061796" cy="971248"/>
                <a:chOff x="4191000" y="2209800"/>
                <a:chExt cx="7061796" cy="971248"/>
              </a:xfrm>
            </p:grpSpPr>
            <p:grpSp>
              <p:nvGrpSpPr>
                <p:cNvPr id="103" name="组合 102">
                  <a:extLst>
                    <a:ext uri="{FF2B5EF4-FFF2-40B4-BE49-F238E27FC236}">
                      <a16:creationId xmlns:a16="http://schemas.microsoft.com/office/drawing/2014/main" id="{D3FA3A7A-727D-44ED-8D58-9371C3C2B24B}"/>
                    </a:ext>
                  </a:extLst>
                </p:cNvPr>
                <p:cNvGrpSpPr/>
                <p:nvPr/>
              </p:nvGrpSpPr>
              <p:grpSpPr>
                <a:xfrm>
                  <a:off x="4191000" y="2209800"/>
                  <a:ext cx="7061796" cy="971248"/>
                  <a:chOff x="4731223" y="1026691"/>
                  <a:chExt cx="7061796" cy="971248"/>
                </a:xfrm>
              </p:grpSpPr>
              <p:grpSp>
                <p:nvGrpSpPr>
                  <p:cNvPr id="105" name="组合 104">
                    <a:extLst>
                      <a:ext uri="{FF2B5EF4-FFF2-40B4-BE49-F238E27FC236}">
                        <a16:creationId xmlns:a16="http://schemas.microsoft.com/office/drawing/2014/main" id="{FD4B6C25-99E8-4D7F-A956-C07B6C9839CE}"/>
                      </a:ext>
                    </a:extLst>
                  </p:cNvPr>
                  <p:cNvGrpSpPr/>
                  <p:nvPr/>
                </p:nvGrpSpPr>
                <p:grpSpPr>
                  <a:xfrm>
                    <a:off x="4731223" y="1026691"/>
                    <a:ext cx="7061796" cy="971248"/>
                    <a:chOff x="5558942" y="1091127"/>
                    <a:chExt cx="7061796" cy="971248"/>
                  </a:xfrm>
                </p:grpSpPr>
                <p:sp>
                  <p:nvSpPr>
                    <p:cNvPr id="109" name="Rectangle 6">
                      <a:extLst>
                        <a:ext uri="{FF2B5EF4-FFF2-40B4-BE49-F238E27FC236}">
                          <a16:creationId xmlns:a16="http://schemas.microsoft.com/office/drawing/2014/main" id="{519400FE-D212-44D5-BC42-449F24CE3984}"/>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0" name="Rectangle 7">
                      <a:extLst>
                        <a:ext uri="{FF2B5EF4-FFF2-40B4-BE49-F238E27FC236}">
                          <a16:creationId xmlns:a16="http://schemas.microsoft.com/office/drawing/2014/main" id="{0829EE7D-48E0-46BF-87EB-95C613955D9D}"/>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11" name="Rectangle 28">
                      <a:extLst>
                        <a:ext uri="{FF2B5EF4-FFF2-40B4-BE49-F238E27FC236}">
                          <a16:creationId xmlns:a16="http://schemas.microsoft.com/office/drawing/2014/main" id="{3D9DEC36-0F73-410A-81B1-CE1B9ED21FBC}"/>
                        </a:ext>
                      </a:extLst>
                    </p:cNvPr>
                    <p:cNvSpPr>
                      <a:spLocks noChangeArrowheads="1"/>
                    </p:cNvSpPr>
                    <p:nvPr/>
                  </p:nvSpPr>
                  <p:spPr bwMode="auto">
                    <a:xfrm>
                      <a:off x="700039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112" name="Rectangle 29">
                      <a:extLst>
                        <a:ext uri="{FF2B5EF4-FFF2-40B4-BE49-F238E27FC236}">
                          <a16:creationId xmlns:a16="http://schemas.microsoft.com/office/drawing/2014/main" id="{5B59C71B-5965-47D5-9F8B-7B46FE5E0A8A}"/>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3" name="Rectangle 30">
                      <a:extLst>
                        <a:ext uri="{FF2B5EF4-FFF2-40B4-BE49-F238E27FC236}">
                          <a16:creationId xmlns:a16="http://schemas.microsoft.com/office/drawing/2014/main" id="{59AF3327-5B75-4665-AFB5-DBD7023580DA}"/>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114" name="Rectangle 31">
                      <a:extLst>
                        <a:ext uri="{FF2B5EF4-FFF2-40B4-BE49-F238E27FC236}">
                          <a16:creationId xmlns:a16="http://schemas.microsoft.com/office/drawing/2014/main" id="{1EE9C779-6ED7-49F8-BEFD-DC8085A15E02}"/>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5" name="Rectangle 32">
                      <a:extLst>
                        <a:ext uri="{FF2B5EF4-FFF2-40B4-BE49-F238E27FC236}">
                          <a16:creationId xmlns:a16="http://schemas.microsoft.com/office/drawing/2014/main" id="{D3EF7531-8E8C-4106-B3F9-52459550949B}"/>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16" name="Rectangle 33">
                      <a:extLst>
                        <a:ext uri="{FF2B5EF4-FFF2-40B4-BE49-F238E27FC236}">
                          <a16:creationId xmlns:a16="http://schemas.microsoft.com/office/drawing/2014/main" id="{52858292-6033-486B-855E-AEEE14FCC7BD}"/>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17" name="Text Box 34">
                      <a:extLst>
                        <a:ext uri="{FF2B5EF4-FFF2-40B4-BE49-F238E27FC236}">
                          <a16:creationId xmlns:a16="http://schemas.microsoft.com/office/drawing/2014/main" id="{7BD11FB4-5D8D-4BE5-9E3B-4E396FCEAECA}"/>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18" name="Arc 35">
                      <a:extLst>
                        <a:ext uri="{FF2B5EF4-FFF2-40B4-BE49-F238E27FC236}">
                          <a16:creationId xmlns:a16="http://schemas.microsoft.com/office/drawing/2014/main" id="{525779D6-180D-4312-B008-A71012C2243E}"/>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19" name="Text Box 36">
                      <a:extLst>
                        <a:ext uri="{FF2B5EF4-FFF2-40B4-BE49-F238E27FC236}">
                          <a16:creationId xmlns:a16="http://schemas.microsoft.com/office/drawing/2014/main" id="{B1745C06-5481-47D0-AFD3-2A94063577A7}"/>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20" name="Line 38">
                      <a:extLst>
                        <a:ext uri="{FF2B5EF4-FFF2-40B4-BE49-F238E27FC236}">
                          <a16:creationId xmlns:a16="http://schemas.microsoft.com/office/drawing/2014/main" id="{4A1458BB-92E2-4CCD-90F4-FDFEA5B732F3}"/>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21" name="Line 39">
                      <a:extLst>
                        <a:ext uri="{FF2B5EF4-FFF2-40B4-BE49-F238E27FC236}">
                          <a16:creationId xmlns:a16="http://schemas.microsoft.com/office/drawing/2014/main" id="{7ECB5BE1-7F52-4DD7-88A4-6410EE98ECB1}"/>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22" name="Line 40">
                      <a:extLst>
                        <a:ext uri="{FF2B5EF4-FFF2-40B4-BE49-F238E27FC236}">
                          <a16:creationId xmlns:a16="http://schemas.microsoft.com/office/drawing/2014/main" id="{7347FEAD-2C3E-4D72-8561-A58CF471DA67}"/>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123" name="直接箭头连接符 122">
                      <a:extLst>
                        <a:ext uri="{FF2B5EF4-FFF2-40B4-BE49-F238E27FC236}">
                          <a16:creationId xmlns:a16="http://schemas.microsoft.com/office/drawing/2014/main" id="{B34ADA23-FC0C-4556-8D71-7BC80C9ABD6D}"/>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124" name="直接箭头连接符 123">
                      <a:extLst>
                        <a:ext uri="{FF2B5EF4-FFF2-40B4-BE49-F238E27FC236}">
                          <a16:creationId xmlns:a16="http://schemas.microsoft.com/office/drawing/2014/main" id="{E401B912-BBF4-4D9B-821B-2F9CA948136B}"/>
                        </a:ext>
                      </a:extLst>
                    </p:cNvPr>
                    <p:cNvCxnSpPr>
                      <a:cxnSpLocks/>
                    </p:cNvCxnSpPr>
                    <p:nvPr/>
                  </p:nvCxnSpPr>
                  <p:spPr bwMode="auto">
                    <a:xfrm>
                      <a:off x="8130059"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25" name="Text Box 36">
                      <a:extLst>
                        <a:ext uri="{FF2B5EF4-FFF2-40B4-BE49-F238E27FC236}">
                          <a16:creationId xmlns:a16="http://schemas.microsoft.com/office/drawing/2014/main" id="{1F1A90C1-3A03-410F-92AA-B17AE8FE1C7F}"/>
                        </a:ext>
                      </a:extLst>
                    </p:cNvPr>
                    <p:cNvSpPr txBox="1">
                      <a:spLocks noChangeArrowheads="1"/>
                    </p:cNvSpPr>
                    <p:nvPr/>
                  </p:nvSpPr>
                  <p:spPr bwMode="auto">
                    <a:xfrm>
                      <a:off x="7077758" y="1091127"/>
                      <a:ext cx="488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126" name="Text Box 36">
                      <a:extLst>
                        <a:ext uri="{FF2B5EF4-FFF2-40B4-BE49-F238E27FC236}">
                          <a16:creationId xmlns:a16="http://schemas.microsoft.com/office/drawing/2014/main" id="{6AAAA6D2-9B18-494D-94C5-43FEDFB0A30B}"/>
                        </a:ext>
                      </a:extLst>
                    </p:cNvPr>
                    <p:cNvSpPr txBox="1">
                      <a:spLocks noChangeArrowheads="1"/>
                    </p:cNvSpPr>
                    <p:nvPr/>
                  </p:nvSpPr>
                  <p:spPr bwMode="auto">
                    <a:xfrm>
                      <a:off x="9216354" y="109112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sp>
                  <p:nvSpPr>
                    <p:cNvPr id="127" name="Rectangle 32">
                      <a:extLst>
                        <a:ext uri="{FF2B5EF4-FFF2-40B4-BE49-F238E27FC236}">
                          <a16:creationId xmlns:a16="http://schemas.microsoft.com/office/drawing/2014/main" id="{BFF56BB1-7D9F-48B9-A590-942F66AACEA0}"/>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128" name="Rectangle 33">
                      <a:extLst>
                        <a:ext uri="{FF2B5EF4-FFF2-40B4-BE49-F238E27FC236}">
                          <a16:creationId xmlns:a16="http://schemas.microsoft.com/office/drawing/2014/main" id="{529432C4-646C-4672-955E-8C42F623E9C0}"/>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29" name="Line 39">
                      <a:extLst>
                        <a:ext uri="{FF2B5EF4-FFF2-40B4-BE49-F238E27FC236}">
                          <a16:creationId xmlns:a16="http://schemas.microsoft.com/office/drawing/2014/main" id="{5012785E-32A6-4C6C-8CED-C043A211A6F8}"/>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06" name="Rectangle 32">
                    <a:extLst>
                      <a:ext uri="{FF2B5EF4-FFF2-40B4-BE49-F238E27FC236}">
                        <a16:creationId xmlns:a16="http://schemas.microsoft.com/office/drawing/2014/main" id="{E87B41F6-1307-487F-B2EE-3442CA96E486}"/>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07" name="Rectangle 33">
                    <a:extLst>
                      <a:ext uri="{FF2B5EF4-FFF2-40B4-BE49-F238E27FC236}">
                        <a16:creationId xmlns:a16="http://schemas.microsoft.com/office/drawing/2014/main" id="{27F8FB3F-C8BD-4390-B2DD-2D25AEA8EDC6}"/>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08" name="Line 39">
                    <a:extLst>
                      <a:ext uri="{FF2B5EF4-FFF2-40B4-BE49-F238E27FC236}">
                        <a16:creationId xmlns:a16="http://schemas.microsoft.com/office/drawing/2014/main" id="{2F2B187E-30DD-433B-8ED9-192C080A45BD}"/>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04" name="Line 38">
                  <a:extLst>
                    <a:ext uri="{FF2B5EF4-FFF2-40B4-BE49-F238E27FC236}">
                      <a16:creationId xmlns:a16="http://schemas.microsoft.com/office/drawing/2014/main" id="{0146068C-1D14-40EA-B3AA-E9D9997C0167}"/>
                    </a:ext>
                  </a:extLst>
                </p:cNvPr>
                <p:cNvSpPr>
                  <a:spLocks noChangeShapeType="1"/>
                </p:cNvSpPr>
                <p:nvPr/>
              </p:nvSpPr>
              <p:spPr bwMode="auto">
                <a:xfrm>
                  <a:off x="5219500" y="2979085"/>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102" name="Text Box 36">
                <a:extLst>
                  <a:ext uri="{FF2B5EF4-FFF2-40B4-BE49-F238E27FC236}">
                    <a16:creationId xmlns:a16="http://schemas.microsoft.com/office/drawing/2014/main" id="{72712BA7-6E4D-4804-849F-D47FFA1416A6}"/>
                  </a:ext>
                </a:extLst>
              </p:cNvPr>
              <p:cNvSpPr txBox="1">
                <a:spLocks noChangeArrowheads="1"/>
              </p:cNvSpPr>
              <p:nvPr/>
            </p:nvSpPr>
            <p:spPr bwMode="auto">
              <a:xfrm>
                <a:off x="6509391" y="425775"/>
                <a:ext cx="680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grpSp>
        <p:cxnSp>
          <p:nvCxnSpPr>
            <p:cNvPr id="131" name="直接箭头连接符 130">
              <a:extLst>
                <a:ext uri="{FF2B5EF4-FFF2-40B4-BE49-F238E27FC236}">
                  <a16:creationId xmlns:a16="http://schemas.microsoft.com/office/drawing/2014/main" id="{5D6DBB41-AD35-4649-BBAD-891EB9280B11}"/>
                </a:ext>
              </a:extLst>
            </p:cNvPr>
            <p:cNvCxnSpPr>
              <a:cxnSpLocks/>
            </p:cNvCxnSpPr>
            <p:nvPr/>
          </p:nvCxnSpPr>
          <p:spPr bwMode="auto">
            <a:xfrm>
              <a:off x="7618209" y="372380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132" name="直接箭头连接符 131">
              <a:extLst>
                <a:ext uri="{FF2B5EF4-FFF2-40B4-BE49-F238E27FC236}">
                  <a16:creationId xmlns:a16="http://schemas.microsoft.com/office/drawing/2014/main" id="{32F58BDB-ED62-4859-949E-2498C6C70A78}"/>
                </a:ext>
              </a:extLst>
            </p:cNvPr>
            <p:cNvCxnSpPr>
              <a:cxnSpLocks/>
            </p:cNvCxnSpPr>
            <p:nvPr/>
          </p:nvCxnSpPr>
          <p:spPr bwMode="auto">
            <a:xfrm>
              <a:off x="8631303" y="371590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33" name="Text Box 36">
              <a:extLst>
                <a:ext uri="{FF2B5EF4-FFF2-40B4-BE49-F238E27FC236}">
                  <a16:creationId xmlns:a16="http://schemas.microsoft.com/office/drawing/2014/main" id="{1654C33D-90A3-4F6F-A14B-C4D0B73E4A95}"/>
                </a:ext>
              </a:extLst>
            </p:cNvPr>
            <p:cNvSpPr txBox="1">
              <a:spLocks noChangeArrowheads="1"/>
            </p:cNvSpPr>
            <p:nvPr/>
          </p:nvSpPr>
          <p:spPr bwMode="auto">
            <a:xfrm>
              <a:off x="8623607" y="344821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grpSp>
      <p:sp>
        <p:nvSpPr>
          <p:cNvPr id="147" name="Rectangle 32">
            <a:extLst>
              <a:ext uri="{FF2B5EF4-FFF2-40B4-BE49-F238E27FC236}">
                <a16:creationId xmlns:a16="http://schemas.microsoft.com/office/drawing/2014/main" id="{536D7895-56E3-42E1-8A73-E89EB8FAFD1C}"/>
              </a:ext>
            </a:extLst>
          </p:cNvPr>
          <p:cNvSpPr>
            <a:spLocks noChangeArrowheads="1"/>
          </p:cNvSpPr>
          <p:nvPr/>
        </p:nvSpPr>
        <p:spPr bwMode="auto">
          <a:xfrm>
            <a:off x="8587496" y="55252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4</a:t>
            </a:r>
          </a:p>
        </p:txBody>
      </p:sp>
      <p:sp>
        <p:nvSpPr>
          <p:cNvPr id="148" name="Rectangle 33">
            <a:extLst>
              <a:ext uri="{FF2B5EF4-FFF2-40B4-BE49-F238E27FC236}">
                <a16:creationId xmlns:a16="http://schemas.microsoft.com/office/drawing/2014/main" id="{EA875712-04E2-4DAC-9D16-E7D91914E80B}"/>
              </a:ext>
            </a:extLst>
          </p:cNvPr>
          <p:cNvSpPr>
            <a:spLocks noChangeArrowheads="1"/>
          </p:cNvSpPr>
          <p:nvPr/>
        </p:nvSpPr>
        <p:spPr bwMode="auto">
          <a:xfrm>
            <a:off x="8975425" y="55252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49" name="Line 39">
            <a:extLst>
              <a:ext uri="{FF2B5EF4-FFF2-40B4-BE49-F238E27FC236}">
                <a16:creationId xmlns:a16="http://schemas.microsoft.com/office/drawing/2014/main" id="{01315EE0-C2DB-40B1-826B-0A0AA9A8E4BC}"/>
              </a:ext>
            </a:extLst>
          </p:cNvPr>
          <p:cNvSpPr>
            <a:spLocks noChangeShapeType="1"/>
          </p:cNvSpPr>
          <p:nvPr/>
        </p:nvSpPr>
        <p:spPr bwMode="auto">
          <a:xfrm>
            <a:off x="9168821" y="57118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43" name="Text Box 36">
            <a:extLst>
              <a:ext uri="{FF2B5EF4-FFF2-40B4-BE49-F238E27FC236}">
                <a16:creationId xmlns:a16="http://schemas.microsoft.com/office/drawing/2014/main" id="{53608A27-C16A-4987-A302-0BD5DEE89C2C}"/>
              </a:ext>
            </a:extLst>
          </p:cNvPr>
          <p:cNvSpPr txBox="1">
            <a:spLocks noChangeArrowheads="1"/>
          </p:cNvSpPr>
          <p:nvPr/>
        </p:nvSpPr>
        <p:spPr bwMode="auto">
          <a:xfrm>
            <a:off x="6577252" y="4907966"/>
            <a:ext cx="680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pre</a:t>
            </a:r>
          </a:p>
        </p:txBody>
      </p:sp>
      <p:sp>
        <p:nvSpPr>
          <p:cNvPr id="150" name="Rectangle 6">
            <a:extLst>
              <a:ext uri="{FF2B5EF4-FFF2-40B4-BE49-F238E27FC236}">
                <a16:creationId xmlns:a16="http://schemas.microsoft.com/office/drawing/2014/main" id="{D1D96438-67B8-4229-B4E2-B3B40A689EC3}"/>
              </a:ext>
            </a:extLst>
          </p:cNvPr>
          <p:cNvSpPr>
            <a:spLocks noChangeArrowheads="1"/>
          </p:cNvSpPr>
          <p:nvPr/>
        </p:nvSpPr>
        <p:spPr bwMode="auto">
          <a:xfrm>
            <a:off x="4491087" y="5516516"/>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51" name="Rectangle 7">
            <a:extLst>
              <a:ext uri="{FF2B5EF4-FFF2-40B4-BE49-F238E27FC236}">
                <a16:creationId xmlns:a16="http://schemas.microsoft.com/office/drawing/2014/main" id="{CF017D96-54FB-468B-BC0F-5160A97A074C}"/>
              </a:ext>
            </a:extLst>
          </p:cNvPr>
          <p:cNvSpPr>
            <a:spLocks noChangeArrowheads="1"/>
          </p:cNvSpPr>
          <p:nvPr/>
        </p:nvSpPr>
        <p:spPr bwMode="auto">
          <a:xfrm>
            <a:off x="4879017" y="5516516"/>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152" name="Rectangle 28">
            <a:extLst>
              <a:ext uri="{FF2B5EF4-FFF2-40B4-BE49-F238E27FC236}">
                <a16:creationId xmlns:a16="http://schemas.microsoft.com/office/drawing/2014/main" id="{A1367E69-76C4-4897-AC1C-1356A7AD4224}"/>
              </a:ext>
            </a:extLst>
          </p:cNvPr>
          <p:cNvSpPr>
            <a:spLocks noChangeArrowheads="1"/>
          </p:cNvSpPr>
          <p:nvPr/>
        </p:nvSpPr>
        <p:spPr bwMode="auto">
          <a:xfrm>
            <a:off x="5471718"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6</a:t>
            </a:r>
            <a:endParaRPr lang="en-US" altLang="zh-CN" sz="2000" b="1" kern="0" baseline="-25000" dirty="0">
              <a:solidFill>
                <a:srgbClr val="3333FF"/>
              </a:solidFill>
              <a:ea typeface="宋体"/>
              <a:cs typeface="Times New Roman" pitchFamily="18" charset="0"/>
            </a:endParaRPr>
          </a:p>
        </p:txBody>
      </p:sp>
      <p:sp>
        <p:nvSpPr>
          <p:cNvPr id="153" name="Rectangle 29">
            <a:extLst>
              <a:ext uri="{FF2B5EF4-FFF2-40B4-BE49-F238E27FC236}">
                <a16:creationId xmlns:a16="http://schemas.microsoft.com/office/drawing/2014/main" id="{763FA195-293E-47E4-B667-DB70AAA9717F}"/>
              </a:ext>
            </a:extLst>
          </p:cNvPr>
          <p:cNvSpPr>
            <a:spLocks noChangeArrowheads="1"/>
          </p:cNvSpPr>
          <p:nvPr/>
        </p:nvSpPr>
        <p:spPr bwMode="auto">
          <a:xfrm>
            <a:off x="5859648"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54" name="Rectangle 30">
            <a:extLst>
              <a:ext uri="{FF2B5EF4-FFF2-40B4-BE49-F238E27FC236}">
                <a16:creationId xmlns:a16="http://schemas.microsoft.com/office/drawing/2014/main" id="{729368AE-22F9-4759-B8E8-AAD84BB08C76}"/>
              </a:ext>
            </a:extLst>
          </p:cNvPr>
          <p:cNvSpPr>
            <a:spLocks noChangeArrowheads="1"/>
          </p:cNvSpPr>
          <p:nvPr/>
        </p:nvSpPr>
        <p:spPr bwMode="auto">
          <a:xfrm>
            <a:off x="6502405"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9</a:t>
            </a:r>
            <a:endParaRPr lang="en-US" altLang="zh-CN" sz="2000" b="1" kern="0" baseline="-25000" dirty="0">
              <a:solidFill>
                <a:srgbClr val="3333FF"/>
              </a:solidFill>
              <a:ea typeface="宋体"/>
              <a:cs typeface="Times New Roman" pitchFamily="18" charset="0"/>
            </a:endParaRPr>
          </a:p>
        </p:txBody>
      </p:sp>
      <p:sp>
        <p:nvSpPr>
          <p:cNvPr id="155" name="Rectangle 31">
            <a:extLst>
              <a:ext uri="{FF2B5EF4-FFF2-40B4-BE49-F238E27FC236}">
                <a16:creationId xmlns:a16="http://schemas.microsoft.com/office/drawing/2014/main" id="{B1FBE3E6-C7D4-43FC-93EA-44734E01F1E0}"/>
              </a:ext>
            </a:extLst>
          </p:cNvPr>
          <p:cNvSpPr>
            <a:spLocks noChangeArrowheads="1"/>
          </p:cNvSpPr>
          <p:nvPr/>
        </p:nvSpPr>
        <p:spPr bwMode="auto">
          <a:xfrm>
            <a:off x="6890334" y="5516516"/>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56" name="Rectangle 32">
            <a:extLst>
              <a:ext uri="{FF2B5EF4-FFF2-40B4-BE49-F238E27FC236}">
                <a16:creationId xmlns:a16="http://schemas.microsoft.com/office/drawing/2014/main" id="{64D10B8A-6F20-406E-AC48-0D3DFC91ADDF}"/>
              </a:ext>
            </a:extLst>
          </p:cNvPr>
          <p:cNvSpPr>
            <a:spLocks noChangeArrowheads="1"/>
          </p:cNvSpPr>
          <p:nvPr/>
        </p:nvSpPr>
        <p:spPr bwMode="auto">
          <a:xfrm>
            <a:off x="10317336" y="5516515"/>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i="1" kern="0" dirty="0">
                <a:solidFill>
                  <a:srgbClr val="3333FF"/>
                </a:solidFill>
                <a:ea typeface="宋体"/>
                <a:cs typeface="Times New Roman" pitchFamily="18" charset="0"/>
              </a:rPr>
              <a:t>a</a:t>
            </a:r>
            <a:r>
              <a:rPr lang="en-US" altLang="zh-CN" sz="2000" b="1" i="1" kern="0" baseline="-25000" dirty="0">
                <a:solidFill>
                  <a:srgbClr val="3333FF"/>
                </a:solidFill>
                <a:ea typeface="宋体"/>
                <a:cs typeface="Times New Roman" pitchFamily="18" charset="0"/>
              </a:rPr>
              <a:t>n</a:t>
            </a:r>
          </a:p>
        </p:txBody>
      </p:sp>
      <p:sp>
        <p:nvSpPr>
          <p:cNvPr id="157" name="Rectangle 33">
            <a:extLst>
              <a:ext uri="{FF2B5EF4-FFF2-40B4-BE49-F238E27FC236}">
                <a16:creationId xmlns:a16="http://schemas.microsoft.com/office/drawing/2014/main" id="{01613B20-121E-47F6-A292-FF59E207F85E}"/>
              </a:ext>
            </a:extLst>
          </p:cNvPr>
          <p:cNvSpPr>
            <a:spLocks noChangeArrowheads="1"/>
          </p:cNvSpPr>
          <p:nvPr/>
        </p:nvSpPr>
        <p:spPr bwMode="auto">
          <a:xfrm>
            <a:off x="10705265" y="5516515"/>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58" name="Text Box 34">
            <a:extLst>
              <a:ext uri="{FF2B5EF4-FFF2-40B4-BE49-F238E27FC236}">
                <a16:creationId xmlns:a16="http://schemas.microsoft.com/office/drawing/2014/main" id="{A56CBA1F-39B1-4776-A8F6-5EA0334CD3DB}"/>
              </a:ext>
            </a:extLst>
          </p:cNvPr>
          <p:cNvSpPr txBox="1">
            <a:spLocks noChangeArrowheads="1"/>
          </p:cNvSpPr>
          <p:nvPr/>
        </p:nvSpPr>
        <p:spPr bwMode="auto">
          <a:xfrm>
            <a:off x="9549440" y="5510529"/>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59" name="Arc 35">
            <a:extLst>
              <a:ext uri="{FF2B5EF4-FFF2-40B4-BE49-F238E27FC236}">
                <a16:creationId xmlns:a16="http://schemas.microsoft.com/office/drawing/2014/main" id="{C44CFC0B-8344-4BDC-883F-365222E71A74}"/>
              </a:ext>
            </a:extLst>
          </p:cNvPr>
          <p:cNvSpPr>
            <a:spLocks/>
          </p:cNvSpPr>
          <p:nvPr/>
        </p:nvSpPr>
        <p:spPr bwMode="auto">
          <a:xfrm>
            <a:off x="4340263" y="5401233"/>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60" name="Text Box 36">
            <a:extLst>
              <a:ext uri="{FF2B5EF4-FFF2-40B4-BE49-F238E27FC236}">
                <a16:creationId xmlns:a16="http://schemas.microsoft.com/office/drawing/2014/main" id="{0AA02A40-ADA0-43AE-A834-9602A775D555}"/>
              </a:ext>
            </a:extLst>
          </p:cNvPr>
          <p:cNvSpPr txBox="1">
            <a:spLocks noChangeArrowheads="1"/>
          </p:cNvSpPr>
          <p:nvPr/>
        </p:nvSpPr>
        <p:spPr bwMode="auto">
          <a:xfrm>
            <a:off x="4030261" y="5263134"/>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161" name="Line 38">
            <a:extLst>
              <a:ext uri="{FF2B5EF4-FFF2-40B4-BE49-F238E27FC236}">
                <a16:creationId xmlns:a16="http://schemas.microsoft.com/office/drawing/2014/main" id="{8393D143-1D98-48AE-A37D-D6C92206ECED}"/>
              </a:ext>
            </a:extLst>
          </p:cNvPr>
          <p:cNvSpPr>
            <a:spLocks noChangeShapeType="1"/>
          </p:cNvSpPr>
          <p:nvPr/>
        </p:nvSpPr>
        <p:spPr bwMode="auto">
          <a:xfrm>
            <a:off x="6090586" y="5679833"/>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63" name="Line 40">
            <a:extLst>
              <a:ext uri="{FF2B5EF4-FFF2-40B4-BE49-F238E27FC236}">
                <a16:creationId xmlns:a16="http://schemas.microsoft.com/office/drawing/2014/main" id="{99415786-0513-4384-9C85-5407DB8AA522}"/>
              </a:ext>
            </a:extLst>
          </p:cNvPr>
          <p:cNvSpPr>
            <a:spLocks noChangeShapeType="1"/>
          </p:cNvSpPr>
          <p:nvPr/>
        </p:nvSpPr>
        <p:spPr bwMode="auto">
          <a:xfrm>
            <a:off x="9904379" y="570867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164" name="直接箭头连接符 163">
            <a:extLst>
              <a:ext uri="{FF2B5EF4-FFF2-40B4-BE49-F238E27FC236}">
                <a16:creationId xmlns:a16="http://schemas.microsoft.com/office/drawing/2014/main" id="{177A8626-6348-4538-90DD-898FE6E04454}"/>
              </a:ext>
            </a:extLst>
          </p:cNvPr>
          <p:cNvCxnSpPr>
            <a:cxnSpLocks/>
          </p:cNvCxnSpPr>
          <p:nvPr/>
        </p:nvCxnSpPr>
        <p:spPr bwMode="auto">
          <a:xfrm>
            <a:off x="5564943" y="521498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165" name="直接箭头连接符 164">
            <a:extLst>
              <a:ext uri="{FF2B5EF4-FFF2-40B4-BE49-F238E27FC236}">
                <a16:creationId xmlns:a16="http://schemas.microsoft.com/office/drawing/2014/main" id="{F969054C-1B57-499A-9986-0A367D904E5F}"/>
              </a:ext>
            </a:extLst>
          </p:cNvPr>
          <p:cNvCxnSpPr>
            <a:cxnSpLocks/>
          </p:cNvCxnSpPr>
          <p:nvPr/>
        </p:nvCxnSpPr>
        <p:spPr bwMode="auto">
          <a:xfrm>
            <a:off x="6601378" y="521498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66" name="Text Box 36">
            <a:extLst>
              <a:ext uri="{FF2B5EF4-FFF2-40B4-BE49-F238E27FC236}">
                <a16:creationId xmlns:a16="http://schemas.microsoft.com/office/drawing/2014/main" id="{A27BD681-C140-4CBA-A9FC-113EA28E8117}"/>
              </a:ext>
            </a:extLst>
          </p:cNvPr>
          <p:cNvSpPr txBox="1">
            <a:spLocks noChangeArrowheads="1"/>
          </p:cNvSpPr>
          <p:nvPr/>
        </p:nvSpPr>
        <p:spPr bwMode="auto">
          <a:xfrm>
            <a:off x="5549077" y="4939391"/>
            <a:ext cx="488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p1</a:t>
            </a:r>
          </a:p>
        </p:txBody>
      </p:sp>
      <p:sp>
        <p:nvSpPr>
          <p:cNvPr id="168" name="Rectangle 32">
            <a:extLst>
              <a:ext uri="{FF2B5EF4-FFF2-40B4-BE49-F238E27FC236}">
                <a16:creationId xmlns:a16="http://schemas.microsoft.com/office/drawing/2014/main" id="{B2162A98-864E-48C1-916C-0E3A09AB11FC}"/>
              </a:ext>
            </a:extLst>
          </p:cNvPr>
          <p:cNvSpPr>
            <a:spLocks noChangeArrowheads="1"/>
          </p:cNvSpPr>
          <p:nvPr/>
        </p:nvSpPr>
        <p:spPr bwMode="auto">
          <a:xfrm>
            <a:off x="7545433" y="552254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5</a:t>
            </a:r>
            <a:endParaRPr lang="en-US" altLang="zh-CN" sz="2000" b="1" kern="0" baseline="-25000" dirty="0">
              <a:solidFill>
                <a:srgbClr val="3333FF"/>
              </a:solidFill>
              <a:ea typeface="宋体"/>
              <a:cs typeface="Times New Roman" pitchFamily="18" charset="0"/>
            </a:endParaRPr>
          </a:p>
        </p:txBody>
      </p:sp>
      <p:sp>
        <p:nvSpPr>
          <p:cNvPr id="169" name="Rectangle 33">
            <a:extLst>
              <a:ext uri="{FF2B5EF4-FFF2-40B4-BE49-F238E27FC236}">
                <a16:creationId xmlns:a16="http://schemas.microsoft.com/office/drawing/2014/main" id="{2597B2C4-4325-45DC-AE30-51826A755984}"/>
              </a:ext>
            </a:extLst>
          </p:cNvPr>
          <p:cNvSpPr>
            <a:spLocks noChangeArrowheads="1"/>
          </p:cNvSpPr>
          <p:nvPr/>
        </p:nvSpPr>
        <p:spPr bwMode="auto">
          <a:xfrm>
            <a:off x="7933362" y="5522547"/>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grpSp>
        <p:nvGrpSpPr>
          <p:cNvPr id="187404" name="组合 187403">
            <a:extLst>
              <a:ext uri="{FF2B5EF4-FFF2-40B4-BE49-F238E27FC236}">
                <a16:creationId xmlns:a16="http://schemas.microsoft.com/office/drawing/2014/main" id="{957FE83F-28E5-44FB-A9C3-9DA6DC5C9A65}"/>
              </a:ext>
            </a:extLst>
          </p:cNvPr>
          <p:cNvGrpSpPr/>
          <p:nvPr/>
        </p:nvGrpSpPr>
        <p:grpSpPr>
          <a:xfrm>
            <a:off x="7409899" y="5065942"/>
            <a:ext cx="309433" cy="450574"/>
            <a:chOff x="7409899" y="5065942"/>
            <a:chExt cx="309433" cy="450574"/>
          </a:xfrm>
        </p:grpSpPr>
        <p:sp>
          <p:nvSpPr>
            <p:cNvPr id="167" name="Text Box 36">
              <a:extLst>
                <a:ext uri="{FF2B5EF4-FFF2-40B4-BE49-F238E27FC236}">
                  <a16:creationId xmlns:a16="http://schemas.microsoft.com/office/drawing/2014/main" id="{1F480B2B-20E6-48A4-AC9D-7CEA56EB54B9}"/>
                </a:ext>
              </a:extLst>
            </p:cNvPr>
            <p:cNvSpPr txBox="1">
              <a:spLocks noChangeArrowheads="1"/>
            </p:cNvSpPr>
            <p:nvPr/>
          </p:nvSpPr>
          <p:spPr bwMode="auto">
            <a:xfrm>
              <a:off x="7409899" y="5065942"/>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p</a:t>
              </a:r>
            </a:p>
          </p:txBody>
        </p:sp>
        <p:cxnSp>
          <p:nvCxnSpPr>
            <p:cNvPr id="139" name="直接箭头连接符 138">
              <a:extLst>
                <a:ext uri="{FF2B5EF4-FFF2-40B4-BE49-F238E27FC236}">
                  <a16:creationId xmlns:a16="http://schemas.microsoft.com/office/drawing/2014/main" id="{F054821C-FA3A-4C4F-B467-767480243C11}"/>
                </a:ext>
              </a:extLst>
            </p:cNvPr>
            <p:cNvCxnSpPr>
              <a:cxnSpLocks/>
            </p:cNvCxnSpPr>
            <p:nvPr/>
          </p:nvCxnSpPr>
          <p:spPr bwMode="auto">
            <a:xfrm>
              <a:off x="7687673" y="5214980"/>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grpSp>
      <p:cxnSp>
        <p:nvCxnSpPr>
          <p:cNvPr id="140" name="直接箭头连接符 139">
            <a:extLst>
              <a:ext uri="{FF2B5EF4-FFF2-40B4-BE49-F238E27FC236}">
                <a16:creationId xmlns:a16="http://schemas.microsoft.com/office/drawing/2014/main" id="{206EEE28-6EF8-4978-BEB8-917FE7FC10C3}"/>
              </a:ext>
            </a:extLst>
          </p:cNvPr>
          <p:cNvCxnSpPr>
            <a:cxnSpLocks/>
          </p:cNvCxnSpPr>
          <p:nvPr/>
        </p:nvCxnSpPr>
        <p:spPr bwMode="auto">
          <a:xfrm>
            <a:off x="8839200" y="5207074"/>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141" name="Text Box 36">
            <a:extLst>
              <a:ext uri="{FF2B5EF4-FFF2-40B4-BE49-F238E27FC236}">
                <a16:creationId xmlns:a16="http://schemas.microsoft.com/office/drawing/2014/main" id="{6D0A3412-95A9-4C2C-8EF2-88D71F22D9CF}"/>
              </a:ext>
            </a:extLst>
          </p:cNvPr>
          <p:cNvSpPr txBox="1">
            <a:spLocks noChangeArrowheads="1"/>
          </p:cNvSpPr>
          <p:nvPr/>
        </p:nvSpPr>
        <p:spPr bwMode="auto">
          <a:xfrm>
            <a:off x="8834567" y="4939391"/>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171" name="任意多边形 30">
            <a:extLst>
              <a:ext uri="{FF2B5EF4-FFF2-40B4-BE49-F238E27FC236}">
                <a16:creationId xmlns:a16="http://schemas.microsoft.com/office/drawing/2014/main" id="{B48E3063-8754-43B3-92BF-801F1574EDEE}"/>
              </a:ext>
            </a:extLst>
          </p:cNvPr>
          <p:cNvSpPr/>
          <p:nvPr/>
        </p:nvSpPr>
        <p:spPr bwMode="auto">
          <a:xfrm>
            <a:off x="7038502" y="5059912"/>
            <a:ext cx="1712459" cy="726744"/>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5117" h="510117">
                <a:moveTo>
                  <a:pt x="40217" y="510117"/>
                </a:moveTo>
                <a:cubicBezTo>
                  <a:pt x="20108" y="345017"/>
                  <a:pt x="0" y="179917"/>
                  <a:pt x="472017" y="103717"/>
                </a:cubicBezTo>
                <a:cubicBezTo>
                  <a:pt x="944034" y="27517"/>
                  <a:pt x="2872317" y="52917"/>
                  <a:pt x="2872317" y="52917"/>
                </a:cubicBezTo>
                <a:cubicBezTo>
                  <a:pt x="3911600" y="42334"/>
                  <a:pt x="5937250" y="0"/>
                  <a:pt x="6707717" y="40217"/>
                </a:cubicBezTo>
                <a:cubicBezTo>
                  <a:pt x="7478184" y="80434"/>
                  <a:pt x="7486650" y="187325"/>
                  <a:pt x="7495117" y="294217"/>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sp>
        <p:nvSpPr>
          <p:cNvPr id="173" name="任意多边形 43">
            <a:extLst>
              <a:ext uri="{FF2B5EF4-FFF2-40B4-BE49-F238E27FC236}">
                <a16:creationId xmlns:a16="http://schemas.microsoft.com/office/drawing/2014/main" id="{B4C20EAA-3D12-49F4-ABC7-DBD42154E481}"/>
              </a:ext>
            </a:extLst>
          </p:cNvPr>
          <p:cNvSpPr/>
          <p:nvPr/>
        </p:nvSpPr>
        <p:spPr>
          <a:xfrm>
            <a:off x="5564943" y="5670635"/>
            <a:ext cx="2694905" cy="504042"/>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187399" name="连接符: 曲线 187398">
            <a:extLst>
              <a:ext uri="{FF2B5EF4-FFF2-40B4-BE49-F238E27FC236}">
                <a16:creationId xmlns:a16="http://schemas.microsoft.com/office/drawing/2014/main" id="{C9101427-1DA0-42C0-8325-BBB71C45E7ED}"/>
              </a:ext>
            </a:extLst>
          </p:cNvPr>
          <p:cNvCxnSpPr>
            <a:endCxn id="168" idx="2"/>
          </p:cNvCxnSpPr>
          <p:nvPr/>
        </p:nvCxnSpPr>
        <p:spPr bwMode="auto">
          <a:xfrm>
            <a:off x="5083416" y="5663244"/>
            <a:ext cx="2655413" cy="185938"/>
          </a:xfrm>
          <a:prstGeom prst="curvedConnector4">
            <a:avLst>
              <a:gd name="adj1" fmla="val -474"/>
              <a:gd name="adj2" fmla="val 414738"/>
            </a:avLst>
          </a:prstGeom>
          <a:solidFill>
            <a:schemeClr val="accent1"/>
          </a:solidFill>
          <a:ln w="38100" cap="flat" cmpd="sng" algn="ctr">
            <a:solidFill>
              <a:srgbClr val="CC00CC"/>
            </a:solidFill>
            <a:prstDash val="solid"/>
            <a:round/>
            <a:headEnd type="none" w="sm" len="sm"/>
            <a:tailEnd type="triangle"/>
          </a:ln>
          <a:effectLst/>
        </p:spPr>
      </p:cxn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81B9A11F-7E9B-4F56-AEFE-CC9AA4DA35D4}"/>
                  </a:ext>
                </a:extLst>
              </p14:cNvPr>
              <p14:cNvContentPartPr/>
              <p14:nvPr/>
            </p14:nvContentPartPr>
            <p14:xfrm>
              <a:off x="12328108" y="2370709"/>
              <a:ext cx="360" cy="360"/>
            </p14:xfrm>
          </p:contentPart>
        </mc:Choice>
        <mc:Fallback>
          <p:pic>
            <p:nvPicPr>
              <p:cNvPr id="2" name="墨迹 1">
                <a:extLst>
                  <a:ext uri="{FF2B5EF4-FFF2-40B4-BE49-F238E27FC236}">
                    <a16:creationId xmlns:a16="http://schemas.microsoft.com/office/drawing/2014/main" id="{81B9A11F-7E9B-4F56-AEFE-CC9AA4DA35D4}"/>
                  </a:ext>
                </a:extLst>
              </p:cNvPr>
              <p:cNvPicPr/>
              <p:nvPr/>
            </p:nvPicPr>
            <p:blipFill>
              <a:blip r:embed="rId3"/>
              <a:stretch>
                <a:fillRect/>
              </a:stretch>
            </p:blipFill>
            <p:spPr>
              <a:xfrm>
                <a:off x="12319108" y="23617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墨迹 3">
                <a:extLst>
                  <a:ext uri="{FF2B5EF4-FFF2-40B4-BE49-F238E27FC236}">
                    <a16:creationId xmlns:a16="http://schemas.microsoft.com/office/drawing/2014/main" id="{1536BC0E-4348-45CD-A2A9-3F12FDBCCF55}"/>
                  </a:ext>
                </a:extLst>
              </p14:cNvPr>
              <p14:cNvContentPartPr/>
              <p14:nvPr/>
            </p14:nvContentPartPr>
            <p14:xfrm>
              <a:off x="5060528" y="796789"/>
              <a:ext cx="756000" cy="994680"/>
            </p14:xfrm>
          </p:contentPart>
        </mc:Choice>
        <mc:Fallback>
          <p:pic>
            <p:nvPicPr>
              <p:cNvPr id="4" name="墨迹 3">
                <a:extLst>
                  <a:ext uri="{FF2B5EF4-FFF2-40B4-BE49-F238E27FC236}">
                    <a16:creationId xmlns:a16="http://schemas.microsoft.com/office/drawing/2014/main" id="{1536BC0E-4348-45CD-A2A9-3F12FDBCCF55}"/>
                  </a:ext>
                </a:extLst>
              </p:cNvPr>
              <p:cNvPicPr/>
              <p:nvPr/>
            </p:nvPicPr>
            <p:blipFill>
              <a:blip r:embed="rId5"/>
              <a:stretch>
                <a:fillRect/>
              </a:stretch>
            </p:blipFill>
            <p:spPr>
              <a:xfrm>
                <a:off x="5051888" y="787789"/>
                <a:ext cx="773640" cy="1012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墨迹 4">
                <a:extLst>
                  <a:ext uri="{FF2B5EF4-FFF2-40B4-BE49-F238E27FC236}">
                    <a16:creationId xmlns:a16="http://schemas.microsoft.com/office/drawing/2014/main" id="{78FD44F0-7C3F-4B20-8188-4CBD6875BB3F}"/>
                  </a:ext>
                </a:extLst>
              </p14:cNvPr>
              <p14:cNvContentPartPr/>
              <p14:nvPr/>
            </p14:nvContentPartPr>
            <p14:xfrm>
              <a:off x="3540608" y="884629"/>
              <a:ext cx="1892160" cy="1216080"/>
            </p14:xfrm>
          </p:contentPart>
        </mc:Choice>
        <mc:Fallback>
          <p:pic>
            <p:nvPicPr>
              <p:cNvPr id="5" name="墨迹 4">
                <a:extLst>
                  <a:ext uri="{FF2B5EF4-FFF2-40B4-BE49-F238E27FC236}">
                    <a16:creationId xmlns:a16="http://schemas.microsoft.com/office/drawing/2014/main" id="{78FD44F0-7C3F-4B20-8188-4CBD6875BB3F}"/>
                  </a:ext>
                </a:extLst>
              </p:cNvPr>
              <p:cNvPicPr/>
              <p:nvPr/>
            </p:nvPicPr>
            <p:blipFill>
              <a:blip r:embed="rId7"/>
              <a:stretch>
                <a:fillRect/>
              </a:stretch>
            </p:blipFill>
            <p:spPr>
              <a:xfrm>
                <a:off x="3531608" y="875629"/>
                <a:ext cx="1909800" cy="1233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6" name="墨迹 35">
                <a:extLst>
                  <a:ext uri="{FF2B5EF4-FFF2-40B4-BE49-F238E27FC236}">
                    <a16:creationId xmlns:a16="http://schemas.microsoft.com/office/drawing/2014/main" id="{C187B877-7BB9-46C3-8074-989F7C87EE76}"/>
                  </a:ext>
                </a:extLst>
              </p14:cNvPr>
              <p14:cNvContentPartPr/>
              <p14:nvPr/>
            </p14:nvContentPartPr>
            <p14:xfrm>
              <a:off x="3960368" y="861229"/>
              <a:ext cx="2581200" cy="1488240"/>
            </p14:xfrm>
          </p:contentPart>
        </mc:Choice>
        <mc:Fallback>
          <p:pic>
            <p:nvPicPr>
              <p:cNvPr id="36" name="墨迹 35">
                <a:extLst>
                  <a:ext uri="{FF2B5EF4-FFF2-40B4-BE49-F238E27FC236}">
                    <a16:creationId xmlns:a16="http://schemas.microsoft.com/office/drawing/2014/main" id="{C187B877-7BB9-46C3-8074-989F7C87EE76}"/>
                  </a:ext>
                </a:extLst>
              </p:cNvPr>
              <p:cNvPicPr/>
              <p:nvPr/>
            </p:nvPicPr>
            <p:blipFill>
              <a:blip r:embed="rId9"/>
              <a:stretch>
                <a:fillRect/>
              </a:stretch>
            </p:blipFill>
            <p:spPr>
              <a:xfrm>
                <a:off x="3951728" y="852589"/>
                <a:ext cx="2598840" cy="150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7" name="墨迹 36">
                <a:extLst>
                  <a:ext uri="{FF2B5EF4-FFF2-40B4-BE49-F238E27FC236}">
                    <a16:creationId xmlns:a16="http://schemas.microsoft.com/office/drawing/2014/main" id="{F9A72140-6AF0-438D-8B99-C3CA1FAC84D6}"/>
                  </a:ext>
                </a:extLst>
              </p14:cNvPr>
              <p14:cNvContentPartPr/>
              <p14:nvPr/>
            </p14:nvContentPartPr>
            <p14:xfrm>
              <a:off x="4492088" y="861589"/>
              <a:ext cx="3078720" cy="2126520"/>
            </p14:xfrm>
          </p:contentPart>
        </mc:Choice>
        <mc:Fallback>
          <p:pic>
            <p:nvPicPr>
              <p:cNvPr id="37" name="墨迹 36">
                <a:extLst>
                  <a:ext uri="{FF2B5EF4-FFF2-40B4-BE49-F238E27FC236}">
                    <a16:creationId xmlns:a16="http://schemas.microsoft.com/office/drawing/2014/main" id="{F9A72140-6AF0-438D-8B99-C3CA1FAC84D6}"/>
                  </a:ext>
                </a:extLst>
              </p:cNvPr>
              <p:cNvPicPr/>
              <p:nvPr/>
            </p:nvPicPr>
            <p:blipFill>
              <a:blip r:embed="rId11"/>
              <a:stretch>
                <a:fillRect/>
              </a:stretch>
            </p:blipFill>
            <p:spPr>
              <a:xfrm>
                <a:off x="4483088" y="852589"/>
                <a:ext cx="3096360" cy="2144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8" name="墨迹 37">
                <a:extLst>
                  <a:ext uri="{FF2B5EF4-FFF2-40B4-BE49-F238E27FC236}">
                    <a16:creationId xmlns:a16="http://schemas.microsoft.com/office/drawing/2014/main" id="{7241F0B1-63B7-4A4C-8D0D-558A493F0B95}"/>
                  </a:ext>
                </a:extLst>
              </p14:cNvPr>
              <p14:cNvContentPartPr/>
              <p14:nvPr/>
            </p14:nvContentPartPr>
            <p14:xfrm>
              <a:off x="4800248" y="2394109"/>
              <a:ext cx="1753560" cy="1364400"/>
            </p14:xfrm>
          </p:contentPart>
        </mc:Choice>
        <mc:Fallback>
          <p:pic>
            <p:nvPicPr>
              <p:cNvPr id="38" name="墨迹 37">
                <a:extLst>
                  <a:ext uri="{FF2B5EF4-FFF2-40B4-BE49-F238E27FC236}">
                    <a16:creationId xmlns:a16="http://schemas.microsoft.com/office/drawing/2014/main" id="{7241F0B1-63B7-4A4C-8D0D-558A493F0B95}"/>
                  </a:ext>
                </a:extLst>
              </p:cNvPr>
              <p:cNvPicPr/>
              <p:nvPr/>
            </p:nvPicPr>
            <p:blipFill>
              <a:blip r:embed="rId13"/>
              <a:stretch>
                <a:fillRect/>
              </a:stretch>
            </p:blipFill>
            <p:spPr>
              <a:xfrm>
                <a:off x="4791248" y="2385469"/>
                <a:ext cx="1771200" cy="1382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9" name="墨迹 38">
                <a:extLst>
                  <a:ext uri="{FF2B5EF4-FFF2-40B4-BE49-F238E27FC236}">
                    <a16:creationId xmlns:a16="http://schemas.microsoft.com/office/drawing/2014/main" id="{39FF4C1D-6563-40D9-95EA-AE85E722EB75}"/>
                  </a:ext>
                </a:extLst>
              </p14:cNvPr>
              <p14:cNvContentPartPr/>
              <p14:nvPr/>
            </p14:nvContentPartPr>
            <p14:xfrm>
              <a:off x="3763448" y="2381509"/>
              <a:ext cx="3742920" cy="1690920"/>
            </p14:xfrm>
          </p:contentPart>
        </mc:Choice>
        <mc:Fallback>
          <p:pic>
            <p:nvPicPr>
              <p:cNvPr id="39" name="墨迹 38">
                <a:extLst>
                  <a:ext uri="{FF2B5EF4-FFF2-40B4-BE49-F238E27FC236}">
                    <a16:creationId xmlns:a16="http://schemas.microsoft.com/office/drawing/2014/main" id="{39FF4C1D-6563-40D9-95EA-AE85E722EB75}"/>
                  </a:ext>
                </a:extLst>
              </p:cNvPr>
              <p:cNvPicPr/>
              <p:nvPr/>
            </p:nvPicPr>
            <p:blipFill>
              <a:blip r:embed="rId15"/>
              <a:stretch>
                <a:fillRect/>
              </a:stretch>
            </p:blipFill>
            <p:spPr>
              <a:xfrm>
                <a:off x="3754808" y="2372509"/>
                <a:ext cx="3760560" cy="1708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墨迹 39">
                <a:extLst>
                  <a:ext uri="{FF2B5EF4-FFF2-40B4-BE49-F238E27FC236}">
                    <a16:creationId xmlns:a16="http://schemas.microsoft.com/office/drawing/2014/main" id="{EA35D87B-D227-4A13-9CBE-DBE0EEE02954}"/>
                  </a:ext>
                </a:extLst>
              </p14:cNvPr>
              <p14:cNvContentPartPr/>
              <p14:nvPr/>
            </p14:nvContentPartPr>
            <p14:xfrm>
              <a:off x="4747328" y="4762549"/>
              <a:ext cx="3110040" cy="341640"/>
            </p14:xfrm>
          </p:contentPart>
        </mc:Choice>
        <mc:Fallback>
          <p:pic>
            <p:nvPicPr>
              <p:cNvPr id="40" name="墨迹 39">
                <a:extLst>
                  <a:ext uri="{FF2B5EF4-FFF2-40B4-BE49-F238E27FC236}">
                    <a16:creationId xmlns:a16="http://schemas.microsoft.com/office/drawing/2014/main" id="{EA35D87B-D227-4A13-9CBE-DBE0EEE02954}"/>
                  </a:ext>
                </a:extLst>
              </p:cNvPr>
              <p:cNvPicPr/>
              <p:nvPr/>
            </p:nvPicPr>
            <p:blipFill>
              <a:blip r:embed="rId17"/>
              <a:stretch>
                <a:fillRect/>
              </a:stretch>
            </p:blipFill>
            <p:spPr>
              <a:xfrm>
                <a:off x="4738328" y="4753549"/>
                <a:ext cx="312768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1" name="墨迹 40">
                <a:extLst>
                  <a:ext uri="{FF2B5EF4-FFF2-40B4-BE49-F238E27FC236}">
                    <a16:creationId xmlns:a16="http://schemas.microsoft.com/office/drawing/2014/main" id="{FF4A5738-137D-44CE-9C53-DFE176C18DD0}"/>
                  </a:ext>
                </a:extLst>
              </p14:cNvPr>
              <p14:cNvContentPartPr/>
              <p14:nvPr/>
            </p14:nvContentPartPr>
            <p14:xfrm>
              <a:off x="4741568" y="5390029"/>
              <a:ext cx="1108080" cy="782640"/>
            </p14:xfrm>
          </p:contentPart>
        </mc:Choice>
        <mc:Fallback>
          <p:pic>
            <p:nvPicPr>
              <p:cNvPr id="41" name="墨迹 40">
                <a:extLst>
                  <a:ext uri="{FF2B5EF4-FFF2-40B4-BE49-F238E27FC236}">
                    <a16:creationId xmlns:a16="http://schemas.microsoft.com/office/drawing/2014/main" id="{FF4A5738-137D-44CE-9C53-DFE176C18DD0}"/>
                  </a:ext>
                </a:extLst>
              </p:cNvPr>
              <p:cNvPicPr/>
              <p:nvPr/>
            </p:nvPicPr>
            <p:blipFill>
              <a:blip r:embed="rId19"/>
              <a:stretch>
                <a:fillRect/>
              </a:stretch>
            </p:blipFill>
            <p:spPr>
              <a:xfrm>
                <a:off x="4732928" y="5381389"/>
                <a:ext cx="1125720" cy="800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2" name="墨迹 41">
                <a:extLst>
                  <a:ext uri="{FF2B5EF4-FFF2-40B4-BE49-F238E27FC236}">
                    <a16:creationId xmlns:a16="http://schemas.microsoft.com/office/drawing/2014/main" id="{402EEEBC-4938-4C8E-8EB2-B33F852C8103}"/>
                  </a:ext>
                </a:extLst>
              </p14:cNvPr>
              <p14:cNvContentPartPr/>
              <p14:nvPr/>
            </p14:nvContentPartPr>
            <p14:xfrm>
              <a:off x="4268528" y="5703949"/>
              <a:ext cx="858600" cy="489960"/>
            </p14:xfrm>
          </p:contentPart>
        </mc:Choice>
        <mc:Fallback>
          <p:pic>
            <p:nvPicPr>
              <p:cNvPr id="42" name="墨迹 41">
                <a:extLst>
                  <a:ext uri="{FF2B5EF4-FFF2-40B4-BE49-F238E27FC236}">
                    <a16:creationId xmlns:a16="http://schemas.microsoft.com/office/drawing/2014/main" id="{402EEEBC-4938-4C8E-8EB2-B33F852C8103}"/>
                  </a:ext>
                </a:extLst>
              </p:cNvPr>
              <p:cNvPicPr/>
              <p:nvPr/>
            </p:nvPicPr>
            <p:blipFill>
              <a:blip r:embed="rId21"/>
              <a:stretch>
                <a:fillRect/>
              </a:stretch>
            </p:blipFill>
            <p:spPr>
              <a:xfrm>
                <a:off x="4259888" y="5695309"/>
                <a:ext cx="87624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3" name="墨迹 42">
                <a:extLst>
                  <a:ext uri="{FF2B5EF4-FFF2-40B4-BE49-F238E27FC236}">
                    <a16:creationId xmlns:a16="http://schemas.microsoft.com/office/drawing/2014/main" id="{F9B2DD9B-CCAF-483D-B983-E57A59E94480}"/>
                  </a:ext>
                </a:extLst>
              </p14:cNvPr>
              <p14:cNvContentPartPr/>
              <p14:nvPr/>
            </p14:nvContentPartPr>
            <p14:xfrm>
              <a:off x="8744768" y="5879629"/>
              <a:ext cx="28800" cy="259920"/>
            </p14:xfrm>
          </p:contentPart>
        </mc:Choice>
        <mc:Fallback>
          <p:pic>
            <p:nvPicPr>
              <p:cNvPr id="43" name="墨迹 42">
                <a:extLst>
                  <a:ext uri="{FF2B5EF4-FFF2-40B4-BE49-F238E27FC236}">
                    <a16:creationId xmlns:a16="http://schemas.microsoft.com/office/drawing/2014/main" id="{F9B2DD9B-CCAF-483D-B983-E57A59E94480}"/>
                  </a:ext>
                </a:extLst>
              </p:cNvPr>
              <p:cNvPicPr/>
              <p:nvPr/>
            </p:nvPicPr>
            <p:blipFill>
              <a:blip r:embed="rId23"/>
              <a:stretch>
                <a:fillRect/>
              </a:stretch>
            </p:blipFill>
            <p:spPr>
              <a:xfrm>
                <a:off x="8735768" y="5870629"/>
                <a:ext cx="464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4" name="墨迹 43">
                <a:extLst>
                  <a:ext uri="{FF2B5EF4-FFF2-40B4-BE49-F238E27FC236}">
                    <a16:creationId xmlns:a16="http://schemas.microsoft.com/office/drawing/2014/main" id="{4F316F5B-E993-4272-9729-A9B00075FECA}"/>
                  </a:ext>
                </a:extLst>
              </p14:cNvPr>
              <p14:cNvContentPartPr/>
              <p14:nvPr/>
            </p14:nvContentPartPr>
            <p14:xfrm>
              <a:off x="8666288" y="5869909"/>
              <a:ext cx="172440" cy="102240"/>
            </p14:xfrm>
          </p:contentPart>
        </mc:Choice>
        <mc:Fallback>
          <p:pic>
            <p:nvPicPr>
              <p:cNvPr id="44" name="墨迹 43">
                <a:extLst>
                  <a:ext uri="{FF2B5EF4-FFF2-40B4-BE49-F238E27FC236}">
                    <a16:creationId xmlns:a16="http://schemas.microsoft.com/office/drawing/2014/main" id="{4F316F5B-E993-4272-9729-A9B00075FECA}"/>
                  </a:ext>
                </a:extLst>
              </p:cNvPr>
              <p:cNvPicPr/>
              <p:nvPr/>
            </p:nvPicPr>
            <p:blipFill>
              <a:blip r:embed="rId25"/>
              <a:stretch>
                <a:fillRect/>
              </a:stretch>
            </p:blipFill>
            <p:spPr>
              <a:xfrm>
                <a:off x="8657288" y="5861269"/>
                <a:ext cx="1900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 name="墨迹 44">
                <a:extLst>
                  <a:ext uri="{FF2B5EF4-FFF2-40B4-BE49-F238E27FC236}">
                    <a16:creationId xmlns:a16="http://schemas.microsoft.com/office/drawing/2014/main" id="{D7621CB9-B5F1-4A0B-B029-CE72139A6839}"/>
                  </a:ext>
                </a:extLst>
              </p14:cNvPr>
              <p14:cNvContentPartPr/>
              <p14:nvPr/>
            </p14:nvContentPartPr>
            <p14:xfrm>
              <a:off x="8880128" y="6017869"/>
              <a:ext cx="70920" cy="251640"/>
            </p14:xfrm>
          </p:contentPart>
        </mc:Choice>
        <mc:Fallback>
          <p:pic>
            <p:nvPicPr>
              <p:cNvPr id="45" name="墨迹 44">
                <a:extLst>
                  <a:ext uri="{FF2B5EF4-FFF2-40B4-BE49-F238E27FC236}">
                    <a16:creationId xmlns:a16="http://schemas.microsoft.com/office/drawing/2014/main" id="{D7621CB9-B5F1-4A0B-B029-CE72139A6839}"/>
                  </a:ext>
                </a:extLst>
              </p:cNvPr>
              <p:cNvPicPr/>
              <p:nvPr/>
            </p:nvPicPr>
            <p:blipFill>
              <a:blip r:embed="rId27"/>
              <a:stretch>
                <a:fillRect/>
              </a:stretch>
            </p:blipFill>
            <p:spPr>
              <a:xfrm>
                <a:off x="8871128" y="6008869"/>
                <a:ext cx="8856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6" name="墨迹 45">
                <a:extLst>
                  <a:ext uri="{FF2B5EF4-FFF2-40B4-BE49-F238E27FC236}">
                    <a16:creationId xmlns:a16="http://schemas.microsoft.com/office/drawing/2014/main" id="{F25AA269-70C0-417B-9F5A-E2762E2ADE8A}"/>
                  </a:ext>
                </a:extLst>
              </p14:cNvPr>
              <p14:cNvContentPartPr/>
              <p14:nvPr/>
            </p14:nvContentPartPr>
            <p14:xfrm>
              <a:off x="8895968" y="6022909"/>
              <a:ext cx="94320" cy="122760"/>
            </p14:xfrm>
          </p:contentPart>
        </mc:Choice>
        <mc:Fallback>
          <p:pic>
            <p:nvPicPr>
              <p:cNvPr id="46" name="墨迹 45">
                <a:extLst>
                  <a:ext uri="{FF2B5EF4-FFF2-40B4-BE49-F238E27FC236}">
                    <a16:creationId xmlns:a16="http://schemas.microsoft.com/office/drawing/2014/main" id="{F25AA269-70C0-417B-9F5A-E2762E2ADE8A}"/>
                  </a:ext>
                </a:extLst>
              </p:cNvPr>
              <p:cNvPicPr/>
              <p:nvPr/>
            </p:nvPicPr>
            <p:blipFill>
              <a:blip r:embed="rId29"/>
              <a:stretch>
                <a:fillRect/>
              </a:stretch>
            </p:blipFill>
            <p:spPr>
              <a:xfrm>
                <a:off x="8887328" y="6014269"/>
                <a:ext cx="11196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7" name="墨迹 46">
                <a:extLst>
                  <a:ext uri="{FF2B5EF4-FFF2-40B4-BE49-F238E27FC236}">
                    <a16:creationId xmlns:a16="http://schemas.microsoft.com/office/drawing/2014/main" id="{8C357600-075E-4478-AE1C-F85B378C0043}"/>
                  </a:ext>
                </a:extLst>
              </p14:cNvPr>
              <p14:cNvContentPartPr/>
              <p14:nvPr/>
            </p14:nvContentPartPr>
            <p14:xfrm>
              <a:off x="4104008" y="6076189"/>
              <a:ext cx="4678200" cy="564120"/>
            </p14:xfrm>
          </p:contentPart>
        </mc:Choice>
        <mc:Fallback>
          <p:pic>
            <p:nvPicPr>
              <p:cNvPr id="47" name="墨迹 46">
                <a:extLst>
                  <a:ext uri="{FF2B5EF4-FFF2-40B4-BE49-F238E27FC236}">
                    <a16:creationId xmlns:a16="http://schemas.microsoft.com/office/drawing/2014/main" id="{8C357600-075E-4478-AE1C-F85B378C0043}"/>
                  </a:ext>
                </a:extLst>
              </p:cNvPr>
              <p:cNvPicPr/>
              <p:nvPr/>
            </p:nvPicPr>
            <p:blipFill>
              <a:blip r:embed="rId31"/>
              <a:stretch>
                <a:fillRect/>
              </a:stretch>
            </p:blipFill>
            <p:spPr>
              <a:xfrm>
                <a:off x="4095008" y="6067189"/>
                <a:ext cx="4695840" cy="5817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0833E-6 2.22222E-6 L 0.07448 0.00139 " pathEditMode="relative" rAng="0" ptsTypes="AA">
                                      <p:cBhvr>
                                        <p:cTn id="6" dur="2000" fill="hold"/>
                                        <p:tgtEl>
                                          <p:spTgt spid="187404"/>
                                        </p:tgtEl>
                                        <p:attrNameLst>
                                          <p:attrName>ppt_x</p:attrName>
                                          <p:attrName>ppt_y</p:attrName>
                                        </p:attrNameLst>
                                      </p:cBhvr>
                                      <p:rCtr x="3724"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CD63CF1-1477-463D-8CD1-415D6C4670A1}"/>
              </a:ext>
            </a:extLst>
          </p:cNvPr>
          <p:cNvSpPr>
            <a:spLocks noGrp="1" noChangeArrowheads="1"/>
          </p:cNvSpPr>
          <p:nvPr>
            <p:ph type="title"/>
          </p:nvPr>
        </p:nvSpPr>
        <p:spPr>
          <a:xfrm>
            <a:off x="914400" y="533400"/>
            <a:ext cx="10363200" cy="533400"/>
          </a:xfrm>
        </p:spPr>
        <p:txBody>
          <a:bodyPr/>
          <a:lstStyle/>
          <a:p>
            <a:r>
              <a:rPr lang="zh-CN" altLang="en-US" dirty="0"/>
              <a:t>例</a:t>
            </a:r>
            <a:r>
              <a:rPr lang="en-US" altLang="zh-CN" dirty="0"/>
              <a:t>2.9</a:t>
            </a:r>
          </a:p>
        </p:txBody>
      </p:sp>
      <p:sp>
        <p:nvSpPr>
          <p:cNvPr id="176131" name="Rectangle 3">
            <a:extLst>
              <a:ext uri="{FF2B5EF4-FFF2-40B4-BE49-F238E27FC236}">
                <a16:creationId xmlns:a16="http://schemas.microsoft.com/office/drawing/2014/main" id="{B9BEB04C-FD8A-4C9D-83DA-1A805A7DF7CB}"/>
              </a:ext>
            </a:extLst>
          </p:cNvPr>
          <p:cNvSpPr>
            <a:spLocks noGrp="1" noChangeArrowheads="1"/>
          </p:cNvSpPr>
          <p:nvPr>
            <p:ph type="body" idx="1"/>
          </p:nvPr>
        </p:nvSpPr>
        <p:spPr>
          <a:xfrm>
            <a:off x="304800" y="1143000"/>
            <a:ext cx="11480800" cy="5410200"/>
          </a:xfrm>
        </p:spPr>
        <p:txBody>
          <a:bodyPr/>
          <a:lstStyle/>
          <a:p>
            <a:pPr>
              <a:lnSpc>
                <a:spcPct val="150000"/>
              </a:lnSpc>
              <a:spcBef>
                <a:spcPts val="600"/>
              </a:spcBef>
            </a:pPr>
            <a:r>
              <a:rPr lang="zh-CN" altLang="en-US" dirty="0"/>
              <a:t>建立一个带头结点的线性链表，用以</a:t>
            </a:r>
            <a:r>
              <a:rPr lang="zh-CN" altLang="en-US" dirty="0">
                <a:solidFill>
                  <a:srgbClr val="00B050"/>
                </a:solidFill>
              </a:rPr>
              <a:t>存放</a:t>
            </a:r>
            <a:r>
              <a:rPr lang="zh-CN" altLang="en-US" dirty="0"/>
              <a:t>输入的</a:t>
            </a:r>
            <a:r>
              <a:rPr lang="zh-CN" altLang="en-US" dirty="0">
                <a:solidFill>
                  <a:srgbClr val="00B050"/>
                </a:solidFill>
              </a:rPr>
              <a:t>二进制数</a:t>
            </a:r>
            <a:r>
              <a:rPr lang="zh-CN" altLang="en-US" dirty="0"/>
              <a:t>，链表中</a:t>
            </a:r>
            <a:r>
              <a:rPr lang="zh-CN" altLang="en-US" dirty="0">
                <a:solidFill>
                  <a:srgbClr val="00B050"/>
                </a:solidFill>
              </a:rPr>
              <a:t>每个结点</a:t>
            </a:r>
            <a:r>
              <a:rPr lang="zh-CN" altLang="en-US" dirty="0"/>
              <a:t>的</a:t>
            </a:r>
            <a:r>
              <a:rPr lang="en-US" altLang="zh-CN" dirty="0"/>
              <a:t>data</a:t>
            </a:r>
            <a:r>
              <a:rPr lang="zh-CN" altLang="en-US" dirty="0"/>
              <a:t>域存放</a:t>
            </a:r>
            <a:r>
              <a:rPr lang="zh-CN" altLang="en-US" dirty="0">
                <a:solidFill>
                  <a:srgbClr val="00B050"/>
                </a:solidFill>
              </a:rPr>
              <a:t>一个</a:t>
            </a:r>
            <a:r>
              <a:rPr lang="zh-CN" altLang="en-US" dirty="0"/>
              <a:t>二进制位。并在此链表上实现对二进制数</a:t>
            </a:r>
            <a:r>
              <a:rPr lang="zh-CN" altLang="en-US" dirty="0">
                <a:solidFill>
                  <a:srgbClr val="00B050"/>
                </a:solidFill>
              </a:rPr>
              <a:t>加</a:t>
            </a:r>
            <a:r>
              <a:rPr lang="en-US" altLang="zh-CN" dirty="0">
                <a:solidFill>
                  <a:srgbClr val="00B050"/>
                </a:solidFill>
              </a:rPr>
              <a:t>1</a:t>
            </a:r>
            <a:r>
              <a:rPr lang="zh-CN" altLang="en-US" dirty="0"/>
              <a:t>的运算 。</a:t>
            </a:r>
            <a:endParaRPr lang="en-US" altLang="zh-CN" dirty="0"/>
          </a:p>
          <a:p>
            <a:pPr>
              <a:lnSpc>
                <a:spcPct val="150000"/>
              </a:lnSpc>
              <a:spcBef>
                <a:spcPts val="600"/>
              </a:spcBef>
            </a:pPr>
            <a:r>
              <a:rPr lang="zh-CN" altLang="en-US" dirty="0"/>
              <a:t>①建链表：带二进制数可用带头结点的</a:t>
            </a:r>
            <a:r>
              <a:rPr lang="zh-CN" altLang="en-US" dirty="0">
                <a:solidFill>
                  <a:srgbClr val="00B050"/>
                </a:solidFill>
              </a:rPr>
              <a:t>单链表</a:t>
            </a:r>
            <a:r>
              <a:rPr lang="zh-CN" altLang="en-US" dirty="0"/>
              <a:t>存储，</a:t>
            </a:r>
            <a:r>
              <a:rPr lang="zh-CN" altLang="en-US" dirty="0">
                <a:solidFill>
                  <a:srgbClr val="00B050"/>
                </a:solidFill>
              </a:rPr>
              <a:t>第一个结点</a:t>
            </a:r>
            <a:r>
              <a:rPr lang="zh-CN" altLang="en-US" dirty="0"/>
              <a:t>存储二进制数的</a:t>
            </a:r>
            <a:r>
              <a:rPr lang="zh-CN" altLang="en-US" dirty="0">
                <a:solidFill>
                  <a:srgbClr val="00B050"/>
                </a:solidFill>
              </a:rPr>
              <a:t>最高位</a:t>
            </a:r>
            <a:r>
              <a:rPr lang="zh-CN" altLang="en-US" dirty="0"/>
              <a:t>，依次存储，</a:t>
            </a:r>
            <a:r>
              <a:rPr lang="zh-CN" altLang="en-US" dirty="0">
                <a:solidFill>
                  <a:srgbClr val="00B050"/>
                </a:solidFill>
              </a:rPr>
              <a:t>最后一个</a:t>
            </a:r>
            <a:r>
              <a:rPr lang="zh-CN" altLang="en-US" dirty="0"/>
              <a:t>结点存储二进制数的</a:t>
            </a:r>
            <a:r>
              <a:rPr lang="zh-CN" altLang="en-US" dirty="0">
                <a:solidFill>
                  <a:srgbClr val="00B050"/>
                </a:solidFill>
              </a:rPr>
              <a:t>最低位</a:t>
            </a:r>
            <a:r>
              <a:rPr lang="zh-CN" altLang="en-US" dirty="0"/>
              <a:t>。</a:t>
            </a:r>
          </a:p>
          <a:p>
            <a:pPr>
              <a:lnSpc>
                <a:spcPct val="150000"/>
              </a:lnSpc>
              <a:spcBef>
                <a:spcPts val="600"/>
              </a:spcBef>
            </a:pPr>
            <a:r>
              <a:rPr lang="zh-CN" altLang="en-US" dirty="0"/>
              <a:t>②</a:t>
            </a:r>
            <a:r>
              <a:rPr lang="zh-CN" altLang="en-US" dirty="0">
                <a:solidFill>
                  <a:srgbClr val="00B050"/>
                </a:solidFill>
              </a:rPr>
              <a:t>二进制</a:t>
            </a:r>
            <a:r>
              <a:rPr lang="zh-CN" altLang="en-US" dirty="0"/>
              <a:t>加法规则：实现二进制数加</a:t>
            </a:r>
            <a:r>
              <a:rPr lang="en-US" altLang="zh-CN" dirty="0"/>
              <a:t>1</a:t>
            </a:r>
            <a:r>
              <a:rPr lang="zh-CN" altLang="en-US" dirty="0"/>
              <a:t>运算，方向</a:t>
            </a:r>
            <a:r>
              <a:rPr lang="zh-CN" altLang="en-US" dirty="0">
                <a:solidFill>
                  <a:srgbClr val="00B050"/>
                </a:solidFill>
              </a:rPr>
              <a:t>从低位往高位</a:t>
            </a:r>
            <a:r>
              <a:rPr lang="zh-CN" altLang="en-US" dirty="0"/>
              <a:t>找到</a:t>
            </a:r>
            <a:r>
              <a:rPr lang="zh-CN" altLang="en-US" dirty="0">
                <a:solidFill>
                  <a:srgbClr val="00B050"/>
                </a:solidFill>
              </a:rPr>
              <a:t>第一个</a:t>
            </a:r>
            <a:r>
              <a:rPr lang="zh-CN" altLang="en-US" dirty="0"/>
              <a:t>值为</a:t>
            </a:r>
            <a:r>
              <a:rPr lang="en-US" altLang="zh-CN" dirty="0">
                <a:solidFill>
                  <a:srgbClr val="FF0000"/>
                </a:solidFill>
              </a:rPr>
              <a:t>0</a:t>
            </a:r>
            <a:r>
              <a:rPr lang="zh-CN" altLang="en-US" dirty="0"/>
              <a:t>的位，从该位开始，对后面所有低位进行</a:t>
            </a:r>
            <a:r>
              <a:rPr lang="zh-CN" altLang="en-US" dirty="0">
                <a:solidFill>
                  <a:srgbClr val="FF0000"/>
                </a:solidFill>
              </a:rPr>
              <a:t>求反</a:t>
            </a:r>
            <a:r>
              <a:rPr lang="zh-CN" altLang="en-US" dirty="0"/>
              <a:t>运算。</a:t>
            </a:r>
          </a:p>
          <a:p>
            <a:pPr>
              <a:lnSpc>
                <a:spcPct val="150000"/>
              </a:lnSpc>
              <a:spcBef>
                <a:spcPts val="600"/>
              </a:spcBef>
            </a:pPr>
            <a:r>
              <a:rPr lang="zh-CN" altLang="en-US" dirty="0"/>
              <a:t>例如：</a:t>
            </a:r>
            <a:r>
              <a:rPr lang="en-US" altLang="zh-CN" dirty="0"/>
              <a:t>10</a:t>
            </a:r>
            <a:r>
              <a:rPr lang="en-US" altLang="zh-CN" dirty="0">
                <a:highlight>
                  <a:srgbClr val="FFFF00"/>
                </a:highlight>
              </a:rPr>
              <a:t>0</a:t>
            </a:r>
            <a:r>
              <a:rPr lang="en-US" altLang="zh-CN" dirty="0">
                <a:solidFill>
                  <a:srgbClr val="00B050"/>
                </a:solidFill>
              </a:rPr>
              <a:t>11</a:t>
            </a:r>
            <a:r>
              <a:rPr lang="en-US" altLang="zh-CN" dirty="0"/>
              <a:t>+1=10</a:t>
            </a:r>
            <a:r>
              <a:rPr lang="en-US" altLang="zh-CN" dirty="0">
                <a:highlight>
                  <a:srgbClr val="FFFF00"/>
                </a:highlight>
              </a:rPr>
              <a:t>1</a:t>
            </a:r>
            <a:r>
              <a:rPr lang="en-US" altLang="zh-CN" dirty="0">
                <a:solidFill>
                  <a:srgbClr val="00B050"/>
                </a:solidFill>
              </a:rPr>
              <a:t>00</a:t>
            </a:r>
            <a:endParaRPr lang="zh-CN" altLang="en-US" dirty="0">
              <a:solidFill>
                <a:srgbClr val="00B050"/>
              </a:solidFill>
            </a:endParaRPr>
          </a:p>
        </p:txBody>
      </p:sp>
    </p:spTree>
    <p:extLst>
      <p:ext uri="{BB962C8B-B14F-4D97-AF65-F5344CB8AC3E}">
        <p14:creationId xmlns:p14="http://schemas.microsoft.com/office/powerpoint/2010/main" val="28205997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DCD63CF1-1477-463D-8CD1-415D6C4670A1}"/>
              </a:ext>
            </a:extLst>
          </p:cNvPr>
          <p:cNvSpPr>
            <a:spLocks noGrp="1" noChangeArrowheads="1"/>
          </p:cNvSpPr>
          <p:nvPr>
            <p:ph type="title"/>
          </p:nvPr>
        </p:nvSpPr>
        <p:spPr>
          <a:xfrm>
            <a:off x="914400" y="533400"/>
            <a:ext cx="10363200" cy="533400"/>
          </a:xfrm>
        </p:spPr>
        <p:txBody>
          <a:bodyPr/>
          <a:lstStyle/>
          <a:p>
            <a:r>
              <a:rPr lang="zh-CN" altLang="en-US" dirty="0"/>
              <a:t>例</a:t>
            </a:r>
            <a:r>
              <a:rPr lang="en-US" altLang="zh-CN" dirty="0"/>
              <a:t>2.9</a:t>
            </a:r>
          </a:p>
        </p:txBody>
      </p:sp>
      <p:sp>
        <p:nvSpPr>
          <p:cNvPr id="176131" name="Rectangle 3">
            <a:extLst>
              <a:ext uri="{FF2B5EF4-FFF2-40B4-BE49-F238E27FC236}">
                <a16:creationId xmlns:a16="http://schemas.microsoft.com/office/drawing/2014/main" id="{B9BEB04C-FD8A-4C9D-83DA-1A805A7DF7CB}"/>
              </a:ext>
            </a:extLst>
          </p:cNvPr>
          <p:cNvSpPr>
            <a:spLocks noGrp="1" noChangeArrowheads="1"/>
          </p:cNvSpPr>
          <p:nvPr>
            <p:ph type="body" idx="1"/>
          </p:nvPr>
        </p:nvSpPr>
        <p:spPr>
          <a:xfrm>
            <a:off x="304800" y="1295400"/>
            <a:ext cx="11480800" cy="52578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dirty="0"/>
              <a:t>③</a:t>
            </a:r>
            <a:r>
              <a:rPr lang="zh-CN" altLang="en-US" dirty="0">
                <a:solidFill>
                  <a:srgbClr val="00B050"/>
                </a:solidFill>
              </a:rPr>
              <a:t>链表</a:t>
            </a:r>
            <a:r>
              <a:rPr lang="zh-CN" altLang="en-US" dirty="0"/>
              <a:t>实现二进制加</a:t>
            </a:r>
            <a:r>
              <a:rPr lang="en-US" altLang="zh-CN" dirty="0"/>
              <a:t>1</a:t>
            </a:r>
            <a:r>
              <a:rPr lang="zh-CN" altLang="en-US" dirty="0"/>
              <a:t>时，</a:t>
            </a:r>
            <a:r>
              <a:rPr lang="zh-CN" altLang="en-US" dirty="0">
                <a:solidFill>
                  <a:srgbClr val="00B050"/>
                </a:solidFill>
              </a:rPr>
              <a:t>从高位往低位</a:t>
            </a:r>
            <a:r>
              <a:rPr lang="zh-CN" altLang="en-US" dirty="0"/>
              <a:t>与运算方向正好相反，从第一个结点开始找，找出</a:t>
            </a:r>
            <a:r>
              <a:rPr lang="zh-CN" altLang="en-US" dirty="0">
                <a:solidFill>
                  <a:srgbClr val="00B050"/>
                </a:solidFill>
              </a:rPr>
              <a:t>最后</a:t>
            </a:r>
            <a:r>
              <a:rPr lang="zh-CN" altLang="en-US" dirty="0"/>
              <a:t>一个值域为</a:t>
            </a:r>
            <a:r>
              <a:rPr lang="en-US" altLang="zh-CN" dirty="0">
                <a:solidFill>
                  <a:srgbClr val="00B050"/>
                </a:solidFill>
              </a:rPr>
              <a:t>0</a:t>
            </a:r>
            <a:r>
              <a:rPr lang="zh-CN" altLang="en-US" dirty="0"/>
              <a:t>的结点，把</a:t>
            </a:r>
            <a:r>
              <a:rPr lang="zh-CN" altLang="en-US" dirty="0">
                <a:solidFill>
                  <a:srgbClr val="00B050"/>
                </a:solidFill>
              </a:rPr>
              <a:t>该结</a:t>
            </a:r>
            <a:r>
              <a:rPr lang="zh-CN" altLang="en-US" dirty="0"/>
              <a:t>点值域赋为</a:t>
            </a:r>
            <a:r>
              <a:rPr lang="en-US" altLang="zh-CN" dirty="0">
                <a:solidFill>
                  <a:srgbClr val="00B050"/>
                </a:solidFill>
              </a:rPr>
              <a:t>1</a:t>
            </a:r>
            <a:r>
              <a:rPr lang="zh-CN" altLang="en-US" dirty="0"/>
              <a:t>，</a:t>
            </a:r>
            <a:r>
              <a:rPr lang="zh-CN" altLang="en-US" dirty="0">
                <a:solidFill>
                  <a:srgbClr val="00B050"/>
                </a:solidFill>
              </a:rPr>
              <a:t>其后</a:t>
            </a:r>
            <a:r>
              <a:rPr lang="zh-CN" altLang="en-US" dirty="0"/>
              <a:t>所有结点的值域赋为</a:t>
            </a:r>
            <a:r>
              <a:rPr lang="en-US" altLang="zh-CN" dirty="0">
                <a:solidFill>
                  <a:srgbClr val="00B050"/>
                </a:solidFill>
              </a:rPr>
              <a:t>0</a:t>
            </a:r>
            <a:r>
              <a:rPr lang="zh-CN" altLang="en-US" dirty="0"/>
              <a:t>。例如：</a:t>
            </a:r>
            <a:r>
              <a:rPr lang="en-US" altLang="zh-CN" dirty="0"/>
              <a:t>10</a:t>
            </a:r>
            <a:r>
              <a:rPr lang="en-US" altLang="zh-CN" dirty="0">
                <a:highlight>
                  <a:srgbClr val="FFFF00"/>
                </a:highlight>
              </a:rPr>
              <a:t>0</a:t>
            </a:r>
            <a:r>
              <a:rPr lang="en-US" altLang="zh-CN" dirty="0">
                <a:solidFill>
                  <a:srgbClr val="FF0000"/>
                </a:solidFill>
              </a:rPr>
              <a:t>11</a:t>
            </a:r>
            <a:r>
              <a:rPr lang="en-US" altLang="zh-CN" dirty="0"/>
              <a:t>+1=10</a:t>
            </a:r>
            <a:r>
              <a:rPr lang="en-US" altLang="zh-CN" dirty="0">
                <a:highlight>
                  <a:srgbClr val="FFFF00"/>
                </a:highlight>
              </a:rPr>
              <a:t>1</a:t>
            </a:r>
            <a:r>
              <a:rPr lang="en-US" altLang="zh-CN" dirty="0">
                <a:solidFill>
                  <a:srgbClr val="FF0000"/>
                </a:solidFill>
              </a:rPr>
              <a:t>00</a:t>
            </a:r>
          </a:p>
          <a:p>
            <a:pPr>
              <a:lnSpc>
                <a:spcPct val="150000"/>
              </a:lnSpc>
              <a:spcBef>
                <a:spcPts val="600"/>
              </a:spcBef>
            </a:pPr>
            <a:r>
              <a:rPr lang="zh-CN" altLang="en-US" dirty="0"/>
              <a:t>④若在链表中</a:t>
            </a:r>
            <a:r>
              <a:rPr lang="zh-CN" altLang="en-US" dirty="0">
                <a:solidFill>
                  <a:srgbClr val="00B050"/>
                </a:solidFill>
              </a:rPr>
              <a:t>未</a:t>
            </a:r>
            <a:r>
              <a:rPr lang="zh-CN" altLang="en-US" dirty="0"/>
              <a:t>找到值域为</a:t>
            </a:r>
            <a:r>
              <a:rPr lang="en-US" altLang="zh-CN" dirty="0"/>
              <a:t>0</a:t>
            </a:r>
            <a:r>
              <a:rPr lang="zh-CN" altLang="en-US" dirty="0"/>
              <a:t>的结点，则表示该二进制数</a:t>
            </a:r>
            <a:r>
              <a:rPr lang="zh-CN" altLang="en-US" dirty="0">
                <a:solidFill>
                  <a:srgbClr val="00B050"/>
                </a:solidFill>
              </a:rPr>
              <a:t>各位均为</a:t>
            </a:r>
            <a:r>
              <a:rPr lang="en-US" altLang="zh-CN" dirty="0">
                <a:solidFill>
                  <a:srgbClr val="00B050"/>
                </a:solidFill>
              </a:rPr>
              <a:t>1</a:t>
            </a:r>
            <a:r>
              <a:rPr lang="zh-CN" altLang="en-US" dirty="0"/>
              <a:t>，此时，申请</a:t>
            </a:r>
            <a:r>
              <a:rPr lang="zh-CN" altLang="en-US" dirty="0">
                <a:solidFill>
                  <a:srgbClr val="00B050"/>
                </a:solidFill>
              </a:rPr>
              <a:t>一新结点</a:t>
            </a:r>
            <a:r>
              <a:rPr lang="zh-CN" altLang="en-US" dirty="0"/>
              <a:t>，值域为</a:t>
            </a:r>
            <a:r>
              <a:rPr lang="en-US" altLang="zh-CN" dirty="0">
                <a:solidFill>
                  <a:srgbClr val="00B050"/>
                </a:solidFill>
              </a:rPr>
              <a:t>1</a:t>
            </a:r>
            <a:r>
              <a:rPr lang="zh-CN" altLang="en-US" dirty="0"/>
              <a:t>，</a:t>
            </a:r>
            <a:r>
              <a:rPr lang="zh-CN" altLang="en-US" dirty="0">
                <a:solidFill>
                  <a:srgbClr val="00B050"/>
                </a:solidFill>
              </a:rPr>
              <a:t>插入</a:t>
            </a:r>
            <a:r>
              <a:rPr lang="zh-CN" altLang="en-US" dirty="0"/>
              <a:t>到头结点与原链表的第一个结点之间，成为</a:t>
            </a:r>
            <a:r>
              <a:rPr lang="zh-CN" altLang="en-US" dirty="0">
                <a:solidFill>
                  <a:srgbClr val="00B050"/>
                </a:solidFill>
              </a:rPr>
              <a:t>新</a:t>
            </a:r>
            <a:r>
              <a:rPr lang="zh-CN" altLang="en-US" dirty="0"/>
              <a:t>链表的</a:t>
            </a:r>
            <a:r>
              <a:rPr lang="zh-CN" altLang="en-US" dirty="0">
                <a:solidFill>
                  <a:srgbClr val="00B050"/>
                </a:solidFill>
              </a:rPr>
              <a:t>第一个</a:t>
            </a:r>
            <a:r>
              <a:rPr lang="zh-CN" altLang="en-US" dirty="0"/>
              <a:t>结点，</a:t>
            </a:r>
            <a:r>
              <a:rPr lang="zh-CN" altLang="en-US" dirty="0">
                <a:solidFill>
                  <a:srgbClr val="00B050"/>
                </a:solidFill>
              </a:rPr>
              <a:t>其后所有</a:t>
            </a:r>
            <a:r>
              <a:rPr lang="zh-CN" altLang="en-US" dirty="0"/>
              <a:t>结点的值域赋为</a:t>
            </a:r>
            <a:r>
              <a:rPr lang="en-US" altLang="zh-CN" dirty="0">
                <a:solidFill>
                  <a:srgbClr val="00B050"/>
                </a:solidFill>
              </a:rPr>
              <a:t>0</a:t>
            </a:r>
            <a:r>
              <a:rPr lang="zh-CN" altLang="en-US" dirty="0"/>
              <a:t>。例如：</a:t>
            </a:r>
            <a:r>
              <a:rPr lang="en-US" altLang="zh-CN" dirty="0"/>
              <a:t>11111+1=</a:t>
            </a:r>
            <a:r>
              <a:rPr lang="en-US" altLang="zh-CN" dirty="0">
                <a:highlight>
                  <a:srgbClr val="FFFF00"/>
                </a:highlight>
              </a:rPr>
              <a:t>1</a:t>
            </a:r>
            <a:r>
              <a:rPr lang="en-US" altLang="zh-CN" dirty="0">
                <a:solidFill>
                  <a:srgbClr val="00B050"/>
                </a:solidFill>
              </a:rPr>
              <a:t>00000</a:t>
            </a:r>
            <a:endParaRPr lang="zh-CN" altLang="en-US" dirty="0">
              <a:solidFill>
                <a:srgbClr val="00B050"/>
              </a:solidFill>
            </a:endParaRPr>
          </a:p>
          <a:p>
            <a:pPr>
              <a:lnSpc>
                <a:spcPct val="150000"/>
              </a:lnSpc>
              <a:spcBef>
                <a:spcPts val="600"/>
              </a:spcBef>
            </a:pPr>
            <a:endParaRPr lang="zh-CN" altLang="en-US" dirty="0"/>
          </a:p>
          <a:p>
            <a:pPr>
              <a:lnSpc>
                <a:spcPct val="150000"/>
              </a:lnSpc>
              <a:spcBef>
                <a:spcPts val="600"/>
              </a:spcBef>
            </a:pPr>
            <a:endParaRPr lang="zh-CN" altLang="en-US" dirty="0"/>
          </a:p>
        </p:txBody>
      </p:sp>
    </p:spTree>
    <p:extLst>
      <p:ext uri="{BB962C8B-B14F-4D97-AF65-F5344CB8AC3E}">
        <p14:creationId xmlns:p14="http://schemas.microsoft.com/office/powerpoint/2010/main" val="37598040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Rectangle 3">
            <a:extLst>
              <a:ext uri="{FF2B5EF4-FFF2-40B4-BE49-F238E27FC236}">
                <a16:creationId xmlns:a16="http://schemas.microsoft.com/office/drawing/2014/main" id="{95B5E608-C15A-4180-BF35-1DEEBAA8BFEB}"/>
              </a:ext>
            </a:extLst>
          </p:cNvPr>
          <p:cNvSpPr>
            <a:spLocks noGrp="1" noChangeArrowheads="1"/>
          </p:cNvSpPr>
          <p:nvPr>
            <p:ph type="body" idx="1"/>
          </p:nvPr>
        </p:nvSpPr>
        <p:spPr>
          <a:xfrm>
            <a:off x="609600" y="1371600"/>
            <a:ext cx="11252200" cy="5105400"/>
          </a:xfrm>
        </p:spPr>
        <p:txBody>
          <a:bodyPr/>
          <a:lstStyle/>
          <a:p>
            <a:pPr>
              <a:spcBef>
                <a:spcPts val="1200"/>
              </a:spcBef>
              <a:buFont typeface="Wingdings" panose="05000000000000000000" pitchFamily="2" charset="2"/>
              <a:buNone/>
            </a:pPr>
            <a:r>
              <a:rPr lang="en-US" altLang="zh-CN" sz="2000" dirty="0"/>
              <a:t>void </a:t>
            </a:r>
            <a:r>
              <a:rPr lang="en-US" altLang="zh-CN" sz="2000" dirty="0" err="1"/>
              <a:t>BinAdd</a:t>
            </a:r>
            <a:r>
              <a:rPr lang="en-US" altLang="zh-CN" sz="2000" dirty="0"/>
              <a:t>(</a:t>
            </a:r>
            <a:r>
              <a:rPr lang="en-US" altLang="zh-CN" sz="2000" dirty="0" err="1"/>
              <a:t>LinkList</a:t>
            </a:r>
            <a:r>
              <a:rPr lang="en-US" altLang="zh-CN" sz="2000" dirty="0"/>
              <a:t>  L) { </a:t>
            </a:r>
          </a:p>
          <a:p>
            <a:pPr>
              <a:spcBef>
                <a:spcPts val="1200"/>
              </a:spcBef>
              <a:buFont typeface="Wingdings" panose="05000000000000000000" pitchFamily="2" charset="2"/>
              <a:buNone/>
            </a:pPr>
            <a:r>
              <a:rPr lang="en-US" altLang="zh-CN" sz="2000" dirty="0"/>
              <a:t>	Node *q,*r,*temp,*s</a:t>
            </a:r>
            <a:r>
              <a:rPr lang="en-US" altLang="zh-CN" sz="2000" dirty="0">
                <a:solidFill>
                  <a:srgbClr val="00B050"/>
                </a:solidFill>
              </a:rPr>
              <a:t>;//</a:t>
            </a:r>
            <a:r>
              <a:rPr lang="zh-CN" altLang="en-US" sz="2000" dirty="0">
                <a:solidFill>
                  <a:srgbClr val="00B050"/>
                </a:solidFill>
              </a:rPr>
              <a:t>指针指向当前、尾、临时、新节点</a:t>
            </a:r>
            <a:endParaRPr lang="en-US" altLang="zh-CN" sz="2000" dirty="0">
              <a:solidFill>
                <a:srgbClr val="00B050"/>
              </a:solidFill>
            </a:endParaRPr>
          </a:p>
          <a:p>
            <a:pPr>
              <a:spcBef>
                <a:spcPts val="1200"/>
              </a:spcBef>
              <a:buFont typeface="Wingdings" panose="05000000000000000000" pitchFamily="2" charset="2"/>
              <a:buNone/>
            </a:pPr>
            <a:r>
              <a:rPr lang="en-US" altLang="zh-CN" sz="2000" dirty="0"/>
              <a:t>	q=L-&gt;next; </a:t>
            </a:r>
            <a:r>
              <a:rPr lang="en-US" altLang="zh-CN" sz="2000" dirty="0">
                <a:solidFill>
                  <a:srgbClr val="00B050"/>
                </a:solidFill>
              </a:rPr>
              <a:t>//</a:t>
            </a:r>
            <a:r>
              <a:rPr lang="zh-CN" altLang="en-US" sz="2000" dirty="0">
                <a:solidFill>
                  <a:srgbClr val="00B050"/>
                </a:solidFill>
              </a:rPr>
              <a:t>当前节点指针指向第</a:t>
            </a:r>
            <a:r>
              <a:rPr lang="en-US" altLang="zh-CN" sz="2000" dirty="0">
                <a:solidFill>
                  <a:srgbClr val="00B050"/>
                </a:solidFill>
              </a:rPr>
              <a:t>1</a:t>
            </a:r>
            <a:r>
              <a:rPr lang="zh-CN" altLang="en-US" sz="2000" dirty="0">
                <a:solidFill>
                  <a:srgbClr val="00B050"/>
                </a:solidFill>
              </a:rPr>
              <a:t>节点，即从最高位节点开始</a:t>
            </a:r>
            <a:endParaRPr lang="en-US" altLang="zh-CN" sz="2000" dirty="0">
              <a:solidFill>
                <a:srgbClr val="00B050"/>
              </a:solidFill>
            </a:endParaRPr>
          </a:p>
          <a:p>
            <a:pPr>
              <a:spcBef>
                <a:spcPts val="1200"/>
              </a:spcBef>
              <a:buFont typeface="Wingdings" panose="05000000000000000000" pitchFamily="2" charset="2"/>
              <a:buNone/>
            </a:pPr>
            <a:r>
              <a:rPr lang="en-US" altLang="zh-CN" sz="2000" dirty="0"/>
              <a:t>	r=L; </a:t>
            </a:r>
            <a:r>
              <a:rPr lang="en-US" altLang="zh-CN" sz="2000" dirty="0">
                <a:solidFill>
                  <a:srgbClr val="00B050"/>
                </a:solidFill>
              </a:rPr>
              <a:t>//</a:t>
            </a:r>
            <a:r>
              <a:rPr lang="zh-CN" altLang="en-US" sz="2000" dirty="0">
                <a:solidFill>
                  <a:srgbClr val="00B050"/>
                </a:solidFill>
              </a:rPr>
              <a:t>尾节点指针指向头节点</a:t>
            </a:r>
            <a:endParaRPr lang="en-US" altLang="zh-CN" sz="2000" dirty="0">
              <a:solidFill>
                <a:srgbClr val="00B050"/>
              </a:solidFill>
            </a:endParaRPr>
          </a:p>
          <a:p>
            <a:pPr>
              <a:spcBef>
                <a:spcPts val="1200"/>
              </a:spcBef>
              <a:buFont typeface="Wingdings" panose="05000000000000000000" pitchFamily="2" charset="2"/>
              <a:buNone/>
            </a:pPr>
            <a:r>
              <a:rPr lang="en-US" altLang="zh-CN" sz="2000" dirty="0"/>
              <a:t>	while(q!=NULL) {  </a:t>
            </a:r>
            <a:r>
              <a:rPr lang="en-US" altLang="zh-CN" sz="2000" dirty="0">
                <a:solidFill>
                  <a:srgbClr val="CC00CC"/>
                </a:solidFill>
              </a:rPr>
              <a:t>/*</a:t>
            </a:r>
            <a:r>
              <a:rPr lang="zh-CN" altLang="en-US" sz="2000" dirty="0">
                <a:solidFill>
                  <a:srgbClr val="CC00CC"/>
                </a:solidFill>
              </a:rPr>
              <a:t>查找最后一个值域为</a:t>
            </a:r>
            <a:r>
              <a:rPr lang="en-US" altLang="zh-CN" sz="2000" dirty="0">
                <a:solidFill>
                  <a:srgbClr val="CC00CC"/>
                </a:solidFill>
              </a:rPr>
              <a:t>0</a:t>
            </a:r>
            <a:r>
              <a:rPr lang="zh-CN" altLang="en-US" sz="2000" dirty="0">
                <a:solidFill>
                  <a:srgbClr val="CC00CC"/>
                </a:solidFill>
              </a:rPr>
              <a:t>的结点*</a:t>
            </a:r>
            <a:r>
              <a:rPr lang="en-US" altLang="zh-CN" sz="2000" dirty="0">
                <a:solidFill>
                  <a:srgbClr val="CC00CC"/>
                </a:solidFill>
              </a:rPr>
              <a:t>/</a:t>
            </a:r>
          </a:p>
          <a:p>
            <a:pPr>
              <a:spcBef>
                <a:spcPts val="1200"/>
              </a:spcBef>
              <a:buFont typeface="Wingdings" panose="05000000000000000000" pitchFamily="2" charset="2"/>
              <a:buNone/>
            </a:pPr>
            <a:r>
              <a:rPr lang="en-US" altLang="zh-CN" sz="2000" dirty="0"/>
              <a:t>	     if(q-&gt;data == 0) </a:t>
            </a:r>
            <a:r>
              <a:rPr lang="en-US" altLang="zh-CN" sz="2000" dirty="0">
                <a:solidFill>
                  <a:srgbClr val="00B050"/>
                </a:solidFill>
              </a:rPr>
              <a:t>//</a:t>
            </a:r>
            <a:r>
              <a:rPr lang="zh-CN" altLang="en-US" sz="2000" dirty="0">
                <a:solidFill>
                  <a:srgbClr val="00B050"/>
                </a:solidFill>
              </a:rPr>
              <a:t>若当前节点数据为</a:t>
            </a:r>
            <a:r>
              <a:rPr lang="en-US" altLang="zh-CN" sz="2000" dirty="0">
                <a:solidFill>
                  <a:srgbClr val="00B050"/>
                </a:solidFill>
              </a:rPr>
              <a:t>0</a:t>
            </a:r>
          </a:p>
          <a:p>
            <a:pPr>
              <a:spcBef>
                <a:spcPts val="1200"/>
              </a:spcBef>
              <a:buFont typeface="Wingdings" panose="05000000000000000000" pitchFamily="2" charset="2"/>
              <a:buNone/>
            </a:pPr>
            <a:r>
              <a:rPr lang="en-US" altLang="zh-CN" sz="2000" dirty="0"/>
              <a:t>	          r = q; </a:t>
            </a:r>
            <a:r>
              <a:rPr lang="en-US" altLang="zh-CN" sz="2000" dirty="0">
                <a:solidFill>
                  <a:srgbClr val="00B050"/>
                </a:solidFill>
              </a:rPr>
              <a:t>//</a:t>
            </a:r>
            <a:r>
              <a:rPr lang="zh-CN" altLang="en-US" sz="2000" dirty="0">
                <a:solidFill>
                  <a:srgbClr val="00B050"/>
                </a:solidFill>
              </a:rPr>
              <a:t>尾节点指针移到当前节点</a:t>
            </a:r>
            <a:endParaRPr lang="en-US" altLang="zh-CN" sz="2000" dirty="0">
              <a:solidFill>
                <a:srgbClr val="00B050"/>
              </a:solidFill>
            </a:endParaRPr>
          </a:p>
          <a:p>
            <a:pPr>
              <a:spcBef>
                <a:spcPts val="1200"/>
              </a:spcBef>
              <a:buFont typeface="Wingdings" panose="05000000000000000000" pitchFamily="2" charset="2"/>
              <a:buNone/>
            </a:pPr>
            <a:r>
              <a:rPr lang="en-US" altLang="zh-CN" sz="2000" dirty="0"/>
              <a:t>         q = q-&gt;next; </a:t>
            </a:r>
            <a:r>
              <a:rPr lang="en-US" altLang="zh-CN" sz="2000" dirty="0">
                <a:solidFill>
                  <a:srgbClr val="00B050"/>
                </a:solidFill>
              </a:rPr>
              <a:t>//</a:t>
            </a:r>
            <a:r>
              <a:rPr lang="zh-CN" altLang="en-US" sz="2000" dirty="0">
                <a:solidFill>
                  <a:srgbClr val="00B050"/>
                </a:solidFill>
              </a:rPr>
              <a:t>当前节点指针后移下一节点</a:t>
            </a:r>
            <a:endParaRPr lang="en-US" altLang="zh-CN" sz="2000" dirty="0">
              <a:solidFill>
                <a:srgbClr val="00B050"/>
              </a:solidFill>
            </a:endParaRPr>
          </a:p>
          <a:p>
            <a:pPr>
              <a:spcBef>
                <a:spcPts val="1200"/>
              </a:spcBef>
              <a:buFont typeface="Wingdings" panose="05000000000000000000" pitchFamily="2" charset="2"/>
              <a:buNone/>
            </a:pPr>
            <a:r>
              <a:rPr lang="en-US" altLang="zh-CN" sz="2000" dirty="0"/>
              <a:t>	 }</a:t>
            </a:r>
            <a:r>
              <a:rPr lang="en-US" altLang="zh-CN" sz="2000" dirty="0">
                <a:solidFill>
                  <a:srgbClr val="CC00CC"/>
                </a:solidFill>
              </a:rPr>
              <a:t> /*</a:t>
            </a:r>
            <a:r>
              <a:rPr lang="zh-CN" altLang="en-US" sz="2000" dirty="0">
                <a:solidFill>
                  <a:srgbClr val="CC00CC"/>
                </a:solidFill>
              </a:rPr>
              <a:t>如果找不到值域为</a:t>
            </a:r>
            <a:r>
              <a:rPr lang="en-US" altLang="zh-CN" sz="2000" dirty="0">
                <a:solidFill>
                  <a:srgbClr val="CC00CC"/>
                </a:solidFill>
              </a:rPr>
              <a:t>0</a:t>
            </a:r>
            <a:r>
              <a:rPr lang="zh-CN" altLang="en-US" sz="2000" dirty="0">
                <a:solidFill>
                  <a:srgbClr val="CC00CC"/>
                </a:solidFill>
              </a:rPr>
              <a:t>的结点，说明全</a:t>
            </a:r>
            <a:r>
              <a:rPr lang="en-US" altLang="zh-CN" sz="2000" dirty="0">
                <a:solidFill>
                  <a:srgbClr val="CC00CC"/>
                </a:solidFill>
              </a:rPr>
              <a:t>1</a:t>
            </a:r>
            <a:r>
              <a:rPr lang="zh-CN" altLang="en-US" sz="2000" dirty="0">
                <a:solidFill>
                  <a:srgbClr val="CC00CC"/>
                </a:solidFill>
              </a:rPr>
              <a:t>，则</a:t>
            </a:r>
            <a:r>
              <a:rPr lang="en-US" altLang="zh-CN" sz="2000" dirty="0">
                <a:solidFill>
                  <a:srgbClr val="CC00CC"/>
                </a:solidFill>
              </a:rPr>
              <a:t>r=L </a:t>
            </a:r>
            <a:r>
              <a:rPr lang="zh-CN" altLang="en-US" sz="2000" dirty="0">
                <a:solidFill>
                  <a:srgbClr val="CC00CC"/>
                </a:solidFill>
              </a:rPr>
              <a:t>*</a:t>
            </a:r>
            <a:r>
              <a:rPr lang="en-US" altLang="zh-CN" sz="2000" dirty="0">
                <a:solidFill>
                  <a:srgbClr val="CC00CC"/>
                </a:solidFill>
              </a:rPr>
              <a:t>/</a:t>
            </a:r>
            <a:endParaRPr lang="en-US" altLang="zh-CN" sz="2000" dirty="0"/>
          </a:p>
          <a:p>
            <a:pPr>
              <a:spcBef>
                <a:spcPts val="1200"/>
              </a:spcBef>
              <a:buFont typeface="Wingdings" panose="05000000000000000000" pitchFamily="2" charset="2"/>
              <a:buNone/>
            </a:pPr>
            <a:r>
              <a:rPr lang="en-US" altLang="zh-CN" sz="2000" dirty="0"/>
              <a:t>	</a:t>
            </a:r>
          </a:p>
        </p:txBody>
      </p:sp>
      <p:sp>
        <p:nvSpPr>
          <p:cNvPr id="7" name="Rectangle 2">
            <a:extLst>
              <a:ext uri="{FF2B5EF4-FFF2-40B4-BE49-F238E27FC236}">
                <a16:creationId xmlns:a16="http://schemas.microsoft.com/office/drawing/2014/main" id="{83DDCD48-14B9-49C8-A1B8-75F7E16C5998}"/>
              </a:ext>
            </a:extLst>
          </p:cNvPr>
          <p:cNvSpPr>
            <a:spLocks noGrp="1" noChangeArrowheads="1"/>
          </p:cNvSpPr>
          <p:nvPr>
            <p:ph type="title"/>
          </p:nvPr>
        </p:nvSpPr>
        <p:spPr>
          <a:xfrm>
            <a:off x="914400" y="685800"/>
            <a:ext cx="10363200" cy="533400"/>
          </a:xfrm>
        </p:spPr>
        <p:txBody>
          <a:bodyPr/>
          <a:lstStyle/>
          <a:p>
            <a:r>
              <a:rPr lang="zh-CN" altLang="en-US" dirty="0"/>
              <a:t>例</a:t>
            </a:r>
            <a:r>
              <a:rPr lang="en-US" altLang="zh-CN" dirty="0"/>
              <a:t>2.9</a:t>
            </a:r>
          </a:p>
        </p:txBody>
      </p:sp>
      <p:grpSp>
        <p:nvGrpSpPr>
          <p:cNvPr id="4" name="组合 3">
            <a:extLst>
              <a:ext uri="{FF2B5EF4-FFF2-40B4-BE49-F238E27FC236}">
                <a16:creationId xmlns:a16="http://schemas.microsoft.com/office/drawing/2014/main" id="{117029C2-78A0-4F4A-A71B-A8C09DD103F0}"/>
              </a:ext>
            </a:extLst>
          </p:cNvPr>
          <p:cNvGrpSpPr/>
          <p:nvPr/>
        </p:nvGrpSpPr>
        <p:grpSpPr>
          <a:xfrm>
            <a:off x="4524148" y="2590800"/>
            <a:ext cx="7061796" cy="971248"/>
            <a:chOff x="4731223" y="1026691"/>
            <a:chExt cx="7061796" cy="971248"/>
          </a:xfrm>
        </p:grpSpPr>
        <p:grpSp>
          <p:nvGrpSpPr>
            <p:cNvPr id="5" name="组合 4">
              <a:extLst>
                <a:ext uri="{FF2B5EF4-FFF2-40B4-BE49-F238E27FC236}">
                  <a16:creationId xmlns:a16="http://schemas.microsoft.com/office/drawing/2014/main" id="{93421608-3652-4752-8823-838C4F81288D}"/>
                </a:ext>
              </a:extLst>
            </p:cNvPr>
            <p:cNvGrpSpPr/>
            <p:nvPr/>
          </p:nvGrpSpPr>
          <p:grpSpPr>
            <a:xfrm>
              <a:off x="4731223" y="1026691"/>
              <a:ext cx="7061796" cy="971248"/>
              <a:chOff x="5558942" y="1091127"/>
              <a:chExt cx="7061796" cy="971248"/>
            </a:xfrm>
          </p:grpSpPr>
          <p:sp>
            <p:nvSpPr>
              <p:cNvPr id="10" name="Rectangle 6">
                <a:extLst>
                  <a:ext uri="{FF2B5EF4-FFF2-40B4-BE49-F238E27FC236}">
                    <a16:creationId xmlns:a16="http://schemas.microsoft.com/office/drawing/2014/main" id="{8DD4577D-7408-493E-99AF-5DC019BA72ED}"/>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 name="Rectangle 7">
                <a:extLst>
                  <a:ext uri="{FF2B5EF4-FFF2-40B4-BE49-F238E27FC236}">
                    <a16:creationId xmlns:a16="http://schemas.microsoft.com/office/drawing/2014/main" id="{627B757F-3613-4A88-9653-D3C3A81A0190}"/>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2" name="Rectangle 28">
                <a:extLst>
                  <a:ext uri="{FF2B5EF4-FFF2-40B4-BE49-F238E27FC236}">
                    <a16:creationId xmlns:a16="http://schemas.microsoft.com/office/drawing/2014/main" id="{0E4E0CD1-2CC6-4FA6-8E7D-C148A6D8A807}"/>
                  </a:ext>
                </a:extLst>
              </p:cNvPr>
              <p:cNvSpPr>
                <a:spLocks noChangeArrowheads="1"/>
              </p:cNvSpPr>
              <p:nvPr/>
            </p:nvSpPr>
            <p:spPr bwMode="auto">
              <a:xfrm>
                <a:off x="6993938"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13" name="Rectangle 29">
                <a:extLst>
                  <a:ext uri="{FF2B5EF4-FFF2-40B4-BE49-F238E27FC236}">
                    <a16:creationId xmlns:a16="http://schemas.microsoft.com/office/drawing/2014/main" id="{FF2ACC3B-7547-42A6-A153-354ABE17E66D}"/>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4" name="Rectangle 30">
                <a:extLst>
                  <a:ext uri="{FF2B5EF4-FFF2-40B4-BE49-F238E27FC236}">
                    <a16:creationId xmlns:a16="http://schemas.microsoft.com/office/drawing/2014/main" id="{96BB8A47-269B-469F-A2A5-242D8874F3D6}"/>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0</a:t>
                </a:r>
                <a:endParaRPr lang="en-US" altLang="zh-CN" sz="2000" b="1" kern="0" baseline="-25000" dirty="0">
                  <a:solidFill>
                    <a:srgbClr val="3333FF"/>
                  </a:solidFill>
                  <a:ea typeface="宋体"/>
                  <a:cs typeface="Times New Roman" pitchFamily="18" charset="0"/>
                </a:endParaRPr>
              </a:p>
            </p:txBody>
          </p:sp>
          <p:sp>
            <p:nvSpPr>
              <p:cNvPr id="15" name="Rectangle 31">
                <a:extLst>
                  <a:ext uri="{FF2B5EF4-FFF2-40B4-BE49-F238E27FC236}">
                    <a16:creationId xmlns:a16="http://schemas.microsoft.com/office/drawing/2014/main" id="{EC3C142D-CFB0-47E8-975A-69534E9F2262}"/>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6" name="Rectangle 32">
                <a:extLst>
                  <a:ext uri="{FF2B5EF4-FFF2-40B4-BE49-F238E27FC236}">
                    <a16:creationId xmlns:a16="http://schemas.microsoft.com/office/drawing/2014/main" id="{D8C0522D-8C09-4B96-8B7F-CBE48948F72F}"/>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17" name="Rectangle 33">
                <a:extLst>
                  <a:ext uri="{FF2B5EF4-FFF2-40B4-BE49-F238E27FC236}">
                    <a16:creationId xmlns:a16="http://schemas.microsoft.com/office/drawing/2014/main" id="{1130543C-AE10-4DBC-BA84-11F537F9B253}"/>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8" name="Text Box 34">
                <a:extLst>
                  <a:ext uri="{FF2B5EF4-FFF2-40B4-BE49-F238E27FC236}">
                    <a16:creationId xmlns:a16="http://schemas.microsoft.com/office/drawing/2014/main" id="{29F8F1E7-B477-4421-A444-8B1EEB17471D}"/>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9" name="Arc 35">
                <a:extLst>
                  <a:ext uri="{FF2B5EF4-FFF2-40B4-BE49-F238E27FC236}">
                    <a16:creationId xmlns:a16="http://schemas.microsoft.com/office/drawing/2014/main" id="{EB49AEA7-28E1-4584-A9CD-7810E67DA8E0}"/>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0" name="Text Box 36">
                <a:extLst>
                  <a:ext uri="{FF2B5EF4-FFF2-40B4-BE49-F238E27FC236}">
                    <a16:creationId xmlns:a16="http://schemas.microsoft.com/office/drawing/2014/main" id="{255F2AF8-B043-4D71-84C6-EA6B2FFCD2CB}"/>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21" name="Line 38">
                <a:extLst>
                  <a:ext uri="{FF2B5EF4-FFF2-40B4-BE49-F238E27FC236}">
                    <a16:creationId xmlns:a16="http://schemas.microsoft.com/office/drawing/2014/main" id="{32D8337B-E828-406A-98D6-5E798953DCBF}"/>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2" name="Line 39">
                <a:extLst>
                  <a:ext uri="{FF2B5EF4-FFF2-40B4-BE49-F238E27FC236}">
                    <a16:creationId xmlns:a16="http://schemas.microsoft.com/office/drawing/2014/main" id="{DB9D7CB5-20EC-42AC-B127-975DC81A0D40}"/>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23" name="Line 40">
                <a:extLst>
                  <a:ext uri="{FF2B5EF4-FFF2-40B4-BE49-F238E27FC236}">
                    <a16:creationId xmlns:a16="http://schemas.microsoft.com/office/drawing/2014/main" id="{2A4F24C8-5044-46EC-B70F-9E6C0B66276D}"/>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24" name="直接箭头连接符 23">
                <a:extLst>
                  <a:ext uri="{FF2B5EF4-FFF2-40B4-BE49-F238E27FC236}">
                    <a16:creationId xmlns:a16="http://schemas.microsoft.com/office/drawing/2014/main" id="{375E3A6E-D9A7-4740-9051-8F084D865329}"/>
                  </a:ext>
                </a:extLst>
              </p:cNvPr>
              <p:cNvCxnSpPr>
                <a:cxnSpLocks/>
              </p:cNvCxnSpPr>
              <p:nvPr/>
            </p:nvCxnSpPr>
            <p:spPr bwMode="auto">
              <a:xfrm>
                <a:off x="709362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5" name="直接箭头连接符 24">
                <a:extLst>
                  <a:ext uri="{FF2B5EF4-FFF2-40B4-BE49-F238E27FC236}">
                    <a16:creationId xmlns:a16="http://schemas.microsoft.com/office/drawing/2014/main" id="{77042C58-C673-4DE0-A5C0-5893778CC2B3}"/>
                  </a:ext>
                </a:extLst>
              </p:cNvPr>
              <p:cNvCxnSpPr>
                <a:cxnSpLocks/>
              </p:cNvCxnSpPr>
              <p:nvPr/>
            </p:nvCxnSpPr>
            <p:spPr bwMode="auto">
              <a:xfrm>
                <a:off x="629259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26" name="Text Box 36">
                <a:extLst>
                  <a:ext uri="{FF2B5EF4-FFF2-40B4-BE49-F238E27FC236}">
                    <a16:creationId xmlns:a16="http://schemas.microsoft.com/office/drawing/2014/main" id="{09B651E2-F9A5-4422-ADA8-4B0A6B02E104}"/>
                  </a:ext>
                </a:extLst>
              </p:cNvPr>
              <p:cNvSpPr txBox="1">
                <a:spLocks noChangeArrowheads="1"/>
              </p:cNvSpPr>
              <p:nvPr/>
            </p:nvSpPr>
            <p:spPr bwMode="auto">
              <a:xfrm>
                <a:off x="7077758" y="109112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27" name="Text Box 36">
                <a:extLst>
                  <a:ext uri="{FF2B5EF4-FFF2-40B4-BE49-F238E27FC236}">
                    <a16:creationId xmlns:a16="http://schemas.microsoft.com/office/drawing/2014/main" id="{5DE8DD23-3CD1-4AFC-B169-178CCF384A2A}"/>
                  </a:ext>
                </a:extLst>
              </p:cNvPr>
              <p:cNvSpPr txBox="1">
                <a:spLocks noChangeArrowheads="1"/>
              </p:cNvSpPr>
              <p:nvPr/>
            </p:nvSpPr>
            <p:spPr bwMode="auto">
              <a:xfrm>
                <a:off x="6287961" y="1099033"/>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r</a:t>
                </a:r>
              </a:p>
            </p:txBody>
          </p:sp>
          <p:sp>
            <p:nvSpPr>
              <p:cNvPr id="28" name="Rectangle 32">
                <a:extLst>
                  <a:ext uri="{FF2B5EF4-FFF2-40B4-BE49-F238E27FC236}">
                    <a16:creationId xmlns:a16="http://schemas.microsoft.com/office/drawing/2014/main" id="{FE77FE4C-1BE9-405B-A619-D276D940D63B}"/>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0</a:t>
                </a:r>
                <a:endParaRPr lang="en-US" altLang="zh-CN" sz="2000" b="1" kern="0" baseline="-25000" dirty="0">
                  <a:solidFill>
                    <a:srgbClr val="3333FF"/>
                  </a:solidFill>
                  <a:ea typeface="宋体"/>
                  <a:cs typeface="Times New Roman" pitchFamily="18" charset="0"/>
                </a:endParaRPr>
              </a:p>
            </p:txBody>
          </p:sp>
          <p:sp>
            <p:nvSpPr>
              <p:cNvPr id="29" name="Rectangle 33">
                <a:extLst>
                  <a:ext uri="{FF2B5EF4-FFF2-40B4-BE49-F238E27FC236}">
                    <a16:creationId xmlns:a16="http://schemas.microsoft.com/office/drawing/2014/main" id="{EFB053BB-D554-4009-A1F0-266D724FDE7A}"/>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30" name="Line 39">
                <a:extLst>
                  <a:ext uri="{FF2B5EF4-FFF2-40B4-BE49-F238E27FC236}">
                    <a16:creationId xmlns:a16="http://schemas.microsoft.com/office/drawing/2014/main" id="{003BAFF2-99AA-4A23-A3D1-187875E04322}"/>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6" name="Rectangle 32">
              <a:extLst>
                <a:ext uri="{FF2B5EF4-FFF2-40B4-BE49-F238E27FC236}">
                  <a16:creationId xmlns:a16="http://schemas.microsoft.com/office/drawing/2014/main" id="{5BB056AD-C1F6-4629-AC59-5594861BC39B}"/>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8" name="Rectangle 33">
              <a:extLst>
                <a:ext uri="{FF2B5EF4-FFF2-40B4-BE49-F238E27FC236}">
                  <a16:creationId xmlns:a16="http://schemas.microsoft.com/office/drawing/2014/main" id="{A342D2D5-2F0E-424A-8B73-2955F50DCA99}"/>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9" name="Line 39">
              <a:extLst>
                <a:ext uri="{FF2B5EF4-FFF2-40B4-BE49-F238E27FC236}">
                  <a16:creationId xmlns:a16="http://schemas.microsoft.com/office/drawing/2014/main" id="{346DE657-B215-4E11-A721-9AA4778170BD}"/>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grpSp>
        <p:nvGrpSpPr>
          <p:cNvPr id="32" name="组合 31">
            <a:extLst>
              <a:ext uri="{FF2B5EF4-FFF2-40B4-BE49-F238E27FC236}">
                <a16:creationId xmlns:a16="http://schemas.microsoft.com/office/drawing/2014/main" id="{30920B09-0A18-4376-9BCC-B1F307505A9A}"/>
              </a:ext>
            </a:extLst>
          </p:cNvPr>
          <p:cNvGrpSpPr/>
          <p:nvPr/>
        </p:nvGrpSpPr>
        <p:grpSpPr>
          <a:xfrm>
            <a:off x="4495800" y="4896152"/>
            <a:ext cx="7061796" cy="971248"/>
            <a:chOff x="4731223" y="1026691"/>
            <a:chExt cx="7061796" cy="971248"/>
          </a:xfrm>
        </p:grpSpPr>
        <p:grpSp>
          <p:nvGrpSpPr>
            <p:cNvPr id="33" name="组合 32">
              <a:extLst>
                <a:ext uri="{FF2B5EF4-FFF2-40B4-BE49-F238E27FC236}">
                  <a16:creationId xmlns:a16="http://schemas.microsoft.com/office/drawing/2014/main" id="{50DD8808-EA19-4675-BD36-D7D98ADED519}"/>
                </a:ext>
              </a:extLst>
            </p:cNvPr>
            <p:cNvGrpSpPr/>
            <p:nvPr/>
          </p:nvGrpSpPr>
          <p:grpSpPr>
            <a:xfrm>
              <a:off x="4731223" y="1026691"/>
              <a:ext cx="7061796" cy="971248"/>
              <a:chOff x="5558942" y="1091127"/>
              <a:chExt cx="7061796" cy="971248"/>
            </a:xfrm>
          </p:grpSpPr>
          <p:sp>
            <p:nvSpPr>
              <p:cNvPr id="37" name="Rectangle 6">
                <a:extLst>
                  <a:ext uri="{FF2B5EF4-FFF2-40B4-BE49-F238E27FC236}">
                    <a16:creationId xmlns:a16="http://schemas.microsoft.com/office/drawing/2014/main" id="{767CC5E9-F294-4FB8-8502-453C93773F21}"/>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38" name="Rectangle 7">
                <a:extLst>
                  <a:ext uri="{FF2B5EF4-FFF2-40B4-BE49-F238E27FC236}">
                    <a16:creationId xmlns:a16="http://schemas.microsoft.com/office/drawing/2014/main" id="{19A53A19-AAE3-42ED-AB51-54C224E4F210}"/>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39" name="Rectangle 28">
                <a:extLst>
                  <a:ext uri="{FF2B5EF4-FFF2-40B4-BE49-F238E27FC236}">
                    <a16:creationId xmlns:a16="http://schemas.microsoft.com/office/drawing/2014/main" id="{0070F964-3B76-41DA-A6B3-C44DF68789CD}"/>
                  </a:ext>
                </a:extLst>
              </p:cNvPr>
              <p:cNvSpPr>
                <a:spLocks noChangeArrowheads="1"/>
              </p:cNvSpPr>
              <p:nvPr/>
            </p:nvSpPr>
            <p:spPr bwMode="auto">
              <a:xfrm>
                <a:off x="6993938"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40" name="Rectangle 29">
                <a:extLst>
                  <a:ext uri="{FF2B5EF4-FFF2-40B4-BE49-F238E27FC236}">
                    <a16:creationId xmlns:a16="http://schemas.microsoft.com/office/drawing/2014/main" id="{AE7D0BB4-8A9A-48E3-9FB1-EB5FCB467DA7}"/>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41" name="Rectangle 30">
                <a:extLst>
                  <a:ext uri="{FF2B5EF4-FFF2-40B4-BE49-F238E27FC236}">
                    <a16:creationId xmlns:a16="http://schemas.microsoft.com/office/drawing/2014/main" id="{CF01F076-8B8A-46E8-89CE-1D19CC28B0D5}"/>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0</a:t>
                </a:r>
                <a:endParaRPr lang="en-US" altLang="zh-CN" sz="2000" b="1" kern="0" baseline="-25000" dirty="0">
                  <a:solidFill>
                    <a:srgbClr val="3333FF"/>
                  </a:solidFill>
                  <a:ea typeface="宋体"/>
                  <a:cs typeface="Times New Roman" pitchFamily="18" charset="0"/>
                </a:endParaRPr>
              </a:p>
            </p:txBody>
          </p:sp>
          <p:sp>
            <p:nvSpPr>
              <p:cNvPr id="42" name="Rectangle 31">
                <a:extLst>
                  <a:ext uri="{FF2B5EF4-FFF2-40B4-BE49-F238E27FC236}">
                    <a16:creationId xmlns:a16="http://schemas.microsoft.com/office/drawing/2014/main" id="{95FFB15E-D728-420A-9735-8B8AD8ED8A89}"/>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43" name="Rectangle 32">
                <a:extLst>
                  <a:ext uri="{FF2B5EF4-FFF2-40B4-BE49-F238E27FC236}">
                    <a16:creationId xmlns:a16="http://schemas.microsoft.com/office/drawing/2014/main" id="{5EE02485-2A31-4EF1-8B75-16E02F33908D}"/>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44" name="Rectangle 33">
                <a:extLst>
                  <a:ext uri="{FF2B5EF4-FFF2-40B4-BE49-F238E27FC236}">
                    <a16:creationId xmlns:a16="http://schemas.microsoft.com/office/drawing/2014/main" id="{749354FB-6E11-4FD2-88B1-23611BD6906C}"/>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45" name="Text Box 34">
                <a:extLst>
                  <a:ext uri="{FF2B5EF4-FFF2-40B4-BE49-F238E27FC236}">
                    <a16:creationId xmlns:a16="http://schemas.microsoft.com/office/drawing/2014/main" id="{8704A1BC-564C-48DD-8B3D-3B648A92B04D}"/>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46" name="Arc 35">
                <a:extLst>
                  <a:ext uri="{FF2B5EF4-FFF2-40B4-BE49-F238E27FC236}">
                    <a16:creationId xmlns:a16="http://schemas.microsoft.com/office/drawing/2014/main" id="{2D3C3AB6-1369-4887-B38C-03D6DF3E7AF4}"/>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47" name="Text Box 36">
                <a:extLst>
                  <a:ext uri="{FF2B5EF4-FFF2-40B4-BE49-F238E27FC236}">
                    <a16:creationId xmlns:a16="http://schemas.microsoft.com/office/drawing/2014/main" id="{0003EDFF-BAB3-4E8E-BB7F-EE4FC29E2597}"/>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48" name="Line 38">
                <a:extLst>
                  <a:ext uri="{FF2B5EF4-FFF2-40B4-BE49-F238E27FC236}">
                    <a16:creationId xmlns:a16="http://schemas.microsoft.com/office/drawing/2014/main" id="{38781159-8B52-4F85-948D-7704DB97AF0D}"/>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49" name="Line 39">
                <a:extLst>
                  <a:ext uri="{FF2B5EF4-FFF2-40B4-BE49-F238E27FC236}">
                    <a16:creationId xmlns:a16="http://schemas.microsoft.com/office/drawing/2014/main" id="{3A15FC40-0E2A-4631-BEAD-CA4568F3603F}"/>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50" name="Line 40">
                <a:extLst>
                  <a:ext uri="{FF2B5EF4-FFF2-40B4-BE49-F238E27FC236}">
                    <a16:creationId xmlns:a16="http://schemas.microsoft.com/office/drawing/2014/main" id="{14484FE1-E36E-49D9-935E-0E02A98E4821}"/>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51" name="直接箭头连接符 50">
                <a:extLst>
                  <a:ext uri="{FF2B5EF4-FFF2-40B4-BE49-F238E27FC236}">
                    <a16:creationId xmlns:a16="http://schemas.microsoft.com/office/drawing/2014/main" id="{9CC09D4E-EE90-4057-B675-8C3FD99D1260}"/>
                  </a:ext>
                </a:extLst>
              </p:cNvPr>
              <p:cNvCxnSpPr>
                <a:cxnSpLocks/>
              </p:cNvCxnSpPr>
              <p:nvPr/>
            </p:nvCxnSpPr>
            <p:spPr bwMode="auto">
              <a:xfrm>
                <a:off x="8124938"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52" name="直接箭头连接符 51">
                <a:extLst>
                  <a:ext uri="{FF2B5EF4-FFF2-40B4-BE49-F238E27FC236}">
                    <a16:creationId xmlns:a16="http://schemas.microsoft.com/office/drawing/2014/main" id="{AB7A182B-AF84-4533-BC49-DB568AF5897A}"/>
                  </a:ext>
                </a:extLst>
              </p:cNvPr>
              <p:cNvCxnSpPr>
                <a:cxnSpLocks/>
              </p:cNvCxnSpPr>
              <p:nvPr/>
            </p:nvCxnSpPr>
            <p:spPr bwMode="auto">
              <a:xfrm>
                <a:off x="9188687" y="1379839"/>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53" name="Text Box 36">
                <a:extLst>
                  <a:ext uri="{FF2B5EF4-FFF2-40B4-BE49-F238E27FC236}">
                    <a16:creationId xmlns:a16="http://schemas.microsoft.com/office/drawing/2014/main" id="{21F2C668-0329-4D2F-9FD6-04F2051E9D37}"/>
                  </a:ext>
                </a:extLst>
              </p:cNvPr>
              <p:cNvSpPr txBox="1">
                <a:spLocks noChangeArrowheads="1"/>
              </p:cNvSpPr>
              <p:nvPr/>
            </p:nvSpPr>
            <p:spPr bwMode="auto">
              <a:xfrm>
                <a:off x="8120305" y="109112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r</a:t>
                </a:r>
              </a:p>
            </p:txBody>
          </p:sp>
          <p:sp>
            <p:nvSpPr>
              <p:cNvPr id="54" name="Text Box 36">
                <a:extLst>
                  <a:ext uri="{FF2B5EF4-FFF2-40B4-BE49-F238E27FC236}">
                    <a16:creationId xmlns:a16="http://schemas.microsoft.com/office/drawing/2014/main" id="{31E9E340-FA22-47F2-8B23-FE98AAC7F3DF}"/>
                  </a:ext>
                </a:extLst>
              </p:cNvPr>
              <p:cNvSpPr txBox="1">
                <a:spLocks noChangeArrowheads="1"/>
              </p:cNvSpPr>
              <p:nvPr/>
            </p:nvSpPr>
            <p:spPr bwMode="auto">
              <a:xfrm>
                <a:off x="9179821" y="1152859"/>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55" name="Rectangle 32">
                <a:extLst>
                  <a:ext uri="{FF2B5EF4-FFF2-40B4-BE49-F238E27FC236}">
                    <a16:creationId xmlns:a16="http://schemas.microsoft.com/office/drawing/2014/main" id="{948C054C-ED39-47D3-B20C-45A279CF281C}"/>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0</a:t>
                </a:r>
                <a:endParaRPr lang="en-US" altLang="zh-CN" sz="2000" b="1" kern="0" baseline="-25000" dirty="0">
                  <a:solidFill>
                    <a:srgbClr val="3333FF"/>
                  </a:solidFill>
                  <a:ea typeface="宋体"/>
                  <a:cs typeface="Times New Roman" pitchFamily="18" charset="0"/>
                </a:endParaRPr>
              </a:p>
            </p:txBody>
          </p:sp>
          <p:sp>
            <p:nvSpPr>
              <p:cNvPr id="56" name="Rectangle 33">
                <a:extLst>
                  <a:ext uri="{FF2B5EF4-FFF2-40B4-BE49-F238E27FC236}">
                    <a16:creationId xmlns:a16="http://schemas.microsoft.com/office/drawing/2014/main" id="{01FF4088-DCBA-46A6-988E-04DEC5E8996C}"/>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57" name="Line 39">
                <a:extLst>
                  <a:ext uri="{FF2B5EF4-FFF2-40B4-BE49-F238E27FC236}">
                    <a16:creationId xmlns:a16="http://schemas.microsoft.com/office/drawing/2014/main" id="{D8C5A829-C822-44F9-9369-56D017C41B0F}"/>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34" name="Rectangle 32">
              <a:extLst>
                <a:ext uri="{FF2B5EF4-FFF2-40B4-BE49-F238E27FC236}">
                  <a16:creationId xmlns:a16="http://schemas.microsoft.com/office/drawing/2014/main" id="{6BC54DBF-674E-480E-8EC4-56417584A6DF}"/>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35" name="Rectangle 33">
              <a:extLst>
                <a:ext uri="{FF2B5EF4-FFF2-40B4-BE49-F238E27FC236}">
                  <a16:creationId xmlns:a16="http://schemas.microsoft.com/office/drawing/2014/main" id="{8AEC796A-3E16-43C2-9CF8-3CD012FB8A54}"/>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36" name="Line 39">
              <a:extLst>
                <a:ext uri="{FF2B5EF4-FFF2-40B4-BE49-F238E27FC236}">
                  <a16:creationId xmlns:a16="http://schemas.microsoft.com/office/drawing/2014/main" id="{C4AD9274-9812-4AFB-A9E3-8ED9525DFA77}"/>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grpSp>
        <p:nvGrpSpPr>
          <p:cNvPr id="58" name="组合 57">
            <a:extLst>
              <a:ext uri="{FF2B5EF4-FFF2-40B4-BE49-F238E27FC236}">
                <a16:creationId xmlns:a16="http://schemas.microsoft.com/office/drawing/2014/main" id="{BC880EFA-6FD0-4EC5-A08D-79BC3007EECB}"/>
              </a:ext>
            </a:extLst>
          </p:cNvPr>
          <p:cNvGrpSpPr/>
          <p:nvPr/>
        </p:nvGrpSpPr>
        <p:grpSpPr>
          <a:xfrm>
            <a:off x="4520604" y="3753152"/>
            <a:ext cx="7061796" cy="971248"/>
            <a:chOff x="4731223" y="1026691"/>
            <a:chExt cx="7061796" cy="971248"/>
          </a:xfrm>
        </p:grpSpPr>
        <p:grpSp>
          <p:nvGrpSpPr>
            <p:cNvPr id="59" name="组合 58">
              <a:extLst>
                <a:ext uri="{FF2B5EF4-FFF2-40B4-BE49-F238E27FC236}">
                  <a16:creationId xmlns:a16="http://schemas.microsoft.com/office/drawing/2014/main" id="{24F96D72-9839-4BA3-BD3B-95A920E9B2DF}"/>
                </a:ext>
              </a:extLst>
            </p:cNvPr>
            <p:cNvGrpSpPr/>
            <p:nvPr/>
          </p:nvGrpSpPr>
          <p:grpSpPr>
            <a:xfrm>
              <a:off x="4731223" y="1026691"/>
              <a:ext cx="7061796" cy="971248"/>
              <a:chOff x="5558942" y="1091127"/>
              <a:chExt cx="7061796" cy="971248"/>
            </a:xfrm>
          </p:grpSpPr>
          <p:sp>
            <p:nvSpPr>
              <p:cNvPr id="63" name="Rectangle 6">
                <a:extLst>
                  <a:ext uri="{FF2B5EF4-FFF2-40B4-BE49-F238E27FC236}">
                    <a16:creationId xmlns:a16="http://schemas.microsoft.com/office/drawing/2014/main" id="{3138D2F5-B164-4323-8A78-90B93140D009}"/>
                  </a:ext>
                </a:extLst>
              </p:cNvPr>
              <p:cNvSpPr>
                <a:spLocks noChangeArrowheads="1"/>
              </p:cNvSpPr>
              <p:nvPr/>
            </p:nvSpPr>
            <p:spPr bwMode="auto">
              <a:xfrm>
                <a:off x="601976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64" name="Rectangle 7">
                <a:extLst>
                  <a:ext uri="{FF2B5EF4-FFF2-40B4-BE49-F238E27FC236}">
                    <a16:creationId xmlns:a16="http://schemas.microsoft.com/office/drawing/2014/main" id="{5C645C5E-33E7-4B2F-B3BC-D4CA6FF6B92E}"/>
                  </a:ext>
                </a:extLst>
              </p:cNvPr>
              <p:cNvSpPr>
                <a:spLocks noChangeArrowheads="1"/>
              </p:cNvSpPr>
              <p:nvPr/>
            </p:nvSpPr>
            <p:spPr bwMode="auto">
              <a:xfrm>
                <a:off x="6407698" y="1668252"/>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65" name="Rectangle 28">
                <a:extLst>
                  <a:ext uri="{FF2B5EF4-FFF2-40B4-BE49-F238E27FC236}">
                    <a16:creationId xmlns:a16="http://schemas.microsoft.com/office/drawing/2014/main" id="{BB52839C-9986-42AF-844D-C130BF7C32D8}"/>
                  </a:ext>
                </a:extLst>
              </p:cNvPr>
              <p:cNvSpPr>
                <a:spLocks noChangeArrowheads="1"/>
              </p:cNvSpPr>
              <p:nvPr/>
            </p:nvSpPr>
            <p:spPr bwMode="auto">
              <a:xfrm>
                <a:off x="6993938"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66" name="Rectangle 29">
                <a:extLst>
                  <a:ext uri="{FF2B5EF4-FFF2-40B4-BE49-F238E27FC236}">
                    <a16:creationId xmlns:a16="http://schemas.microsoft.com/office/drawing/2014/main" id="{0FDDDC8A-37D6-4CB8-8154-9C082C87F963}"/>
                  </a:ext>
                </a:extLst>
              </p:cNvPr>
              <p:cNvSpPr>
                <a:spLocks noChangeArrowheads="1"/>
              </p:cNvSpPr>
              <p:nvPr/>
            </p:nvSpPr>
            <p:spPr bwMode="auto">
              <a:xfrm>
                <a:off x="7388329"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67" name="Rectangle 30">
                <a:extLst>
                  <a:ext uri="{FF2B5EF4-FFF2-40B4-BE49-F238E27FC236}">
                    <a16:creationId xmlns:a16="http://schemas.microsoft.com/office/drawing/2014/main" id="{DD141F0A-6411-47C2-AED2-B1EC83C87170}"/>
                  </a:ext>
                </a:extLst>
              </p:cNvPr>
              <p:cNvSpPr>
                <a:spLocks noChangeArrowheads="1"/>
              </p:cNvSpPr>
              <p:nvPr/>
            </p:nvSpPr>
            <p:spPr bwMode="auto">
              <a:xfrm>
                <a:off x="8031086"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0</a:t>
                </a:r>
                <a:endParaRPr lang="en-US" altLang="zh-CN" sz="2000" b="1" kern="0" baseline="-25000" dirty="0">
                  <a:solidFill>
                    <a:srgbClr val="3333FF"/>
                  </a:solidFill>
                  <a:ea typeface="宋体"/>
                  <a:cs typeface="Times New Roman" pitchFamily="18" charset="0"/>
                </a:endParaRPr>
              </a:p>
            </p:txBody>
          </p:sp>
          <p:sp>
            <p:nvSpPr>
              <p:cNvPr id="68" name="Rectangle 31">
                <a:extLst>
                  <a:ext uri="{FF2B5EF4-FFF2-40B4-BE49-F238E27FC236}">
                    <a16:creationId xmlns:a16="http://schemas.microsoft.com/office/drawing/2014/main" id="{DBB3B871-C101-4BC8-8745-F0DEC38CFC44}"/>
                  </a:ext>
                </a:extLst>
              </p:cNvPr>
              <p:cNvSpPr>
                <a:spLocks noChangeArrowheads="1"/>
              </p:cNvSpPr>
              <p:nvPr/>
            </p:nvSpPr>
            <p:spPr bwMode="auto">
              <a:xfrm>
                <a:off x="8419015" y="1668252"/>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69" name="Rectangle 32">
                <a:extLst>
                  <a:ext uri="{FF2B5EF4-FFF2-40B4-BE49-F238E27FC236}">
                    <a16:creationId xmlns:a16="http://schemas.microsoft.com/office/drawing/2014/main" id="{8ECA0C0D-409E-4CBA-92E7-12941CDF6D31}"/>
                  </a:ext>
                </a:extLst>
              </p:cNvPr>
              <p:cNvSpPr>
                <a:spLocks noChangeArrowheads="1"/>
              </p:cNvSpPr>
              <p:nvPr/>
            </p:nvSpPr>
            <p:spPr bwMode="auto">
              <a:xfrm>
                <a:off x="11846017"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70" name="Rectangle 33">
                <a:extLst>
                  <a:ext uri="{FF2B5EF4-FFF2-40B4-BE49-F238E27FC236}">
                    <a16:creationId xmlns:a16="http://schemas.microsoft.com/office/drawing/2014/main" id="{BE461EB8-7870-4B5A-8DDB-C56CFA065009}"/>
                  </a:ext>
                </a:extLst>
              </p:cNvPr>
              <p:cNvSpPr>
                <a:spLocks noChangeArrowheads="1"/>
              </p:cNvSpPr>
              <p:nvPr/>
            </p:nvSpPr>
            <p:spPr bwMode="auto">
              <a:xfrm>
                <a:off x="12233946" y="166825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71" name="Text Box 34">
                <a:extLst>
                  <a:ext uri="{FF2B5EF4-FFF2-40B4-BE49-F238E27FC236}">
                    <a16:creationId xmlns:a16="http://schemas.microsoft.com/office/drawing/2014/main" id="{60FABD28-F42A-49BD-8901-63FA11C361F4}"/>
                  </a:ext>
                </a:extLst>
              </p:cNvPr>
              <p:cNvSpPr txBox="1">
                <a:spLocks noChangeArrowheads="1"/>
              </p:cNvSpPr>
              <p:nvPr/>
            </p:nvSpPr>
            <p:spPr bwMode="auto">
              <a:xfrm>
                <a:off x="11078121" y="1662265"/>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72" name="Arc 35">
                <a:extLst>
                  <a:ext uri="{FF2B5EF4-FFF2-40B4-BE49-F238E27FC236}">
                    <a16:creationId xmlns:a16="http://schemas.microsoft.com/office/drawing/2014/main" id="{B031456C-7CB6-4829-AECC-C70EEA87A922}"/>
                  </a:ext>
                </a:extLst>
              </p:cNvPr>
              <p:cNvSpPr>
                <a:spLocks/>
              </p:cNvSpPr>
              <p:nvPr/>
            </p:nvSpPr>
            <p:spPr bwMode="auto">
              <a:xfrm>
                <a:off x="5868944" y="1552969"/>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3" name="Text Box 36">
                <a:extLst>
                  <a:ext uri="{FF2B5EF4-FFF2-40B4-BE49-F238E27FC236}">
                    <a16:creationId xmlns:a16="http://schemas.microsoft.com/office/drawing/2014/main" id="{5D9BEEC9-73EA-49C5-B519-6EF5BF36C171}"/>
                  </a:ext>
                </a:extLst>
              </p:cNvPr>
              <p:cNvSpPr txBox="1">
                <a:spLocks noChangeArrowheads="1"/>
              </p:cNvSpPr>
              <p:nvPr/>
            </p:nvSpPr>
            <p:spPr bwMode="auto">
              <a:xfrm>
                <a:off x="5558942" y="1414870"/>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74" name="Line 38">
                <a:extLst>
                  <a:ext uri="{FF2B5EF4-FFF2-40B4-BE49-F238E27FC236}">
                    <a16:creationId xmlns:a16="http://schemas.microsoft.com/office/drawing/2014/main" id="{84251AAB-FD6A-471D-B805-DE268AA63069}"/>
                  </a:ext>
                </a:extLst>
              </p:cNvPr>
              <p:cNvSpPr>
                <a:spLocks noChangeShapeType="1"/>
              </p:cNvSpPr>
              <p:nvPr/>
            </p:nvSpPr>
            <p:spPr bwMode="auto">
              <a:xfrm>
                <a:off x="7619267"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5" name="Line 39">
                <a:extLst>
                  <a:ext uri="{FF2B5EF4-FFF2-40B4-BE49-F238E27FC236}">
                    <a16:creationId xmlns:a16="http://schemas.microsoft.com/office/drawing/2014/main" id="{0C02C5D3-6EC8-4A4C-8ACE-8B8C52D4A30D}"/>
                  </a:ext>
                </a:extLst>
              </p:cNvPr>
              <p:cNvSpPr>
                <a:spLocks noChangeShapeType="1"/>
              </p:cNvSpPr>
              <p:nvPr/>
            </p:nvSpPr>
            <p:spPr bwMode="auto">
              <a:xfrm>
                <a:off x="8652228" y="183156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76" name="Line 40">
                <a:extLst>
                  <a:ext uri="{FF2B5EF4-FFF2-40B4-BE49-F238E27FC236}">
                    <a16:creationId xmlns:a16="http://schemas.microsoft.com/office/drawing/2014/main" id="{373C1A4F-A9F6-4C0B-ACE0-A13692A51E45}"/>
                  </a:ext>
                </a:extLst>
              </p:cNvPr>
              <p:cNvSpPr>
                <a:spLocks noChangeShapeType="1"/>
              </p:cNvSpPr>
              <p:nvPr/>
            </p:nvSpPr>
            <p:spPr bwMode="auto">
              <a:xfrm>
                <a:off x="11433060" y="1860412"/>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77" name="直接箭头连接符 76">
                <a:extLst>
                  <a:ext uri="{FF2B5EF4-FFF2-40B4-BE49-F238E27FC236}">
                    <a16:creationId xmlns:a16="http://schemas.microsoft.com/office/drawing/2014/main" id="{0F2BF9B3-9DF9-400C-940D-CD3854E50D15}"/>
                  </a:ext>
                </a:extLst>
              </p:cNvPr>
              <p:cNvCxnSpPr>
                <a:cxnSpLocks/>
              </p:cNvCxnSpPr>
              <p:nvPr/>
            </p:nvCxnSpPr>
            <p:spPr bwMode="auto">
              <a:xfrm>
                <a:off x="8124938"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78" name="直接箭头连接符 77">
                <a:extLst>
                  <a:ext uri="{FF2B5EF4-FFF2-40B4-BE49-F238E27FC236}">
                    <a16:creationId xmlns:a16="http://schemas.microsoft.com/office/drawing/2014/main" id="{F65F5E10-AA0B-4BF7-A9E8-14C6B73735BF}"/>
                  </a:ext>
                </a:extLst>
              </p:cNvPr>
              <p:cNvCxnSpPr>
                <a:cxnSpLocks/>
              </p:cNvCxnSpPr>
              <p:nvPr/>
            </p:nvCxnSpPr>
            <p:spPr bwMode="auto">
              <a:xfrm>
                <a:off x="6292594" y="13667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79" name="Text Box 36">
                <a:extLst>
                  <a:ext uri="{FF2B5EF4-FFF2-40B4-BE49-F238E27FC236}">
                    <a16:creationId xmlns:a16="http://schemas.microsoft.com/office/drawing/2014/main" id="{1EB1F520-449A-4676-A063-32C4A11A05C7}"/>
                  </a:ext>
                </a:extLst>
              </p:cNvPr>
              <p:cNvSpPr txBox="1">
                <a:spLocks noChangeArrowheads="1"/>
              </p:cNvSpPr>
              <p:nvPr/>
            </p:nvSpPr>
            <p:spPr bwMode="auto">
              <a:xfrm>
                <a:off x="8120305" y="1091127"/>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q</a:t>
                </a:r>
              </a:p>
            </p:txBody>
          </p:sp>
          <p:sp>
            <p:nvSpPr>
              <p:cNvPr id="80" name="Text Box 36">
                <a:extLst>
                  <a:ext uri="{FF2B5EF4-FFF2-40B4-BE49-F238E27FC236}">
                    <a16:creationId xmlns:a16="http://schemas.microsoft.com/office/drawing/2014/main" id="{FCFDD028-17F2-4B9E-9939-7C5C602DE5DB}"/>
                  </a:ext>
                </a:extLst>
              </p:cNvPr>
              <p:cNvSpPr txBox="1">
                <a:spLocks noChangeArrowheads="1"/>
              </p:cNvSpPr>
              <p:nvPr/>
            </p:nvSpPr>
            <p:spPr bwMode="auto">
              <a:xfrm>
                <a:off x="6287961" y="1099033"/>
                <a:ext cx="309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r</a:t>
                </a:r>
              </a:p>
            </p:txBody>
          </p:sp>
          <p:sp>
            <p:nvSpPr>
              <p:cNvPr id="81" name="Rectangle 32">
                <a:extLst>
                  <a:ext uri="{FF2B5EF4-FFF2-40B4-BE49-F238E27FC236}">
                    <a16:creationId xmlns:a16="http://schemas.microsoft.com/office/drawing/2014/main" id="{43C5B973-7E5E-4BF8-8046-45EAD49A5A43}"/>
                  </a:ext>
                </a:extLst>
              </p:cNvPr>
              <p:cNvSpPr>
                <a:spLocks noChangeArrowheads="1"/>
              </p:cNvSpPr>
              <p:nvPr/>
            </p:nvSpPr>
            <p:spPr bwMode="auto">
              <a:xfrm>
                <a:off x="9074114"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0</a:t>
                </a:r>
                <a:endParaRPr lang="en-US" altLang="zh-CN" sz="2000" b="1" kern="0" baseline="-25000" dirty="0">
                  <a:solidFill>
                    <a:srgbClr val="3333FF"/>
                  </a:solidFill>
                  <a:ea typeface="宋体"/>
                  <a:cs typeface="Times New Roman" pitchFamily="18" charset="0"/>
                </a:endParaRPr>
              </a:p>
            </p:txBody>
          </p:sp>
          <p:sp>
            <p:nvSpPr>
              <p:cNvPr id="82" name="Rectangle 33">
                <a:extLst>
                  <a:ext uri="{FF2B5EF4-FFF2-40B4-BE49-F238E27FC236}">
                    <a16:creationId xmlns:a16="http://schemas.microsoft.com/office/drawing/2014/main" id="{A9545FFF-6983-464D-9C43-CE7D8103A16A}"/>
                  </a:ext>
                </a:extLst>
              </p:cNvPr>
              <p:cNvSpPr>
                <a:spLocks noChangeArrowheads="1"/>
              </p:cNvSpPr>
              <p:nvPr/>
            </p:nvSpPr>
            <p:spPr bwMode="auto">
              <a:xfrm>
                <a:off x="9462043" y="1674283"/>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83" name="Line 39">
                <a:extLst>
                  <a:ext uri="{FF2B5EF4-FFF2-40B4-BE49-F238E27FC236}">
                    <a16:creationId xmlns:a16="http://schemas.microsoft.com/office/drawing/2014/main" id="{146CE326-793D-4686-AB89-CD9893D57523}"/>
                  </a:ext>
                </a:extLst>
              </p:cNvPr>
              <p:cNvSpPr>
                <a:spLocks noChangeShapeType="1"/>
              </p:cNvSpPr>
              <p:nvPr/>
            </p:nvSpPr>
            <p:spPr bwMode="auto">
              <a:xfrm>
                <a:off x="9655439" y="1860938"/>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p:sp>
          <p:nvSpPr>
            <p:cNvPr id="60" name="Rectangle 32">
              <a:extLst>
                <a:ext uri="{FF2B5EF4-FFF2-40B4-BE49-F238E27FC236}">
                  <a16:creationId xmlns:a16="http://schemas.microsoft.com/office/drawing/2014/main" id="{C6C2F7E0-E536-4D84-AF02-DE75BFE645E1}"/>
                </a:ext>
              </a:extLst>
            </p:cNvPr>
            <p:cNvSpPr>
              <a:spLocks noChangeArrowheads="1"/>
            </p:cNvSpPr>
            <p:nvPr/>
          </p:nvSpPr>
          <p:spPr bwMode="auto">
            <a:xfrm>
              <a:off x="9288458"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61" name="Rectangle 33">
              <a:extLst>
                <a:ext uri="{FF2B5EF4-FFF2-40B4-BE49-F238E27FC236}">
                  <a16:creationId xmlns:a16="http://schemas.microsoft.com/office/drawing/2014/main" id="{00319C93-F0D4-48EE-8653-D9E846D8792D}"/>
                </a:ext>
              </a:extLst>
            </p:cNvPr>
            <p:cNvSpPr>
              <a:spLocks noChangeArrowheads="1"/>
            </p:cNvSpPr>
            <p:nvPr/>
          </p:nvSpPr>
          <p:spPr bwMode="auto">
            <a:xfrm>
              <a:off x="9676387" y="1612541"/>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62" name="Line 39">
              <a:extLst>
                <a:ext uri="{FF2B5EF4-FFF2-40B4-BE49-F238E27FC236}">
                  <a16:creationId xmlns:a16="http://schemas.microsoft.com/office/drawing/2014/main" id="{85288EDD-E860-4776-9B4E-B9DE011F9615}"/>
                </a:ext>
              </a:extLst>
            </p:cNvPr>
            <p:cNvSpPr>
              <a:spLocks noChangeShapeType="1"/>
            </p:cNvSpPr>
            <p:nvPr/>
          </p:nvSpPr>
          <p:spPr bwMode="auto">
            <a:xfrm>
              <a:off x="9869783" y="179919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grpSp>
      <mc:AlternateContent xmlns:mc="http://schemas.openxmlformats.org/markup-compatibility/2006">
        <mc:Choice xmlns:p14="http://schemas.microsoft.com/office/powerpoint/2010/main" Requires="p14">
          <p:contentPart p14:bwMode="auto" r:id="rId2">
            <p14:nvContentPartPr>
              <p14:cNvPr id="2" name="墨迹 1">
                <a:extLst>
                  <a:ext uri="{FF2B5EF4-FFF2-40B4-BE49-F238E27FC236}">
                    <a16:creationId xmlns:a16="http://schemas.microsoft.com/office/drawing/2014/main" id="{5FC4BDC1-AA78-4EB5-BD99-B860879310AA}"/>
                  </a:ext>
                </a:extLst>
              </p14:cNvPr>
              <p14:cNvContentPartPr/>
              <p14:nvPr/>
            </p14:nvContentPartPr>
            <p14:xfrm>
              <a:off x="6194428" y="2616949"/>
              <a:ext cx="2153160" cy="339120"/>
            </p14:xfrm>
          </p:contentPart>
        </mc:Choice>
        <mc:Fallback>
          <p:pic>
            <p:nvPicPr>
              <p:cNvPr id="2" name="墨迹 1">
                <a:extLst>
                  <a:ext uri="{FF2B5EF4-FFF2-40B4-BE49-F238E27FC236}">
                    <a16:creationId xmlns:a16="http://schemas.microsoft.com/office/drawing/2014/main" id="{5FC4BDC1-AA78-4EB5-BD99-B860879310AA}"/>
                  </a:ext>
                </a:extLst>
              </p:cNvPr>
              <p:cNvPicPr/>
              <p:nvPr/>
            </p:nvPicPr>
            <p:blipFill>
              <a:blip r:embed="rId3"/>
              <a:stretch>
                <a:fillRect/>
              </a:stretch>
            </p:blipFill>
            <p:spPr>
              <a:xfrm>
                <a:off x="6185788" y="2608309"/>
                <a:ext cx="21708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墨迹 2">
                <a:extLst>
                  <a:ext uri="{FF2B5EF4-FFF2-40B4-BE49-F238E27FC236}">
                    <a16:creationId xmlns:a16="http://schemas.microsoft.com/office/drawing/2014/main" id="{AB69AF84-8CFA-4A1B-A9C3-BA221E77EA4C}"/>
                  </a:ext>
                </a:extLst>
              </p14:cNvPr>
              <p14:cNvContentPartPr/>
              <p14:nvPr/>
            </p14:nvContentPartPr>
            <p14:xfrm>
              <a:off x="4427908" y="2816749"/>
              <a:ext cx="813600" cy="314640"/>
            </p14:xfrm>
          </p:contentPart>
        </mc:Choice>
        <mc:Fallback>
          <p:pic>
            <p:nvPicPr>
              <p:cNvPr id="3" name="墨迹 2">
                <a:extLst>
                  <a:ext uri="{FF2B5EF4-FFF2-40B4-BE49-F238E27FC236}">
                    <a16:creationId xmlns:a16="http://schemas.microsoft.com/office/drawing/2014/main" id="{AB69AF84-8CFA-4A1B-A9C3-BA221E77EA4C}"/>
                  </a:ext>
                </a:extLst>
              </p:cNvPr>
              <p:cNvPicPr/>
              <p:nvPr/>
            </p:nvPicPr>
            <p:blipFill>
              <a:blip r:embed="rId5"/>
              <a:stretch>
                <a:fillRect/>
              </a:stretch>
            </p:blipFill>
            <p:spPr>
              <a:xfrm>
                <a:off x="4418908" y="2808109"/>
                <a:ext cx="8312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1" name="墨迹 30">
                <a:extLst>
                  <a:ext uri="{FF2B5EF4-FFF2-40B4-BE49-F238E27FC236}">
                    <a16:creationId xmlns:a16="http://schemas.microsoft.com/office/drawing/2014/main" id="{E7881843-498E-421D-8396-B2C2D4791CCC}"/>
                  </a:ext>
                </a:extLst>
              </p14:cNvPr>
              <p14:cNvContentPartPr/>
              <p14:nvPr/>
            </p14:nvContentPartPr>
            <p14:xfrm>
              <a:off x="5996428" y="4098349"/>
              <a:ext cx="1029240" cy="122760"/>
            </p14:xfrm>
          </p:contentPart>
        </mc:Choice>
        <mc:Fallback>
          <p:pic>
            <p:nvPicPr>
              <p:cNvPr id="31" name="墨迹 30">
                <a:extLst>
                  <a:ext uri="{FF2B5EF4-FFF2-40B4-BE49-F238E27FC236}">
                    <a16:creationId xmlns:a16="http://schemas.microsoft.com/office/drawing/2014/main" id="{E7881843-498E-421D-8396-B2C2D4791CCC}"/>
                  </a:ext>
                </a:extLst>
              </p:cNvPr>
              <p:cNvPicPr/>
              <p:nvPr/>
            </p:nvPicPr>
            <p:blipFill>
              <a:blip r:embed="rId7"/>
              <a:stretch>
                <a:fillRect/>
              </a:stretch>
            </p:blipFill>
            <p:spPr>
              <a:xfrm>
                <a:off x="5987428" y="4089349"/>
                <a:ext cx="10468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3296" name="墨迹 183295">
                <a:extLst>
                  <a:ext uri="{FF2B5EF4-FFF2-40B4-BE49-F238E27FC236}">
                    <a16:creationId xmlns:a16="http://schemas.microsoft.com/office/drawing/2014/main" id="{AA9702F9-DCD3-4EA7-B498-1CE08162E918}"/>
                  </a:ext>
                </a:extLst>
              </p14:cNvPr>
              <p14:cNvContentPartPr/>
              <p14:nvPr/>
            </p14:nvContentPartPr>
            <p14:xfrm>
              <a:off x="5645428" y="4772629"/>
              <a:ext cx="1348920" cy="319680"/>
            </p14:xfrm>
          </p:contentPart>
        </mc:Choice>
        <mc:Fallback>
          <p:pic>
            <p:nvPicPr>
              <p:cNvPr id="183296" name="墨迹 183295">
                <a:extLst>
                  <a:ext uri="{FF2B5EF4-FFF2-40B4-BE49-F238E27FC236}">
                    <a16:creationId xmlns:a16="http://schemas.microsoft.com/office/drawing/2014/main" id="{AA9702F9-DCD3-4EA7-B498-1CE08162E918}"/>
                  </a:ext>
                </a:extLst>
              </p:cNvPr>
              <p:cNvPicPr/>
              <p:nvPr/>
            </p:nvPicPr>
            <p:blipFill>
              <a:blip r:embed="rId9"/>
              <a:stretch>
                <a:fillRect/>
              </a:stretch>
            </p:blipFill>
            <p:spPr>
              <a:xfrm>
                <a:off x="5636788" y="4763629"/>
                <a:ext cx="1366560" cy="337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3297" name="墨迹 183296">
                <a:extLst>
                  <a:ext uri="{FF2B5EF4-FFF2-40B4-BE49-F238E27FC236}">
                    <a16:creationId xmlns:a16="http://schemas.microsoft.com/office/drawing/2014/main" id="{811C31AA-CABC-4FF7-A5E1-2476B0D8CE44}"/>
                  </a:ext>
                </a:extLst>
              </p14:cNvPr>
              <p14:cNvContentPartPr/>
              <p14:nvPr/>
            </p14:nvContentPartPr>
            <p14:xfrm>
              <a:off x="6342028" y="4911589"/>
              <a:ext cx="1746000" cy="356760"/>
            </p14:xfrm>
          </p:contentPart>
        </mc:Choice>
        <mc:Fallback>
          <p:pic>
            <p:nvPicPr>
              <p:cNvPr id="183297" name="墨迹 183296">
                <a:extLst>
                  <a:ext uri="{FF2B5EF4-FFF2-40B4-BE49-F238E27FC236}">
                    <a16:creationId xmlns:a16="http://schemas.microsoft.com/office/drawing/2014/main" id="{811C31AA-CABC-4FF7-A5E1-2476B0D8CE44}"/>
                  </a:ext>
                </a:extLst>
              </p:cNvPr>
              <p:cNvPicPr/>
              <p:nvPr/>
            </p:nvPicPr>
            <p:blipFill>
              <a:blip r:embed="rId11"/>
              <a:stretch>
                <a:fillRect/>
              </a:stretch>
            </p:blipFill>
            <p:spPr>
              <a:xfrm>
                <a:off x="6333028" y="4902589"/>
                <a:ext cx="1763640" cy="374400"/>
              </a:xfrm>
              <a:prstGeom prst="rect">
                <a:avLst/>
              </a:prstGeom>
            </p:spPr>
          </p:pic>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a:extLst>
              <a:ext uri="{FF2B5EF4-FFF2-40B4-BE49-F238E27FC236}">
                <a16:creationId xmlns:a16="http://schemas.microsoft.com/office/drawing/2014/main" id="{EFA12287-44F9-4CD2-AB7F-6B8600A34120}"/>
              </a:ext>
            </a:extLst>
          </p:cNvPr>
          <p:cNvSpPr>
            <a:spLocks noGrp="1" noChangeArrowheads="1"/>
          </p:cNvSpPr>
          <p:nvPr>
            <p:ph type="body" idx="1"/>
          </p:nvPr>
        </p:nvSpPr>
        <p:spPr>
          <a:xfrm>
            <a:off x="1219200" y="533400"/>
            <a:ext cx="9061450" cy="6019800"/>
          </a:xfrm>
        </p:spPr>
        <p:txBody>
          <a:bodyPr/>
          <a:lstStyle/>
          <a:p>
            <a:pPr>
              <a:spcBef>
                <a:spcPts val="600"/>
              </a:spcBef>
              <a:spcAft>
                <a:spcPts val="0"/>
              </a:spcAft>
              <a:buFont typeface="Wingdings" panose="05000000000000000000" pitchFamily="2" charset="2"/>
              <a:buNone/>
            </a:pPr>
            <a:r>
              <a:rPr lang="en-US" altLang="zh-CN" sz="2000" dirty="0"/>
              <a:t>    if  (r != L) </a:t>
            </a:r>
            <a:r>
              <a:rPr lang="en-US" altLang="zh-CN" sz="2000" dirty="0">
                <a:solidFill>
                  <a:srgbClr val="00B050"/>
                </a:solidFill>
              </a:rPr>
              <a:t>//</a:t>
            </a:r>
            <a:r>
              <a:rPr lang="zh-CN" altLang="en-US" sz="2000" dirty="0">
                <a:solidFill>
                  <a:srgbClr val="00B050"/>
                </a:solidFill>
              </a:rPr>
              <a:t>找到了最后一个值域为</a:t>
            </a:r>
            <a:r>
              <a:rPr lang="en-US" altLang="zh-CN" sz="2000" dirty="0">
                <a:solidFill>
                  <a:srgbClr val="00B050"/>
                </a:solidFill>
              </a:rPr>
              <a:t>0</a:t>
            </a:r>
            <a:r>
              <a:rPr lang="zh-CN" altLang="en-US" sz="2000" dirty="0">
                <a:solidFill>
                  <a:srgbClr val="00B050"/>
                </a:solidFill>
              </a:rPr>
              <a:t>的结点</a:t>
            </a:r>
            <a:endParaRPr lang="en-US" altLang="zh-CN" sz="2000" dirty="0">
              <a:solidFill>
                <a:srgbClr val="00B050"/>
              </a:solidFill>
            </a:endParaRPr>
          </a:p>
          <a:p>
            <a:pPr>
              <a:spcBef>
                <a:spcPts val="600"/>
              </a:spcBef>
              <a:spcAft>
                <a:spcPts val="0"/>
              </a:spcAft>
              <a:buFont typeface="Wingdings" panose="05000000000000000000" pitchFamily="2" charset="2"/>
              <a:buNone/>
            </a:pPr>
            <a:r>
              <a:rPr lang="en-US" altLang="zh-CN" sz="2000" dirty="0"/>
              <a:t>        r-&gt;data = 1;   </a:t>
            </a:r>
            <a:r>
              <a:rPr lang="en-US" altLang="zh-CN" sz="2000" dirty="0">
                <a:solidFill>
                  <a:srgbClr val="CC00CC"/>
                </a:solidFill>
              </a:rPr>
              <a:t>/* </a:t>
            </a:r>
            <a:r>
              <a:rPr lang="zh-CN" altLang="en-US" sz="2000" dirty="0">
                <a:solidFill>
                  <a:srgbClr val="CC00CC"/>
                </a:solidFill>
              </a:rPr>
              <a:t>将最后一个值域为</a:t>
            </a:r>
            <a:r>
              <a:rPr lang="en-US" altLang="zh-CN" sz="2000" dirty="0">
                <a:solidFill>
                  <a:srgbClr val="CC00CC"/>
                </a:solidFill>
              </a:rPr>
              <a:t>0</a:t>
            </a:r>
            <a:r>
              <a:rPr lang="zh-CN" altLang="en-US" sz="2000" dirty="0">
                <a:solidFill>
                  <a:srgbClr val="CC00CC"/>
                </a:solidFill>
              </a:rPr>
              <a:t>的结点的值域赋为</a:t>
            </a:r>
            <a:r>
              <a:rPr lang="en-US" altLang="zh-CN" sz="2000" dirty="0">
                <a:solidFill>
                  <a:srgbClr val="CC00CC"/>
                </a:solidFill>
              </a:rPr>
              <a:t>1 */</a:t>
            </a:r>
          </a:p>
          <a:p>
            <a:pPr>
              <a:spcBef>
                <a:spcPts val="600"/>
              </a:spcBef>
              <a:spcAft>
                <a:spcPts val="0"/>
              </a:spcAft>
              <a:buFont typeface="Wingdings" panose="05000000000000000000" pitchFamily="2" charset="2"/>
              <a:buNone/>
            </a:pPr>
            <a:r>
              <a:rPr lang="en-US" altLang="zh-CN" sz="2000" dirty="0"/>
              <a:t>    else {                   </a:t>
            </a:r>
            <a:r>
              <a:rPr lang="en-US" altLang="zh-CN" sz="2000" dirty="0">
                <a:solidFill>
                  <a:srgbClr val="CC00CC"/>
                </a:solidFill>
              </a:rPr>
              <a:t>/* </a:t>
            </a:r>
            <a:r>
              <a:rPr lang="zh-CN" altLang="en-US" sz="2000" dirty="0">
                <a:solidFill>
                  <a:srgbClr val="CC00CC"/>
                </a:solidFill>
              </a:rPr>
              <a:t>未找到值域为</a:t>
            </a:r>
            <a:r>
              <a:rPr lang="en-US" altLang="zh-CN" sz="2000" dirty="0">
                <a:solidFill>
                  <a:srgbClr val="CC00CC"/>
                </a:solidFill>
              </a:rPr>
              <a:t>0</a:t>
            </a:r>
            <a:r>
              <a:rPr lang="zh-CN" altLang="en-US" sz="2000" dirty="0">
                <a:solidFill>
                  <a:srgbClr val="CC00CC"/>
                </a:solidFill>
              </a:rPr>
              <a:t>的结点，头插新结点 *</a:t>
            </a:r>
            <a:r>
              <a:rPr lang="en-US" altLang="zh-CN" sz="2000" dirty="0">
                <a:solidFill>
                  <a:srgbClr val="CC00CC"/>
                </a:solidFill>
              </a:rPr>
              <a:t>/</a:t>
            </a:r>
          </a:p>
          <a:p>
            <a:pPr>
              <a:spcBef>
                <a:spcPts val="600"/>
              </a:spcBef>
              <a:spcAft>
                <a:spcPts val="0"/>
              </a:spcAft>
              <a:buFont typeface="Wingdings" panose="05000000000000000000" pitchFamily="2" charset="2"/>
              <a:buNone/>
            </a:pPr>
            <a:r>
              <a:rPr lang="en-US" altLang="zh-CN" sz="2000" dirty="0"/>
              <a:t>        temp = r-&gt;next; //</a:t>
            </a:r>
            <a:r>
              <a:rPr lang="zh-CN" altLang="en-US" sz="2000" dirty="0"/>
              <a:t>临时节点指针指向第</a:t>
            </a:r>
            <a:r>
              <a:rPr lang="en-US" altLang="zh-CN" sz="2000" dirty="0"/>
              <a:t>1</a:t>
            </a:r>
            <a:r>
              <a:rPr lang="zh-CN" altLang="en-US" sz="2000" dirty="0"/>
              <a:t>节点</a:t>
            </a:r>
            <a:endParaRPr lang="en-US" altLang="zh-CN" sz="2000" dirty="0"/>
          </a:p>
          <a:p>
            <a:pPr>
              <a:spcBef>
                <a:spcPts val="600"/>
              </a:spcBef>
              <a:spcAft>
                <a:spcPts val="0"/>
              </a:spcAft>
              <a:buFont typeface="Wingdings" panose="05000000000000000000" pitchFamily="2" charset="2"/>
              <a:buNone/>
            </a:pPr>
            <a:r>
              <a:rPr lang="en-US" altLang="zh-CN" sz="2000" dirty="0"/>
              <a:t>        s=(Node*)malloc(</a:t>
            </a:r>
            <a:r>
              <a:rPr lang="en-US" altLang="zh-CN" sz="2000" dirty="0" err="1"/>
              <a:t>sizeof</a:t>
            </a:r>
            <a:r>
              <a:rPr lang="en-US" altLang="zh-CN" sz="2000" dirty="0"/>
              <a:t>(Node));      </a:t>
            </a:r>
            <a:r>
              <a:rPr lang="en-US" altLang="zh-CN" sz="2000" dirty="0">
                <a:solidFill>
                  <a:srgbClr val="CC00CC"/>
                </a:solidFill>
              </a:rPr>
              <a:t>/*</a:t>
            </a:r>
            <a:r>
              <a:rPr lang="zh-CN" altLang="en-US" sz="2000" dirty="0">
                <a:solidFill>
                  <a:srgbClr val="CC00CC"/>
                </a:solidFill>
              </a:rPr>
              <a:t>申请新结点*</a:t>
            </a:r>
            <a:r>
              <a:rPr lang="en-US" altLang="zh-CN" sz="2000" dirty="0">
                <a:solidFill>
                  <a:srgbClr val="CC00CC"/>
                </a:solidFill>
              </a:rPr>
              <a:t>/</a:t>
            </a:r>
          </a:p>
          <a:p>
            <a:pPr>
              <a:spcBef>
                <a:spcPts val="600"/>
              </a:spcBef>
              <a:spcAft>
                <a:spcPts val="0"/>
              </a:spcAft>
              <a:buFont typeface="Wingdings" panose="05000000000000000000" pitchFamily="2" charset="2"/>
              <a:buNone/>
            </a:pPr>
            <a:r>
              <a:rPr lang="en-US" altLang="zh-CN" sz="2000" dirty="0"/>
              <a:t>        s-&gt;data=1;                       </a:t>
            </a:r>
            <a:r>
              <a:rPr lang="en-US" altLang="zh-CN" sz="2000" dirty="0">
                <a:solidFill>
                  <a:srgbClr val="CC00CC"/>
                </a:solidFill>
              </a:rPr>
              <a:t>/*</a:t>
            </a:r>
            <a:r>
              <a:rPr lang="zh-CN" altLang="en-US" sz="2000" dirty="0">
                <a:solidFill>
                  <a:srgbClr val="00B050"/>
                </a:solidFill>
              </a:rPr>
              <a:t>新结点</a:t>
            </a:r>
            <a:r>
              <a:rPr lang="zh-CN" altLang="en-US" sz="2000" dirty="0">
                <a:solidFill>
                  <a:srgbClr val="CC00CC"/>
                </a:solidFill>
              </a:rPr>
              <a:t>值域赋为</a:t>
            </a:r>
            <a:r>
              <a:rPr lang="en-US" altLang="zh-CN" sz="2000" dirty="0">
                <a:solidFill>
                  <a:srgbClr val="CC00CC"/>
                </a:solidFill>
              </a:rPr>
              <a:t>1*/</a:t>
            </a:r>
          </a:p>
          <a:p>
            <a:pPr>
              <a:spcBef>
                <a:spcPts val="600"/>
              </a:spcBef>
              <a:spcAft>
                <a:spcPts val="0"/>
              </a:spcAft>
              <a:buFont typeface="Wingdings" panose="05000000000000000000" pitchFamily="2" charset="2"/>
              <a:buNone/>
            </a:pPr>
            <a:r>
              <a:rPr lang="en-US" altLang="zh-CN" sz="2000" dirty="0"/>
              <a:t>        s-&gt;next=temp;   </a:t>
            </a:r>
            <a:r>
              <a:rPr lang="en-US" altLang="zh-CN" sz="2000" dirty="0">
                <a:solidFill>
                  <a:srgbClr val="00B050"/>
                </a:solidFill>
              </a:rPr>
              <a:t>//</a:t>
            </a:r>
            <a:r>
              <a:rPr lang="zh-CN" altLang="en-US" sz="2000" dirty="0">
                <a:solidFill>
                  <a:srgbClr val="00B050"/>
                </a:solidFill>
              </a:rPr>
              <a:t>新节点的指针域指向临时节点，即第</a:t>
            </a:r>
            <a:r>
              <a:rPr lang="en-US" altLang="zh-CN" sz="2000" dirty="0">
                <a:solidFill>
                  <a:srgbClr val="00B050"/>
                </a:solidFill>
              </a:rPr>
              <a:t>1</a:t>
            </a:r>
            <a:r>
              <a:rPr lang="zh-CN" altLang="en-US" sz="2000" dirty="0">
                <a:solidFill>
                  <a:srgbClr val="00B050"/>
                </a:solidFill>
              </a:rPr>
              <a:t>节点</a:t>
            </a:r>
            <a:r>
              <a:rPr lang="en-US" altLang="zh-CN" sz="2000" dirty="0">
                <a:solidFill>
                  <a:srgbClr val="00B050"/>
                </a:solidFill>
              </a:rPr>
              <a:t>  </a:t>
            </a:r>
          </a:p>
          <a:p>
            <a:pPr>
              <a:spcBef>
                <a:spcPts val="600"/>
              </a:spcBef>
              <a:spcAft>
                <a:spcPts val="0"/>
              </a:spcAft>
              <a:buFont typeface="Wingdings" panose="05000000000000000000" pitchFamily="2" charset="2"/>
              <a:buNone/>
            </a:pPr>
            <a:r>
              <a:rPr lang="en-US" altLang="zh-CN" sz="2000" dirty="0"/>
              <a:t>        r-&gt;next = s; </a:t>
            </a:r>
            <a:r>
              <a:rPr lang="en-US" altLang="zh-CN" sz="2000" dirty="0">
                <a:solidFill>
                  <a:srgbClr val="CC00CC"/>
                </a:solidFill>
              </a:rPr>
              <a:t>/*</a:t>
            </a:r>
            <a:r>
              <a:rPr lang="zh-CN" altLang="en-US" sz="2000" dirty="0">
                <a:solidFill>
                  <a:srgbClr val="00B050"/>
                </a:solidFill>
              </a:rPr>
              <a:t>新节点</a:t>
            </a:r>
            <a:r>
              <a:rPr lang="zh-CN" altLang="en-US" sz="2000" dirty="0">
                <a:solidFill>
                  <a:srgbClr val="CC00CC"/>
                </a:solidFill>
              </a:rPr>
              <a:t>插入到头结点之后*</a:t>
            </a:r>
            <a:r>
              <a:rPr lang="en-US" altLang="zh-CN" sz="2000" dirty="0">
                <a:solidFill>
                  <a:srgbClr val="CC00CC"/>
                </a:solidFill>
              </a:rPr>
              <a:t>/</a:t>
            </a:r>
          </a:p>
          <a:p>
            <a:pPr>
              <a:spcBef>
                <a:spcPts val="600"/>
              </a:spcBef>
              <a:spcAft>
                <a:spcPts val="0"/>
              </a:spcAft>
              <a:buFont typeface="Wingdings" panose="05000000000000000000" pitchFamily="2" charset="2"/>
              <a:buNone/>
            </a:pPr>
            <a:r>
              <a:rPr lang="en-US" altLang="zh-CN" sz="2000" dirty="0"/>
              <a:t>        r = s;//r</a:t>
            </a:r>
            <a:r>
              <a:rPr lang="zh-CN" altLang="en-US" sz="2000" dirty="0"/>
              <a:t>移到新节点</a:t>
            </a:r>
            <a:endParaRPr lang="en-US" altLang="zh-CN" sz="2000" dirty="0"/>
          </a:p>
          <a:p>
            <a:pPr>
              <a:spcBef>
                <a:spcPts val="600"/>
              </a:spcBef>
              <a:spcAft>
                <a:spcPts val="0"/>
              </a:spcAft>
              <a:buFont typeface="Wingdings" panose="05000000000000000000" pitchFamily="2" charset="2"/>
              <a:buNone/>
            </a:pPr>
            <a:r>
              <a:rPr lang="en-US" altLang="zh-CN" sz="2000" dirty="0"/>
              <a:t>    }</a:t>
            </a:r>
          </a:p>
          <a:p>
            <a:pPr>
              <a:spcBef>
                <a:spcPts val="600"/>
              </a:spcBef>
              <a:spcAft>
                <a:spcPts val="0"/>
              </a:spcAft>
              <a:buFont typeface="Wingdings" panose="05000000000000000000" pitchFamily="2" charset="2"/>
              <a:buNone/>
            </a:pPr>
            <a:r>
              <a:rPr lang="en-US" altLang="zh-CN" sz="2000" dirty="0"/>
              <a:t>    r = r-&gt;next;  </a:t>
            </a:r>
            <a:r>
              <a:rPr lang="en-US" altLang="zh-CN" sz="2000" dirty="0">
                <a:solidFill>
                  <a:srgbClr val="00B050"/>
                </a:solidFill>
              </a:rPr>
              <a:t>//</a:t>
            </a:r>
            <a:r>
              <a:rPr lang="zh-CN" altLang="en-US" sz="2000" dirty="0">
                <a:solidFill>
                  <a:srgbClr val="00B050"/>
                </a:solidFill>
              </a:rPr>
              <a:t>下移尾节点</a:t>
            </a:r>
            <a:endParaRPr lang="en-US" altLang="zh-CN" sz="2000" dirty="0">
              <a:solidFill>
                <a:srgbClr val="00B050"/>
              </a:solidFill>
            </a:endParaRPr>
          </a:p>
          <a:p>
            <a:pPr>
              <a:spcBef>
                <a:spcPts val="600"/>
              </a:spcBef>
              <a:spcAft>
                <a:spcPts val="0"/>
              </a:spcAft>
              <a:buFont typeface="Wingdings" panose="05000000000000000000" pitchFamily="2" charset="2"/>
              <a:buNone/>
            </a:pPr>
            <a:r>
              <a:rPr lang="en-US" altLang="zh-CN" sz="2000" dirty="0"/>
              <a:t>    while(r!=NULL) {               </a:t>
            </a:r>
            <a:r>
              <a:rPr lang="en-US" altLang="zh-CN" sz="2000" dirty="0">
                <a:solidFill>
                  <a:srgbClr val="CC00CC"/>
                </a:solidFill>
              </a:rPr>
              <a:t>/*</a:t>
            </a:r>
            <a:r>
              <a:rPr lang="zh-CN" altLang="en-US" sz="2000" dirty="0">
                <a:solidFill>
                  <a:srgbClr val="CC00CC"/>
                </a:solidFill>
              </a:rPr>
              <a:t>将后面的所有结点的值域赋为</a:t>
            </a:r>
            <a:r>
              <a:rPr lang="en-US" altLang="zh-CN" sz="2000" dirty="0">
                <a:solidFill>
                  <a:srgbClr val="CC00CC"/>
                </a:solidFill>
              </a:rPr>
              <a:t>0*/</a:t>
            </a:r>
          </a:p>
          <a:p>
            <a:pPr>
              <a:spcBef>
                <a:spcPts val="600"/>
              </a:spcBef>
              <a:spcAft>
                <a:spcPts val="0"/>
              </a:spcAft>
              <a:buFont typeface="Wingdings" panose="05000000000000000000" pitchFamily="2" charset="2"/>
              <a:buNone/>
            </a:pPr>
            <a:r>
              <a:rPr lang="en-US" altLang="zh-CN" sz="2000" dirty="0"/>
              <a:t>        r-&gt;data = 0; </a:t>
            </a:r>
            <a:r>
              <a:rPr lang="en-US" altLang="zh-CN" sz="2000" dirty="0">
                <a:solidFill>
                  <a:srgbClr val="00B050"/>
                </a:solidFill>
              </a:rPr>
              <a:t>//</a:t>
            </a:r>
            <a:r>
              <a:rPr lang="zh-CN" altLang="en-US" sz="2000" dirty="0">
                <a:solidFill>
                  <a:srgbClr val="00B050"/>
                </a:solidFill>
              </a:rPr>
              <a:t>当前节点数据置</a:t>
            </a:r>
            <a:r>
              <a:rPr lang="en-US" altLang="zh-CN" sz="2000" dirty="0">
                <a:solidFill>
                  <a:srgbClr val="00B050"/>
                </a:solidFill>
              </a:rPr>
              <a:t>0</a:t>
            </a:r>
          </a:p>
          <a:p>
            <a:pPr>
              <a:spcBef>
                <a:spcPts val="600"/>
              </a:spcBef>
              <a:spcAft>
                <a:spcPts val="0"/>
              </a:spcAft>
              <a:buFont typeface="Wingdings" panose="05000000000000000000" pitchFamily="2" charset="2"/>
              <a:buNone/>
            </a:pPr>
            <a:r>
              <a:rPr lang="en-US" altLang="zh-CN" sz="2000" dirty="0"/>
              <a:t>        r = r-&gt;next; </a:t>
            </a:r>
            <a:r>
              <a:rPr lang="en-US" altLang="zh-CN" sz="2000" dirty="0">
                <a:solidFill>
                  <a:srgbClr val="00B050"/>
                </a:solidFill>
              </a:rPr>
              <a:t>//</a:t>
            </a:r>
            <a:r>
              <a:rPr lang="zh-CN" altLang="en-US" sz="2000" dirty="0">
                <a:solidFill>
                  <a:srgbClr val="00B050"/>
                </a:solidFill>
              </a:rPr>
              <a:t>移到当前节点</a:t>
            </a:r>
            <a:endParaRPr lang="en-US" altLang="zh-CN" sz="2000" dirty="0">
              <a:solidFill>
                <a:srgbClr val="00B050"/>
              </a:solidFill>
            </a:endParaRPr>
          </a:p>
          <a:p>
            <a:pPr>
              <a:spcBef>
                <a:spcPts val="600"/>
              </a:spcBef>
              <a:spcAft>
                <a:spcPts val="0"/>
              </a:spcAft>
              <a:buFont typeface="Wingdings" panose="05000000000000000000" pitchFamily="2" charset="2"/>
              <a:buNone/>
            </a:pPr>
            <a:r>
              <a:rPr lang="en-US" altLang="zh-CN" sz="2000" dirty="0"/>
              <a:t>    }</a:t>
            </a:r>
          </a:p>
          <a:p>
            <a:pPr>
              <a:spcBef>
                <a:spcPts val="600"/>
              </a:spcBef>
              <a:spcAft>
                <a:spcPts val="0"/>
              </a:spcAft>
              <a:buFont typeface="Wingdings" panose="05000000000000000000" pitchFamily="2" charset="2"/>
              <a:buNone/>
            </a:pPr>
            <a:r>
              <a:rPr lang="en-US" altLang="zh-CN" sz="2000" dirty="0"/>
              <a:t>}/*</a:t>
            </a:r>
            <a:r>
              <a:rPr lang="en-US" altLang="zh-CN" sz="2000" dirty="0" err="1"/>
              <a:t>BinAdd</a:t>
            </a:r>
            <a:r>
              <a:rPr lang="zh-CN" altLang="en-US" sz="2000" dirty="0"/>
              <a:t>结束*</a:t>
            </a:r>
            <a:r>
              <a:rPr lang="en-US" altLang="zh-CN" sz="2000" dirty="0"/>
              <a:t>/</a:t>
            </a:r>
          </a:p>
          <a:p>
            <a:pPr>
              <a:spcBef>
                <a:spcPts val="600"/>
              </a:spcBef>
              <a:spcAft>
                <a:spcPts val="0"/>
              </a:spcAft>
            </a:pPr>
            <a:endParaRPr lang="en-US" altLang="zh-CN" sz="800" dirty="0"/>
          </a:p>
        </p:txBody>
      </p:sp>
      <p:sp>
        <p:nvSpPr>
          <p:cNvPr id="3" name="Rectangle 32">
            <a:extLst>
              <a:ext uri="{FF2B5EF4-FFF2-40B4-BE49-F238E27FC236}">
                <a16:creationId xmlns:a16="http://schemas.microsoft.com/office/drawing/2014/main" id="{0BBD3411-272B-419E-9BE3-E05C2EB6E0F3}"/>
              </a:ext>
            </a:extLst>
          </p:cNvPr>
          <p:cNvSpPr>
            <a:spLocks noChangeArrowheads="1"/>
          </p:cNvSpPr>
          <p:nvPr/>
        </p:nvSpPr>
        <p:spPr bwMode="auto">
          <a:xfrm>
            <a:off x="9535039" y="3846364"/>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4" name="Rectangle 33">
            <a:extLst>
              <a:ext uri="{FF2B5EF4-FFF2-40B4-BE49-F238E27FC236}">
                <a16:creationId xmlns:a16="http://schemas.microsoft.com/office/drawing/2014/main" id="{A527691E-5F73-451C-A37B-3BE1EE4B2BF6}"/>
              </a:ext>
            </a:extLst>
          </p:cNvPr>
          <p:cNvSpPr>
            <a:spLocks noChangeArrowheads="1"/>
          </p:cNvSpPr>
          <p:nvPr/>
        </p:nvSpPr>
        <p:spPr bwMode="auto">
          <a:xfrm>
            <a:off x="9922968" y="3846364"/>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5" name="Line 39">
            <a:extLst>
              <a:ext uri="{FF2B5EF4-FFF2-40B4-BE49-F238E27FC236}">
                <a16:creationId xmlns:a16="http://schemas.microsoft.com/office/drawing/2014/main" id="{65DF8396-EA40-4A21-9580-D8611AB46722}"/>
              </a:ext>
            </a:extLst>
          </p:cNvPr>
          <p:cNvSpPr>
            <a:spLocks noChangeShapeType="1"/>
          </p:cNvSpPr>
          <p:nvPr/>
        </p:nvSpPr>
        <p:spPr bwMode="auto">
          <a:xfrm>
            <a:off x="10116364" y="403301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6" name="Text Box 36">
            <a:extLst>
              <a:ext uri="{FF2B5EF4-FFF2-40B4-BE49-F238E27FC236}">
                <a16:creationId xmlns:a16="http://schemas.microsoft.com/office/drawing/2014/main" id="{7BB423CB-20F0-4DC8-BFFD-93B5C7CDE959}"/>
              </a:ext>
            </a:extLst>
          </p:cNvPr>
          <p:cNvSpPr txBox="1">
            <a:spLocks noChangeArrowheads="1"/>
          </p:cNvSpPr>
          <p:nvPr/>
        </p:nvSpPr>
        <p:spPr bwMode="auto">
          <a:xfrm>
            <a:off x="7524794" y="3229089"/>
            <a:ext cx="10011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C00000"/>
                </a:solidFill>
                <a:latin typeface="Times New Roman" pitchFamily="18" charset="0"/>
                <a:ea typeface="楷体_GB2312" pitchFamily="49" charset="-122"/>
              </a:rPr>
              <a:t>temp</a:t>
            </a:r>
          </a:p>
        </p:txBody>
      </p:sp>
      <p:sp>
        <p:nvSpPr>
          <p:cNvPr id="7" name="Rectangle 6">
            <a:extLst>
              <a:ext uri="{FF2B5EF4-FFF2-40B4-BE49-F238E27FC236}">
                <a16:creationId xmlns:a16="http://schemas.microsoft.com/office/drawing/2014/main" id="{E480954C-4255-4CE8-9E18-700CE4C54737}"/>
              </a:ext>
            </a:extLst>
          </p:cNvPr>
          <p:cNvSpPr>
            <a:spLocks noChangeArrowheads="1"/>
          </p:cNvSpPr>
          <p:nvPr/>
        </p:nvSpPr>
        <p:spPr bwMode="auto">
          <a:xfrm>
            <a:off x="5438630" y="383763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8" name="Rectangle 7">
            <a:extLst>
              <a:ext uri="{FF2B5EF4-FFF2-40B4-BE49-F238E27FC236}">
                <a16:creationId xmlns:a16="http://schemas.microsoft.com/office/drawing/2014/main" id="{28ED13D5-78B8-4DBD-9DF9-7F169B7F83F9}"/>
              </a:ext>
            </a:extLst>
          </p:cNvPr>
          <p:cNvSpPr>
            <a:spLocks noChangeArrowheads="1"/>
          </p:cNvSpPr>
          <p:nvPr/>
        </p:nvSpPr>
        <p:spPr bwMode="auto">
          <a:xfrm>
            <a:off x="5826560" y="3837639"/>
            <a:ext cx="386792" cy="32663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9" name="Rectangle 28">
            <a:extLst>
              <a:ext uri="{FF2B5EF4-FFF2-40B4-BE49-F238E27FC236}">
                <a16:creationId xmlns:a16="http://schemas.microsoft.com/office/drawing/2014/main" id="{6BF655F1-71F0-4215-BED9-326B0499B51C}"/>
              </a:ext>
            </a:extLst>
          </p:cNvPr>
          <p:cNvSpPr>
            <a:spLocks noChangeArrowheads="1"/>
          </p:cNvSpPr>
          <p:nvPr/>
        </p:nvSpPr>
        <p:spPr bwMode="auto">
          <a:xfrm>
            <a:off x="6419261" y="38376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10" name="Rectangle 29">
            <a:extLst>
              <a:ext uri="{FF2B5EF4-FFF2-40B4-BE49-F238E27FC236}">
                <a16:creationId xmlns:a16="http://schemas.microsoft.com/office/drawing/2014/main" id="{8852C2F9-6D0A-46E9-B361-7222E815B8E3}"/>
              </a:ext>
            </a:extLst>
          </p:cNvPr>
          <p:cNvSpPr>
            <a:spLocks noChangeArrowheads="1"/>
          </p:cNvSpPr>
          <p:nvPr/>
        </p:nvSpPr>
        <p:spPr bwMode="auto">
          <a:xfrm>
            <a:off x="6807191" y="38376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1" name="Rectangle 30">
            <a:extLst>
              <a:ext uri="{FF2B5EF4-FFF2-40B4-BE49-F238E27FC236}">
                <a16:creationId xmlns:a16="http://schemas.microsoft.com/office/drawing/2014/main" id="{6B3DD070-7DC3-46BF-A7B6-FF54004B7D7A}"/>
              </a:ext>
            </a:extLst>
          </p:cNvPr>
          <p:cNvSpPr>
            <a:spLocks noChangeArrowheads="1"/>
          </p:cNvSpPr>
          <p:nvPr/>
        </p:nvSpPr>
        <p:spPr bwMode="auto">
          <a:xfrm>
            <a:off x="7449948" y="38376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12" name="Rectangle 31">
            <a:extLst>
              <a:ext uri="{FF2B5EF4-FFF2-40B4-BE49-F238E27FC236}">
                <a16:creationId xmlns:a16="http://schemas.microsoft.com/office/drawing/2014/main" id="{897E9ABA-5694-4C8D-82D2-8DFE24A412FD}"/>
              </a:ext>
            </a:extLst>
          </p:cNvPr>
          <p:cNvSpPr>
            <a:spLocks noChangeArrowheads="1"/>
          </p:cNvSpPr>
          <p:nvPr/>
        </p:nvSpPr>
        <p:spPr bwMode="auto">
          <a:xfrm>
            <a:off x="7837877" y="3837639"/>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zh-CN" altLang="zh-CN" sz="2000" b="1" kern="0" baseline="-25000">
              <a:solidFill>
                <a:srgbClr val="3333FF"/>
              </a:solidFill>
              <a:latin typeface="Calibri"/>
              <a:ea typeface="宋体"/>
            </a:endParaRPr>
          </a:p>
        </p:txBody>
      </p:sp>
      <p:sp>
        <p:nvSpPr>
          <p:cNvPr id="13" name="Rectangle 32">
            <a:extLst>
              <a:ext uri="{FF2B5EF4-FFF2-40B4-BE49-F238E27FC236}">
                <a16:creationId xmlns:a16="http://schemas.microsoft.com/office/drawing/2014/main" id="{82E8C9FB-7E24-4E18-9771-2065A0C81F06}"/>
              </a:ext>
            </a:extLst>
          </p:cNvPr>
          <p:cNvSpPr>
            <a:spLocks noChangeArrowheads="1"/>
          </p:cNvSpPr>
          <p:nvPr/>
        </p:nvSpPr>
        <p:spPr bwMode="auto">
          <a:xfrm>
            <a:off x="11264879" y="383763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14" name="Rectangle 33">
            <a:extLst>
              <a:ext uri="{FF2B5EF4-FFF2-40B4-BE49-F238E27FC236}">
                <a16:creationId xmlns:a16="http://schemas.microsoft.com/office/drawing/2014/main" id="{874884C1-746E-4E21-88D4-34F3BB7AAB5E}"/>
              </a:ext>
            </a:extLst>
          </p:cNvPr>
          <p:cNvSpPr>
            <a:spLocks noChangeArrowheads="1"/>
          </p:cNvSpPr>
          <p:nvPr/>
        </p:nvSpPr>
        <p:spPr bwMode="auto">
          <a:xfrm>
            <a:off x="11652808" y="3837638"/>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prstClr val="black"/>
                </a:solidFill>
                <a:latin typeface="Calibri"/>
                <a:ea typeface="宋体"/>
              </a:rPr>
              <a:t>∧</a:t>
            </a:r>
          </a:p>
        </p:txBody>
      </p:sp>
      <p:sp>
        <p:nvSpPr>
          <p:cNvPr id="15" name="Text Box 34">
            <a:extLst>
              <a:ext uri="{FF2B5EF4-FFF2-40B4-BE49-F238E27FC236}">
                <a16:creationId xmlns:a16="http://schemas.microsoft.com/office/drawing/2014/main" id="{8DE4DDCC-7C61-402D-8D9E-552D5E2AD669}"/>
              </a:ext>
            </a:extLst>
          </p:cNvPr>
          <p:cNvSpPr txBox="1">
            <a:spLocks noChangeArrowheads="1"/>
          </p:cNvSpPr>
          <p:nvPr/>
        </p:nvSpPr>
        <p:spPr bwMode="auto">
          <a:xfrm>
            <a:off x="10496983" y="3831652"/>
            <a:ext cx="4129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lgn="ctr" eaLnBrk="1" hangingPunct="1">
              <a:lnSpc>
                <a:spcPct val="100000"/>
              </a:lnSpc>
              <a:spcBef>
                <a:spcPct val="50000"/>
              </a:spcBef>
              <a:buClrTx/>
              <a:buSzTx/>
              <a:buFontTx/>
              <a:buNone/>
            </a:pPr>
            <a:r>
              <a:rPr kumimoji="1" lang="en-US" altLang="zh-CN" sz="2000" dirty="0">
                <a:solidFill>
                  <a:srgbClr val="3333FF"/>
                </a:solidFill>
                <a:latin typeface="宋体" pitchFamily="2" charset="-122"/>
                <a:ea typeface="宋体" pitchFamily="2" charset="-122"/>
                <a:cs typeface="Times New Roman" pitchFamily="18" charset="0"/>
              </a:rPr>
              <a:t>…</a:t>
            </a:r>
            <a:endParaRPr kumimoji="1" lang="en-US" altLang="zh-CN" sz="2000" dirty="0">
              <a:solidFill>
                <a:srgbClr val="3333FF"/>
              </a:solidFill>
              <a:latin typeface="Times New Roman" pitchFamily="18" charset="0"/>
              <a:ea typeface="宋体" pitchFamily="2" charset="-122"/>
              <a:cs typeface="Times New Roman" pitchFamily="18" charset="0"/>
            </a:endParaRPr>
          </a:p>
        </p:txBody>
      </p:sp>
      <p:sp>
        <p:nvSpPr>
          <p:cNvPr id="16" name="Arc 35">
            <a:extLst>
              <a:ext uri="{FF2B5EF4-FFF2-40B4-BE49-F238E27FC236}">
                <a16:creationId xmlns:a16="http://schemas.microsoft.com/office/drawing/2014/main" id="{1DCD8F48-0050-4EC9-B165-61622D2D45E2}"/>
              </a:ext>
            </a:extLst>
          </p:cNvPr>
          <p:cNvSpPr>
            <a:spLocks/>
          </p:cNvSpPr>
          <p:nvPr/>
        </p:nvSpPr>
        <p:spPr bwMode="auto">
          <a:xfrm>
            <a:off x="5287806" y="3722356"/>
            <a:ext cx="347634" cy="1152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ysClr val="windowText" lastClr="000000"/>
            </a:solidFill>
            <a:miter lim="800000"/>
            <a:headEnd/>
            <a:tailEnd type="stealth" w="lg" len="lg"/>
          </a:ln>
          <a:effectLst/>
        </p:spPr>
        <p:txBody>
          <a:bodyPr wrap="none" anchor="ctr"/>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19" name="Line 40">
            <a:extLst>
              <a:ext uri="{FF2B5EF4-FFF2-40B4-BE49-F238E27FC236}">
                <a16:creationId xmlns:a16="http://schemas.microsoft.com/office/drawing/2014/main" id="{E5FF6150-14A9-41A8-A8A4-A5581C735C20}"/>
              </a:ext>
            </a:extLst>
          </p:cNvPr>
          <p:cNvSpPr>
            <a:spLocks noChangeShapeType="1"/>
          </p:cNvSpPr>
          <p:nvPr/>
        </p:nvSpPr>
        <p:spPr bwMode="auto">
          <a:xfrm>
            <a:off x="10851922" y="4029799"/>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cxnSp>
        <p:nvCxnSpPr>
          <p:cNvPr id="20" name="直接箭头连接符 19">
            <a:extLst>
              <a:ext uri="{FF2B5EF4-FFF2-40B4-BE49-F238E27FC236}">
                <a16:creationId xmlns:a16="http://schemas.microsoft.com/office/drawing/2014/main" id="{9340FAEF-AD7B-453A-9AAB-87F468E5DF16}"/>
              </a:ext>
            </a:extLst>
          </p:cNvPr>
          <p:cNvCxnSpPr>
            <a:cxnSpLocks/>
          </p:cNvCxnSpPr>
          <p:nvPr/>
        </p:nvCxnSpPr>
        <p:spPr bwMode="auto">
          <a:xfrm>
            <a:off x="6512486" y="3536103"/>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cxnSp>
        <p:nvCxnSpPr>
          <p:cNvPr id="21" name="直接箭头连接符 20">
            <a:extLst>
              <a:ext uri="{FF2B5EF4-FFF2-40B4-BE49-F238E27FC236}">
                <a16:creationId xmlns:a16="http://schemas.microsoft.com/office/drawing/2014/main" id="{9E5237A3-5F10-426B-AA06-979FCDDFB578}"/>
              </a:ext>
            </a:extLst>
          </p:cNvPr>
          <p:cNvCxnSpPr>
            <a:cxnSpLocks/>
          </p:cNvCxnSpPr>
          <p:nvPr/>
        </p:nvCxnSpPr>
        <p:spPr bwMode="auto">
          <a:xfrm>
            <a:off x="7548921" y="3536103"/>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p:sp>
        <p:nvSpPr>
          <p:cNvPr id="22" name="Text Box 36">
            <a:extLst>
              <a:ext uri="{FF2B5EF4-FFF2-40B4-BE49-F238E27FC236}">
                <a16:creationId xmlns:a16="http://schemas.microsoft.com/office/drawing/2014/main" id="{A386368C-A787-4AE3-9DA9-9BF6619EADBB}"/>
              </a:ext>
            </a:extLst>
          </p:cNvPr>
          <p:cNvSpPr txBox="1">
            <a:spLocks noChangeArrowheads="1"/>
          </p:cNvSpPr>
          <p:nvPr/>
        </p:nvSpPr>
        <p:spPr bwMode="auto">
          <a:xfrm>
            <a:off x="6496620" y="3260514"/>
            <a:ext cx="4889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chemeClr val="accent2"/>
                </a:solidFill>
                <a:latin typeface="Times New Roman" pitchFamily="18" charset="0"/>
                <a:ea typeface="楷体_GB2312" pitchFamily="49" charset="-122"/>
              </a:rPr>
              <a:t>s</a:t>
            </a:r>
          </a:p>
        </p:txBody>
      </p:sp>
      <p:sp>
        <p:nvSpPr>
          <p:cNvPr id="23" name="Rectangle 32">
            <a:extLst>
              <a:ext uri="{FF2B5EF4-FFF2-40B4-BE49-F238E27FC236}">
                <a16:creationId xmlns:a16="http://schemas.microsoft.com/office/drawing/2014/main" id="{A942999C-35E1-47CA-A17E-6B3DEDEE4312}"/>
              </a:ext>
            </a:extLst>
          </p:cNvPr>
          <p:cNvSpPr>
            <a:spLocks noChangeArrowheads="1"/>
          </p:cNvSpPr>
          <p:nvPr/>
        </p:nvSpPr>
        <p:spPr bwMode="auto">
          <a:xfrm>
            <a:off x="8492976" y="384367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r>
              <a:rPr lang="en-US" altLang="zh-CN" sz="2000" b="1" kern="0" dirty="0">
                <a:solidFill>
                  <a:srgbClr val="3333FF"/>
                </a:solidFill>
                <a:ea typeface="宋体"/>
                <a:cs typeface="Times New Roman" pitchFamily="18" charset="0"/>
              </a:rPr>
              <a:t>1</a:t>
            </a:r>
            <a:endParaRPr lang="en-US" altLang="zh-CN" sz="2000" b="1" kern="0" baseline="-25000" dirty="0">
              <a:solidFill>
                <a:srgbClr val="3333FF"/>
              </a:solidFill>
              <a:ea typeface="宋体"/>
              <a:cs typeface="Times New Roman" pitchFamily="18" charset="0"/>
            </a:endParaRPr>
          </a:p>
        </p:txBody>
      </p:sp>
      <p:sp>
        <p:nvSpPr>
          <p:cNvPr id="24" name="Rectangle 33">
            <a:extLst>
              <a:ext uri="{FF2B5EF4-FFF2-40B4-BE49-F238E27FC236}">
                <a16:creationId xmlns:a16="http://schemas.microsoft.com/office/drawing/2014/main" id="{17422B4D-DDB0-46FD-9FC2-AECD87C99D6B}"/>
              </a:ext>
            </a:extLst>
          </p:cNvPr>
          <p:cNvSpPr>
            <a:spLocks noChangeArrowheads="1"/>
          </p:cNvSpPr>
          <p:nvPr/>
        </p:nvSpPr>
        <p:spPr bwMode="auto">
          <a:xfrm>
            <a:off x="8880905" y="3843670"/>
            <a:ext cx="386792" cy="326635"/>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headEnd/>
            <a:tailEnd/>
          </a:ln>
          <a:effectLst>
            <a:outerShdw blurRad="40000" dist="20000" dir="5400000" rotWithShape="0">
              <a:srgbClr val="000000">
                <a:alpha val="38000"/>
              </a:srgbClr>
            </a:outerShdw>
          </a:effectLst>
        </p:spPr>
        <p:txBody>
          <a:bodyPr wrap="none" anchor="ctr"/>
          <a:lstStyle/>
          <a:p>
            <a:pPr algn="ctr" fontAlgn="auto">
              <a:spcBef>
                <a:spcPts val="0"/>
              </a:spcBef>
              <a:spcAft>
                <a:spcPts val="0"/>
              </a:spcAft>
              <a:defRPr/>
            </a:pPr>
            <a:endParaRPr lang="en-US" altLang="zh-CN" sz="2000" b="1" kern="0" dirty="0">
              <a:solidFill>
                <a:prstClr val="black"/>
              </a:solidFill>
              <a:latin typeface="Calibri"/>
              <a:ea typeface="宋体"/>
            </a:endParaRPr>
          </a:p>
        </p:txBody>
      </p:sp>
      <p:sp>
        <p:nvSpPr>
          <p:cNvPr id="31" name="任意多边形 43">
            <a:extLst>
              <a:ext uri="{FF2B5EF4-FFF2-40B4-BE49-F238E27FC236}">
                <a16:creationId xmlns:a16="http://schemas.microsoft.com/office/drawing/2014/main" id="{795F7649-DE1D-4858-AE8E-3CFECD144BA5}"/>
              </a:ext>
            </a:extLst>
          </p:cNvPr>
          <p:cNvSpPr/>
          <p:nvPr/>
        </p:nvSpPr>
        <p:spPr>
          <a:xfrm flipH="1">
            <a:off x="7120819" y="4000956"/>
            <a:ext cx="402902" cy="494844"/>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8310033" h="543983">
                <a:moveTo>
                  <a:pt x="7556500" y="0"/>
                </a:moveTo>
                <a:cubicBezTo>
                  <a:pt x="7933266" y="160866"/>
                  <a:pt x="8310033" y="321733"/>
                  <a:pt x="7251700" y="406400"/>
                </a:cubicBezTo>
                <a:cubicBezTo>
                  <a:pt x="6193367" y="491067"/>
                  <a:pt x="2413000" y="543983"/>
                  <a:pt x="1206500" y="508000"/>
                </a:cubicBezTo>
                <a:cubicBezTo>
                  <a:pt x="0" y="472017"/>
                  <a:pt x="6350" y="331258"/>
                  <a:pt x="12700"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b="1">
              <a:solidFill>
                <a:prstClr val="black"/>
              </a:solidFill>
            </a:endParaRPr>
          </a:p>
        </p:txBody>
      </p:sp>
      <p:cxnSp>
        <p:nvCxnSpPr>
          <p:cNvPr id="32" name="连接符: 曲线 31">
            <a:extLst>
              <a:ext uri="{FF2B5EF4-FFF2-40B4-BE49-F238E27FC236}">
                <a16:creationId xmlns:a16="http://schemas.microsoft.com/office/drawing/2014/main" id="{1F38539A-F92F-41D9-8633-59AEF9BE1A4D}"/>
              </a:ext>
            </a:extLst>
          </p:cNvPr>
          <p:cNvCxnSpPr>
            <a:cxnSpLocks/>
          </p:cNvCxnSpPr>
          <p:nvPr/>
        </p:nvCxnSpPr>
        <p:spPr bwMode="auto">
          <a:xfrm flipV="1">
            <a:off x="6057391" y="3979172"/>
            <a:ext cx="394789" cy="50627"/>
          </a:xfrm>
          <a:prstGeom prst="curvedConnector3">
            <a:avLst>
              <a:gd name="adj1" fmla="val 50000"/>
            </a:avLst>
          </a:prstGeom>
          <a:solidFill>
            <a:schemeClr val="accent1"/>
          </a:solidFill>
          <a:ln w="38100" cap="flat" cmpd="sng" algn="ctr">
            <a:solidFill>
              <a:srgbClr val="CC00CC"/>
            </a:solidFill>
            <a:prstDash val="solid"/>
            <a:round/>
            <a:headEnd type="none" w="sm" len="sm"/>
            <a:tailEnd type="triangle"/>
          </a:ln>
          <a:effectLst/>
        </p:spPr>
      </p:cxnSp>
      <p:sp>
        <p:nvSpPr>
          <p:cNvPr id="33" name="Text Box 36">
            <a:extLst>
              <a:ext uri="{FF2B5EF4-FFF2-40B4-BE49-F238E27FC236}">
                <a16:creationId xmlns:a16="http://schemas.microsoft.com/office/drawing/2014/main" id="{BB68EBAE-FF71-4178-9BE0-63719E109554}"/>
              </a:ext>
            </a:extLst>
          </p:cNvPr>
          <p:cNvSpPr txBox="1">
            <a:spLocks noChangeArrowheads="1"/>
          </p:cNvSpPr>
          <p:nvPr/>
        </p:nvSpPr>
        <p:spPr bwMode="auto">
          <a:xfrm>
            <a:off x="4965581" y="3562290"/>
            <a:ext cx="2922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L</a:t>
            </a:r>
          </a:p>
        </p:txBody>
      </p:sp>
      <p:sp>
        <p:nvSpPr>
          <p:cNvPr id="34" name="Line 38">
            <a:extLst>
              <a:ext uri="{FF2B5EF4-FFF2-40B4-BE49-F238E27FC236}">
                <a16:creationId xmlns:a16="http://schemas.microsoft.com/office/drawing/2014/main" id="{F0CA5C6F-02DB-473E-8023-93E4DFAA4A87}"/>
              </a:ext>
            </a:extLst>
          </p:cNvPr>
          <p:cNvSpPr>
            <a:spLocks noChangeShapeType="1"/>
          </p:cNvSpPr>
          <p:nvPr/>
        </p:nvSpPr>
        <p:spPr bwMode="auto">
          <a:xfrm>
            <a:off x="8113008" y="4000956"/>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35" name="Line 38">
            <a:extLst>
              <a:ext uri="{FF2B5EF4-FFF2-40B4-BE49-F238E27FC236}">
                <a16:creationId xmlns:a16="http://schemas.microsoft.com/office/drawing/2014/main" id="{9B1D56AC-321F-4FFA-ADCA-2DB3D62A19D6}"/>
              </a:ext>
            </a:extLst>
          </p:cNvPr>
          <p:cNvSpPr>
            <a:spLocks noChangeShapeType="1"/>
          </p:cNvSpPr>
          <p:nvPr/>
        </p:nvSpPr>
        <p:spPr bwMode="auto">
          <a:xfrm>
            <a:off x="9122082" y="4009681"/>
            <a:ext cx="412957" cy="0"/>
          </a:xfrm>
          <a:prstGeom prst="line">
            <a:avLst/>
          </a:prstGeom>
          <a:noFill/>
          <a:ln w="38100">
            <a:solidFill>
              <a:sysClr val="windowText" lastClr="000000"/>
            </a:solidFill>
            <a:miter lim="800000"/>
            <a:headEnd/>
            <a:tailEnd type="triangle" w="med" len="med"/>
          </a:ln>
          <a:effectLst/>
        </p:spPr>
        <p:txBody>
          <a:bodyPr wrap="none"/>
          <a:lstStyle/>
          <a:p>
            <a:pPr algn="ctr" fontAlgn="auto">
              <a:spcBef>
                <a:spcPts val="0"/>
              </a:spcBef>
              <a:spcAft>
                <a:spcPts val="0"/>
              </a:spcAft>
              <a:defRPr/>
            </a:pPr>
            <a:endParaRPr lang="zh-CN" altLang="en-US" sz="2000" b="1" kern="0">
              <a:solidFill>
                <a:srgbClr val="0000FF"/>
              </a:solidFill>
              <a:ea typeface="楷体_GB2312" pitchFamily="49" charset="-122"/>
            </a:endParaRPr>
          </a:p>
        </p:txBody>
      </p:sp>
      <p:sp>
        <p:nvSpPr>
          <p:cNvPr id="37" name="Text Box 36">
            <a:extLst>
              <a:ext uri="{FF2B5EF4-FFF2-40B4-BE49-F238E27FC236}">
                <a16:creationId xmlns:a16="http://schemas.microsoft.com/office/drawing/2014/main" id="{12C57AC0-A0A1-43EA-9A6D-C2DD1EFD504E}"/>
              </a:ext>
            </a:extLst>
          </p:cNvPr>
          <p:cNvSpPr txBox="1">
            <a:spLocks noChangeArrowheads="1"/>
          </p:cNvSpPr>
          <p:nvPr/>
        </p:nvSpPr>
        <p:spPr bwMode="auto">
          <a:xfrm>
            <a:off x="5737185" y="3378184"/>
            <a:ext cx="42920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05000"/>
              </a:lnSpc>
              <a:spcBef>
                <a:spcPct val="15000"/>
              </a:spcBef>
              <a:buClr>
                <a:srgbClr val="660066"/>
              </a:buClr>
              <a:buSzPct val="55000"/>
              <a:buFont typeface="Wingdings" pitchFamily="2" charset="2"/>
              <a:buChar char="n"/>
              <a:defRPr sz="2800" b="1">
                <a:solidFill>
                  <a:schemeClr val="bg2"/>
                </a:solidFill>
                <a:latin typeface="Arial" charset="0"/>
                <a:ea typeface="仿宋_GB2312" pitchFamily="49" charset="-122"/>
              </a:defRPr>
            </a:lvl1pPr>
            <a:lvl2pPr marL="742950" indent="-285750" eaLnBrk="0" hangingPunct="0">
              <a:lnSpc>
                <a:spcPct val="105000"/>
              </a:lnSpc>
              <a:spcBef>
                <a:spcPct val="15000"/>
              </a:spcBef>
              <a:buClr>
                <a:srgbClr val="006600"/>
              </a:buClr>
              <a:buSzPct val="55000"/>
              <a:buFont typeface="Wingdings" pitchFamily="2" charset="2"/>
              <a:buChar char="r"/>
              <a:defRPr sz="2800" b="1">
                <a:solidFill>
                  <a:schemeClr val="bg2"/>
                </a:solidFill>
                <a:latin typeface="Times New Roman" pitchFamily="18" charset="0"/>
                <a:ea typeface="仿宋_GB2312" pitchFamily="49" charset="-122"/>
              </a:defRPr>
            </a:lvl2pPr>
            <a:lvl3pPr marL="1143000" indent="-228600" eaLnBrk="0" hangingPunct="0">
              <a:lnSpc>
                <a:spcPct val="105000"/>
              </a:lnSpc>
              <a:spcBef>
                <a:spcPct val="15000"/>
              </a:spcBef>
              <a:buClr>
                <a:srgbClr val="FF0000"/>
              </a:buClr>
              <a:buSzPct val="65000"/>
              <a:buFont typeface="Wingdings" pitchFamily="2" charset="2"/>
              <a:buChar char="Ø"/>
              <a:defRPr sz="2800" b="1">
                <a:solidFill>
                  <a:schemeClr val="bg2"/>
                </a:solidFill>
                <a:latin typeface="Times New Roman" pitchFamily="18" charset="0"/>
                <a:ea typeface="仿宋_GB2312" pitchFamily="49" charset="-122"/>
              </a:defRPr>
            </a:lvl3pPr>
            <a:lvl4pPr marL="1600200" indent="-228600" eaLnBrk="0" hangingPunct="0">
              <a:lnSpc>
                <a:spcPct val="105000"/>
              </a:lnSpc>
              <a:spcBef>
                <a:spcPct val="15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eaLnBrk="1" hangingPunct="1">
              <a:lnSpc>
                <a:spcPct val="100000"/>
              </a:lnSpc>
              <a:spcBef>
                <a:spcPct val="50000"/>
              </a:spcBef>
              <a:buClrTx/>
              <a:buSzTx/>
              <a:buFontTx/>
              <a:buNone/>
            </a:pPr>
            <a:r>
              <a:rPr lang="en-US" altLang="zh-CN" sz="2000" dirty="0">
                <a:solidFill>
                  <a:srgbClr val="0000FF"/>
                </a:solidFill>
                <a:latin typeface="Times New Roman" pitchFamily="18" charset="0"/>
                <a:ea typeface="楷体_GB2312" pitchFamily="49" charset="-122"/>
              </a:rPr>
              <a:t>r</a:t>
            </a:r>
          </a:p>
        </p:txBody>
      </p:sp>
      <p:cxnSp>
        <p:nvCxnSpPr>
          <p:cNvPr id="38" name="直接箭头连接符 37">
            <a:extLst>
              <a:ext uri="{FF2B5EF4-FFF2-40B4-BE49-F238E27FC236}">
                <a16:creationId xmlns:a16="http://schemas.microsoft.com/office/drawing/2014/main" id="{F630CB31-2C52-44FE-9350-9248C90D4F23}"/>
              </a:ext>
            </a:extLst>
          </p:cNvPr>
          <p:cNvCxnSpPr>
            <a:cxnSpLocks/>
          </p:cNvCxnSpPr>
          <p:nvPr/>
        </p:nvCxnSpPr>
        <p:spPr bwMode="auto">
          <a:xfrm>
            <a:off x="5715000" y="3530116"/>
            <a:ext cx="0" cy="301536"/>
          </a:xfrm>
          <a:prstGeom prst="straightConnector1">
            <a:avLst/>
          </a:prstGeom>
          <a:solidFill>
            <a:schemeClr val="accent1"/>
          </a:solidFill>
          <a:ln w="38100" cap="flat" cmpd="sng" algn="ctr">
            <a:solidFill>
              <a:srgbClr val="C00000"/>
            </a:solidFill>
            <a:prstDash val="solid"/>
            <a:round/>
            <a:headEnd type="none" w="sm" len="sm"/>
            <a:tailEnd type="triangle"/>
          </a:ln>
          <a:effectLst/>
        </p:spPr>
      </p:cxnSp>
      <mc:AlternateContent xmlns:mc="http://schemas.openxmlformats.org/markup-compatibility/2006">
        <mc:Choice xmlns:p14="http://schemas.microsoft.com/office/powerpoint/2010/main" Requires="p14">
          <p:contentPart p14:bwMode="auto" r:id="rId2">
            <p14:nvContentPartPr>
              <p14:cNvPr id="25" name="墨迹 24">
                <a:extLst>
                  <a:ext uri="{FF2B5EF4-FFF2-40B4-BE49-F238E27FC236}">
                    <a16:creationId xmlns:a16="http://schemas.microsoft.com/office/drawing/2014/main" id="{852ED5B8-DD9C-4AA4-BB22-E4DE166CA880}"/>
                  </a:ext>
                </a:extLst>
              </p14:cNvPr>
              <p14:cNvContentPartPr/>
              <p14:nvPr/>
            </p14:nvContentPartPr>
            <p14:xfrm>
              <a:off x="4193908" y="3753109"/>
              <a:ext cx="360" cy="360"/>
            </p14:xfrm>
          </p:contentPart>
        </mc:Choice>
        <mc:Fallback>
          <p:pic>
            <p:nvPicPr>
              <p:cNvPr id="25" name="墨迹 24">
                <a:extLst>
                  <a:ext uri="{FF2B5EF4-FFF2-40B4-BE49-F238E27FC236}">
                    <a16:creationId xmlns:a16="http://schemas.microsoft.com/office/drawing/2014/main" id="{852ED5B8-DD9C-4AA4-BB22-E4DE166CA880}"/>
                  </a:ext>
                </a:extLst>
              </p:cNvPr>
              <p:cNvPicPr/>
              <p:nvPr/>
            </p:nvPicPr>
            <p:blipFill>
              <a:blip r:embed="rId3"/>
              <a:stretch>
                <a:fillRect/>
              </a:stretch>
            </p:blipFill>
            <p:spPr>
              <a:xfrm>
                <a:off x="4185268" y="37441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6" name="墨迹 25">
                <a:extLst>
                  <a:ext uri="{FF2B5EF4-FFF2-40B4-BE49-F238E27FC236}">
                    <a16:creationId xmlns:a16="http://schemas.microsoft.com/office/drawing/2014/main" id="{E7A414BD-EC06-48D4-8853-4110A4B98173}"/>
                  </a:ext>
                </a:extLst>
              </p14:cNvPr>
              <p14:cNvContentPartPr/>
              <p14:nvPr/>
            </p14:nvContentPartPr>
            <p14:xfrm>
              <a:off x="4226308" y="3869749"/>
              <a:ext cx="360" cy="360"/>
            </p14:xfrm>
          </p:contentPart>
        </mc:Choice>
        <mc:Fallback>
          <p:pic>
            <p:nvPicPr>
              <p:cNvPr id="26" name="墨迹 25">
                <a:extLst>
                  <a:ext uri="{FF2B5EF4-FFF2-40B4-BE49-F238E27FC236}">
                    <a16:creationId xmlns:a16="http://schemas.microsoft.com/office/drawing/2014/main" id="{E7A414BD-EC06-48D4-8853-4110A4B98173}"/>
                  </a:ext>
                </a:extLst>
              </p:cNvPr>
              <p:cNvPicPr/>
              <p:nvPr/>
            </p:nvPicPr>
            <p:blipFill>
              <a:blip r:embed="rId3"/>
              <a:stretch>
                <a:fillRect/>
              </a:stretch>
            </p:blipFill>
            <p:spPr>
              <a:xfrm>
                <a:off x="4217308" y="38611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7" name="墨迹 26">
                <a:extLst>
                  <a:ext uri="{FF2B5EF4-FFF2-40B4-BE49-F238E27FC236}">
                    <a16:creationId xmlns:a16="http://schemas.microsoft.com/office/drawing/2014/main" id="{F1E5537B-AE06-4650-BEBB-F4A105823D38}"/>
                  </a:ext>
                </a:extLst>
              </p14:cNvPr>
              <p14:cNvContentPartPr/>
              <p14:nvPr/>
            </p14:nvContentPartPr>
            <p14:xfrm>
              <a:off x="4231348" y="3795589"/>
              <a:ext cx="360" cy="360"/>
            </p14:xfrm>
          </p:contentPart>
        </mc:Choice>
        <mc:Fallback>
          <p:pic>
            <p:nvPicPr>
              <p:cNvPr id="27" name="墨迹 26">
                <a:extLst>
                  <a:ext uri="{FF2B5EF4-FFF2-40B4-BE49-F238E27FC236}">
                    <a16:creationId xmlns:a16="http://schemas.microsoft.com/office/drawing/2014/main" id="{F1E5537B-AE06-4650-BEBB-F4A105823D38}"/>
                  </a:ext>
                </a:extLst>
              </p:cNvPr>
              <p:cNvPicPr/>
              <p:nvPr/>
            </p:nvPicPr>
            <p:blipFill>
              <a:blip r:embed="rId3"/>
              <a:stretch>
                <a:fillRect/>
              </a:stretch>
            </p:blipFill>
            <p:spPr>
              <a:xfrm>
                <a:off x="4222708" y="378658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 name="墨迹 27">
                <a:extLst>
                  <a:ext uri="{FF2B5EF4-FFF2-40B4-BE49-F238E27FC236}">
                    <a16:creationId xmlns:a16="http://schemas.microsoft.com/office/drawing/2014/main" id="{EA66C9F7-E7D0-4BCF-8A87-A5F46B44B193}"/>
                  </a:ext>
                </a:extLst>
              </p14:cNvPr>
              <p14:cNvContentPartPr/>
              <p14:nvPr/>
            </p14:nvContentPartPr>
            <p14:xfrm>
              <a:off x="6273628" y="3508309"/>
              <a:ext cx="31320" cy="411840"/>
            </p14:xfrm>
          </p:contentPart>
        </mc:Choice>
        <mc:Fallback>
          <p:pic>
            <p:nvPicPr>
              <p:cNvPr id="28" name="墨迹 27">
                <a:extLst>
                  <a:ext uri="{FF2B5EF4-FFF2-40B4-BE49-F238E27FC236}">
                    <a16:creationId xmlns:a16="http://schemas.microsoft.com/office/drawing/2014/main" id="{EA66C9F7-E7D0-4BCF-8A87-A5F46B44B193}"/>
                  </a:ext>
                </a:extLst>
              </p:cNvPr>
              <p:cNvPicPr/>
              <p:nvPr/>
            </p:nvPicPr>
            <p:blipFill>
              <a:blip r:embed="rId7"/>
              <a:stretch>
                <a:fillRect/>
              </a:stretch>
            </p:blipFill>
            <p:spPr>
              <a:xfrm>
                <a:off x="6264628" y="3499309"/>
                <a:ext cx="48960" cy="429480"/>
              </a:xfrm>
              <a:prstGeom prst="rect">
                <a:avLst/>
              </a:prstGeom>
            </p:spPr>
          </p:pic>
        </mc:Fallback>
      </mc:AlternateContent>
      <p:grpSp>
        <p:nvGrpSpPr>
          <p:cNvPr id="41" name="组合 40">
            <a:extLst>
              <a:ext uri="{FF2B5EF4-FFF2-40B4-BE49-F238E27FC236}">
                <a16:creationId xmlns:a16="http://schemas.microsoft.com/office/drawing/2014/main" id="{B9222BF9-F7B4-464D-91FC-3E364B4C2922}"/>
              </a:ext>
            </a:extLst>
          </p:cNvPr>
          <p:cNvGrpSpPr/>
          <p:nvPr/>
        </p:nvGrpSpPr>
        <p:grpSpPr>
          <a:xfrm>
            <a:off x="4321708" y="3949309"/>
            <a:ext cx="2419200" cy="617760"/>
            <a:chOff x="4321708" y="3949309"/>
            <a:chExt cx="2419200" cy="617760"/>
          </a:xfrm>
        </p:grpSpPr>
        <mc:AlternateContent xmlns:mc="http://schemas.openxmlformats.org/markup-compatibility/2006">
          <mc:Choice xmlns:p14="http://schemas.microsoft.com/office/powerpoint/2010/main" Requires="p14">
            <p:contentPart p14:bwMode="auto" r:id="rId8">
              <p14:nvContentPartPr>
                <p14:cNvPr id="29" name="墨迹 28">
                  <a:extLst>
                    <a:ext uri="{FF2B5EF4-FFF2-40B4-BE49-F238E27FC236}">
                      <a16:creationId xmlns:a16="http://schemas.microsoft.com/office/drawing/2014/main" id="{0E0D6AC7-2ECC-4623-87F2-7964F4A80744}"/>
                    </a:ext>
                  </a:extLst>
                </p14:cNvPr>
                <p14:cNvContentPartPr/>
                <p14:nvPr/>
              </p14:nvContentPartPr>
              <p14:xfrm>
                <a:off x="6522388" y="4220749"/>
                <a:ext cx="16920" cy="180720"/>
              </p14:xfrm>
            </p:contentPart>
          </mc:Choice>
          <mc:Fallback>
            <p:pic>
              <p:nvPicPr>
                <p:cNvPr id="29" name="墨迹 28">
                  <a:extLst>
                    <a:ext uri="{FF2B5EF4-FFF2-40B4-BE49-F238E27FC236}">
                      <a16:creationId xmlns:a16="http://schemas.microsoft.com/office/drawing/2014/main" id="{0E0D6AC7-2ECC-4623-87F2-7964F4A80744}"/>
                    </a:ext>
                  </a:extLst>
                </p:cNvPr>
                <p:cNvPicPr/>
                <p:nvPr/>
              </p:nvPicPr>
              <p:blipFill>
                <a:blip r:embed="rId9"/>
                <a:stretch>
                  <a:fillRect/>
                </a:stretch>
              </p:blipFill>
              <p:spPr>
                <a:xfrm>
                  <a:off x="6513388" y="4211749"/>
                  <a:ext cx="345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 name="墨迹 29">
                  <a:extLst>
                    <a:ext uri="{FF2B5EF4-FFF2-40B4-BE49-F238E27FC236}">
                      <a16:creationId xmlns:a16="http://schemas.microsoft.com/office/drawing/2014/main" id="{C414C94E-BDBD-418E-AA57-9155D98C2934}"/>
                    </a:ext>
                  </a:extLst>
                </p14:cNvPr>
                <p14:cNvContentPartPr/>
                <p14:nvPr/>
              </p14:nvContentPartPr>
              <p14:xfrm>
                <a:off x="6480628" y="4210309"/>
                <a:ext cx="188640" cy="101880"/>
              </p14:xfrm>
            </p:contentPart>
          </mc:Choice>
          <mc:Fallback>
            <p:pic>
              <p:nvPicPr>
                <p:cNvPr id="30" name="墨迹 29">
                  <a:extLst>
                    <a:ext uri="{FF2B5EF4-FFF2-40B4-BE49-F238E27FC236}">
                      <a16:creationId xmlns:a16="http://schemas.microsoft.com/office/drawing/2014/main" id="{C414C94E-BDBD-418E-AA57-9155D98C2934}"/>
                    </a:ext>
                  </a:extLst>
                </p:cNvPr>
                <p:cNvPicPr/>
                <p:nvPr/>
              </p:nvPicPr>
              <p:blipFill>
                <a:blip r:embed="rId11"/>
                <a:stretch>
                  <a:fillRect/>
                </a:stretch>
              </p:blipFill>
              <p:spPr>
                <a:xfrm>
                  <a:off x="6471988" y="4201309"/>
                  <a:ext cx="2062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6" name="墨迹 35">
                  <a:extLst>
                    <a:ext uri="{FF2B5EF4-FFF2-40B4-BE49-F238E27FC236}">
                      <a16:creationId xmlns:a16="http://schemas.microsoft.com/office/drawing/2014/main" id="{E1B7C308-ABE0-4967-9487-B527DC68CC0C}"/>
                    </a:ext>
                  </a:extLst>
                </p14:cNvPr>
                <p14:cNvContentPartPr/>
                <p14:nvPr/>
              </p14:nvContentPartPr>
              <p14:xfrm>
                <a:off x="6628948" y="4342789"/>
                <a:ext cx="111960" cy="142920"/>
              </p14:xfrm>
            </p:contentPart>
          </mc:Choice>
          <mc:Fallback>
            <p:pic>
              <p:nvPicPr>
                <p:cNvPr id="36" name="墨迹 35">
                  <a:extLst>
                    <a:ext uri="{FF2B5EF4-FFF2-40B4-BE49-F238E27FC236}">
                      <a16:creationId xmlns:a16="http://schemas.microsoft.com/office/drawing/2014/main" id="{E1B7C308-ABE0-4967-9487-B527DC68CC0C}"/>
                    </a:ext>
                  </a:extLst>
                </p:cNvPr>
                <p:cNvPicPr/>
                <p:nvPr/>
              </p:nvPicPr>
              <p:blipFill>
                <a:blip r:embed="rId13"/>
                <a:stretch>
                  <a:fillRect/>
                </a:stretch>
              </p:blipFill>
              <p:spPr>
                <a:xfrm>
                  <a:off x="6619948" y="4334149"/>
                  <a:ext cx="12960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0" name="墨迹 39">
                  <a:extLst>
                    <a:ext uri="{FF2B5EF4-FFF2-40B4-BE49-F238E27FC236}">
                      <a16:creationId xmlns:a16="http://schemas.microsoft.com/office/drawing/2014/main" id="{D0F14E98-EAEE-4E2D-B333-BBD7BD4BA879}"/>
                    </a:ext>
                  </a:extLst>
                </p14:cNvPr>
                <p14:cNvContentPartPr/>
                <p14:nvPr/>
              </p14:nvContentPartPr>
              <p14:xfrm>
                <a:off x="4321708" y="3949309"/>
                <a:ext cx="2245680" cy="617760"/>
              </p14:xfrm>
            </p:contentPart>
          </mc:Choice>
          <mc:Fallback>
            <p:pic>
              <p:nvPicPr>
                <p:cNvPr id="40" name="墨迹 39">
                  <a:extLst>
                    <a:ext uri="{FF2B5EF4-FFF2-40B4-BE49-F238E27FC236}">
                      <a16:creationId xmlns:a16="http://schemas.microsoft.com/office/drawing/2014/main" id="{D0F14E98-EAEE-4E2D-B333-BBD7BD4BA879}"/>
                    </a:ext>
                  </a:extLst>
                </p:cNvPr>
                <p:cNvPicPr/>
                <p:nvPr/>
              </p:nvPicPr>
              <p:blipFill>
                <a:blip r:embed="rId15"/>
                <a:stretch>
                  <a:fillRect/>
                </a:stretch>
              </p:blipFill>
              <p:spPr>
                <a:xfrm>
                  <a:off x="4313068" y="3940669"/>
                  <a:ext cx="2263320" cy="635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42" name="墨迹 41">
                <a:extLst>
                  <a:ext uri="{FF2B5EF4-FFF2-40B4-BE49-F238E27FC236}">
                    <a16:creationId xmlns:a16="http://schemas.microsoft.com/office/drawing/2014/main" id="{1DDB61D9-17D6-4A19-B5A2-C298C6380A7E}"/>
                  </a:ext>
                </a:extLst>
              </p14:cNvPr>
              <p14:cNvContentPartPr/>
              <p14:nvPr/>
            </p14:nvContentPartPr>
            <p14:xfrm>
              <a:off x="7271908" y="3183949"/>
              <a:ext cx="139320" cy="1251000"/>
            </p14:xfrm>
          </p:contentPart>
        </mc:Choice>
        <mc:Fallback>
          <p:pic>
            <p:nvPicPr>
              <p:cNvPr id="42" name="墨迹 41">
                <a:extLst>
                  <a:ext uri="{FF2B5EF4-FFF2-40B4-BE49-F238E27FC236}">
                    <a16:creationId xmlns:a16="http://schemas.microsoft.com/office/drawing/2014/main" id="{1DDB61D9-17D6-4A19-B5A2-C298C6380A7E}"/>
                  </a:ext>
                </a:extLst>
              </p:cNvPr>
              <p:cNvPicPr/>
              <p:nvPr/>
            </p:nvPicPr>
            <p:blipFill>
              <a:blip r:embed="rId17"/>
              <a:stretch>
                <a:fillRect/>
              </a:stretch>
            </p:blipFill>
            <p:spPr>
              <a:xfrm>
                <a:off x="7262908" y="3174949"/>
                <a:ext cx="156960" cy="1268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3" name="墨迹 42">
                <a:extLst>
                  <a:ext uri="{FF2B5EF4-FFF2-40B4-BE49-F238E27FC236}">
                    <a16:creationId xmlns:a16="http://schemas.microsoft.com/office/drawing/2014/main" id="{14F15B67-1941-425D-B1AC-D4793E761910}"/>
                  </a:ext>
                </a:extLst>
              </p14:cNvPr>
              <p14:cNvContentPartPr/>
              <p14:nvPr/>
            </p14:nvContentPartPr>
            <p14:xfrm>
              <a:off x="6679708" y="2742589"/>
              <a:ext cx="433440" cy="1161360"/>
            </p14:xfrm>
          </p:contentPart>
        </mc:Choice>
        <mc:Fallback>
          <p:pic>
            <p:nvPicPr>
              <p:cNvPr id="43" name="墨迹 42">
                <a:extLst>
                  <a:ext uri="{FF2B5EF4-FFF2-40B4-BE49-F238E27FC236}">
                    <a16:creationId xmlns:a16="http://schemas.microsoft.com/office/drawing/2014/main" id="{14F15B67-1941-425D-B1AC-D4793E761910}"/>
                  </a:ext>
                </a:extLst>
              </p:cNvPr>
              <p:cNvPicPr/>
              <p:nvPr/>
            </p:nvPicPr>
            <p:blipFill>
              <a:blip r:embed="rId19"/>
              <a:stretch>
                <a:fillRect/>
              </a:stretch>
            </p:blipFill>
            <p:spPr>
              <a:xfrm>
                <a:off x="6670708" y="2733949"/>
                <a:ext cx="451080" cy="1179000"/>
              </a:xfrm>
              <a:prstGeom prst="rect">
                <a:avLst/>
              </a:prstGeom>
            </p:spPr>
          </p:pic>
        </mc:Fallback>
      </mc:AlternateContent>
      <p:grpSp>
        <p:nvGrpSpPr>
          <p:cNvPr id="46" name="组合 45">
            <a:extLst>
              <a:ext uri="{FF2B5EF4-FFF2-40B4-BE49-F238E27FC236}">
                <a16:creationId xmlns:a16="http://schemas.microsoft.com/office/drawing/2014/main" id="{851A9848-30CD-445D-B28C-A0C17F1EFD8F}"/>
              </a:ext>
            </a:extLst>
          </p:cNvPr>
          <p:cNvGrpSpPr/>
          <p:nvPr/>
        </p:nvGrpSpPr>
        <p:grpSpPr>
          <a:xfrm>
            <a:off x="7564948" y="3862549"/>
            <a:ext cx="264600" cy="132120"/>
            <a:chOff x="7564948" y="3862549"/>
            <a:chExt cx="264600" cy="132120"/>
          </a:xfrm>
        </p:grpSpPr>
        <mc:AlternateContent xmlns:mc="http://schemas.openxmlformats.org/markup-compatibility/2006">
          <mc:Choice xmlns:p14="http://schemas.microsoft.com/office/powerpoint/2010/main" Requires="p14">
            <p:contentPart p14:bwMode="auto" r:id="rId20">
              <p14:nvContentPartPr>
                <p14:cNvPr id="44" name="墨迹 43">
                  <a:extLst>
                    <a:ext uri="{FF2B5EF4-FFF2-40B4-BE49-F238E27FC236}">
                      <a16:creationId xmlns:a16="http://schemas.microsoft.com/office/drawing/2014/main" id="{BC726DF6-41CA-4115-A1E6-DE8F151CFE98}"/>
                    </a:ext>
                  </a:extLst>
                </p14:cNvPr>
                <p14:cNvContentPartPr/>
                <p14:nvPr/>
              </p14:nvContentPartPr>
              <p14:xfrm>
                <a:off x="7564948" y="3992149"/>
                <a:ext cx="111240" cy="2520"/>
              </p14:xfrm>
            </p:contentPart>
          </mc:Choice>
          <mc:Fallback>
            <p:pic>
              <p:nvPicPr>
                <p:cNvPr id="44" name="墨迹 43">
                  <a:extLst>
                    <a:ext uri="{FF2B5EF4-FFF2-40B4-BE49-F238E27FC236}">
                      <a16:creationId xmlns:a16="http://schemas.microsoft.com/office/drawing/2014/main" id="{BC726DF6-41CA-4115-A1E6-DE8F151CFE98}"/>
                    </a:ext>
                  </a:extLst>
                </p:cNvPr>
                <p:cNvPicPr/>
                <p:nvPr/>
              </p:nvPicPr>
              <p:blipFill>
                <a:blip r:embed="rId21"/>
                <a:stretch>
                  <a:fillRect/>
                </a:stretch>
              </p:blipFill>
              <p:spPr>
                <a:xfrm>
                  <a:off x="7555948" y="3983149"/>
                  <a:ext cx="1288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5" name="墨迹 44">
                  <a:extLst>
                    <a:ext uri="{FF2B5EF4-FFF2-40B4-BE49-F238E27FC236}">
                      <a16:creationId xmlns:a16="http://schemas.microsoft.com/office/drawing/2014/main" id="{070A948C-F973-4244-911A-3E3C2DB2684B}"/>
                    </a:ext>
                  </a:extLst>
                </p14:cNvPr>
                <p14:cNvContentPartPr/>
                <p14:nvPr/>
              </p14:nvContentPartPr>
              <p14:xfrm>
                <a:off x="7724428" y="3862549"/>
                <a:ext cx="105120" cy="77760"/>
              </p14:xfrm>
            </p:contentPart>
          </mc:Choice>
          <mc:Fallback>
            <p:pic>
              <p:nvPicPr>
                <p:cNvPr id="45" name="墨迹 44">
                  <a:extLst>
                    <a:ext uri="{FF2B5EF4-FFF2-40B4-BE49-F238E27FC236}">
                      <a16:creationId xmlns:a16="http://schemas.microsoft.com/office/drawing/2014/main" id="{070A948C-F973-4244-911A-3E3C2DB2684B}"/>
                    </a:ext>
                  </a:extLst>
                </p:cNvPr>
                <p:cNvPicPr/>
                <p:nvPr/>
              </p:nvPicPr>
              <p:blipFill>
                <a:blip r:embed="rId23"/>
                <a:stretch>
                  <a:fillRect/>
                </a:stretch>
              </p:blipFill>
              <p:spPr>
                <a:xfrm>
                  <a:off x="7715428" y="3853909"/>
                  <a:ext cx="122760" cy="95400"/>
                </a:xfrm>
                <a:prstGeom prst="rect">
                  <a:avLst/>
                </a:prstGeom>
              </p:spPr>
            </p:pic>
          </mc:Fallback>
        </mc:AlternateContent>
      </p:grpSp>
      <p:grpSp>
        <p:nvGrpSpPr>
          <p:cNvPr id="52" name="组合 51">
            <a:extLst>
              <a:ext uri="{FF2B5EF4-FFF2-40B4-BE49-F238E27FC236}">
                <a16:creationId xmlns:a16="http://schemas.microsoft.com/office/drawing/2014/main" id="{E9B4790E-04F5-4705-8E4D-4C0A2FABB2D4}"/>
              </a:ext>
            </a:extLst>
          </p:cNvPr>
          <p:cNvGrpSpPr/>
          <p:nvPr/>
        </p:nvGrpSpPr>
        <p:grpSpPr>
          <a:xfrm>
            <a:off x="8638468" y="3821149"/>
            <a:ext cx="288000" cy="219600"/>
            <a:chOff x="8638468" y="3821149"/>
            <a:chExt cx="288000" cy="219600"/>
          </a:xfrm>
        </p:grpSpPr>
        <mc:AlternateContent xmlns:mc="http://schemas.openxmlformats.org/markup-compatibility/2006">
          <mc:Choice xmlns:p14="http://schemas.microsoft.com/office/powerpoint/2010/main" Requires="p14">
            <p:contentPart p14:bwMode="auto" r:id="rId24">
              <p14:nvContentPartPr>
                <p14:cNvPr id="47" name="墨迹 46">
                  <a:extLst>
                    <a:ext uri="{FF2B5EF4-FFF2-40B4-BE49-F238E27FC236}">
                      <a16:creationId xmlns:a16="http://schemas.microsoft.com/office/drawing/2014/main" id="{438187EF-4392-458B-BA9E-671BFEA3E29B}"/>
                    </a:ext>
                  </a:extLst>
                </p14:cNvPr>
                <p14:cNvContentPartPr/>
                <p14:nvPr/>
              </p14:nvContentPartPr>
              <p14:xfrm>
                <a:off x="8638468" y="4007989"/>
                <a:ext cx="288000" cy="32760"/>
              </p14:xfrm>
            </p:contentPart>
          </mc:Choice>
          <mc:Fallback>
            <p:pic>
              <p:nvPicPr>
                <p:cNvPr id="47" name="墨迹 46">
                  <a:extLst>
                    <a:ext uri="{FF2B5EF4-FFF2-40B4-BE49-F238E27FC236}">
                      <a16:creationId xmlns:a16="http://schemas.microsoft.com/office/drawing/2014/main" id="{438187EF-4392-458B-BA9E-671BFEA3E29B}"/>
                    </a:ext>
                  </a:extLst>
                </p:cNvPr>
                <p:cNvPicPr/>
                <p:nvPr/>
              </p:nvPicPr>
              <p:blipFill>
                <a:blip r:embed="rId25"/>
                <a:stretch>
                  <a:fillRect/>
                </a:stretch>
              </p:blipFill>
              <p:spPr>
                <a:xfrm>
                  <a:off x="8629828" y="3999349"/>
                  <a:ext cx="3056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 name="墨迹 47">
                  <a:extLst>
                    <a:ext uri="{FF2B5EF4-FFF2-40B4-BE49-F238E27FC236}">
                      <a16:creationId xmlns:a16="http://schemas.microsoft.com/office/drawing/2014/main" id="{A2A6435E-DB0F-4493-971D-B8C1CCEE7C2F}"/>
                    </a:ext>
                  </a:extLst>
                </p14:cNvPr>
                <p14:cNvContentPartPr/>
                <p14:nvPr/>
              </p14:nvContentPartPr>
              <p14:xfrm>
                <a:off x="8759428" y="3821149"/>
                <a:ext cx="61560" cy="106920"/>
              </p14:xfrm>
            </p:contentPart>
          </mc:Choice>
          <mc:Fallback>
            <p:pic>
              <p:nvPicPr>
                <p:cNvPr id="48" name="墨迹 47">
                  <a:extLst>
                    <a:ext uri="{FF2B5EF4-FFF2-40B4-BE49-F238E27FC236}">
                      <a16:creationId xmlns:a16="http://schemas.microsoft.com/office/drawing/2014/main" id="{A2A6435E-DB0F-4493-971D-B8C1CCEE7C2F}"/>
                    </a:ext>
                  </a:extLst>
                </p:cNvPr>
                <p:cNvPicPr/>
                <p:nvPr/>
              </p:nvPicPr>
              <p:blipFill>
                <a:blip r:embed="rId27"/>
                <a:stretch>
                  <a:fillRect/>
                </a:stretch>
              </p:blipFill>
              <p:spPr>
                <a:xfrm>
                  <a:off x="8750428" y="3812149"/>
                  <a:ext cx="79200" cy="124560"/>
                </a:xfrm>
                <a:prstGeom prst="rect">
                  <a:avLst/>
                </a:prstGeom>
              </p:spPr>
            </p:pic>
          </mc:Fallback>
        </mc:AlternateContent>
      </p:grpSp>
      <p:grpSp>
        <p:nvGrpSpPr>
          <p:cNvPr id="51" name="组合 50">
            <a:extLst>
              <a:ext uri="{FF2B5EF4-FFF2-40B4-BE49-F238E27FC236}">
                <a16:creationId xmlns:a16="http://schemas.microsoft.com/office/drawing/2014/main" id="{5B9B0996-503B-4EFD-85CC-62396DE76CFF}"/>
              </a:ext>
            </a:extLst>
          </p:cNvPr>
          <p:cNvGrpSpPr/>
          <p:nvPr/>
        </p:nvGrpSpPr>
        <p:grpSpPr>
          <a:xfrm>
            <a:off x="9707308" y="3745549"/>
            <a:ext cx="129240" cy="259200"/>
            <a:chOff x="9707308" y="3745549"/>
            <a:chExt cx="129240" cy="259200"/>
          </a:xfrm>
        </p:grpSpPr>
        <mc:AlternateContent xmlns:mc="http://schemas.openxmlformats.org/markup-compatibility/2006">
          <mc:Choice xmlns:p14="http://schemas.microsoft.com/office/powerpoint/2010/main" Requires="p14">
            <p:contentPart p14:bwMode="auto" r:id="rId28">
              <p14:nvContentPartPr>
                <p14:cNvPr id="49" name="墨迹 48">
                  <a:extLst>
                    <a:ext uri="{FF2B5EF4-FFF2-40B4-BE49-F238E27FC236}">
                      <a16:creationId xmlns:a16="http://schemas.microsoft.com/office/drawing/2014/main" id="{6AD7BC88-1D52-4FCD-B1E6-D812C232E0D7}"/>
                    </a:ext>
                  </a:extLst>
                </p14:cNvPr>
                <p14:cNvContentPartPr/>
                <p14:nvPr/>
              </p14:nvContentPartPr>
              <p14:xfrm>
                <a:off x="9707308" y="3986749"/>
                <a:ext cx="69480" cy="18000"/>
              </p14:xfrm>
            </p:contentPart>
          </mc:Choice>
          <mc:Fallback>
            <p:pic>
              <p:nvPicPr>
                <p:cNvPr id="49" name="墨迹 48">
                  <a:extLst>
                    <a:ext uri="{FF2B5EF4-FFF2-40B4-BE49-F238E27FC236}">
                      <a16:creationId xmlns:a16="http://schemas.microsoft.com/office/drawing/2014/main" id="{6AD7BC88-1D52-4FCD-B1E6-D812C232E0D7}"/>
                    </a:ext>
                  </a:extLst>
                </p:cNvPr>
                <p:cNvPicPr/>
                <p:nvPr/>
              </p:nvPicPr>
              <p:blipFill>
                <a:blip r:embed="rId29"/>
                <a:stretch>
                  <a:fillRect/>
                </a:stretch>
              </p:blipFill>
              <p:spPr>
                <a:xfrm>
                  <a:off x="9698308" y="3978109"/>
                  <a:ext cx="871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0" name="墨迹 49">
                  <a:extLst>
                    <a:ext uri="{FF2B5EF4-FFF2-40B4-BE49-F238E27FC236}">
                      <a16:creationId xmlns:a16="http://schemas.microsoft.com/office/drawing/2014/main" id="{204510E2-E5C9-459B-9182-82047242E25A}"/>
                    </a:ext>
                  </a:extLst>
                </p14:cNvPr>
                <p14:cNvContentPartPr/>
                <p14:nvPr/>
              </p14:nvContentPartPr>
              <p14:xfrm>
                <a:off x="9755548" y="3745549"/>
                <a:ext cx="81000" cy="153000"/>
              </p14:xfrm>
            </p:contentPart>
          </mc:Choice>
          <mc:Fallback>
            <p:pic>
              <p:nvPicPr>
                <p:cNvPr id="50" name="墨迹 49">
                  <a:extLst>
                    <a:ext uri="{FF2B5EF4-FFF2-40B4-BE49-F238E27FC236}">
                      <a16:creationId xmlns:a16="http://schemas.microsoft.com/office/drawing/2014/main" id="{204510E2-E5C9-459B-9182-82047242E25A}"/>
                    </a:ext>
                  </a:extLst>
                </p:cNvPr>
                <p:cNvPicPr/>
                <p:nvPr/>
              </p:nvPicPr>
              <p:blipFill>
                <a:blip r:embed="rId31"/>
                <a:stretch>
                  <a:fillRect/>
                </a:stretch>
              </p:blipFill>
              <p:spPr>
                <a:xfrm>
                  <a:off x="9746908" y="3736909"/>
                  <a:ext cx="98640" cy="17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53" name="墨迹 52">
                <a:extLst>
                  <a:ext uri="{FF2B5EF4-FFF2-40B4-BE49-F238E27FC236}">
                    <a16:creationId xmlns:a16="http://schemas.microsoft.com/office/drawing/2014/main" id="{61B4CD0A-FD23-4C5A-B0CE-A14EB13FE7A3}"/>
                  </a:ext>
                </a:extLst>
              </p14:cNvPr>
              <p14:cNvContentPartPr/>
              <p14:nvPr/>
            </p14:nvContentPartPr>
            <p14:xfrm>
              <a:off x="11392468" y="3976309"/>
              <a:ext cx="112680" cy="66240"/>
            </p14:xfrm>
          </p:contentPart>
        </mc:Choice>
        <mc:Fallback>
          <p:pic>
            <p:nvPicPr>
              <p:cNvPr id="53" name="墨迹 52">
                <a:extLst>
                  <a:ext uri="{FF2B5EF4-FFF2-40B4-BE49-F238E27FC236}">
                    <a16:creationId xmlns:a16="http://schemas.microsoft.com/office/drawing/2014/main" id="{61B4CD0A-FD23-4C5A-B0CE-A14EB13FE7A3}"/>
                  </a:ext>
                </a:extLst>
              </p:cNvPr>
              <p:cNvPicPr/>
              <p:nvPr/>
            </p:nvPicPr>
            <p:blipFill>
              <a:blip r:embed="rId33"/>
              <a:stretch>
                <a:fillRect/>
              </a:stretch>
            </p:blipFill>
            <p:spPr>
              <a:xfrm>
                <a:off x="11383828" y="3967669"/>
                <a:ext cx="1303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4" name="墨迹 53">
                <a:extLst>
                  <a:ext uri="{FF2B5EF4-FFF2-40B4-BE49-F238E27FC236}">
                    <a16:creationId xmlns:a16="http://schemas.microsoft.com/office/drawing/2014/main" id="{2B27963E-9580-4846-B4DD-EBC515216E77}"/>
                  </a:ext>
                </a:extLst>
              </p14:cNvPr>
              <p14:cNvContentPartPr/>
              <p14:nvPr/>
            </p14:nvContentPartPr>
            <p14:xfrm>
              <a:off x="11418028" y="3690829"/>
              <a:ext cx="124560" cy="143640"/>
            </p14:xfrm>
          </p:contentPart>
        </mc:Choice>
        <mc:Fallback>
          <p:pic>
            <p:nvPicPr>
              <p:cNvPr id="54" name="墨迹 53">
                <a:extLst>
                  <a:ext uri="{FF2B5EF4-FFF2-40B4-BE49-F238E27FC236}">
                    <a16:creationId xmlns:a16="http://schemas.microsoft.com/office/drawing/2014/main" id="{2B27963E-9580-4846-B4DD-EBC515216E77}"/>
                  </a:ext>
                </a:extLst>
              </p:cNvPr>
              <p:cNvPicPr/>
              <p:nvPr/>
            </p:nvPicPr>
            <p:blipFill>
              <a:blip r:embed="rId35"/>
              <a:stretch>
                <a:fillRect/>
              </a:stretch>
            </p:blipFill>
            <p:spPr>
              <a:xfrm>
                <a:off x="11409028" y="3682189"/>
                <a:ext cx="1422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5" name="墨迹 54">
                <a:extLst>
                  <a:ext uri="{FF2B5EF4-FFF2-40B4-BE49-F238E27FC236}">
                    <a16:creationId xmlns:a16="http://schemas.microsoft.com/office/drawing/2014/main" id="{8EDBABCA-E802-41DD-844D-D56B34E64F98}"/>
                  </a:ext>
                </a:extLst>
              </p14:cNvPr>
              <p14:cNvContentPartPr/>
              <p14:nvPr/>
            </p14:nvContentPartPr>
            <p14:xfrm>
              <a:off x="7784548" y="4238389"/>
              <a:ext cx="1371240" cy="753480"/>
            </p14:xfrm>
          </p:contentPart>
        </mc:Choice>
        <mc:Fallback>
          <p:pic>
            <p:nvPicPr>
              <p:cNvPr id="55" name="墨迹 54">
                <a:extLst>
                  <a:ext uri="{FF2B5EF4-FFF2-40B4-BE49-F238E27FC236}">
                    <a16:creationId xmlns:a16="http://schemas.microsoft.com/office/drawing/2014/main" id="{8EDBABCA-E802-41DD-844D-D56B34E64F98}"/>
                  </a:ext>
                </a:extLst>
              </p:cNvPr>
              <p:cNvPicPr/>
              <p:nvPr/>
            </p:nvPicPr>
            <p:blipFill>
              <a:blip r:embed="rId37"/>
              <a:stretch>
                <a:fillRect/>
              </a:stretch>
            </p:blipFill>
            <p:spPr>
              <a:xfrm>
                <a:off x="7775908" y="4229749"/>
                <a:ext cx="1388880" cy="771120"/>
              </a:xfrm>
              <a:prstGeom prst="rect">
                <a:avLst/>
              </a:prstGeom>
            </p:spPr>
          </p:pic>
        </mc:Fallback>
      </mc:AlternateContent>
      <p:grpSp>
        <p:nvGrpSpPr>
          <p:cNvPr id="60" name="组合 59">
            <a:extLst>
              <a:ext uri="{FF2B5EF4-FFF2-40B4-BE49-F238E27FC236}">
                <a16:creationId xmlns:a16="http://schemas.microsoft.com/office/drawing/2014/main" id="{3407009F-A73C-4CA1-9F4B-56C7D45D656A}"/>
              </a:ext>
            </a:extLst>
          </p:cNvPr>
          <p:cNvGrpSpPr/>
          <p:nvPr/>
        </p:nvGrpSpPr>
        <p:grpSpPr>
          <a:xfrm>
            <a:off x="8681308" y="4221829"/>
            <a:ext cx="2711160" cy="419040"/>
            <a:chOff x="8681308" y="4221829"/>
            <a:chExt cx="2711160" cy="419040"/>
          </a:xfrm>
        </p:grpSpPr>
        <mc:AlternateContent xmlns:mc="http://schemas.openxmlformats.org/markup-compatibility/2006">
          <mc:Choice xmlns:p14="http://schemas.microsoft.com/office/powerpoint/2010/main" Requires="p14">
            <p:contentPart p14:bwMode="auto" r:id="rId38">
              <p14:nvContentPartPr>
                <p14:cNvPr id="56" name="墨迹 55">
                  <a:extLst>
                    <a:ext uri="{FF2B5EF4-FFF2-40B4-BE49-F238E27FC236}">
                      <a16:creationId xmlns:a16="http://schemas.microsoft.com/office/drawing/2014/main" id="{3C9DA64D-E4A5-4152-95D9-ACF209C87493}"/>
                    </a:ext>
                  </a:extLst>
                </p14:cNvPr>
                <p14:cNvContentPartPr/>
                <p14:nvPr/>
              </p14:nvContentPartPr>
              <p14:xfrm>
                <a:off x="8681308" y="4263589"/>
                <a:ext cx="16920" cy="239040"/>
              </p14:xfrm>
            </p:contentPart>
          </mc:Choice>
          <mc:Fallback>
            <p:pic>
              <p:nvPicPr>
                <p:cNvPr id="56" name="墨迹 55">
                  <a:extLst>
                    <a:ext uri="{FF2B5EF4-FFF2-40B4-BE49-F238E27FC236}">
                      <a16:creationId xmlns:a16="http://schemas.microsoft.com/office/drawing/2014/main" id="{3C9DA64D-E4A5-4152-95D9-ACF209C87493}"/>
                    </a:ext>
                  </a:extLst>
                </p:cNvPr>
                <p:cNvPicPr/>
                <p:nvPr/>
              </p:nvPicPr>
              <p:blipFill>
                <a:blip r:embed="rId39"/>
                <a:stretch>
                  <a:fillRect/>
                </a:stretch>
              </p:blipFill>
              <p:spPr>
                <a:xfrm>
                  <a:off x="8672308" y="4254949"/>
                  <a:ext cx="34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7" name="墨迹 56">
                  <a:extLst>
                    <a:ext uri="{FF2B5EF4-FFF2-40B4-BE49-F238E27FC236}">
                      <a16:creationId xmlns:a16="http://schemas.microsoft.com/office/drawing/2014/main" id="{83311875-084C-449C-BB3F-598B6BF5FBE7}"/>
                    </a:ext>
                  </a:extLst>
                </p14:cNvPr>
                <p14:cNvContentPartPr/>
                <p14:nvPr/>
              </p14:nvContentPartPr>
              <p14:xfrm>
                <a:off x="8920348" y="4275829"/>
                <a:ext cx="750240" cy="274680"/>
              </p14:xfrm>
            </p:contentPart>
          </mc:Choice>
          <mc:Fallback>
            <p:pic>
              <p:nvPicPr>
                <p:cNvPr id="57" name="墨迹 56">
                  <a:extLst>
                    <a:ext uri="{FF2B5EF4-FFF2-40B4-BE49-F238E27FC236}">
                      <a16:creationId xmlns:a16="http://schemas.microsoft.com/office/drawing/2014/main" id="{83311875-084C-449C-BB3F-598B6BF5FBE7}"/>
                    </a:ext>
                  </a:extLst>
                </p:cNvPr>
                <p:cNvPicPr/>
                <p:nvPr/>
              </p:nvPicPr>
              <p:blipFill>
                <a:blip r:embed="rId41"/>
                <a:stretch>
                  <a:fillRect/>
                </a:stretch>
              </p:blipFill>
              <p:spPr>
                <a:xfrm>
                  <a:off x="8911348" y="4266829"/>
                  <a:ext cx="7678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墨迹 58">
                  <a:extLst>
                    <a:ext uri="{FF2B5EF4-FFF2-40B4-BE49-F238E27FC236}">
                      <a16:creationId xmlns:a16="http://schemas.microsoft.com/office/drawing/2014/main" id="{A61AF96A-DC77-45D2-B435-2E45650F18F6}"/>
                    </a:ext>
                  </a:extLst>
                </p14:cNvPr>
                <p14:cNvContentPartPr/>
                <p14:nvPr/>
              </p14:nvContentPartPr>
              <p14:xfrm>
                <a:off x="9079828" y="4221829"/>
                <a:ext cx="2312640" cy="419040"/>
              </p14:xfrm>
            </p:contentPart>
          </mc:Choice>
          <mc:Fallback>
            <p:pic>
              <p:nvPicPr>
                <p:cNvPr id="59" name="墨迹 58">
                  <a:extLst>
                    <a:ext uri="{FF2B5EF4-FFF2-40B4-BE49-F238E27FC236}">
                      <a16:creationId xmlns:a16="http://schemas.microsoft.com/office/drawing/2014/main" id="{A61AF96A-DC77-45D2-B435-2E45650F18F6}"/>
                    </a:ext>
                  </a:extLst>
                </p:cNvPr>
                <p:cNvPicPr/>
                <p:nvPr/>
              </p:nvPicPr>
              <p:blipFill>
                <a:blip r:embed="rId43"/>
                <a:stretch>
                  <a:fillRect/>
                </a:stretch>
              </p:blipFill>
              <p:spPr>
                <a:xfrm>
                  <a:off x="9070828" y="4213189"/>
                  <a:ext cx="2330280" cy="436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61" name="墨迹 60">
                <a:extLst>
                  <a:ext uri="{FF2B5EF4-FFF2-40B4-BE49-F238E27FC236}">
                    <a16:creationId xmlns:a16="http://schemas.microsoft.com/office/drawing/2014/main" id="{E18CC9E0-0461-4155-A66A-5D0A7E17C7D8}"/>
                  </a:ext>
                </a:extLst>
              </p14:cNvPr>
              <p14:cNvContentPartPr/>
              <p14:nvPr/>
            </p14:nvContentPartPr>
            <p14:xfrm>
              <a:off x="7592308" y="4241989"/>
              <a:ext cx="47880" cy="300600"/>
            </p14:xfrm>
          </p:contentPart>
        </mc:Choice>
        <mc:Fallback>
          <p:pic>
            <p:nvPicPr>
              <p:cNvPr id="61" name="墨迹 60">
                <a:extLst>
                  <a:ext uri="{FF2B5EF4-FFF2-40B4-BE49-F238E27FC236}">
                    <a16:creationId xmlns:a16="http://schemas.microsoft.com/office/drawing/2014/main" id="{E18CC9E0-0461-4155-A66A-5D0A7E17C7D8}"/>
                  </a:ext>
                </a:extLst>
              </p:cNvPr>
              <p:cNvPicPr/>
              <p:nvPr/>
            </p:nvPicPr>
            <p:blipFill>
              <a:blip r:embed="rId45"/>
              <a:stretch>
                <a:fillRect/>
              </a:stretch>
            </p:blipFill>
            <p:spPr>
              <a:xfrm>
                <a:off x="7583308" y="4233349"/>
                <a:ext cx="655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2" name="墨迹 61">
                <a:extLst>
                  <a:ext uri="{FF2B5EF4-FFF2-40B4-BE49-F238E27FC236}">
                    <a16:creationId xmlns:a16="http://schemas.microsoft.com/office/drawing/2014/main" id="{8CF66545-FE6B-4E27-88D8-CE0F9EE0B70D}"/>
                  </a:ext>
                </a:extLst>
              </p14:cNvPr>
              <p14:cNvContentPartPr/>
              <p14:nvPr/>
            </p14:nvContentPartPr>
            <p14:xfrm>
              <a:off x="7586908" y="4291669"/>
              <a:ext cx="142200" cy="94680"/>
            </p14:xfrm>
          </p:contentPart>
        </mc:Choice>
        <mc:Fallback>
          <p:pic>
            <p:nvPicPr>
              <p:cNvPr id="62" name="墨迹 61">
                <a:extLst>
                  <a:ext uri="{FF2B5EF4-FFF2-40B4-BE49-F238E27FC236}">
                    <a16:creationId xmlns:a16="http://schemas.microsoft.com/office/drawing/2014/main" id="{8CF66545-FE6B-4E27-88D8-CE0F9EE0B70D}"/>
                  </a:ext>
                </a:extLst>
              </p:cNvPr>
              <p:cNvPicPr/>
              <p:nvPr/>
            </p:nvPicPr>
            <p:blipFill>
              <a:blip r:embed="rId47"/>
              <a:stretch>
                <a:fillRect/>
              </a:stretch>
            </p:blipFill>
            <p:spPr>
              <a:xfrm>
                <a:off x="7578268" y="4282669"/>
                <a:ext cx="1598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3" name="墨迹 62">
                <a:extLst>
                  <a:ext uri="{FF2B5EF4-FFF2-40B4-BE49-F238E27FC236}">
                    <a16:creationId xmlns:a16="http://schemas.microsoft.com/office/drawing/2014/main" id="{497A50BF-1D0F-478A-B6C1-C0731C9D851E}"/>
                  </a:ext>
                </a:extLst>
              </p14:cNvPr>
              <p14:cNvContentPartPr/>
              <p14:nvPr/>
            </p14:nvContentPartPr>
            <p14:xfrm>
              <a:off x="7745308" y="4458709"/>
              <a:ext cx="108000" cy="165240"/>
            </p14:xfrm>
          </p:contentPart>
        </mc:Choice>
        <mc:Fallback>
          <p:pic>
            <p:nvPicPr>
              <p:cNvPr id="63" name="墨迹 62">
                <a:extLst>
                  <a:ext uri="{FF2B5EF4-FFF2-40B4-BE49-F238E27FC236}">
                    <a16:creationId xmlns:a16="http://schemas.microsoft.com/office/drawing/2014/main" id="{497A50BF-1D0F-478A-B6C1-C0731C9D851E}"/>
                  </a:ext>
                </a:extLst>
              </p:cNvPr>
              <p:cNvPicPr/>
              <p:nvPr/>
            </p:nvPicPr>
            <p:blipFill>
              <a:blip r:embed="rId49"/>
              <a:stretch>
                <a:fillRect/>
              </a:stretch>
            </p:blipFill>
            <p:spPr>
              <a:xfrm>
                <a:off x="7736308" y="4450069"/>
                <a:ext cx="1256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4320" name="墨迹 184319">
                <a:extLst>
                  <a:ext uri="{FF2B5EF4-FFF2-40B4-BE49-F238E27FC236}">
                    <a16:creationId xmlns:a16="http://schemas.microsoft.com/office/drawing/2014/main" id="{63C279D2-1497-43FC-9DE7-B7FFC16949A6}"/>
                  </a:ext>
                </a:extLst>
              </p14:cNvPr>
              <p14:cNvContentPartPr/>
              <p14:nvPr/>
            </p14:nvContentPartPr>
            <p14:xfrm>
              <a:off x="4832188" y="4565989"/>
              <a:ext cx="2693520" cy="282600"/>
            </p14:xfrm>
          </p:contentPart>
        </mc:Choice>
        <mc:Fallback>
          <p:pic>
            <p:nvPicPr>
              <p:cNvPr id="184320" name="墨迹 184319">
                <a:extLst>
                  <a:ext uri="{FF2B5EF4-FFF2-40B4-BE49-F238E27FC236}">
                    <a16:creationId xmlns:a16="http://schemas.microsoft.com/office/drawing/2014/main" id="{63C279D2-1497-43FC-9DE7-B7FFC16949A6}"/>
                  </a:ext>
                </a:extLst>
              </p:cNvPr>
              <p:cNvPicPr/>
              <p:nvPr/>
            </p:nvPicPr>
            <p:blipFill>
              <a:blip r:embed="rId51"/>
              <a:stretch>
                <a:fillRect/>
              </a:stretch>
            </p:blipFill>
            <p:spPr>
              <a:xfrm>
                <a:off x="4823188" y="4557349"/>
                <a:ext cx="2711160" cy="300240"/>
              </a:xfrm>
              <a:prstGeom prst="rect">
                <a:avLst/>
              </a:prstGeom>
            </p:spPr>
          </p:pic>
        </mc:Fallback>
      </mc:AlternateContent>
      <p:grpSp>
        <p:nvGrpSpPr>
          <p:cNvPr id="184326" name="组合 184325">
            <a:extLst>
              <a:ext uri="{FF2B5EF4-FFF2-40B4-BE49-F238E27FC236}">
                <a16:creationId xmlns:a16="http://schemas.microsoft.com/office/drawing/2014/main" id="{AA51C331-7C50-4CCA-A223-208912DF4E70}"/>
              </a:ext>
            </a:extLst>
          </p:cNvPr>
          <p:cNvGrpSpPr/>
          <p:nvPr/>
        </p:nvGrpSpPr>
        <p:grpSpPr>
          <a:xfrm>
            <a:off x="11355028" y="4327309"/>
            <a:ext cx="334080" cy="400680"/>
            <a:chOff x="11355028" y="4327309"/>
            <a:chExt cx="334080" cy="400680"/>
          </a:xfrm>
        </p:grpSpPr>
        <mc:AlternateContent xmlns:mc="http://schemas.openxmlformats.org/markup-compatibility/2006">
          <mc:Choice xmlns:p14="http://schemas.microsoft.com/office/powerpoint/2010/main" Requires="p14">
            <p:contentPart p14:bwMode="auto" r:id="rId52">
              <p14:nvContentPartPr>
                <p14:cNvPr id="184321" name="墨迹 184320">
                  <a:extLst>
                    <a:ext uri="{FF2B5EF4-FFF2-40B4-BE49-F238E27FC236}">
                      <a16:creationId xmlns:a16="http://schemas.microsoft.com/office/drawing/2014/main" id="{BE3C0FE0-8DE0-4F4D-A956-2415AFC1AA88}"/>
                    </a:ext>
                  </a:extLst>
                </p14:cNvPr>
                <p14:cNvContentPartPr/>
                <p14:nvPr/>
              </p14:nvContentPartPr>
              <p14:xfrm>
                <a:off x="11482828" y="4327309"/>
                <a:ext cx="360" cy="284040"/>
              </p14:xfrm>
            </p:contentPart>
          </mc:Choice>
          <mc:Fallback>
            <p:pic>
              <p:nvPicPr>
                <p:cNvPr id="184321" name="墨迹 184320">
                  <a:extLst>
                    <a:ext uri="{FF2B5EF4-FFF2-40B4-BE49-F238E27FC236}">
                      <a16:creationId xmlns:a16="http://schemas.microsoft.com/office/drawing/2014/main" id="{BE3C0FE0-8DE0-4F4D-A956-2415AFC1AA88}"/>
                    </a:ext>
                  </a:extLst>
                </p:cNvPr>
                <p:cNvPicPr/>
                <p:nvPr/>
              </p:nvPicPr>
              <p:blipFill>
                <a:blip r:embed="rId53"/>
                <a:stretch>
                  <a:fillRect/>
                </a:stretch>
              </p:blipFill>
              <p:spPr>
                <a:xfrm>
                  <a:off x="11474188" y="4318309"/>
                  <a:ext cx="1800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84322" name="墨迹 184321">
                  <a:extLst>
                    <a:ext uri="{FF2B5EF4-FFF2-40B4-BE49-F238E27FC236}">
                      <a16:creationId xmlns:a16="http://schemas.microsoft.com/office/drawing/2014/main" id="{72AA2FC0-0E65-4CD5-855C-E77A12910D50}"/>
                    </a:ext>
                  </a:extLst>
                </p14:cNvPr>
                <p14:cNvContentPartPr/>
                <p14:nvPr/>
              </p14:nvContentPartPr>
              <p14:xfrm>
                <a:off x="11355028" y="4347829"/>
                <a:ext cx="178560" cy="92160"/>
              </p14:xfrm>
            </p:contentPart>
          </mc:Choice>
          <mc:Fallback>
            <p:pic>
              <p:nvPicPr>
                <p:cNvPr id="184322" name="墨迹 184321">
                  <a:extLst>
                    <a:ext uri="{FF2B5EF4-FFF2-40B4-BE49-F238E27FC236}">
                      <a16:creationId xmlns:a16="http://schemas.microsoft.com/office/drawing/2014/main" id="{72AA2FC0-0E65-4CD5-855C-E77A12910D50}"/>
                    </a:ext>
                  </a:extLst>
                </p:cNvPr>
                <p:cNvPicPr/>
                <p:nvPr/>
              </p:nvPicPr>
              <p:blipFill>
                <a:blip r:embed="rId55"/>
                <a:stretch>
                  <a:fillRect/>
                </a:stretch>
              </p:blipFill>
              <p:spPr>
                <a:xfrm>
                  <a:off x="11346388" y="4339189"/>
                  <a:ext cx="1962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4325" name="墨迹 184324">
                  <a:extLst>
                    <a:ext uri="{FF2B5EF4-FFF2-40B4-BE49-F238E27FC236}">
                      <a16:creationId xmlns:a16="http://schemas.microsoft.com/office/drawing/2014/main" id="{BF15038D-98A4-42D8-8749-38BF852CAFF3}"/>
                    </a:ext>
                  </a:extLst>
                </p14:cNvPr>
                <p14:cNvContentPartPr/>
                <p14:nvPr/>
              </p14:nvContentPartPr>
              <p14:xfrm>
                <a:off x="11567788" y="4532149"/>
                <a:ext cx="121320" cy="195840"/>
              </p14:xfrm>
            </p:contentPart>
          </mc:Choice>
          <mc:Fallback>
            <p:pic>
              <p:nvPicPr>
                <p:cNvPr id="184325" name="墨迹 184324">
                  <a:extLst>
                    <a:ext uri="{FF2B5EF4-FFF2-40B4-BE49-F238E27FC236}">
                      <a16:creationId xmlns:a16="http://schemas.microsoft.com/office/drawing/2014/main" id="{BF15038D-98A4-42D8-8749-38BF852CAFF3}"/>
                    </a:ext>
                  </a:extLst>
                </p:cNvPr>
                <p:cNvPicPr/>
                <p:nvPr/>
              </p:nvPicPr>
              <p:blipFill>
                <a:blip r:embed="rId57"/>
                <a:stretch>
                  <a:fillRect/>
                </a:stretch>
              </p:blipFill>
              <p:spPr>
                <a:xfrm>
                  <a:off x="11558788" y="4523509"/>
                  <a:ext cx="138960" cy="213480"/>
                </a:xfrm>
                <a:prstGeom prst="rect">
                  <a:avLst/>
                </a:prstGeom>
              </p:spPr>
            </p:pic>
          </mc:Fallback>
        </mc:AlternateContent>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560D8D5-AE98-4A0E-9FCA-805CA77676F1}"/>
              </a:ext>
            </a:extLst>
          </p:cNvPr>
          <p:cNvSpPr>
            <a:spLocks noGrp="1" noChangeArrowheads="1"/>
          </p:cNvSpPr>
          <p:nvPr>
            <p:ph type="title"/>
          </p:nvPr>
        </p:nvSpPr>
        <p:spPr/>
        <p:txBody>
          <a:bodyPr/>
          <a:lstStyle/>
          <a:p>
            <a:r>
              <a:rPr lang="zh-CN" altLang="en-US" dirty="0">
                <a:latin typeface="Times New Roman" panose="02020603050405020304" pitchFamily="18" charset="0"/>
              </a:rPr>
              <a:t>顺序存储结构示意图</a:t>
            </a:r>
          </a:p>
        </p:txBody>
      </p:sp>
      <p:graphicFrame>
        <p:nvGraphicFramePr>
          <p:cNvPr id="57560" name="Group 216">
            <a:extLst>
              <a:ext uri="{FF2B5EF4-FFF2-40B4-BE49-F238E27FC236}">
                <a16:creationId xmlns:a16="http://schemas.microsoft.com/office/drawing/2014/main" id="{F55329B0-27E6-4D35-BA0D-252FD34A946F}"/>
              </a:ext>
            </a:extLst>
          </p:cNvPr>
          <p:cNvGraphicFramePr>
            <a:graphicFrameLocks noGrp="1"/>
          </p:cNvGraphicFramePr>
          <p:nvPr>
            <p:extLst>
              <p:ext uri="{D42A27DB-BD31-4B8C-83A1-F6EECF244321}">
                <p14:modId xmlns:p14="http://schemas.microsoft.com/office/powerpoint/2010/main" val="3618147876"/>
              </p:ext>
            </p:extLst>
          </p:nvPr>
        </p:nvGraphicFramePr>
        <p:xfrm>
          <a:off x="1866900" y="1361089"/>
          <a:ext cx="8458200" cy="4876801"/>
        </p:xfrm>
        <a:graphic>
          <a:graphicData uri="http://schemas.openxmlformats.org/drawingml/2006/table">
            <a:tbl>
              <a:tblPr/>
              <a:tblGrid>
                <a:gridCol w="2916620">
                  <a:extLst>
                    <a:ext uri="{9D8B030D-6E8A-4147-A177-3AD203B41FA5}">
                      <a16:colId xmlns:a16="http://schemas.microsoft.com/office/drawing/2014/main" val="1774340645"/>
                    </a:ext>
                  </a:extLst>
                </a:gridCol>
                <a:gridCol w="2722180">
                  <a:extLst>
                    <a:ext uri="{9D8B030D-6E8A-4147-A177-3AD203B41FA5}">
                      <a16:colId xmlns:a16="http://schemas.microsoft.com/office/drawing/2014/main" val="1759908251"/>
                    </a:ext>
                  </a:extLst>
                </a:gridCol>
                <a:gridCol w="2819400">
                  <a:extLst>
                    <a:ext uri="{9D8B030D-6E8A-4147-A177-3AD203B41FA5}">
                      <a16:colId xmlns:a16="http://schemas.microsoft.com/office/drawing/2014/main" val="3752240031"/>
                    </a:ext>
                  </a:extLst>
                </a:gridCol>
              </a:tblGrid>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存储地址</a:t>
                      </a:r>
                      <a:r>
                        <a:rPr kumimoji="1"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内存空间状态</a:t>
                      </a: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逻辑地址</a:t>
                      </a:r>
                      <a:r>
                        <a:rPr kumimoji="1"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91073535"/>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1 </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3318019101"/>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1" lang="en-US" altLang="zh-CN" sz="20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2</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2</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441365466"/>
                  </a:ext>
                </a:extLst>
              </a:tr>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139543613"/>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1" lang="en-US" altLang="zh-CN" sz="20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i</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i</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547753706"/>
                  </a:ext>
                </a:extLst>
              </a:tr>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841322388"/>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1" lang="en-US" altLang="zh-CN" sz="20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n</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r>
                        <a:rPr kumimoji="1" lang="en-US" altLang="zh-CN" sz="2000" b="1" i="0" u="none" strike="noStrike" cap="none" normalizeH="0" baseline="-30000">
                          <a:ln>
                            <a:noFill/>
                          </a:ln>
                          <a:solidFill>
                            <a:schemeClr val="tx1"/>
                          </a:solidFill>
                          <a:effectLst/>
                          <a:latin typeface="Arial" panose="020B0604020202020204" pitchFamily="34" charset="0"/>
                          <a:ea typeface="宋体" panose="02010600030101010101" pitchFamily="2" charset="-122"/>
                        </a:rPr>
                        <a:t>n</a:t>
                      </a: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n </a:t>
                      </a:r>
                    </a:p>
                  </a:txBody>
                  <a:tcPr horzOverflow="overflow">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3030299"/>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218950763"/>
                  </a:ext>
                </a:extLst>
              </a:tr>
              <a:tr h="468172">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964957738"/>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179507071"/>
                  </a:ext>
                </a:extLst>
              </a:tr>
              <a:tr h="429159">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defRPr/>
                      </a:pP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loc(a</a:t>
                      </a:r>
                      <a:r>
                        <a:rPr kumimoji="1" lang="en-US" altLang="zh-CN" sz="2000" b="1" i="0" u="none" strike="noStrike" cap="none" normalizeH="0" baseline="-30000" dirty="0">
                          <a:ln>
                            <a:noFill/>
                          </a:ln>
                          <a:solidFill>
                            <a:schemeClr val="tx1"/>
                          </a:solidFill>
                          <a:effectLst/>
                          <a:latin typeface="Arial" panose="020B0604020202020204" pitchFamily="34" charset="0"/>
                          <a:ea typeface="宋体" panose="02010600030101010101" pitchFamily="2" charset="-122"/>
                        </a:rPr>
                        <a:t>1</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1" lang="en-US" altLang="zh-CN" sz="2000" b="1" i="0" u="none" strike="noStrike" cap="none" normalizeH="0" baseline="0" dirty="0">
                          <a:ln>
                            <a:noFill/>
                          </a:ln>
                          <a:solidFill>
                            <a:srgbClr val="00B050"/>
                          </a:solidFill>
                          <a:effectLst/>
                          <a:latin typeface="Arial" panose="020B0604020202020204" pitchFamily="34" charset="0"/>
                          <a:ea typeface="宋体" panose="02010600030101010101" pitchFamily="2" charset="-122"/>
                        </a:rPr>
                        <a:t>maxlen</a:t>
                      </a:r>
                      <a:r>
                        <a:rPr kumimoji="1"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-1)k </a:t>
                      </a:r>
                    </a:p>
                  </a:txBody>
                  <a:tcPr horzOverflow="overflow">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SzPct val="75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1pPr>
                      <a:lvl2pPr algn="l">
                        <a:spcBef>
                          <a:spcPct val="20000"/>
                        </a:spcBef>
                        <a:buClr>
                          <a:schemeClr val="tx1"/>
                        </a:buClr>
                        <a:buSzPct val="75000"/>
                        <a:defRPr kumimoji="1" sz="2000">
                          <a:solidFill>
                            <a:schemeClr val="tx1"/>
                          </a:solidFill>
                          <a:latin typeface="Arial" panose="020B0604020202020204" pitchFamily="34" charset="0"/>
                          <a:ea typeface="宋体" panose="02010600030101010101" pitchFamily="2" charset="-122"/>
                        </a:defRPr>
                      </a:lvl2pPr>
                      <a:lvl3pPr algn="l">
                        <a:spcBef>
                          <a:spcPct val="20000"/>
                        </a:spcBef>
                        <a:buClr>
                          <a:schemeClr val="tx1"/>
                        </a:buClr>
                        <a:buSzPct val="75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3pPr>
                      <a:lvl4pPr algn="l">
                        <a:spcBef>
                          <a:spcPct val="20000"/>
                        </a:spcBef>
                        <a:buClr>
                          <a:schemeClr val="tx1"/>
                        </a:buClr>
                        <a:buSzPct val="80000"/>
                        <a:defRPr kumimoji="1" sz="1600">
                          <a:solidFill>
                            <a:schemeClr val="tx1"/>
                          </a:solidFill>
                          <a:latin typeface="Arial" panose="020B0604020202020204" pitchFamily="34" charset="0"/>
                          <a:ea typeface="宋体" panose="02010600030101010101" pitchFamily="2" charset="-122"/>
                        </a:defRPr>
                      </a:lvl4pPr>
                      <a:lvl5pPr algn="l">
                        <a:spcBef>
                          <a:spcPct val="20000"/>
                        </a:spcBef>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65000"/>
                        <a:buFont typeface="Wingdings" panose="05000000000000000000" pitchFamily="2" charset="2"/>
                        <a:defRPr kumimoji="1" sz="16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tabLst/>
                      </a:pPr>
                      <a:endParaRPr kumimoji="1"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95296105"/>
                  </a:ext>
                </a:extLst>
              </a:tr>
            </a:tbl>
          </a:graphicData>
        </a:graphic>
      </p:graphicFrame>
      <p:grpSp>
        <p:nvGrpSpPr>
          <p:cNvPr id="57457" name="Group 113">
            <a:extLst>
              <a:ext uri="{FF2B5EF4-FFF2-40B4-BE49-F238E27FC236}">
                <a16:creationId xmlns:a16="http://schemas.microsoft.com/office/drawing/2014/main" id="{8397FBEC-78A9-4331-8FB8-71FA14671022}"/>
              </a:ext>
            </a:extLst>
          </p:cNvPr>
          <p:cNvGrpSpPr>
            <a:grpSpLocks/>
          </p:cNvGrpSpPr>
          <p:nvPr/>
        </p:nvGrpSpPr>
        <p:grpSpPr bwMode="auto">
          <a:xfrm>
            <a:off x="7620000" y="4495800"/>
            <a:ext cx="1447800" cy="1752600"/>
            <a:chOff x="7093" y="4426"/>
            <a:chExt cx="839" cy="936"/>
          </a:xfrm>
        </p:grpSpPr>
        <p:sp>
          <p:nvSpPr>
            <p:cNvPr id="57458" name="Text Box 114">
              <a:extLst>
                <a:ext uri="{FF2B5EF4-FFF2-40B4-BE49-F238E27FC236}">
                  <a16:creationId xmlns:a16="http://schemas.microsoft.com/office/drawing/2014/main" id="{D478EF4C-B650-4D64-AAEF-AF72146B0F70}"/>
                </a:ext>
              </a:extLst>
            </p:cNvPr>
            <p:cNvSpPr txBox="1">
              <a:spLocks noChangeArrowheads="1"/>
            </p:cNvSpPr>
            <p:nvPr/>
          </p:nvSpPr>
          <p:spPr bwMode="auto">
            <a:xfrm>
              <a:off x="7182" y="4742"/>
              <a:ext cx="75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b="1">
                  <a:latin typeface="Microsoft YaHei Light" panose="020B0502040204020203" pitchFamily="34" charset="-122"/>
                  <a:ea typeface="Microsoft YaHei Light" panose="020B0502040204020203" pitchFamily="34" charset="-122"/>
                </a:rPr>
                <a:t>   </a:t>
              </a:r>
              <a:r>
                <a:rPr lang="zh-CN" altLang="en-US" b="1">
                  <a:latin typeface="Microsoft YaHei Light" panose="020B0502040204020203" pitchFamily="34" charset="-122"/>
                  <a:ea typeface="Microsoft YaHei Light" panose="020B0502040204020203" pitchFamily="34" charset="-122"/>
                </a:rPr>
                <a:t>空闲</a:t>
              </a:r>
            </a:p>
          </p:txBody>
        </p:sp>
        <p:sp>
          <p:nvSpPr>
            <p:cNvPr id="57459" name="AutoShape 115">
              <a:extLst>
                <a:ext uri="{FF2B5EF4-FFF2-40B4-BE49-F238E27FC236}">
                  <a16:creationId xmlns:a16="http://schemas.microsoft.com/office/drawing/2014/main" id="{B714BEF1-BE51-4469-86C3-453071B57A35}"/>
                </a:ext>
              </a:extLst>
            </p:cNvPr>
            <p:cNvSpPr>
              <a:spLocks/>
            </p:cNvSpPr>
            <p:nvPr/>
          </p:nvSpPr>
          <p:spPr bwMode="auto">
            <a:xfrm>
              <a:off x="7093" y="4426"/>
              <a:ext cx="188" cy="936"/>
            </a:xfrm>
            <a:prstGeom prst="rightBrace">
              <a:avLst>
                <a:gd name="adj1" fmla="val 41489"/>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Microsoft YaHei Light" panose="020B0502040204020203" pitchFamily="34" charset="-122"/>
                <a:ea typeface="Microsoft YaHei Light" panose="020B0502040204020203" pitchFamily="34" charset="-122"/>
              </a:endParaRPr>
            </a:p>
          </p:txBody>
        </p:sp>
      </p:grpSp>
      <p:sp>
        <p:nvSpPr>
          <p:cNvPr id="2" name="矩形 1">
            <a:extLst>
              <a:ext uri="{FF2B5EF4-FFF2-40B4-BE49-F238E27FC236}">
                <a16:creationId xmlns:a16="http://schemas.microsoft.com/office/drawing/2014/main" id="{93CFD870-A368-47AF-B02B-DA4101494DF4}"/>
              </a:ext>
            </a:extLst>
          </p:cNvPr>
          <p:cNvSpPr/>
          <p:nvPr/>
        </p:nvSpPr>
        <p:spPr>
          <a:xfrm>
            <a:off x="381000" y="876300"/>
            <a:ext cx="1485900" cy="2114810"/>
          </a:xfrm>
          <a:prstGeom prst="rect">
            <a:avLst/>
          </a:prstGeom>
        </p:spPr>
        <p:txBody>
          <a:bodyPr wrap="square">
            <a:spAutoFit/>
          </a:bodyPr>
          <a:lstStyle/>
          <a:p>
            <a:pPr>
              <a:lnSpc>
                <a:spcPts val="3200"/>
              </a:lnSpc>
              <a:buFont typeface="Wingdings" panose="05000000000000000000" pitchFamily="2" charset="2"/>
              <a:buNone/>
            </a:pPr>
            <a:r>
              <a:rPr lang="zh-CN" altLang="en-US" b="1" dirty="0">
                <a:solidFill>
                  <a:schemeClr val="accent6"/>
                </a:solidFill>
                <a:latin typeface="微软雅黑" panose="020B0503020204020204" pitchFamily="34" charset="-122"/>
                <a:ea typeface="微软雅黑" panose="020B0503020204020204" pitchFamily="34" charset="-122"/>
              </a:rPr>
              <a:t>采用顺序存储结构的线性表通常称为</a:t>
            </a:r>
            <a:r>
              <a:rPr lang="zh-CN" altLang="en-US" b="1" dirty="0">
                <a:solidFill>
                  <a:srgbClr val="C00000"/>
                </a:solidFill>
                <a:latin typeface="微软雅黑" panose="020B0503020204020204" pitchFamily="34" charset="-122"/>
                <a:ea typeface="微软雅黑" panose="020B0503020204020204" pitchFamily="34" charset="-122"/>
              </a:rPr>
              <a:t>顺序表</a:t>
            </a:r>
            <a:endParaRPr lang="zh-CN" altLang="en-US" b="1" dirty="0">
              <a:solidFill>
                <a:schemeClr val="accent6"/>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11F0E3E-5EB4-4843-BCCD-02262778711F}"/>
              </a:ext>
            </a:extLst>
          </p:cNvPr>
          <p:cNvSpPr/>
          <p:nvPr/>
        </p:nvSpPr>
        <p:spPr>
          <a:xfrm>
            <a:off x="9753600" y="1828800"/>
            <a:ext cx="2057400" cy="2672655"/>
          </a:xfrm>
          <a:prstGeom prst="rect">
            <a:avLst/>
          </a:prstGeom>
          <a:solidFill>
            <a:srgbClr val="FFFFCC"/>
          </a:solidFill>
          <a:ln>
            <a:solidFill>
              <a:srgbClr val="FFC000"/>
            </a:solidFill>
          </a:ln>
        </p:spPr>
        <p:txBody>
          <a:bodyPr wrap="square">
            <a:spAutoFit/>
          </a:bodyPr>
          <a:lstStyle/>
          <a:p>
            <a:pPr>
              <a:lnSpc>
                <a:spcPts val="3400"/>
              </a:lnSpc>
            </a:pPr>
            <a:r>
              <a:rPr lang="zh-CN" altLang="en-US" b="1" dirty="0">
                <a:solidFill>
                  <a:schemeClr val="accent6"/>
                </a:solidFill>
                <a:latin typeface="微软雅黑" panose="020B0503020204020204" pitchFamily="34" charset="-122"/>
                <a:ea typeface="微软雅黑" panose="020B0503020204020204" pitchFamily="34" charset="-122"/>
              </a:rPr>
              <a:t>通过数据元素</a:t>
            </a:r>
            <a:r>
              <a:rPr lang="zh-CN" altLang="en-US" b="1" dirty="0">
                <a:solidFill>
                  <a:srgbClr val="C00000"/>
                </a:solidFill>
                <a:latin typeface="微软雅黑" panose="020B0503020204020204" pitchFamily="34" charset="-122"/>
                <a:ea typeface="微软雅黑" panose="020B0503020204020204" pitchFamily="34" charset="-122"/>
              </a:rPr>
              <a:t>物理存储</a:t>
            </a:r>
            <a:r>
              <a:rPr lang="zh-CN" altLang="en-US" b="1" dirty="0">
                <a:solidFill>
                  <a:schemeClr val="accent6"/>
                </a:solidFill>
                <a:latin typeface="微软雅黑" panose="020B0503020204020204" pitchFamily="34" charset="-122"/>
                <a:ea typeface="微软雅黑" panose="020B0503020204020204" pitchFamily="34" charset="-122"/>
              </a:rPr>
              <a:t>的</a:t>
            </a:r>
            <a:r>
              <a:rPr lang="zh-CN" altLang="en-US" b="1" dirty="0">
                <a:solidFill>
                  <a:srgbClr val="C00000"/>
                </a:solidFill>
                <a:latin typeface="微软雅黑" panose="020B0503020204020204" pitchFamily="34" charset="-122"/>
                <a:ea typeface="微软雅黑" panose="020B0503020204020204" pitchFamily="34" charset="-122"/>
              </a:rPr>
              <a:t>相邻关系</a:t>
            </a:r>
            <a:r>
              <a:rPr lang="zh-CN" altLang="en-US" b="1" dirty="0">
                <a:solidFill>
                  <a:schemeClr val="accent6"/>
                </a:solidFill>
                <a:latin typeface="微软雅黑" panose="020B0503020204020204" pitchFamily="34" charset="-122"/>
                <a:ea typeface="微软雅黑" panose="020B0503020204020204" pitchFamily="34" charset="-122"/>
              </a:rPr>
              <a:t>来反映数据元素之间</a:t>
            </a:r>
            <a:r>
              <a:rPr lang="zh-CN" altLang="en-US" b="1" dirty="0">
                <a:solidFill>
                  <a:srgbClr val="C00000"/>
                </a:solidFill>
                <a:latin typeface="微软雅黑" panose="020B0503020204020204" pitchFamily="34" charset="-122"/>
                <a:ea typeface="微软雅黑" panose="020B0503020204020204" pitchFamily="34" charset="-122"/>
              </a:rPr>
              <a:t>逻辑</a:t>
            </a:r>
            <a:r>
              <a:rPr lang="zh-CN" altLang="en-US" b="1" dirty="0">
                <a:solidFill>
                  <a:schemeClr val="accent6"/>
                </a:solidFill>
                <a:latin typeface="微软雅黑" panose="020B0503020204020204" pitchFamily="34" charset="-122"/>
                <a:ea typeface="微软雅黑" panose="020B0503020204020204" pitchFamily="34" charset="-122"/>
              </a:rPr>
              <a:t>上的</a:t>
            </a:r>
            <a:r>
              <a:rPr lang="zh-CN" altLang="en-US" b="1" dirty="0">
                <a:solidFill>
                  <a:srgbClr val="C00000"/>
                </a:solidFill>
                <a:latin typeface="微软雅黑" panose="020B0503020204020204" pitchFamily="34" charset="-122"/>
                <a:ea typeface="微软雅黑" panose="020B0503020204020204" pitchFamily="34" charset="-122"/>
              </a:rPr>
              <a:t>相邻关系</a:t>
            </a:r>
          </a:p>
        </p:txBody>
      </p:sp>
      <p:sp>
        <p:nvSpPr>
          <p:cNvPr id="13" name="矩形 12">
            <a:extLst>
              <a:ext uri="{FF2B5EF4-FFF2-40B4-BE49-F238E27FC236}">
                <a16:creationId xmlns:a16="http://schemas.microsoft.com/office/drawing/2014/main" id="{9470E267-A02E-4747-8400-4867AD65D2D2}"/>
              </a:ext>
            </a:extLst>
          </p:cNvPr>
          <p:cNvSpPr/>
          <p:nvPr/>
        </p:nvSpPr>
        <p:spPr>
          <a:xfrm>
            <a:off x="9740462" y="4800600"/>
            <a:ext cx="2057400" cy="1040798"/>
          </a:xfrm>
          <a:prstGeom prst="rect">
            <a:avLst/>
          </a:prstGeom>
          <a:solidFill>
            <a:srgbClr val="FFFFCC"/>
          </a:solidFill>
          <a:ln>
            <a:solidFill>
              <a:srgbClr val="FFC000"/>
            </a:solidFill>
          </a:ln>
        </p:spPr>
        <p:txBody>
          <a:bodyPr wrap="square">
            <a:spAutoFit/>
          </a:bodyPr>
          <a:lstStyle/>
          <a:p>
            <a:pPr>
              <a:lnSpc>
                <a:spcPts val="3900"/>
              </a:lnSpc>
            </a:pPr>
            <a:r>
              <a:rPr lang="zh-CN" altLang="en-US" b="1" dirty="0">
                <a:solidFill>
                  <a:srgbClr val="000066"/>
                </a:solidFill>
                <a:latin typeface="微软雅黑" panose="020B0503020204020204" pitchFamily="34" charset="-122"/>
                <a:ea typeface="微软雅黑" panose="020B0503020204020204" pitchFamily="34" charset="-122"/>
              </a:rPr>
              <a:t>关系</a:t>
            </a:r>
            <a:r>
              <a:rPr lang="zh-CN" altLang="en-US" b="1" dirty="0">
                <a:solidFill>
                  <a:srgbClr val="C00000"/>
                </a:solidFill>
                <a:latin typeface="微软雅黑" panose="020B0503020204020204" pitchFamily="34" charset="-122"/>
                <a:ea typeface="微软雅黑" panose="020B0503020204020204" pitchFamily="34" charset="-122"/>
              </a:rPr>
              <a:t>线性化</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ts val="3900"/>
              </a:lnSpc>
            </a:pPr>
            <a:r>
              <a:rPr lang="zh-CN" altLang="en-US" b="1" dirty="0">
                <a:solidFill>
                  <a:srgbClr val="000066"/>
                </a:solidFill>
                <a:latin typeface="微软雅黑" panose="020B0503020204020204" pitchFamily="34" charset="-122"/>
                <a:ea typeface="微软雅黑" panose="020B0503020204020204" pitchFamily="34" charset="-122"/>
              </a:rPr>
              <a:t>结点</a:t>
            </a:r>
            <a:r>
              <a:rPr lang="zh-CN" altLang="en-US" b="1" dirty="0">
                <a:solidFill>
                  <a:srgbClr val="C00000"/>
                </a:solidFill>
                <a:latin typeface="微软雅黑" panose="020B0503020204020204" pitchFamily="34" charset="-122"/>
                <a:ea typeface="微软雅黑" panose="020B0503020204020204" pitchFamily="34" charset="-122"/>
              </a:rPr>
              <a:t>顺序存</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31073</TotalTime>
  <Words>11161</Words>
  <Application>Microsoft Office PowerPoint</Application>
  <PresentationFormat>宽屏</PresentationFormat>
  <Paragraphs>1455</Paragraphs>
  <Slides>87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87</vt:i4>
      </vt:variant>
    </vt:vector>
  </HeadingPairs>
  <TitlesOfParts>
    <vt:vector size="101" baseType="lpstr">
      <vt:lpstr>Microsoft YaHei Light</vt:lpstr>
      <vt:lpstr>方正姚体</vt:lpstr>
      <vt:lpstr>黑体</vt:lpstr>
      <vt:lpstr>楷体</vt:lpstr>
      <vt:lpstr>宋体</vt:lpstr>
      <vt:lpstr>微软雅黑</vt:lpstr>
      <vt:lpstr>Arial</vt:lpstr>
      <vt:lpstr>Calibri</vt:lpstr>
      <vt:lpstr>Cambria Math</vt:lpstr>
      <vt:lpstr>Courier New</vt:lpstr>
      <vt:lpstr>Times New Roman</vt:lpstr>
      <vt:lpstr>Verdana</vt:lpstr>
      <vt:lpstr>Wingdings</vt:lpstr>
      <vt:lpstr>tm2</vt:lpstr>
      <vt:lpstr>第二章 线性表</vt:lpstr>
      <vt:lpstr>PowerPoint 演示文稿</vt:lpstr>
      <vt:lpstr>PowerPoint 演示文稿</vt:lpstr>
      <vt:lpstr>2.1.1 线性表的定义</vt:lpstr>
      <vt:lpstr>线性表的特点</vt:lpstr>
      <vt:lpstr>2.1.2 抽象数据类型定义 </vt:lpstr>
      <vt:lpstr>PowerPoint 演示文稿</vt:lpstr>
      <vt:lpstr>PowerPoint 演示文稿</vt:lpstr>
      <vt:lpstr>顺序存储结构示意图</vt:lpstr>
      <vt:lpstr>顺序存储结构的C语言定义</vt:lpstr>
      <vt:lpstr>2.2.2 线性表顺序存储结构的基本运算</vt:lpstr>
      <vt:lpstr>查找操作</vt:lpstr>
      <vt:lpstr>线性表的查找运算 </vt:lpstr>
      <vt:lpstr>插入操作</vt:lpstr>
      <vt:lpstr>插入算法示意图</vt:lpstr>
      <vt:lpstr>插入运算</vt:lpstr>
      <vt:lpstr>算法分析</vt:lpstr>
      <vt:lpstr>算法分析</vt:lpstr>
      <vt:lpstr>删除操作</vt:lpstr>
      <vt:lpstr>删除算法示意</vt:lpstr>
      <vt:lpstr>删除算法</vt:lpstr>
      <vt:lpstr>算法分析</vt:lpstr>
      <vt:lpstr>合并算法</vt:lpstr>
      <vt:lpstr>顺序表的合并算法</vt:lpstr>
      <vt:lpstr>算法的时间复杂度 O(LA-&gt;last+LB-&gt;last)</vt:lpstr>
      <vt:lpstr>PowerPoint 演示文稿</vt:lpstr>
      <vt:lpstr>顺序存储结构的优点和缺点</vt:lpstr>
      <vt:lpstr>2.3  线性表的链式存储</vt:lpstr>
      <vt:lpstr>2.3.1  单链表</vt:lpstr>
      <vt:lpstr>单链表的示例图</vt:lpstr>
      <vt:lpstr>带头结点单链表</vt:lpstr>
      <vt:lpstr>单链表的特点</vt:lpstr>
      <vt:lpstr>PowerPoint 演示文稿</vt:lpstr>
      <vt:lpstr>单链表的存储结构描述</vt:lpstr>
      <vt:lpstr>LinkList L</vt:lpstr>
      <vt:lpstr>2.3.2 初始化单链表</vt:lpstr>
      <vt:lpstr>头插法建表</vt:lpstr>
      <vt:lpstr>PowerPoint 演示文稿</vt:lpstr>
      <vt:lpstr>尾插法建表</vt:lpstr>
      <vt:lpstr>PowerPoint 演示文稿</vt:lpstr>
      <vt:lpstr>单链表查找：按序号</vt:lpstr>
      <vt:lpstr>PowerPoint 演示文稿</vt:lpstr>
      <vt:lpstr>PowerPoint 演示文稿</vt:lpstr>
      <vt:lpstr>单链表插入操作</vt:lpstr>
      <vt:lpstr>单链表删除</vt:lpstr>
      <vt:lpstr>两个有序单链表的合并</vt:lpstr>
      <vt:lpstr>PowerPoint 演示文稿</vt:lpstr>
      <vt:lpstr>2.3.3  循环链表</vt:lpstr>
      <vt:lpstr>PowerPoint 演示文稿</vt:lpstr>
      <vt:lpstr>PowerPoint 演示文稿</vt:lpstr>
      <vt:lpstr>初始化循环单链表</vt:lpstr>
      <vt:lpstr>建立循环单链表</vt:lpstr>
      <vt:lpstr>循环单链表合并为一个循环单链表</vt:lpstr>
      <vt:lpstr>采用头指针合并</vt:lpstr>
      <vt:lpstr>采用尾指针合并</vt:lpstr>
      <vt:lpstr>2.3.4  双向链表</vt:lpstr>
      <vt:lpstr>双向链表</vt:lpstr>
      <vt:lpstr>PowerPoint 演示文稿</vt:lpstr>
      <vt:lpstr>PowerPoint 演示文稿</vt:lpstr>
      <vt:lpstr>双向链表的前插操作</vt:lpstr>
      <vt:lpstr>双向链表的前插操作（也可以如下）</vt:lpstr>
      <vt:lpstr>PowerPoint 演示文稿</vt:lpstr>
      <vt:lpstr>双向链表的删除操作</vt:lpstr>
      <vt:lpstr>PowerPoint 演示文稿</vt:lpstr>
      <vt:lpstr>2.4  一元多项式的表示及相加</vt:lpstr>
      <vt:lpstr>一元多项式的存储 </vt:lpstr>
      <vt:lpstr>一元多项式的顺序存储-方法1</vt:lpstr>
      <vt:lpstr>一元多项式的顺序存储-方法2</vt:lpstr>
      <vt:lpstr>一元多项式的链式存储表示 </vt:lpstr>
      <vt:lpstr>建立一元多项式链式存储的算法</vt:lpstr>
      <vt:lpstr>PowerPoint 演示文稿</vt:lpstr>
      <vt:lpstr>PowerPoint 演示文稿</vt:lpstr>
      <vt:lpstr>一元多项式的相加（单链表）</vt:lpstr>
      <vt:lpstr>PowerPoint 演示文稿</vt:lpstr>
      <vt:lpstr>PowerPoint 演示文稿</vt:lpstr>
      <vt:lpstr>线性表链式存储方式的比较 </vt:lpstr>
      <vt:lpstr>例2.6</vt:lpstr>
      <vt:lpstr>PowerPoint 演示文稿</vt:lpstr>
      <vt:lpstr>例2.7 带头结点单链表的就地逆置问题</vt:lpstr>
      <vt:lpstr>例2.7</vt:lpstr>
      <vt:lpstr>PowerPoint 演示文稿</vt:lpstr>
      <vt:lpstr>例2.8</vt:lpstr>
      <vt:lpstr>PowerPoint 演示文稿</vt:lpstr>
      <vt:lpstr>例2.9</vt:lpstr>
      <vt:lpstr>例2.9</vt:lpstr>
      <vt:lpstr>例2.9</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jinxiang xia</cp:lastModifiedBy>
  <cp:revision>1494</cp:revision>
  <cp:lastPrinted>1999-11-08T20:52:53Z</cp:lastPrinted>
  <dcterms:created xsi:type="dcterms:W3CDTF">1999-08-24T18:39:05Z</dcterms:created>
  <dcterms:modified xsi:type="dcterms:W3CDTF">2025-03-12T05:04:49Z</dcterms:modified>
</cp:coreProperties>
</file>