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1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1"/>
  </p:notesMasterIdLst>
  <p:sldIdLst>
    <p:sldId id="256" r:id="rId2"/>
    <p:sldId id="260" r:id="rId3"/>
    <p:sldId id="257" r:id="rId4"/>
    <p:sldId id="319" r:id="rId5"/>
    <p:sldId id="266" r:id="rId6"/>
    <p:sldId id="323" r:id="rId7"/>
    <p:sldId id="324" r:id="rId8"/>
    <p:sldId id="728" r:id="rId9"/>
    <p:sldId id="729" r:id="rId10"/>
    <p:sldId id="731" r:id="rId11"/>
    <p:sldId id="732" r:id="rId12"/>
    <p:sldId id="735" r:id="rId13"/>
    <p:sldId id="734" r:id="rId14"/>
    <p:sldId id="733" r:id="rId15"/>
    <p:sldId id="736" r:id="rId16"/>
    <p:sldId id="737" r:id="rId17"/>
    <p:sldId id="738" r:id="rId18"/>
    <p:sldId id="741" r:id="rId19"/>
    <p:sldId id="740" r:id="rId20"/>
    <p:sldId id="325" r:id="rId21"/>
    <p:sldId id="742" r:id="rId22"/>
    <p:sldId id="739" r:id="rId23"/>
    <p:sldId id="743" r:id="rId24"/>
    <p:sldId id="744" r:id="rId25"/>
    <p:sldId id="745" r:id="rId26"/>
    <p:sldId id="746" r:id="rId27"/>
    <p:sldId id="289" r:id="rId28"/>
    <p:sldId id="291" r:id="rId29"/>
    <p:sldId id="777" r:id="rId30"/>
    <p:sldId id="748" r:id="rId31"/>
    <p:sldId id="757" r:id="rId32"/>
    <p:sldId id="296" r:id="rId33"/>
    <p:sldId id="297" r:id="rId34"/>
    <p:sldId id="300" r:id="rId35"/>
    <p:sldId id="302" r:id="rId36"/>
    <p:sldId id="303" r:id="rId37"/>
    <p:sldId id="304" r:id="rId38"/>
    <p:sldId id="305" r:id="rId39"/>
    <p:sldId id="772" r:id="rId40"/>
    <p:sldId id="774" r:id="rId41"/>
    <p:sldId id="776" r:id="rId42"/>
    <p:sldId id="749" r:id="rId43"/>
    <p:sldId id="311" r:id="rId44"/>
    <p:sldId id="312" r:id="rId45"/>
    <p:sldId id="313" r:id="rId46"/>
    <p:sldId id="778" r:id="rId47"/>
    <p:sldId id="780" r:id="rId48"/>
    <p:sldId id="781" r:id="rId49"/>
    <p:sldId id="782" r:id="rId50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CC"/>
    <a:srgbClr val="006600"/>
    <a:srgbClr val="99FFCC"/>
    <a:srgbClr val="000066"/>
    <a:srgbClr val="CC3399"/>
    <a:srgbClr val="9900CC"/>
    <a:srgbClr val="990033"/>
    <a:srgbClr val="FF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660"/>
  </p:normalViewPr>
  <p:slideViewPr>
    <p:cSldViewPr>
      <p:cViewPr varScale="1">
        <p:scale>
          <a:sx n="84" d="100"/>
          <a:sy n="84" d="100"/>
        </p:scale>
        <p:origin x="48" y="24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37:45.77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508 0,'1'1,"-1"-1,1 0,0 1,0-1,-1 0,1 1,0-1,-1 1,1-1,-1 1,1-1,0 1,-1 0,1-1,-1 1,1 0,-1-1,0 1,1 0,-1 0,0-1,1 2,6 20,-7-21,15 92,-9-47,-1 9,-3 107,-4-80,2-63,-2 0,0 0,-2 0,0-1,-10 30,0-11,-31 57,20-42,-24 72,3-5,24-74,13-29,1 1,1 0,-9 31,6-11,-3-1,-23 50,-5 12,34-81,0-1,-12 18,11-22,1 2,0-1,-9 29,-5 16,14-43,2 0,0 0,-5 25,4-10,-1 0,-12 31,11-39,1 0,1 0,1 0,1 1,-2 32,8 382,-2-435,0 1,0 0,0 0,0-1,0 1,1 0,-1 0,1-1,0 1,-1 0,1-1,1 1,-1-1,0 1,1-1,-1 0,1 0,-1 1,1-1,0 0,0 0,0-1,0 1,1 0,-1-1,0 1,1-1,-1 0,6 2,2 0,0 0,0-1,0 0,18 0,18 3,-37-3,0 1,0 0,-1 1,10 5,-10-5,1 0,-1 0,1-1,16 4,2-4,0-2,46-2,-18-1,-36 2,-3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41:59.9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 1150,'-1'0,"1"0,0 0,0 1,0-1,0 0,0 0,-1 0,1 0,0 0,0 0,0 0,0 0,-1 0,1 0,0 0,0 0,0 0,0 0,-1 0,1 0,0 0,0-1,0 1,0 0,-1 0,1 0,0 0,0 0,0 0,0 0,0 0,0-1,-1 1,1 0,0 0,0 0,0 0,0 0,0-1,0 1,0 0,0 0,0 0,0 0,0-1,0 1,0 0,0 0,0 0,0 0,0-1,0 1,0 0,0 0,0 0,0 0,0-1,0 1,0 0,0 0,0 0,0 0,1-1,-1 1,1-1,-1 0,1 1,-1-1,1 1,0-1,0 1,-1-1,1 1,0-1,0 1,-1 0,2-1,15-2,0 1,0 1,28 1,-30 1,0-1,-1 0,1-1,0-1,24-6,-26 3,1-1,-1-1,0 0,-1-1,0 0,20-18,13-8,3 6,-36 22,0 0,0-1,16-14,-9 6,-2-2,19-21,-31 31,0 0,0 0,-1 0,0 0,0-1,-1 0,1 0,-2 0,4-16,-1-27,-2 0,-6-75,2 112,-1 0,0 0,-1 1,-1-1,0 1,-1 0,-12-23,-1 4,-40-53,46 69,-1-1,-16-27,17 24,-21-26,24 35,0 0,1-1,0 0,1 0,1-1,0 0,-6-19,3-8,4 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29:11.9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1721 16,'0'0,"-1"-1,1 1,0-1,0 1,-1-1,1 1,0-1,0 1,-1-1,1 1,-1 0,1-1,0 1,-1 0,1-1,-1 1,1 0,-1-1,1 1,-1 0,1 0,-1 0,1-1,-1 1,1 0,-1 0,0 0,-18-3,15 3,-15-2,0 1,-1 0,1 2,0 0,-1 1,1 1,-31 9,-108 33,-109 37,-232 119,474-189,0 0,0 2,1 1,-22 18,31-23,-2 0,1 0,-35 13,-56 13,30-12,30-3,33-15,0 0,-20 6,33-11,-1-1,1 1,-1-1,1 0,-1 0,1 1,-1-1,1 0,-1 0,1 0,-1-1,1 1,-1 0,1-1,-1 1,1-1,-1 1,1-1,-2 0,-5-8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29:13.76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1416 1,'-70'3,"-129"24,94-10,-89 3,21-4,122-7,2 2,-1 2,-91 37,99-34,-61 12,65-18,-1 1,-43 19,24-2,37-16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29:15.54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319 5,'-1'-1,"-1"1,1-1,-1 0,0 1,1 0,-1-1,1 1,-1 0,0 0,1-1,-1 1,1 1,-1-1,0 0,1 0,-1 1,0-1,1 0,-1 1,1 0,-3 1,-2 2,0 0,1 0,0 0,-6 7,-15 12,-20 4,28-18,1 1,0 1,1 1,-16 15,15-11,-30 21,36-28,11-9,0 1,0-1,0 0,0 0,0 0,0 1,-1-1,1 0,0 0,0 0,0 1,0-1,0 0,0 0,0 1,0-1,0 0,0 0,0 1,0-1,0 0,0 0,0 0,0 1,0-1,0 0,1 1,0-1,0 1,0 0,0-1,1 1,-1-1,0 1,0-1,1 0,-1 1,0-1,1 0,-1 0,0 0,1 0,1 0,32-2,55-10,-27 3,-44 7,-9 1,0 0,1-1,-1 0,-1 0,17-7,-12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29:17.3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174 0,'0'2,"-1"0,1 0,-1 0,0 0,1 0,-1 0,0 0,0 0,0 0,-1 1,-5 9,-1 2,0 1,-1-1,0 0,-1-1,-14 14,7-8,-18 28,22-30,10-14,0 1,0-1,1 1,-1 0,1 0,0-1,0 1,0 1,0 3,1-7,1-1,0 0,0 1,0-1,0 1,0-1,0 0,0 1,0-1,0 1,0-1,1 1,-1-1,0 0,0 1,0-1,0 0,1 1,-1-1,0 0,0 1,1-1,-1 0,0 1,0-1,1 0,-1 1,0-1,1 0,0 1,14 1,2-3,1 0,-1-1,22-6,0 0,67-11,192-31,-266 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29:40.5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225 1,'-3'0,"1"1,-1 0,1 0,0 0,-1 0,1 0,0 1,0-1,0 1,0-1,0 1,0 0,-2 3,-1-1,-9 9,1 2,1-1,0 1,1 1,0 0,2 1,-1 0,2 0,1 1,0 0,1 0,1 1,1-1,-4 31,4-21,-1 0,-10 31,8-36,2 0,0 0,-3 47,8-51,0 0,2 0,0 0,5 19,-4-28,0 0,1 0,0 0,0-1,1 1,0-1,1-1,13 17,-14-19,1 0,-1 1,0 0,0-1,-1 2,0-1,0 1,5 15,-1 0,2 0,0-1,2 0,22 32,-3-3,37 56,-31-47,-29-44,1 0,1-1,20 24,15 15,-30-35,1-1,21 20,-4-8,43 35,-63-56,0 1,1-2,0 0,17 7,-4-5,0-2,0 0,38 5,86 2,-109-10,53 13,12 3,312 26,-376-41,82 24,-83-18,77 10,9-7,448 29,-289-25,-164-7,-56-7,-1 3,86 22,-111-18,-8-2,0-1,1-1,0-2,43 2,383-9,-202-1,-121 3,240-8,-261-1,767-59,-864 65,186-21,-176 17,0 0,0-2,-1-2,50-23,-48 18,103-49,115-40,132-51,-303 126,93-50,-131 57,-2-1,0-2,-2-1,36-35,-6-11,-31 32,48-59,-43 50,54-52,-59 69,35-34,-61 58,0-1,-1 0,-1-1,1 0,8-20,-8 10,-4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29:28.3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865 1,'-4'2,"-1"0,1 0,-1-1,0 0,-10 2,8-2,1 0,-1 1,-8 3,-10 6,-33 22,35-19,-48 21,35-21,-140 57,142-58,24-10,0 1,0 0,-18 11,-78 45,38-23,45-24,0-1,-49 16,54-22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29:30.4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218 1,'-3'0,"0"0,0 1,0 0,0 0,0 0,0 0,0 0,1 0,-1 1,0-1,1 1,0 0,-1 0,1 0,0 0,0 0,0 1,-3 3,-3 4,1 1,-10 22,9-20,-1 0,0 0,-1-1,0 0,-17 16,12-13,-22 27,36-41,0 1,0-1,1 0,-1 0,0 0,1 0,-1 1,0-1,1 0,0 1,-1-1,1 0,0 1,0-1,0 0,-1 1,1-1,1 3,-1-3,1 0,-1 0,1 0,-1 0,1 0,0 0,-1-1,1 1,0 0,0 0,0-1,-1 1,1 0,0-1,0 1,0 0,0-1,1 1,6 1,0 1,0-2,0 1,17 0,-20-2,264 2,-185-4,-73 2,26-2,-35 1,0 1,0 0,0-1,0 1,0-1,0 0,-1 1,1-1,0 0,-1 0,1 0,0-1,-1 1,1 0,1-3,-3 4,1-1,-1 0,1 1,-1-1,0 0,0 0,1 1,-1-1,0 0,0 0,0 1,0-1,0 0,0 0,0 0,0 1,0-1,0 0,0 0,0 0,-1 1,1-1,0 0,0 0,-1 0,-13-16,1 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29:45.0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1,'0'0,"1"0,0 0,-1 1,1-1,-1 0,1 0,-1 1,1-1,-1 0,1 1,-1-1,1 1,-1-1,1 1,-1-1,0 1,1-1,-1 1,0-1,1 1,-1-1,0 1,0-1,0 1,1 0,-1-1,0 2,3 19,-3-18,3 250,-5-137,2-106,0 1,0 0,1-1,0 1,1-1,0 1,1-1,7 19,8 7,1-1,2-1,24 31,2-9,-27-33,0 2,19 32,-19-27,1 0,37 39,-46-57,1 1,0-2,1 0,18 11,63 31,-82-48,0-1,0 0,0 0,0-1,1-1,-1-1,22 1,25 3,-1 1,109-5,-80-3,348 2,-417-1,0-1,0 0,28-9,-26 6,1 0,26-1,-20 3,0-2,0 0,29-11,31-16,9-4,-27 16,111-28,9-6,-168 46,0-1,0-1,-1-1,-1-1,0-1,0 0,27-26,-19 17,59-37,-58 41,0-1,29-27,-40 30,-6 4,1 1,22-16,-13 15,0 0,0 1,37-11,72-14,123-12,-212 42,-1-2,41-14,-66 17,-1-1,0 0,-1-1,0-1,17-11,-17 9,0 1,1 1,0 0,1 1,-1 1,1 0,1 1,26-4,-4 4,-1 1,67 4,-92-1,1 1,-1-2,1 1,-1-2,0 0,0-1,0 0,0 0,-1-2,0 0,0 0,0-1,-1 0,0-1,0 0,12-14,17-13,-17 16,23-26,-33 28,-3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0:04.3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1 613,'0'0,"0"-1,0 1,0-1,1 0,-1 1,0-1,0 1,1-1,-1 1,1-1,-1 1,0-1,1 1,-1 0,1-1,-1 1,1-1,-1 1,1 0,-1 0,1-1,0 1,-1 0,1 0,-1 0,1-1,-1 1,1 0,0 0,-1 0,2 0,20 0,-11 2,-1 0,1 1,0 1,-1-1,0 2,1-1,14 11,-11-8,0 1,24 7,-2-2,-23-8,1 0,0-1,16 3,38-2,106-4,-82-2,-64 1,98-4,-107 2,0-1,0-1,-1 0,30-12,-15 3,79-36,-97 41,-1-1,0 0,0-1,-1 0,16-17,49-57,-56 63,-1-2,0 0,-2-2,-1 0,0 0,21-47,-36 65,1-1,-1 1,1 0,1 0,-1 1,1-1,1 1,-1 0,1 0,0 1,0 0,0 0,1 0,0 1,0 0,0 0,10-4,10-1,-17 6,-1 0,0-1,0 0,0-1,12-8,20-20,19-14,-48 39,-5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37:49.5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122 0,'3'0,"1"1,-1 0,0-1,0 1,0 0,0 1,0-1,0 0,0 1,0 0,-1-1,4 4,2 1,-2 0,13 15,27 40,-41-53,0 1,-1-1,0 1,0 0,4 17,-7-25,-1 0,0 1,0-1,1 0,-1 1,0-1,0 0,0 1,0-1,0 0,-1 1,1-1,0 0,-1 0,1 1,-1-1,1 0,-1 0,1 1,-1-1,0 0,0 0,1 0,-1 0,0 0,0 0,0 0,0-1,0 1,-1 0,1 0,-2 0,-3 1,-1 0,1 0,-1-1,1 1,-11-1,-15 4,26-2,0 0,0 0,0 1,0 0,1 0,-1 0,1 1,0 0,1 0,-1 0,-5 9,-13 13,-41 40,46-49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0:11.5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52,'1'-1,"-1"0,0 0,1 0,-1 0,1 0,-1 0,1 0,-1 0,1 0,0 1,-1-1,1 0,0 0,0 0,1 0,15-11,-16 11,5-2,1-1,0 1,-1 1,1-1,0 1,0 1,0-1,1 1,6 0,14 0,29 2,-17 1,-18-2,-15-1,1 1,0 0,0 0,0 1,12 3,-18-3,-1-1,1 1,-1 0,1 0,-1 0,0 0,0 0,1 1,-1-1,0 0,0 0,0 1,0-1,-1 1,1-1,0 1,0-1,-1 1,1-1,-1 1,0-1,1 4,0 4,0 0,-1 18,0-21,0 1,0 3,0 0,-1 0,0 0,-1 0,-3 12,-2-5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0:49.0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998 1,'-1'2,"1"0,-1-1,0 1,0 0,0 0,0 0,-1 0,1-1,0 1,-1-1,1 1,-1-1,1 1,-1-1,-2 2,-6 5,1 1,-99 91,92-87,0 2,1 0,-23 30,-32 58,9-13,12-28,-89 88,84-98,-101 107,85-88,47-49,1 0,-31 42,-3 23,43-68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0:50.3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355 6,'0'0,"0"0,0 0,0 0,0 0,0-1,0 1,0 0,0 0,0 0,0-1,0 1,0 0,0 0,0 0,0 0,0-1,0 1,-1 0,1 0,0 0,0 0,0-1,0 1,0 0,0 0,0 0,-1 0,1 0,0-1,0 1,0 0,0 0,0 0,-1 0,1 0,0 0,0 0,0 0,-1 0,1 0,0 0,0 0,0 0,0 0,-1 0,1 0,0 0,0 0,0 0,-1 0,1 0,0 0,0 0,0 0,0 0,-1 0,1 0,0 0,0 1,0-1,0 0,-1 0,1 0,0 0,0 1,-11 8,-9 13,0-2,2 1,0 1,1 0,-19 33,14-17,-2 0,-33 37,-18 29,50-68,25-35,0-1,-1 0,1 1,0-1,-1 1,1-1,0 1,0-1,-1 1,1-1,0 1,0-1,0 1,0-1,0 1,0-1,0 1,0-1,0 1,0-1,0 1,0-1,0 1,0-1,1 1,-1-1,0 1,0-1,1 2,0-1,1 0,-1 0,1-1,-1 1,1 0,-1-1,1 1,-1 0,4 0,14 2,0 0,1-2,-1 0,1-1,19-3,-6 2,18-1,0-2,-1-3,91-23,-107 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1:06.0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588 7,'0'0,"0"0,0 0,0-1,0 1,0 0,0-1,0 1,0 0,-1 0,1-1,0 1,0 0,0 0,0-1,0 1,-1 0,1 0,0 0,0-1,0 1,-1 0,1 0,0 0,0 0,-1-1,1 1,0 0,0 0,-1 0,1 0,0 0,0 0,-1 0,1 0,0 0,-1 0,1 0,0 0,0 0,-1 0,1 0,-1 0,-12 5,7 0,1-1,-1 1,1 0,0 1,-6 8,-22 36,17-25,3-5,-13 20,-25 48,37-59,6-10,-1 0,-1-1,-1 0,0-1,-18 21,24-33,-7 7,0 1,1 0,0 1,1 0,-13 26,-53 95,49-92,-24 53,46-87,1 0,-1 0,0-1,-1 0,0 0,-11 11,6-9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1:07.4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1,'0'316,"0"-312,2 18,-2-21,0 0,0-1,1 1,-1 0,0-1,0 1,1 0,-1-1,0 1,1-1,-1 1,1-1,-1 1,1-1,-1 1,1-1,-1 1,1-1,-1 0,1 1,0-1,-1 0,1 0,0 1,-1-1,1 0,0 0,-1 0,2 0,5 0,-1-1,0-1,1 1,-1-1,0 0,0-1,0 1,10-7,14-6,76-30,-84 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1:16.4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1128,'1'7,"0"0,0 0,0-1,1 1,0 0,0-1,0 1,7 9,1 2,20 27,-13-23,2 0,0-1,40 33,-39-40,1-1,0-1,46 19,-42-20,1 1,41 27,151 107,-103-69,-23-14,-37-31,-33-20,27 19,-28-15,1-1,1 0,0-2,27 12,11 4,-48-21,2-1,-1-1,1 0,25 7,8-5,90 3,51-11,-77-2,-54 2,212 5,-221-1,0 2,-1 3,71 20,-86-18,1-1,0-2,1-2,48 3,280-8,-156-4,1043 3,-1238-1,0 0,0-1,1-1,-2 0,1-1,12-5,33-9,80-8,-63 6,1 0,-41 11,-1-1,37-16,15-5,-59 24,1 1,0 1,50-3,-32 3,-1-1,68-20,34-6,-128 29,40-7,-52 8,0 1,0-1,-1-1,1 1,-1-1,0 0,9-6,-6 2,37-30,61-38,-77 56,-1-2,41-39,-58 50,95-74,-44 38,106-84,-150 115,0-1,18-23,-21 22,2 1,28-24,-21 20,24-24,9-8,-46 44,57-52,-58 50,-1 0,0-1,0 0,9-18,2-9,-9 18,0 0,17-23,-15 25,16-31,3-4,-23 37,-1 0,0-1,-1 1,0-2,6-27,2-6,-8 29,0-1,21-44,7-2,-3-3,23-76,-54 144,0 0,1 0,0 0,0 1,0-1,0 0,1 1,-1-1,1 1,0 0,0 0,0 0,1 0,-1 1,1-1,-1 1,5-2,4-1,0 0,1 2,-1-1,17-1,-10 1,-14 3,0 0,0 0,0-1,0 0,-1 0,1 0,-1 0,9-6,-6 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1:09.6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634 15,'0'0,"0"-1,0 1,0-1,0 1,0-1,0 1,0-1,0 1,0-1,0 1,0-1,0 1,0-1,0 1,0-1,0 1,-1 0,1-1,0 1,0-1,-1 1,1 0,0-1,-1 1,1-1,0 1,-1 0,1-1,-1 1,1 0,0 0,-1-1,1 1,-1 0,1 0,-1 0,1 0,-1-1,1 1,-1 0,1 0,-1 0,1 0,-1 0,1 0,-1 0,1 0,0 1,-1-1,0 0,-2 1,1 0,-1 1,0-1,1 0,0 1,-1 0,1-1,-2 3,-7 9,1-1,0 2,0-1,-7 17,-5 7,-167 207,169-220,-7 11,-35 59,26-35,9-16,-51 73,63-97,-22 38,33-49,1 0,-1 0,1 1,1-1,0 1,0-1,0 1,0 11,2-4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1:10.7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116 6,'0'0,"0"-1,0 1,-1 0,1-1,0 1,0 0,0-1,-1 1,1 0,0 0,0-1,-1 1,1 0,0 0,0-1,-1 1,1 0,0 0,-1 0,1 0,0-1,-1 1,1 0,-1 0,1 0,0 0,-1 0,1 0,-1 0,-12 0,10 1,0 0,1 0,-1 0,1 1,-1-1,1 1,-1-1,1 1,0 0,-1 0,1 0,0 0,-2 4,-24 34,22-30,2-3,0-2,1 0,0 1,-4 8,7-13,-1 0,1 0,0 0,-1 1,1-1,0 0,0 0,0 0,0 0,0 0,0 0,0 1,0-1,0 0,1 0,-1 0,0 0,1 0,-1 0,1 0,-1 0,1 0,-1 0,1 0,1 1,1 1,0-1,0 0,0 0,0 0,1-1,-1 1,1-1,-1 1,1-1,-1-1,7 2,44 2,-39-3,47-1,1-3,-1-2,105-24,-142 23,-25 6,0 0,0 0,0 0,1 0,-1 0,0 0,0 0,0 0,0 0,0 0,1 0,-1 0,0 0,0 0,0 0,0 0,0 0,1 0,-1 0,0-1,0 1,0 0,0 0,0 0,0 0,1 0,-1 0,0-1,0 1,0 0,0 0,0 0,0 0,0 0,0-1,0 1,0 0,0 0,0 0,0 0,0-1,0 1,0 0,0 0,-7-3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1:19.65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1023,'4'0,"0"0,-1 1,1-1,0 1,-1 0,1 0,-1 0,1 1,-1-1,0 1,0 0,5 3,2 3,0 1,11 11,13 12,-20-23,1 0,0-1,1 0,0-1,0-1,0 0,1-1,20 3,20 0,63 2,-98-9,333 3,-202-5,-101 1,163-4,-163 1,1-3,53-12,-75 9,0-1,34-18,-31 14,45-14,-60 21,-1 0,27-14,21-8,-51 22,-1 0,0-1,0 0,-1-1,0-1,22-21,-19 16,1 1,0 0,21-10,-2 1,50-39,-1-1,34-14,-80 55,1 1,59-20,-75 32,-1-2,0 0,42-28,74-46,-119 73,8-2,0 1,1 2,0 1,38-9,-47 13,0 0,-1-2,1 0,-1-2,18-11,-4-1,52-46,-66 54,1 0,1 1,0 1,0 2,35-14,-9 5,-34 13,1 1,-1 1,1 1,0 0,26-2,67-7,-68 9,-1-2,55-13,-76 14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2:17.2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27373 4121,'2'-1,"0"1,0-1,-1 0,1 1,-1-1,1 0,-1 0,1 0,-1 0,1 0,-1 0,0-1,0 1,0 0,1-1,-1-1,22-30,-19 27,75-117,37-56,-80 134,-29 37,0 0,0 0,-1-1,0 1,0-2,-1 1,0 0,5-17,44-159,-48 161,-1-1,-1 1,2-49,-1 10,1-9,-7-126,0 188,-1 0,0 0,0 0,-1 1,0-1,-1 0,-6-11,-41-62,34 58,-20-38,-23-53,46 94,0 0,-2 1,-18-19,10 16,-2 0,-47-32,42 31,-41-40,-19-16,-100-55,76 57,31 22,57 39,-1 1,-1 1,-50-20,-98-20,89 37,-41-13,28-2,-140-27,-196 0,372 53,-342-74,378 74,-170-36,-15-11,160 40,9-1,0-2,1-2,-68-43,88 51,-1 1,0 1,0 2,-40-9,39 11,-1-2,1 0,1-1,-28-15,-403-234,289 174,72 37,41 19,-2 2,-1 3,0 3,-89-20,33 17,-88-16,98 17,-129-44,73 19,46 18,-2 5,0 5,-1 5,-148 2,216 12,-221 5,204 0,1 3,-76 19,-132 54,40-10,56-32,139-34,0-2,-67-2,-364-7,293 7,-943-1,1074-1,0-3,-80-16,-82-34,7 0,-104 4,-4 19,266 27,-346-17,312 19,0-5,-123-25,57 10,50 10,-425-61,232 29,48 6,-2 17,-269 20,247 3,-206-1,-698-2,397-13,245-11,-84-1,-1904 28,1963 23,247-7,107-7,1 9,-218 50,45 31,201-53,-671 169,755-198,-158 18,-23-3,37-3,-177-14,259-15,-171 26,207-6,-6 1,16-12,-69 12,155-22,-33 7,0 1,-70 25,68-14,19-8,-1-1,0-1,-1-2,-36 7,50-12,-1 0,0 1,1 1,-27 12,-51 34,17-8,23-13,1 1,-82 67,-78 92,174-155,1 3,2 0,-30 45,56-70,0 1,-7 21,7-17,-13 21,-71 90,50-74,-47 66,-279 359,253-331,96-120,1 1,2 1,-18 44,2 15,-38 184,16-59,10-48,-26 227,38-194,-5 62,27-140,-14 120,-37 183,18 1,34-293,-14 330,24 400,-1-829,2 0,1 0,2 0,1 0,2-1,1 0,1-1,2 1,2-2,23 42,1-14,2-2,2-2,65 66,-81-95,2-1,0-2,1-1,53 31,-48-34,123 68,-139-77,32 22,-34-21,-1 0,31 14,-17-13,33 14,-2 3,76 48,-42-18,40 29,25 24,-134-97,1-2,30 11,21 10,19 27,-74-45,1-1,0-1,1-1,29 11,-17-12,1-2,42 6,-53-10,0 1,0 1,31 15,-23-9,34 9,140 27,-166-40,78 23,-73-19,69 13,-101-24,40 10,17 4,82 2,-47-6,-28 2,-52-9,0 0,38 1,142 14,-167-14,54 19,-89-25,5 3,1 1,-1-1,0 2,11 7,-13-7,1-1,-1 0,1-1,0 0,1 0,9 2,58 4,-29-5,-26-2,-1 1,33 10,-36-8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38:32.20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146 0,'-9'10,"1"-1,0 1,1 0,0 1,1 0,0 0,0 0,1 1,1 0,0-1,1 2,0-1,1 0,-1 17,1-14,-1 1,0 0,-1-1,-1 1,-1-1,-9 19,10-22,1 0,0 0,0 0,1 0,1 1,-2 23,5 79,1-48,-3 15,2 83,1-146,0-1,1 1,1 0,11 31,-10-38,0 0,1 0,1 0,-1-1,2 0,0 0,14 15,-3-8,1 0,0-2,41 25,-42-27,0 0,24 24,-25-22,0 0,26 16,-21-18,-11-8,-1 1,20 16,119 105,-129-114,0-1,33 15,-41-21,75 30,-58-26,53 29,-18-1,-7-3,66 29,-113-61,-1 0,0 1,0 0,-1 1,1 0,-1 1,-1 0,1 0,-1 1,11 13,-7-4,2 3,1 0,1 0,27 24,-10-14,-1 2,-1 2,34 48,26 54,-80-122,0 0,1 0,16 12,-11-10,14 17,-17-16,-1-1,0 0,13 23,-23-35,-1 0,0 1,0-1,0 0,0 1,-1 0,0-1,0 1,0 0,-1-1,1 1,-1 0,0 0,0 0,-2 6,1-9,0 1,0 0,0-1,0 1,-1-1,1 0,-1 1,1-1,-1 0,0 0,0 0,0 0,0 0,-5 2,-2 2,-1 0,-15 5,4-1,-1 0,-1 0,0-2,0 0,-1-2,1-1,-1 0,-1-2,1-1,-36-1,-378-2,419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2:25.5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312 1,'0'0,"0"0,-1 0,1 0,0 0,-1 0,1 0,0 0,0 0,-1 1,1-1,0 0,-1 0,1 0,0 0,0 0,-1 1,1-1,0 0,0 0,0 1,-1-1,1 0,0 0,0 1,0-1,0 0,-1 0,1 1,0-1,0 0,0 1,0-1,0 0,0 1,0-1,0 0,0 0,0 1,0-1,0 0,0 1,0-1,0 0,0 1,1-1,-1 0,0 0,0 1,0-1,0 0,1 0,-1 1,0-1,11 18,14 9,36 33,-29-25,-25-27,-1-1,1 0,0 0,16 12,4-3,-10-7,19 15,-33-21,1-1,-1 2,0-1,0 0,0 0,0 1,0 0,-1-1,1 1,2 7,-5-10,1 0,-1 0,0 0,0 0,1 1,-1-1,0 0,0 0,0 0,-1 0,1 0,0 0,0 0,0 0,-1 1,1-1,-1 0,1 0,-1 0,1-1,-1 1,0 0,1 0,-1 0,0 0,0 0,1-1,-1 1,0 0,0-1,-2 2,-3 1,0 0,0 0,0 0,-8 1,7-2,-37 11,-82 14,99-22,-46 17,-5 1,47-14,1 1,-55 26,51-20,19-9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12.8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1 769,'0'17,"-1"-8,1 0,1 0,1 12,-1-19,-1 1,1 0,0 0,0 0,1 0,-1-1,0 1,1 0,0-1,-1 0,1 1,0-1,0 0,3 2,24 18,37 21,-38-25,49 38,-58-40,1 0,1-2,41 23,-42-26,-2 1,0 0,0 1,-1 1,-1 1,20 22,-28-29,1 0,0 0,1-1,-1 0,1-1,1 0,19 8,-13-8,0 0,0-1,1-1,26 3,28-2,77-6,-47-1,290 2,-369-1,1-2,-1 0,35-10,-37 8,-8 1,0 0,0-2,0 0,21-13,-16 9,21-10,-5 8,67-17,36 4,-114 22,93-19,-52 8,113-8,-139 19,-1-3,1 0,-1-3,40-15,-71 22,51-13,102-12,-120 21,48-13,-7 1,-59 15,16-2,0-2,-1-2,61-21,-87 24,1 0,-1 0,15-12,-16 10,1 1,0 1,21-11,28-8,119-33,-141 48,64-28,19-6,-25 11,-46 15,-25 7,0-1,42-27,-3 1,-52 33,14-10,0 2,1 1,1 1,30-8,170-38,-182 46,-21 6,-1-1,1-2,21-9,-44 16,29-14,1 2,0 0,1 2,36-8,-24 11,0-2,-1-2,-1-2,80-37,-103 39,31-23,-34 22,0 2,33-19,21-2,-37 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05.74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0 628,'7'-5,"-1"0,0-1,-1 0,1 0,-1 0,0 0,5-10,-3 5,0 1,10-9,98-98,-85 90,56-41,5-3,-50 29,-28 28,1 0,27-21,48-35,-20 16,-43 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07.2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0 124,'1'-1,"1"-1,-1 0,0 1,0-1,0 1,1 0,-1 0,1-1,-1 1,1 0,0 0,-1 0,1 0,2 0,0-2,16-7,-1 0,2 1,-1 1,38-9,-44 12,-1 0,0 0,15-9,-3 1,-23 12,-1 0,1 1,0-1,0 0,0 1,0-1,0 1,0-1,0 1,0 0,0 0,0 0,0 0,0 1,3-1,-4 1,1 0,-1-1,0 1,1 0,-1 0,0 0,0 0,0 0,0 0,0 0,0 0,0 0,0 0,0 0,0 1,-1-1,1 0,-1 1,1-1,-1 1,1 1,1 6,0-1,-1 1,0-1,-1 1,0-1,0 1,-3 14,-17 60,2-10,-3 62,18-108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33.4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1 532,'5'0,"0"-1,1 1,-1-1,1 0,-1 0,0 0,0-1,0 0,0 0,0 0,0-1,0 0,0 0,-1 0,0 0,5-5,28-24,-2-3,37-44,-58 64,0 1,2 1,0 1,0 0,1 1,24-13,-20 13,-1-1,0-1,-1-1,19-18,-25 19,0 1,21-14,-26 20,0 2,1-1,-1 1,1 0,0 1,12-3,53-9,-54 13,-1-1,0-1,0-1,0-1,28-13,-44 17,-2 2,0 0,1-1,-1 1,0-1,0 0,0 1,0-1,0 0,0 0,0 1,0-1,0 0,-1 0,1 0,0 0,0 0,-1 0,1-1,-1 1,1 0,0-2,-4-5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34.62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0,'236'0,"-233"0,0 0,0 0,0 1,0-1,0 1,0 0,-1-1,1 1,0 0,0 1,-1-1,1 0,-1 1,1 0,2 2,-4-3,1 1,-1-1,0 1,1-1,-1 1,0 0,0 0,-1 0,1 0,0 0,-1 0,1-1,-1 2,1-1,-1 0,0 0,0 0,0 0,0 0,0 0,0 0,-2 3,0 4,-2 0,1-1,-1 1,-1-1,1 0,-1 0,-11 12,9-10,0-1,0 1,1 1,-5 11,4-2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14.1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46,'0'1,"0"0,0 0,1 0,-1 0,0 0,0 0,1 0,-1 0,1 0,-1 0,1 0,-1 0,1 0,0 0,-1 0,1-1,0 1,0 0,-1-1,1 1,0 0,0-1,0 1,0-1,0 1,0-1,0 0,0 1,1-1,5 2,-1-1,1 0,11 1,-9-2,374 5,-237-7,-146 2,18 0,30-3,-43 2,1-1,0 1,-1-1,1 0,-1 0,1 0,-1-1,0 0,5-4,-1 1,29-25,-26 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15.4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 0,'0'0,"-1"0,1 0,0 1,0-1,0 0,-1 0,1 0,0 0,0 0,0 1,0-1,-1 0,1 0,0 0,0 1,0-1,0 0,0 0,0 0,-1 1,1-1,0 0,0 0,0 1,0-1,0 0,0 0,0 1,0-1,0 0,0 0,0 1,0-1,0 0,1 0,-1 0,0 1,4 10,-1-6,1 0,0-1,0 0,0 0,1 0,0 0,-1-1,1 0,0 0,1 0,-1 0,0-1,1 0,0 0,-1 0,11 1,8 0,-1-1,42-1,-45-2,19 1,-36 0,0 0,0 0,0 1,0-1,0 1,-1 0,1 0,0 0,-1 0,4 2,-5-2,-1-1,1 0,0 1,-1-1,1 1,0 0,-1-1,1 1,-1 0,1-1,-1 1,1 0,-1-1,0 1,1 0,-1 0,0-1,0 1,0 0,1 0,-1 0,0 0,0-1,0 1,0 0,0 0,0 0,-1-1,1 1,0 0,0 0,-1 0,1-1,0 1,-1 0,1 0,0-1,-1 1,0 1,-4 3,1 0,-1 0,1-1,-8 6,0-1,-90 96,82-83,2 2,1-1,-14 28,17-26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11.2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0 444,'1'-2,"0"-1,-1 0,1 0,0 1,1-1,-1 0,0 1,1-1,0 1,-1 0,4-3,-1-1,7-8,1 0,1 0,0 2,1 0,0 0,0 1,2 1,-1 0,1 1,28-11,144-52,-177 68,0-1,0 0,-1-1,0 0,12-9,22-13,23-11,-29 16,44-19,-66 37,0 1,0 0,1 1,-1 0,1 1,-1 1,25 2,-15-1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12.8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22,'53'0,"69"-9,-96 6,-8 1,21-5,-39 7,0 0,0 0,0 0,0 0,0 0,0 0,0 0,0 0,0 0,0 0,1 0,-1 0,0 0,0 0,0 0,0 0,0 0,0 0,0 0,0 0,0 0,0 0,0 1,0-1,0 0,0 0,0 0,0 0,0 0,0 0,0 0,0 0,0 0,0 0,0 0,0 0,0 1,0-1,0 0,0 0,0 0,0 0,0 0,0 0,0 0,0 0,0 0,0 0,0 0,0 0,0 0,0 1,0-1,0 0,0 0,0 0,0 0,0 0,0 0,0 0,-1 0,-4 9,-9 11,-86 87,66-74,-37 46,51-53,5-4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38:38.46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274 3,'-58'-2,"22"1,-53 4,80-1,0 0,0 0,-13 5,19-6,-1 1,1-1,0 1,0 0,-1 0,1 0,1 0,-1 0,0 1,0-1,-2 4,5-5,-1-1,1 1,0-1,0 1,-1-1,1 1,0 0,0-1,0 1,0-1,0 1,0-1,0 1,0 0,0-1,0 1,0-1,0 1,0 0,0-1,0 1,1-1,-1 1,1 0,-1 0,2 1,-1-1,0 0,0 1,0-1,1 0,-1 0,2 1,29 14,-1-6,36 7,1 0,-61-15,0 0,0 0,0 0,11 1,-17-3,0 0,0 1,1-1,-1 0,0 0,0-1,0 1,0 0,1 0,-1 0,0-1,0 1,0-1,0 1,0-1,0 1,0-1,0 1,0-1,0 0,0 0,0 0,-1 1,1-1,0 0,-1 0,1 0,0 0,0-1,1-7,0 0,-1 0,0 1,-1-1,1 0,-2 0,1 0,-3-11,2 28,0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55.0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1428 14,'0'0,"0"-1,0 1,0-1,0 1,0-1,-1 1,1-1,0 1,0-1,0 0,0 1,-1 0,1-1,0 1,0-1,-1 1,1-1,0 1,-1-1,1 1,-1 0,1-1,0 1,-1 0,1-1,-1 1,1 0,-1 0,1-1,-1 1,-1 0,0-1,0 1,0 0,0 0,0 0,0 0,1 1,-1-1,-2 1,-4 1,1 0,0 1,-11 5,-4 6,1 1,-38 34,39-32,0 0,-43 26,28-23,1 1,1 2,-32 28,-11 8,48-39,2 1,-26 26,-60 63,-36 40,-92 86,219-215,-31 38,36-39,-1-1,0-1,-24 20,3-8,18-13,-28 17,29-25,5-6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56.2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161 0,'-1'8,"0"0,-1 0,0-1,0 1,-1-1,1 0,-2 0,1 0,-7 10,-7 18,-24 65,-15 37,53-131,0-1,1-1,0 1,1 0,-1 0,-1 9,3-13,0 0,0 0,0 0,0 0,0 0,0 0,0 1,1-1,-1 0,0 0,1 0,-1 0,1 0,-1 0,1 0,0 0,-1 0,1 0,0 0,-1-1,1 1,0 0,0 0,0-1,0 1,0-1,0 1,0-1,0 1,0-1,2 1,4 1,0-1,0 1,0-1,0-1,0 0,0 0,0 0,12-3,5-1,28-10,-24 5,28-12,-39 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3:58.9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2006 1,'-24'0,"0"1,-30 5,43-4,1 1,0 0,0 0,0 1,0 0,1 1,-15 9,-78 67,23-18,50-40,9-7,-1 0,-34 18,-52 24,87-45,2 0,0 1,-22 22,11-10,-36 27,42-37,2 2,0 0,-35 40,35-30,10-12,-2 0,0 0,-19 16,7-8,-28 32,-11 11,-91 58,41-35,93-71,2 1,-25 32,19-21,13-16,-10 11,0-1,-28 24,22-26,8-6,0 0,1 1,-26 32,26-24,-7 8,-38 65,44-62,2 0,-24 70,34-79,-21 76,25-84,1 1,0 0,1 25,3-16,-1-25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00.4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0,'0'7,"1"-1,0 1,1 0,0-1,2 8,4 13,7 36,-5-28,-3 0,7 69,-14-103,0 5,0 0,1 1,-1-1,1 0,3 8,-3-12,-1 0,1 0,0-1,0 1,1 0,-1 0,0-1,1 1,-1-1,0 1,1-1,0 1,-1-1,1 0,0 0,0 0,0 0,0 0,0 0,2 0,1 0,1 0,0 0,-1 0,1-1,0 1,0-1,0-1,10-1,49-15,-40 10,52-11,-42 11,63-22,-73 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03.9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1878 16,'0'-1,"0"0,-1 1,1-1,0 1,0-1,-1 1,1-1,0 1,-1-1,1 1,0-1,-1 1,1-1,0 1,-1 0,1-1,-1 1,1 0,-1-1,1 1,-1 0,1 0,-1-1,0 1,1 0,-1 0,0 0,-19-3,18 3,-2-1,0 1,0-1,0 1,-1 0,1 1,0-1,0 1,0 0,0 0,0 0,0 0,0 1,1 0,-1 0,0 0,1 0,-5 3,-127 80,93-61,28-14,0 0,1 1,0 1,-17 20,-19 17,-46 46,5-5,67-69,-31 38,-21 18,48-51,-27 18,3-3,30-20,-6 5,-35 26,1-5,-27 20,-8-1,79-52,0 1,2 0,-19 23,-72 86,89-106,-1 0,0-1,-32 23,32-27,0 0,2 2,0 0,0 1,-15 20,-51 85,61-88,7-9,-2-2,-24 29,1-8,24-27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05.0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63 1,'-5'10,"-3"7,1 3,-1 1,-2-1,1-1,1 2,3 0,2 1,15-2,10-5,13-5,8-5,8-2,-2-2,1-2,-14 0,-12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07.8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1 211,'2'46,"1"0,3 0,12 50,-9-64,0-1,3 0,24 48,58 85,-28-53,-56-94,1 0,0-1,1-1,1 0,0-1,1 0,1-1,0-1,25 17,-20-17,0 1,-1 1,-1 1,25 25,-34-30,108 117,-84-94,64 48,51 20,-121-84,2 2,-7-3,0-2,2 0,46 18,-39-20,2-2,-1-1,50 7,7-5,0 4,147 46,169 42,-350-94,77 2,57-11,-110 0,83 0,207-3,-345 2,0 0,-1-2,1-1,34-10,12-10,-21 6,66-14,127-2,-80 15,-145 16,192-36,-179 31,-1 0,1-2,54-28,-66 28,-2 0,1 0,0 2,29-11,440-115,-111 60,4 16,-197 31,-175 26,120-22,-108 18,0 0,-1-2,0 0,26-15,176-85,-204 99,-1 0,0-1,-1-1,22-18,14-10,-32 27,0 1,1 0,25-8,64-17,-39 14,204-63,29-10,-271 84,60-23,-79 27,0 0,0 0,-1-1,0 0,12-12,4-7,32-43,3-2,-51 60,1 0,0 1,25-17,-5 8,-20 13,0-1,0 0,-1-1,0 0,0-1,-1 0,15-16,2-12,57-68,-55 72,-17 18,0 1,2 0,-1 1,20-14,-14 14,-3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25.1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24002 15,'0'0,"0"-1,0 0,0 1,1-1,-1 1,0-1,0 1,1-1,-1 1,0-1,1 1,-1-1,1 1,-1 0,1-1,-1 1,1-1,-1 1,1 0,-1 0,1-1,-1 1,1 0,-1 0,1 0,0-1,-1 1,1 0,20-3,-18 3,3 0,-1 0,1 0,-1 0,1 0,0 1,-1 0,0 0,1 1,-1-1,0 1,0 1,1-1,-2 0,1 1,0 0,-1 1,1-1,-1 1,0-1,5 6,161 181,-127-123,-3-6,57 88,-86-129,-1 1,-1 0,8 27,12 68,-18-71,7 50,7 118,-8-49,-6-61,-4 134,-6-128,-3 86,-1-166,-1-1,-2 0,0 1,-2-2,-15 36,-68 129,77-167,-2-1,-1 0,0-1,-2 0,-1-2,-26 23,-35 25,-93 59,22-17,-260 232,389-324,-54 44,-2-4,-132 75,-7-32,128-63,-274 145,91-51,62-33,-132 55,136-69,-58 22,75-39,-157 61,129-49,104-40,-110 26,-6-16,-142 40,119-17,59-18,-236 43,403-94,-246 69,113-27,109-35,-73 8,-55-5,84-8,48-1,2 3,-56 16,-62 12,-59-15,95-11,67-5,-366 50,324-37,-198 43,290-59,-374 76,-559 3,134-70,522-13,-1094 1,1318 3,-97 17,4 0,-241-14,241-8,-919 2,1012 2,-74 12,-62 20,-107 12,144-25,35-3,-266 6,-1-24,183-1,-4117 1,4280 0,1-2,-1-2,1-2,-85-22,-122-70,192 73,-118-31,153 49,0 2,-51-2,-57 6,77 2,-786 1,805-5,0-1,0-2,-47-13,-16-2,-122-22,3-20,-130-41,198 62,46 6,16 5,66 23,-1-2,-42-24,-44-35,96 59,7 3,0 1,1-2,0 1,0-1,1-1,0 1,0-1,-5-10,-6-13,-15-36,29 58,-3-5,2-1,0 1,0-1,2 0,-4-31,3 21,-1 1,-11-34,-2-11,11 39,-5-64,11 84,-1 0,0 1,-1-1,0 0,0 1,-10-19,6 12,-8-24,9 15,1-1,1 1,2-1,0 1,2-1,1 0,5-30,-4 48,0 0,1 0,0 1,0-1,1 1,0 0,1 0,-1 0,2 0,-1 1,1 0,0 0,0 0,1 1,0 0,0 0,1 1,-1 0,1 0,0 1,1 0,-1 0,1 1,-1 0,1 1,15-3,-14 4,225-32,2 20,-140 14,142-2,-216 0,-1-2,0 0,34-10,-40 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41.24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1202 1,'-10'0,"4"-1,0 1,0 0,0 0,0 1,0 0,0 0,0 0,1 0,-1 1,0 0,0 1,-8 4,-3 6,0 2,1 0,-17 19,8-7,-22 24,-25 25,-36 39,38-38,14-15,-30 30,-55 55,1 5,126-136,-2 0,0-2,0 0,-1 0,-37 20,34-23,-26 19,-2 2,47-32,0 1,0 0,0 0,0-1,-1 1,1-1,0 1,0-1,-1 1,1-1,0 0,-1 0,1 0,0 0,-1 0,1 0,0 0,-2 0,-3-4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42.2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200 1,'-1'0,"-1"1,1-1,0 1,0 0,-1-1,1 1,0 0,0 0,0 0,0 0,-2 1,-3 4,3-4,-6 4,0 0,0 1,1 1,0 0,0 0,0 0,-9 15,0 7,0 2,2 0,1 0,2 1,-9 38,21-69,-1 0,1 0,-1 0,1 0,0 0,0 0,0-1,0 1,0 0,0 0,1 0,-1 0,1 0,-1 0,1 0,1 3,-1-4,1 1,0 0,0-1,-1 1,1-1,0 1,0-1,0 0,1 0,-1 1,0-2,0 1,1 0,2 0,32 8,1-1,46 2,-33-4,45 7,204 21,-257-32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39:26.1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1958,'0'-1,"1"1,-1-1,0 1,0-1,0 1,1-1,-1 1,0-1,1 1,-1-1,1 1,-1-1,0 1,1-1,-1 1,1 0,-1-1,1 1,-1 0,1 0,-1-1,1 1,-1 0,1 0,0 0,-1-1,2 1,18-3,-18 3,21-1,0 2,0 0,25 5,-21-3,21 1,74-5,33 3,-135 1,34 9,-33-6,37 4,402 6,-350-9,-22 0,-20-6,-27-2,0 3,64 10,-62-4,76 3,44-10,-97-1,50-1,107 1,-78 14,-4 0,441-9,-375-6,745 0,-947 2,0-1,1 0,-1 0,0-1,0 0,0 0,0 0,0 0,0-1,0 0,0 0,0 0,-1-1,1 0,-1 1,0-1,0-1,0 1,4-5,117-143,-119 143,0-1,-1 0,0 0,-1 0,0 0,0-1,-1 1,4-21,5-14,-8 29,4-25,-4 20,0 0,2 1,11-30,-8 26,10-44,-14 33,-2-1,-1-36,3-34,3 11,-7-162,-2 241,-2 0,0 1,0-1,-1 1,-1-1,-1 1,0 1,0-1,-1 1,-1 0,-1 1,1 0,-2 0,-20-19,22 24,-1 1,1 1,-2-1,1 2,0-1,-19-5,-4-2,-67-25,-165-38,37 14,79 16,104 34,29 8,1 0,0-1,0-1,-16-7,-48-22,26 13,44 17,-7-2,0-1,0 0,1-1,0-1,-16-13,7 0,-21-27,30 32,-1 1,0 0,-1 1,-21-15,26 24,1 1,-1 0,0 0,-16-4,10 3,-11-1,-1 1,0 1,-50-2,53 5,-158-16,134 14,-61 4,53 1,33-1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43.74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972 1,'-2'1,"-1"-1,1 1,0 1,-1-1,1 0,0 0,0 1,0-1,0 1,0 0,0 0,-2 2,-7 7,-103 82,32-23,63-55,-40 31,-64 66,96-84,-3-2,-39 29,15-10,-15 10,-6-11,12-7,36-20,6-3,-1-1,-31 15,30-20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44.89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159 0,'-1'5,"0"0,0 0,-1-1,1 1,-1 0,0-1,-1 0,1 1,-1-1,-6 7,2 0,-38 61,-13 19,54-86,-11 18,14-23,1 1,0-1,0 1,-1-1,1 1,0-1,0 1,0 0,0-1,-1 1,1-1,0 1,0 0,0-1,0 1,1-1,-1 1,0-1,0 1,0 0,0-1,1 1,-1-1,0 1,0-1,1 1,-1-1,0 1,1-1,-1 1,1-1,-1 0,0 1,1-1,-1 1,1-1,0 1,6 1,-1 0,0-1,1 1,-1-1,1 0,-1-1,1 1,8-2,5 1,495-1,-229-2,-153 3,-91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52.5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2 694,'-1'40,"0"-14,4 36,-1-54,0-1,0 1,1-1,0 0,0 0,0 0,8 10,7 16,-15-27,2 5,0 0,9 13,-12-21,1 0,-1 0,1 0,-1-1,1 1,0-1,0 1,0-1,0 0,1 0,5 2,51 16,-46-16,0 0,0 1,-1 0,1 1,-1 1,-1 0,19 14,14 23,-36-34,0 0,1-1,0 0,1-1,11 8,-14-12,0 0,1-1,-1 0,1 0,-1 0,1-2,14 3,4-3,31-1,-35-1,0 1,27 3,-42-2,0 1,-1 0,1 0,0 0,-1 1,1 0,-1 1,0 0,0 0,7 6,4 3,1-1,0 0,1-1,0-1,1-1,0-1,34 8,-12-7,1-1,84 2,24 2,-133-10,1 1,-1 1,0 1,20 7,33 9,13-6,33 7,-75-13,0-1,1-3,57 1,52 5,-85 3,8 1,97-8,-121-8,1 3,58 9,-92-7,49 8,107 7,251-18,-234-2,35 14,-81-2,635-2,-494-11,1161 2,-1052-31,-167 7,-184 20,0-3,-1-1,52-17,178-59,56 3,-162 44,-151 33,-1-1,0 0,0-1,19-11,-27 13,0-1,-1 0,0-1,0 0,0 0,-1 0,1-1,-1 0,7-12,92-123,-92 124,0-2,-2 0,11-23,-11 19,29-43,-24 45,24-36,-35 49,-1 1,0-1,0 0,-1 0,3-13,42-140,-18 73,-22 58,-3 0,5-59,-7 48,1-2,7-63,-8 88,1 1,0-1,1 1,13-31,-11 33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46.7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1237 0,'-3'1,"0"0,0 0,0 0,1 0,-1 1,0-1,1 1,-1 0,1-1,-1 1,1 1,-4 3,-5 4,-30 19,22-16,1 1,-17 16,-7 14,-49 44,62-64,-18 13,1 3,-54 61,-45 47,120-124,-33 23,22-19,13-11,-1-1,-1-2,-43 20,-94 54,79-40,79-45,0-1,0 0,-1 0,1 0,-1-1,-5 2,9-3,0 0,0 0,0 0,0 0,0 0,0 0,0 0,-1 0,1-1,0 1,0 0,0-1,0 1,0-1,1 1,-1-1,0 1,0-1,0 1,0-1,0 0,1 0,-1 1,0-1,1 0,-1 0,1 0,-1 0,1 0,-1 0,1 0,-1 0,1 0,0-1,-2-8,0 0,1 0,0 0,1-1,0-10,0 20,1-21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47.78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66 0,'0'5,"-1"0,0-1,-1 1,1-1,-1 1,0-1,0 1,0-1,-1 0,1 0,-6 6,-11 21,15-23,0 1,1 0,1-1,0 1,0 0,0 1,1-1,1 0,-1 0,1 0,1 0,2 13,-2-20,-1 0,1 0,0 0,0 0,0 0,1 0,-1 0,0-1,1 1,-1-1,1 1,-1-1,4 3,27 13,-17-10,6 2,-1 0,1-2,1-1,-1 0,1-2,0 0,1-2,40 0,-41-2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55.9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1064,'1'-1,"-1"1,0-1,0 1,1-1,-1 1,0 0,1-1,-1 1,0 0,1-1,-1 1,1 0,-1-1,1 1,-1 0,0 0,1 0,-1-1,1 1,-1 0,1 0,0 0,15-3,-13 2,33-3,0 1,0 2,0 2,0 1,40 7,-30-5,76-1,-102-3,-10 1,0 0,0 1,-1 0,1 1,0 0,11 5,6 2,-4-4,1-1,0 0,0-2,25-1,21 4,126 0,-161-6,-16 1,-1 1,0 1,0 0,29 11,-26-8,0 0,42 4,64-6,29 3,-100-3,-16-1,45 9,-39-4,91 5,48-13,-75-2,510 2,-612-1,-1 0,1 0,0-1,-1 0,1 0,-1-1,0 0,0 0,13-9,-11 7,0 1,0-1,0 2,0-1,19-4,36 1,-39 5,0-1,26-7,127-45,-154 45,-4 3,-1-1,0 0,28-18,-25 11,0 1,2 1,-1 1,35-11,120-48,-105 39,146-41,-191 67,-15 4,0-1,0 0,0-1,-1-1,18-9,-17 7,0 1,0 0,0 1,1 0,0 1,18-3,-18 3,0 0,1-1,-2 0,27-14,-22 9,32-11,45-5,148-22,-219 43,0 0,-1-2,33-14,60-37,43-17,-92 54,-50 17,0-1,-1 0,25-13,-26 10,0 0,-1-2,-1 0,16-14,-18 15,-1 1,2 0,-1 1,1 0,18-8,-15 9,-1-1,0-1,22-17,14-15,2 2,82-44,-116 72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4:58.6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17,'0'0,"1"-1,-1 1,0 0,0-1,0 1,1-1,-1 1,0 0,0 0,1-1,-1 1,0 0,1-1,-1 1,0 0,1 0,-1 0,1-1,-1 1,0 0,1 0,-1 0,1 0,0 0,13-3,-13 3,52-5,95 2,-91 4,-49-1,0 1,0 0,1 1,-1-1,0 1,10 5,45 23,-3-1,-37-18,0 0,-1 2,40 29,-43-30,0-1,0-1,28 11,-13-7,-16-5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4:35:00.9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298 0,'0'18,"1"35,-1-47,1 0,0 0,1 0,-1 0,1 0,0 0,3 6,6 7,0 1,2-1,0-1,1 0,16 15,-18-21,-8-9,1 2,-1-1,1 0,-1 1,-1 0,1 0,-1 0,3 6,-5-10,-1-1,0 1,0-1,0 1,0-1,1 1,-1 0,0-1,0 1,0-1,0 1,0 0,0-1,0 1,-1-1,1 1,0 0,0-1,0 1,-1-1,1 1,0-1,0 1,-1-1,0 2,0-2,0 1,0 0,0 0,0-1,-1 1,1 0,0-1,0 1,-1-1,1 0,-2 1,-4 0,-1 0,0-1,-9 0,13 0,-47-2,16 0,-38 3,63 0,1 0,-1 1,0 0,0 0,1 1,-1 0,1 1,-13 7,-96 62,101-62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9:33:55.3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9:36:15.8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31,'58'1,"39"-1,110-13,-97 2,138 3,336 9,-312-2,-142 6,254 44,1 2,-338-46,0 1,0 3,61 19,333 88,-173-49,-203-45,94 46,-147-63,1 1,0-1,-1-1,24 4,51 3,-24-5,-49-3,0 0,0 0,0 2,14 6,53 28,-12-5,-51-25,1 0,-2 2,1 0,-2 0,1 2,-2 0,1 1,-2 0,18 22,-20-21,1-2,18 15,-1-1,-26-22,0 0,0 0,-1 1,1-1,-1 1,0 0,-1 0,1 0,-1 1,2 10,-2-10,0 0,0 1,1-1,0 0,0 0,0-1,9 12,-2-7,0-1,18 14,-17-15,0 0,19 21,31 59,-5-8,-34-49,24 45,-11-15,-9-25,-17-25,-1 0,0 1,-1 0,10 25,21 56,-24-63,-2 0,14 56,-8-14,5 34,14 142,-31-193,-1 1,-6 89,0-57,-12 207,-15-73,17-158,-29 90,2-46,28-88,0-1,-1 1,-15 20,-136 175,135-180,-2-1,-1-1,-1-1,-44 33,-151 101,157-120,42-30,-1 0,0-2,-2-1,-52 16,-132 25,-2-16,-254 13,-222-33,464-18,-271-5,391 0,-197-32,261 24,0-1,1-3,-71-35,94 41,0-1,0-1,1 0,1-2,-28-26,-38-32,-10-9,82 69,0-1,1-1,0 0,1-1,-9-16,4 1,5 10,0 0,-2 1,0 0,-1 1,-16-18,-20-12,16 16,-37-45,-2-4,16 20,22 25,25 27,0 0,1 0,0-1,0 0,1 0,-10-20,11 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39:36.1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951 3626,'0'-1,"-1"1,1-1,0 0,0 1,-1-1,1 0,0 1,-1-1,1 0,-1 1,1-1,-1 1,1-1,-1 1,1-1,-1 1,1-1,-2 0,-15-8,11 5,-176-93,111 55,-10-7,-56-25,-62-29,187 98,1-1,-1 0,-16-13,23 15,-1-1,1 0,0-1,1 1,-1-1,1 0,-7-12,-108-231,114 235,1 1,1 0,0-1,0 0,0-23,4-73,0 54,0-483,-1 298,1 226,0 0,1 1,0-1,2 1,7-24,35-67,-37 85,11-20,2 1,1 1,2 2,50-57,15-20,-63 74,3 2,52-52,-4 24,10-9,-56 42,-20 20,1 0,0 0,0 1,21-13,-3 7,0-2,53-42,-39 24,2 2,1 3,1 1,83-37,8-13,-32 16,-55 34,-22 13,38-17,9 0,-34 14,0 3,1 1,63-14,-85 25,0-1,0-1,25-13,-28 12,1 0,-1 2,2 0,26-5,144-3,4 15,-112 0,297 3,-364-4,0-1,-1-1,0 0,31-10,24-5,61-14,-74 17,-37 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9:36:22.9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0 272,'18'-1,"0"-1,0 0,22-7,8-1,-31 6,0-1,29-12,-30 11,0 0,33-7,93-1,47-19,14 8,-10 2,-136 15,83-3,56 11,28-1,-143-6,17-1,479 7,-296 2,-210-1,387-9,-303 2,-144 6,0 0,0-1,0-1,-1 1,1-2,13-5,-11 4,1 0,26-6,9 6,1 2,65 5,-28 0,1036-2,-967 8,-6 0,-136-8,46 0,69 9,-80-4,62-2,32 2,-27 12,51 4,-152-20,0 1,0 1,0 0,-1 1,0 1,1 0,-2 1,1 0,18 12,-11-6,0 0,30 9,-14-2,-31-14,1-2,0 1,0-1,14 5,-11-5,68 19,-67-19,-1 2,1 0,-1 0,0 1,9 7,-8-5,21 17,1-1,0-2,60 29,31-6,-116-41,0 1,0-1,-1 2,1-1,-1 1,10 10,15 12,-15-16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9:40:10.2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1869,'50'19,"102"12,-60-15,31 4,152 4,-260-23,146 15,-125-12,93 6,613-8,-397-3,17 1,-288 3,91 17,9 0,364-13,-327-9,270 14,-65 6,-1-17,-336-1,182 16,-40-1,230-13,-270-3,273-39,-285 18,-106 15,197-17,-124 21,231-12,156-33,-1-29,-392 55,210-8,-243 24,39 0,-93 3,1-1,84-21,-49 8,81-11,95-19,107-11,-188 32,18-2,-171 25,0 0,0-1,0-1,0 0,-1-2,0-1,-1 0,30-18,36-33,-40 26,-24 20,0 2,1 0,0 1,39-11,-32 12,0-2,30-15,-1-9,-33 19,54-25,-56 31,37-20,-51 25,-1-1,-1 0,1 0,-1 0,0-1,0 0,7-11,68-110,-73 115,-1 0,-1-1,0 0,7-18,14-63,-21 71,-1-2,-1 0,-1-1,-1 1,-2-1,-3-51,0 66,0 1,-1-1,-1 1,1 0,-2 1,-8-18,-8-17,-124-296,140 329,-2 1,1 0,-2 0,1 1,-11-11,-1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9:47:53.8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4:56:02.48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3431 3265,'-292'-22,"121"5,90 11,-105-10,138 10,-89-25,-10-21,-16-5,-55 7,-1-2,201 46,-117-37,99 30,-55-29,-9-23,-24-19,27 17,56 39,-69-59,-26-46,86 84,20 20,-47-59,63 68,2 0,-20-42,-11-49,4 10,-39-107,65 175,-19-35,19 43,1 0,2 0,-10-32,-42-198,58 242,-1 1,-9-18,9 20,0 0,1 0,0 0,-4-19,0-29,7 40,-1-1,-2 1,-6-25,1 12,-6-34,11 41,-2 1,0-1,-13-30,12 39,-6-28,9 28,-1 0,-8-18,3 13,2-1,0 0,1 0,1 0,1-1,-3-24,5 27,0-1,-2 2,0-1,-1 0,-13-25,6 15,-25-58,34 74,0 0,1 0,0-1,1 1,0-15,2 13,-3-24,0 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4:58:43.5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457 4279,'0'0,"-1"0,0 0,1 0,-1 0,0 0,0 0,1 0,-1 0,0 0,1 0,-1-1,0 1,1 0,-1 0,0-1,1 1,-1-1,1 1,-1 0,0-1,1 1,-1-1,1 1,0-1,-1 0,1 1,-1-1,1 1,0-1,-1 0,1 1,0-1,0 0,-1 1,1-1,0 0,0 1,0-1,0 0,0 0,0 1,0-1,0-1,1-2,0-1,1 1,-1 0,1-1,3-5,54-124,-52 114,-1-1,-1 0,-1 0,3-39,-7-143,-2 97,-14-76,0 0,11 68,-30-172,26 245,-19-55,6 24,11 39,-2 0,-18-35,8 18,11 23,1 0,2-1,0 0,2 0,-4-41,5 26,-1 1,-3 0,-1 0,-25-60,27 79,-11-26,2 0,-22-99,23-68,14 145,-12-82,2 77,-4-154,18-328,-9 440,1 21,4 52,-15-70,10 72,5 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5:01:10.3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33,'91'-8,"-7"1,-41 6,48-7,-38 2,-1 3,57 4,-30 0,2407-1,-2441 3,64 10,-47-4,213 31,-237-32,0 1,44 17,-44-12,75 15,12-19,-11-2,183 39,-257-40,-1 1,43 15,75 35,-56-19,-62-27,1-1,1-2,44 4,-44-6,58 20,-35-9,-39-12,0 1,-1 1,0 1,29 15,-34-15,0-1,1 0,-1-2,1 0,32 4,16 4,-28-3,0-2,1-2,0-2,67 1,535-9,-376 4,-241 0,-1 1,40 8,47 18,30 5,-136-31,0-1,0 0,0 1,-1 0,1 1,0-1,-1 1,0 0,1 1,-1-1,0 1,4 4,5 2,0 0,1-1,-1-1,2-1,16 6,-13-5,-1 0,0 1,21 14,-11 0,30 30,13 10,14 11,-14-11,-61-52,0-1,0 1,-1 0,0 1,-1 0,11 24,-8-16,26 34,73 63,-2-4,-98-100,-1 0,-1 1,0 0,6 15,22 62,-32-78,22 71,16 99,-33-139,14 72,-6-24,28 88,-5-47,-33-105,-2 1,4 50,8 81,-6-76,2 16,8 118,-21 68,-1-129,1-138,-1-1,0 1,-2 0,0-1,-1 1,-1-1,-1 0,-1-1,0 1,-15 25,1-6,-1 0,-2-2,-1-1,-39 41,56-68,-5 7,-1-1,-1 0,0-1,-33 20,17-17,-1-1,0-1,-48 11,26-12,-80 7,-397 14,33-35,151-20,310 16,-65-22,101 28,-28-7,0 2,-1 0,-58 0,49 4,-62-11,74 5,-41-15,9 2,11 7,30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5:05:10.18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1,'9'0,"16"0,-1 0,32 6,-49-5,0 1,1 0,-1 0,0 1,0 0,-1 0,1 0,0 1,-1 0,0 0,11 11,58 56,72 80,-120-120,2-1,0-1,45 33,-53-45,0 1,28 34,10 10,-49-53,0-1,1 1,0-2,15 9,90 55,-80-47,64 33,-65-45,-28-10,-1 1,1-1,0 1,-1 0,1 1,-1-1,8 7,-6-4,-1 0,1 0,0-1,0 0,1-1,12 5,-2-2,0-2,21 4,-17-4,-1 1,-1 0,1 2,29 15,-20-6,-1 1,33 26,-30-19,2-1,53 28,-60-41,1 0,-1-2,2-1,-1-1,47 4,-68-10,-1 0,0 0,1 0,-1 1,0 1,0-1,0 1,9 5,12 8,52 21,-65-32,1 0,-1-1,1-1,0 0,23 0,-19-1,0 1,0 0,32 10,-1-4,-9-2,38 8,27 6,-65-5,-32-12,0 0,0 0,15 2,115 29,-93-21,-22-8,-1-2,1-1,25 0,-24-2,1 2,34 7,-15 2,9 2,63 8,-67-16,106 17,-132-16,-1 1,23 11,-20-8,32 9,69 2,-42-9,149 22,-7-2,-223-32,168 24,-162-24,1 1,0 0,0 0,-1 1,0 1,0 0,0 1,15 8,-11-6,1 0,0-1,0-1,0-1,25 4,-8-4,61-1,-13-1,98 17,-73-7,-52-6,295 17,542-24,-768-7,-1 0,-106 7,0 0,0-1,0-1,26-8,61-27,-61 21,-18 6,46-27,6-4,-8 17,-46 18,41-19,-38 13,-1 2,2 1,-1 1,1 1,40-7,30 6,-4 1,-76 4,0-1,0 0,-1-1,22-11,8-4,-19 9,27-16,-17 8,-15 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9:56:39.1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1,'3901'0,"-3548"21,-1 24,-225-27,22 5,93 10,-132-19,138 36,-204-40,69 7,45-8,35 5,-16 16,14 2,-147-27,209 28,-133-18,45 8,147 57,-195-49,-41-11,94 11,6-4,42 4,-90-8,-31-4,-73-16,205 39,238 46,-321-57,-93-17,61 6,-78-14,-1 0,66 23,-19-9,-58-16,0 2,24 9,-31-10,30 7,-32-9,0 1,21 8,125 62,-129-61,67 24,-22-12,17 5,-41-14,71 32,-49-18,-48-20,189 67,-20-4,-164-61,51 12,-53-17,58 23,-52-13,39 16,-52-25,0 1,-1 1,-1 1,41 27,22 15,-64-43,0 2,-1 1,-1 0,22 20,-8 1,-1 2,39 58,-54-73,1-1,24 23,-26-29,-2 0,1 1,-2 0,0 1,16 29,-16-20,-2 0,-1 0,0 1,-2 0,-1 0,2 32,-5-43,0-1,1 1,0-1,10 21,7 25,-8-18,-3 2,-2 0,-1 0,1 62,-9 121,-1-201,-1 0,-1-1,-1 1,-1-1,-18 47,14-47,-1-1,-26 45,28-55,-1-1,-1 1,0-2,0 1,-23 17,-81 75,50-43,45-42,-18 22,27-28,0-1,-1-1,-1 0,1 0,-25 15,-6-2,8-4,-35 25,46-29,-1-1,0-1,-41 17,-86 24,130-48,-32 18,37-17,0-1,0 0,-30 7,8-7,-56 2,58-7,-70 14,-152 30,170-35,-126 36,166-33,-2-2,-73 10,33-16,29-2,-93 17,-222 42,223-42,4 1,93-15,0-2,-84-1,114-4,0 2,-50 11,23-4,-41 11,62-12,0-2,0-1,-59 2,62-6,0 1,-43 9,-16 2,43-9,-89 6,121-12,-53 4,59-2,0 0,0 1,0 0,1 0,-1 1,-9 5,-108 51,72-33,37-18,1 0,-1-1,-17 5,20-8,1 0,-1 0,1 1,0 1,1 0,-1 1,1 0,0 0,1 1,-13 13,-7 8,-37 29,-5 2,44-36,26-22,-17 11,18-12,1-1,0 0,-1 0,1 0,-1 0,1 0,-1 0,1 0,-1 0,1 0,-1 0,1 0,-1 0,1 0,-1 0,1 0,0 0,-1 0,1-1,-1 1,1 0,-1 0,1-1,0 1,-1 0,1-1,0 1,-1 0,1-1,0 1,-1 0,1-1,0 1,0-1,-1 1,1 0,0-1,0 1,0-1,-1 0,-3-15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09:57:19.9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0,'5'5,"1"-1,-1-1,1 1,0-1,0 0,0-1,10 4,15 6,15 16,-34-19,1-1,0-1,16 7,91 25,-78-28,-1 3,57 26,-46-9,-38-22,0-1,0 0,1-1,-1 0,2-1,17 4,-10-4,0 1,26 11,-29-10,1-1,0 0,25 4,-10-6,0 1,0 2,57 22,-22 5,-44-21,45 17,-10-15,-41-11,0 1,21 8,1 3,-24-10,-1 0,0 2,21 12,-29-15,1 0,-1-1,1-1,0 0,17 5,16 4,47 32,49 5,-124-43,-1 1,19 13,-22-12,1-2,0 1,1-2,14 6,46 17,-54-20,-1-1,1-1,38 9,-52-15,0-1,1 1,-1 0,1 0,-1 1,0 0,1 0,-1 0,0 1,-1 0,1 0,5 5,30 30,-26-23,27 21,41 27,-36-26,62 37,-78-56,-11-7,1 1,-2 1,0 0,18 18,-19-16,0 0,26 15,2 1,-13-8,-22-17,-1 1,0 1,0-1,11 13,-14-12,5 7,1-1,1-1,0 0,27 19,-15-16,0 2,-2 1,26 24,-29-21,-1 0,-1 2,-1 0,18 31,2 5,-25-41,-1 0,0 1,-2 0,13 34,-19-43,0-1,2 1,-1-1,12 17,11 19,-8-6,21 50,-35-75,-1 0,0 0,-1 1,1 18,-2-18,0 0,1 0,10 28,26 45,-15-33,41 75,-41-87,20 32,-35-62,58 99,68 173,-127-263,6 26,-11-34,1 0,0 0,0 0,2 0,13 21,0-4,-1 1,-1 0,-2 2,17 53,-21-58,23 41,-7-16,-20-35,-1 0,-1 0,3 21,11 34,-12-54,-1 0,-1 0,-1 0,-1 0,3 41,0 47,0-3,-7 193,-2-272,-4 32,-2 21,8 186,0-257,1 0,-1 0,2 0,-1 0,1 0,1-1,-1 1,1-1,1 1,0-1,0 0,0-1,1 1,0-1,1 0,11 12,-11-12,0 0,0 1,-1-1,0 1,0 1,-1-1,0 0,-1 1,0 0,0 0,-1 0,2 14,0-6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10:00:18.16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4191,'98'1,"114"-3,-163-4,0-2,89-27,-6 2,72-18,-184 45,114-36,-21 5,-76 29,1 1,0 2,55 0,-47 3,34-2,145-12,185-17,-392 32,1 0,-1-1,0-1,24-7,-21 4,1 2,-1 0,35-1,67 6,-56 1,1971 0,-1052-4,530 2,-1452-2,97-15,60-26,-100 19,2 5,129-3,268-24,-459 39,116-19,-125 15,0-3,-1-3,79-35,42-18,3-1,-143 54,-1 0,-1-2,0-2,51-46,-76 62,0-1,0 1,-1-1,1 0,-2 0,1-1,-1 1,0-1,0 1,2-11,-1-2,0 0,0-30,-3 35,13-87,-1 15,10-32,-15 86,-1-1,4-61,-12-49,1-36,5 129,13-59,3-38,-17-252,-6 226,13-125,-4-260,-8 354,1-152,0 337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40:26.4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15,'0'-1,"0"0,1 1,-1-1,0 0,1 1,-1-1,0 1,1-1,-1 1,1-1,-1 1,1-1,-1 1,1-1,0 1,-1 0,1-1,-1 1,1 0,0 0,-1-1,1 1,0 0,-1 0,1 0,0 0,0 0,24-3,-21 3,27-1,0 2,0 1,47 10,5 0,1-9,-59-3,-1 0,35 6,-43-3,27 6,0-2,74 1,-67-9,-1 2,96 15,-101-9,62 1,-96-7,78 6,39 2,48-10,-161 2,-1 1,0 0,1 1,-1 0,13 6,24 5,16 2,-29-6,60 7,-64-15,-14 0,27 4,-39-5,0 1,0 1,0-1,0 1,0 0,12 8,-12-6,-1-2,1 1,0-1,0 0,0-1,12 3,44 4,-7-2,70 25,-77-22,-2 2,1 3,47 21,71 29,-143-58,1-1,0-1,30 2,-26-4,-1 2,33 9,169 67,-205-72,1-1,46 8,54 0,-33-5,20-3,-73-7,56 9,-87-8,0 1,1-1,-1 1,0 1,10 6,39 27,-20-12,5 4,-31-20,0-1,1 0,0-1,23 10,11-4,-36-11,0 0,0 1,0 1,0-1,13 9,-6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5T10:00:39.5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 1012,'-1'-2,"0"1,0-1,0 1,0-1,0 1,1-1,-1 0,0 1,1-1,-1 0,1 1,0-1,0 0,-1 0,1 1,0-1,1 0,-1 0,0 1,0-1,1 0,-1 1,1-1,1-3,1-4,1 1,1 0,7-11,-8 13,6-7,0 0,1 1,1 0,0 0,1 2,15-11,8-8,0 3,-24 18,0 0,10-11,-3 2,0 1,2 0,-1 2,33-17,-11 11,64-23,-28 14,127-69,-179 86,1 1,0 1,1 1,29-5,-20 5,53-20,-79 24,92-42,-89 40,0 0,1 1,28-7,48-4,-64 12,191-31,-106 28,-13 2,-85 4,0 0,-1-1,1-1,24-10,-11 3,1 1,0 1,0 1,33-4,43-10,-55 10,62-6,-5 10,127-17,-179 15,-3 0,0 2,70-2,1896 12,-1956 1,1 3,65 15,-95-15,-29-5,9 0,-1 1,0 1,0 0,0 0,-1 1,1 0,11 8,-10-5,0-1,0 0,0-1,0 0,21 4,68 10,-42-9,-31-4,-1 1,0 1,47 21,-65-24,12 4,0 1,-1 1,0 0,-1 2,18 15,-14-6,-8-8,17 14,-27-25,0 0,0 1,0-2,1 1,-1-1,0 1,1-1,8 1,1-1,0-1,23 0,-22-2,0 2,20 2,12 3,0-3,51-3,-62 0,-7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41:26.39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1,'5'5,"-2"-1,0-1,1 1,-1-1,1 0,0 0,0 0,0 0,0-1,0 0,1 0,-1 0,1 0,6 1,14 1,0-2,1-1,44-3,-14 1,-6 0,83 2,-126 0,0 0,0 0,-1 0,1 1,0 0,-1 0,0 1,1 0,-1 0,0 1,0-1,9 9,1 3,0 1,22 30,14 13,-20-25,18 15,-44-44,0 0,1 0,0-1,0 0,0 0,13 4,48 17,-39-13,0-1,57 11,-62-16,-1 0,1 1,-1 2,23 12,-13-6,-19-10,1-1,-1 0,30 3,8 3,104 24,-123-28,47 3,23 3,13 15,39 7,-129-31,-17-2,-1 0,1 0,0 1,12 4,-11-2,8 4,1 0,0-2,28 6,-5-5,79 3,266-11,-377 0,1 0,-1-1,0 0,0-1,0 0,0 0,10-6,-8 4,-1 0,1 1,0 1,18-3,241-11,-261 17,12 1,0-1,0-2,0 0,27-6,-26 2,-8 2,0 0,-1-1,21-9,15-14,-32 17,1 0,0 2,23-9,-27 13,0-2,0 0,-1 0,-1-1,16-12,-25 16,-1 1,1-1,-1 0,0 0,0 0,-1 0,1 0,-1-1,0 1,0-1,0 0,-1 1,0-1,0 0,0 0,0 0,-1-6,1-5,-1 0,-1 1,-1-1,-3-17,4 29,-2-11,0 0,0-19,3 29,0 0,0 0,1 0,0-1,0 1,0 1,1-1,-1 0,1 0,4-7,-2 5,-1 0,1 1,1-1,0 1,0 0,0 0,0 1,1-1,0 1,0 0,0 1,12-7,1 2,6-3,0 1,36-12,-53 21,1 0,-1 0,1 1,-1 0,1 1,-1 0,1 0,-1 1,1 0,-1 0,1 1,8 3,0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01:41:29.99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4,'43'-2,"-27"1,0 1,1 0,-1 1,0 0,21 6,-34-6,1 0,0 0,-1 1,1-1,-1 1,0 0,1 0,-1 0,5 5,-7-6,0 0,0 0,0 1,0-1,0 0,-1 1,1-1,0 1,-1 0,1-1,-1 1,1-1,-1 1,0 0,0-1,0 1,0 0,0-1,0 1,0-1,0 1,-1 0,1-1,-2 4,-2 3,0-1,0 1,-1-1,0 0,0 0,-1 0,1-1,-2 0,-12 10,9-7,0 0,-16 19,15-11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尾指针的</a:t>
            </a:r>
            <a:r>
              <a:rPr lang="zh-CN" altLang="en-US" b="1" dirty="0"/>
              <a:t>指针域</a:t>
            </a:r>
            <a:r>
              <a:rPr lang="zh-CN" altLang="en-US" dirty="0"/>
              <a:t>很少用，只在向空节点插入第一个数据节点时采用。通常直接将</a:t>
            </a:r>
            <a:r>
              <a:rPr lang="zh-CN" altLang="en-US" b="1" dirty="0"/>
              <a:t>尾指针</a:t>
            </a:r>
            <a:r>
              <a:rPr lang="en-US" altLang="zh-CN" dirty="0"/>
              <a:t>(</a:t>
            </a:r>
            <a:r>
              <a:rPr lang="zh-CN" altLang="en-US" dirty="0"/>
              <a:t>而不是尾指针的指针域</a:t>
            </a:r>
            <a:r>
              <a:rPr lang="en-US" altLang="zh-CN" dirty="0"/>
              <a:t>)</a:t>
            </a:r>
            <a:r>
              <a:rPr lang="zh-CN" altLang="en-US" dirty="0"/>
              <a:t>指向链队列的队尾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58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8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81E26-898B-419B-A908-F65F8D3D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F914C-B42A-4463-897B-3585D0C6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21B34-C526-4FE0-BB21-4EE244F0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409CA-EB7D-4134-8101-7344F919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6CD0B-3D38-46A8-B55B-DF357508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591B1-DEFC-4B45-B0E8-75ED0273A9C5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919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58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2.png"/><Relationship Id="rId4" Type="http://schemas.openxmlformats.org/officeDocument/2006/relationships/customXml" Target="../ink/ink8.xml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21" Type="http://schemas.openxmlformats.org/officeDocument/2006/relationships/customXml" Target="../ink/ink20.xml"/><Relationship Id="rId42" Type="http://schemas.openxmlformats.org/officeDocument/2006/relationships/image" Target="../media/image36.png"/><Relationship Id="rId47" Type="http://schemas.openxmlformats.org/officeDocument/2006/relationships/customXml" Target="../ink/ink33.xml"/><Relationship Id="rId63" Type="http://schemas.openxmlformats.org/officeDocument/2006/relationships/customXml" Target="../ink/ink41.xml"/><Relationship Id="rId68" Type="http://schemas.openxmlformats.org/officeDocument/2006/relationships/image" Target="../media/image49.png"/><Relationship Id="rId84" Type="http://schemas.openxmlformats.org/officeDocument/2006/relationships/image" Target="../media/image57.png"/><Relationship Id="rId89" Type="http://schemas.openxmlformats.org/officeDocument/2006/relationships/customXml" Target="../ink/ink54.xml"/><Relationship Id="rId16" Type="http://schemas.openxmlformats.org/officeDocument/2006/relationships/image" Target="../media/image23.png"/><Relationship Id="rId11" Type="http://schemas.openxmlformats.org/officeDocument/2006/relationships/customXml" Target="../ink/ink15.xml"/><Relationship Id="rId32" Type="http://schemas.openxmlformats.org/officeDocument/2006/relationships/image" Target="../media/image31.png"/><Relationship Id="rId37" Type="http://schemas.openxmlformats.org/officeDocument/2006/relationships/customXml" Target="../ink/ink28.xml"/><Relationship Id="rId53" Type="http://schemas.openxmlformats.org/officeDocument/2006/relationships/customXml" Target="../ink/ink36.xml"/><Relationship Id="rId58" Type="http://schemas.openxmlformats.org/officeDocument/2006/relationships/image" Target="../media/image44.png"/><Relationship Id="rId74" Type="http://schemas.openxmlformats.org/officeDocument/2006/relationships/image" Target="../media/image52.png"/><Relationship Id="rId79" Type="http://schemas.openxmlformats.org/officeDocument/2006/relationships/customXml" Target="../ink/ink49.xml"/><Relationship Id="rId5" Type="http://schemas.openxmlformats.org/officeDocument/2006/relationships/customXml" Target="../ink/ink12.xml"/><Relationship Id="rId90" Type="http://schemas.openxmlformats.org/officeDocument/2006/relationships/image" Target="../media/image60.png"/><Relationship Id="rId95" Type="http://schemas.openxmlformats.org/officeDocument/2006/relationships/customXml" Target="../ink/ink57.xml"/><Relationship Id="rId22" Type="http://schemas.openxmlformats.org/officeDocument/2006/relationships/image" Target="../media/image26.png"/><Relationship Id="rId27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image" Target="../media/image39.png"/><Relationship Id="rId64" Type="http://schemas.openxmlformats.org/officeDocument/2006/relationships/image" Target="../media/image47.png"/><Relationship Id="rId69" Type="http://schemas.openxmlformats.org/officeDocument/2006/relationships/customXml" Target="../ink/ink44.xml"/><Relationship Id="rId8" Type="http://schemas.openxmlformats.org/officeDocument/2006/relationships/image" Target="../media/image19.png"/><Relationship Id="rId51" Type="http://schemas.openxmlformats.org/officeDocument/2006/relationships/customXml" Target="../ink/ink35.xml"/><Relationship Id="rId72" Type="http://schemas.openxmlformats.org/officeDocument/2006/relationships/image" Target="../media/image51.png"/><Relationship Id="rId80" Type="http://schemas.openxmlformats.org/officeDocument/2006/relationships/image" Target="../media/image55.png"/><Relationship Id="rId85" Type="http://schemas.openxmlformats.org/officeDocument/2006/relationships/customXml" Target="../ink/ink52.xml"/><Relationship Id="rId93" Type="http://schemas.openxmlformats.org/officeDocument/2006/relationships/customXml" Target="../ink/ink56.xml"/><Relationship Id="rId3" Type="http://schemas.openxmlformats.org/officeDocument/2006/relationships/customXml" Target="../ink/ink11.xml"/><Relationship Id="rId12" Type="http://schemas.openxmlformats.org/officeDocument/2006/relationships/image" Target="../media/image21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59" Type="http://schemas.openxmlformats.org/officeDocument/2006/relationships/customXml" Target="../ink/ink39.xml"/><Relationship Id="rId67" Type="http://schemas.openxmlformats.org/officeDocument/2006/relationships/customXml" Target="../ink/ink43.xml"/><Relationship Id="rId20" Type="http://schemas.openxmlformats.org/officeDocument/2006/relationships/image" Target="../media/image25.png"/><Relationship Id="rId41" Type="http://schemas.openxmlformats.org/officeDocument/2006/relationships/customXml" Target="../ink/ink30.xml"/><Relationship Id="rId54" Type="http://schemas.openxmlformats.org/officeDocument/2006/relationships/image" Target="../media/image42.png"/><Relationship Id="rId62" Type="http://schemas.openxmlformats.org/officeDocument/2006/relationships/image" Target="../media/image46.png"/><Relationship Id="rId70" Type="http://schemas.openxmlformats.org/officeDocument/2006/relationships/image" Target="../media/image50.png"/><Relationship Id="rId75" Type="http://schemas.openxmlformats.org/officeDocument/2006/relationships/customXml" Target="../ink/ink47.xml"/><Relationship Id="rId83" Type="http://schemas.openxmlformats.org/officeDocument/2006/relationships/customXml" Target="../ink/ink51.xml"/><Relationship Id="rId88" Type="http://schemas.openxmlformats.org/officeDocument/2006/relationships/image" Target="../media/image59.png"/><Relationship Id="rId91" Type="http://schemas.openxmlformats.org/officeDocument/2006/relationships/customXml" Target="../ink/ink55.xml"/><Relationship Id="rId96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" Type="http://schemas.openxmlformats.org/officeDocument/2006/relationships/image" Target="../media/image20.png"/><Relationship Id="rId31" Type="http://schemas.openxmlformats.org/officeDocument/2006/relationships/customXml" Target="../ink/ink25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60" Type="http://schemas.openxmlformats.org/officeDocument/2006/relationships/image" Target="../media/image45.png"/><Relationship Id="rId65" Type="http://schemas.openxmlformats.org/officeDocument/2006/relationships/customXml" Target="../ink/ink42.xml"/><Relationship Id="rId73" Type="http://schemas.openxmlformats.org/officeDocument/2006/relationships/customXml" Target="../ink/ink46.xml"/><Relationship Id="rId78" Type="http://schemas.openxmlformats.org/officeDocument/2006/relationships/image" Target="../media/image54.png"/><Relationship Id="rId81" Type="http://schemas.openxmlformats.org/officeDocument/2006/relationships/customXml" Target="../ink/ink50.xml"/><Relationship Id="rId86" Type="http://schemas.openxmlformats.org/officeDocument/2006/relationships/image" Target="../media/image58.png"/><Relationship Id="rId94" Type="http://schemas.openxmlformats.org/officeDocument/2006/relationships/image" Target="../media/image62.png"/><Relationship Id="rId4" Type="http://schemas.openxmlformats.org/officeDocument/2006/relationships/image" Target="../media/image17.png"/><Relationship Id="rId9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24.png"/><Relationship Id="rId39" Type="http://schemas.openxmlformats.org/officeDocument/2006/relationships/customXml" Target="../ink/ink29.xml"/><Relationship Id="rId34" Type="http://schemas.openxmlformats.org/officeDocument/2006/relationships/image" Target="../media/image32.png"/><Relationship Id="rId50" Type="http://schemas.openxmlformats.org/officeDocument/2006/relationships/image" Target="../media/image40.png"/><Relationship Id="rId55" Type="http://schemas.openxmlformats.org/officeDocument/2006/relationships/customXml" Target="../ink/ink37.xml"/><Relationship Id="rId76" Type="http://schemas.openxmlformats.org/officeDocument/2006/relationships/image" Target="../media/image53.png"/><Relationship Id="rId7" Type="http://schemas.openxmlformats.org/officeDocument/2006/relationships/customXml" Target="../ink/ink13.xml"/><Relationship Id="rId71" Type="http://schemas.openxmlformats.org/officeDocument/2006/relationships/customXml" Target="../ink/ink45.xml"/><Relationship Id="rId92" Type="http://schemas.openxmlformats.org/officeDocument/2006/relationships/image" Target="../media/image61.png"/><Relationship Id="rId2" Type="http://schemas.openxmlformats.org/officeDocument/2006/relationships/image" Target="../media/image16.png"/><Relationship Id="rId29" Type="http://schemas.openxmlformats.org/officeDocument/2006/relationships/customXml" Target="../ink/ink24.xml"/><Relationship Id="rId24" Type="http://schemas.openxmlformats.org/officeDocument/2006/relationships/image" Target="../media/image27.png"/><Relationship Id="rId40" Type="http://schemas.openxmlformats.org/officeDocument/2006/relationships/image" Target="../media/image35.png"/><Relationship Id="rId45" Type="http://schemas.openxmlformats.org/officeDocument/2006/relationships/customXml" Target="../ink/ink32.xml"/><Relationship Id="rId66" Type="http://schemas.openxmlformats.org/officeDocument/2006/relationships/image" Target="../media/image48.png"/><Relationship Id="rId87" Type="http://schemas.openxmlformats.org/officeDocument/2006/relationships/customXml" Target="../ink/ink53.xml"/><Relationship Id="rId61" Type="http://schemas.openxmlformats.org/officeDocument/2006/relationships/customXml" Target="../ink/ink40.xml"/><Relationship Id="rId82" Type="http://schemas.openxmlformats.org/officeDocument/2006/relationships/image" Target="../media/image56.png"/><Relationship Id="rId19" Type="http://schemas.openxmlformats.org/officeDocument/2006/relationships/customXml" Target="../ink/ink19.xml"/><Relationship Id="rId14" Type="http://schemas.openxmlformats.org/officeDocument/2006/relationships/image" Target="../media/image22.png"/><Relationship Id="rId30" Type="http://schemas.openxmlformats.org/officeDocument/2006/relationships/image" Target="../media/image30.png"/><Relationship Id="rId35" Type="http://schemas.openxmlformats.org/officeDocument/2006/relationships/customXml" Target="../ink/ink27.xml"/><Relationship Id="rId56" Type="http://schemas.openxmlformats.org/officeDocument/2006/relationships/image" Target="../media/image43.png"/><Relationship Id="rId77" Type="http://schemas.openxmlformats.org/officeDocument/2006/relationships/customXml" Target="../ink/ink4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customXml" Target="../ink/ink59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68.png"/><Relationship Id="rId12" Type="http://schemas.openxmlformats.org/officeDocument/2006/relationships/customXml" Target="../ink/ink66.xml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3.xml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customXml" Target="../ink/ink65.xml"/><Relationship Id="rId4" Type="http://schemas.openxmlformats.org/officeDocument/2006/relationships/customXml" Target="../ink/ink62.xml"/><Relationship Id="rId9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9.xml"/><Relationship Id="rId5" Type="http://schemas.openxmlformats.org/officeDocument/2006/relationships/image" Target="../media/image73.png"/><Relationship Id="rId4" Type="http://schemas.openxmlformats.org/officeDocument/2006/relationships/customXml" Target="../ink/ink68.xml"/><Relationship Id="rId9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/>
              <a:t>第三章 栈和队列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授课教师：夏金祥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F940-44AB-4673-A99C-BFDE5256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4C556-8671-4DA4-BF35-9246FB17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void  </a:t>
            </a:r>
            <a:r>
              <a:rPr lang="en-US" altLang="zh-CN" sz="2800" dirty="0" err="1"/>
              <a:t>InitStack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SeqStack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*</a:t>
            </a:r>
            <a:r>
              <a:rPr lang="en-US" altLang="zh-CN" sz="2800" dirty="0"/>
              <a:t>S)  {  </a:t>
            </a:r>
            <a:r>
              <a:rPr lang="en-US" altLang="zh-CN" sz="2800" dirty="0">
                <a:solidFill>
                  <a:srgbClr val="CC00CC"/>
                </a:solidFill>
              </a:rPr>
              <a:t>/*</a:t>
            </a:r>
            <a:r>
              <a:rPr lang="zh-CN" altLang="en-US" sz="2800" dirty="0">
                <a:solidFill>
                  <a:srgbClr val="CC00CC"/>
                </a:solidFill>
              </a:rPr>
              <a:t>构造一个空栈</a:t>
            </a:r>
            <a:r>
              <a:rPr lang="en-US" altLang="zh-CN" sz="2800" dirty="0">
                <a:solidFill>
                  <a:srgbClr val="CC00CC"/>
                </a:solidFill>
              </a:rPr>
              <a:t>S*/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    S-&gt;top= -1;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3DD71C-D616-4F52-8ACE-4220D49481B3}"/>
              </a:ext>
            </a:extLst>
          </p:cNvPr>
          <p:cNvSpPr/>
          <p:nvPr/>
        </p:nvSpPr>
        <p:spPr>
          <a:xfrm>
            <a:off x="3505200" y="3352800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5" name="Line 1029">
            <a:extLst>
              <a:ext uri="{FF2B5EF4-FFF2-40B4-BE49-F238E27FC236}">
                <a16:creationId xmlns:a16="http://schemas.microsoft.com/office/drawing/2014/main" id="{DEDC21F4-5965-41BA-A8E9-42530096B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0524" y="3497262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1030">
            <a:extLst>
              <a:ext uri="{FF2B5EF4-FFF2-40B4-BE49-F238E27FC236}">
                <a16:creationId xmlns:a16="http://schemas.microsoft.com/office/drawing/2014/main" id="{115CA3DB-987D-48DB-8D46-4EE2FB7DF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876" y="3267076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454AA-CB23-4767-8007-564EB975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3495676"/>
            <a:ext cx="576263" cy="360362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9E3000-CCDD-4E9F-872E-0E9E342D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3856038"/>
            <a:ext cx="576263" cy="360363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3EED8EC-0E74-4EBA-9CE8-75949014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4214813"/>
            <a:ext cx="576263" cy="360363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21054C4-CC4E-4D32-B3B4-6DB214E5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4575176"/>
            <a:ext cx="576263" cy="360362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BA871B0-A675-4274-97F4-BDDF29E3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4935538"/>
            <a:ext cx="576263" cy="360363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FEE0A9A-93A7-4AFA-B3E9-7FC0E16F1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725" y="54403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E9C2E80E-1C6F-4BD5-A107-AB8C61EC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237163"/>
            <a:ext cx="83345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top</a:t>
            </a:r>
          </a:p>
        </p:txBody>
      </p:sp>
      <p:sp>
        <p:nvSpPr>
          <p:cNvPr id="14" name="下箭头 15">
            <a:extLst>
              <a:ext uri="{FF2B5EF4-FFF2-40B4-BE49-F238E27FC236}">
                <a16:creationId xmlns:a16="http://schemas.microsoft.com/office/drawing/2014/main" id="{17C1DD68-2BE6-4E4F-BD0C-BF054C1215D3}"/>
              </a:ext>
            </a:extLst>
          </p:cNvPr>
          <p:cNvSpPr/>
          <p:nvPr/>
        </p:nvSpPr>
        <p:spPr>
          <a:xfrm>
            <a:off x="4362456" y="2781296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7FD1BAB4-84A8-4F78-BBF3-C6149E30D7FD}"/>
              </a:ext>
            </a:extLst>
          </p:cNvPr>
          <p:cNvSpPr txBox="1"/>
          <p:nvPr/>
        </p:nvSpPr>
        <p:spPr>
          <a:xfrm>
            <a:off x="6291282" y="3924304"/>
            <a:ext cx="5062518" cy="241707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en-US" altLang="zh-CN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600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栈指针</a:t>
            </a:r>
            <a:endParaRPr kumimoji="1" lang="en-US" altLang="zh-CN" sz="2600" b="1" dirty="0">
              <a:solidFill>
                <a:srgbClr val="00B050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top</a:t>
            </a:r>
            <a:r>
              <a:rPr kumimoji="1" lang="zh-CN" altLang="en-US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所指栈的栈顶</a:t>
            </a:r>
            <a:r>
              <a:rPr kumimoji="1" lang="zh-CN" altLang="en-US" sz="26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zh-CN" altLang="en-US" sz="2600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指针</a:t>
            </a:r>
            <a:r>
              <a:rPr kumimoji="1" lang="zh-CN" altLang="en-US" sz="26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”</a:t>
            </a:r>
            <a:r>
              <a:rPr kumimoji="1" lang="en-US" altLang="zh-CN" sz="26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zh-CN" altLang="en-US" sz="26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栈顶数组元素的索引号，“指示器”更好</a:t>
            </a:r>
            <a:r>
              <a:rPr kumimoji="1" lang="en-US" altLang="zh-CN" sz="2600" b="1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zh-CN" altLang="en-US" sz="2600" b="1" dirty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判栈空</a:t>
            </a:r>
            <a:r>
              <a:rPr lang="en-US" altLang="zh-CN" sz="4000" dirty="0"/>
              <a:t>/</a:t>
            </a:r>
            <a:r>
              <a:rPr lang="zh-CN" altLang="en-US" sz="4000" dirty="0"/>
              <a:t>栈满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05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IsEmpty</a:t>
            </a:r>
            <a:r>
              <a:rPr lang="en-US" altLang="zh-CN" dirty="0"/>
              <a:t>(</a:t>
            </a:r>
            <a:r>
              <a:rPr lang="en-US" altLang="zh-CN" dirty="0" err="1"/>
              <a:t>SeqStack</a:t>
            </a:r>
            <a:r>
              <a:rPr lang="en-US" altLang="zh-CN" dirty="0"/>
              <a:t> *S) {</a:t>
            </a:r>
            <a:r>
              <a:rPr lang="en-US" altLang="zh-CN" dirty="0">
                <a:solidFill>
                  <a:srgbClr val="CC00CC"/>
                </a:solidFill>
              </a:rPr>
              <a:t>  /*</a:t>
            </a:r>
            <a:r>
              <a:rPr lang="zh-CN" altLang="en-US" dirty="0">
                <a:solidFill>
                  <a:srgbClr val="CC00CC"/>
                </a:solidFill>
              </a:rPr>
              <a:t>判栈</a:t>
            </a:r>
            <a:r>
              <a:rPr lang="en-US" altLang="zh-CN" dirty="0">
                <a:solidFill>
                  <a:srgbClr val="CC00CC"/>
                </a:solidFill>
              </a:rPr>
              <a:t>S</a:t>
            </a:r>
            <a:r>
              <a:rPr lang="zh-CN" altLang="en-US" dirty="0">
                <a:solidFill>
                  <a:srgbClr val="CC00CC"/>
                </a:solidFill>
              </a:rPr>
              <a:t>为空栈时返回值为真，反之为假*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buNone/>
            </a:pPr>
            <a:r>
              <a:rPr lang="en-US" altLang="zh-CN" dirty="0"/>
              <a:t>     return(S-&gt;top==</a:t>
            </a:r>
            <a:r>
              <a:rPr lang="en-US" altLang="zh-CN" dirty="0">
                <a:solidFill>
                  <a:srgbClr val="00B050"/>
                </a:solidFill>
              </a:rPr>
              <a:t>-1</a:t>
            </a:r>
            <a:r>
              <a:rPr lang="en-US" altLang="zh-CN" dirty="0"/>
              <a:t>?TRUE:FALSE);</a:t>
            </a:r>
          </a:p>
          <a:p>
            <a:pPr marL="0" indent="0" algn="just">
              <a:buNone/>
            </a:pPr>
            <a:r>
              <a:rPr lang="en-US" altLang="zh-CN" dirty="0"/>
              <a:t>}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IsFull</a:t>
            </a:r>
            <a:r>
              <a:rPr lang="en-US" altLang="zh-CN" dirty="0"/>
              <a:t>(</a:t>
            </a:r>
            <a:r>
              <a:rPr lang="en-US" altLang="zh-CN" dirty="0" err="1"/>
              <a:t>SeqStack</a:t>
            </a:r>
            <a:r>
              <a:rPr lang="en-US" altLang="zh-CN" dirty="0"/>
              <a:t> *S) {     </a:t>
            </a:r>
            <a:r>
              <a:rPr lang="en-US" altLang="zh-CN" dirty="0">
                <a:solidFill>
                  <a:srgbClr val="CC00CC"/>
                </a:solidFill>
              </a:rPr>
              <a:t>/*</a:t>
            </a:r>
            <a:r>
              <a:rPr lang="zh-CN" altLang="en-US" dirty="0">
                <a:solidFill>
                  <a:srgbClr val="CC00CC"/>
                </a:solidFill>
              </a:rPr>
              <a:t>判栈</a:t>
            </a:r>
            <a:r>
              <a:rPr lang="en-US" altLang="zh-CN" dirty="0">
                <a:solidFill>
                  <a:srgbClr val="CC00CC"/>
                </a:solidFill>
              </a:rPr>
              <a:t>S</a:t>
            </a:r>
            <a:r>
              <a:rPr lang="zh-CN" altLang="en-US" dirty="0">
                <a:solidFill>
                  <a:srgbClr val="CC00CC"/>
                </a:solidFill>
              </a:rPr>
              <a:t>为满时返回真，否则返回假*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buNone/>
            </a:pPr>
            <a:r>
              <a:rPr lang="en-US" altLang="zh-CN" dirty="0"/>
              <a:t>     return(S-&gt;top== </a:t>
            </a:r>
            <a:r>
              <a:rPr lang="en-US" altLang="zh-CN" dirty="0">
                <a:solidFill>
                  <a:srgbClr val="00B050"/>
                </a:solidFill>
              </a:rPr>
              <a:t>Stack_Size-1</a:t>
            </a:r>
            <a:r>
              <a:rPr lang="en-US" altLang="zh-CN" dirty="0"/>
              <a:t>? TRUE: FALSE);</a:t>
            </a:r>
          </a:p>
          <a:p>
            <a:pPr marL="0" indent="0" algn="just">
              <a:buNone/>
            </a:pPr>
            <a:r>
              <a:rPr lang="en-US" altLang="zh-CN" dirty="0"/>
              <a:t>}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60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3886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int Push(</a:t>
            </a:r>
            <a:r>
              <a:rPr lang="en-US" altLang="zh-CN" sz="2400" dirty="0" err="1"/>
              <a:t>SeqStack</a:t>
            </a:r>
            <a:r>
              <a:rPr lang="en-US" altLang="zh-CN" sz="2400" dirty="0"/>
              <a:t> * S, </a:t>
            </a:r>
            <a:r>
              <a:rPr lang="en-US" altLang="zh-CN" sz="2400" dirty="0" err="1"/>
              <a:t>StackElementType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  <a:r>
              <a:rPr lang="en-US" altLang="zh-CN" sz="2400" dirty="0"/>
              <a:t>)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if(S-&gt;top== Stack_Size-1) 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return(FALSE);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栈已满*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S-&gt;top++;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栈顶元素的下标加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S-&gt;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00B050"/>
                </a:solidFill>
              </a:rPr>
              <a:t>S-&gt;top</a:t>
            </a:r>
            <a:r>
              <a:rPr lang="en-US" altLang="zh-CN" sz="2400" dirty="0"/>
              <a:t>]=x;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return(TRUE);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463822-2BF1-433C-A53C-E993B1DE9EFC}"/>
              </a:ext>
            </a:extLst>
          </p:cNvPr>
          <p:cNvGrpSpPr/>
          <p:nvPr/>
        </p:nvGrpSpPr>
        <p:grpSpPr>
          <a:xfrm>
            <a:off x="5257800" y="3962400"/>
            <a:ext cx="5243546" cy="1857388"/>
            <a:chOff x="900090" y="4286256"/>
            <a:chExt cx="5243546" cy="185738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F3ECD70-2E60-458E-B856-B2DA4E1878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B8620F8-9E9C-4A43-B111-6923E15ED662}"/>
                </a:ext>
              </a:extLst>
            </p:cNvPr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17C2E44-A108-45BB-A6A4-C54D7E65E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019F78CD-BEEC-4085-A6D4-7317910CA2F3}"/>
                </a:ext>
              </a:extLst>
            </p:cNvPr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C42DE19-6C54-4AA5-8984-6861FC33DFC0}"/>
                </a:ext>
              </a:extLst>
            </p:cNvPr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任意多边形 11">
              <a:extLst>
                <a:ext uri="{FF2B5EF4-FFF2-40B4-BE49-F238E27FC236}">
                  <a16:creationId xmlns:a16="http://schemas.microsoft.com/office/drawing/2014/main" id="{D345D9AF-3B72-4C12-9879-401190175E76}"/>
                </a:ext>
              </a:extLst>
            </p:cNvPr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56C15E6-7859-423C-800D-897E6C0D14FF}"/>
                </a:ext>
              </a:extLst>
            </p:cNvPr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153B3D99-DBA2-48DB-9DCA-14A37B6CB428}"/>
                </a:ext>
              </a:extLst>
            </p:cNvPr>
            <p:cNvSpPr txBox="1"/>
            <p:nvPr/>
          </p:nvSpPr>
          <p:spPr>
            <a:xfrm>
              <a:off x="1357290" y="567235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6E95866-801D-4393-90E1-A1CBAE458C44}"/>
                </a:ext>
              </a:extLst>
            </p:cNvPr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69D5738E-46BF-41A9-938D-AB01F927D1E8}"/>
                  </a:ext>
                </a:extLst>
              </p:cNvPr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右箭头 12">
                <a:extLst>
                  <a:ext uri="{FF2B5EF4-FFF2-40B4-BE49-F238E27FC236}">
                    <a16:creationId xmlns:a16="http://schemas.microsoft.com/office/drawing/2014/main" id="{E723B7FC-030C-4B1B-BEED-BC553F5F42E0}"/>
                  </a:ext>
                </a:extLst>
              </p:cNvPr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2DC2A1A-31E0-4321-A63F-C49B31F330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955415E-562C-48C0-9D6D-8B9A660E0AF4}"/>
                  </a:ext>
                </a:extLst>
              </p:cNvPr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BFD2398-CE5B-4793-AF83-837D44DCC0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D906C6D0-CD32-477F-B473-2C6644D08DAD}"/>
                  </a:ext>
                </a:extLst>
              </p:cNvPr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1C2E292-3F18-4DDA-B979-1B7A15C80548}"/>
                  </a:ext>
                </a:extLst>
              </p:cNvPr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4">
                <a:extLst>
                  <a:ext uri="{FF2B5EF4-FFF2-40B4-BE49-F238E27FC236}">
                    <a16:creationId xmlns:a16="http://schemas.microsoft.com/office/drawing/2014/main" id="{F226CFAC-5E05-4DDA-894E-12492BB665DB}"/>
                  </a:ext>
                </a:extLst>
              </p:cNvPr>
              <p:cNvSpPr txBox="1"/>
              <p:nvPr/>
            </p:nvSpPr>
            <p:spPr>
              <a:xfrm>
                <a:off x="4429124" y="5286388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top</a:t>
                </a:r>
                <a:endPara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284E88FD-4B11-4651-A26F-C44AE263EA49}"/>
                </a:ext>
              </a:extLst>
            </p:cNvPr>
            <p:cNvSpPr txBox="1"/>
            <p:nvPr/>
          </p:nvSpPr>
          <p:spPr>
            <a:xfrm>
              <a:off x="900090" y="4286256"/>
              <a:ext cx="2028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Push(&amp;s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e)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74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int Pop(</a:t>
            </a:r>
            <a:r>
              <a:rPr lang="en-US" altLang="zh-CN" sz="2400" dirty="0" err="1"/>
              <a:t>SeqStack</a:t>
            </a:r>
            <a:r>
              <a:rPr lang="en-US" altLang="zh-CN" sz="2400" dirty="0"/>
              <a:t> *S, </a:t>
            </a:r>
            <a:r>
              <a:rPr lang="en-US" altLang="zh-CN" sz="2400" dirty="0" err="1"/>
              <a:t>StackElementType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/>
              <a:t>x){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if(S-&gt;top==-1)   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栈为空*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return(FALSE);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else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B050"/>
                </a:solidFill>
              </a:rPr>
              <a:t>*</a:t>
            </a:r>
            <a:r>
              <a:rPr lang="en-US" altLang="zh-CN" sz="2400" dirty="0"/>
              <a:t>x= S-&gt;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[S-&gt;top];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用指针传出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S-&gt;top--;    /* </a:t>
            </a:r>
            <a:r>
              <a:rPr lang="zh-CN" altLang="en-US" sz="2400" dirty="0"/>
              <a:t>修改栈顶指针 *</a:t>
            </a:r>
            <a:r>
              <a:rPr lang="en-US" altLang="zh-CN" sz="2400" dirty="0"/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return(TRUE);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4BB1E8-22B1-46AF-899D-A7B883DA6188}"/>
              </a:ext>
            </a:extLst>
          </p:cNvPr>
          <p:cNvGrpSpPr/>
          <p:nvPr/>
        </p:nvGrpSpPr>
        <p:grpSpPr>
          <a:xfrm>
            <a:off x="6453154" y="3733800"/>
            <a:ext cx="4824446" cy="1857388"/>
            <a:chOff x="1104876" y="4214818"/>
            <a:chExt cx="4824446" cy="1857388"/>
          </a:xfrm>
        </p:grpSpPr>
        <p:sp>
          <p:nvSpPr>
            <p:cNvPr id="5" name="任意多边形 8">
              <a:extLst>
                <a:ext uri="{FF2B5EF4-FFF2-40B4-BE49-F238E27FC236}">
                  <a16:creationId xmlns:a16="http://schemas.microsoft.com/office/drawing/2014/main" id="{D8192C02-25D5-4BC5-8591-75D844E9C6D0}"/>
                </a:ext>
              </a:extLst>
            </p:cNvPr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BA459B9D-7714-4291-82D7-0EECA0094875}"/>
                </a:ext>
              </a:extLst>
            </p:cNvPr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E47BAFA-C847-425B-B6B5-EA5906865B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5A18BB-DFE4-4B8D-A302-A1403A2A1EDB}"/>
                </a:ext>
              </a:extLst>
            </p:cNvPr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AF296C3-D918-47DD-9F86-B1DCA31186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6BFB5A58-9803-4CFA-A8B7-F780F67D7B57}"/>
                </a:ext>
              </a:extLst>
            </p:cNvPr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E4AB324-40B3-427A-94FB-046029C8A29E}"/>
                </a:ext>
              </a:extLst>
            </p:cNvPr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BBBB8BB4-7EE4-4C09-AE1D-75A9B045CC98}"/>
                </a:ext>
              </a:extLst>
            </p:cNvPr>
            <p:cNvSpPr txBox="1"/>
            <p:nvPr/>
          </p:nvSpPr>
          <p:spPr>
            <a:xfrm>
              <a:off x="1104876" y="518955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E7ED5-E7F2-4339-91AA-E84C19FB42C7}"/>
                </a:ext>
              </a:extLst>
            </p:cNvPr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9EB1227-108E-4604-9E4C-024E6831F0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8B3E8D8-153E-4B3C-9836-E69D123DAE8E}"/>
                  </a:ext>
                </a:extLst>
              </p:cNvPr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0CA492F-1470-4C01-97F4-31F1403AC5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6">
                <a:extLst>
                  <a:ext uri="{FF2B5EF4-FFF2-40B4-BE49-F238E27FC236}">
                    <a16:creationId xmlns:a16="http://schemas.microsoft.com/office/drawing/2014/main" id="{7A0CF9D5-799E-4A7D-BCB1-B72B67AF9425}"/>
                  </a:ext>
                </a:extLst>
              </p:cNvPr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右箭头 11">
                <a:extLst>
                  <a:ext uri="{FF2B5EF4-FFF2-40B4-BE49-F238E27FC236}">
                    <a16:creationId xmlns:a16="http://schemas.microsoft.com/office/drawing/2014/main" id="{4AD9686F-689D-4E20-AFE3-3AECF6AE85C2}"/>
                  </a:ext>
                </a:extLst>
              </p:cNvPr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2196D0DB-573F-4B94-BBBE-F2DCAE5C4C1E}"/>
                  </a:ext>
                </a:extLst>
              </p:cNvPr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57230-87C9-4810-BB1A-F969E0D6A6CC}"/>
                  </a:ext>
                </a:extLst>
              </p:cNvPr>
              <p:cNvSpPr txBox="1"/>
              <p:nvPr/>
            </p:nvSpPr>
            <p:spPr>
              <a:xfrm>
                <a:off x="4168772" y="5621553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top</a:t>
                </a:r>
                <a:endPara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AFA4C86-9408-4740-87F7-5150761CFFF7}"/>
                </a:ext>
              </a:extLst>
            </p:cNvPr>
            <p:cNvSpPr txBox="1"/>
            <p:nvPr/>
          </p:nvSpPr>
          <p:spPr>
            <a:xfrm>
              <a:off x="2714611" y="4214818"/>
              <a:ext cx="2234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Pop(&amp;s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&amp;e)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54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取</a:t>
            </a:r>
            <a:r>
              <a:rPr lang="zh-CN" altLang="en-US" dirty="0"/>
              <a:t>栈顶元素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改“取”为“得到”，更好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GetTop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SeqStack</a:t>
            </a:r>
            <a:r>
              <a:rPr lang="en-US" altLang="zh-CN" sz="2400" dirty="0"/>
              <a:t> *S, </a:t>
            </a:r>
            <a:r>
              <a:rPr lang="en-US" altLang="zh-CN" sz="2400" dirty="0" err="1"/>
              <a:t>StackElementType</a:t>
            </a:r>
            <a:r>
              <a:rPr lang="en-US" altLang="zh-CN" sz="2400" dirty="0"/>
              <a:t> *x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  <a:endParaRPr lang="zh-CN" altLang="en-US" sz="24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将栈</a:t>
            </a:r>
            <a:r>
              <a:rPr lang="en-US" altLang="zh-CN" sz="2400" dirty="0">
                <a:solidFill>
                  <a:srgbClr val="CC00CC"/>
                </a:solidFill>
              </a:rPr>
              <a:t>S</a:t>
            </a:r>
            <a:r>
              <a:rPr lang="zh-CN" altLang="en-US" sz="2400" dirty="0">
                <a:solidFill>
                  <a:srgbClr val="CC00CC"/>
                </a:solidFill>
              </a:rPr>
              <a:t>的栈顶元素弹出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zh-CN" altLang="en-US" sz="2400" dirty="0">
                <a:solidFill>
                  <a:srgbClr val="00B050"/>
                </a:solidFill>
              </a:rPr>
              <a:t>是复制一份栈顶元素，并传出，不是栈顶元素出栈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zh-CN" altLang="en-US" sz="2400" dirty="0">
                <a:solidFill>
                  <a:srgbClr val="CC00CC"/>
                </a:solidFill>
              </a:rPr>
              <a:t>，放到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所指的存储空间中，但</a:t>
            </a:r>
            <a:r>
              <a:rPr lang="zh-CN" altLang="en-US" sz="2400" dirty="0">
                <a:solidFill>
                  <a:srgbClr val="00B050"/>
                </a:solidFill>
              </a:rPr>
              <a:t>栈顶指针保持不变 </a:t>
            </a:r>
            <a:r>
              <a:rPr lang="zh-CN" altLang="en-US" sz="2400" dirty="0">
                <a:solidFill>
                  <a:srgbClr val="CC00CC"/>
                </a:solidFill>
              </a:rPr>
              <a:t>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if(S-&gt;top==-1)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栈为空*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return(FALSE);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else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*x = S-&gt;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[S-&gt;top];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return(TRUE);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AD9430-4DC1-4CC4-A45D-4250BD9B6573}"/>
              </a:ext>
            </a:extLst>
          </p:cNvPr>
          <p:cNvGrpSpPr/>
          <p:nvPr/>
        </p:nvGrpSpPr>
        <p:grpSpPr>
          <a:xfrm>
            <a:off x="6096000" y="4114800"/>
            <a:ext cx="4824446" cy="1785950"/>
            <a:chOff x="1104876" y="4286256"/>
            <a:chExt cx="4824446" cy="1785950"/>
          </a:xfrm>
        </p:grpSpPr>
        <p:sp>
          <p:nvSpPr>
            <p:cNvPr id="5" name="任意多边形 3">
              <a:extLst>
                <a:ext uri="{FF2B5EF4-FFF2-40B4-BE49-F238E27FC236}">
                  <a16:creationId xmlns:a16="http://schemas.microsoft.com/office/drawing/2014/main" id="{30CE1649-DA57-4CA6-B7F1-942A0572D4D1}"/>
                </a:ext>
              </a:extLst>
            </p:cNvPr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000E4A6-02E3-4FAD-8AE2-0143401D3161}"/>
                </a:ext>
              </a:extLst>
            </p:cNvPr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7D19A35-19F4-47FB-A5FE-C246C0DAF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362D53F-8EEC-4FC5-AD97-BA355920479C}"/>
                </a:ext>
              </a:extLst>
            </p:cNvPr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8FA1D79-C7CC-43B7-8EDB-DA04753BCE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7DF06B19-4B3F-4C3A-9DA5-D62C234DA706}"/>
                </a:ext>
              </a:extLst>
            </p:cNvPr>
            <p:cNvSpPr txBox="1"/>
            <p:nvPr/>
          </p:nvSpPr>
          <p:spPr>
            <a:xfrm>
              <a:off x="2245003" y="5612638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D6C83F0-32A7-43AA-9995-18ADEBE433EB}"/>
                </a:ext>
              </a:extLst>
            </p:cNvPr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5C2B8644-A58B-4329-BAC7-797C8D2BC9D2}"/>
                </a:ext>
              </a:extLst>
            </p:cNvPr>
            <p:cNvSpPr txBox="1"/>
            <p:nvPr/>
          </p:nvSpPr>
          <p:spPr>
            <a:xfrm>
              <a:off x="1104876" y="518955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D33EC5F8-F492-4E02-B365-93F1DB447509}"/>
                </a:ext>
              </a:extLst>
            </p:cNvPr>
            <p:cNvSpPr txBox="1"/>
            <p:nvPr/>
          </p:nvSpPr>
          <p:spPr>
            <a:xfrm>
              <a:off x="2857487" y="4286256"/>
              <a:ext cx="2511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GetTop</a:t>
              </a: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(&amp;s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&amp;e)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5D4A42E-9CAA-41A2-BDDC-B44E35D2FCAF}"/>
                </a:ext>
              </a:extLst>
            </p:cNvPr>
            <p:cNvGrpSpPr/>
            <p:nvPr/>
          </p:nvGrpSpPr>
          <p:grpSpPr>
            <a:xfrm>
              <a:off x="3073888" y="4833712"/>
              <a:ext cx="2855434" cy="1226352"/>
              <a:chOff x="3073888" y="4833712"/>
              <a:chExt cx="2855434" cy="122635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1D3C787-BA07-49E2-BAFC-893437338D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15C96C0-88E8-4926-BAF8-BDBD2288BEB6}"/>
                  </a:ext>
                </a:extLst>
              </p:cNvPr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9457952-9221-4CDD-8BD4-A7A0437ACB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2B22F562-969C-4B42-9382-B752AF07C4C2}"/>
                  </a:ext>
                </a:extLst>
              </p:cNvPr>
              <p:cNvSpPr txBox="1"/>
              <p:nvPr/>
            </p:nvSpPr>
            <p:spPr>
              <a:xfrm>
                <a:off x="5319570" y="560710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右箭头 16">
                <a:extLst>
                  <a:ext uri="{FF2B5EF4-FFF2-40B4-BE49-F238E27FC236}">
                    <a16:creationId xmlns:a16="http://schemas.microsoft.com/office/drawing/2014/main" id="{24CD1595-AC12-46AD-B50C-DAE69E534D04}"/>
                  </a:ext>
                </a:extLst>
              </p:cNvPr>
              <p:cNvSpPr/>
              <p:nvPr/>
            </p:nvSpPr>
            <p:spPr>
              <a:xfrm>
                <a:off x="3073888" y="5214123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AC70971-053A-4329-9E3E-5D207F221D87}"/>
                  </a:ext>
                </a:extLst>
              </p:cNvPr>
              <p:cNvCxnSpPr/>
              <p:nvPr/>
            </p:nvCxnSpPr>
            <p:spPr>
              <a:xfrm>
                <a:off x="4810730" y="5348145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18">
                <a:extLst>
                  <a:ext uri="{FF2B5EF4-FFF2-40B4-BE49-F238E27FC236}">
                    <a16:creationId xmlns:a16="http://schemas.microsoft.com/office/drawing/2014/main" id="{7096B421-141E-4082-813C-A10F38F0AB37}"/>
                  </a:ext>
                </a:extLst>
              </p:cNvPr>
              <p:cNvSpPr txBox="1"/>
              <p:nvPr/>
            </p:nvSpPr>
            <p:spPr>
              <a:xfrm>
                <a:off x="3923810" y="518955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top</a:t>
                </a:r>
                <a:endPara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260881-E644-4276-A85B-E8378DB087DD}"/>
                  </a:ext>
                </a:extLst>
              </p:cNvPr>
              <p:cNvSpPr txBox="1"/>
              <p:nvPr/>
            </p:nvSpPr>
            <p:spPr>
              <a:xfrm>
                <a:off x="5302493" y="5166854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681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两栈共享技术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88796"/>
            <a:ext cx="11582400" cy="5181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zh-CN" altLang="en-US" dirty="0"/>
              <a:t>主要利用了栈“</a:t>
            </a:r>
            <a:r>
              <a:rPr lang="zh-CN" altLang="en-US" dirty="0">
                <a:solidFill>
                  <a:srgbClr val="FF3300"/>
                </a:solidFill>
              </a:rPr>
              <a:t>栈底位置不变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3300"/>
                </a:solidFill>
              </a:rPr>
              <a:t>而栈顶位置动态变化</a:t>
            </a:r>
            <a:r>
              <a:rPr lang="zh-CN" altLang="en-US" dirty="0"/>
              <a:t>”的特性。</a:t>
            </a:r>
            <a:endParaRPr lang="en-US" altLang="zh-CN" dirty="0"/>
          </a:p>
          <a:p>
            <a:pPr algn="just">
              <a:spcAft>
                <a:spcPts val="0"/>
              </a:spcAft>
            </a:pPr>
            <a:r>
              <a:rPr lang="zh-CN" altLang="en-US" dirty="0"/>
              <a:t>为两个栈申请一个</a:t>
            </a:r>
            <a:r>
              <a:rPr lang="zh-CN" altLang="en-US" dirty="0">
                <a:solidFill>
                  <a:srgbClr val="00B050"/>
                </a:solidFill>
              </a:rPr>
              <a:t>共享的一维数组空间</a:t>
            </a:r>
            <a:r>
              <a:rPr lang="en-US" altLang="zh-CN" dirty="0">
                <a:solidFill>
                  <a:srgbClr val="00B050"/>
                </a:solidFill>
              </a:rPr>
              <a:t>S[M]</a:t>
            </a:r>
            <a:r>
              <a:rPr lang="zh-CN" altLang="en-US" dirty="0"/>
              <a:t>，将两个栈的</a:t>
            </a:r>
            <a:r>
              <a:rPr lang="zh-CN" altLang="en-US" dirty="0">
                <a:solidFill>
                  <a:srgbClr val="00B050"/>
                </a:solidFill>
              </a:rPr>
              <a:t>栈底</a:t>
            </a:r>
            <a:r>
              <a:rPr lang="zh-CN" altLang="en-US" dirty="0"/>
              <a:t>分别放在一维数组的两端，分别是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M-1</a:t>
            </a:r>
            <a:r>
              <a:rPr lang="zh-CN" altLang="en-US" dirty="0"/>
              <a:t>。 </a:t>
            </a:r>
          </a:p>
          <a:p>
            <a:pPr algn="just">
              <a:spcAft>
                <a:spcPts val="0"/>
              </a:spcAft>
            </a:pPr>
            <a:r>
              <a:rPr lang="zh-CN" altLang="en-US" dirty="0"/>
              <a:t>共享栈的空间示意为：</a:t>
            </a:r>
            <a:r>
              <a:rPr lang="en-US" altLang="zh-CN" dirty="0"/>
              <a:t>top</a:t>
            </a:r>
            <a:r>
              <a:rPr lang="en-US" altLang="zh-CN" dirty="0">
                <a:solidFill>
                  <a:srgbClr val="00B050"/>
                </a:solidFill>
              </a:rPr>
              <a:t>[0]</a:t>
            </a:r>
            <a:r>
              <a:rPr lang="zh-CN" altLang="en-US" dirty="0"/>
              <a:t>和</a:t>
            </a:r>
            <a:r>
              <a:rPr lang="en-US" altLang="zh-CN" dirty="0"/>
              <a:t>top</a:t>
            </a:r>
            <a:r>
              <a:rPr lang="en-US" altLang="zh-CN" dirty="0">
                <a:solidFill>
                  <a:srgbClr val="00B050"/>
                </a:solidFill>
              </a:rPr>
              <a:t>[1]</a:t>
            </a:r>
            <a:r>
              <a:rPr lang="zh-CN" altLang="en-US" dirty="0"/>
              <a:t>分别为两个</a:t>
            </a:r>
            <a:r>
              <a:rPr lang="zh-CN" altLang="en-US" dirty="0">
                <a:solidFill>
                  <a:srgbClr val="00B050"/>
                </a:solidFill>
              </a:rPr>
              <a:t>栈顶</a:t>
            </a:r>
            <a:r>
              <a:rPr lang="zh-CN" altLang="en-US" dirty="0"/>
              <a:t>指示器 。</a:t>
            </a:r>
          </a:p>
        </p:txBody>
      </p:sp>
      <p:graphicFrame>
        <p:nvGraphicFramePr>
          <p:cNvPr id="4" name="Group 43">
            <a:extLst>
              <a:ext uri="{FF2B5EF4-FFF2-40B4-BE49-F238E27FC236}">
                <a16:creationId xmlns:a16="http://schemas.microsoft.com/office/drawing/2014/main" id="{99FE781C-8550-4ACE-951E-F3888CD2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47249"/>
              </p:ext>
            </p:extLst>
          </p:nvPr>
        </p:nvGraphicFramePr>
        <p:xfrm>
          <a:off x="3276600" y="4957465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62415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5416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0912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0375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9558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59298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3089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1706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9996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51794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03180"/>
                  </a:ext>
                </a:extLst>
              </a:tr>
            </a:tbl>
          </a:graphicData>
        </a:graphic>
      </p:graphicFrame>
      <p:sp>
        <p:nvSpPr>
          <p:cNvPr id="5" name="Line 44">
            <a:extLst>
              <a:ext uri="{FF2B5EF4-FFF2-40B4-BE49-F238E27FC236}">
                <a16:creationId xmlns:a16="http://schemas.microsoft.com/office/drawing/2014/main" id="{1CCD317F-6E62-49D1-BEAE-069833D80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475625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E2D2463F-A23E-4B9C-B941-011CC9EC29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475625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39B75DDF-8157-4340-BACA-7CD8F121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455" y="5948063"/>
            <a:ext cx="1295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top[0]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9C500F44-9258-462C-9946-9AA1D08E4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591" y="5948063"/>
            <a:ext cx="1054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top[1]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A914129D-E6F9-4110-94EA-B69EA47C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306" y="4450081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9B1EF66D-5FCF-40DE-A493-990C672A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450081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M-1</a:t>
            </a:r>
          </a:p>
        </p:txBody>
      </p:sp>
      <p:sp>
        <p:nvSpPr>
          <p:cNvPr id="11" name="Text Box 46">
            <a:extLst>
              <a:ext uri="{FF2B5EF4-FFF2-40B4-BE49-F238E27FC236}">
                <a16:creationId xmlns:a16="http://schemas.microsoft.com/office/drawing/2014/main" id="{351BC68A-560C-404C-BCDB-889F57D81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73628"/>
            <a:ext cx="16187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栈</a:t>
            </a:r>
            <a:r>
              <a:rPr lang="en-US" altLang="zh-CN" b="1" dirty="0">
                <a:solidFill>
                  <a:srgbClr val="FF3300"/>
                </a:solidFill>
              </a:rPr>
              <a:t>1</a:t>
            </a:r>
            <a:r>
              <a:rPr lang="zh-CN" altLang="en-US" b="1" dirty="0">
                <a:solidFill>
                  <a:srgbClr val="FF3300"/>
                </a:solidFill>
              </a:rPr>
              <a:t>的栈底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12" name="Text Box 46">
            <a:extLst>
              <a:ext uri="{FF2B5EF4-FFF2-40B4-BE49-F238E27FC236}">
                <a16:creationId xmlns:a16="http://schemas.microsoft.com/office/drawing/2014/main" id="{9580C64B-C561-4C10-BE27-61F8D985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990" y="4973627"/>
            <a:ext cx="16187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栈</a:t>
            </a:r>
            <a:r>
              <a:rPr lang="en-US" altLang="zh-CN" b="1" dirty="0">
                <a:solidFill>
                  <a:srgbClr val="FF3300"/>
                </a:solidFill>
              </a:rPr>
              <a:t>2</a:t>
            </a:r>
            <a:r>
              <a:rPr lang="zh-CN" altLang="en-US" b="1" dirty="0">
                <a:solidFill>
                  <a:srgbClr val="FF3300"/>
                </a:solidFill>
              </a:rPr>
              <a:t>的栈底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两栈共享的数据结构定义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01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#define M 100</a:t>
            </a:r>
          </a:p>
          <a:p>
            <a:pPr marL="0" indent="0">
              <a:buNone/>
            </a:pPr>
            <a:r>
              <a:rPr lang="en-US" altLang="zh-CN" dirty="0"/>
              <a:t>typedef struct{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StackElementType</a:t>
            </a:r>
            <a:r>
              <a:rPr lang="en-US" altLang="zh-CN" dirty="0"/>
              <a:t> Stack[M];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StackElementType</a:t>
            </a:r>
            <a:r>
              <a:rPr lang="en-US" altLang="zh-CN" dirty="0"/>
              <a:t> top</a:t>
            </a:r>
            <a:r>
              <a:rPr lang="en-US" altLang="zh-CN" dirty="0">
                <a:solidFill>
                  <a:srgbClr val="00B050"/>
                </a:solidFill>
              </a:rPr>
              <a:t>[2]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长度为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的一维数组，元素</a:t>
            </a:r>
            <a:r>
              <a:rPr lang="en-US" altLang="zh-CN" dirty="0">
                <a:solidFill>
                  <a:srgbClr val="CC00CC"/>
                </a:solidFill>
              </a:rPr>
              <a:t>top[0]</a:t>
            </a:r>
            <a:r>
              <a:rPr lang="zh-CN" altLang="en-US" dirty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top[1]</a:t>
            </a:r>
            <a:r>
              <a:rPr lang="zh-CN" altLang="en-US" dirty="0">
                <a:solidFill>
                  <a:srgbClr val="CC00CC"/>
                </a:solidFill>
              </a:rPr>
              <a:t>分别为两个栈顶指示器</a:t>
            </a:r>
            <a:endParaRPr lang="en-US" altLang="zh-CN" dirty="0">
              <a:solidFill>
                <a:srgbClr val="CC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DqStack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77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两栈共享的初始化操作算法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71600"/>
            <a:ext cx="10668000" cy="5181600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InitStack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DqStack</a:t>
            </a:r>
            <a:r>
              <a:rPr lang="en-US" altLang="zh-CN" sz="2800" dirty="0"/>
              <a:t> *S)</a:t>
            </a: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800" dirty="0"/>
              <a:t>{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     S-&gt;top[0]=-1;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</a:rPr>
              <a:t>变化：从栈空时为</a:t>
            </a:r>
            <a:r>
              <a:rPr lang="en-US" altLang="zh-CN" sz="2800" dirty="0">
                <a:solidFill>
                  <a:srgbClr val="00B050"/>
                </a:solidFill>
              </a:rPr>
              <a:t>-1</a:t>
            </a:r>
            <a:r>
              <a:rPr lang="zh-CN" altLang="en-US" sz="2800" dirty="0">
                <a:solidFill>
                  <a:srgbClr val="00B050"/>
                </a:solidFill>
              </a:rPr>
              <a:t>，到栈满时最多为</a:t>
            </a:r>
            <a:r>
              <a:rPr lang="en-US" altLang="zh-CN" sz="2800" dirty="0">
                <a:solidFill>
                  <a:srgbClr val="00B050"/>
                </a:solidFill>
              </a:rPr>
              <a:t>M-1</a:t>
            </a:r>
            <a:endParaRPr lang="en-US" altLang="zh-CN" sz="2800" dirty="0"/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     S-&gt;top[1]=</a:t>
            </a:r>
            <a:r>
              <a:rPr lang="en-US" altLang="zh-CN" sz="2800" dirty="0">
                <a:solidFill>
                  <a:srgbClr val="00B050"/>
                </a:solidFill>
              </a:rPr>
              <a:t>M</a:t>
            </a:r>
            <a:r>
              <a:rPr lang="en-US" altLang="zh-CN" sz="2800" dirty="0"/>
              <a:t>;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</a:rPr>
              <a:t>变化从：栈空时为</a:t>
            </a:r>
            <a:r>
              <a:rPr lang="en-US" altLang="zh-CN" sz="2800" dirty="0">
                <a:solidFill>
                  <a:srgbClr val="00B050"/>
                </a:solidFill>
              </a:rPr>
              <a:t>M</a:t>
            </a:r>
            <a:r>
              <a:rPr lang="zh-CN" altLang="en-US" sz="2800" dirty="0">
                <a:solidFill>
                  <a:srgbClr val="00B050"/>
                </a:solidFill>
              </a:rPr>
              <a:t>，到栈满时最少为</a:t>
            </a:r>
            <a:r>
              <a:rPr lang="en-US" altLang="zh-CN" sz="2800" dirty="0">
                <a:solidFill>
                  <a:srgbClr val="00B050"/>
                </a:solidFill>
              </a:rPr>
              <a:t>0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Group 43">
            <a:extLst>
              <a:ext uri="{FF2B5EF4-FFF2-40B4-BE49-F238E27FC236}">
                <a16:creationId xmlns:a16="http://schemas.microsoft.com/office/drawing/2014/main" id="{F067A1B2-A12F-49E1-83C1-54D553613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770272"/>
              </p:ext>
            </p:extLst>
          </p:nvPr>
        </p:nvGraphicFramePr>
        <p:xfrm>
          <a:off x="3276600" y="5177137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62415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5416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0912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0375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9558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59298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3089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1706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9996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51794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03180"/>
                  </a:ext>
                </a:extLst>
              </a:tr>
            </a:tbl>
          </a:graphicData>
        </a:graphic>
      </p:graphicFrame>
      <p:sp>
        <p:nvSpPr>
          <p:cNvPr id="5" name="Line 44">
            <a:extLst>
              <a:ext uri="{FF2B5EF4-FFF2-40B4-BE49-F238E27FC236}">
                <a16:creationId xmlns:a16="http://schemas.microsoft.com/office/drawing/2014/main" id="{F61C635A-2CDF-44DD-BBFC-4F2B61B91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69529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7BC17B25-4C94-4BD0-9D91-54879D79D9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695297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4C12C018-E5F5-4B33-B55C-FD3D7BA19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455" y="6167735"/>
            <a:ext cx="1295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top[0]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9FFAC898-6395-4665-869D-AFD2697E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591" y="6167735"/>
            <a:ext cx="1054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top[1]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2814534F-6CA3-4CA7-AA51-70C7734F7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306" y="4669753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FF5C8A2E-886A-471C-8E78-8EA8F7C6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669753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M-1</a:t>
            </a:r>
          </a:p>
        </p:txBody>
      </p:sp>
      <p:sp>
        <p:nvSpPr>
          <p:cNvPr id="11" name="Text Box 46">
            <a:extLst>
              <a:ext uri="{FF2B5EF4-FFF2-40B4-BE49-F238E27FC236}">
                <a16:creationId xmlns:a16="http://schemas.microsoft.com/office/drawing/2014/main" id="{533B846C-399A-4D22-9322-8A99D6EE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93300"/>
            <a:ext cx="16187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栈</a:t>
            </a:r>
            <a:r>
              <a:rPr lang="en-US" altLang="zh-CN" b="1" dirty="0">
                <a:solidFill>
                  <a:srgbClr val="FF3300"/>
                </a:solidFill>
              </a:rPr>
              <a:t>1</a:t>
            </a:r>
            <a:r>
              <a:rPr lang="zh-CN" altLang="en-US" b="1" dirty="0">
                <a:solidFill>
                  <a:srgbClr val="FF3300"/>
                </a:solidFill>
              </a:rPr>
              <a:t>的栈底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  <p:sp>
        <p:nvSpPr>
          <p:cNvPr id="12" name="Text Box 46">
            <a:extLst>
              <a:ext uri="{FF2B5EF4-FFF2-40B4-BE49-F238E27FC236}">
                <a16:creationId xmlns:a16="http://schemas.microsoft.com/office/drawing/2014/main" id="{4EE7732B-EC1F-473D-BBED-D13434F4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990" y="5193299"/>
            <a:ext cx="16187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栈</a:t>
            </a:r>
            <a:r>
              <a:rPr lang="en-US" altLang="zh-CN" b="1" dirty="0">
                <a:solidFill>
                  <a:srgbClr val="FF3300"/>
                </a:solidFill>
              </a:rPr>
              <a:t>2</a:t>
            </a:r>
            <a:r>
              <a:rPr lang="zh-CN" altLang="en-US" b="1" dirty="0">
                <a:solidFill>
                  <a:srgbClr val="FF3300"/>
                </a:solidFill>
              </a:rPr>
              <a:t>的栈底</a:t>
            </a:r>
            <a:endParaRPr lang="en-US" altLang="zh-CN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4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304800"/>
          </a:xfrm>
        </p:spPr>
        <p:txBody>
          <a:bodyPr/>
          <a:lstStyle/>
          <a:p>
            <a:r>
              <a:rPr lang="zh-CN" altLang="en-US" dirty="0"/>
              <a:t>两栈共享的进栈操作算法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int Push(</a:t>
            </a:r>
            <a:r>
              <a:rPr lang="en-US" altLang="zh-CN" sz="2000" dirty="0" err="1"/>
              <a:t>DqStack</a:t>
            </a:r>
            <a:r>
              <a:rPr lang="en-US" altLang="zh-CN" sz="2000" dirty="0"/>
              <a:t> *S, </a:t>
            </a:r>
            <a:r>
              <a:rPr lang="en-US" altLang="zh-CN" sz="2000" dirty="0" err="1"/>
              <a:t>StackElementType</a:t>
            </a:r>
            <a:r>
              <a:rPr lang="en-US" altLang="zh-CN" sz="2000" dirty="0"/>
              <a:t> x, </a:t>
            </a:r>
            <a:r>
              <a:rPr lang="en-US" altLang="zh-CN" sz="2000" dirty="0">
                <a:solidFill>
                  <a:srgbClr val="00B050"/>
                </a:solidFill>
              </a:rPr>
              <a:t>int 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/>
              <a:t>){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zh-CN" altLang="en-US" sz="2000" dirty="0">
                <a:solidFill>
                  <a:srgbClr val="00B050"/>
                </a:solidFill>
              </a:rPr>
              <a:t>表示栈号，一次只一个栈进，不能同时进站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if(S-&gt;top[0]</a:t>
            </a:r>
            <a:r>
              <a:rPr lang="en-US" altLang="zh-CN" sz="2000" dirty="0">
                <a:solidFill>
                  <a:srgbClr val="00B050"/>
                </a:solidFill>
              </a:rPr>
              <a:t>+1</a:t>
            </a:r>
            <a:r>
              <a:rPr lang="en-US" altLang="zh-CN" sz="2000" dirty="0"/>
              <a:t>==S-&gt;top[1])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栈已满*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return(FALSE);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switch(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case 0:		</a:t>
            </a:r>
            <a:r>
              <a:rPr lang="en-US" altLang="zh-CN" sz="2000" dirty="0">
                <a:solidFill>
                  <a:srgbClr val="CC00CC"/>
                </a:solidFill>
              </a:rPr>
              <a:t> /*0</a:t>
            </a:r>
            <a:r>
              <a:rPr lang="zh-CN" altLang="en-US" sz="2000" dirty="0">
                <a:solidFill>
                  <a:srgbClr val="CC00CC"/>
                </a:solidFill>
              </a:rPr>
              <a:t>号栈*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S-&gt;top[0]++;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S-&gt;Stack[</a:t>
            </a:r>
            <a:r>
              <a:rPr lang="en-US" altLang="zh-CN" sz="2000" dirty="0">
                <a:solidFill>
                  <a:srgbClr val="00B050"/>
                </a:solidFill>
              </a:rPr>
              <a:t>S-&gt;top[0]</a:t>
            </a:r>
            <a:r>
              <a:rPr lang="en-US" altLang="zh-CN" sz="2000" dirty="0"/>
              <a:t>]=x;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case 1: 		</a:t>
            </a:r>
            <a:r>
              <a:rPr lang="en-US" altLang="zh-CN" sz="2000" dirty="0">
                <a:solidFill>
                  <a:srgbClr val="CC00CC"/>
                </a:solidFill>
              </a:rPr>
              <a:t>/*1</a:t>
            </a:r>
            <a:r>
              <a:rPr lang="zh-CN" altLang="en-US" sz="2000" dirty="0">
                <a:solidFill>
                  <a:srgbClr val="CC00CC"/>
                </a:solidFill>
              </a:rPr>
              <a:t>号栈*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S-&gt;top[1]</a:t>
            </a:r>
            <a:r>
              <a:rPr lang="en-US" altLang="zh-CN" sz="2000" dirty="0">
                <a:solidFill>
                  <a:srgbClr val="00B050"/>
                </a:solidFill>
              </a:rPr>
              <a:t>--</a:t>
            </a:r>
            <a:r>
              <a:rPr lang="en-US" altLang="zh-CN" sz="2000" dirty="0"/>
              <a:t>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S-&gt;Stack[</a:t>
            </a:r>
            <a:r>
              <a:rPr lang="en-US" altLang="zh-CN" sz="2000" dirty="0">
                <a:solidFill>
                  <a:srgbClr val="00B050"/>
                </a:solidFill>
              </a:rPr>
              <a:t>S-&gt;top[1]</a:t>
            </a:r>
            <a:r>
              <a:rPr lang="en-US" altLang="zh-CN" sz="2000" dirty="0"/>
              <a:t>]=x;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default: return(FALSE)</a:t>
            </a:r>
            <a:r>
              <a:rPr lang="en-US" altLang="zh-CN" sz="2000" dirty="0">
                <a:solidFill>
                  <a:srgbClr val="CC00CC"/>
                </a:solidFill>
              </a:rPr>
              <a:t>   /*</a:t>
            </a:r>
            <a:r>
              <a:rPr lang="zh-CN" altLang="en-US" sz="2000" dirty="0">
                <a:solidFill>
                  <a:srgbClr val="CC00CC"/>
                </a:solidFill>
              </a:rPr>
              <a:t>参数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zh-CN" altLang="en-US" sz="2000" dirty="0">
                <a:solidFill>
                  <a:srgbClr val="CC00CC"/>
                </a:solidFill>
              </a:rPr>
              <a:t>错误*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return(TRUE);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  <p:graphicFrame>
        <p:nvGraphicFramePr>
          <p:cNvPr id="5" name="Group 43">
            <a:extLst>
              <a:ext uri="{FF2B5EF4-FFF2-40B4-BE49-F238E27FC236}">
                <a16:creationId xmlns:a16="http://schemas.microsoft.com/office/drawing/2014/main" id="{E68F6011-640B-4F2B-854B-2787314D9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82941"/>
              </p:ext>
            </p:extLst>
          </p:nvPr>
        </p:nvGraphicFramePr>
        <p:xfrm>
          <a:off x="5562600" y="3505200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62415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5416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0912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0375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9558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59298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3089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1706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9996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51794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03180"/>
                  </a:ext>
                </a:extLst>
              </a:tr>
            </a:tbl>
          </a:graphicData>
        </a:graphic>
      </p:graphicFrame>
      <p:sp>
        <p:nvSpPr>
          <p:cNvPr id="6" name="Line 44">
            <a:extLst>
              <a:ext uri="{FF2B5EF4-FFF2-40B4-BE49-F238E27FC236}">
                <a16:creationId xmlns:a16="http://schemas.microsoft.com/office/drawing/2014/main" id="{2E5E6E79-5A60-4870-A2DC-B47388750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02336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401AA5D8-51F2-4DE0-A3EC-31750F4667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402336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46">
            <a:extLst>
              <a:ext uri="{FF2B5EF4-FFF2-40B4-BE49-F238E27FC236}">
                <a16:creationId xmlns:a16="http://schemas.microsoft.com/office/drawing/2014/main" id="{E075BADC-59B6-42BD-9844-F26EE6EA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455" y="4495798"/>
            <a:ext cx="1295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top[0]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A38FDDDD-B7F0-4B64-B703-1CB12C2B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591" y="4495798"/>
            <a:ext cx="1054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top[1]</a:t>
            </a: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7E436AD3-095E-4110-AD48-22C6F5E97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306" y="299781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DF92B21F-E5EC-42E3-B399-12408A046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2997816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351621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381000"/>
          </a:xfrm>
        </p:spPr>
        <p:txBody>
          <a:bodyPr/>
          <a:lstStyle/>
          <a:p>
            <a:r>
              <a:rPr lang="zh-CN" altLang="en-US" dirty="0"/>
              <a:t>两栈共享的出栈操作算法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46" y="1066800"/>
            <a:ext cx="11582400" cy="5562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int Pop(</a:t>
            </a:r>
            <a:r>
              <a:rPr lang="en-US" altLang="zh-CN" sz="2000" dirty="0" err="1"/>
              <a:t>DqStack</a:t>
            </a:r>
            <a:r>
              <a:rPr lang="en-US" altLang="zh-CN" sz="2000" dirty="0"/>
              <a:t> *S, </a:t>
            </a:r>
            <a:r>
              <a:rPr lang="en-US" altLang="zh-CN" sz="2000" dirty="0" err="1"/>
              <a:t>StackElementType</a:t>
            </a:r>
            <a:r>
              <a:rPr lang="en-US" altLang="zh-CN" sz="2000" dirty="0"/>
              <a:t> *x,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switch(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case 0: </a:t>
            </a:r>
            <a:r>
              <a:rPr lang="en-US" altLang="zh-CN" sz="2000" dirty="0">
                <a:solidFill>
                  <a:srgbClr val="CC00CC"/>
                </a:solidFill>
              </a:rPr>
              <a:t>/*0</a:t>
            </a:r>
            <a:r>
              <a:rPr lang="zh-CN" altLang="en-US" sz="2000" dirty="0">
                <a:solidFill>
                  <a:srgbClr val="CC00CC"/>
                </a:solidFill>
              </a:rPr>
              <a:t>号栈*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if(S-&gt;top[0]==-1)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栈底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return(FALSE);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*x=S-&gt;Stack[</a:t>
            </a:r>
            <a:r>
              <a:rPr lang="en-US" altLang="zh-CN" sz="2000" dirty="0">
                <a:solidFill>
                  <a:srgbClr val="00B050"/>
                </a:solidFill>
              </a:rPr>
              <a:t>S-&gt;top[0]</a:t>
            </a:r>
            <a:r>
              <a:rPr lang="en-US" altLang="zh-CN" sz="2000" dirty="0"/>
              <a:t>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S-&gt;top[0]--;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case 1:</a:t>
            </a:r>
            <a:r>
              <a:rPr lang="en-US" altLang="zh-CN" sz="2000" dirty="0">
                <a:solidFill>
                  <a:srgbClr val="CC00CC"/>
                </a:solidFill>
              </a:rPr>
              <a:t> /*1</a:t>
            </a:r>
            <a:r>
              <a:rPr lang="zh-CN" altLang="en-US" sz="2000" dirty="0">
                <a:solidFill>
                  <a:srgbClr val="CC00CC"/>
                </a:solidFill>
              </a:rPr>
              <a:t>号栈*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if(S-&gt;top[1]==M)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栈底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return(FALSE);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*x=S-&gt;Stack[</a:t>
            </a:r>
            <a:r>
              <a:rPr lang="en-US" altLang="zh-CN" sz="2000" dirty="0">
                <a:solidFill>
                  <a:srgbClr val="00B050"/>
                </a:solidFill>
              </a:rPr>
              <a:t>S-&gt;top[1]</a:t>
            </a:r>
            <a:r>
              <a:rPr lang="en-US" altLang="zh-CN" sz="2000" dirty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S-&gt;top[1]</a:t>
            </a:r>
            <a:r>
              <a:rPr lang="en-US" altLang="zh-CN" sz="2000" dirty="0">
                <a:solidFill>
                  <a:srgbClr val="00B050"/>
                </a:solidFill>
              </a:rPr>
              <a:t>++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break;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default: return(FALSE);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return(TRUE);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  <p:graphicFrame>
        <p:nvGraphicFramePr>
          <p:cNvPr id="4" name="Group 43">
            <a:extLst>
              <a:ext uri="{FF2B5EF4-FFF2-40B4-BE49-F238E27FC236}">
                <a16:creationId xmlns:a16="http://schemas.microsoft.com/office/drawing/2014/main" id="{08A8C467-3A2D-4822-8BEA-8123A1E5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82935"/>
              </p:ext>
            </p:extLst>
          </p:nvPr>
        </p:nvGraphicFramePr>
        <p:xfrm>
          <a:off x="5257800" y="3429000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62415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5416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0912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0375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9558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59298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3089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1706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9996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51794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03180"/>
                  </a:ext>
                </a:extLst>
              </a:tr>
            </a:tbl>
          </a:graphicData>
        </a:graphic>
      </p:graphicFrame>
      <p:sp>
        <p:nvSpPr>
          <p:cNvPr id="5" name="Line 44">
            <a:extLst>
              <a:ext uri="{FF2B5EF4-FFF2-40B4-BE49-F238E27FC236}">
                <a16:creationId xmlns:a16="http://schemas.microsoft.com/office/drawing/2014/main" id="{9EDB0BB5-1EF0-43BF-960F-D23029B3DF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94716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14F7E7F6-A17B-41E2-9E53-28D0F690A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94716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D09293F0-B730-4DE2-A1EE-C64A5227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655" y="4419598"/>
            <a:ext cx="1295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top[0]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B645CF9B-3737-4CB2-BDFC-79F0E3CBA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2791" y="4419598"/>
            <a:ext cx="1054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top[1]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59BBC1DF-69E8-41BB-8195-365FC577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506" y="292161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7644BE28-B56F-4E27-BF37-099B2591F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292161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372015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3200400" y="2819400"/>
            <a:ext cx="5410200" cy="22860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742950" lvl="1" indent="-285750" defTabSz="762000">
              <a:lnSpc>
                <a:spcPct val="130000"/>
              </a:lnSpc>
              <a:spcBef>
                <a:spcPct val="30000"/>
              </a:spcBef>
              <a:buClr>
                <a:srgbClr val="C0000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40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微软雅黑" pitchFamily="34" charset="-122"/>
              </a:rPr>
              <a:t>栈</a:t>
            </a:r>
          </a:p>
          <a:p>
            <a:pPr marL="742950" lvl="1" indent="-285750" defTabSz="762000">
              <a:lnSpc>
                <a:spcPct val="130000"/>
              </a:lnSpc>
              <a:spcBef>
                <a:spcPct val="30000"/>
              </a:spcBef>
              <a:buClr>
                <a:srgbClr val="C0000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队列</a:t>
            </a:r>
          </a:p>
        </p:txBody>
      </p:sp>
      <p:sp>
        <p:nvSpPr>
          <p:cNvPr id="9218" name="Title 1"/>
          <p:cNvSpPr>
            <a:spLocks/>
          </p:cNvSpPr>
          <p:nvPr/>
        </p:nvSpPr>
        <p:spPr bwMode="auto">
          <a:xfrm>
            <a:off x="2133600" y="762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54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341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-c">
            <a:extLst>
              <a:ext uri="{FF2B5EF4-FFF2-40B4-BE49-F238E27FC236}">
                <a16:creationId xmlns:a16="http://schemas.microsoft.com/office/drawing/2014/main" id="{CE3484D5-7B3A-4DCE-BFB3-8953B83B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38212"/>
            <a:ext cx="368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1B178D-B711-44E2-BC84-0FA9E402B9C2}"/>
              </a:ext>
            </a:extLst>
          </p:cNvPr>
          <p:cNvSpPr/>
          <p:nvPr/>
        </p:nvSpPr>
        <p:spPr>
          <a:xfrm>
            <a:off x="665746" y="774957"/>
            <a:ext cx="6611354" cy="2234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b="1" dirty="0">
                <a:solidFill>
                  <a:srgbClr val="CC00CC"/>
                </a:solidFill>
                <a:latin typeface="Verdana" panose="020B0604030504040204" pitchFamily="34" charset="0"/>
              </a:rPr>
              <a:t>栈：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     执行期间</a:t>
            </a:r>
            <a:r>
              <a:rPr lang="zh-CN" altLang="en-US" b="1" dirty="0">
                <a:solidFill>
                  <a:srgbClr val="C00000"/>
                </a:solidFill>
                <a:latin typeface="Verdana" panose="020B0604030504040204" pitchFamily="34" charset="0"/>
              </a:rPr>
              <a:t>编译器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自动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分配，编译器用它实现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函数调用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：调用函数时，栈增长；函数返回时，栈收缩。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局部变量、函数参数、返回数据、返回地址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等放在栈中。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655DED-D28E-4B72-A9CE-EE04637BA927}"/>
              </a:ext>
            </a:extLst>
          </p:cNvPr>
          <p:cNvSpPr/>
          <p:nvPr/>
        </p:nvSpPr>
        <p:spPr>
          <a:xfrm>
            <a:off x="621323" y="3657600"/>
            <a:ext cx="6629400" cy="2670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b="1" dirty="0">
                <a:solidFill>
                  <a:srgbClr val="CC00CC"/>
                </a:solidFill>
                <a:latin typeface="Verdana" panose="020B0604030504040204" pitchFamily="34" charset="0"/>
              </a:rPr>
              <a:t>堆：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     动态储存分配器维护着的一个进程的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虚拟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存储器区域。一般由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程序员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分配释放（堆在操作系统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(OS)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对进程初始化的时候分配），若程序员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不释放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，程序结束时可能由</a:t>
            </a:r>
            <a:r>
              <a:rPr lang="en-US" altLang="zh-CN" dirty="0">
                <a:solidFill>
                  <a:srgbClr val="00B050"/>
                </a:solidFill>
                <a:latin typeface="Verdana" panose="020B0604030504040204" pitchFamily="34" charset="0"/>
              </a:rPr>
              <a:t>OS</a:t>
            </a:r>
            <a:r>
              <a:rPr lang="zh-CN" altLang="en-US" dirty="0">
                <a:solidFill>
                  <a:srgbClr val="00B050"/>
                </a:solidFill>
                <a:latin typeface="Verdana" panose="020B0604030504040204" pitchFamily="34" charset="0"/>
              </a:rPr>
              <a:t>回收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，每个进程，内核都维护着一个变量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brk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指向堆顶。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2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553A-DF55-4568-89CE-51A3A60E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C1F4A9E-9817-45FD-A72D-0243AACDCEC0}"/>
              </a:ext>
            </a:extLst>
          </p:cNvPr>
          <p:cNvGrpSpPr/>
          <p:nvPr/>
        </p:nvGrpSpPr>
        <p:grpSpPr>
          <a:xfrm>
            <a:off x="304800" y="2750938"/>
            <a:ext cx="9429626" cy="3602970"/>
            <a:chOff x="785682" y="2685022"/>
            <a:chExt cx="9429626" cy="36029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4B77A2-AFAE-45FD-9952-15B7C09DE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491" y="2685022"/>
              <a:ext cx="4202642" cy="9366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6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</a:t>
              </a:r>
            </a:p>
            <a:p>
              <a:pPr algn="ctr"/>
              <a:r>
                <a:rPr kumimoji="1" lang="en-US" altLang="zh-CN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600" b="1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600" b="1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600" b="1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600" b="1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600" b="1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600" b="1" i="1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sz="2600" b="1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600" b="1" i="1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 </a:t>
              </a:r>
              <a:r>
                <a:rPr kumimoji="1" lang="en-US" altLang="zh-CN" sz="26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E8D91BD7-90F7-466B-BAEB-6BF075EBE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008" y="3874844"/>
              <a:ext cx="360363" cy="1155696"/>
            </a:xfrm>
            <a:prstGeom prst="downArrow">
              <a:avLst>
                <a:gd name="adj1" fmla="val 50000"/>
                <a:gd name="adj2" fmla="val 59912"/>
              </a:avLst>
            </a:prstGeom>
            <a:solidFill>
              <a:srgbClr val="008000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94921838-B8BB-4830-89A4-C0217DA6F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2645" y="4030408"/>
              <a:ext cx="92238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映射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F0B1DB5A-BC89-4A6D-BEEF-598BDEFFB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831" y="2891724"/>
              <a:ext cx="1791668" cy="5232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CA0B4334-6082-40D4-8DD0-1E45050B1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682" y="5764772"/>
              <a:ext cx="2019761" cy="5232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9" name="AutoShape 27">
              <a:extLst>
                <a:ext uri="{FF2B5EF4-FFF2-40B4-BE49-F238E27FC236}">
                  <a16:creationId xmlns:a16="http://schemas.microsoft.com/office/drawing/2014/main" id="{8DD910A3-CCFD-4880-93ED-16800EDB3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023" y="3678622"/>
              <a:ext cx="215900" cy="935037"/>
            </a:xfrm>
            <a:prstGeom prst="downArrow">
              <a:avLst>
                <a:gd name="adj1" fmla="val 50000"/>
                <a:gd name="adj2" fmla="val 108272"/>
              </a:avLst>
            </a:prstGeom>
            <a:solidFill>
              <a:srgbClr val="008000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EAAFC13-6D9C-4D4E-B2B2-6F4B53F7C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008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851B1D22-23C7-4480-ACBB-C06BDE67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233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0537AFB2-A5FB-42C4-BD6A-2D2B6197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196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0A40F1C8-3FE8-44B8-8D53-E3433BBB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021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94289171-111E-4CA7-A88B-0DB27D85D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546" y="5603631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CD1F964F-5F5D-492D-B852-D724C6AA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083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B57FB448-1C5C-4CF4-953C-BD307890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908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4F9509E8-7B2C-4084-929F-F1DD2FBB6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433" y="5603631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D5E9B933-30FC-49C4-AD9A-CBDAAF3C9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733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313B612F-8019-4FDA-9072-D4721094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558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D8200F25-5AD2-4930-9317-0AC77520C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5083" y="5603631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C74C5B6C-43CD-4B07-ACAA-E8A225B06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7733" y="5603631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279F61F7-3544-4B78-92E2-883100E3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0058" y="5362331"/>
              <a:ext cx="8651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latin typeface="宋体"/>
                  <a:cs typeface="Times New Roman" pitchFamily="18" charset="0"/>
                </a:rPr>
                <a:t>…</a:t>
              </a:r>
              <a:endParaRPr lang="en-US" altLang="zh-CN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rc 40">
              <a:extLst>
                <a:ext uri="{FF2B5EF4-FFF2-40B4-BE49-F238E27FC236}">
                  <a16:creationId xmlns:a16="http://schemas.microsoft.com/office/drawing/2014/main" id="{417A058B-99D6-4590-9471-3B66EB3C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703" y="5181600"/>
              <a:ext cx="365135" cy="2061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" name="Text Box 41">
              <a:extLst>
                <a:ext uri="{FF2B5EF4-FFF2-40B4-BE49-F238E27FC236}">
                  <a16:creationId xmlns:a16="http://schemas.microsoft.com/office/drawing/2014/main" id="{C3A09EAA-E5E9-4741-B48D-FBBCF71F3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7665" y="4928024"/>
              <a:ext cx="768443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26" name="Text Box 42">
              <a:extLst>
                <a:ext uri="{FF2B5EF4-FFF2-40B4-BE49-F238E27FC236}">
                  <a16:creationId xmlns:a16="http://schemas.microsoft.com/office/drawing/2014/main" id="{1774A883-081D-48EA-8B17-52822BD79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819" y="4844744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栈顶</a:t>
              </a:r>
            </a:p>
          </p:txBody>
        </p:sp>
        <p:sp>
          <p:nvSpPr>
            <p:cNvPr id="27" name="Text Box 43">
              <a:extLst>
                <a:ext uri="{FF2B5EF4-FFF2-40B4-BE49-F238E27FC236}">
                  <a16:creationId xmlns:a16="http://schemas.microsoft.com/office/drawing/2014/main" id="{B0C24B8A-B853-4661-9960-30F756973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0797" y="4844744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栈底</a:t>
              </a:r>
            </a:p>
          </p:txBody>
        </p:sp>
        <p:sp>
          <p:nvSpPr>
            <p:cNvPr id="28" name="圆角矩形 26">
              <a:extLst>
                <a:ext uri="{FF2B5EF4-FFF2-40B4-BE49-F238E27FC236}">
                  <a16:creationId xmlns:a16="http://schemas.microsoft.com/office/drawing/2014/main" id="{D743EEDA-D687-406F-9540-529763E31A4B}"/>
                </a:ext>
              </a:extLst>
            </p:cNvPr>
            <p:cNvSpPr/>
            <p:nvPr/>
          </p:nvSpPr>
          <p:spPr>
            <a:xfrm>
              <a:off x="4178067" y="4744788"/>
              <a:ext cx="1571636" cy="1357322"/>
            </a:xfrm>
            <a:prstGeom prst="round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3">
            <a:extLst>
              <a:ext uri="{FF2B5EF4-FFF2-40B4-BE49-F238E27FC236}">
                <a16:creationId xmlns:a16="http://schemas.microsoft.com/office/drawing/2014/main" id="{6607AF4B-374A-4418-ACD7-04C28BF44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62" y="1087341"/>
            <a:ext cx="10632038" cy="121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采用链表存储的栈称为</a:t>
            </a:r>
            <a:r>
              <a:rPr lang="zh-CN" altLang="en-US" dirty="0">
                <a:solidFill>
                  <a:srgbClr val="00B050"/>
                </a:solidFill>
              </a:rPr>
              <a:t>链栈</a:t>
            </a:r>
            <a:r>
              <a:rPr lang="zh-CN" altLang="en-US" dirty="0"/>
              <a:t>，这里采用</a:t>
            </a:r>
            <a:r>
              <a:rPr lang="zh-CN" altLang="en-US" dirty="0">
                <a:solidFill>
                  <a:srgbClr val="00B050"/>
                </a:solidFill>
              </a:rPr>
              <a:t>带头结点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单</a:t>
            </a:r>
            <a:r>
              <a:rPr lang="zh-CN" altLang="en-US" dirty="0"/>
              <a:t>链表实现。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为便于操作，采用带头结点的单链表实现栈。</a:t>
            </a:r>
          </a:p>
        </p:txBody>
      </p:sp>
      <p:sp>
        <p:nvSpPr>
          <p:cNvPr id="30" name="Text Box 93">
            <a:extLst>
              <a:ext uri="{FF2B5EF4-FFF2-40B4-BE49-F238E27FC236}">
                <a16:creationId xmlns:a16="http://schemas.microsoft.com/office/drawing/2014/main" id="{693F5FBC-8770-4731-AE70-A5FAE004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888" y="1846455"/>
            <a:ext cx="3839964" cy="267425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为</a:t>
            </a:r>
            <a:r>
              <a:rPr lang="zh-CN" altLang="en-US" b="1" dirty="0">
                <a:solidFill>
                  <a:srgbClr val="00B050"/>
                </a:solidFill>
                <a:latin typeface="+mn-ea"/>
              </a:rPr>
              <a:t>栈顶指针</a:t>
            </a:r>
            <a:r>
              <a:rPr lang="zh-CN" altLang="en-US" b="1" dirty="0">
                <a:latin typeface="+mn-ea"/>
              </a:rPr>
              <a:t>，</a:t>
            </a:r>
            <a:r>
              <a:rPr lang="zh-CN" altLang="en-US" b="1" dirty="0">
                <a:solidFill>
                  <a:srgbClr val="00B050"/>
                </a:solidFill>
                <a:latin typeface="+mn-ea"/>
              </a:rPr>
              <a:t>始终指向</a:t>
            </a:r>
            <a:r>
              <a:rPr lang="zh-CN" altLang="en-US" b="1" dirty="0">
                <a:latin typeface="+mn-ea"/>
              </a:rPr>
              <a:t>当前栈顶元素前面的</a:t>
            </a:r>
            <a:r>
              <a:rPr lang="zh-CN" altLang="en-US" b="1" dirty="0">
                <a:solidFill>
                  <a:srgbClr val="00B050"/>
                </a:solidFill>
                <a:latin typeface="+mn-ea"/>
              </a:rPr>
              <a:t>头结点</a:t>
            </a:r>
            <a:r>
              <a:rPr lang="zh-CN" altLang="en-US" b="1" dirty="0">
                <a:latin typeface="+mn-ea"/>
              </a:rPr>
              <a:t>。若</a:t>
            </a:r>
            <a:r>
              <a:rPr lang="en-US" altLang="zh-CN" b="1" dirty="0">
                <a:latin typeface="+mn-ea"/>
              </a:rPr>
              <a:t>top-&gt;next=NULL</a:t>
            </a:r>
            <a:r>
              <a:rPr lang="zh-CN" altLang="en-US" b="1" dirty="0">
                <a:latin typeface="+mn-ea"/>
              </a:rPr>
              <a:t>，则代表</a:t>
            </a:r>
            <a:r>
              <a:rPr lang="zh-CN" altLang="en-US" b="1" dirty="0">
                <a:solidFill>
                  <a:srgbClr val="00B050"/>
                </a:solidFill>
                <a:latin typeface="+mn-ea"/>
              </a:rPr>
              <a:t>空栈</a:t>
            </a:r>
            <a:r>
              <a:rPr lang="zh-CN" altLang="en-US" b="1" dirty="0">
                <a:latin typeface="+mn-ea"/>
              </a:rPr>
              <a:t>。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FF3300"/>
                </a:solidFill>
                <a:latin typeface="Berlin Sans FB Demi" panose="020E0802020502020306" pitchFamily="34" charset="0"/>
              </a:rPr>
              <a:t>注意：</a:t>
            </a:r>
            <a:r>
              <a:rPr lang="zh-CN" altLang="en-US" b="1" dirty="0">
                <a:solidFill>
                  <a:schemeClr val="accent6"/>
                </a:solidFill>
                <a:latin typeface="+mn-ea"/>
              </a:rPr>
              <a:t>链栈在使用完毕时，应该</a:t>
            </a:r>
            <a:r>
              <a:rPr lang="zh-CN" altLang="en-US" b="1" dirty="0">
                <a:solidFill>
                  <a:srgbClr val="00B050"/>
                </a:solidFill>
                <a:latin typeface="+mn-ea"/>
              </a:rPr>
              <a:t>释放</a:t>
            </a:r>
            <a:r>
              <a:rPr lang="zh-CN" altLang="en-US" b="1" dirty="0">
                <a:solidFill>
                  <a:schemeClr val="accent6"/>
                </a:solidFill>
                <a:latin typeface="+mn-ea"/>
              </a:rPr>
              <a:t>其空间。</a:t>
            </a:r>
          </a:p>
        </p:txBody>
      </p:sp>
    </p:spTree>
    <p:extLst>
      <p:ext uri="{BB962C8B-B14F-4D97-AF65-F5344CB8AC3E}">
        <p14:creationId xmlns:p14="http://schemas.microsoft.com/office/powerpoint/2010/main" val="214632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typedef struct node{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B050"/>
                </a:solidFill>
              </a:rPr>
              <a:t>Stack</a:t>
            </a:r>
            <a:r>
              <a:rPr lang="en-US" altLang="zh-CN" dirty="0" err="1"/>
              <a:t>ElementType</a:t>
            </a:r>
            <a:r>
              <a:rPr lang="en-US" altLang="zh-CN" dirty="0"/>
              <a:t>  data;</a:t>
            </a:r>
          </a:p>
          <a:p>
            <a:pPr marL="0" indent="0">
              <a:buNone/>
            </a:pPr>
            <a:r>
              <a:rPr lang="en-US" altLang="zh-CN" dirty="0"/>
              <a:t>    struct node *next;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>
                <a:solidFill>
                  <a:srgbClr val="00B050"/>
                </a:solidFill>
              </a:rPr>
              <a:t>LinkStackNode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typedef  </a:t>
            </a:r>
            <a:r>
              <a:rPr lang="en-US" altLang="zh-CN" dirty="0" err="1">
                <a:highlight>
                  <a:srgbClr val="FFFF00"/>
                </a:highlight>
              </a:rPr>
              <a:t>LinkStackNode</a:t>
            </a:r>
            <a:r>
              <a:rPr lang="en-US" altLang="zh-CN" dirty="0">
                <a:highlight>
                  <a:srgbClr val="FFFF00"/>
                </a:highlight>
              </a:rPr>
              <a:t>  *</a:t>
            </a:r>
            <a:r>
              <a:rPr lang="en-US" altLang="zh-CN" dirty="0" err="1">
                <a:solidFill>
                  <a:srgbClr val="00B050"/>
                </a:solidFill>
              </a:rPr>
              <a:t>LinkStack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3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553A-DF55-4568-89CE-51A3A60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399"/>
            <a:ext cx="10363200" cy="451157"/>
          </a:xfrm>
        </p:spPr>
        <p:txBody>
          <a:bodyPr/>
          <a:lstStyle/>
          <a:p>
            <a:r>
              <a:rPr lang="zh-CN" altLang="en-US" dirty="0"/>
              <a:t>链栈的进栈操作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23C7B-9651-4E0E-8D82-19531F02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2" y="1049337"/>
            <a:ext cx="108204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int Push(</a:t>
            </a:r>
            <a:r>
              <a:rPr lang="en-US" altLang="zh-CN" sz="2000" dirty="0" err="1"/>
              <a:t>LinkStack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top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StackElementType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x</a:t>
            </a:r>
            <a:r>
              <a:rPr lang="en-US" altLang="zh-CN" sz="2000" dirty="0"/>
              <a:t>) {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将数据元素</a:t>
            </a:r>
            <a:r>
              <a:rPr lang="en-US" altLang="zh-CN" sz="2000" dirty="0">
                <a:solidFill>
                  <a:srgbClr val="CC00CC"/>
                </a:solidFill>
              </a:rPr>
              <a:t>x</a:t>
            </a:r>
            <a:r>
              <a:rPr lang="zh-CN" altLang="en-US" sz="2000" dirty="0">
                <a:solidFill>
                  <a:srgbClr val="CC00CC"/>
                </a:solidFill>
              </a:rPr>
              <a:t>压入栈</a:t>
            </a:r>
            <a:r>
              <a:rPr lang="en-US" altLang="zh-CN" sz="2000" dirty="0">
                <a:solidFill>
                  <a:srgbClr val="CC00CC"/>
                </a:solidFill>
              </a:rPr>
              <a:t>top</a:t>
            </a:r>
            <a:r>
              <a:rPr lang="zh-CN" altLang="en-US" sz="2000" dirty="0">
                <a:solidFill>
                  <a:srgbClr val="CC00CC"/>
                </a:solidFill>
              </a:rPr>
              <a:t>中 *</a:t>
            </a:r>
            <a:r>
              <a:rPr lang="en-US" altLang="zh-CN" sz="2000" dirty="0">
                <a:solidFill>
                  <a:srgbClr val="CC00CC"/>
                </a:solidFill>
              </a:rPr>
              <a:t>/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LinkStackNode</a:t>
            </a:r>
            <a:r>
              <a:rPr lang="en-US" altLang="zh-CN" sz="2000" dirty="0"/>
              <a:t> * temp;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声明指向节点的临时指针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temp=(</a:t>
            </a:r>
            <a:r>
              <a:rPr lang="en-US" altLang="zh-CN" sz="2000" dirty="0" err="1"/>
              <a:t>LinkStackNode</a:t>
            </a:r>
            <a:r>
              <a:rPr lang="en-US" altLang="zh-CN" sz="2000" dirty="0"/>
              <a:t> * )malloc(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LinkStackNode</a:t>
            </a:r>
            <a:r>
              <a:rPr lang="en-US" altLang="zh-CN" sz="2000" dirty="0"/>
              <a:t>));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分配新节点内存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if(temp==NULL)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较谨慎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return(FALSE); 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申请空间失败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temp-&gt;data=x;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新节点数据赋值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temp-&gt;next=top-&gt;next;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新节点指针域指向栈顶节点</a:t>
            </a:r>
            <a:r>
              <a:rPr lang="en-US" altLang="zh-CN" sz="2000" dirty="0"/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top-&gt;next=temp; /* </a:t>
            </a:r>
            <a:r>
              <a:rPr lang="zh-CN" altLang="en-US" sz="2000" dirty="0"/>
              <a:t>修改当前栈顶指针</a:t>
            </a:r>
            <a:r>
              <a:rPr lang="zh-CN" altLang="en-US" sz="2000" dirty="0">
                <a:solidFill>
                  <a:srgbClr val="00B050"/>
                </a:solidFill>
              </a:rPr>
              <a:t>：指向进栈的新节点 </a:t>
            </a:r>
            <a:r>
              <a:rPr lang="zh-CN" altLang="en-US" sz="2000" dirty="0"/>
              <a:t>*</a:t>
            </a:r>
            <a:r>
              <a:rPr lang="en-US" altLang="zh-CN" sz="2000" dirty="0"/>
              <a:t>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return(TRUE);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CFB43E-FBE7-45BF-8078-A8DD17E39412}"/>
              </a:ext>
            </a:extLst>
          </p:cNvPr>
          <p:cNvGrpSpPr/>
          <p:nvPr/>
        </p:nvGrpSpPr>
        <p:grpSpPr>
          <a:xfrm>
            <a:off x="5486400" y="2819400"/>
            <a:ext cx="5885651" cy="2139643"/>
            <a:chOff x="5029200" y="3860800"/>
            <a:chExt cx="5885651" cy="2139643"/>
          </a:xfrm>
        </p:grpSpPr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FA989FD8-C7DC-4D63-B36B-39210A25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1267" y="4849506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F4B59D-006B-4C1B-89A4-5612DABD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3" y="3957637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400" b="1">
                <a:solidFill>
                  <a:prstClr val="black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4FA069-918D-48E1-92D9-B4286A87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48" y="395763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830506FD-FCC7-4302-8A6B-DC524490F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261" y="4144962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FF6E9505-0497-46A0-B1DA-0E115E102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957637"/>
              <a:ext cx="6270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3BD496-E37B-48E8-913F-1A1C1D2A7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3" y="3957637"/>
              <a:ext cx="504825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148A0-B0CE-4FC4-996A-56F115867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48" y="3957637"/>
              <a:ext cx="3603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C9F08096-F136-4C86-9BCF-2805EBE5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1" y="4144962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2998F5-FC29-4A17-A161-CFDC4819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7211" y="3957637"/>
              <a:ext cx="504825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22D6DD-21EA-4E7D-B286-4100B64B5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036" y="3957637"/>
              <a:ext cx="360362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64B2E034-F034-4420-AD67-33A62E53E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6848" y="414496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98FD5-3DF1-4E90-AE63-023C8B35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9664" y="3957637"/>
              <a:ext cx="504825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9F2609-5E0E-448F-8A73-21DA7E91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489" y="3957637"/>
              <a:ext cx="360362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∧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6494ED5-5366-4008-AD4B-5FAE7AF62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6685" y="416798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38D36AD-B85D-432E-B8D5-07412C964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6348" y="416083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B6D4EC14-C94A-43E2-96B2-8C1F7B144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9089" y="3860800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1EB8BA0A-DC2B-4393-8CD4-A6C53BC13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5399087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4F90817D-8B63-4EFE-9530-BA153B4F9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22" y="5527368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temp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073B073-B65D-448E-A29B-2C9C89568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911" y="5038725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0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290C6610-D8DE-40E7-BB1B-C4776A67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6" y="5038725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9213844-184D-4B17-9112-5C855F3C4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5473" y="4318000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D574EE46-669E-4663-A743-DA00EAA0629D}"/>
                  </a:ext>
                </a:extLst>
              </p14:cNvPr>
              <p14:cNvContentPartPr/>
              <p14:nvPr/>
            </p14:nvContentPartPr>
            <p14:xfrm>
              <a:off x="6865408" y="3197422"/>
              <a:ext cx="200160" cy="9327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D574EE46-669E-4663-A743-DA00EAA06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6408" y="3188422"/>
                <a:ext cx="21780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7B9F9225-3397-4C2D-8725-851E68E769D7}"/>
                  </a:ext>
                </a:extLst>
              </p14:cNvPr>
              <p14:cNvContentPartPr/>
              <p14:nvPr/>
            </p14:nvContentPartPr>
            <p14:xfrm>
              <a:off x="7009768" y="4066462"/>
              <a:ext cx="99360" cy="1461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7B9F9225-3397-4C2D-8725-851E68E769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0768" y="4057462"/>
                <a:ext cx="1170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31145442-460B-4F9C-BFB2-E5F2E9B736F7}"/>
                  </a:ext>
                </a:extLst>
              </p14:cNvPr>
              <p14:cNvContentPartPr/>
              <p14:nvPr/>
            </p14:nvContentPartPr>
            <p14:xfrm>
              <a:off x="7483888" y="3208582"/>
              <a:ext cx="655560" cy="9720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31145442-460B-4F9C-BFB2-E5F2E9B736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75248" y="3199582"/>
                <a:ext cx="67320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312CF62-F3F5-43F3-80B3-7A74350AB04F}"/>
                  </a:ext>
                </a:extLst>
              </p14:cNvPr>
              <p14:cNvContentPartPr/>
              <p14:nvPr/>
            </p14:nvContentPartPr>
            <p14:xfrm>
              <a:off x="7432048" y="3230542"/>
              <a:ext cx="106560" cy="514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312CF62-F3F5-43F3-80B3-7A74350AB0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3408" y="3221542"/>
                <a:ext cx="1242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0BDB519-3444-4961-9ED8-5961FDEB6040}"/>
                  </a:ext>
                </a:extLst>
              </p14:cNvPr>
              <p14:cNvContentPartPr/>
              <p14:nvPr/>
            </p14:nvContentPartPr>
            <p14:xfrm>
              <a:off x="7064848" y="3838582"/>
              <a:ext cx="1693080" cy="7513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0BDB519-3444-4961-9ED8-5961FDEB60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55848" y="3829582"/>
                <a:ext cx="1710720" cy="7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8DF6BF19-F28B-40C3-A9FF-F4F0FED33D15}"/>
                  </a:ext>
                </a:extLst>
              </p14:cNvPr>
              <p14:cNvContentPartPr/>
              <p14:nvPr/>
            </p14:nvContentPartPr>
            <p14:xfrm>
              <a:off x="5689288" y="3697822"/>
              <a:ext cx="1238400" cy="13057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8DF6BF19-F28B-40C3-A9FF-F4F0FED33D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0648" y="3689182"/>
                <a:ext cx="1256040" cy="13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85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553A-DF55-4568-89CE-51A3A60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457200"/>
          </a:xfrm>
        </p:spPr>
        <p:txBody>
          <a:bodyPr/>
          <a:lstStyle/>
          <a:p>
            <a:r>
              <a:rPr lang="zh-CN" altLang="en-US" dirty="0"/>
              <a:t>链栈的出栈操作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23C7B-9651-4E0E-8D82-19531F02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10200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将栈</a:t>
            </a:r>
            <a:r>
              <a:rPr lang="en-US" altLang="zh-CN" sz="2000" dirty="0">
                <a:solidFill>
                  <a:srgbClr val="CC00CC"/>
                </a:solidFill>
              </a:rPr>
              <a:t>top</a:t>
            </a:r>
            <a:r>
              <a:rPr lang="zh-CN" altLang="en-US" sz="2000" dirty="0">
                <a:solidFill>
                  <a:srgbClr val="CC00CC"/>
                </a:solidFill>
              </a:rPr>
              <a:t>的栈顶元素弹出，放到</a:t>
            </a:r>
            <a:r>
              <a:rPr lang="en-US" altLang="zh-CN" sz="2000" dirty="0">
                <a:solidFill>
                  <a:srgbClr val="CC00CC"/>
                </a:solidFill>
              </a:rPr>
              <a:t>x</a:t>
            </a:r>
            <a:r>
              <a:rPr lang="zh-CN" altLang="en-US" sz="2000" dirty="0">
                <a:solidFill>
                  <a:srgbClr val="CC00CC"/>
                </a:solidFill>
              </a:rPr>
              <a:t>所指的存储空间中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int Pop(</a:t>
            </a:r>
            <a:r>
              <a:rPr lang="en-US" altLang="zh-CN" sz="2000" dirty="0" err="1"/>
              <a:t>LinkStack</a:t>
            </a:r>
            <a:r>
              <a:rPr lang="en-US" altLang="zh-CN" sz="2000" dirty="0"/>
              <a:t> top, </a:t>
            </a:r>
            <a:r>
              <a:rPr lang="en-US" altLang="zh-CN" sz="2000" dirty="0" err="1"/>
              <a:t>StackElementType</a:t>
            </a:r>
            <a:r>
              <a:rPr lang="en-US" altLang="zh-CN" sz="2000" dirty="0"/>
              <a:t> *x) {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LinkStackNode</a:t>
            </a:r>
            <a:r>
              <a:rPr lang="en-US" altLang="zh-CN" sz="2000" dirty="0"/>
              <a:t> * temp;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声明指向节点的临时指针</a:t>
            </a:r>
            <a:endParaRPr lang="en-US" altLang="zh-CN" sz="20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temp=top-&gt;next;  //</a:t>
            </a:r>
            <a:r>
              <a:rPr lang="zh-CN" altLang="en-US" sz="2000" dirty="0">
                <a:solidFill>
                  <a:srgbClr val="00B050"/>
                </a:solidFill>
              </a:rPr>
              <a:t>临时指针指向栈顶节点</a:t>
            </a:r>
            <a:endParaRPr lang="en-US" altLang="zh-CN" sz="2000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if(temp==NULL)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栈为空*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return(FALSE);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top-&gt;next=temp-&gt;next;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头节点指向栈顶节点的下一节点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*x=temp-&gt;data;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栈顶节点的数据放到</a:t>
            </a:r>
            <a:r>
              <a:rPr lang="en-US" altLang="zh-CN" sz="2000" dirty="0">
                <a:solidFill>
                  <a:srgbClr val="00B050"/>
                </a:solidFill>
              </a:rPr>
              <a:t>x</a:t>
            </a:r>
            <a:r>
              <a:rPr lang="zh-CN" altLang="en-US" sz="2000" dirty="0">
                <a:solidFill>
                  <a:srgbClr val="00B050"/>
                </a:solidFill>
              </a:rPr>
              <a:t>所指的存储空间中 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free(temp);     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释放存储空间</a:t>
            </a:r>
            <a:r>
              <a:rPr lang="zh-CN" altLang="en-US" sz="2000" dirty="0">
                <a:solidFill>
                  <a:srgbClr val="00B050"/>
                </a:solidFill>
              </a:rPr>
              <a:t>：即删除栈顶节点 </a:t>
            </a:r>
            <a:r>
              <a:rPr lang="zh-CN" altLang="en-US" sz="2000" dirty="0">
                <a:solidFill>
                  <a:srgbClr val="CC00CC"/>
                </a:solidFill>
              </a:rPr>
              <a:t>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return(TRUE);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F73D6D5-3BB5-4067-A7E6-587C89702404}"/>
              </a:ext>
            </a:extLst>
          </p:cNvPr>
          <p:cNvGrpSpPr/>
          <p:nvPr/>
        </p:nvGrpSpPr>
        <p:grpSpPr>
          <a:xfrm>
            <a:off x="5334000" y="2933665"/>
            <a:ext cx="6397635" cy="1828870"/>
            <a:chOff x="1054090" y="4786322"/>
            <a:chExt cx="6397635" cy="182887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51823B7-DC2F-4B79-861B-CC416AF1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400" b="1">
                <a:solidFill>
                  <a:prstClr val="black"/>
                </a:solidFill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C9F4F218-ADF1-4B7D-A145-6956CD2B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EB7E9C3E-75BD-4AAB-B5B3-6484736A4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51AA7D1E-25B3-4755-B5A9-F4639ED05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090" y="5372100"/>
              <a:ext cx="56357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1B4FB829-A801-4A50-81A0-66CD3693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9EFD185C-9985-43F5-AA5F-9259011AF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42F07D5-14F1-4697-BC75-E067BAF2D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1FBD1F7-2218-4797-960E-3A85E871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DA5DFE49-FAF1-4089-90C9-235A96F1F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5D1BDEB2-A8EF-4824-A037-11CD5963F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2733D630-3637-4657-AF92-4C9FF36A5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9208648E-F62D-4E8B-BF69-26EDCCB7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FD4B72F2-9A23-4B9F-AFFB-5488418BD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1F486AAB-4879-4F48-BA65-012B8285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F819959E-3782-4119-9595-02C72B61D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0" name="Oval 27">
              <a:extLst>
                <a:ext uri="{FF2B5EF4-FFF2-40B4-BE49-F238E27FC236}">
                  <a16:creationId xmlns:a16="http://schemas.microsoft.com/office/drawing/2014/main" id="{61C01424-98BE-4868-B139-A3D01D0A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050" y="4786322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597632-96C2-4F49-93E7-AAAD2197A7FA}"/>
                </a:ext>
              </a:extLst>
            </p:cNvPr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删除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B1904B8-15F9-42CC-B9B8-C244DA6F1F76}"/>
                </a:ext>
              </a:extLst>
            </p:cNvPr>
            <p:cNvCxnSpPr>
              <a:cxnSpLocks/>
            </p:cNvCxnSpPr>
            <p:nvPr/>
          </p:nvCxnSpPr>
          <p:spPr>
            <a:xfrm>
              <a:off x="3181571" y="5091122"/>
              <a:ext cx="0" cy="28097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801D65C4-9CC9-4966-BFB9-5608571EA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430" y="4879156"/>
              <a:ext cx="84932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temp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CEE6FE3C-B5AC-40EA-A4D7-32B4BC69CBD1}"/>
                  </a:ext>
                </a:extLst>
              </p14:cNvPr>
              <p14:cNvContentPartPr/>
              <p14:nvPr/>
            </p14:nvContentPartPr>
            <p14:xfrm>
              <a:off x="5906368" y="2936422"/>
              <a:ext cx="1504800" cy="3081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CEE6FE3C-B5AC-40EA-A4D7-32B4BC69CB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7728" y="2927422"/>
                <a:ext cx="15224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87B92A64-7B88-4A9C-BF7E-60B78B6F83DE}"/>
                  </a:ext>
                </a:extLst>
              </p14:cNvPr>
              <p14:cNvContentPartPr/>
              <p14:nvPr/>
            </p14:nvContentPartPr>
            <p14:xfrm>
              <a:off x="6956848" y="3804742"/>
              <a:ext cx="1454040" cy="2505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87B92A64-7B88-4A9C-BF7E-60B78B6F83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8208" y="3796102"/>
                <a:ext cx="1471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DBA623CA-2407-40F2-BF5C-9A7E6D2FCD41}"/>
                  </a:ext>
                </a:extLst>
              </p14:cNvPr>
              <p14:cNvContentPartPr/>
              <p14:nvPr/>
            </p14:nvContentPartPr>
            <p14:xfrm>
              <a:off x="8342848" y="3769822"/>
              <a:ext cx="75960" cy="7740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DBA623CA-2407-40F2-BF5C-9A7E6D2FCD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33848" y="3761182"/>
                <a:ext cx="936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ED029F7B-7082-46FA-A43E-0BF0EDF23DC7}"/>
                  </a:ext>
                </a:extLst>
              </p14:cNvPr>
              <p14:cNvContentPartPr/>
              <p14:nvPr/>
            </p14:nvContentPartPr>
            <p14:xfrm>
              <a:off x="7709968" y="4027222"/>
              <a:ext cx="219240" cy="4147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ED029F7B-7082-46FA-A43E-0BF0EDF23D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1328" y="4018222"/>
                <a:ext cx="236880" cy="4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084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A4FB19-305F-473B-B21F-C8069D2695C5}"/>
              </a:ext>
            </a:extLst>
          </p:cNvPr>
          <p:cNvSpPr txBox="1">
            <a:spLocks/>
          </p:cNvSpPr>
          <p:nvPr/>
        </p:nvSpPr>
        <p:spPr bwMode="auto">
          <a:xfrm>
            <a:off x="304800" y="1143000"/>
            <a:ext cx="1158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zh-CN" altLang="en-US" sz="2200" kern="0" dirty="0"/>
              <a:t>将</a:t>
            </a:r>
            <a:r>
              <a:rPr lang="zh-CN" altLang="en-US" sz="2200" kern="0" dirty="0">
                <a:solidFill>
                  <a:srgbClr val="00B050"/>
                </a:solidFill>
              </a:rPr>
              <a:t>多个链栈</a:t>
            </a:r>
            <a:r>
              <a:rPr lang="zh-CN" altLang="en-US" sz="2200" kern="0" dirty="0"/>
              <a:t>的</a:t>
            </a:r>
            <a:r>
              <a:rPr lang="zh-CN" altLang="en-US" sz="2200" kern="0" dirty="0">
                <a:solidFill>
                  <a:srgbClr val="00B050"/>
                </a:solidFill>
              </a:rPr>
              <a:t>栈顶指针</a:t>
            </a:r>
            <a:r>
              <a:rPr lang="zh-CN" altLang="en-US" sz="2200" kern="0" dirty="0"/>
              <a:t>放在</a:t>
            </a:r>
            <a:r>
              <a:rPr lang="zh-CN" altLang="en-US" sz="2200" kern="0" dirty="0">
                <a:solidFill>
                  <a:srgbClr val="00B050"/>
                </a:solidFill>
              </a:rPr>
              <a:t>一个</a:t>
            </a:r>
            <a:r>
              <a:rPr lang="zh-CN" altLang="en-US" sz="2200" kern="0" dirty="0"/>
              <a:t>一维数组里来统一管理，从而实现管理和使用多个栈。</a:t>
            </a:r>
            <a:endParaRPr lang="en-US" sz="2200" kern="0" dirty="0"/>
          </a:p>
          <a:p>
            <a:pPr marL="0" indent="0">
              <a:buNone/>
            </a:pPr>
            <a:r>
              <a:rPr lang="en-US" altLang="zh-CN" sz="2200" dirty="0"/>
              <a:t>#define M 10  </a:t>
            </a:r>
            <a:r>
              <a:rPr lang="en-US" altLang="zh-CN" sz="2200" dirty="0">
                <a:solidFill>
                  <a:srgbClr val="CC00CC"/>
                </a:solidFill>
              </a:rPr>
              <a:t>/*M</a:t>
            </a:r>
            <a:r>
              <a:rPr lang="zh-CN" altLang="en-US" sz="2200" dirty="0">
                <a:solidFill>
                  <a:srgbClr val="CC00CC"/>
                </a:solidFill>
              </a:rPr>
              <a:t>个栈链*</a:t>
            </a:r>
            <a:r>
              <a:rPr lang="en-US" altLang="zh-CN" sz="2200" dirty="0">
                <a:solidFill>
                  <a:srgbClr val="CC00CC"/>
                </a:solidFill>
              </a:rPr>
              <a:t>/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typedef struct node{</a:t>
            </a:r>
          </a:p>
          <a:p>
            <a:pPr marL="0" indent="0"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StackElementType</a:t>
            </a:r>
            <a:r>
              <a:rPr lang="en-US" altLang="zh-CN" sz="2200" dirty="0"/>
              <a:t>  data;</a:t>
            </a:r>
          </a:p>
          <a:p>
            <a:pPr marL="0" indent="0">
              <a:buNone/>
            </a:pPr>
            <a:r>
              <a:rPr lang="en-US" altLang="zh-CN" sz="2200" dirty="0"/>
              <a:t>    struct node *next;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  <a:r>
              <a:rPr lang="en-US" altLang="zh-CN" sz="2200" dirty="0" err="1"/>
              <a:t>LinkStackNode</a:t>
            </a:r>
            <a:r>
              <a:rPr lang="en-US" altLang="zh-CN" sz="2200" dirty="0"/>
              <a:t>, *</a:t>
            </a:r>
            <a:r>
              <a:rPr lang="en-US" altLang="zh-CN" sz="2200" dirty="0" err="1"/>
              <a:t>linkStack</a:t>
            </a:r>
            <a:r>
              <a:rPr lang="en-US" altLang="zh-CN" sz="2200" dirty="0"/>
              <a:t>;</a:t>
            </a:r>
          </a:p>
          <a:p>
            <a:pPr marL="0" indent="0">
              <a:buNone/>
            </a:pPr>
            <a:r>
              <a:rPr lang="en-US" altLang="zh-CN" sz="2200" dirty="0" err="1">
                <a:highlight>
                  <a:srgbClr val="FFFF00"/>
                </a:highlight>
              </a:rPr>
              <a:t>linkStack</a:t>
            </a:r>
            <a:r>
              <a:rPr lang="en-US" altLang="zh-CN" sz="2200" dirty="0"/>
              <a:t> </a:t>
            </a:r>
            <a:r>
              <a:rPr lang="en-US" altLang="zh-CN" sz="2200" dirty="0">
                <a:solidFill>
                  <a:srgbClr val="00B050"/>
                </a:solidFill>
              </a:rPr>
              <a:t>top[M]</a:t>
            </a:r>
            <a:r>
              <a:rPr lang="en-US" altLang="zh-CN" sz="2200" dirty="0"/>
              <a:t>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altLang="zh-CN" sz="2200" kern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AB5859-56A4-4E34-9A98-CD1B696B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多栈运算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56606BA-5612-4210-A176-C07EF8C60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0"/>
            <a:ext cx="6916115" cy="4143953"/>
          </a:xfrm>
        </p:spPr>
      </p:pic>
    </p:spTree>
    <p:extLst>
      <p:ext uri="{BB962C8B-B14F-4D97-AF65-F5344CB8AC3E}">
        <p14:creationId xmlns:p14="http://schemas.microsoft.com/office/powerpoint/2010/main" val="20228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83AD2-EB79-49B6-9492-25753304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栈的应用举例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312E0-1930-433D-86D5-DBD70F49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11582400" cy="5181600"/>
          </a:xfrm>
        </p:spPr>
        <p:txBody>
          <a:bodyPr/>
          <a:lstStyle/>
          <a:p>
            <a:r>
              <a:rPr lang="zh-CN" altLang="en-US" dirty="0"/>
              <a:t>表达式求值：</a:t>
            </a:r>
            <a:r>
              <a:rPr lang="zh-CN" altLang="en-US" dirty="0">
                <a:solidFill>
                  <a:srgbClr val="00B050"/>
                </a:solidFill>
              </a:rPr>
              <a:t>无括号</a:t>
            </a:r>
            <a:r>
              <a:rPr lang="zh-CN" altLang="en-US" dirty="0"/>
              <a:t>算术表达式求值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、运算符</a:t>
            </a:r>
            <a:r>
              <a:rPr lang="zh-CN" altLang="en-US" dirty="0">
                <a:solidFill>
                  <a:srgbClr val="FF3300"/>
                </a:solidFill>
              </a:rPr>
              <a:t>优先级表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/>
              <a:t> ↑ </a:t>
            </a:r>
            <a:r>
              <a:rPr lang="zh-CN" altLang="en-US" dirty="0"/>
              <a:t>为幂运算，</a:t>
            </a:r>
            <a:r>
              <a:rPr lang="en-US" altLang="zh-CN" dirty="0"/>
              <a:t> # </a:t>
            </a:r>
            <a:r>
              <a:rPr lang="zh-CN" altLang="en-US" dirty="0"/>
              <a:t>表达式结束符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、设置两个栈：</a:t>
            </a:r>
            <a:r>
              <a:rPr lang="en-US" altLang="zh-CN" dirty="0">
                <a:solidFill>
                  <a:srgbClr val="C00000"/>
                </a:solidFill>
              </a:rPr>
              <a:t>OVS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运算数</a:t>
            </a:r>
            <a:r>
              <a:rPr lang="zh-CN" altLang="en-US" dirty="0">
                <a:solidFill>
                  <a:srgbClr val="002060"/>
                </a:solidFill>
              </a:rPr>
              <a:t>栈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OPTR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运算符</a:t>
            </a:r>
            <a:r>
              <a:rPr lang="zh-CN" altLang="en-US" dirty="0">
                <a:solidFill>
                  <a:srgbClr val="002060"/>
                </a:solidFill>
              </a:rPr>
              <a:t>栈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；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zh-CN" altLang="en-US" dirty="0">
                <a:solidFill>
                  <a:srgbClr val="002060"/>
                </a:solidFill>
              </a:rPr>
              <a:t>、自左向右扫描，遇</a:t>
            </a:r>
            <a:r>
              <a:rPr lang="zh-CN" altLang="en-US" dirty="0">
                <a:solidFill>
                  <a:srgbClr val="C00000"/>
                </a:solidFill>
              </a:rPr>
              <a:t>操作符</a:t>
            </a:r>
            <a:r>
              <a:rPr lang="zh-CN" altLang="en-US" dirty="0">
                <a:solidFill>
                  <a:srgbClr val="002060"/>
                </a:solidFill>
              </a:rPr>
              <a:t>则与</a:t>
            </a:r>
            <a:r>
              <a:rPr lang="en-US" altLang="zh-CN" dirty="0">
                <a:solidFill>
                  <a:srgbClr val="C00000"/>
                </a:solidFill>
              </a:rPr>
              <a:t>OPTR</a:t>
            </a:r>
            <a:r>
              <a:rPr lang="zh-CN" altLang="en-US" dirty="0">
                <a:solidFill>
                  <a:srgbClr val="C00000"/>
                </a:solidFill>
              </a:rPr>
              <a:t>栈顶</a:t>
            </a:r>
            <a:r>
              <a:rPr lang="zh-CN" altLang="en-US" dirty="0">
                <a:solidFill>
                  <a:srgbClr val="002060"/>
                </a:solidFill>
              </a:rPr>
              <a:t>比较优先级：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zh-CN" altLang="en-US" dirty="0">
                <a:solidFill>
                  <a:srgbClr val="002060"/>
                </a:solidFill>
              </a:rPr>
              <a:t>当前操作符</a:t>
            </a:r>
            <a:r>
              <a:rPr lang="zh-CN" altLang="en-US" dirty="0">
                <a:solidFill>
                  <a:srgbClr val="C00000"/>
                </a:solidFill>
              </a:rPr>
              <a:t>优先级大于</a:t>
            </a:r>
            <a:r>
              <a:rPr lang="en-US" altLang="zh-CN" dirty="0">
                <a:solidFill>
                  <a:srgbClr val="002060"/>
                </a:solidFill>
              </a:rPr>
              <a:t>OPTR</a:t>
            </a:r>
            <a:r>
              <a:rPr lang="zh-CN" altLang="en-US" dirty="0">
                <a:solidFill>
                  <a:srgbClr val="002060"/>
                </a:solidFill>
              </a:rPr>
              <a:t>栈顶，则进</a:t>
            </a:r>
            <a:r>
              <a:rPr lang="en-US" altLang="zh-CN" dirty="0">
                <a:solidFill>
                  <a:srgbClr val="002060"/>
                </a:solidFill>
              </a:rPr>
              <a:t>OPTR</a:t>
            </a:r>
            <a:r>
              <a:rPr lang="zh-CN" altLang="en-US" dirty="0">
                <a:solidFill>
                  <a:srgbClr val="002060"/>
                </a:solidFill>
              </a:rPr>
              <a:t>栈；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zh-CN" altLang="en-US" dirty="0">
                <a:solidFill>
                  <a:srgbClr val="002060"/>
                </a:solidFill>
              </a:rPr>
              <a:t>当前操作符</a:t>
            </a:r>
            <a:r>
              <a:rPr lang="zh-CN" altLang="en-US" dirty="0">
                <a:solidFill>
                  <a:srgbClr val="C00000"/>
                </a:solidFill>
              </a:rPr>
              <a:t>优先级小于等于</a:t>
            </a:r>
            <a:r>
              <a:rPr lang="en-US" altLang="zh-CN" dirty="0">
                <a:solidFill>
                  <a:srgbClr val="002060"/>
                </a:solidFill>
              </a:rPr>
              <a:t>OPTR</a:t>
            </a:r>
            <a:r>
              <a:rPr lang="zh-CN" altLang="en-US" dirty="0">
                <a:solidFill>
                  <a:srgbClr val="002060"/>
                </a:solidFill>
              </a:rPr>
              <a:t>栈顶，</a:t>
            </a:r>
            <a:r>
              <a:rPr lang="en-US" altLang="zh-CN" dirty="0">
                <a:solidFill>
                  <a:srgbClr val="00B050"/>
                </a:solidFill>
              </a:rPr>
              <a:t>OVS</a:t>
            </a:r>
            <a:r>
              <a:rPr lang="zh-CN" altLang="en-US" dirty="0">
                <a:solidFill>
                  <a:srgbClr val="00B050"/>
                </a:solidFill>
              </a:rPr>
              <a:t>栈顶、次顶</a:t>
            </a:r>
            <a:r>
              <a:rPr lang="zh-CN" altLang="en-US" dirty="0">
                <a:solidFill>
                  <a:srgbClr val="00206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OPTR</a:t>
            </a:r>
            <a:r>
              <a:rPr lang="zh-CN" altLang="en-US" dirty="0">
                <a:solidFill>
                  <a:srgbClr val="00B050"/>
                </a:solidFill>
              </a:rPr>
              <a:t>栈顶</a:t>
            </a:r>
            <a:r>
              <a:rPr lang="zh-CN" altLang="en-US" dirty="0">
                <a:solidFill>
                  <a:srgbClr val="C00000"/>
                </a:solidFill>
              </a:rPr>
              <a:t>退栈</a:t>
            </a:r>
            <a:r>
              <a:rPr lang="zh-CN" altLang="en-US" dirty="0">
                <a:solidFill>
                  <a:srgbClr val="002060"/>
                </a:solidFill>
              </a:rPr>
              <a:t>，并</a:t>
            </a:r>
            <a:r>
              <a:rPr lang="zh-CN" altLang="en-US" dirty="0">
                <a:solidFill>
                  <a:srgbClr val="00B050"/>
                </a:solidFill>
              </a:rPr>
              <a:t>运算</a:t>
            </a:r>
            <a:r>
              <a:rPr lang="zh-CN" altLang="en-US" dirty="0">
                <a:solidFill>
                  <a:srgbClr val="002060"/>
                </a:solidFill>
              </a:rPr>
              <a:t>得到结果</a:t>
            </a:r>
            <a:r>
              <a:rPr lang="en-US" altLang="zh-CN" dirty="0">
                <a:solidFill>
                  <a:srgbClr val="002060"/>
                </a:solidFill>
              </a:rPr>
              <a:t>T(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， </a:t>
            </a:r>
            <a:r>
              <a:rPr lang="en-US" altLang="zh-CN" dirty="0">
                <a:solidFill>
                  <a:srgbClr val="002060"/>
                </a:solidFill>
              </a:rPr>
              <a:t>T(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进</a:t>
            </a:r>
            <a:r>
              <a:rPr lang="en-US" altLang="zh-CN" dirty="0">
                <a:solidFill>
                  <a:srgbClr val="002060"/>
                </a:solidFill>
              </a:rPr>
              <a:t>OVS</a:t>
            </a:r>
            <a:r>
              <a:rPr lang="zh-CN" altLang="en-US" dirty="0">
                <a:solidFill>
                  <a:srgbClr val="002060"/>
                </a:solidFill>
              </a:rPr>
              <a:t>栈。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A264734-B730-48D7-8F6D-DCA2AB633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207477"/>
            <a:ext cx="3581400" cy="169277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600" b="1" dirty="0"/>
              <a:t>3+</a:t>
            </a:r>
            <a:r>
              <a:rPr lang="en-US" altLang="zh-CN" sz="2600" b="1" u="sng" dirty="0"/>
              <a:t>4*5</a:t>
            </a:r>
            <a:r>
              <a:rPr lang="en-US" altLang="zh-CN" sz="2600" b="1" dirty="0"/>
              <a:t>         #   +-   */   ↑ </a:t>
            </a:r>
          </a:p>
          <a:p>
            <a:pPr algn="just">
              <a:spcBef>
                <a:spcPct val="50000"/>
              </a:spcBef>
            </a:pPr>
            <a:r>
              <a:rPr lang="en-US" altLang="zh-CN" sz="2600" b="1" u="sng" dirty="0"/>
              <a:t>      ①</a:t>
            </a:r>
            <a:r>
              <a:rPr lang="en-US" altLang="zh-CN" sz="2600" b="1" dirty="0"/>
              <a:t>         0    1    2    3</a:t>
            </a:r>
          </a:p>
          <a:p>
            <a:pPr algn="just">
              <a:spcBef>
                <a:spcPct val="50000"/>
              </a:spcBef>
            </a:pPr>
            <a:r>
              <a:rPr lang="en-US" altLang="zh-CN" sz="2600" b="1" dirty="0"/>
              <a:t>  ②</a:t>
            </a:r>
          </a:p>
        </p:txBody>
      </p:sp>
    </p:spTree>
    <p:extLst>
      <p:ext uri="{BB962C8B-B14F-4D97-AF65-F5344CB8AC3E}">
        <p14:creationId xmlns:p14="http://schemas.microsoft.com/office/powerpoint/2010/main" val="1452697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2">
            <a:extLst>
              <a:ext uri="{FF2B5EF4-FFF2-40B4-BE49-F238E27FC236}">
                <a16:creationId xmlns:a16="http://schemas.microsoft.com/office/drawing/2014/main" id="{DD03E8D3-A092-4798-9B09-68E09A6D0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631" y="4952300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Y</a:t>
            </a:r>
          </a:p>
          <a:p>
            <a:pPr algn="just" eaLnBrk="0" hangingPunct="0"/>
            <a:endParaRPr lang="en-US" altLang="zh-CN" sz="1600" b="1" dirty="0"/>
          </a:p>
        </p:txBody>
      </p:sp>
      <p:sp>
        <p:nvSpPr>
          <p:cNvPr id="62" name="Text Box 37">
            <a:extLst>
              <a:ext uri="{FF2B5EF4-FFF2-40B4-BE49-F238E27FC236}">
                <a16:creationId xmlns:a16="http://schemas.microsoft.com/office/drawing/2014/main" id="{BD97D62D-F430-463D-AA87-F2B565CD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893" y="4651454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N</a:t>
            </a:r>
          </a:p>
        </p:txBody>
      </p:sp>
      <p:sp>
        <p:nvSpPr>
          <p:cNvPr id="60" name="Text Box 37">
            <a:extLst>
              <a:ext uri="{FF2B5EF4-FFF2-40B4-BE49-F238E27FC236}">
                <a16:creationId xmlns:a16="http://schemas.microsoft.com/office/drawing/2014/main" id="{E3B22B38-0EDF-45F6-ADFD-69CAB7408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959" y="4971025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N</a:t>
            </a:r>
          </a:p>
        </p:txBody>
      </p:sp>
      <p:sp>
        <p:nvSpPr>
          <p:cNvPr id="39973" name="Text Box 37">
            <a:extLst>
              <a:ext uri="{FF2B5EF4-FFF2-40B4-BE49-F238E27FC236}">
                <a16:creationId xmlns:a16="http://schemas.microsoft.com/office/drawing/2014/main" id="{46ADA62E-D49C-4C5E-BBBA-04A08747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933" y="3873793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N</a:t>
            </a:r>
          </a:p>
        </p:txBody>
      </p:sp>
      <p:sp>
        <p:nvSpPr>
          <p:cNvPr id="58" name="Text Box 42">
            <a:extLst>
              <a:ext uri="{FF2B5EF4-FFF2-40B4-BE49-F238E27FC236}">
                <a16:creationId xmlns:a16="http://schemas.microsoft.com/office/drawing/2014/main" id="{07FB9D84-F07B-4D1C-9EBD-4CFCA635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631" y="3068542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Y</a:t>
            </a:r>
          </a:p>
          <a:p>
            <a:pPr algn="just" eaLnBrk="0" hangingPunct="0"/>
            <a:endParaRPr lang="en-US" altLang="zh-CN" sz="1600" b="1" dirty="0"/>
          </a:p>
        </p:txBody>
      </p:sp>
      <p:sp>
        <p:nvSpPr>
          <p:cNvPr id="59" name="Text Box 37">
            <a:extLst>
              <a:ext uri="{FF2B5EF4-FFF2-40B4-BE49-F238E27FC236}">
                <a16:creationId xmlns:a16="http://schemas.microsoft.com/office/drawing/2014/main" id="{90ED15CF-A9E1-41AC-A8EA-58DDF4AD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29" y="2496473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N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6B296A59-F867-48E2-9276-42D338CA6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426" y="1180791"/>
            <a:ext cx="2130423" cy="296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 eaLnBrk="0" hangingPunct="0"/>
            <a:r>
              <a:rPr lang="zh-CN" altLang="en-US" sz="1600" b="1" dirty="0"/>
              <a:t>置空栈</a:t>
            </a:r>
            <a:r>
              <a:rPr lang="en-US" altLang="zh-CN" sz="1600" b="1" dirty="0"/>
              <a:t>OVS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OPTR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9A397176-7B01-40C2-A297-BE8BF42B7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734" y="1917419"/>
            <a:ext cx="685800" cy="296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zh-CN" altLang="en-US"/>
              <a:t>进</a:t>
            </a:r>
            <a:r>
              <a:rPr lang="en-US" altLang="zh-CN"/>
              <a:t>OVS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708C990C-0D08-4217-A938-31D9DCBD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788" y="5411889"/>
            <a:ext cx="2628900" cy="719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US" altLang="zh-CN" dirty="0"/>
              <a:t>OVS</a:t>
            </a:r>
            <a:r>
              <a:rPr lang="zh-CN" altLang="en-US" dirty="0"/>
              <a:t>栈顶、次顶和</a:t>
            </a:r>
            <a:r>
              <a:rPr lang="en-US" altLang="zh-CN" dirty="0"/>
              <a:t>OPTR</a:t>
            </a:r>
            <a:r>
              <a:rPr lang="zh-CN" altLang="en-US" dirty="0"/>
              <a:t>栈顶退栈，并运算得到结果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进</a:t>
            </a:r>
            <a:r>
              <a:rPr lang="en-US" altLang="zh-CN" dirty="0"/>
              <a:t>OVS</a:t>
            </a:r>
            <a:r>
              <a:rPr lang="zh-CN" altLang="en-US" dirty="0"/>
              <a:t>栈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9D601AE6-6F73-43AB-8728-6DB6BF58B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236" y="5736597"/>
            <a:ext cx="1237475" cy="298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zh-CN" altLang="en-US" dirty="0"/>
              <a:t>进</a:t>
            </a:r>
            <a:r>
              <a:rPr lang="en-US" altLang="zh-CN" dirty="0"/>
              <a:t>OPTR</a:t>
            </a:r>
            <a:r>
              <a:rPr lang="zh-CN" altLang="en-US" dirty="0"/>
              <a:t>栈</a:t>
            </a:r>
          </a:p>
        </p:txBody>
      </p:sp>
      <p:sp>
        <p:nvSpPr>
          <p:cNvPr id="39950" name="AutoShape 14">
            <a:extLst>
              <a:ext uri="{FF2B5EF4-FFF2-40B4-BE49-F238E27FC236}">
                <a16:creationId xmlns:a16="http://schemas.microsoft.com/office/drawing/2014/main" id="{94512318-DF2C-46FE-A5BF-1D20D834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786" y="2527198"/>
            <a:ext cx="1664905" cy="56514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C854461D-9CDC-47FE-A6A8-CFE98E35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888" y="2644876"/>
            <a:ext cx="10287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US" altLang="zh-CN" dirty="0"/>
              <a:t>W</a:t>
            </a:r>
            <a:r>
              <a:rPr lang="zh-CN" altLang="en-US" dirty="0"/>
              <a:t>是运算符</a:t>
            </a:r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DED7A615-7FA2-42DE-8359-315EBF501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238" y="1477653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4B319A18-1EE3-4636-9640-B6F700C0C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1063" y="3892049"/>
            <a:ext cx="635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4B75ADCB-DBD0-4C9C-8D74-A01837E36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4238" y="308321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01C5C586-0C9C-4ED7-8E7E-FE08DB4845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00200" y="6477000"/>
            <a:ext cx="2810800" cy="83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26A2FB95-B599-4A2D-9225-3919A4651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3851" y="3644398"/>
            <a:ext cx="6350" cy="28326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1733DB9A-1117-410F-ADB5-D6719E8EC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1" y="3644399"/>
            <a:ext cx="1701794" cy="37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7EF38AE2-1AF4-4AD1-8850-33E37B92D9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5642" y="2800642"/>
            <a:ext cx="663341" cy="65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42C2947C-A57E-463F-A735-2B84AAEC5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5643" y="2225777"/>
            <a:ext cx="0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B0001BDF-6441-45C9-B4E3-F9BB7D6F9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792" y="1635227"/>
            <a:ext cx="14884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27">
            <a:extLst>
              <a:ext uri="{FF2B5EF4-FFF2-40B4-BE49-F238E27FC236}">
                <a16:creationId xmlns:a16="http://schemas.microsoft.com/office/drawing/2014/main" id="{920C21D1-7E76-486A-B564-69A09BF2C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5634" y="1634845"/>
            <a:ext cx="0" cy="2794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6" name="Line 30">
            <a:extLst>
              <a:ext uri="{FF2B5EF4-FFF2-40B4-BE49-F238E27FC236}">
                <a16:creationId xmlns:a16="http://schemas.microsoft.com/office/drawing/2014/main" id="{0976DCEE-D46A-49CE-B736-9CBA08E19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893" y="4461167"/>
            <a:ext cx="0" cy="1275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8" name="Line 32">
            <a:extLst>
              <a:ext uri="{FF2B5EF4-FFF2-40B4-BE49-F238E27FC236}">
                <a16:creationId xmlns:a16="http://schemas.microsoft.com/office/drawing/2014/main" id="{95ABFB6B-0BFB-4104-BD7D-BB98DBC70B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66456" y="1635227"/>
            <a:ext cx="4604140" cy="295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5" name="Line 39">
            <a:extLst>
              <a:ext uri="{FF2B5EF4-FFF2-40B4-BE49-F238E27FC236}">
                <a16:creationId xmlns:a16="http://schemas.microsoft.com/office/drawing/2014/main" id="{ABBB03F6-2544-4839-8937-0286F4B2C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238" y="944253"/>
            <a:ext cx="0" cy="2476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6" name="Line 40">
            <a:extLst>
              <a:ext uri="{FF2B5EF4-FFF2-40B4-BE49-F238E27FC236}">
                <a16:creationId xmlns:a16="http://schemas.microsoft.com/office/drawing/2014/main" id="{54B66676-6C42-402D-B253-D883786793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1664787"/>
            <a:ext cx="1" cy="42143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8" name="Text Box 42">
            <a:extLst>
              <a:ext uri="{FF2B5EF4-FFF2-40B4-BE49-F238E27FC236}">
                <a16:creationId xmlns:a16="http://schemas.microsoft.com/office/drawing/2014/main" id="{FC104589-2A55-4F2C-86DC-D90B894DE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4679235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Y</a:t>
            </a:r>
          </a:p>
          <a:p>
            <a:pPr algn="just" eaLnBrk="0" hangingPunct="0"/>
            <a:endParaRPr lang="en-US" altLang="zh-CN" sz="1600" b="1" dirty="0"/>
          </a:p>
        </p:txBody>
      </p:sp>
      <p:sp>
        <p:nvSpPr>
          <p:cNvPr id="39983" name="Text Box 47">
            <a:extLst>
              <a:ext uri="{FF2B5EF4-FFF2-40B4-BE49-F238E27FC236}">
                <a16:creationId xmlns:a16="http://schemas.microsoft.com/office/drawing/2014/main" id="{963CF40E-2463-423B-8579-1056DDCB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092" y="4312735"/>
            <a:ext cx="6858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US" altLang="zh-CN" dirty="0"/>
              <a:t>W=‘#’’</a:t>
            </a:r>
          </a:p>
        </p:txBody>
      </p:sp>
      <p:sp>
        <p:nvSpPr>
          <p:cNvPr id="39984" name="Line 48">
            <a:extLst>
              <a:ext uri="{FF2B5EF4-FFF2-40B4-BE49-F238E27FC236}">
                <a16:creationId xmlns:a16="http://schemas.microsoft.com/office/drawing/2014/main" id="{B463C725-67C0-4FAB-A992-F823AA63E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862" y="3644398"/>
            <a:ext cx="251574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5" name="Line 49">
            <a:extLst>
              <a:ext uri="{FF2B5EF4-FFF2-40B4-BE49-F238E27FC236}">
                <a16:creationId xmlns:a16="http://schemas.microsoft.com/office/drawing/2014/main" id="{3E0706BC-0701-4F5A-9A98-D6850B5C1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0602" y="3641891"/>
            <a:ext cx="6338" cy="57162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6" name="Line 50">
            <a:extLst>
              <a:ext uri="{FF2B5EF4-FFF2-40B4-BE49-F238E27FC236}">
                <a16:creationId xmlns:a16="http://schemas.microsoft.com/office/drawing/2014/main" id="{4E46D93E-CD8F-4C80-8AE4-EF21FFAE4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238" y="4775240"/>
            <a:ext cx="0" cy="65271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8" name="AutoShape 52">
            <a:extLst>
              <a:ext uri="{FF2B5EF4-FFF2-40B4-BE49-F238E27FC236}">
                <a16:creationId xmlns:a16="http://schemas.microsoft.com/office/drawing/2014/main" id="{CEEFA32F-39BA-4897-8375-337DD546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995" y="3396749"/>
            <a:ext cx="2319272" cy="4953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lvl="0"/>
            <a:r>
              <a:rPr lang="en-US" altLang="zh-CN" sz="1600" b="1">
                <a:solidFill>
                  <a:srgbClr val="000000"/>
                </a:solidFill>
              </a:rPr>
              <a:t>OPTRZ</a:t>
            </a:r>
            <a:r>
              <a:rPr lang="zh-CN" altLang="en-US" sz="1600" b="1">
                <a:solidFill>
                  <a:srgbClr val="000000"/>
                </a:solidFill>
              </a:rPr>
              <a:t>栈空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9990" name="Line 54">
            <a:extLst>
              <a:ext uri="{FF2B5EF4-FFF2-40B4-BE49-F238E27FC236}">
                <a16:creationId xmlns:a16="http://schemas.microsoft.com/office/drawing/2014/main" id="{ACD123C1-1820-48E0-8010-DD7963CE6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969" y="445310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2" name="Line 56">
            <a:extLst>
              <a:ext uri="{FF2B5EF4-FFF2-40B4-BE49-F238E27FC236}">
                <a16:creationId xmlns:a16="http://schemas.microsoft.com/office/drawing/2014/main" id="{C573EBEB-300D-4165-9383-6F1577F23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2893" y="446116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3" name="Line 57">
            <a:extLst>
              <a:ext uri="{FF2B5EF4-FFF2-40B4-BE49-F238E27FC236}">
                <a16:creationId xmlns:a16="http://schemas.microsoft.com/office/drawing/2014/main" id="{B960927B-A391-4B96-A1B2-12256AEDE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0424" y="4461167"/>
            <a:ext cx="1" cy="127542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4" name="AutoShape 58">
            <a:extLst>
              <a:ext uri="{FF2B5EF4-FFF2-40B4-BE49-F238E27FC236}">
                <a16:creationId xmlns:a16="http://schemas.microsoft.com/office/drawing/2014/main" id="{69EFC1DA-5E33-4472-BC7F-EEC82C66F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507" y="4148303"/>
            <a:ext cx="5093462" cy="6096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lvl="0"/>
            <a:r>
              <a:rPr lang="en-US" altLang="zh-CN" sz="1600" b="1">
                <a:solidFill>
                  <a:srgbClr val="000000"/>
                </a:solidFill>
              </a:rPr>
              <a:t>W</a:t>
            </a:r>
            <a:r>
              <a:rPr lang="zh-CN" altLang="en-US" sz="1600" b="1">
                <a:solidFill>
                  <a:srgbClr val="000000"/>
                </a:solidFill>
              </a:rPr>
              <a:t>优先级≤</a:t>
            </a:r>
            <a:r>
              <a:rPr lang="en-US" altLang="zh-CN" sz="1600" b="1">
                <a:solidFill>
                  <a:srgbClr val="000000"/>
                </a:solidFill>
              </a:rPr>
              <a:t>OPTR</a:t>
            </a:r>
            <a:r>
              <a:rPr lang="zh-CN" altLang="en-US" sz="1600" b="1">
                <a:solidFill>
                  <a:srgbClr val="000000"/>
                </a:solidFill>
              </a:rPr>
              <a:t>栈顶优先级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9996" name="Line 60">
            <a:extLst>
              <a:ext uri="{FF2B5EF4-FFF2-40B4-BE49-F238E27FC236}">
                <a16:creationId xmlns:a16="http://schemas.microsoft.com/office/drawing/2014/main" id="{D4B25EF2-1338-446B-86EF-9FCBE50EF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0605" y="470881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7" name="AutoShape 61">
            <a:extLst>
              <a:ext uri="{FF2B5EF4-FFF2-40B4-BE49-F238E27FC236}">
                <a16:creationId xmlns:a16="http://schemas.microsoft.com/office/drawing/2014/main" id="{E465E035-B6C1-4FAB-9105-D829F007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255" y="4213517"/>
            <a:ext cx="1028700" cy="4953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98" name="Line 62">
            <a:extLst>
              <a:ext uri="{FF2B5EF4-FFF2-40B4-BE49-F238E27FC236}">
                <a16:creationId xmlns:a16="http://schemas.microsoft.com/office/drawing/2014/main" id="{2B440310-A84C-4B8A-94B6-ADF10B18F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9711" y="5885822"/>
            <a:ext cx="114809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318C1C-DD54-4B6A-B38F-D086597BBB3C}"/>
              </a:ext>
            </a:extLst>
          </p:cNvPr>
          <p:cNvSpPr/>
          <p:nvPr/>
        </p:nvSpPr>
        <p:spPr bwMode="auto">
          <a:xfrm>
            <a:off x="3925127" y="620402"/>
            <a:ext cx="1038223" cy="323851"/>
          </a:xfrm>
          <a:prstGeom prst="round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zh-CN" altLang="en-US" sz="1600" b="1" dirty="0"/>
              <a:t>开始</a:t>
            </a: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40F39C81-6B56-4352-A360-996AD7CBA293}"/>
              </a:ext>
            </a:extLst>
          </p:cNvPr>
          <p:cNvSpPr/>
          <p:nvPr/>
        </p:nvSpPr>
        <p:spPr bwMode="auto">
          <a:xfrm>
            <a:off x="3910845" y="1978318"/>
            <a:ext cx="1066787" cy="287338"/>
          </a:xfrm>
          <a:prstGeom prst="parallelogram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</a:rPr>
              <a:t>读字符</a:t>
            </a:r>
            <a:r>
              <a:rPr lang="en-US" altLang="zh-CN" sz="1600" b="1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3D91BC11-9552-45B3-A15A-94C92CC36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238" y="2263084"/>
            <a:ext cx="0" cy="2476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4658576-960C-4C90-A3E9-0CB20E733A11}"/>
              </a:ext>
            </a:extLst>
          </p:cNvPr>
          <p:cNvSpPr/>
          <p:nvPr/>
        </p:nvSpPr>
        <p:spPr bwMode="auto">
          <a:xfrm>
            <a:off x="7631493" y="5013617"/>
            <a:ext cx="1038223" cy="323851"/>
          </a:xfrm>
          <a:prstGeom prst="round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lvl="0" algn="ctr"/>
            <a:r>
              <a:rPr lang="zh-CN" altLang="en-US" sz="1600" b="1">
                <a:solidFill>
                  <a:srgbClr val="000000"/>
                </a:solidFill>
              </a:rPr>
              <a:t>结束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A329C1-5777-4C9F-A632-A068CDB12196}"/>
              </a:ext>
            </a:extLst>
          </p:cNvPr>
          <p:cNvSpPr/>
          <p:nvPr/>
        </p:nvSpPr>
        <p:spPr>
          <a:xfrm>
            <a:off x="9465885" y="1737369"/>
            <a:ext cx="2481770" cy="1453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OVS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运算数栈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OPTR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运算符栈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  <a:endParaRPr lang="zh-CN" altLang="en-US" b="1" dirty="0"/>
          </a:p>
        </p:txBody>
      </p:sp>
      <p:sp>
        <p:nvSpPr>
          <p:cNvPr id="64" name="Text Box 42">
            <a:extLst>
              <a:ext uri="{FF2B5EF4-FFF2-40B4-BE49-F238E27FC236}">
                <a16:creationId xmlns:a16="http://schemas.microsoft.com/office/drawing/2014/main" id="{94F16E17-CB9D-4F4C-87A6-C87315D20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815" y="3322596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Y</a:t>
            </a:r>
          </a:p>
          <a:p>
            <a:pPr algn="just" eaLnBrk="0" hangingPunct="0"/>
            <a:endParaRPr lang="en-US" altLang="zh-CN" sz="1600" b="1" dirty="0"/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3A0B30AA-AC51-41B1-85F2-D594E535C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000" y="6131027"/>
            <a:ext cx="0" cy="3459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7E995B-530E-4568-A13F-C2DA76B0C420}"/>
              </a:ext>
            </a:extLst>
          </p:cNvPr>
          <p:cNvSpPr/>
          <p:nvPr/>
        </p:nvSpPr>
        <p:spPr>
          <a:xfrm>
            <a:off x="9112136" y="582272"/>
            <a:ext cx="1686680" cy="40011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/>
              <a:t>A/B↑C+D*E#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778FBCA1-3C3B-4E02-ADD9-E6F29C01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110" y="471487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例：实现</a:t>
            </a:r>
            <a:r>
              <a:rPr lang="en-US" altLang="zh-CN" sz="2800" b="1" dirty="0"/>
              <a:t>A/B↑C+D*E#</a:t>
            </a:r>
            <a:r>
              <a:rPr lang="zh-CN" altLang="en-US" sz="2800" b="1" dirty="0"/>
              <a:t>的运算过程时栈区变化情况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7BD3BD-BC89-485C-930D-73D63563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46" y="990600"/>
            <a:ext cx="9067800" cy="5562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5BDACE67-11F5-4CE6-8B73-6D8FF779020B}"/>
                  </a:ext>
                </a:extLst>
              </p14:cNvPr>
              <p14:cNvContentPartPr/>
              <p14:nvPr/>
            </p14:nvContentPartPr>
            <p14:xfrm>
              <a:off x="1550008" y="1913662"/>
              <a:ext cx="619560" cy="213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5BDACE67-11F5-4CE6-8B73-6D8FF77902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1368" y="1904662"/>
                <a:ext cx="637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41D4AE5-6231-424D-A54D-5996F859C7F0}"/>
                  </a:ext>
                </a:extLst>
              </p14:cNvPr>
              <p14:cNvContentPartPr/>
              <p14:nvPr/>
            </p14:nvContentPartPr>
            <p14:xfrm>
              <a:off x="1586008" y="2100862"/>
              <a:ext cx="509760" cy="1087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41D4AE5-6231-424D-A54D-5996F859C7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7368" y="2092222"/>
                <a:ext cx="5274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EC668F2-AEB0-47BA-8CA8-D9807F1C9129}"/>
                  </a:ext>
                </a:extLst>
              </p14:cNvPr>
              <p14:cNvContentPartPr/>
              <p14:nvPr/>
            </p14:nvContentPartPr>
            <p14:xfrm>
              <a:off x="1560448" y="2133622"/>
              <a:ext cx="115560" cy="817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EC668F2-AEB0-47BA-8CA8-D9807F1C91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1808" y="2124622"/>
                <a:ext cx="1332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C14AD54-6BB3-4CAE-B826-6587F7CDBC83}"/>
                  </a:ext>
                </a:extLst>
              </p14:cNvPr>
              <p14:cNvContentPartPr/>
              <p14:nvPr/>
            </p14:nvContentPartPr>
            <p14:xfrm>
              <a:off x="1550008" y="2044342"/>
              <a:ext cx="211680" cy="979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C14AD54-6BB3-4CAE-B826-6587F7CDBC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1008" y="2035342"/>
                <a:ext cx="229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4514665-B075-409A-BC3C-CB823006F0BC}"/>
                  </a:ext>
                </a:extLst>
              </p14:cNvPr>
              <p14:cNvContentPartPr/>
              <p14:nvPr/>
            </p14:nvContentPartPr>
            <p14:xfrm>
              <a:off x="1486648" y="2339542"/>
              <a:ext cx="2882880" cy="711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4514665-B075-409A-BC3C-CB823006F0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8008" y="2330902"/>
                <a:ext cx="2900520" cy="72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1ED2CD17-B8BB-4BB1-A395-0D8190457DBF}"/>
              </a:ext>
            </a:extLst>
          </p:cNvPr>
          <p:cNvGrpSpPr/>
          <p:nvPr/>
        </p:nvGrpSpPr>
        <p:grpSpPr>
          <a:xfrm>
            <a:off x="2742688" y="2299582"/>
            <a:ext cx="1593720" cy="659880"/>
            <a:chOff x="2742688" y="2299582"/>
            <a:chExt cx="1593720" cy="65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0B08E1E-17BC-41C4-B6B9-E89344EB9B6F}"/>
                    </a:ext>
                  </a:extLst>
                </p14:cNvPr>
                <p14:cNvContentPartPr/>
                <p14:nvPr/>
              </p14:nvContentPartPr>
              <p14:xfrm>
                <a:off x="2811808" y="2299582"/>
                <a:ext cx="311760" cy="1418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0B08E1E-17BC-41C4-B6B9-E89344EB9B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03168" y="2290942"/>
                  <a:ext cx="329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F37A9F0F-1ED0-41AB-A882-C48917A0BAE2}"/>
                    </a:ext>
                  </a:extLst>
                </p14:cNvPr>
                <p14:cNvContentPartPr/>
                <p14:nvPr/>
              </p14:nvContentPartPr>
              <p14:xfrm>
                <a:off x="2766808" y="2379502"/>
                <a:ext cx="184680" cy="10368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F37A9F0F-1ED0-41AB-A882-C48917A0BA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57808" y="2370862"/>
                  <a:ext cx="202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E99E9AC-FFCF-43B6-BECA-B813A9487391}"/>
                    </a:ext>
                  </a:extLst>
                </p14:cNvPr>
                <p14:cNvContentPartPr/>
                <p14:nvPr/>
              </p14:nvContentPartPr>
              <p14:xfrm>
                <a:off x="2742688" y="2549422"/>
                <a:ext cx="1593720" cy="4100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E99E9AC-FFCF-43B6-BECA-B813A94873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34048" y="2540782"/>
                  <a:ext cx="1611360" cy="42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2A82D48-086C-4AAB-B44F-0481641F35AC}"/>
                  </a:ext>
                </a:extLst>
              </p14:cNvPr>
              <p14:cNvContentPartPr/>
              <p14:nvPr/>
            </p14:nvContentPartPr>
            <p14:xfrm>
              <a:off x="5707648" y="2323342"/>
              <a:ext cx="620280" cy="2559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2A82D48-086C-4AAB-B44F-0481641F35A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99008" y="2314702"/>
                <a:ext cx="637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21983967-E958-42E8-AA94-8DC6FD4EA080}"/>
                  </a:ext>
                </a:extLst>
              </p14:cNvPr>
              <p14:cNvContentPartPr/>
              <p14:nvPr/>
            </p14:nvContentPartPr>
            <p14:xfrm>
              <a:off x="6224248" y="2326582"/>
              <a:ext cx="121320" cy="676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21983967-E958-42E8-AA94-8DC6FD4EA0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15248" y="2317942"/>
                <a:ext cx="13896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DF0B20B9-20A3-4CA4-A074-7B7C45BE201F}"/>
              </a:ext>
            </a:extLst>
          </p:cNvPr>
          <p:cNvGrpSpPr/>
          <p:nvPr/>
        </p:nvGrpSpPr>
        <p:grpSpPr>
          <a:xfrm>
            <a:off x="5892328" y="2441782"/>
            <a:ext cx="2849760" cy="932760"/>
            <a:chOff x="5892328" y="2441782"/>
            <a:chExt cx="2849760" cy="93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C592BFE0-D8A2-41F6-BAA9-ED15FF1DE535}"/>
                    </a:ext>
                  </a:extLst>
                </p14:cNvPr>
                <p14:cNvContentPartPr/>
                <p14:nvPr/>
              </p14:nvContentPartPr>
              <p14:xfrm>
                <a:off x="5996008" y="2441782"/>
                <a:ext cx="359640" cy="4089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C592BFE0-D8A2-41F6-BAA9-ED15FF1DE5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87008" y="2433142"/>
                  <a:ext cx="3772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B10974F7-C2E3-475E-8CE0-392A061AA776}"/>
                    </a:ext>
                  </a:extLst>
                </p14:cNvPr>
                <p14:cNvContentPartPr/>
                <p14:nvPr/>
              </p14:nvContentPartPr>
              <p14:xfrm>
                <a:off x="5892328" y="2740582"/>
                <a:ext cx="186120" cy="17928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B10974F7-C2E3-475E-8CE0-392A061AA7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83688" y="2731942"/>
                  <a:ext cx="203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946DFF2D-0175-41AB-A838-4224B5A85562}"/>
                    </a:ext>
                  </a:extLst>
                </p14:cNvPr>
                <p14:cNvContentPartPr/>
                <p14:nvPr/>
              </p14:nvContentPartPr>
              <p14:xfrm>
                <a:off x="6194728" y="2615302"/>
                <a:ext cx="212040" cy="3207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946DFF2D-0175-41AB-A838-4224B5A8556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85728" y="2606662"/>
                  <a:ext cx="229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74E9419F-CF33-47B0-9237-626E78DB6120}"/>
                    </a:ext>
                  </a:extLst>
                </p14:cNvPr>
                <p14:cNvContentPartPr/>
                <p14:nvPr/>
              </p14:nvContentPartPr>
              <p14:xfrm>
                <a:off x="6201928" y="2816542"/>
                <a:ext cx="87120" cy="1285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74E9419F-CF33-47B0-9237-626E78DB612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92928" y="2807902"/>
                  <a:ext cx="104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CD3FB20D-0795-4843-95C4-56290FCD2CA9}"/>
                    </a:ext>
                  </a:extLst>
                </p14:cNvPr>
                <p14:cNvContentPartPr/>
                <p14:nvPr/>
              </p14:nvContentPartPr>
              <p14:xfrm>
                <a:off x="6110848" y="2603782"/>
                <a:ext cx="2631240" cy="7707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CD3FB20D-0795-4843-95C4-56290FCD2C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1848" y="2595142"/>
                  <a:ext cx="264888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C2FEE0C-A041-4114-9BA6-0BBA030D70D5}"/>
                    </a:ext>
                  </a:extLst>
                </p14:cNvPr>
                <p14:cNvContentPartPr/>
                <p14:nvPr/>
              </p14:nvContentPartPr>
              <p14:xfrm>
                <a:off x="7319728" y="2578582"/>
                <a:ext cx="228600" cy="3344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C2FEE0C-A041-4114-9BA6-0BBA030D70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10728" y="2569582"/>
                  <a:ext cx="2462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FCA37B6-6299-4A66-98E6-E9A1B90841AC}"/>
                    </a:ext>
                  </a:extLst>
                </p14:cNvPr>
                <p14:cNvContentPartPr/>
                <p14:nvPr/>
              </p14:nvContentPartPr>
              <p14:xfrm>
                <a:off x="7279048" y="2860102"/>
                <a:ext cx="182520" cy="604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FCA37B6-6299-4A66-98E6-E9A1B90841A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70408" y="2851102"/>
                  <a:ext cx="200160" cy="7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A4D441ED-2692-4B37-9DFC-151B277F81D4}"/>
                  </a:ext>
                </a:extLst>
              </p14:cNvPr>
              <p14:cNvContentPartPr/>
              <p14:nvPr/>
            </p14:nvContentPartPr>
            <p14:xfrm>
              <a:off x="7252408" y="2624662"/>
              <a:ext cx="1405800" cy="43164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A4D441ED-2692-4B37-9DFC-151B277F81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43408" y="2615662"/>
                <a:ext cx="14234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72A1016F-A1BC-4A1C-9556-B5ED7F1E4299}"/>
                  </a:ext>
                </a:extLst>
              </p14:cNvPr>
              <p14:cNvContentPartPr/>
              <p14:nvPr/>
            </p14:nvContentPartPr>
            <p14:xfrm>
              <a:off x="481888" y="930142"/>
              <a:ext cx="10008360" cy="33260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72A1016F-A1BC-4A1C-9556-B5ED7F1E42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73248" y="921502"/>
                <a:ext cx="10026000" cy="33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373931AC-30E0-4317-B25C-8801E530EF26}"/>
                  </a:ext>
                </a:extLst>
              </p14:cNvPr>
              <p14:cNvContentPartPr/>
              <p14:nvPr/>
            </p14:nvContentPartPr>
            <p14:xfrm>
              <a:off x="1846648" y="4179502"/>
              <a:ext cx="217440" cy="18432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373931AC-30E0-4317-B25C-8801E530EF2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37648" y="4170862"/>
                <a:ext cx="2350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3013" name="墨迹 43012">
                <a:extLst>
                  <a:ext uri="{FF2B5EF4-FFF2-40B4-BE49-F238E27FC236}">
                    <a16:creationId xmlns:a16="http://schemas.microsoft.com/office/drawing/2014/main" id="{AE904E40-CB8A-4BB5-A0E3-5767541536B0}"/>
                  </a:ext>
                </a:extLst>
              </p14:cNvPr>
              <p14:cNvContentPartPr/>
              <p14:nvPr/>
            </p14:nvContentPartPr>
            <p14:xfrm>
              <a:off x="6791968" y="4511062"/>
              <a:ext cx="1971360" cy="470520"/>
            </p14:xfrm>
          </p:contentPart>
        </mc:Choice>
        <mc:Fallback>
          <p:pic>
            <p:nvPicPr>
              <p:cNvPr id="43013" name="墨迹 43012">
                <a:extLst>
                  <a:ext uri="{FF2B5EF4-FFF2-40B4-BE49-F238E27FC236}">
                    <a16:creationId xmlns:a16="http://schemas.microsoft.com/office/drawing/2014/main" id="{AE904E40-CB8A-4BB5-A0E3-5767541536B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82968" y="4502062"/>
                <a:ext cx="1989000" cy="48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16" name="组合 43015">
            <a:extLst>
              <a:ext uri="{FF2B5EF4-FFF2-40B4-BE49-F238E27FC236}">
                <a16:creationId xmlns:a16="http://schemas.microsoft.com/office/drawing/2014/main" id="{B4F33336-FACA-4176-ABB9-D9BDE4EAE632}"/>
              </a:ext>
            </a:extLst>
          </p:cNvPr>
          <p:cNvGrpSpPr/>
          <p:nvPr/>
        </p:nvGrpSpPr>
        <p:grpSpPr>
          <a:xfrm>
            <a:off x="1707328" y="3651742"/>
            <a:ext cx="8879760" cy="2914200"/>
            <a:chOff x="1707328" y="3651742"/>
            <a:chExt cx="8879760" cy="29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6782BF83-5527-4817-AC16-D923362A4B5F}"/>
                    </a:ext>
                  </a:extLst>
                </p14:cNvPr>
                <p14:cNvContentPartPr/>
                <p14:nvPr/>
              </p14:nvContentPartPr>
              <p14:xfrm>
                <a:off x="7115968" y="4453462"/>
                <a:ext cx="250920" cy="22608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6782BF83-5527-4817-AC16-D923362A4B5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06968" y="4444822"/>
                  <a:ext cx="268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A38FE794-36B5-4BE1-93E5-1C679D56DB09}"/>
                    </a:ext>
                  </a:extLst>
                </p14:cNvPr>
                <p14:cNvContentPartPr/>
                <p14:nvPr/>
              </p14:nvContentPartPr>
              <p14:xfrm>
                <a:off x="7263568" y="4396582"/>
                <a:ext cx="115560" cy="1540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A38FE794-36B5-4BE1-93E5-1C679D56DB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54568" y="4387582"/>
                  <a:ext cx="133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F8901AB3-23FE-448F-93A4-79552AC8D682}"/>
                    </a:ext>
                  </a:extLst>
                </p14:cNvPr>
                <p14:cNvContentPartPr/>
                <p14:nvPr/>
              </p14:nvContentPartPr>
              <p14:xfrm>
                <a:off x="7036408" y="4079422"/>
                <a:ext cx="308880" cy="19152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F8901AB3-23FE-448F-93A4-79552AC8D6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27768" y="4070422"/>
                  <a:ext cx="326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382A232D-74DB-484C-8C6A-B42DE85F47C3}"/>
                    </a:ext>
                  </a:extLst>
                </p14:cNvPr>
                <p14:cNvContentPartPr/>
                <p14:nvPr/>
              </p14:nvContentPartPr>
              <p14:xfrm>
                <a:off x="7246648" y="4037662"/>
                <a:ext cx="107280" cy="810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382A232D-74DB-484C-8C6A-B42DE85F47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38008" y="4028662"/>
                  <a:ext cx="124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24B7D735-5A34-4DDB-AF79-3089BE140CD8}"/>
                    </a:ext>
                  </a:extLst>
                </p14:cNvPr>
                <p14:cNvContentPartPr/>
                <p14:nvPr/>
              </p14:nvContentPartPr>
              <p14:xfrm>
                <a:off x="6076648" y="3697462"/>
                <a:ext cx="281160" cy="291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24B7D735-5A34-4DDB-AF79-3089BE140CD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67648" y="3688822"/>
                  <a:ext cx="298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87CE27D-9B78-41D0-9CC3-A6A128110B85}"/>
                    </a:ext>
                  </a:extLst>
                </p14:cNvPr>
                <p14:cNvContentPartPr/>
                <p14:nvPr/>
              </p14:nvContentPartPr>
              <p14:xfrm>
                <a:off x="6291208" y="3651742"/>
                <a:ext cx="112680" cy="1468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87CE27D-9B78-41D0-9CC3-A6A128110B8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82208" y="3642742"/>
                  <a:ext cx="13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380DAD17-ADEB-43EF-A5B5-13F85D9DC798}"/>
                    </a:ext>
                  </a:extLst>
                </p14:cNvPr>
                <p14:cNvContentPartPr/>
                <p14:nvPr/>
              </p14:nvContentPartPr>
              <p14:xfrm>
                <a:off x="6037048" y="4014262"/>
                <a:ext cx="316800" cy="16020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380DAD17-ADEB-43EF-A5B5-13F85D9DC7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28048" y="4005262"/>
                  <a:ext cx="334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504FADF2-14FB-4AE6-93C6-5EE9060C9651}"/>
                    </a:ext>
                  </a:extLst>
                </p14:cNvPr>
                <p14:cNvContentPartPr/>
                <p14:nvPr/>
              </p14:nvContentPartPr>
              <p14:xfrm>
                <a:off x="6274648" y="3978622"/>
                <a:ext cx="94320" cy="1080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504FADF2-14FB-4AE6-93C6-5EE9060C96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66008" y="3969982"/>
                  <a:ext cx="111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B525BF1D-0CD0-4C8C-9824-312F4C903B48}"/>
                    </a:ext>
                  </a:extLst>
                </p14:cNvPr>
                <p14:cNvContentPartPr/>
                <p14:nvPr/>
              </p14:nvContentPartPr>
              <p14:xfrm>
                <a:off x="5920768" y="4095262"/>
                <a:ext cx="514080" cy="43164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B525BF1D-0CD0-4C8C-9824-312F4C903B4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12128" y="4086262"/>
                  <a:ext cx="5317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7B3F6737-C6DE-4980-B589-4FCF0D7AE013}"/>
                    </a:ext>
                  </a:extLst>
                </p14:cNvPr>
                <p14:cNvContentPartPr/>
                <p14:nvPr/>
              </p14:nvContentPartPr>
              <p14:xfrm>
                <a:off x="5899888" y="4423942"/>
                <a:ext cx="98280" cy="15660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7B3F6737-C6DE-4980-B589-4FCF0D7AE01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91248" y="4414942"/>
                  <a:ext cx="115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8216F6B1-A443-4086-8080-4A70335572B4}"/>
                    </a:ext>
                  </a:extLst>
                </p14:cNvPr>
                <p14:cNvContentPartPr/>
                <p14:nvPr/>
              </p14:nvContentPartPr>
              <p14:xfrm>
                <a:off x="5684248" y="3815902"/>
                <a:ext cx="722520" cy="73764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8216F6B1-A443-4086-8080-4A70335572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75248" y="3807262"/>
                  <a:ext cx="74016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0B07F475-451B-4192-8743-641B6C89AC47}"/>
                    </a:ext>
                  </a:extLst>
                </p14:cNvPr>
                <p14:cNvContentPartPr/>
                <p14:nvPr/>
              </p14:nvContentPartPr>
              <p14:xfrm>
                <a:off x="5667688" y="4378582"/>
                <a:ext cx="177120" cy="1414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0B07F475-451B-4192-8743-641B6C89AC4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59048" y="4369582"/>
                  <a:ext cx="194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7645F787-6231-4444-8032-75037A6876A8}"/>
                    </a:ext>
                  </a:extLst>
                </p14:cNvPr>
                <p14:cNvContentPartPr/>
                <p14:nvPr/>
              </p14:nvContentPartPr>
              <p14:xfrm>
                <a:off x="6809248" y="4117582"/>
                <a:ext cx="676080" cy="6134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7645F787-6231-4444-8032-75037A6876A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00608" y="4108582"/>
                  <a:ext cx="69372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008" name="墨迹 43007">
                  <a:extLst>
                    <a:ext uri="{FF2B5EF4-FFF2-40B4-BE49-F238E27FC236}">
                      <a16:creationId xmlns:a16="http://schemas.microsoft.com/office/drawing/2014/main" id="{915EE6A6-3059-4B62-8F97-E2E91E250521}"/>
                    </a:ext>
                  </a:extLst>
                </p14:cNvPr>
                <p14:cNvContentPartPr/>
                <p14:nvPr/>
              </p14:nvContentPartPr>
              <p14:xfrm>
                <a:off x="6781168" y="4673782"/>
                <a:ext cx="116280" cy="81360"/>
              </p14:xfrm>
            </p:contentPart>
          </mc:Choice>
          <mc:Fallback>
            <p:pic>
              <p:nvPicPr>
                <p:cNvPr id="43008" name="墨迹 43007">
                  <a:extLst>
                    <a:ext uri="{FF2B5EF4-FFF2-40B4-BE49-F238E27FC236}">
                      <a16:creationId xmlns:a16="http://schemas.microsoft.com/office/drawing/2014/main" id="{915EE6A6-3059-4B62-8F97-E2E91E25052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72168" y="4665142"/>
                  <a:ext cx="133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010" name="墨迹 43009">
                  <a:extLst>
                    <a:ext uri="{FF2B5EF4-FFF2-40B4-BE49-F238E27FC236}">
                      <a16:creationId xmlns:a16="http://schemas.microsoft.com/office/drawing/2014/main" id="{DF4FB1D8-CB90-47E3-BD55-207EDC81499B}"/>
                    </a:ext>
                  </a:extLst>
                </p14:cNvPr>
                <p14:cNvContentPartPr/>
                <p14:nvPr/>
              </p14:nvContentPartPr>
              <p14:xfrm>
                <a:off x="5826448" y="4541302"/>
                <a:ext cx="2924640" cy="673560"/>
              </p14:xfrm>
            </p:contentPart>
          </mc:Choice>
          <mc:Fallback>
            <p:pic>
              <p:nvPicPr>
                <p:cNvPr id="43010" name="墨迹 43009">
                  <a:extLst>
                    <a:ext uri="{FF2B5EF4-FFF2-40B4-BE49-F238E27FC236}">
                      <a16:creationId xmlns:a16="http://schemas.microsoft.com/office/drawing/2014/main" id="{DF4FB1D8-CB90-47E3-BD55-207EDC8149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17808" y="4532662"/>
                  <a:ext cx="294228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015" name="墨迹 43014">
                  <a:extLst>
                    <a:ext uri="{FF2B5EF4-FFF2-40B4-BE49-F238E27FC236}">
                      <a16:creationId xmlns:a16="http://schemas.microsoft.com/office/drawing/2014/main" id="{3B9E93E5-56B9-4CE3-847C-4AD9FBB61F82}"/>
                    </a:ext>
                  </a:extLst>
                </p14:cNvPr>
                <p14:cNvContentPartPr/>
                <p14:nvPr/>
              </p14:nvContentPartPr>
              <p14:xfrm>
                <a:off x="1707328" y="4446982"/>
                <a:ext cx="8879760" cy="2118960"/>
              </p14:xfrm>
            </p:contentPart>
          </mc:Choice>
          <mc:Fallback>
            <p:pic>
              <p:nvPicPr>
                <p:cNvPr id="43015" name="墨迹 43014">
                  <a:extLst>
                    <a:ext uri="{FF2B5EF4-FFF2-40B4-BE49-F238E27FC236}">
                      <a16:creationId xmlns:a16="http://schemas.microsoft.com/office/drawing/2014/main" id="{3B9E93E5-56B9-4CE3-847C-4AD9FBB61F8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98328" y="4438342"/>
                  <a:ext cx="8897400" cy="21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3017" name="墨迹 43016">
                <a:extLst>
                  <a:ext uri="{FF2B5EF4-FFF2-40B4-BE49-F238E27FC236}">
                    <a16:creationId xmlns:a16="http://schemas.microsoft.com/office/drawing/2014/main" id="{3EB77EFF-2558-4E40-8C69-9E14E28F8F20}"/>
                  </a:ext>
                </a:extLst>
              </p14:cNvPr>
              <p14:cNvContentPartPr/>
              <p14:nvPr/>
            </p14:nvContentPartPr>
            <p14:xfrm>
              <a:off x="1623088" y="5934502"/>
              <a:ext cx="432720" cy="389880"/>
            </p14:xfrm>
          </p:contentPart>
        </mc:Choice>
        <mc:Fallback>
          <p:pic>
            <p:nvPicPr>
              <p:cNvPr id="43017" name="墨迹 43016">
                <a:extLst>
                  <a:ext uri="{FF2B5EF4-FFF2-40B4-BE49-F238E27FC236}">
                    <a16:creationId xmlns:a16="http://schemas.microsoft.com/office/drawing/2014/main" id="{3EB77EFF-2558-4E40-8C69-9E14E28F8F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614448" y="5925502"/>
                <a:ext cx="4503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3018" name="墨迹 43017">
                <a:extLst>
                  <a:ext uri="{FF2B5EF4-FFF2-40B4-BE49-F238E27FC236}">
                    <a16:creationId xmlns:a16="http://schemas.microsoft.com/office/drawing/2014/main" id="{0B1B8896-AF4A-4234-A135-BBF29A0022DC}"/>
                  </a:ext>
                </a:extLst>
              </p14:cNvPr>
              <p14:cNvContentPartPr/>
              <p14:nvPr/>
            </p14:nvContentPartPr>
            <p14:xfrm>
              <a:off x="1552168" y="6212782"/>
              <a:ext cx="247680" cy="165960"/>
            </p14:xfrm>
          </p:contentPart>
        </mc:Choice>
        <mc:Fallback>
          <p:pic>
            <p:nvPicPr>
              <p:cNvPr id="43018" name="墨迹 43017">
                <a:extLst>
                  <a:ext uri="{FF2B5EF4-FFF2-40B4-BE49-F238E27FC236}">
                    <a16:creationId xmlns:a16="http://schemas.microsoft.com/office/drawing/2014/main" id="{0B1B8896-AF4A-4234-A135-BBF29A0022D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43528" y="6204142"/>
                <a:ext cx="265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3019" name="墨迹 43018">
                <a:extLst>
                  <a:ext uri="{FF2B5EF4-FFF2-40B4-BE49-F238E27FC236}">
                    <a16:creationId xmlns:a16="http://schemas.microsoft.com/office/drawing/2014/main" id="{611575EE-CCF7-43E3-BF5F-D19E46683DC9}"/>
                  </a:ext>
                </a:extLst>
              </p14:cNvPr>
              <p14:cNvContentPartPr/>
              <p14:nvPr/>
            </p14:nvContentPartPr>
            <p14:xfrm>
              <a:off x="1751248" y="6201622"/>
              <a:ext cx="349920" cy="265680"/>
            </p14:xfrm>
          </p:contentPart>
        </mc:Choice>
        <mc:Fallback>
          <p:pic>
            <p:nvPicPr>
              <p:cNvPr id="43019" name="墨迹 43018">
                <a:extLst>
                  <a:ext uri="{FF2B5EF4-FFF2-40B4-BE49-F238E27FC236}">
                    <a16:creationId xmlns:a16="http://schemas.microsoft.com/office/drawing/2014/main" id="{611575EE-CCF7-43E3-BF5F-D19E46683DC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742608" y="6192982"/>
                <a:ext cx="3675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020" name="墨迹 43019">
                <a:extLst>
                  <a:ext uri="{FF2B5EF4-FFF2-40B4-BE49-F238E27FC236}">
                    <a16:creationId xmlns:a16="http://schemas.microsoft.com/office/drawing/2014/main" id="{15C696E8-F7FB-4A73-8A2E-0D65C11B013C}"/>
                  </a:ext>
                </a:extLst>
              </p14:cNvPr>
              <p14:cNvContentPartPr/>
              <p14:nvPr/>
            </p14:nvContentPartPr>
            <p14:xfrm>
              <a:off x="1703008" y="6406102"/>
              <a:ext cx="385560" cy="104040"/>
            </p14:xfrm>
          </p:contentPart>
        </mc:Choice>
        <mc:Fallback>
          <p:pic>
            <p:nvPicPr>
              <p:cNvPr id="43020" name="墨迹 43019">
                <a:extLst>
                  <a:ext uri="{FF2B5EF4-FFF2-40B4-BE49-F238E27FC236}">
                    <a16:creationId xmlns:a16="http://schemas.microsoft.com/office/drawing/2014/main" id="{15C696E8-F7FB-4A73-8A2E-0D65C11B013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694008" y="6397102"/>
                <a:ext cx="4032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3024" name="墨迹 43023">
                <a:extLst>
                  <a:ext uri="{FF2B5EF4-FFF2-40B4-BE49-F238E27FC236}">
                    <a16:creationId xmlns:a16="http://schemas.microsoft.com/office/drawing/2014/main" id="{DB7771B9-75A6-4B02-8024-27973F915A59}"/>
                  </a:ext>
                </a:extLst>
              </p14:cNvPr>
              <p14:cNvContentPartPr/>
              <p14:nvPr/>
            </p14:nvContentPartPr>
            <p14:xfrm>
              <a:off x="1634608" y="6224662"/>
              <a:ext cx="3120480" cy="585360"/>
            </p14:xfrm>
          </p:contentPart>
        </mc:Choice>
        <mc:Fallback>
          <p:pic>
            <p:nvPicPr>
              <p:cNvPr id="43024" name="墨迹 43023">
                <a:extLst>
                  <a:ext uri="{FF2B5EF4-FFF2-40B4-BE49-F238E27FC236}">
                    <a16:creationId xmlns:a16="http://schemas.microsoft.com/office/drawing/2014/main" id="{DB7771B9-75A6-4B02-8024-27973F915A5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25608" y="6215662"/>
                <a:ext cx="3138120" cy="60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027" name="组合 43026">
            <a:extLst>
              <a:ext uri="{FF2B5EF4-FFF2-40B4-BE49-F238E27FC236}">
                <a16:creationId xmlns:a16="http://schemas.microsoft.com/office/drawing/2014/main" id="{4A5C61D9-0414-4753-9BA6-F2E5C0568C03}"/>
              </a:ext>
            </a:extLst>
          </p:cNvPr>
          <p:cNvGrpSpPr/>
          <p:nvPr/>
        </p:nvGrpSpPr>
        <p:grpSpPr>
          <a:xfrm>
            <a:off x="2639728" y="6235822"/>
            <a:ext cx="2146320" cy="466920"/>
            <a:chOff x="2639728" y="6235822"/>
            <a:chExt cx="214632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3022" name="墨迹 43021">
                  <a:extLst>
                    <a:ext uri="{FF2B5EF4-FFF2-40B4-BE49-F238E27FC236}">
                      <a16:creationId xmlns:a16="http://schemas.microsoft.com/office/drawing/2014/main" id="{9C58EBB4-EDD2-47E9-BA2B-595BCE654BBA}"/>
                    </a:ext>
                  </a:extLst>
                </p14:cNvPr>
                <p14:cNvContentPartPr/>
                <p14:nvPr/>
              </p14:nvContentPartPr>
              <p14:xfrm>
                <a:off x="2661328" y="6235822"/>
                <a:ext cx="445320" cy="336240"/>
              </p14:xfrm>
            </p:contentPart>
          </mc:Choice>
          <mc:Fallback>
            <p:pic>
              <p:nvPicPr>
                <p:cNvPr id="43022" name="墨迹 43021">
                  <a:extLst>
                    <a:ext uri="{FF2B5EF4-FFF2-40B4-BE49-F238E27FC236}">
                      <a16:creationId xmlns:a16="http://schemas.microsoft.com/office/drawing/2014/main" id="{9C58EBB4-EDD2-47E9-BA2B-595BCE654BB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52688" y="6226822"/>
                  <a:ext cx="462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3023" name="墨迹 43022">
                  <a:extLst>
                    <a:ext uri="{FF2B5EF4-FFF2-40B4-BE49-F238E27FC236}">
                      <a16:creationId xmlns:a16="http://schemas.microsoft.com/office/drawing/2014/main" id="{B7C1CB41-A4AC-4AE7-B376-6264EB247FA3}"/>
                    </a:ext>
                  </a:extLst>
                </p14:cNvPr>
                <p14:cNvContentPartPr/>
                <p14:nvPr/>
              </p14:nvContentPartPr>
              <p14:xfrm>
                <a:off x="2639728" y="6508342"/>
                <a:ext cx="118440" cy="115200"/>
              </p14:xfrm>
            </p:contentPart>
          </mc:Choice>
          <mc:Fallback>
            <p:pic>
              <p:nvPicPr>
                <p:cNvPr id="43023" name="墨迹 43022">
                  <a:extLst>
                    <a:ext uri="{FF2B5EF4-FFF2-40B4-BE49-F238E27FC236}">
                      <a16:creationId xmlns:a16="http://schemas.microsoft.com/office/drawing/2014/main" id="{B7C1CB41-A4AC-4AE7-B376-6264EB247F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30728" y="6499342"/>
                  <a:ext cx="136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3026" name="墨迹 43025">
                  <a:extLst>
                    <a:ext uri="{FF2B5EF4-FFF2-40B4-BE49-F238E27FC236}">
                      <a16:creationId xmlns:a16="http://schemas.microsoft.com/office/drawing/2014/main" id="{230D4495-5993-4EC7-88C9-E8C45853A2B6}"/>
                    </a:ext>
                  </a:extLst>
                </p14:cNvPr>
                <p14:cNvContentPartPr/>
                <p14:nvPr/>
              </p14:nvContentPartPr>
              <p14:xfrm>
                <a:off x="2674648" y="6262102"/>
                <a:ext cx="2111400" cy="440640"/>
              </p14:xfrm>
            </p:contentPart>
          </mc:Choice>
          <mc:Fallback>
            <p:pic>
              <p:nvPicPr>
                <p:cNvPr id="43026" name="墨迹 43025">
                  <a:extLst>
                    <a:ext uri="{FF2B5EF4-FFF2-40B4-BE49-F238E27FC236}">
                      <a16:creationId xmlns:a16="http://schemas.microsoft.com/office/drawing/2014/main" id="{230D4495-5993-4EC7-88C9-E8C45853A2B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65648" y="6253102"/>
                  <a:ext cx="212904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30" name="组合 43029">
            <a:extLst>
              <a:ext uri="{FF2B5EF4-FFF2-40B4-BE49-F238E27FC236}">
                <a16:creationId xmlns:a16="http://schemas.microsoft.com/office/drawing/2014/main" id="{A28499B4-1A47-4630-A121-0BFE957DE623}"/>
              </a:ext>
            </a:extLst>
          </p:cNvPr>
          <p:cNvGrpSpPr/>
          <p:nvPr/>
        </p:nvGrpSpPr>
        <p:grpSpPr>
          <a:xfrm>
            <a:off x="5974408" y="6031342"/>
            <a:ext cx="285120" cy="160920"/>
            <a:chOff x="5974408" y="6031342"/>
            <a:chExt cx="28512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3028" name="墨迹 43027">
                  <a:extLst>
                    <a:ext uri="{FF2B5EF4-FFF2-40B4-BE49-F238E27FC236}">
                      <a16:creationId xmlns:a16="http://schemas.microsoft.com/office/drawing/2014/main" id="{59B0A0D6-F0FD-4E3F-9A76-33A764ACC505}"/>
                    </a:ext>
                  </a:extLst>
                </p14:cNvPr>
                <p14:cNvContentPartPr/>
                <p14:nvPr/>
              </p14:nvContentPartPr>
              <p14:xfrm>
                <a:off x="5974408" y="6053662"/>
                <a:ext cx="272880" cy="82080"/>
              </p14:xfrm>
            </p:contentPart>
          </mc:Choice>
          <mc:Fallback>
            <p:pic>
              <p:nvPicPr>
                <p:cNvPr id="43028" name="墨迹 43027">
                  <a:extLst>
                    <a:ext uri="{FF2B5EF4-FFF2-40B4-BE49-F238E27FC236}">
                      <a16:creationId xmlns:a16="http://schemas.microsoft.com/office/drawing/2014/main" id="{59B0A0D6-F0FD-4E3F-9A76-33A764ACC50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965408" y="6044662"/>
                  <a:ext cx="290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3029" name="墨迹 43028">
                  <a:extLst>
                    <a:ext uri="{FF2B5EF4-FFF2-40B4-BE49-F238E27FC236}">
                      <a16:creationId xmlns:a16="http://schemas.microsoft.com/office/drawing/2014/main" id="{81304E28-28D9-4231-9866-83870C8D290D}"/>
                    </a:ext>
                  </a:extLst>
                </p14:cNvPr>
                <p14:cNvContentPartPr/>
                <p14:nvPr/>
              </p14:nvContentPartPr>
              <p14:xfrm>
                <a:off x="6094648" y="6031342"/>
                <a:ext cx="164880" cy="160920"/>
              </p14:xfrm>
            </p:contentPart>
          </mc:Choice>
          <mc:Fallback>
            <p:pic>
              <p:nvPicPr>
                <p:cNvPr id="43029" name="墨迹 43028">
                  <a:extLst>
                    <a:ext uri="{FF2B5EF4-FFF2-40B4-BE49-F238E27FC236}">
                      <a16:creationId xmlns:a16="http://schemas.microsoft.com/office/drawing/2014/main" id="{81304E28-28D9-4231-9866-83870C8D290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85648" y="6022342"/>
                  <a:ext cx="182520" cy="178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BA29-F8AF-4DC3-AAD4-86C83143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447800"/>
          </a:xfrm>
        </p:spPr>
        <p:txBody>
          <a:bodyPr/>
          <a:lstStyle/>
          <a:p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110A9-128F-444D-AF2A-0EDE1407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667000"/>
            <a:ext cx="10591800" cy="685800"/>
          </a:xfrm>
        </p:spPr>
        <p:txBody>
          <a:bodyPr/>
          <a:lstStyle/>
          <a:p>
            <a:r>
              <a:rPr lang="zh-CN" altLang="en-US" dirty="0"/>
              <a:t>自学。 </a:t>
            </a:r>
          </a:p>
        </p:txBody>
      </p:sp>
    </p:spTree>
    <p:extLst>
      <p:ext uri="{BB962C8B-B14F-4D97-AF65-F5344CB8AC3E}">
        <p14:creationId xmlns:p14="http://schemas.microsoft.com/office/powerpoint/2010/main" val="278042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752600"/>
          </a:xfrm>
        </p:spPr>
        <p:txBody>
          <a:bodyPr/>
          <a:lstStyle/>
          <a:p>
            <a:r>
              <a:rPr lang="zh-CN" altLang="en-US" dirty="0"/>
              <a:t>栈是一种</a:t>
            </a:r>
            <a:r>
              <a:rPr lang="zh-CN" altLang="en-US" dirty="0">
                <a:solidFill>
                  <a:srgbClr val="00B050"/>
                </a:solidFill>
              </a:rPr>
              <a:t>只能在一端</a:t>
            </a:r>
            <a:r>
              <a:rPr lang="zh-CN" altLang="en-US" dirty="0"/>
              <a:t>进行插入或删除操作的线性表。</a:t>
            </a:r>
          </a:p>
          <a:p>
            <a:r>
              <a:rPr lang="zh-CN" altLang="en-US" dirty="0"/>
              <a:t>栈只能</a:t>
            </a:r>
            <a:r>
              <a:rPr lang="zh-CN" altLang="en-US" dirty="0">
                <a:solidFill>
                  <a:srgbClr val="00B050"/>
                </a:solidFill>
              </a:rPr>
              <a:t>选取同一个端点</a:t>
            </a:r>
            <a:r>
              <a:rPr lang="zh-CN" altLang="en-US" dirty="0"/>
              <a:t>进行插入和删除操作</a:t>
            </a:r>
          </a:p>
          <a:p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FDAA88-BCA8-440E-8BF5-81CF98A8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4018158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A2D66B-F30B-4A53-8CEC-F36CB2101BA5}"/>
              </a:ext>
            </a:extLst>
          </p:cNvPr>
          <p:cNvGrpSpPr/>
          <p:nvPr/>
        </p:nvGrpSpPr>
        <p:grpSpPr>
          <a:xfrm>
            <a:off x="2743200" y="4665858"/>
            <a:ext cx="5832475" cy="856944"/>
            <a:chOff x="1476375" y="3890977"/>
            <a:chExt cx="5832475" cy="856944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82D6960-08B2-47B2-A36C-081360B36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F2E3E56-6971-427B-9C5E-10C28A0AC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24FAE54-98C2-4A81-A6B1-562A7D3B6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8351FDF-10E1-473B-9385-674FF2277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0" name="TextBox 11">
            <a:extLst>
              <a:ext uri="{FF2B5EF4-FFF2-40B4-BE49-F238E27FC236}">
                <a16:creationId xmlns:a16="http://schemas.microsoft.com/office/drawing/2014/main" id="{CD4916D5-D9BC-46BE-85D3-69A6F663836B}"/>
              </a:ext>
            </a:extLst>
          </p:cNvPr>
          <p:cNvSpPr txBox="1"/>
          <p:nvPr/>
        </p:nvSpPr>
        <p:spPr>
          <a:xfrm>
            <a:off x="4695816" y="356093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BA29-F8AF-4DC3-AAD4-86C83143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队列 </a:t>
            </a:r>
            <a:r>
              <a:rPr lang="en-US" altLang="zh-CN" dirty="0"/>
              <a:t>- 3.2.1 </a:t>
            </a:r>
            <a:r>
              <a:rPr lang="zh-CN" altLang="en-US" dirty="0"/>
              <a:t>队列的定义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110A9-128F-444D-AF2A-0EDE1407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685800"/>
          </a:xfrm>
        </p:spPr>
        <p:txBody>
          <a:bodyPr/>
          <a:lstStyle/>
          <a:p>
            <a:r>
              <a:rPr lang="zh-CN" altLang="en-US" dirty="0"/>
              <a:t>队列</a:t>
            </a:r>
            <a:r>
              <a:rPr lang="en-US" altLang="zh-CN" dirty="0"/>
              <a:t>(Queue)</a:t>
            </a:r>
            <a:r>
              <a:rPr lang="zh-CN" altLang="en-US" dirty="0"/>
              <a:t>简称队，它也是一种运算受限的线性表。 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ECFAA07C-A5F8-4484-A9A9-07107B6E9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56" y="5259350"/>
            <a:ext cx="9353576" cy="4540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队列只能选取</a:t>
            </a:r>
            <a:r>
              <a:rPr kumimoji="1"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一个端点</a:t>
            </a:r>
            <a:r>
              <a:rPr kumimoji="1"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进行</a:t>
            </a:r>
            <a:r>
              <a:rPr kumimoji="1"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</a:t>
            </a:r>
            <a:r>
              <a:rPr kumimoji="1"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操作，</a:t>
            </a:r>
            <a:r>
              <a:rPr kumimoji="1"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另一个端</a:t>
            </a:r>
            <a:r>
              <a:rPr kumimoji="1"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点进行</a:t>
            </a:r>
            <a:r>
              <a:rPr kumimoji="1" lang="zh-CN" altLang="en-US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删除</a:t>
            </a:r>
            <a:r>
              <a:rPr kumimoji="1"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EC14C3-1F55-435C-B144-BCBE1FEC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D9DFD5-1F17-4A58-BEBC-7AB41232932E}"/>
              </a:ext>
            </a:extLst>
          </p:cNvPr>
          <p:cNvGrpSpPr/>
          <p:nvPr/>
        </p:nvGrpSpPr>
        <p:grpSpPr>
          <a:xfrm>
            <a:off x="1476375" y="3874316"/>
            <a:ext cx="5832475" cy="918499"/>
            <a:chOff x="1476375" y="3890977"/>
            <a:chExt cx="5832475" cy="918499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1906CAA-4101-44BD-9790-CA69B9120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E9693D3-E40C-45EB-8E82-8CAAB20CE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5232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2D1C09B-1C79-448A-9CF5-F207EE4D4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6D1B3290-9D81-4370-B014-E18AB038A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5232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1" name="TextBox 17">
            <a:extLst>
              <a:ext uri="{FF2B5EF4-FFF2-40B4-BE49-F238E27FC236}">
                <a16:creationId xmlns:a16="http://schemas.microsoft.com/office/drawing/2014/main" id="{F40FCEB5-0302-4207-BCBC-67248C8C9381}"/>
              </a:ext>
            </a:extLst>
          </p:cNvPr>
          <p:cNvSpPr txBox="1"/>
          <p:nvPr/>
        </p:nvSpPr>
        <p:spPr>
          <a:xfrm>
            <a:off x="3352800" y="2747109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8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596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11658600" cy="361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sz="2500" dirty="0"/>
              <a:t>把进行插入的一端称做</a:t>
            </a:r>
            <a:r>
              <a:rPr lang="zh-CN" altLang="en-US" sz="2500" dirty="0">
                <a:solidFill>
                  <a:srgbClr val="C00000"/>
                </a:solidFill>
              </a:rPr>
              <a:t>队尾（</a:t>
            </a:r>
            <a:r>
              <a:rPr lang="en-US" altLang="zh-CN" sz="2500" dirty="0">
                <a:solidFill>
                  <a:srgbClr val="C00000"/>
                </a:solidFill>
              </a:rPr>
              <a:t>rear</a:t>
            </a:r>
            <a:r>
              <a:rPr lang="zh-CN" altLang="en-US" sz="2500" dirty="0">
                <a:solidFill>
                  <a:srgbClr val="C00000"/>
                </a:solidFill>
              </a:rPr>
              <a:t>）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r>
              <a:rPr lang="zh-CN" altLang="en-US" sz="2500" dirty="0"/>
              <a:t>进行删除的一端称做</a:t>
            </a:r>
            <a:r>
              <a:rPr lang="zh-CN" altLang="en-US" sz="2500" dirty="0">
                <a:solidFill>
                  <a:srgbClr val="C00000"/>
                </a:solidFill>
              </a:rPr>
              <a:t>队首</a:t>
            </a:r>
            <a:r>
              <a:rPr lang="zh-CN" altLang="en-US" sz="2500" dirty="0"/>
              <a:t>或</a:t>
            </a:r>
            <a:r>
              <a:rPr lang="zh-CN" altLang="en-US" sz="2500" dirty="0">
                <a:solidFill>
                  <a:srgbClr val="C00000"/>
                </a:solidFill>
              </a:rPr>
              <a:t>队头（</a:t>
            </a:r>
            <a:r>
              <a:rPr lang="en-US" altLang="zh-CN" sz="2500" dirty="0">
                <a:solidFill>
                  <a:srgbClr val="C00000"/>
                </a:solidFill>
              </a:rPr>
              <a:t>front</a:t>
            </a:r>
            <a:r>
              <a:rPr lang="zh-CN" altLang="en-US" sz="2500" dirty="0">
                <a:solidFill>
                  <a:srgbClr val="C00000"/>
                </a:solidFill>
              </a:rPr>
              <a:t>）</a:t>
            </a:r>
            <a:r>
              <a:rPr lang="zh-CN" altLang="en-US" sz="2500" dirty="0"/>
              <a:t>。</a:t>
            </a:r>
          </a:p>
          <a:p>
            <a:r>
              <a:rPr lang="zh-CN" altLang="en-US" sz="2500" dirty="0"/>
              <a:t>向队列中插入新元素称为</a:t>
            </a:r>
            <a:r>
              <a:rPr lang="zh-CN" altLang="en-US" sz="2500" dirty="0">
                <a:solidFill>
                  <a:srgbClr val="C00000"/>
                </a:solidFill>
              </a:rPr>
              <a:t>进队</a:t>
            </a:r>
            <a:r>
              <a:rPr lang="zh-CN" altLang="en-US" sz="2500" dirty="0"/>
              <a:t>或</a:t>
            </a:r>
            <a:r>
              <a:rPr lang="zh-CN" altLang="en-US" sz="2500" dirty="0">
                <a:solidFill>
                  <a:srgbClr val="C00000"/>
                </a:solidFill>
              </a:rPr>
              <a:t>入队</a:t>
            </a:r>
            <a:r>
              <a:rPr lang="zh-CN" altLang="en-US" sz="2500" dirty="0"/>
              <a:t>，新元素进队后就成为新的队尾元素。</a:t>
            </a:r>
            <a:endParaRPr lang="en-US" altLang="zh-CN" sz="2500" dirty="0"/>
          </a:p>
          <a:p>
            <a:r>
              <a:rPr lang="zh-CN" altLang="en-US" sz="2500" dirty="0"/>
              <a:t>从队列中删除元素称为</a:t>
            </a:r>
            <a:r>
              <a:rPr lang="zh-CN" altLang="en-US" sz="2500" dirty="0">
                <a:solidFill>
                  <a:srgbClr val="C00000"/>
                </a:solidFill>
              </a:rPr>
              <a:t>出队</a:t>
            </a:r>
            <a:r>
              <a:rPr lang="zh-CN" altLang="en-US" sz="2500" dirty="0"/>
              <a:t>或</a:t>
            </a:r>
            <a:r>
              <a:rPr lang="zh-CN" altLang="en-US" sz="2500" dirty="0">
                <a:solidFill>
                  <a:srgbClr val="C00000"/>
                </a:solidFill>
              </a:rPr>
              <a:t>离队</a:t>
            </a:r>
            <a:r>
              <a:rPr lang="zh-CN" altLang="en-US" sz="2500" dirty="0"/>
              <a:t>，元素出队后，其后继元素就成为队首元素。</a:t>
            </a:r>
            <a:endParaRPr lang="en-US" altLang="zh-CN" sz="2500" dirty="0"/>
          </a:p>
          <a:p>
            <a:r>
              <a:rPr lang="zh-CN" altLang="en-US" sz="2500" dirty="0"/>
              <a:t>队列具有</a:t>
            </a:r>
            <a:r>
              <a:rPr lang="zh-CN" altLang="en-US" sz="2500" dirty="0">
                <a:solidFill>
                  <a:srgbClr val="C00000"/>
                </a:solidFill>
              </a:rPr>
              <a:t>先进先出</a:t>
            </a:r>
            <a:r>
              <a:rPr lang="zh-CN" altLang="en-US" sz="2500" dirty="0"/>
              <a:t> </a:t>
            </a:r>
            <a:r>
              <a:rPr lang="en-US" altLang="zh-CN" sz="2500" dirty="0"/>
              <a:t>(Fist In Fist Out</a:t>
            </a:r>
            <a:r>
              <a:rPr lang="zh-CN" altLang="en-US" sz="2500" dirty="0"/>
              <a:t>，缩写为</a:t>
            </a:r>
            <a:r>
              <a:rPr lang="en-US" altLang="zh-CN" sz="2500" dirty="0">
                <a:solidFill>
                  <a:srgbClr val="C00000"/>
                </a:solidFill>
              </a:rPr>
              <a:t>FIFO</a:t>
            </a:r>
            <a:r>
              <a:rPr lang="en-US" altLang="zh-CN" sz="2500" dirty="0"/>
              <a:t>)</a:t>
            </a:r>
            <a:r>
              <a:rPr lang="zh-CN" altLang="en-US" sz="2500" dirty="0"/>
              <a:t>的特性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505200" y="4719879"/>
            <a:ext cx="4824413" cy="5048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7897813" y="5296139"/>
            <a:ext cx="963612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3048000" y="5296139"/>
            <a:ext cx="963612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3956" y="5643843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ea typeface="楷体" pitchFamily="49" charset="-122"/>
                <a:cs typeface="Times New Roman" pitchFamily="18" charset="0"/>
              </a:rPr>
              <a:t>队列示意图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72546" y="4438884"/>
            <a:ext cx="1385017" cy="954107"/>
            <a:chOff x="928662" y="3671832"/>
            <a:chExt cx="950959" cy="954107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出队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74075" y="4481803"/>
            <a:ext cx="1508125" cy="954107"/>
            <a:chOff x="6996133" y="3714752"/>
            <a:chExt cx="933453" cy="954107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进队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416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AB3CE72-08F9-4C99-8169-2B19C5A69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队列的抽象数据类型定义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75D7470A-02C0-4B72-9811-2A6AB4D43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11480800" cy="51816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/>
              <a:t>ADT  Queue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800" dirty="0"/>
              <a:t>数据元素：可以是任意类型的数据，但必须属于同一个数据对象。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800" dirty="0"/>
              <a:t>关系：队列中数据元素之间是线性关系。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800" dirty="0"/>
              <a:t>基本操作：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InitQueue</a:t>
            </a:r>
            <a:r>
              <a:rPr lang="en-US" altLang="zh-CN" sz="1800" dirty="0"/>
              <a:t>(&amp;Q)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B050"/>
                </a:solidFill>
              </a:rPr>
              <a:t>初始化</a:t>
            </a:r>
            <a:r>
              <a:rPr lang="zh-CN" altLang="en-US" sz="1800" dirty="0"/>
              <a:t>操作。设置一个空队列。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IsEmpty</a:t>
            </a:r>
            <a:r>
              <a:rPr lang="en-US" altLang="zh-CN" sz="1800" dirty="0"/>
              <a:t>(Q)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B050"/>
                </a:solidFill>
              </a:rPr>
              <a:t>判空</a:t>
            </a:r>
            <a:r>
              <a:rPr lang="zh-CN" altLang="en-US" sz="1800" dirty="0"/>
              <a:t>操作。若队列为空，则返回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IsFull</a:t>
            </a:r>
            <a:r>
              <a:rPr lang="en-US" altLang="zh-CN" sz="1800" dirty="0"/>
              <a:t>(Q)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B050"/>
                </a:solidFill>
              </a:rPr>
              <a:t>判满</a:t>
            </a:r>
            <a:r>
              <a:rPr lang="zh-CN" altLang="en-US" sz="1800" dirty="0"/>
              <a:t>操作。若队列为满，则返回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EnterQueue</a:t>
            </a:r>
            <a:r>
              <a:rPr lang="en-US" altLang="zh-CN" sz="1800" dirty="0"/>
              <a:t>(&amp;Q</a:t>
            </a:r>
            <a:r>
              <a:rPr lang="zh-CN" altLang="en-US" sz="1800" dirty="0"/>
              <a:t>，</a:t>
            </a:r>
            <a:r>
              <a:rPr lang="en-US" altLang="zh-CN" sz="1800" dirty="0"/>
              <a:t>x)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B050"/>
                </a:solidFill>
              </a:rPr>
              <a:t>进队</a:t>
            </a:r>
            <a:r>
              <a:rPr lang="zh-CN" altLang="en-US" sz="1800" dirty="0"/>
              <a:t>操作。在队列</a:t>
            </a:r>
            <a:r>
              <a:rPr lang="en-US" altLang="zh-CN" sz="1800" dirty="0"/>
              <a:t>Q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00B050"/>
                </a:solidFill>
              </a:rPr>
              <a:t>队尾插入</a:t>
            </a:r>
            <a:r>
              <a:rPr lang="en-US" altLang="zh-CN" sz="1800" dirty="0">
                <a:solidFill>
                  <a:srgbClr val="00B050"/>
                </a:solidFill>
              </a:rPr>
              <a:t>x</a:t>
            </a:r>
            <a:r>
              <a:rPr lang="zh-CN" altLang="en-US" sz="1800" dirty="0"/>
              <a:t>。操作成功，返回值为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DeleteQueue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Q,&amp;x</a:t>
            </a:r>
            <a:r>
              <a:rPr lang="en-US" altLang="zh-CN" sz="1800" dirty="0"/>
              <a:t>)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B050"/>
                </a:solidFill>
              </a:rPr>
              <a:t>出队</a:t>
            </a:r>
            <a:r>
              <a:rPr lang="zh-CN" altLang="en-US" sz="1800" dirty="0"/>
              <a:t>操作。使队列</a:t>
            </a:r>
            <a:r>
              <a:rPr lang="en-US" altLang="zh-CN" sz="1800" dirty="0"/>
              <a:t>Q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00B050"/>
                </a:solidFill>
              </a:rPr>
              <a:t>队头元素出队</a:t>
            </a:r>
            <a:r>
              <a:rPr lang="zh-CN" altLang="en-US" sz="1800" dirty="0"/>
              <a:t>，并用</a:t>
            </a:r>
            <a:r>
              <a:rPr lang="en-US" altLang="zh-CN" sz="1800" dirty="0"/>
              <a:t>x</a:t>
            </a:r>
            <a:r>
              <a:rPr lang="zh-CN" altLang="en-US" sz="1800" dirty="0"/>
              <a:t>带回其值。操作成功，返回值为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GetHead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Q,&amp;x</a:t>
            </a:r>
            <a:r>
              <a:rPr lang="zh-CN" altLang="en-US" sz="1800" dirty="0"/>
              <a:t>）：</a:t>
            </a:r>
            <a:r>
              <a:rPr lang="zh-CN" altLang="en-US" sz="1800" dirty="0">
                <a:solidFill>
                  <a:srgbClr val="00B050"/>
                </a:solidFill>
              </a:rPr>
              <a:t>取队头</a:t>
            </a:r>
            <a:r>
              <a:rPr lang="zh-CN" altLang="en-US" sz="1800" dirty="0"/>
              <a:t>元素操作。用</a:t>
            </a:r>
            <a:r>
              <a:rPr lang="en-US" altLang="zh-CN" sz="1800" dirty="0"/>
              <a:t>x</a:t>
            </a:r>
            <a:r>
              <a:rPr lang="zh-CN" altLang="en-US" sz="1800" dirty="0"/>
              <a:t>取得队头元素的值。操作成功，返回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ClearQueue</a:t>
            </a:r>
            <a:r>
              <a:rPr lang="en-US" altLang="zh-CN" sz="1800" dirty="0"/>
              <a:t>(&amp;Q)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B050"/>
                </a:solidFill>
              </a:rPr>
              <a:t>队列置</a:t>
            </a:r>
            <a:r>
              <a:rPr lang="zh-CN" altLang="en-US" sz="1800" dirty="0"/>
              <a:t>空操作。将队列</a:t>
            </a:r>
            <a:r>
              <a:rPr lang="en-US" altLang="zh-CN" sz="1800" dirty="0"/>
              <a:t>Q</a:t>
            </a:r>
            <a:r>
              <a:rPr lang="zh-CN" altLang="en-US" sz="1800" dirty="0"/>
              <a:t>置为空队列。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DestroyQueue</a:t>
            </a:r>
            <a:r>
              <a:rPr lang="en-US" altLang="zh-CN" sz="1800" dirty="0"/>
              <a:t>(&amp;Q)</a:t>
            </a:r>
            <a:r>
              <a:rPr lang="zh-CN" altLang="en-US" sz="1800" dirty="0"/>
              <a:t>： </a:t>
            </a:r>
            <a:r>
              <a:rPr lang="zh-CN" altLang="en-US" sz="1800" dirty="0">
                <a:solidFill>
                  <a:srgbClr val="00B050"/>
                </a:solidFill>
              </a:rPr>
              <a:t>队列销毁</a:t>
            </a:r>
            <a:r>
              <a:rPr lang="zh-CN" altLang="en-US" sz="1800" dirty="0"/>
              <a:t>操作。释放队列的空间。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BAC55DC-A9C1-419B-AF9C-0BD9C3A8E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队列的表示与实现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361B3328-F915-4D77-87A8-497A4ECA4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11480800" cy="4800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既然队列中元素逻辑关系与线性表的相同，队列可以采用与线性表相同的存储结构。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55A745-6119-424F-8F37-5EAC31F1774F}"/>
              </a:ext>
            </a:extLst>
          </p:cNvPr>
          <p:cNvGrpSpPr/>
          <p:nvPr/>
        </p:nvGrpSpPr>
        <p:grpSpPr>
          <a:xfrm>
            <a:off x="2819400" y="3450336"/>
            <a:ext cx="5741974" cy="1674157"/>
            <a:chOff x="2563826" y="4211659"/>
            <a:chExt cx="5741974" cy="167415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E127B641-BE03-48CA-A0EE-790060B62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82" y="4211659"/>
              <a:ext cx="99220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队列</a:t>
              </a: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6DAA758-C256-4D04-A74D-7A0994065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44" y="4714896"/>
              <a:ext cx="423863" cy="660400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0" y="416"/>
                </a:cxn>
              </a:cxnLst>
              <a:rect l="0" t="0" r="r" b="b"/>
              <a:pathLst>
                <a:path w="267" h="416">
                  <a:moveTo>
                    <a:pt x="267" y="0"/>
                  </a:moveTo>
                  <a:lnTo>
                    <a:pt x="0" y="41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D6B1D17-D97F-46AE-8BC6-472FEFA14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43" y="4714896"/>
              <a:ext cx="423857" cy="66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368"/>
                </a:cxn>
              </a:cxnLst>
              <a:rect l="0" t="0" r="r" b="b"/>
              <a:pathLst>
                <a:path w="256" h="368">
                  <a:moveTo>
                    <a:pt x="0" y="0"/>
                  </a:moveTo>
                  <a:lnTo>
                    <a:pt x="256" y="368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B6A387D-1C55-46FF-A774-10AB25591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826" y="5362596"/>
              <a:ext cx="193515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顺序队列</a:t>
              </a:r>
              <a:endPara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1E6CB88-5A37-440A-B553-E408D548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81" y="5362596"/>
              <a:ext cx="14398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链队列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A97F27C-B703-41BA-A94B-C67F21AD4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3680" y="4211659"/>
              <a:ext cx="1809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BBC6439-A636-435D-85B0-8AD8CC205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644" y="5362596"/>
              <a:ext cx="193515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9B6A1344-5893-45C8-B221-FD3FF1C87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643459"/>
              <a:ext cx="0" cy="7191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56230DD-18C6-4C36-8415-3CEA02A14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8FBEF4-81C6-4CB9-A4E3-3D3A1B5EA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23994"/>
            <a:ext cx="5867400" cy="2233599"/>
          </a:xfrm>
          <a:ln w="28575">
            <a:solidFill>
              <a:srgbClr val="C00000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/>
              <a:t>typedef struct Node{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</a:t>
            </a:r>
            <a:r>
              <a:rPr lang="en-US" altLang="zh-CN" sz="2300" dirty="0" err="1">
                <a:solidFill>
                  <a:srgbClr val="00B050"/>
                </a:solidFill>
              </a:rPr>
              <a:t>Queue</a:t>
            </a:r>
            <a:r>
              <a:rPr lang="en-US" altLang="zh-CN" sz="2300" dirty="0" err="1"/>
              <a:t>ElementType</a:t>
            </a:r>
            <a:r>
              <a:rPr lang="en-US" altLang="zh-CN" sz="2300" dirty="0"/>
              <a:t>  data; </a:t>
            </a:r>
            <a:r>
              <a:rPr lang="en-US" altLang="zh-CN" sz="2300" dirty="0">
                <a:solidFill>
                  <a:srgbClr val="CC00CC"/>
                </a:solidFill>
              </a:rPr>
              <a:t>/*</a:t>
            </a:r>
            <a:r>
              <a:rPr lang="zh-CN" altLang="en-US" sz="2300" dirty="0">
                <a:solidFill>
                  <a:srgbClr val="CC00CC"/>
                </a:solidFill>
              </a:rPr>
              <a:t>数据域*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struct Node        *next;      </a:t>
            </a:r>
            <a:r>
              <a:rPr lang="en-US" altLang="zh-CN" sz="2300" dirty="0">
                <a:solidFill>
                  <a:srgbClr val="CC00CC"/>
                </a:solidFill>
              </a:rPr>
              <a:t>/*</a:t>
            </a:r>
            <a:r>
              <a:rPr lang="zh-CN" altLang="en-US" sz="2300" dirty="0">
                <a:solidFill>
                  <a:srgbClr val="CC00CC"/>
                </a:solidFill>
              </a:rPr>
              <a:t>指针域*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}</a:t>
            </a:r>
            <a:r>
              <a:rPr lang="en-US" altLang="zh-CN" sz="2300" dirty="0" err="1">
                <a:solidFill>
                  <a:srgbClr val="00B050"/>
                </a:solidFill>
              </a:rPr>
              <a:t>LinkQueue</a:t>
            </a:r>
            <a:r>
              <a:rPr lang="en-US" altLang="zh-CN" sz="2300" dirty="0" err="1">
                <a:solidFill>
                  <a:srgbClr val="00B050"/>
                </a:solidFill>
                <a:highlight>
                  <a:srgbClr val="FFFF00"/>
                </a:highlight>
              </a:rPr>
              <a:t>Node</a:t>
            </a:r>
            <a:r>
              <a:rPr lang="en-US" altLang="zh-CN" sz="2300" dirty="0"/>
              <a:t>;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F3927F-07B4-4992-866C-F34FA6D7ED82}"/>
              </a:ext>
            </a:extLst>
          </p:cNvPr>
          <p:cNvGrpSpPr/>
          <p:nvPr/>
        </p:nvGrpSpPr>
        <p:grpSpPr>
          <a:xfrm>
            <a:off x="1327816" y="4343400"/>
            <a:ext cx="8725439" cy="1322209"/>
            <a:chOff x="3014124" y="4683054"/>
            <a:chExt cx="8725439" cy="1322209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E5F1C53C-4F70-4B3F-8F08-D935FF6C4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895" y="5143989"/>
              <a:ext cx="54711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6DF342B-24B4-41F9-9718-3C487D791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450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DA7C0553-153A-407C-B1EC-64559C49B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0C6D77BE-72E1-4D44-9EC4-8EC9007DC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1287" y="535940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6FF1A8AE-3F39-4AB9-9A6C-1999CEF72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338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DFA3C0CF-4CD8-4608-B457-7BD34858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163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749735E4-4FE5-4A8A-9336-9A3A29D4B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0688" y="5359400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FA74DCAA-C797-4BE9-8B10-82364A835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10047C1C-65C6-43A1-B01D-4CFDE085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813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3812F9B6-C75F-4175-86E1-DF7F57A03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9338" y="5359400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1206DBA-E0BC-4A51-B9F8-A2D2D4800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1988" y="5359400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4B365F91-B895-4FA4-AF51-078349E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4313" y="5118100"/>
              <a:ext cx="8651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宋体" pitchFamily="2" charset="-122"/>
                  <a:cs typeface="Times New Roman" pitchFamily="18" charset="0"/>
                </a:rPr>
                <a:t>…</a:t>
              </a:r>
              <a:endPara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2AD75387-544D-4158-ADC5-AE68CA32F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7088" y="4683054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BAF01762-E7E3-44C5-A75B-EF48A9AA4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7038" y="4683054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4E6830AB-39FD-4571-9430-225D89F20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0100" y="5548312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E2DA7090-A571-4F2C-9591-0591ED70A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229" y="5573463"/>
              <a:ext cx="539751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20" name="Text Box 32">
              <a:extLst>
                <a:ext uri="{FF2B5EF4-FFF2-40B4-BE49-F238E27FC236}">
                  <a16:creationId xmlns:a16="http://schemas.microsoft.com/office/drawing/2014/main" id="{DD8CD393-DB7D-4F65-B9D3-AD2DF563A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125" y="4938135"/>
              <a:ext cx="960996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F4C97003-92DF-45C9-BC22-18213BA64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124" y="5439706"/>
              <a:ext cx="941387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highlight>
                    <a:srgbClr val="FFFF00"/>
                  </a:highlight>
                  <a:latin typeface="Times New Roman" pitchFamily="18" charset="0"/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6174FB14-1779-4AC6-931A-A24E8EFC9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791200"/>
              <a:ext cx="5689600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5BE53EB8-DA4E-4F2E-B078-F9572AC4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193" y="51435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61642E83-2B5A-47F3-A28D-92E51BFB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811" y="5573463"/>
              <a:ext cx="53975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6AFBCFE-3690-4BC2-BF96-C1720EA6390C}"/>
              </a:ext>
            </a:extLst>
          </p:cNvPr>
          <p:cNvSpPr/>
          <p:nvPr/>
        </p:nvSpPr>
        <p:spPr>
          <a:xfrm>
            <a:off x="6416292" y="1424001"/>
            <a:ext cx="5421312" cy="223359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3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LinkQueueNode</a:t>
            </a: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* front;</a:t>
            </a:r>
            <a:r>
              <a:rPr lang="en-US" altLang="zh-CN" sz="23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3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endParaRPr lang="en-US" altLang="zh-CN" sz="23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3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LinkQueueNode</a:t>
            </a: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300" b="1" dirty="0">
                <a:solidFill>
                  <a:srgbClr val="000066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* rear;</a:t>
            </a:r>
            <a:r>
              <a:rPr lang="en-US" altLang="zh-CN" sz="23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</a:t>
            </a:r>
            <a:r>
              <a:rPr lang="zh-CN" altLang="en-US" sz="23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  <a:endParaRPr lang="en-US" altLang="zh-CN" sz="2300" b="1" dirty="0">
              <a:solidFill>
                <a:srgbClr val="000066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3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LinkQueue</a:t>
            </a: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399F03B6-04FA-4C76-8836-F5901E51B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2340" y="5105400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3CE35A38-92B7-4870-A0EA-C373BD9A6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3950" y="5481905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0A7D3846-DE37-4BBA-ACA7-4F973D216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5658" y="5248954"/>
            <a:ext cx="2" cy="830489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65A60771-3765-47E0-83E7-8FBAEA8C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883346"/>
            <a:ext cx="281940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highlight>
                  <a:srgbClr val="FFFF00"/>
                </a:highlight>
                <a:latin typeface="Times New Roman" pitchFamily="18" charset="0"/>
                <a:ea typeface="楷体_GB2312" pitchFamily="49" charset="-122"/>
              </a:rPr>
              <a:t>Rear</a:t>
            </a:r>
            <a:r>
              <a:rPr lang="zh-CN" altLang="en-US" b="1" dirty="0">
                <a:solidFill>
                  <a:srgbClr val="3333FF"/>
                </a:solidFill>
                <a:highlight>
                  <a:srgbClr val="FFFF00"/>
                </a:highlight>
                <a:latin typeface="Times New Roman" pitchFamily="18" charset="0"/>
                <a:ea typeface="楷体_GB2312" pitchFamily="49" charset="-122"/>
              </a:rPr>
              <a:t>画法</a:t>
            </a:r>
            <a:r>
              <a:rPr lang="zh-CN" altLang="en-US" b="1" dirty="0">
                <a:solidFill>
                  <a:srgbClr val="3333FF"/>
                </a:solidFill>
                <a:highlight>
                  <a:srgbClr val="FFFF00"/>
                </a:highlight>
                <a:ea typeface="楷体_GB2312" pitchFamily="49" charset="-122"/>
              </a:rPr>
              <a:t>更准确</a:t>
            </a:r>
            <a:endParaRPr lang="en-US" altLang="zh-CN" b="1" dirty="0">
              <a:solidFill>
                <a:srgbClr val="3333FF"/>
              </a:solidFill>
              <a:highlight>
                <a:srgbClr val="FFFF00"/>
              </a:highligh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59CC401-AC9B-46AD-A2F2-3896A0789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初始化操作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5C8951A-D3FD-46E5-81AE-631CE2382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1112520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/>
              <a:t>int </a:t>
            </a:r>
            <a:r>
              <a:rPr lang="en-US" altLang="zh-CN" sz="2300" dirty="0" err="1"/>
              <a:t>InitQueue</a:t>
            </a:r>
            <a:r>
              <a:rPr lang="en-US" altLang="zh-CN" sz="2300" dirty="0"/>
              <a:t>(</a:t>
            </a:r>
            <a:r>
              <a:rPr lang="en-US" altLang="zh-CN" sz="2300" dirty="0" err="1"/>
              <a:t>LinkQueue</a:t>
            </a:r>
            <a:r>
              <a:rPr lang="en-US" altLang="zh-CN" sz="2300" dirty="0"/>
              <a:t> * Q) { 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将</a:t>
            </a:r>
            <a:r>
              <a:rPr lang="en-US" altLang="zh-CN" sz="2300" dirty="0">
                <a:solidFill>
                  <a:srgbClr val="CC00CC"/>
                </a:solidFill>
              </a:rPr>
              <a:t>Q</a:t>
            </a:r>
            <a:r>
              <a:rPr lang="zh-CN" altLang="en-US" sz="2300" dirty="0">
                <a:solidFill>
                  <a:srgbClr val="CC00CC"/>
                </a:solidFill>
              </a:rPr>
              <a:t>初始化为一个空的链队列 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>
                <a:solidFill>
                  <a:srgbClr val="00B050"/>
                </a:solidFill>
              </a:rPr>
              <a:t>     //</a:t>
            </a:r>
            <a:r>
              <a:rPr lang="zh-CN" altLang="en-US" sz="2300" dirty="0">
                <a:solidFill>
                  <a:srgbClr val="00B050"/>
                </a:solidFill>
              </a:rPr>
              <a:t>对头指向新建节点</a:t>
            </a:r>
            <a:endParaRPr lang="en-US" altLang="zh-CN" sz="2300" dirty="0">
              <a:solidFill>
                <a:srgbClr val="CC00CC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Q-&gt;front = (</a:t>
            </a:r>
            <a:r>
              <a:rPr lang="en-US" altLang="zh-CN" sz="2300" dirty="0" err="1"/>
              <a:t>LinkQueueNode</a:t>
            </a:r>
            <a:r>
              <a:rPr lang="en-US" altLang="zh-CN" sz="2300" dirty="0"/>
              <a:t> *)malloc(</a:t>
            </a:r>
            <a:r>
              <a:rPr lang="en-US" altLang="zh-CN" sz="2300" dirty="0" err="1"/>
              <a:t>sizeof</a:t>
            </a:r>
            <a:r>
              <a:rPr lang="en-US" altLang="zh-CN" sz="2300" dirty="0"/>
              <a:t>(</a:t>
            </a:r>
            <a:r>
              <a:rPr lang="en-US" altLang="zh-CN" sz="2300" dirty="0" err="1"/>
              <a:t>LinkQueueNode</a:t>
            </a:r>
            <a:r>
              <a:rPr lang="en-US" altLang="zh-CN" sz="2300" dirty="0"/>
              <a:t>));</a:t>
            </a:r>
            <a:endParaRPr lang="en-US" altLang="zh-CN" sz="23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if(Q-&gt;front!=NULL){  </a:t>
            </a:r>
            <a:r>
              <a:rPr lang="en-US" altLang="zh-CN" sz="2300" dirty="0">
                <a:solidFill>
                  <a:srgbClr val="00B050"/>
                </a:solidFill>
              </a:rPr>
              <a:t>//</a:t>
            </a:r>
            <a:r>
              <a:rPr lang="zh-CN" altLang="en-US" sz="2300" dirty="0">
                <a:solidFill>
                  <a:srgbClr val="00B050"/>
                </a:solidFill>
              </a:rPr>
              <a:t>创建新节点成功</a:t>
            </a:r>
            <a:endParaRPr lang="en-US" altLang="zh-CN" sz="23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    Q-&gt;rear = Q-&gt;front; </a:t>
            </a:r>
            <a:r>
              <a:rPr lang="en-US" altLang="zh-CN" sz="2300" dirty="0">
                <a:solidFill>
                  <a:srgbClr val="00B050"/>
                </a:solidFill>
              </a:rPr>
              <a:t>//</a:t>
            </a:r>
            <a:r>
              <a:rPr lang="zh-CN" altLang="en-US" sz="2300" dirty="0">
                <a:solidFill>
                  <a:srgbClr val="00B050"/>
                </a:solidFill>
                <a:highlight>
                  <a:srgbClr val="FFFF00"/>
                </a:highlight>
              </a:rPr>
              <a:t>尾指针</a:t>
            </a:r>
            <a:r>
              <a:rPr lang="zh-CN" altLang="en-US" sz="2300" dirty="0">
                <a:solidFill>
                  <a:srgbClr val="00B050"/>
                </a:solidFill>
              </a:rPr>
              <a:t>指向链队列的</a:t>
            </a:r>
            <a:r>
              <a:rPr lang="zh-CN" altLang="en-US" sz="2300" dirty="0">
                <a:solidFill>
                  <a:srgbClr val="00B050"/>
                </a:solidFill>
                <a:highlight>
                  <a:srgbClr val="FFFF00"/>
                </a:highlight>
              </a:rPr>
              <a:t>尾节点</a:t>
            </a:r>
            <a:r>
              <a:rPr lang="en-US" altLang="zh-CN" sz="2300" dirty="0">
                <a:solidFill>
                  <a:srgbClr val="00B050"/>
                </a:solidFill>
              </a:rPr>
              <a:t>(</a:t>
            </a:r>
            <a:r>
              <a:rPr lang="zh-CN" altLang="en-US" sz="2300" dirty="0">
                <a:solidFill>
                  <a:srgbClr val="00B050"/>
                </a:solidFill>
              </a:rPr>
              <a:t>即</a:t>
            </a:r>
            <a:r>
              <a:rPr lang="zh-CN" altLang="en-US" sz="2300" dirty="0">
                <a:solidFill>
                  <a:srgbClr val="00B050"/>
                </a:solidFill>
                <a:highlight>
                  <a:srgbClr val="FFFF00"/>
                </a:highlight>
              </a:rPr>
              <a:t>头节点</a:t>
            </a:r>
            <a:r>
              <a:rPr lang="en-US" altLang="zh-CN" sz="2300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	    Q-&gt;front-&gt;next = NULL; </a:t>
            </a:r>
            <a:r>
              <a:rPr lang="en-US" altLang="zh-CN" sz="2300" dirty="0">
                <a:solidFill>
                  <a:srgbClr val="00B050"/>
                </a:solidFill>
              </a:rPr>
              <a:t>//</a:t>
            </a:r>
            <a:r>
              <a:rPr lang="zh-CN" altLang="en-US" sz="2300" dirty="0">
                <a:solidFill>
                  <a:srgbClr val="00B050"/>
                </a:solidFill>
                <a:highlight>
                  <a:srgbClr val="FFFF00"/>
                </a:highlight>
              </a:rPr>
              <a:t>头节点</a:t>
            </a:r>
            <a:r>
              <a:rPr lang="zh-CN" altLang="en-US" sz="2300" dirty="0">
                <a:solidFill>
                  <a:srgbClr val="00B050"/>
                </a:solidFill>
              </a:rPr>
              <a:t>的指针域指向空</a:t>
            </a:r>
            <a:endParaRPr lang="en-US" altLang="zh-CN" sz="23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	    return(TRUE);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else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    return(FALSE);    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溢出！*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  <a:r>
              <a:rPr lang="en-US" altLang="zh-CN" sz="2300" dirty="0"/>
              <a:t>}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3C67B3A-F70C-430D-99E7-56D913AD52E3}"/>
              </a:ext>
            </a:extLst>
          </p:cNvPr>
          <p:cNvGrpSpPr/>
          <p:nvPr/>
        </p:nvGrpSpPr>
        <p:grpSpPr>
          <a:xfrm>
            <a:off x="8305800" y="4343400"/>
            <a:ext cx="2518370" cy="923330"/>
            <a:chOff x="6513932" y="3402775"/>
            <a:chExt cx="2518370" cy="92333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86C5A84-D54F-4C0C-859C-E3A58988CBDB}"/>
                </a:ext>
              </a:extLst>
            </p:cNvPr>
            <p:cNvGrpSpPr/>
            <p:nvPr/>
          </p:nvGrpSpPr>
          <p:grpSpPr>
            <a:xfrm>
              <a:off x="6513932" y="3402775"/>
              <a:ext cx="2518370" cy="923330"/>
              <a:chOff x="6513932" y="3402775"/>
              <a:chExt cx="2518370" cy="923330"/>
            </a:xfrm>
          </p:grpSpPr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45A73815-BAC4-4D30-AC0D-3FDE27401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5187" y="3468234"/>
                <a:ext cx="547115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7" name="Text Box 32">
                <a:extLst>
                  <a:ext uri="{FF2B5EF4-FFF2-40B4-BE49-F238E27FC236}">
                    <a16:creationId xmlns:a16="http://schemas.microsoft.com/office/drawing/2014/main" id="{B55B33B7-5E87-4306-943D-AFBF3494D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3932" y="3402775"/>
                <a:ext cx="941387" cy="46166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front</a:t>
                </a:r>
              </a:p>
            </p:txBody>
          </p:sp>
          <p:sp>
            <p:nvSpPr>
              <p:cNvPr id="8" name="Text Box 33">
                <a:extLst>
                  <a:ext uri="{FF2B5EF4-FFF2-40B4-BE49-F238E27FC236}">
                    <a16:creationId xmlns:a16="http://schemas.microsoft.com/office/drawing/2014/main" id="{E1490DFF-7102-40F4-9CC6-E7394EFDC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4977" y="3864440"/>
                <a:ext cx="941387" cy="46166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rear</a:t>
                </a: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0AA38495-1C91-48EA-8E8A-58E3FA478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6485" y="346774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b="1" baseline="-250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82F828A-B1DA-400B-B6E5-DBFE7D933A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91400" y="3628343"/>
              <a:ext cx="555085" cy="105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5DF4B1-AC4C-42E5-BC8A-216AB68E8F7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91400" y="3816054"/>
              <a:ext cx="549427" cy="31432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CB21870-8677-4808-95E4-8AE7257436B0}"/>
                  </a:ext>
                </a:extLst>
              </p14:cNvPr>
              <p14:cNvContentPartPr/>
              <p14:nvPr/>
            </p14:nvContentPartPr>
            <p14:xfrm>
              <a:off x="10665928" y="3906982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CB21870-8677-4808-95E4-8AE7257436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56928" y="38983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237D8A7-2CD4-446E-B08E-9FBF659F0E8E}"/>
                  </a:ext>
                </a:extLst>
              </p14:cNvPr>
              <p14:cNvContentPartPr/>
              <p14:nvPr/>
            </p14:nvContentPartPr>
            <p14:xfrm>
              <a:off x="9314128" y="3799342"/>
              <a:ext cx="1812960" cy="15688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237D8A7-2CD4-446E-B08E-9FBF659F0E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05128" y="3790342"/>
                <a:ext cx="1830600" cy="15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90D3167-F94C-43C9-BE14-A5F140526C8C}"/>
                  </a:ext>
                </a:extLst>
              </p14:cNvPr>
              <p14:cNvContentPartPr/>
              <p14:nvPr/>
            </p14:nvContentPartPr>
            <p14:xfrm>
              <a:off x="7956568" y="4229542"/>
              <a:ext cx="2513160" cy="1954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90D3167-F94C-43C9-BE14-A5F140526C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7568" y="4220542"/>
                <a:ext cx="2530800" cy="2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25FA439-33DE-4C99-B1D1-CA3919FC1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10363200" cy="533400"/>
          </a:xfrm>
        </p:spPr>
        <p:txBody>
          <a:bodyPr/>
          <a:lstStyle/>
          <a:p>
            <a:r>
              <a:rPr lang="zh-CN" altLang="en-US" sz="4000" dirty="0"/>
              <a:t>入队操作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E1D6B87-2847-459D-832A-74624709D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832" y="914400"/>
            <a:ext cx="11480800" cy="5486400"/>
          </a:xfrm>
        </p:spPr>
        <p:txBody>
          <a:bodyPr/>
          <a:lstStyle/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fr-FR" altLang="zh-CN" sz="2000" dirty="0"/>
              <a:t>int EnterQueue(LinkQueue *Q, QueueElementType x)</a:t>
            </a:r>
            <a:r>
              <a:rPr lang="en-US" altLang="zh-CN" sz="2000" dirty="0"/>
              <a:t>{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将数据元素</a:t>
            </a:r>
            <a:r>
              <a:rPr lang="en-US" altLang="zh-CN" sz="2000" dirty="0">
                <a:solidFill>
                  <a:srgbClr val="CC00CC"/>
                </a:solidFill>
              </a:rPr>
              <a:t>x</a:t>
            </a:r>
            <a:r>
              <a:rPr lang="zh-CN" altLang="en-US" sz="2000" dirty="0">
                <a:solidFill>
                  <a:srgbClr val="CC00CC"/>
                </a:solidFill>
              </a:rPr>
              <a:t>插入到队列</a:t>
            </a:r>
            <a:r>
              <a:rPr lang="en-US" altLang="zh-CN" sz="2000" dirty="0">
                <a:solidFill>
                  <a:srgbClr val="CC00CC"/>
                </a:solidFill>
              </a:rPr>
              <a:t>Q</a:t>
            </a:r>
            <a:r>
              <a:rPr lang="zh-CN" altLang="en-US" sz="2000" dirty="0">
                <a:solidFill>
                  <a:srgbClr val="CC00CC"/>
                </a:solidFill>
              </a:rPr>
              <a:t>中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LinkQueueNode</a:t>
            </a:r>
            <a:r>
              <a:rPr lang="en-US" altLang="zh-CN" sz="2000" dirty="0"/>
              <a:t>  * 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新节点指针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=(</a:t>
            </a:r>
            <a:r>
              <a:rPr lang="en-US" altLang="zh-CN" sz="2000" dirty="0" err="1"/>
              <a:t>LinkQueueNode</a:t>
            </a:r>
            <a:r>
              <a:rPr lang="en-US" altLang="zh-CN" sz="2000" dirty="0"/>
              <a:t> * )malloc(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LinkQueueNode</a:t>
            </a:r>
            <a:r>
              <a:rPr lang="en-US" altLang="zh-CN" sz="2000" dirty="0"/>
              <a:t>));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分配新节点内存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!=NULL) {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新节点创建成功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-&gt;data=x;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新节点数据域赋值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-&gt;next=NULL;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新节点指针域指向空</a:t>
            </a:r>
            <a:endParaRPr lang="en-US" altLang="zh-CN" sz="2000" dirty="0"/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Q-&gt;rear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FF00"/>
                </a:highlight>
              </a:rPr>
              <a:t>-&gt;next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当新节点入对前只有头尾节点时，</a:t>
            </a:r>
            <a:r>
              <a:rPr lang="zh-CN" altLang="en-US" sz="2000" dirty="0">
                <a:solidFill>
                  <a:srgbClr val="FF0000"/>
                </a:solidFill>
              </a:rPr>
              <a:t>尾指针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头指针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00B050"/>
                </a:solidFill>
              </a:rPr>
              <a:t>的指针域指向新节点；当新节点</a:t>
            </a:r>
            <a:r>
              <a:rPr lang="zh-CN" altLang="en-US" sz="2000" i="1" dirty="0">
                <a:solidFill>
                  <a:srgbClr val="00B050"/>
                </a:solidFill>
              </a:rPr>
              <a:t>入对</a:t>
            </a:r>
            <a:r>
              <a:rPr lang="zh-CN" altLang="en-US" sz="2000" dirty="0">
                <a:solidFill>
                  <a:srgbClr val="00B050"/>
                </a:solidFill>
              </a:rPr>
              <a:t>前已有数据节点时，</a:t>
            </a:r>
            <a:r>
              <a:rPr lang="zh-CN" altLang="en-US" sz="2000" dirty="0">
                <a:solidFill>
                  <a:srgbClr val="FF0000"/>
                </a:solidFill>
              </a:rPr>
              <a:t>队尾节点</a:t>
            </a:r>
            <a:r>
              <a:rPr lang="zh-CN" altLang="en-US" sz="2000" dirty="0">
                <a:solidFill>
                  <a:srgbClr val="00B050"/>
                </a:solidFill>
              </a:rPr>
              <a:t>的指针域指向新节点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800"/>
              </a:spcBef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Q-&gt;rear=</a:t>
            </a:r>
            <a:r>
              <a:rPr lang="en-US" altLang="zh-CN" sz="2000" dirty="0" err="1">
                <a:solidFill>
                  <a:srgbClr val="FF0000"/>
                </a:solidFill>
              </a:rPr>
              <a:t>NewNode</a:t>
            </a:r>
            <a:r>
              <a:rPr lang="en-US" altLang="zh-CN" sz="2000" dirty="0"/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当新节点</a:t>
            </a:r>
            <a:r>
              <a:rPr lang="zh-CN" altLang="en-US" sz="2000" i="1" dirty="0">
                <a:solidFill>
                  <a:srgbClr val="00B050"/>
                </a:solidFill>
              </a:rPr>
              <a:t>入对</a:t>
            </a:r>
            <a:r>
              <a:rPr lang="zh-CN" altLang="en-US" sz="2000" dirty="0">
                <a:solidFill>
                  <a:srgbClr val="00B050"/>
                </a:solidFill>
              </a:rPr>
              <a:t>前只有头尾节点时，和当新节点</a:t>
            </a:r>
            <a:r>
              <a:rPr lang="zh-CN" altLang="en-US" sz="2000" i="1" dirty="0">
                <a:solidFill>
                  <a:srgbClr val="00B050"/>
                </a:solidFill>
              </a:rPr>
              <a:t>入对</a:t>
            </a:r>
            <a:r>
              <a:rPr lang="zh-CN" altLang="en-US" sz="2000" dirty="0">
                <a:solidFill>
                  <a:srgbClr val="00B050"/>
                </a:solidFill>
              </a:rPr>
              <a:t>前已有数据节点时，皆是</a:t>
            </a:r>
            <a:r>
              <a:rPr lang="zh-CN" altLang="en-US" sz="2000" dirty="0">
                <a:solidFill>
                  <a:srgbClr val="FF0000"/>
                </a:solidFill>
              </a:rPr>
              <a:t>尾指针</a:t>
            </a:r>
            <a:r>
              <a:rPr lang="zh-CN" altLang="en-US" sz="2000" dirty="0">
                <a:solidFill>
                  <a:srgbClr val="00B050"/>
                </a:solidFill>
              </a:rPr>
              <a:t>指向新节点</a:t>
            </a:r>
            <a:endParaRPr lang="en-US" altLang="zh-CN" sz="2000" dirty="0"/>
          </a:p>
          <a:p>
            <a:pPr>
              <a:spcBef>
                <a:spcPts val="800"/>
              </a:spcBef>
              <a:buNone/>
            </a:pPr>
            <a:r>
              <a:rPr lang="en-US" altLang="zh-CN" sz="2000" dirty="0"/>
              <a:t>      return(TRUE);</a:t>
            </a:r>
          </a:p>
          <a:p>
            <a:pPr>
              <a:spcBef>
                <a:spcPts val="800"/>
              </a:spcBef>
              <a:buNone/>
            </a:pPr>
            <a:r>
              <a:rPr lang="en-US" altLang="zh-CN" sz="2000" dirty="0"/>
              <a:t>    }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else  return(FALSE);  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溢出！*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r>
              <a:rPr lang="en-US" altLang="zh-CN" sz="2000" dirty="0"/>
              <a:t>}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FACD8518-D694-4F9A-AE6B-9CBAE06F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847" y="2560169"/>
            <a:ext cx="524546" cy="3634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5" name="Text Box 32">
            <a:extLst>
              <a:ext uri="{FF2B5EF4-FFF2-40B4-BE49-F238E27FC236}">
                <a16:creationId xmlns:a16="http://schemas.microsoft.com/office/drawing/2014/main" id="{06EF3E25-5BA7-442C-A075-35020A08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909" y="2505071"/>
            <a:ext cx="902554" cy="38858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front</a:t>
            </a:r>
          </a:p>
        </p:txBody>
      </p:sp>
      <p:sp>
        <p:nvSpPr>
          <p:cNvPr id="46" name="Text Box 33">
            <a:extLst>
              <a:ext uri="{FF2B5EF4-FFF2-40B4-BE49-F238E27FC236}">
                <a16:creationId xmlns:a16="http://schemas.microsoft.com/office/drawing/2014/main" id="{6F997BBB-AE37-4943-B822-2C05D997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86" y="2893660"/>
            <a:ext cx="902554" cy="38858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rear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DCFB768F-75BB-4DDE-9E0F-6C58052A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367" y="2559757"/>
            <a:ext cx="517485" cy="3634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01B450-6272-4174-9C0B-EBB3DA3A0064}"/>
              </a:ext>
            </a:extLst>
          </p:cNvPr>
          <p:cNvCxnSpPr>
            <a:cxnSpLocks/>
          </p:cNvCxnSpPr>
          <p:nvPr/>
        </p:nvCxnSpPr>
        <p:spPr bwMode="auto">
          <a:xfrm flipV="1">
            <a:off x="6936180" y="2694934"/>
            <a:ext cx="532187" cy="88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0AD20D0-EA15-45C8-8391-2E885442B6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936180" y="2852932"/>
            <a:ext cx="526762" cy="2645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24FC1F1-6986-4E85-ACE4-448C40778A3F}"/>
              </a:ext>
            </a:extLst>
          </p:cNvPr>
          <p:cNvGrpSpPr/>
          <p:nvPr/>
        </p:nvGrpSpPr>
        <p:grpSpPr>
          <a:xfrm>
            <a:off x="9796435" y="2190828"/>
            <a:ext cx="1481165" cy="722647"/>
            <a:chOff x="9646642" y="5258504"/>
            <a:chExt cx="1481165" cy="722647"/>
          </a:xfrm>
        </p:grpSpPr>
        <p:sp>
          <p:nvSpPr>
            <p:cNvPr id="57" name="Rectangle 18">
              <a:extLst>
                <a:ext uri="{FF2B5EF4-FFF2-40B4-BE49-F238E27FC236}">
                  <a16:creationId xmlns:a16="http://schemas.microsoft.com/office/drawing/2014/main" id="{8F96214E-4881-4BA5-9D33-6D0ADE9C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212" y="5622983"/>
              <a:ext cx="537297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8" name="Rectangle 19">
              <a:extLst>
                <a:ext uri="{FF2B5EF4-FFF2-40B4-BE49-F238E27FC236}">
                  <a16:creationId xmlns:a16="http://schemas.microsoft.com/office/drawing/2014/main" id="{D5416678-9AFA-4853-A6EC-2A371781F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3679" y="5622983"/>
              <a:ext cx="422303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9" name="Text Box 26">
              <a:extLst>
                <a:ext uri="{FF2B5EF4-FFF2-40B4-BE49-F238E27FC236}">
                  <a16:creationId xmlns:a16="http://schemas.microsoft.com/office/drawing/2014/main" id="{C9B1C5CF-9685-442E-8661-674D9B4CE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642" y="5258504"/>
              <a:ext cx="148116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NewNode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6180166-346C-4B40-99E9-19EC014A7620}"/>
              </a:ext>
            </a:extLst>
          </p:cNvPr>
          <p:cNvCxnSpPr>
            <a:cxnSpLocks/>
          </p:cNvCxnSpPr>
          <p:nvPr/>
        </p:nvCxnSpPr>
        <p:spPr bwMode="auto">
          <a:xfrm>
            <a:off x="8288958" y="2769516"/>
            <a:ext cx="18048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823C551-BA53-42BF-A56C-A332F340A247}"/>
              </a:ext>
            </a:extLst>
          </p:cNvPr>
          <p:cNvGrpSpPr/>
          <p:nvPr/>
        </p:nvGrpSpPr>
        <p:grpSpPr>
          <a:xfrm>
            <a:off x="6895997" y="2896203"/>
            <a:ext cx="3422911" cy="308618"/>
            <a:chOff x="5678791" y="4705096"/>
            <a:chExt cx="4699514" cy="238824"/>
          </a:xfrm>
        </p:grpSpPr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CF9E1435-3A26-415C-AA83-88B2A1C9B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78305" y="4705096"/>
              <a:ext cx="0" cy="20937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5" name="Line 34">
              <a:extLst>
                <a:ext uri="{FF2B5EF4-FFF2-40B4-BE49-F238E27FC236}">
                  <a16:creationId xmlns:a16="http://schemas.microsoft.com/office/drawing/2014/main" id="{499ABB6C-D13D-4EE0-BFAA-6983B14E3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8791" y="4924454"/>
              <a:ext cx="4698644" cy="1946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3FA46C1-3F34-4F63-A3CD-576F5DF4877A}"/>
              </a:ext>
            </a:extLst>
          </p:cNvPr>
          <p:cNvGrpSpPr/>
          <p:nvPr/>
        </p:nvGrpSpPr>
        <p:grpSpPr>
          <a:xfrm>
            <a:off x="3855986" y="4909057"/>
            <a:ext cx="8033271" cy="1644143"/>
            <a:chOff x="3853929" y="4451857"/>
            <a:chExt cx="8033271" cy="1644143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112E73EE-98BF-481B-B666-6C649E17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357" y="4501419"/>
              <a:ext cx="491698" cy="3581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64DAA488-BC07-4A93-A78D-137E97AC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236" y="4501014"/>
              <a:ext cx="561809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FFB74E3F-1FFB-466C-8D24-CC2BBD028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2815" y="4501014"/>
              <a:ext cx="375191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812EDD0F-8FD5-4F94-8458-77E7C8EE7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7311" y="4680098"/>
              <a:ext cx="711925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0D070B3B-CDDE-4C55-822D-E11C06D7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884" y="4501014"/>
              <a:ext cx="537297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90048466-895A-4870-9F20-A50A60A4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6181" y="4501014"/>
              <a:ext cx="401473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B203756F-688D-466A-9F73-8F931C8EF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9773" y="4680098"/>
              <a:ext cx="711924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61F4285B-2311-4693-AA8D-E634BCFEA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0511" y="4504943"/>
              <a:ext cx="537297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i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81285332-FC69-4B89-A379-47C6547CD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6978" y="4504943"/>
              <a:ext cx="422303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79047A2A-2E8E-4F7A-95C8-51932175F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1401" y="4684027"/>
              <a:ext cx="711924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49AFA912-6176-45FD-A119-ECD884D50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7994" y="4680098"/>
              <a:ext cx="711924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B374692A-CB93-432D-B088-76679C399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4999" y="4455561"/>
              <a:ext cx="777552" cy="37923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宋体" pitchFamily="2" charset="-122"/>
                  <a:cs typeface="Times New Roman" pitchFamily="18" charset="0"/>
                </a:rPr>
                <a:t>…</a:t>
              </a:r>
              <a:endPara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AB2B2BA5-50C2-4965-8CC4-48BA36DC4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3647" y="4798660"/>
              <a:ext cx="905955" cy="3829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9A1D71D3-02B0-45A8-8A83-03C62C089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9364" y="4809586"/>
              <a:ext cx="905955" cy="3829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D0C7AB76-37A4-4F7B-A882-BF4DE858A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745" y="4857658"/>
              <a:ext cx="485080" cy="3581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20" name="Text Box 32">
              <a:extLst>
                <a:ext uri="{FF2B5EF4-FFF2-40B4-BE49-F238E27FC236}">
                  <a16:creationId xmlns:a16="http://schemas.microsoft.com/office/drawing/2014/main" id="{8E1B5468-04A4-481E-9207-AA6BF75D9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929" y="4451857"/>
              <a:ext cx="846034" cy="3829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BEFD1DC7-114B-4CE9-8D6E-D58E1EFC5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613" y="4771265"/>
              <a:ext cx="846034" cy="38294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3AA83EDD-62F3-462C-9E13-660D0938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220" y="4501014"/>
              <a:ext cx="485079" cy="3581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0C70F99C-5351-4D28-A386-6B8105478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877" y="4857658"/>
              <a:ext cx="485081" cy="3581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5785A74-7DF1-47EA-8E0B-F5CDA9B00715}"/>
                </a:ext>
              </a:extLst>
            </p:cNvPr>
            <p:cNvGrpSpPr/>
            <p:nvPr/>
          </p:nvGrpSpPr>
          <p:grpSpPr>
            <a:xfrm>
              <a:off x="9574993" y="5695890"/>
              <a:ext cx="2312207" cy="400110"/>
              <a:chOff x="8553775" y="5602012"/>
              <a:chExt cx="2312207" cy="400110"/>
            </a:xfrm>
          </p:grpSpPr>
          <p:sp>
            <p:nvSpPr>
              <p:cNvPr id="30" name="Rectangle 18">
                <a:extLst>
                  <a:ext uri="{FF2B5EF4-FFF2-40B4-BE49-F238E27FC236}">
                    <a16:creationId xmlns:a16="http://schemas.microsoft.com/office/drawing/2014/main" id="{FD5EC0C0-F6AA-4351-9B0C-525C9F365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27212" y="5622983"/>
                <a:ext cx="537297" cy="358168"/>
              </a:xfrm>
              <a:prstGeom prst="rect">
                <a:avLst/>
              </a:prstGeom>
              <a:ln>
                <a:solidFill>
                  <a:schemeClr val="accent5">
                    <a:lumMod val="25000"/>
                  </a:schemeClr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31" name="Rectangle 19">
                <a:extLst>
                  <a:ext uri="{FF2B5EF4-FFF2-40B4-BE49-F238E27FC236}">
                    <a16:creationId xmlns:a16="http://schemas.microsoft.com/office/drawing/2014/main" id="{58E21C27-6123-4B54-A239-03A575899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3679" y="5622983"/>
                <a:ext cx="422303" cy="358168"/>
              </a:xfrm>
              <a:prstGeom prst="rect">
                <a:avLst/>
              </a:prstGeom>
              <a:ln>
                <a:solidFill>
                  <a:schemeClr val="accent5">
                    <a:lumMod val="25000"/>
                  </a:schemeClr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32" name="Text Box 26">
                <a:extLst>
                  <a:ext uri="{FF2B5EF4-FFF2-40B4-BE49-F238E27FC236}">
                    <a16:creationId xmlns:a16="http://schemas.microsoft.com/office/drawing/2014/main" id="{451C9331-740E-43F3-9A91-E6B5070A22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3775" y="5602012"/>
                <a:ext cx="1481165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 err="1">
                    <a:solidFill>
                      <a:srgbClr val="FF0000"/>
                    </a:solidFill>
                  </a:rPr>
                  <a:t>NewNode</a:t>
                </a:r>
                <a:endParaRPr lang="zh-CN" altLang="en-US" sz="2000" b="1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0C57F87-1AAA-4F9A-AE18-734AC77D9180}"/>
                </a:ext>
              </a:extLst>
            </p:cNvPr>
            <p:cNvCxnSpPr/>
            <p:nvPr/>
          </p:nvCxnSpPr>
          <p:spPr bwMode="auto">
            <a:xfrm flipH="1">
              <a:off x="11056158" y="4680098"/>
              <a:ext cx="221971" cy="103676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4F7DE7B-2C92-4099-A841-F1D485FB0B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7707" y="5215421"/>
              <a:ext cx="5597101" cy="61220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AF60DB5A-42FA-449E-B359-639A8774A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535" y="5115779"/>
              <a:ext cx="5424227" cy="71327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9719ACF-AA12-4F2B-AE85-C41FC95FAF28}"/>
                  </a:ext>
                </a:extLst>
              </p14:cNvPr>
              <p14:cNvContentPartPr/>
              <p14:nvPr/>
            </p14:nvContentPartPr>
            <p14:xfrm>
              <a:off x="6661648" y="2865142"/>
              <a:ext cx="4278240" cy="764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9719ACF-AA12-4F2B-AE85-C41FC95FAF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2648" y="2856142"/>
                <a:ext cx="4295880" cy="7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76608B1B-91FD-4A73-B53B-1F8CBBA42E27}"/>
                  </a:ext>
                </a:extLst>
              </p14:cNvPr>
              <p14:cNvContentPartPr/>
              <p14:nvPr/>
            </p14:nvContentPartPr>
            <p14:xfrm>
              <a:off x="6650488" y="4548862"/>
              <a:ext cx="360" cy="3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76608B1B-91FD-4A73-B53B-1F8CBBA42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1488" y="454022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Line 29">
            <a:extLst>
              <a:ext uri="{FF2B5EF4-FFF2-40B4-BE49-F238E27FC236}">
                <a16:creationId xmlns:a16="http://schemas.microsoft.com/office/drawing/2014/main" id="{241967B4-0127-4876-A80E-2A4D78BEB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89399" y="5310187"/>
            <a:ext cx="0" cy="2524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" name="Line 14">
            <a:extLst>
              <a:ext uri="{FF2B5EF4-FFF2-40B4-BE49-F238E27FC236}">
                <a16:creationId xmlns:a16="http://schemas.microsoft.com/office/drawing/2014/main" id="{0D01B0B3-0298-4524-93E1-4C919BF10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677" y="5156417"/>
            <a:ext cx="711925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6" name="Line 14">
            <a:extLst>
              <a:ext uri="{FF2B5EF4-FFF2-40B4-BE49-F238E27FC236}">
                <a16:creationId xmlns:a16="http://schemas.microsoft.com/office/drawing/2014/main" id="{F11AF73A-C88E-438D-A243-7D30433DA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677" y="5486400"/>
            <a:ext cx="711925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9A5D94E0-11F3-432B-8E1E-C25C87D8A335}"/>
                  </a:ext>
                </a:extLst>
              </p14:cNvPr>
              <p14:cNvContentPartPr/>
              <p14:nvPr/>
            </p14:nvContentPartPr>
            <p14:xfrm>
              <a:off x="9521488" y="2760022"/>
              <a:ext cx="1235160" cy="117576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9A5D94E0-11F3-432B-8E1E-C25C87D8A3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2848" y="2751382"/>
                <a:ext cx="1252800" cy="11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A6C90439-F1BB-4183-A768-D5FCDDAE5E5C}"/>
                  </a:ext>
                </a:extLst>
              </p14:cNvPr>
              <p14:cNvContentPartPr/>
              <p14:nvPr/>
            </p14:nvContentPartPr>
            <p14:xfrm>
              <a:off x="9194968" y="3190222"/>
              <a:ext cx="194040" cy="154080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A6C90439-F1BB-4183-A768-D5FCDDAE5E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5968" y="3181222"/>
                <a:ext cx="211680" cy="15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E4F1E89F-387A-4ED4-A428-998FD4613CDE}"/>
                  </a:ext>
                </a:extLst>
              </p14:cNvPr>
              <p14:cNvContentPartPr/>
              <p14:nvPr/>
            </p14:nvContentPartPr>
            <p14:xfrm>
              <a:off x="9120808" y="4287142"/>
              <a:ext cx="3050640" cy="155772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E4F1E89F-387A-4ED4-A428-998FD4613C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11808" y="4278142"/>
                <a:ext cx="3068280" cy="15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47586756-B2DE-4DBB-AB9F-BC2A06076F3B}"/>
                  </a:ext>
                </a:extLst>
              </p14:cNvPr>
              <p14:cNvContentPartPr/>
              <p14:nvPr/>
            </p14:nvContentPartPr>
            <p14:xfrm>
              <a:off x="3032488" y="5236102"/>
              <a:ext cx="2923200" cy="67104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47586756-B2DE-4DBB-AB9F-BC2A06076F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23848" y="5227462"/>
                <a:ext cx="2940840" cy="68868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F9D96902-8DC1-44D5-AC4F-65FDAAA25272}"/>
              </a:ext>
            </a:extLst>
          </p:cNvPr>
          <p:cNvSpPr txBox="1"/>
          <p:nvPr/>
        </p:nvSpPr>
        <p:spPr>
          <a:xfrm>
            <a:off x="10328230" y="3184490"/>
            <a:ext cx="59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(1)</a:t>
            </a:r>
            <a:endParaRPr lang="zh-CN" altLang="en-US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6A12511-EF66-4FD8-AF1B-9046A3C08AF9}"/>
              </a:ext>
            </a:extLst>
          </p:cNvPr>
          <p:cNvSpPr txBox="1"/>
          <p:nvPr/>
        </p:nvSpPr>
        <p:spPr>
          <a:xfrm>
            <a:off x="9796435" y="3501900"/>
            <a:ext cx="59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(2)</a:t>
            </a:r>
            <a:endParaRPr lang="zh-CN" altLang="en-US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210BA18-44B3-46FD-AEFC-52D9581272F2}"/>
              </a:ext>
            </a:extLst>
          </p:cNvPr>
          <p:cNvSpPr txBox="1"/>
          <p:nvPr/>
        </p:nvSpPr>
        <p:spPr>
          <a:xfrm>
            <a:off x="9090801" y="4256851"/>
            <a:ext cx="59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(3)</a:t>
            </a:r>
            <a:endParaRPr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40AB6BE-AA62-4D49-B0EB-48F4BE35B8D5}"/>
              </a:ext>
            </a:extLst>
          </p:cNvPr>
          <p:cNvSpPr txBox="1"/>
          <p:nvPr/>
        </p:nvSpPr>
        <p:spPr>
          <a:xfrm>
            <a:off x="3403727" y="5331767"/>
            <a:ext cx="59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(4)</a:t>
            </a:r>
            <a:endParaRPr lang="zh-CN" altLang="en-US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F0AE3A3-E644-4753-B141-2B5371ACE618}"/>
              </a:ext>
            </a:extLst>
          </p:cNvPr>
          <p:cNvSpPr txBox="1"/>
          <p:nvPr/>
        </p:nvSpPr>
        <p:spPr>
          <a:xfrm>
            <a:off x="11612410" y="4421967"/>
            <a:ext cx="59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(5)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1C22BCD-390E-438B-BFEB-19A6D23A8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26136"/>
            <a:ext cx="10363200" cy="685800"/>
          </a:xfrm>
        </p:spPr>
        <p:txBody>
          <a:bodyPr/>
          <a:lstStyle/>
          <a:p>
            <a:r>
              <a:rPr lang="zh-CN" altLang="en-US" b="1" dirty="0"/>
              <a:t>出队操作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9280490-69C7-41E7-8E37-BC93018CA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11480800" cy="5638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将队列</a:t>
            </a:r>
            <a:r>
              <a:rPr lang="en-US" altLang="zh-CN" sz="2000" dirty="0">
                <a:solidFill>
                  <a:srgbClr val="CC00CC"/>
                </a:solidFill>
              </a:rPr>
              <a:t>Q</a:t>
            </a:r>
            <a:r>
              <a:rPr lang="zh-CN" altLang="en-US" sz="2000" dirty="0">
                <a:solidFill>
                  <a:srgbClr val="CC00CC"/>
                </a:solidFill>
              </a:rPr>
              <a:t>的队头元素出队，并存放到</a:t>
            </a:r>
            <a:r>
              <a:rPr lang="en-US" altLang="zh-CN" sz="2000" dirty="0">
                <a:solidFill>
                  <a:srgbClr val="CC00CC"/>
                </a:solidFill>
              </a:rPr>
              <a:t>x</a:t>
            </a:r>
            <a:r>
              <a:rPr lang="zh-CN" altLang="en-US" sz="2000" dirty="0">
                <a:solidFill>
                  <a:srgbClr val="CC00CC"/>
                </a:solidFill>
              </a:rPr>
              <a:t>所指的存储空间中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DeleteQueue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LinkQueue</a:t>
            </a:r>
            <a:r>
              <a:rPr lang="en-US" altLang="zh-CN" sz="2000" dirty="0"/>
              <a:t> * Q, </a:t>
            </a:r>
            <a:r>
              <a:rPr lang="en-US" altLang="zh-CN" sz="2000" dirty="0" err="1"/>
              <a:t>QueueElementType</a:t>
            </a:r>
            <a:r>
              <a:rPr lang="en-US" altLang="zh-CN" sz="2000" dirty="0"/>
              <a:t> *x) {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LinkQueueNode</a:t>
            </a:r>
            <a:r>
              <a:rPr lang="en-US" altLang="zh-CN" sz="2000" dirty="0"/>
              <a:t> * p;  //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if(Q-&gt;front==Q-&gt;rear)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没有数据节点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return(FALSE);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p=Q-&gt;front-&gt;next;  </a:t>
            </a:r>
            <a:r>
              <a:rPr lang="en-US" altLang="zh-CN" sz="2000" dirty="0">
                <a:solidFill>
                  <a:srgbClr val="00B050"/>
                </a:solidFill>
              </a:rPr>
              <a:t>//p</a:t>
            </a:r>
            <a:r>
              <a:rPr lang="zh-CN" altLang="en-US" sz="2000" dirty="0">
                <a:solidFill>
                  <a:srgbClr val="00B050"/>
                </a:solidFill>
              </a:rPr>
              <a:t>指向对头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Q-&gt;front-&gt;next=p-&gt;next;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队头元素</a:t>
            </a:r>
            <a:r>
              <a:rPr lang="en-US" altLang="zh-CN" sz="2000" dirty="0">
                <a:solidFill>
                  <a:srgbClr val="CC00CC"/>
                </a:solidFill>
              </a:rPr>
              <a:t>p</a:t>
            </a:r>
            <a:r>
              <a:rPr lang="zh-CN" altLang="en-US" sz="2000" dirty="0">
                <a:solidFill>
                  <a:srgbClr val="CC00CC"/>
                </a:solidFill>
              </a:rPr>
              <a:t>出队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if(Q-&gt;rear==p)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如果队中只有一个元素</a:t>
            </a:r>
            <a:r>
              <a:rPr lang="en-US" altLang="zh-CN" sz="2000" dirty="0">
                <a:solidFill>
                  <a:srgbClr val="CC00CC"/>
                </a:solidFill>
              </a:rPr>
              <a:t>p</a:t>
            </a:r>
            <a:r>
              <a:rPr lang="zh-CN" altLang="en-US" sz="2000" dirty="0">
                <a:solidFill>
                  <a:srgbClr val="CC00CC"/>
                </a:solidFill>
              </a:rPr>
              <a:t>，则</a:t>
            </a:r>
            <a:r>
              <a:rPr lang="en-US" altLang="zh-CN" sz="2000" dirty="0">
                <a:solidFill>
                  <a:srgbClr val="CC00CC"/>
                </a:solidFill>
              </a:rPr>
              <a:t>p</a:t>
            </a:r>
            <a:r>
              <a:rPr lang="zh-CN" altLang="en-US" sz="2000" dirty="0">
                <a:solidFill>
                  <a:srgbClr val="CC00CC"/>
                </a:solidFill>
              </a:rPr>
              <a:t>出队后成为空队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Q-&gt;rear=Q-&gt;front;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尾指针指向头指针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*x=p-&gt;data;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取出出队节点的数据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free(p); //</a:t>
            </a:r>
            <a:r>
              <a:rPr lang="zh-CN" altLang="en-US" sz="2000" dirty="0"/>
              <a:t>释放</a:t>
            </a:r>
            <a:r>
              <a:rPr lang="zh-CN" altLang="en-US" sz="2000" dirty="0">
                <a:solidFill>
                  <a:srgbClr val="00B050"/>
                </a:solidFill>
              </a:rPr>
              <a:t>出对节点的</a:t>
            </a:r>
            <a:r>
              <a:rPr lang="zh-CN" altLang="en-US" sz="2000" dirty="0"/>
              <a:t>存储空间</a:t>
            </a:r>
            <a:endParaRPr lang="en-US" altLang="zh-CN" sz="2000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return(TRUE);	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5E812EF-89BF-4180-BBA2-CD9A7463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85432"/>
            <a:ext cx="491698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32A8E32-72C7-420B-B2C0-86C0F219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879" y="5585027"/>
            <a:ext cx="561809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BA61E7A-6E85-4283-BD28-8DAC5B0F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458" y="5585027"/>
            <a:ext cx="375191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44553BB8-A4AF-4B37-A707-AD41B24AB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54" y="5764111"/>
            <a:ext cx="711925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E622D61-E21A-444F-9F1B-FFE670BD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27" y="5585027"/>
            <a:ext cx="537297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53FD341-A67B-45C6-B5DE-48826C93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824" y="5585027"/>
            <a:ext cx="401473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6D63A941-0517-4782-8F0A-8550D74A0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416" y="5764111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1A3356D1-85C4-4B5B-9036-8899CA1C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154" y="5588956"/>
            <a:ext cx="537297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345C436D-6C42-460D-9F6B-F96AC5AA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621" y="5588956"/>
            <a:ext cx="422303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E910D1BD-1837-4E52-AEF3-81C2AB307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8044" y="5768040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91487395-A77D-4A54-92A2-AE354E371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4637" y="5764111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5E4675D1-70CB-4ABA-8912-C9D71BCC2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642" y="5539574"/>
            <a:ext cx="777552" cy="37923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宋体" pitchFamily="2" charset="-122"/>
                <a:cs typeface="Times New Roman" pitchFamily="18" charset="0"/>
              </a:rPr>
              <a:t>…</a:t>
            </a:r>
            <a:endParaRPr lang="en-US" altLang="zh-CN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7794D46C-8242-471E-8BCC-1A2BAD87F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549" y="5202087"/>
            <a:ext cx="905955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7661DD37-4B8C-49D5-92B9-C77AF3E9A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0138" y="5207027"/>
            <a:ext cx="905955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DAF0C657-43A0-4E93-9E86-C7D714307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388" y="5941671"/>
            <a:ext cx="485080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E094E29D-603D-421E-9FA8-1F790D5F1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594" y="5552889"/>
            <a:ext cx="846034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front</a:t>
            </a:r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553A7C04-8E68-459C-A67A-201EB68F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154" y="5940026"/>
            <a:ext cx="846034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rear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1B5FB4E5-DA26-4F3F-9B11-5385346E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63" y="5585027"/>
            <a:ext cx="485079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154BD9D-4622-4711-A302-B3D0E173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520" y="5941671"/>
            <a:ext cx="485081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E1E32F-D60B-4B78-AD72-778A5F05396C}"/>
              </a:ext>
            </a:extLst>
          </p:cNvPr>
          <p:cNvSpPr/>
          <p:nvPr/>
        </p:nvSpPr>
        <p:spPr>
          <a:xfrm>
            <a:off x="7015879" y="492126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9C522F-8BE8-4633-AD6D-2EF4B6E50803}"/>
              </a:ext>
            </a:extLst>
          </p:cNvPr>
          <p:cNvCxnSpPr>
            <a:cxnSpLocks/>
          </p:cNvCxnSpPr>
          <p:nvPr/>
        </p:nvCxnSpPr>
        <p:spPr bwMode="auto">
          <a:xfrm>
            <a:off x="7045388" y="5298840"/>
            <a:ext cx="1" cy="2638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6BF7F4-2243-4B46-80AA-D42CDA5AC0AE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6318981" y="5758287"/>
            <a:ext cx="2089359" cy="58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3E8CC9D-81A1-48A8-9090-733CC01748A1}"/>
              </a:ext>
            </a:extLst>
          </p:cNvPr>
          <p:cNvGrpSpPr/>
          <p:nvPr/>
        </p:nvGrpSpPr>
        <p:grpSpPr>
          <a:xfrm>
            <a:off x="8375527" y="2599049"/>
            <a:ext cx="2518370" cy="923330"/>
            <a:chOff x="6513932" y="3402775"/>
            <a:chExt cx="2518370" cy="92333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C044FCE-8C6E-4086-AE3C-7CA1355EB4C4}"/>
                </a:ext>
              </a:extLst>
            </p:cNvPr>
            <p:cNvGrpSpPr/>
            <p:nvPr/>
          </p:nvGrpSpPr>
          <p:grpSpPr>
            <a:xfrm>
              <a:off x="6513932" y="3402775"/>
              <a:ext cx="2518370" cy="923330"/>
              <a:chOff x="6513932" y="3402775"/>
              <a:chExt cx="2518370" cy="923330"/>
            </a:xfrm>
          </p:grpSpPr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F2621AC9-52CE-4547-9721-AA943F834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5187" y="3468234"/>
                <a:ext cx="547115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36" name="Text Box 32">
                <a:extLst>
                  <a:ext uri="{FF2B5EF4-FFF2-40B4-BE49-F238E27FC236}">
                    <a16:creationId xmlns:a16="http://schemas.microsoft.com/office/drawing/2014/main" id="{DF38FF03-D897-48C6-AA61-224ACF689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3932" y="3402775"/>
                <a:ext cx="941387" cy="46166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front</a:t>
                </a:r>
              </a:p>
            </p:txBody>
          </p:sp>
          <p:sp>
            <p:nvSpPr>
              <p:cNvPr id="37" name="Text Box 33">
                <a:extLst>
                  <a:ext uri="{FF2B5EF4-FFF2-40B4-BE49-F238E27FC236}">
                    <a16:creationId xmlns:a16="http://schemas.microsoft.com/office/drawing/2014/main" id="{5F97A60A-AA3F-417E-AA9E-E8D8EB391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4977" y="3864440"/>
                <a:ext cx="941387" cy="46166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rear</a:t>
                </a:r>
              </a:p>
            </p:txBody>
          </p:sp>
          <p:sp>
            <p:nvSpPr>
              <p:cNvPr id="38" name="Rectangle 9">
                <a:extLst>
                  <a:ext uri="{FF2B5EF4-FFF2-40B4-BE49-F238E27FC236}">
                    <a16:creationId xmlns:a16="http://schemas.microsoft.com/office/drawing/2014/main" id="{6114CC71-A4F1-4797-B26A-FAB8DED5E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6485" y="346774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b="1" baseline="-250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69CEB4E-9313-4740-86AD-7715199039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91400" y="3628343"/>
              <a:ext cx="555085" cy="105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0A91B3F-4D21-487E-8517-D72131D751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91400" y="3816054"/>
              <a:ext cx="549427" cy="31432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8B0CF57-C89C-4C7B-A394-4CCA8CFC623B}"/>
                  </a:ext>
                </a:extLst>
              </p14:cNvPr>
              <p14:cNvContentPartPr/>
              <p14:nvPr/>
            </p14:nvContentPartPr>
            <p14:xfrm>
              <a:off x="4691008" y="3384561"/>
              <a:ext cx="4339800" cy="17658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8B0CF57-C89C-4C7B-A394-4CCA8CFC6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2368" y="3375921"/>
                <a:ext cx="4357440" cy="17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62170D7B-8FE7-4675-A9DD-7A0DB1417B63}"/>
                  </a:ext>
                </a:extLst>
              </p14:cNvPr>
              <p14:cNvContentPartPr/>
              <p14:nvPr/>
            </p14:nvContentPartPr>
            <p14:xfrm>
              <a:off x="6530968" y="3816201"/>
              <a:ext cx="1623600" cy="19242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62170D7B-8FE7-4675-A9DD-7A0DB1417B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2328" y="3807201"/>
                <a:ext cx="1641240" cy="19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E714D11-9095-4B0D-B8DB-E0480550591D}"/>
                  </a:ext>
                </a:extLst>
              </p14:cNvPr>
              <p14:cNvContentPartPr/>
              <p14:nvPr/>
            </p14:nvContentPartPr>
            <p14:xfrm>
              <a:off x="5843728" y="3244881"/>
              <a:ext cx="3533760" cy="15091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E714D11-9095-4B0D-B8DB-E048055059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5088" y="3235881"/>
                <a:ext cx="3551400" cy="15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36EED3D6-4686-4AB9-83DB-5230845AAD28}"/>
                  </a:ext>
                </a:extLst>
              </p14:cNvPr>
              <p14:cNvContentPartPr/>
              <p14:nvPr/>
            </p14:nvContentPartPr>
            <p14:xfrm>
              <a:off x="4693168" y="5269521"/>
              <a:ext cx="2331360" cy="36432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36EED3D6-4686-4AB9-83DB-5230845AAD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4168" y="5260881"/>
                <a:ext cx="234900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A17CA0-093E-4A58-8932-70EE4657C4A5}"/>
              </a:ext>
            </a:extLst>
          </p:cNvPr>
          <p:cNvGrpSpPr/>
          <p:nvPr/>
        </p:nvGrpSpPr>
        <p:grpSpPr>
          <a:xfrm>
            <a:off x="5569185" y="5938568"/>
            <a:ext cx="5403615" cy="268284"/>
            <a:chOff x="5717673" y="4705096"/>
            <a:chExt cx="4698644" cy="213085"/>
          </a:xfrm>
        </p:grpSpPr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EB47DC9E-3DBC-4B2A-A9D4-FDC334C35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16317" y="4705096"/>
              <a:ext cx="0" cy="20937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2EA5E899-0AFC-43B9-ADC7-F312250CB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7673" y="4898715"/>
              <a:ext cx="4698644" cy="1946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0.09687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EBEE8BA-492D-4940-AAEC-02FA86450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BA16B-5BAD-4E5D-A464-4FDAAA6E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082" y="2155893"/>
            <a:ext cx="2998788" cy="93662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</a:p>
          <a:p>
            <a:pPr algn="ctr"/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4B9D92D-788A-4173-A7A9-17BD5DDA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504" y="3474861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CC00CC"/>
          </a:solidFill>
          <a:ln w="38100" algn="ctr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88E99-EC2E-4D51-BFBF-9A374B19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2" y="5102986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EE9FC-CCFB-4788-9E1A-9D2A7968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5102986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B6EBFB-2917-4AAB-8F04-F0B9F29E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510298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968AB-DDB9-4E06-BB83-9CD37850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7" y="510298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FE485-75FA-4C01-8FB9-794DBAA4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510298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73A73-9A3A-4B62-9DF5-014C13C15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1" y="5102986"/>
            <a:ext cx="838201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8547C2-7DCF-4EEB-A3E2-519831FC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5102986"/>
            <a:ext cx="565148" cy="431800"/>
          </a:xfrm>
          <a:prstGeom prst="rect">
            <a:avLst/>
          </a:prstGeom>
          <a:solidFill>
            <a:srgbClr val="99FFCC"/>
          </a:solidFill>
          <a:ln>
            <a:solidFill>
              <a:srgbClr val="0066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6D6AE3B1-C83C-4254-BB47-BD864906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9" y="4595800"/>
            <a:ext cx="15128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MaxSize-1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8C512C1C-408F-4CDD-B6A7-EF0BE51D4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42" y="4958524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9E51B3B6-2CE8-4F4A-9B2C-2F3474F92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806" y="4698887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39E50370-7104-4E5E-A425-B9A31664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150" y="4691823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endParaRPr lang="en-US" altLang="zh-CN" sz="20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6FA6705D-ECC1-4902-92F8-85A26FC1DE45}"/>
              </a:ext>
            </a:extLst>
          </p:cNvPr>
          <p:cNvSpPr>
            <a:spLocks/>
          </p:cNvSpPr>
          <p:nvPr/>
        </p:nvSpPr>
        <p:spPr bwMode="auto">
          <a:xfrm rot="5400000">
            <a:off x="2935139" y="3108937"/>
            <a:ext cx="263822" cy="516572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C6DEFC44-7D90-4952-8DAD-5615D761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57053"/>
            <a:ext cx="281939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队列的元素空间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7724E912-4669-4FD5-BC9B-BCAB6E72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678" y="5894358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front</a:t>
            </a: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51623A2-C773-4A43-B4E5-20A1976778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0900" y="5534786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F1A4144B-0F90-41EC-8EED-8766B0C4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" y="5104574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D0AC80A9-801B-4B09-8A28-5831C7729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" y="4701265"/>
            <a:ext cx="5032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15252BAC-AE0A-41E8-8DC9-E1F1AC0A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570" y="5109455"/>
            <a:ext cx="550860" cy="431800"/>
          </a:xfrm>
          <a:prstGeom prst="rect">
            <a:avLst/>
          </a:prstGeom>
          <a:solidFill>
            <a:srgbClr val="99FFCC"/>
          </a:solidFill>
          <a:ln>
            <a:solidFill>
              <a:srgbClr val="0066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CCB9B7A0-CE5C-4467-862A-39BCEF89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394" y="5900827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rear</a:t>
            </a: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F3E765F8-8784-4D8B-9241-A1EB50675E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220" y="5533996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5851AACE-C9DB-424C-A2AB-88272091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5" y="2393372"/>
            <a:ext cx="1408905" cy="461665"/>
          </a:xfrm>
          <a:prstGeom prst="rect">
            <a:avLst/>
          </a:prstGeom>
          <a:solidFill>
            <a:srgbClr val="FFFFCC"/>
          </a:solidFill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32" name="Text Box 26">
            <a:extLst>
              <a:ext uri="{FF2B5EF4-FFF2-40B4-BE49-F238E27FC236}">
                <a16:creationId xmlns:a16="http://schemas.microsoft.com/office/drawing/2014/main" id="{97EBED73-8144-412C-81C7-D4C8EAAB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68" y="5102986"/>
            <a:ext cx="1495417" cy="461665"/>
          </a:xfrm>
          <a:prstGeom prst="rect">
            <a:avLst/>
          </a:prstGeom>
          <a:solidFill>
            <a:srgbClr val="FFFFCC"/>
          </a:solidFill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kumimoji="1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存储结构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9365915C-3BBB-4E3F-B48B-4293CAEC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5102986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DD471724-3015-4DF2-BA8F-61B2CC1B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5102986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606106-F4CC-4735-B608-C985491F79F7}"/>
              </a:ext>
            </a:extLst>
          </p:cNvPr>
          <p:cNvSpPr/>
          <p:nvPr/>
        </p:nvSpPr>
        <p:spPr>
          <a:xfrm>
            <a:off x="5334000" y="1378307"/>
            <a:ext cx="6172200" cy="292387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#define MAXSIZE 50  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队列的最大长度*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+mn-ea"/>
              </a:rPr>
              <a:t> typedef struct{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     </a:t>
            </a:r>
            <a:r>
              <a:rPr lang="en-US" altLang="zh-CN" sz="2200" b="1" dirty="0" err="1">
                <a:latin typeface="+mn-ea"/>
              </a:rPr>
              <a:t>QueueElementType</a:t>
            </a:r>
            <a:r>
              <a:rPr lang="en-US" altLang="zh-CN" sz="2200" b="1" dirty="0">
                <a:latin typeface="+mn-ea"/>
              </a:rPr>
              <a:t>  element[MAXSIZE];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      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 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队列的元素空间*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     int  front;   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头指针指示器*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     int  rear ;   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尾指针指示器*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}</a:t>
            </a:r>
            <a:r>
              <a:rPr lang="en-US" altLang="zh-CN" sz="2200" b="1" dirty="0" err="1">
                <a:latin typeface="+mn-ea"/>
              </a:rPr>
              <a:t>SeqQueue</a:t>
            </a:r>
            <a:r>
              <a:rPr lang="en-US" altLang="zh-CN" sz="2200" b="1" dirty="0">
                <a:latin typeface="+mn-ea"/>
              </a:rPr>
              <a:t>;·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62756" y="806496"/>
            <a:ext cx="11353800" cy="984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把数组的前端和后端连接起来，形成一个环形的顺序表，即把存储队列元素的表从</a:t>
            </a:r>
            <a:r>
              <a:rPr kumimoji="1"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上看成一个环，称为</a:t>
            </a:r>
            <a:r>
              <a:rPr kumimoji="1"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循环队列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或</a:t>
            </a:r>
            <a:r>
              <a:rPr kumimoji="1"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环形队列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72449" y="2721269"/>
            <a:ext cx="2301876" cy="1901825"/>
            <a:chOff x="210" y="1229"/>
            <a:chExt cx="1450" cy="119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97" y="1834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210" y="1683"/>
              <a:ext cx="545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85" y="2274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254" y="2094"/>
              <a:ext cx="548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704726" y="2243292"/>
            <a:ext cx="2959101" cy="2682877"/>
            <a:chOff x="1440" y="2262"/>
            <a:chExt cx="1864" cy="1690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defRPr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2753" y="2262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3333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3333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H="1" flipV="1">
              <a:off x="2522" y="3721"/>
              <a:ext cx="278" cy="1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2850" y="3719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329" y="2428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294362" y="3410953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13B4532-0666-494E-974A-087AC19B6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56" y="5589606"/>
            <a:ext cx="11643042" cy="50436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30000"/>
              </a:lnSpc>
              <a:spcBef>
                <a:spcPts val="600"/>
              </a:spcBef>
              <a:defRPr kumimoji="1" b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实际上内存地址一定是连续的，不可能是环形的，这里是通过</a:t>
            </a:r>
            <a:r>
              <a:rPr lang="zh-CN" altLang="en-US" dirty="0">
                <a:solidFill>
                  <a:srgbClr val="FF0000"/>
                </a:solidFill>
              </a:rPr>
              <a:t>逻辑方式</a:t>
            </a:r>
            <a:r>
              <a:rPr lang="zh-CN" altLang="en-US" dirty="0"/>
              <a:t>实现环形队列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212F3193-6535-436C-A828-E8886DAD5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189" y="2887107"/>
            <a:ext cx="3888411" cy="1318631"/>
          </a:xfrm>
          <a:prstGeom prst="rect">
            <a:avLst/>
          </a:prstGeom>
          <a:solidFill>
            <a:srgbClr val="FFFFCC"/>
          </a:solidFill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 = (rear+1)%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 = (front+1)%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2FB3-0432-4386-9694-16FBF398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栈的定义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1C6B1-9966-4433-B6B4-AF13E835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7348521" cy="4495800"/>
          </a:xfrm>
        </p:spPr>
        <p:txBody>
          <a:bodyPr/>
          <a:lstStyle/>
          <a:p>
            <a:r>
              <a:rPr lang="zh-CN" altLang="en-US" dirty="0"/>
              <a:t>允许进行插入、删除操作的一端称为</a:t>
            </a:r>
            <a:r>
              <a:rPr lang="zh-CN" altLang="en-US" dirty="0">
                <a:solidFill>
                  <a:srgbClr val="C00000"/>
                </a:solidFill>
              </a:rPr>
              <a:t>栈顶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表的另一端称为</a:t>
            </a:r>
            <a:r>
              <a:rPr lang="zh-CN" altLang="en-US" dirty="0">
                <a:solidFill>
                  <a:srgbClr val="C00000"/>
                </a:solidFill>
              </a:rPr>
              <a:t>栈底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当栈中没有数据元素时，称为</a:t>
            </a:r>
            <a:r>
              <a:rPr lang="zh-CN" altLang="en-US" dirty="0">
                <a:solidFill>
                  <a:srgbClr val="C00000"/>
                </a:solidFill>
              </a:rPr>
              <a:t>空栈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栈的</a:t>
            </a:r>
            <a:r>
              <a:rPr lang="zh-CN" altLang="en-US" dirty="0">
                <a:solidFill>
                  <a:srgbClr val="00B050"/>
                </a:solidFill>
              </a:rPr>
              <a:t>插入</a:t>
            </a:r>
            <a:r>
              <a:rPr lang="zh-CN" altLang="en-US" dirty="0"/>
              <a:t>操作通常称为</a:t>
            </a:r>
            <a:r>
              <a:rPr lang="zh-CN" altLang="en-US" dirty="0">
                <a:solidFill>
                  <a:srgbClr val="C00000"/>
                </a:solidFill>
              </a:rPr>
              <a:t>进栈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入栈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栈的</a:t>
            </a:r>
            <a:r>
              <a:rPr lang="zh-CN" altLang="en-US" dirty="0">
                <a:solidFill>
                  <a:srgbClr val="00B050"/>
                </a:solidFill>
              </a:rPr>
              <a:t>删除</a:t>
            </a:r>
            <a:r>
              <a:rPr lang="zh-CN" altLang="en-US" dirty="0"/>
              <a:t>操作通常称为</a:t>
            </a:r>
            <a:r>
              <a:rPr lang="zh-CN" altLang="en-US" dirty="0">
                <a:solidFill>
                  <a:srgbClr val="C00000"/>
                </a:solidFill>
              </a:rPr>
              <a:t>退栈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出栈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C64BA3-6E8A-4863-BEBE-D45FF56D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733800"/>
            <a:ext cx="6858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4498BE6-6C4D-4364-9725-D880BD9B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1863" y="3629025"/>
            <a:ext cx="927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栈顶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5F61F747-3632-421F-971D-0C055DD50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1863" y="5229225"/>
            <a:ext cx="855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栈底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7D43F09A-01AC-4E41-8253-826C05E3F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383" y="4410084"/>
            <a:ext cx="1455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栈示意图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B160C7-6FC1-41E3-8CBD-F2D460EDBA68}"/>
              </a:ext>
            </a:extLst>
          </p:cNvPr>
          <p:cNvGrpSpPr/>
          <p:nvPr/>
        </p:nvGrpSpPr>
        <p:grpSpPr>
          <a:xfrm>
            <a:off x="8237538" y="2514600"/>
            <a:ext cx="1143000" cy="1223962"/>
            <a:chOff x="3132138" y="3300434"/>
            <a:chExt cx="1143000" cy="1223962"/>
          </a:xfrm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17EE6CF7-A44C-42C4-9282-8BC281653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进栈</a:t>
              </a:r>
            </a:p>
          </p:txBody>
        </p:sp>
        <p:sp>
          <p:nvSpPr>
            <p:cNvPr id="10" name="任意多边形 10">
              <a:extLst>
                <a:ext uri="{FF2B5EF4-FFF2-40B4-BE49-F238E27FC236}">
                  <a16:creationId xmlns:a16="http://schemas.microsoft.com/office/drawing/2014/main" id="{DBBFC249-5D7D-43F9-9333-6361DCA42DA4}"/>
                </a:ext>
              </a:extLst>
            </p:cNvPr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065C54-F7DF-4C41-AD5A-3853F07A6DBA}"/>
              </a:ext>
            </a:extLst>
          </p:cNvPr>
          <p:cNvGrpSpPr/>
          <p:nvPr/>
        </p:nvGrpSpPr>
        <p:grpSpPr>
          <a:xfrm>
            <a:off x="9499600" y="2514600"/>
            <a:ext cx="1249362" cy="1223962"/>
            <a:chOff x="4394200" y="3300434"/>
            <a:chExt cx="1249362" cy="1223962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D6ED1CD-6157-4BCC-BE56-C8A56D217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出栈</a:t>
              </a:r>
            </a:p>
          </p:txBody>
        </p:sp>
        <p:sp>
          <p:nvSpPr>
            <p:cNvPr id="13" name="任意多边形 11">
              <a:extLst>
                <a:ext uri="{FF2B5EF4-FFF2-40B4-BE49-F238E27FC236}">
                  <a16:creationId xmlns:a16="http://schemas.microsoft.com/office/drawing/2014/main" id="{B8D80E5C-5E63-4C0F-98F1-F0D8894D0573}"/>
                </a:ext>
              </a:extLst>
            </p:cNvPr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990602" y="493771"/>
            <a:ext cx="2757487" cy="2930585"/>
            <a:chOff x="703263" y="122238"/>
            <a:chExt cx="2757487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65400" y="1948181"/>
              <a:ext cx="215899" cy="303154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740025" y="2102554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268141" y="2108200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349503" y="233838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5403851" y="493771"/>
            <a:ext cx="3984623" cy="2936935"/>
            <a:chOff x="4140200" y="115888"/>
            <a:chExt cx="398462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>
              <a:off x="7037387" y="118213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7404098" y="104457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190206" y="196379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 flipV="1">
              <a:off x="4853781" y="1906467"/>
              <a:ext cx="244475" cy="150813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970882" y="3574005"/>
            <a:ext cx="3291681" cy="3060095"/>
            <a:chOff x="164306" y="3079046"/>
            <a:chExt cx="3291681" cy="3060095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 flipV="1">
              <a:off x="2257426" y="3166238"/>
              <a:ext cx="298449" cy="274423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2698751" y="307904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64306" y="535622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287337" y="5739031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）出队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 flipV="1">
              <a:off x="923925" y="5277293"/>
              <a:ext cx="330199" cy="170565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8068468" y="3819948"/>
            <a:ext cx="3756819" cy="2776598"/>
            <a:chOff x="3839369" y="3429000"/>
            <a:chExt cx="3756819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ea typeface="楷体_GB2312" pitchFamily="49" charset="-122"/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3839369" y="499481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 flipV="1">
              <a:off x="4775994" y="5226631"/>
              <a:ext cx="461168" cy="183570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 flipV="1">
              <a:off x="4570413" y="4985572"/>
              <a:ext cx="419099" cy="19037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53683" y="535622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）出队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5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380206" y="466634"/>
            <a:ext cx="2757487" cy="2930585"/>
            <a:chOff x="703263" y="122238"/>
            <a:chExt cx="2757487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65400" y="1948181"/>
              <a:ext cx="215899" cy="303154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740025" y="2102554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268141" y="2108200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349503" y="233838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3869531" y="477715"/>
            <a:ext cx="3984623" cy="2936935"/>
            <a:chOff x="4140200" y="115888"/>
            <a:chExt cx="398462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>
              <a:off x="7037387" y="118213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7404098" y="104457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190206" y="196379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 flipV="1">
              <a:off x="4853781" y="1906467"/>
              <a:ext cx="244475" cy="150813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830016-767C-4518-9608-10868CD47B48}"/>
              </a:ext>
            </a:extLst>
          </p:cNvPr>
          <p:cNvGrpSpPr/>
          <p:nvPr/>
        </p:nvGrpSpPr>
        <p:grpSpPr>
          <a:xfrm>
            <a:off x="7739856" y="458051"/>
            <a:ext cx="3984623" cy="2936935"/>
            <a:chOff x="2686052" y="3470333"/>
            <a:chExt cx="3984623" cy="2936935"/>
          </a:xfrm>
        </p:grpSpPr>
        <p:sp>
          <p:nvSpPr>
            <p:cNvPr id="100" name="Line 36">
              <a:extLst>
                <a:ext uri="{FF2B5EF4-FFF2-40B4-BE49-F238E27FC236}">
                  <a16:creationId xmlns:a16="http://schemas.microsoft.com/office/drawing/2014/main" id="{F7A86897-DFF1-4D21-8E73-A147F1048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0369" y="487521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6AC2354-33CC-4E08-885A-A2AE10E50924}"/>
                </a:ext>
              </a:extLst>
            </p:cNvPr>
            <p:cNvGrpSpPr/>
            <p:nvPr/>
          </p:nvGrpSpPr>
          <p:grpSpPr>
            <a:xfrm>
              <a:off x="2686052" y="3470333"/>
              <a:ext cx="3984623" cy="2936935"/>
              <a:chOff x="3772694" y="3433645"/>
              <a:chExt cx="3984623" cy="2936935"/>
            </a:xfrm>
          </p:grpSpPr>
          <p:grpSp>
            <p:nvGrpSpPr>
              <p:cNvPr id="79" name="组合 75">
                <a:extLst>
                  <a:ext uri="{FF2B5EF4-FFF2-40B4-BE49-F238E27FC236}">
                    <a16:creationId xmlns:a16="http://schemas.microsoft.com/office/drawing/2014/main" id="{C22BCF6A-4BBD-4AC0-8998-D71BA12F41C0}"/>
                  </a:ext>
                </a:extLst>
              </p:cNvPr>
              <p:cNvGrpSpPr/>
              <p:nvPr/>
            </p:nvGrpSpPr>
            <p:grpSpPr>
              <a:xfrm>
                <a:off x="3772694" y="3433645"/>
                <a:ext cx="3984623" cy="2936935"/>
                <a:chOff x="4140200" y="115888"/>
                <a:chExt cx="3984623" cy="2936935"/>
              </a:xfrm>
            </p:grpSpPr>
            <p:sp>
              <p:nvSpPr>
                <p:cNvPr id="80" name="Oval 24">
                  <a:extLst>
                    <a:ext uri="{FF2B5EF4-FFF2-40B4-BE49-F238E27FC236}">
                      <a16:creationId xmlns:a16="http://schemas.microsoft.com/office/drawing/2014/main" id="{EF4DF506-F527-4418-80FB-F71B9C9DA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1138" y="595313"/>
                  <a:ext cx="1223962" cy="1152525"/>
                </a:xfrm>
                <a:prstGeom prst="ellipse">
                  <a:avLst/>
                </a:prstGeom>
                <a:solidFill>
                  <a:schemeClr val="accent1"/>
                </a:solidFill>
                <a:ln w="3810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1" name="Oval 25">
                  <a:extLst>
                    <a:ext uri="{FF2B5EF4-FFF2-40B4-BE49-F238E27FC236}">
                      <a16:creationId xmlns:a16="http://schemas.microsoft.com/office/drawing/2014/main" id="{F8B1083A-199F-4CFB-A12E-9598DC4B5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115888"/>
                  <a:ext cx="2303463" cy="208756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3810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2" name="Freeform 26">
                  <a:extLst>
                    <a:ext uri="{FF2B5EF4-FFF2-40B4-BE49-F238E27FC236}">
                      <a16:creationId xmlns:a16="http://schemas.microsoft.com/office/drawing/2014/main" id="{B80F07E6-3C4B-46E0-BC32-EDE6A4E2A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3663" y="1460500"/>
                  <a:ext cx="431800" cy="269875"/>
                </a:xfrm>
                <a:custGeom>
                  <a:avLst/>
                  <a:gdLst>
                    <a:gd name="T0" fmla="*/ 0 w 272"/>
                    <a:gd name="T1" fmla="*/ 0 h 170"/>
                    <a:gd name="T2" fmla="*/ 272 w 272"/>
                    <a:gd name="T3" fmla="*/ 170 h 170"/>
                    <a:gd name="T4" fmla="*/ 0 60000 65536"/>
                    <a:gd name="T5" fmla="*/ 0 60000 65536"/>
                    <a:gd name="T6" fmla="*/ 0 w 272"/>
                    <a:gd name="T7" fmla="*/ 0 h 170"/>
                    <a:gd name="T8" fmla="*/ 272 w 272"/>
                    <a:gd name="T9" fmla="*/ 170 h 1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72" h="170">
                      <a:moveTo>
                        <a:pt x="0" y="0"/>
                      </a:moveTo>
                      <a:lnTo>
                        <a:pt x="272" y="17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3" name="Freeform 27">
                  <a:extLst>
                    <a:ext uri="{FF2B5EF4-FFF2-40B4-BE49-F238E27FC236}">
                      <a16:creationId xmlns:a16="http://schemas.microsoft.com/office/drawing/2014/main" id="{DB220969-B9AE-423B-B798-3318660A33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1113" y="412750"/>
                  <a:ext cx="330200" cy="358775"/>
                </a:xfrm>
                <a:custGeom>
                  <a:avLst/>
                  <a:gdLst>
                    <a:gd name="T0" fmla="*/ 0 w 208"/>
                    <a:gd name="T1" fmla="*/ 226 h 226"/>
                    <a:gd name="T2" fmla="*/ 208 w 208"/>
                    <a:gd name="T3" fmla="*/ 0 h 226"/>
                    <a:gd name="T4" fmla="*/ 0 60000 65536"/>
                    <a:gd name="T5" fmla="*/ 0 60000 65536"/>
                    <a:gd name="T6" fmla="*/ 0 w 208"/>
                    <a:gd name="T7" fmla="*/ 0 h 226"/>
                    <a:gd name="T8" fmla="*/ 208 w 208"/>
                    <a:gd name="T9" fmla="*/ 226 h 2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8" h="226">
                      <a:moveTo>
                        <a:pt x="0" y="226"/>
                      </a:moveTo>
                      <a:lnTo>
                        <a:pt x="208" y="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4" name="Freeform 28">
                  <a:extLst>
                    <a:ext uri="{FF2B5EF4-FFF2-40B4-BE49-F238E27FC236}">
                      <a16:creationId xmlns:a16="http://schemas.microsoft.com/office/drawing/2014/main" id="{791BF7CE-D0A1-49D9-A4FE-2E0A88CDBE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2575" y="236538"/>
                  <a:ext cx="261938" cy="427037"/>
                </a:xfrm>
                <a:custGeom>
                  <a:avLst/>
                  <a:gdLst>
                    <a:gd name="T0" fmla="*/ 0 w 165"/>
                    <a:gd name="T1" fmla="*/ 0 h 269"/>
                    <a:gd name="T2" fmla="*/ 165 w 165"/>
                    <a:gd name="T3" fmla="*/ 269 h 269"/>
                    <a:gd name="T4" fmla="*/ 0 60000 65536"/>
                    <a:gd name="T5" fmla="*/ 0 60000 65536"/>
                    <a:gd name="T6" fmla="*/ 0 w 165"/>
                    <a:gd name="T7" fmla="*/ 0 h 269"/>
                    <a:gd name="T8" fmla="*/ 165 w 165"/>
                    <a:gd name="T9" fmla="*/ 269 h 2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5" h="269">
                      <a:moveTo>
                        <a:pt x="0" y="0"/>
                      </a:moveTo>
                      <a:lnTo>
                        <a:pt x="165" y="269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5" name="Line 29">
                  <a:extLst>
                    <a:ext uri="{FF2B5EF4-FFF2-40B4-BE49-F238E27FC236}">
                      <a16:creationId xmlns:a16="http://schemas.microsoft.com/office/drawing/2014/main" id="{8C8F07BF-88DD-42BE-883A-775D91CA4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22938" y="1747838"/>
                  <a:ext cx="73025" cy="4318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6" name="Freeform 30">
                  <a:extLst>
                    <a:ext uri="{FF2B5EF4-FFF2-40B4-BE49-F238E27FC236}">
                      <a16:creationId xmlns:a16="http://schemas.microsoft.com/office/drawing/2014/main" id="{C49FA0D1-F492-46F8-822E-41B8871A4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1863" y="1244600"/>
                  <a:ext cx="549275" cy="155575"/>
                </a:xfrm>
                <a:custGeom>
                  <a:avLst/>
                  <a:gdLst>
                    <a:gd name="T0" fmla="*/ 0 w 346"/>
                    <a:gd name="T1" fmla="*/ 98 h 98"/>
                    <a:gd name="T2" fmla="*/ 346 w 346"/>
                    <a:gd name="T3" fmla="*/ 0 h 98"/>
                    <a:gd name="T4" fmla="*/ 0 60000 65536"/>
                    <a:gd name="T5" fmla="*/ 0 60000 65536"/>
                    <a:gd name="T6" fmla="*/ 0 w 346"/>
                    <a:gd name="T7" fmla="*/ 0 h 98"/>
                    <a:gd name="T8" fmla="*/ 346 w 346"/>
                    <a:gd name="T9" fmla="*/ 98 h 9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6" h="98">
                      <a:moveTo>
                        <a:pt x="0" y="98"/>
                      </a:moveTo>
                      <a:lnTo>
                        <a:pt x="346" y="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7" name="Text Box 31">
                  <a:extLst>
                    <a:ext uri="{FF2B5EF4-FFF2-40B4-BE49-F238E27FC236}">
                      <a16:creationId xmlns:a16="http://schemas.microsoft.com/office/drawing/2014/main" id="{4168DDFB-E870-4255-A9B5-4B9CB639E2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92813" y="1341438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0</a:t>
                  </a:r>
                </a:p>
              </p:txBody>
            </p:sp>
            <p:sp>
              <p:nvSpPr>
                <p:cNvPr id="88" name="Text Box 32">
                  <a:extLst>
                    <a:ext uri="{FF2B5EF4-FFF2-40B4-BE49-F238E27FC236}">
                      <a16:creationId xmlns:a16="http://schemas.microsoft.com/office/drawing/2014/main" id="{AC7FCCB2-8D01-4FEF-B687-6DA7F1A17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0138" y="917575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89" name="Text Box 33">
                  <a:extLst>
                    <a:ext uri="{FF2B5EF4-FFF2-40B4-BE49-F238E27FC236}">
                      <a16:creationId xmlns:a16="http://schemas.microsoft.com/office/drawing/2014/main" id="{A655F053-B211-4D0F-A909-E19FD10E05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5963" y="595313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90" name="Text Box 34">
                  <a:extLst>
                    <a:ext uri="{FF2B5EF4-FFF2-40B4-BE49-F238E27FC236}">
                      <a16:creationId xmlns:a16="http://schemas.microsoft.com/office/drawing/2014/main" id="{346D225A-B3F7-4D2E-9E30-1580060515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62575" y="812800"/>
                  <a:ext cx="287338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3</a:t>
                  </a:r>
                </a:p>
              </p:txBody>
            </p:sp>
            <p:sp>
              <p:nvSpPr>
                <p:cNvPr id="91" name="Text Box 35">
                  <a:extLst>
                    <a:ext uri="{FF2B5EF4-FFF2-40B4-BE49-F238E27FC236}">
                      <a16:creationId xmlns:a16="http://schemas.microsoft.com/office/drawing/2014/main" id="{9B97BC08-43B4-46C1-986B-B290B653E3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35600" y="1282700"/>
                  <a:ext cx="287338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4</a:t>
                  </a:r>
                </a:p>
              </p:txBody>
            </p:sp>
            <p:sp>
              <p:nvSpPr>
                <p:cNvPr id="92" name="Line 36">
                  <a:extLst>
                    <a:ext uri="{FF2B5EF4-FFF2-40B4-BE49-F238E27FC236}">
                      <a16:creationId xmlns:a16="http://schemas.microsoft.com/office/drawing/2014/main" id="{D7CA60CE-49CE-4C8B-8B51-E499EA0A96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037387" y="1182131"/>
                  <a:ext cx="366711" cy="6906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93" name="Text Box 37">
                  <a:extLst>
                    <a:ext uri="{FF2B5EF4-FFF2-40B4-BE49-F238E27FC236}">
                      <a16:creationId xmlns:a16="http://schemas.microsoft.com/office/drawing/2014/main" id="{8A4E678F-1F5C-4FAC-AB4F-D2AEF53D35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04098" y="1044575"/>
                  <a:ext cx="720725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front</a:t>
                  </a:r>
                </a:p>
              </p:txBody>
            </p:sp>
            <p:sp>
              <p:nvSpPr>
                <p:cNvPr id="94" name="Text Box 38">
                  <a:extLst>
                    <a:ext uri="{FF2B5EF4-FFF2-40B4-BE49-F238E27FC236}">
                      <a16:creationId xmlns:a16="http://schemas.microsoft.com/office/drawing/2014/main" id="{544E1B31-9840-4FEF-89A7-414FDD67BA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8125" y="884238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3333FF"/>
                      </a:solidFill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95" name="Text Box 39">
                  <a:extLst>
                    <a:ext uri="{FF2B5EF4-FFF2-40B4-BE49-F238E27FC236}">
                      <a16:creationId xmlns:a16="http://schemas.microsoft.com/office/drawing/2014/main" id="{13817001-40D7-42E0-BCBC-E61BDE2A70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1050" y="198438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3333FF"/>
                      </a:solidFill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96" name="Text Box 40">
                  <a:extLst>
                    <a:ext uri="{FF2B5EF4-FFF2-40B4-BE49-F238E27FC236}">
                      <a16:creationId xmlns:a16="http://schemas.microsoft.com/office/drawing/2014/main" id="{B8616931-A415-4BB6-B696-A744DA184D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0775" y="739775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c</a:t>
                  </a:r>
                </a:p>
              </p:txBody>
            </p:sp>
            <p:sp>
              <p:nvSpPr>
                <p:cNvPr id="97" name="Text Box 43">
                  <a:extLst>
                    <a:ext uri="{FF2B5EF4-FFF2-40B4-BE49-F238E27FC236}">
                      <a16:creationId xmlns:a16="http://schemas.microsoft.com/office/drawing/2014/main" id="{E830845F-8434-48FD-8E92-502C220899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27103" y="1347232"/>
                  <a:ext cx="720725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rear</a:t>
                  </a:r>
                </a:p>
              </p:txBody>
            </p:sp>
            <p:sp>
              <p:nvSpPr>
                <p:cNvPr id="98" name="Text Box 45">
                  <a:extLst>
                    <a:ext uri="{FF2B5EF4-FFF2-40B4-BE49-F238E27FC236}">
                      <a16:creationId xmlns:a16="http://schemas.microsoft.com/office/drawing/2014/main" id="{611D4E5A-F4B5-415B-914E-9959E155C8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0200" y="2652713"/>
                  <a:ext cx="3168650" cy="40011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（</a:t>
                  </a:r>
                  <a:r>
                    <a:rPr lang="en-US" altLang="zh-CN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c</a:t>
                  </a:r>
                  <a:r>
                    <a:rPr lang="zh-CN" altLang="en-US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）</a:t>
                  </a:r>
                  <a:r>
                    <a:rPr lang="en-US" altLang="zh-CN" sz="2000" b="1" i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d</a:t>
                  </a:r>
                  <a:r>
                    <a:rPr lang="zh-CN" altLang="en-US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、</a:t>
                  </a:r>
                  <a:r>
                    <a:rPr lang="en-US" altLang="zh-CN" sz="2000" b="1" i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e</a:t>
                  </a:r>
                  <a:r>
                    <a:rPr lang="zh-CN" altLang="en-US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进队</a:t>
                  </a:r>
                </a:p>
              </p:txBody>
            </p:sp>
          </p:grpSp>
          <p:sp>
            <p:nvSpPr>
              <p:cNvPr id="101" name="Text Box 40">
                <a:extLst>
                  <a:ext uri="{FF2B5EF4-FFF2-40B4-BE49-F238E27FC236}">
                    <a16:creationId xmlns:a16="http://schemas.microsoft.com/office/drawing/2014/main" id="{FD7CC2EC-8EE4-4467-BD2D-C31C88FB0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48" y="4947237"/>
                <a:ext cx="287338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3333FF"/>
                    </a:solidFill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102" name="Text Box 40">
                <a:extLst>
                  <a:ext uri="{FF2B5EF4-FFF2-40B4-BE49-F238E27FC236}">
                    <a16:creationId xmlns:a16="http://schemas.microsoft.com/office/drawing/2014/main" id="{09D523D3-8343-4E78-AB76-1B125EC9C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9605" y="5005270"/>
                <a:ext cx="287338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3333FF"/>
                    </a:solidFill>
                    <a:ea typeface="楷体_GB2312" pitchFamily="49" charset="-122"/>
                  </a:rPr>
                  <a:t>e</a:t>
                </a:r>
              </a:p>
            </p:txBody>
          </p:sp>
        </p:grpSp>
      </p:grpSp>
      <p:sp>
        <p:nvSpPr>
          <p:cNvPr id="105" name="Text Box 4">
            <a:extLst>
              <a:ext uri="{FF2B5EF4-FFF2-40B4-BE49-F238E27FC236}">
                <a16:creationId xmlns:a16="http://schemas.microsoft.com/office/drawing/2014/main" id="{BFC80DB3-BA1C-4F79-8082-1C7571ADA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17" y="3972129"/>
            <a:ext cx="5318133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FF"/>
                </a:solidFill>
                <a:latin typeface="+mn-ea"/>
                <a:cs typeface="Times New Roman" pitchFamily="18" charset="0"/>
              </a:rPr>
              <a:t>队空和队满：</a:t>
            </a:r>
            <a:r>
              <a:rPr lang="en-US" altLang="zh-CN" sz="3200" b="1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rear=front</a:t>
            </a:r>
            <a:r>
              <a:rPr lang="zh-CN" altLang="en-US" sz="32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      </a:t>
            </a:r>
            <a:endParaRPr lang="en-US" altLang="zh-CN" sz="3200" b="1" dirty="0">
              <a:solidFill>
                <a:srgbClr val="008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7912F9A-ACC7-42A5-85D3-DB759E099FEC}"/>
              </a:ext>
            </a:extLst>
          </p:cNvPr>
          <p:cNvGrpSpPr/>
          <p:nvPr/>
        </p:nvGrpSpPr>
        <p:grpSpPr>
          <a:xfrm>
            <a:off x="7853361" y="3670654"/>
            <a:ext cx="3959225" cy="2936935"/>
            <a:chOff x="2686052" y="3470333"/>
            <a:chExt cx="3959225" cy="2936935"/>
          </a:xfrm>
        </p:grpSpPr>
        <p:sp>
          <p:nvSpPr>
            <p:cNvPr id="125" name="Line 36">
              <a:extLst>
                <a:ext uri="{FF2B5EF4-FFF2-40B4-BE49-F238E27FC236}">
                  <a16:creationId xmlns:a16="http://schemas.microsoft.com/office/drawing/2014/main" id="{FA1AFEF5-F9D6-4DD8-8E39-8C2566AD2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0369" y="487521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127" name="组合 75">
              <a:extLst>
                <a:ext uri="{FF2B5EF4-FFF2-40B4-BE49-F238E27FC236}">
                  <a16:creationId xmlns:a16="http://schemas.microsoft.com/office/drawing/2014/main" id="{AFC7A58D-9817-41DC-AE23-FEFD1F427824}"/>
                </a:ext>
              </a:extLst>
            </p:cNvPr>
            <p:cNvGrpSpPr/>
            <p:nvPr/>
          </p:nvGrpSpPr>
          <p:grpSpPr>
            <a:xfrm>
              <a:off x="2686052" y="3470333"/>
              <a:ext cx="3959225" cy="2936935"/>
              <a:chOff x="4140200" y="115888"/>
              <a:chExt cx="3959225" cy="2936935"/>
            </a:xfrm>
          </p:grpSpPr>
          <p:sp>
            <p:nvSpPr>
              <p:cNvPr id="130" name="Oval 24">
                <a:extLst>
                  <a:ext uri="{FF2B5EF4-FFF2-40B4-BE49-F238E27FC236}">
                    <a16:creationId xmlns:a16="http://schemas.microsoft.com/office/drawing/2014/main" id="{4EEA675F-9DD4-47C6-A641-F385CC32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595313"/>
                <a:ext cx="1223962" cy="1152525"/>
              </a:xfrm>
              <a:prstGeom prst="ellipse">
                <a:avLst/>
              </a:prstGeom>
              <a:solidFill>
                <a:schemeClr val="accent1"/>
              </a:solidFill>
              <a:ln w="38100" algn="ctr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1" name="Oval 25">
                <a:extLst>
                  <a:ext uri="{FF2B5EF4-FFF2-40B4-BE49-F238E27FC236}">
                    <a16:creationId xmlns:a16="http://schemas.microsoft.com/office/drawing/2014/main" id="{7452A313-CA57-400A-944D-D6494BEBD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115888"/>
                <a:ext cx="2303463" cy="20875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2" name="Freeform 26">
                <a:extLst>
                  <a:ext uri="{FF2B5EF4-FFF2-40B4-BE49-F238E27FC236}">
                    <a16:creationId xmlns:a16="http://schemas.microsoft.com/office/drawing/2014/main" id="{BAD326CE-01AF-4E09-91F2-C260EA94B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663" y="1460500"/>
                <a:ext cx="431800" cy="269875"/>
              </a:xfrm>
              <a:custGeom>
                <a:avLst/>
                <a:gdLst>
                  <a:gd name="T0" fmla="*/ 0 w 272"/>
                  <a:gd name="T1" fmla="*/ 0 h 170"/>
                  <a:gd name="T2" fmla="*/ 272 w 272"/>
                  <a:gd name="T3" fmla="*/ 170 h 170"/>
                  <a:gd name="T4" fmla="*/ 0 60000 65536"/>
                  <a:gd name="T5" fmla="*/ 0 60000 65536"/>
                  <a:gd name="T6" fmla="*/ 0 w 272"/>
                  <a:gd name="T7" fmla="*/ 0 h 170"/>
                  <a:gd name="T8" fmla="*/ 272 w 272"/>
                  <a:gd name="T9" fmla="*/ 170 h 1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2" h="170">
                    <a:moveTo>
                      <a:pt x="0" y="0"/>
                    </a:moveTo>
                    <a:lnTo>
                      <a:pt x="272" y="170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" name="Freeform 27">
                <a:extLst>
                  <a:ext uri="{FF2B5EF4-FFF2-40B4-BE49-F238E27FC236}">
                    <a16:creationId xmlns:a16="http://schemas.microsoft.com/office/drawing/2014/main" id="{0FB8FAC3-49E0-4F51-8F75-3E68C8277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1113" y="412750"/>
                <a:ext cx="330200" cy="358775"/>
              </a:xfrm>
              <a:custGeom>
                <a:avLst/>
                <a:gdLst>
                  <a:gd name="T0" fmla="*/ 0 w 208"/>
                  <a:gd name="T1" fmla="*/ 226 h 226"/>
                  <a:gd name="T2" fmla="*/ 208 w 208"/>
                  <a:gd name="T3" fmla="*/ 0 h 226"/>
                  <a:gd name="T4" fmla="*/ 0 60000 65536"/>
                  <a:gd name="T5" fmla="*/ 0 60000 65536"/>
                  <a:gd name="T6" fmla="*/ 0 w 208"/>
                  <a:gd name="T7" fmla="*/ 0 h 226"/>
                  <a:gd name="T8" fmla="*/ 208 w 208"/>
                  <a:gd name="T9" fmla="*/ 226 h 2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8" h="226">
                    <a:moveTo>
                      <a:pt x="0" y="226"/>
                    </a:moveTo>
                    <a:lnTo>
                      <a:pt x="208" y="0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4" name="Freeform 28">
                <a:extLst>
                  <a:ext uri="{FF2B5EF4-FFF2-40B4-BE49-F238E27FC236}">
                    <a16:creationId xmlns:a16="http://schemas.microsoft.com/office/drawing/2014/main" id="{7B6E53DC-7077-420D-8A21-FB002AFE6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2575" y="236538"/>
                <a:ext cx="261938" cy="427037"/>
              </a:xfrm>
              <a:custGeom>
                <a:avLst/>
                <a:gdLst>
                  <a:gd name="T0" fmla="*/ 0 w 165"/>
                  <a:gd name="T1" fmla="*/ 0 h 269"/>
                  <a:gd name="T2" fmla="*/ 165 w 165"/>
                  <a:gd name="T3" fmla="*/ 269 h 269"/>
                  <a:gd name="T4" fmla="*/ 0 60000 65536"/>
                  <a:gd name="T5" fmla="*/ 0 60000 65536"/>
                  <a:gd name="T6" fmla="*/ 0 w 165"/>
                  <a:gd name="T7" fmla="*/ 0 h 269"/>
                  <a:gd name="T8" fmla="*/ 165 w 165"/>
                  <a:gd name="T9" fmla="*/ 269 h 2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5" h="269">
                    <a:moveTo>
                      <a:pt x="0" y="0"/>
                    </a:moveTo>
                    <a:lnTo>
                      <a:pt x="165" y="269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5" name="Line 29">
                <a:extLst>
                  <a:ext uri="{FF2B5EF4-FFF2-40B4-BE49-F238E27FC236}">
                    <a16:creationId xmlns:a16="http://schemas.microsoft.com/office/drawing/2014/main" id="{0B98B4C5-DD44-467F-B5E5-118899381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22938" y="1747838"/>
                <a:ext cx="73025" cy="43180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6" name="Freeform 30">
                <a:extLst>
                  <a:ext uri="{FF2B5EF4-FFF2-40B4-BE49-F238E27FC236}">
                    <a16:creationId xmlns:a16="http://schemas.microsoft.com/office/drawing/2014/main" id="{EE6F18F6-F968-42DC-86AA-B4FA0AD32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63" y="1244600"/>
                <a:ext cx="549275" cy="155575"/>
              </a:xfrm>
              <a:custGeom>
                <a:avLst/>
                <a:gdLst>
                  <a:gd name="T0" fmla="*/ 0 w 346"/>
                  <a:gd name="T1" fmla="*/ 98 h 98"/>
                  <a:gd name="T2" fmla="*/ 346 w 346"/>
                  <a:gd name="T3" fmla="*/ 0 h 98"/>
                  <a:gd name="T4" fmla="*/ 0 60000 65536"/>
                  <a:gd name="T5" fmla="*/ 0 60000 65536"/>
                  <a:gd name="T6" fmla="*/ 0 w 346"/>
                  <a:gd name="T7" fmla="*/ 0 h 98"/>
                  <a:gd name="T8" fmla="*/ 346 w 346"/>
                  <a:gd name="T9" fmla="*/ 98 h 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6" h="98">
                    <a:moveTo>
                      <a:pt x="0" y="98"/>
                    </a:moveTo>
                    <a:lnTo>
                      <a:pt x="346" y="0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7" name="Text Box 31">
                <a:extLst>
                  <a:ext uri="{FF2B5EF4-FFF2-40B4-BE49-F238E27FC236}">
                    <a16:creationId xmlns:a16="http://schemas.microsoft.com/office/drawing/2014/main" id="{FA65C439-35A3-44DF-8F27-E046DCCE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813" y="1341438"/>
                <a:ext cx="28733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38" name="Text Box 32">
                <a:extLst>
                  <a:ext uri="{FF2B5EF4-FFF2-40B4-BE49-F238E27FC236}">
                    <a16:creationId xmlns:a16="http://schemas.microsoft.com/office/drawing/2014/main" id="{128FE792-6946-431C-B004-9E3FD228A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0138" y="917575"/>
                <a:ext cx="28733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39" name="Text Box 33">
                <a:extLst>
                  <a:ext uri="{FF2B5EF4-FFF2-40B4-BE49-F238E27FC236}">
                    <a16:creationId xmlns:a16="http://schemas.microsoft.com/office/drawing/2014/main" id="{2903AD1F-76C3-4681-93B6-231804D48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5963" y="595313"/>
                <a:ext cx="28733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140" name="Text Box 34">
                <a:extLst>
                  <a:ext uri="{FF2B5EF4-FFF2-40B4-BE49-F238E27FC236}">
                    <a16:creationId xmlns:a16="http://schemas.microsoft.com/office/drawing/2014/main" id="{E5E83DFB-7A46-4F99-A4E0-0B419EDCB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2575" y="812800"/>
                <a:ext cx="28733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141" name="Text Box 35">
                <a:extLst>
                  <a:ext uri="{FF2B5EF4-FFF2-40B4-BE49-F238E27FC236}">
                    <a16:creationId xmlns:a16="http://schemas.microsoft.com/office/drawing/2014/main" id="{8A8B7DE6-2F7B-45CC-AE2A-79C72E680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5600" y="1282700"/>
                <a:ext cx="28733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142" name="Line 36">
                <a:extLst>
                  <a:ext uri="{FF2B5EF4-FFF2-40B4-BE49-F238E27FC236}">
                    <a16:creationId xmlns:a16="http://schemas.microsoft.com/office/drawing/2014/main" id="{802AFEB1-04DB-472E-BEA4-82B581A08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7387" y="1182131"/>
                <a:ext cx="366711" cy="6906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43" name="Text Box 37">
                <a:extLst>
                  <a:ext uri="{FF2B5EF4-FFF2-40B4-BE49-F238E27FC236}">
                    <a16:creationId xmlns:a16="http://schemas.microsoft.com/office/drawing/2014/main" id="{7D1F1FC2-B904-4A14-9193-7B7EE0714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8700" y="1400175"/>
                <a:ext cx="720725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33FF"/>
                    </a:solidFill>
                    <a:ea typeface="楷体_GB2312" pitchFamily="49" charset="-122"/>
                  </a:rPr>
                  <a:t>front</a:t>
                </a:r>
              </a:p>
            </p:txBody>
          </p:sp>
          <p:sp>
            <p:nvSpPr>
              <p:cNvPr id="147" name="Text Box 43">
                <a:extLst>
                  <a:ext uri="{FF2B5EF4-FFF2-40B4-BE49-F238E27FC236}">
                    <a16:creationId xmlns:a16="http://schemas.microsoft.com/office/drawing/2014/main" id="{37AB62D4-38EF-4DFB-8081-DC1345319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4422" y="977900"/>
                <a:ext cx="720725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33FF"/>
                    </a:solidFill>
                    <a:ea typeface="楷体_GB2312" pitchFamily="49" charset="-122"/>
                  </a:rPr>
                  <a:t>rear</a:t>
                </a:r>
              </a:p>
            </p:txBody>
          </p:sp>
          <p:sp>
            <p:nvSpPr>
              <p:cNvPr id="148" name="Text Box 45">
                <a:extLst>
                  <a:ext uri="{FF2B5EF4-FFF2-40B4-BE49-F238E27FC236}">
                    <a16:creationId xmlns:a16="http://schemas.microsoft.com/office/drawing/2014/main" id="{0AD059D4-5759-42E7-8D92-8535E9D28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200" y="2652713"/>
                <a:ext cx="316865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d</a:t>
                </a:r>
                <a:r>
                  <a:rPr lang="zh-CN" altLang="en-US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）出队</a:t>
                </a:r>
                <a:r>
                  <a:rPr lang="en-US" altLang="zh-CN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5</a:t>
                </a:r>
                <a:r>
                  <a:rPr lang="zh-CN" altLang="en-US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次</a:t>
                </a:r>
              </a:p>
            </p:txBody>
          </p:sp>
        </p:grpSp>
      </p:grp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EC80A6A4-E950-473B-93CD-48D8E2A92B1F}"/>
              </a:ext>
            </a:extLst>
          </p:cNvPr>
          <p:cNvSpPr/>
          <p:nvPr/>
        </p:nvSpPr>
        <p:spPr bwMode="auto">
          <a:xfrm>
            <a:off x="4473573" y="5320729"/>
            <a:ext cx="3105948" cy="1160261"/>
          </a:xfrm>
          <a:prstGeom prst="cloudCallout">
            <a:avLst>
              <a:gd name="adj1" fmla="val -82168"/>
              <a:gd name="adj2" fmla="val -90289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 cap="flat" cmpd="sng" algn="ctr">
            <a:solidFill>
              <a:srgbClr val="006600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602181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8E56-30F9-42CF-A46C-5D0D06C2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6881815" cy="685800"/>
          </a:xfrm>
        </p:spPr>
        <p:txBody>
          <a:bodyPr/>
          <a:lstStyle/>
          <a:p>
            <a:r>
              <a:rPr lang="zh-CN" altLang="en-US" dirty="0"/>
              <a:t>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9AA74-2857-40B9-8A24-3C9155C9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7022305" cy="5181600"/>
          </a:xfrm>
        </p:spPr>
        <p:txBody>
          <a:bodyPr/>
          <a:lstStyle/>
          <a:p>
            <a:r>
              <a:rPr lang="zh-CN" altLang="en-US" sz="2400" dirty="0"/>
              <a:t>方法一：是少用一个元素空间。</a:t>
            </a:r>
            <a:endParaRPr lang="en-US" altLang="zh-CN" sz="2400" dirty="0"/>
          </a:p>
          <a:p>
            <a:pPr lvl="1"/>
            <a:r>
              <a:rPr lang="zh-CN" altLang="en-US" sz="2200" dirty="0"/>
              <a:t>当</a:t>
            </a:r>
            <a:r>
              <a:rPr lang="zh-CN" altLang="en-US" sz="2200" dirty="0">
                <a:solidFill>
                  <a:srgbClr val="00B050"/>
                </a:solidFill>
              </a:rPr>
              <a:t>队尾指针所指向的</a:t>
            </a:r>
            <a:r>
              <a:rPr lang="zh-CN" altLang="en-US" sz="2200" dirty="0">
                <a:highlight>
                  <a:srgbClr val="FFFF00"/>
                </a:highlight>
              </a:rPr>
              <a:t>空单元</a:t>
            </a:r>
            <a:r>
              <a:rPr lang="zh-CN" altLang="en-US" sz="2200" dirty="0"/>
              <a:t>的</a:t>
            </a:r>
            <a:r>
              <a:rPr lang="zh-CN" altLang="en-US" sz="2200" dirty="0">
                <a:solidFill>
                  <a:srgbClr val="00B050"/>
                </a:solidFill>
              </a:rPr>
              <a:t>后继单元</a:t>
            </a:r>
            <a:r>
              <a:rPr lang="zh-CN" altLang="en-US" sz="2200" dirty="0"/>
              <a:t>是</a:t>
            </a:r>
            <a:r>
              <a:rPr lang="zh-CN" altLang="en-US" sz="2200" dirty="0">
                <a:solidFill>
                  <a:srgbClr val="00B050"/>
                </a:solidFill>
              </a:rPr>
              <a:t>队头</a:t>
            </a:r>
            <a:r>
              <a:rPr lang="zh-CN" altLang="en-US" sz="2200" dirty="0"/>
              <a:t>元素所在的单元时，则</a:t>
            </a:r>
            <a:r>
              <a:rPr lang="zh-CN" altLang="en-US" sz="2200" dirty="0">
                <a:solidFill>
                  <a:srgbClr val="00B050"/>
                </a:solidFill>
              </a:rPr>
              <a:t>停止</a:t>
            </a:r>
            <a:r>
              <a:rPr lang="zh-CN" altLang="en-US" sz="2200" dirty="0"/>
              <a:t>入队。</a:t>
            </a:r>
            <a:endParaRPr lang="en-US" altLang="zh-CN" sz="2200" dirty="0"/>
          </a:p>
          <a:p>
            <a:pPr lvl="1"/>
            <a:r>
              <a:rPr lang="zh-CN" altLang="en-US" sz="2200" dirty="0"/>
              <a:t>现在队列“满”的条件为：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rear+1</a:t>
            </a:r>
            <a:r>
              <a:rPr lang="zh-CN" altLang="en-US" sz="2200" dirty="0"/>
              <a:t>）</a:t>
            </a:r>
            <a:r>
              <a:rPr lang="en-US" altLang="zh-CN" sz="2200" dirty="0"/>
              <a:t>mod MAXSIZE=front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200" dirty="0"/>
              <a:t>判队空的条件不变，仍为</a:t>
            </a:r>
            <a:r>
              <a:rPr lang="en-US" altLang="zh-CN" sz="2200" dirty="0"/>
              <a:t>rear=front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r>
              <a:rPr lang="zh-CN" altLang="en-US" sz="2400" dirty="0"/>
              <a:t>方法二：是增设一个</a:t>
            </a:r>
            <a:r>
              <a:rPr lang="zh-CN" altLang="en-US" sz="2400" dirty="0">
                <a:solidFill>
                  <a:srgbClr val="00B050"/>
                </a:solidFill>
              </a:rPr>
              <a:t>标志量</a:t>
            </a:r>
            <a:r>
              <a:rPr lang="zh-CN" altLang="en-US" sz="2400" dirty="0"/>
              <a:t>的方法，以区别队列是“空”还是“满”。</a:t>
            </a:r>
          </a:p>
        </p:txBody>
      </p:sp>
      <p:grpSp>
        <p:nvGrpSpPr>
          <p:cNvPr id="29" name="组合 77">
            <a:extLst>
              <a:ext uri="{FF2B5EF4-FFF2-40B4-BE49-F238E27FC236}">
                <a16:creationId xmlns:a16="http://schemas.microsoft.com/office/drawing/2014/main" id="{12CD2455-D539-4814-8B8D-C1445E0194AF}"/>
              </a:ext>
            </a:extLst>
          </p:cNvPr>
          <p:cNvGrpSpPr/>
          <p:nvPr/>
        </p:nvGrpSpPr>
        <p:grpSpPr>
          <a:xfrm>
            <a:off x="7982347" y="3857918"/>
            <a:ext cx="3539332" cy="2679214"/>
            <a:chOff x="3839369" y="3429000"/>
            <a:chExt cx="3539332" cy="2679214"/>
          </a:xfrm>
        </p:grpSpPr>
        <p:sp>
          <p:nvSpPr>
            <p:cNvPr id="30" name="Oval 67">
              <a:extLst>
                <a:ext uri="{FF2B5EF4-FFF2-40B4-BE49-F238E27FC236}">
                  <a16:creationId xmlns:a16="http://schemas.microsoft.com/office/drawing/2014/main" id="{D694273C-30C3-49B9-BA7D-6C978FB8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Oval 68">
              <a:extLst>
                <a:ext uri="{FF2B5EF4-FFF2-40B4-BE49-F238E27FC236}">
                  <a16:creationId xmlns:a16="http://schemas.microsoft.com/office/drawing/2014/main" id="{DA4ABE7D-CB93-46DE-B7BC-127B474D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ea typeface="楷体_GB2312" pitchFamily="49" charset="-122"/>
              </a:endParaRPr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8A0E5062-C478-4CD2-B7A6-F83E3B14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Freeform 70">
              <a:extLst>
                <a:ext uri="{FF2B5EF4-FFF2-40B4-BE49-F238E27FC236}">
                  <a16:creationId xmlns:a16="http://schemas.microsoft.com/office/drawing/2014/main" id="{664F3ED4-D95A-48B8-B312-1E41825C4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Freeform 71">
              <a:extLst>
                <a:ext uri="{FF2B5EF4-FFF2-40B4-BE49-F238E27FC236}">
                  <a16:creationId xmlns:a16="http://schemas.microsoft.com/office/drawing/2014/main" id="{DA32AC79-7FB7-4AC6-94F4-F00EB4FF4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A1898DB6-C9E0-4718-8DC8-2A957C136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C6173CAA-8C70-4FE6-B157-FC46C75DB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7" name="Text Box 74">
              <a:extLst>
                <a:ext uri="{FF2B5EF4-FFF2-40B4-BE49-F238E27FC236}">
                  <a16:creationId xmlns:a16="http://schemas.microsoft.com/office/drawing/2014/main" id="{C55A2FA9-23B4-4E22-9572-019FDC2F8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8E0E346A-AA89-4E69-8982-639A90F4A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" name="Text Box 76">
              <a:extLst>
                <a:ext uri="{FF2B5EF4-FFF2-40B4-BE49-F238E27FC236}">
                  <a16:creationId xmlns:a16="http://schemas.microsoft.com/office/drawing/2014/main" id="{63322876-CA8F-4F0E-91E4-93DAB68D8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" name="Text Box 77">
              <a:extLst>
                <a:ext uri="{FF2B5EF4-FFF2-40B4-BE49-F238E27FC236}">
                  <a16:creationId xmlns:a16="http://schemas.microsoft.com/office/drawing/2014/main" id="{5B9FD490-5EEE-47DD-BF4B-3DAFDC479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" name="Text Box 78">
              <a:extLst>
                <a:ext uri="{FF2B5EF4-FFF2-40B4-BE49-F238E27FC236}">
                  <a16:creationId xmlns:a16="http://schemas.microsoft.com/office/drawing/2014/main" id="{FDCF2371-8135-402A-933A-2DDDE123E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42" name="Text Box 80">
              <a:extLst>
                <a:ext uri="{FF2B5EF4-FFF2-40B4-BE49-F238E27FC236}">
                  <a16:creationId xmlns:a16="http://schemas.microsoft.com/office/drawing/2014/main" id="{26CB18FF-A289-4A9D-8943-46F8AF876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369" y="499481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34EBABEA-0795-445B-8AE4-716F3501D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75994" y="5226631"/>
              <a:ext cx="461168" cy="183570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ADB74D98-493A-4B7E-947F-FF2D6A6F84D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70413" y="4985572"/>
              <a:ext cx="419099" cy="19037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5" name="Text Box 85">
              <a:extLst>
                <a:ext uri="{FF2B5EF4-FFF2-40B4-BE49-F238E27FC236}">
                  <a16:creationId xmlns:a16="http://schemas.microsoft.com/office/drawing/2014/main" id="{1008CE24-706D-41AF-98BB-3F1DB26A9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683" y="535622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46" name="Text Box 86">
              <a:extLst>
                <a:ext uri="{FF2B5EF4-FFF2-40B4-BE49-F238E27FC236}">
                  <a16:creationId xmlns:a16="http://schemas.microsoft.com/office/drawing/2014/main" id="{CAAE9771-4FA5-40C5-A597-18F727C1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025" y="5708104"/>
              <a:ext cx="260667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对列空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28B5A74-A80C-40E1-A97F-22BF68C5B1D5}"/>
              </a:ext>
            </a:extLst>
          </p:cNvPr>
          <p:cNvGrpSpPr/>
          <p:nvPr/>
        </p:nvGrpSpPr>
        <p:grpSpPr>
          <a:xfrm>
            <a:off x="8124825" y="676453"/>
            <a:ext cx="3390898" cy="2765731"/>
            <a:chOff x="8124825" y="676453"/>
            <a:chExt cx="3390898" cy="276573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331008-A014-4FFD-BEA9-8DB0DCD827C0}"/>
                </a:ext>
              </a:extLst>
            </p:cNvPr>
            <p:cNvGrpSpPr/>
            <p:nvPr/>
          </p:nvGrpSpPr>
          <p:grpSpPr>
            <a:xfrm>
              <a:off x="8124825" y="676453"/>
              <a:ext cx="3390898" cy="2497116"/>
              <a:chOff x="3279777" y="3470333"/>
              <a:chExt cx="3390898" cy="2497116"/>
            </a:xfrm>
          </p:grpSpPr>
          <p:sp>
            <p:nvSpPr>
              <p:cNvPr id="5" name="Line 36">
                <a:extLst>
                  <a:ext uri="{FF2B5EF4-FFF2-40B4-BE49-F238E27FC236}">
                    <a16:creationId xmlns:a16="http://schemas.microsoft.com/office/drawing/2014/main" id="{58ABB1CA-F427-48BC-95AA-003B24937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50620" y="5468479"/>
                <a:ext cx="380207" cy="40215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F2F27ED-5AE9-440B-ACBB-CB35873751E7}"/>
                  </a:ext>
                </a:extLst>
              </p:cNvPr>
              <p:cNvGrpSpPr/>
              <p:nvPr/>
            </p:nvGrpSpPr>
            <p:grpSpPr>
              <a:xfrm>
                <a:off x="3279777" y="3470333"/>
                <a:ext cx="3390898" cy="2497116"/>
                <a:chOff x="4366419" y="3433645"/>
                <a:chExt cx="3390898" cy="2497116"/>
              </a:xfrm>
            </p:grpSpPr>
            <p:grpSp>
              <p:nvGrpSpPr>
                <p:cNvPr id="7" name="组合 75">
                  <a:extLst>
                    <a:ext uri="{FF2B5EF4-FFF2-40B4-BE49-F238E27FC236}">
                      <a16:creationId xmlns:a16="http://schemas.microsoft.com/office/drawing/2014/main" id="{53351A16-F869-4F8D-8FBF-ED280D017641}"/>
                    </a:ext>
                  </a:extLst>
                </p:cNvPr>
                <p:cNvGrpSpPr/>
                <p:nvPr/>
              </p:nvGrpSpPr>
              <p:grpSpPr>
                <a:xfrm>
                  <a:off x="4366419" y="3433645"/>
                  <a:ext cx="3390898" cy="2497116"/>
                  <a:chOff x="4733925" y="115888"/>
                  <a:chExt cx="3390898" cy="2497116"/>
                </a:xfrm>
              </p:grpSpPr>
              <p:sp>
                <p:nvSpPr>
                  <p:cNvPr id="10" name="Oval 24">
                    <a:extLst>
                      <a:ext uri="{FF2B5EF4-FFF2-40B4-BE49-F238E27FC236}">
                        <a16:creationId xmlns:a16="http://schemas.microsoft.com/office/drawing/2014/main" id="{E6FCA37C-3326-4C7F-8D22-D139FE7B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1138" y="595313"/>
                    <a:ext cx="1223962" cy="11525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 algn="ctr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" name="Oval 25">
                    <a:extLst>
                      <a:ext uri="{FF2B5EF4-FFF2-40B4-BE49-F238E27FC236}">
                        <a16:creationId xmlns:a16="http://schemas.microsoft.com/office/drawing/2014/main" id="{EC11B13B-AEB4-4EFE-8B7C-7D8E89CB36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33925" y="115888"/>
                    <a:ext cx="2303463" cy="208756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38100" algn="ctr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2" name="Freeform 26">
                    <a:extLst>
                      <a:ext uri="{FF2B5EF4-FFF2-40B4-BE49-F238E27FC236}">
                        <a16:creationId xmlns:a16="http://schemas.microsoft.com/office/drawing/2014/main" id="{154BD058-891D-44D6-91FF-B04FB24BF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43663" y="1460500"/>
                    <a:ext cx="431800" cy="269875"/>
                  </a:xfrm>
                  <a:custGeom>
                    <a:avLst/>
                    <a:gdLst>
                      <a:gd name="T0" fmla="*/ 0 w 272"/>
                      <a:gd name="T1" fmla="*/ 0 h 170"/>
                      <a:gd name="T2" fmla="*/ 272 w 272"/>
                      <a:gd name="T3" fmla="*/ 170 h 170"/>
                      <a:gd name="T4" fmla="*/ 0 60000 65536"/>
                      <a:gd name="T5" fmla="*/ 0 60000 65536"/>
                      <a:gd name="T6" fmla="*/ 0 w 272"/>
                      <a:gd name="T7" fmla="*/ 0 h 170"/>
                      <a:gd name="T8" fmla="*/ 272 w 272"/>
                      <a:gd name="T9" fmla="*/ 170 h 17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72" h="170">
                        <a:moveTo>
                          <a:pt x="0" y="0"/>
                        </a:moveTo>
                        <a:lnTo>
                          <a:pt x="272" y="170"/>
                        </a:lnTo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3" name="Freeform 27">
                    <a:extLst>
                      <a:ext uri="{FF2B5EF4-FFF2-40B4-BE49-F238E27FC236}">
                        <a16:creationId xmlns:a16="http://schemas.microsoft.com/office/drawing/2014/main" id="{B9E5D462-657E-4CA1-96EA-9A6C7330D4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61113" y="412750"/>
                    <a:ext cx="330200" cy="358775"/>
                  </a:xfrm>
                  <a:custGeom>
                    <a:avLst/>
                    <a:gdLst>
                      <a:gd name="T0" fmla="*/ 0 w 208"/>
                      <a:gd name="T1" fmla="*/ 226 h 226"/>
                      <a:gd name="T2" fmla="*/ 208 w 208"/>
                      <a:gd name="T3" fmla="*/ 0 h 226"/>
                      <a:gd name="T4" fmla="*/ 0 60000 65536"/>
                      <a:gd name="T5" fmla="*/ 0 60000 65536"/>
                      <a:gd name="T6" fmla="*/ 0 w 208"/>
                      <a:gd name="T7" fmla="*/ 0 h 226"/>
                      <a:gd name="T8" fmla="*/ 208 w 208"/>
                      <a:gd name="T9" fmla="*/ 226 h 22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8" h="226">
                        <a:moveTo>
                          <a:pt x="0" y="226"/>
                        </a:moveTo>
                        <a:lnTo>
                          <a:pt x="208" y="0"/>
                        </a:lnTo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4" name="Freeform 28">
                    <a:extLst>
                      <a:ext uri="{FF2B5EF4-FFF2-40B4-BE49-F238E27FC236}">
                        <a16:creationId xmlns:a16="http://schemas.microsoft.com/office/drawing/2014/main" id="{3EEB52F2-66F4-4C3F-AE20-EC06DBC0BE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2575" y="236538"/>
                    <a:ext cx="261938" cy="427037"/>
                  </a:xfrm>
                  <a:custGeom>
                    <a:avLst/>
                    <a:gdLst>
                      <a:gd name="T0" fmla="*/ 0 w 165"/>
                      <a:gd name="T1" fmla="*/ 0 h 269"/>
                      <a:gd name="T2" fmla="*/ 165 w 165"/>
                      <a:gd name="T3" fmla="*/ 269 h 269"/>
                      <a:gd name="T4" fmla="*/ 0 60000 65536"/>
                      <a:gd name="T5" fmla="*/ 0 60000 65536"/>
                      <a:gd name="T6" fmla="*/ 0 w 165"/>
                      <a:gd name="T7" fmla="*/ 0 h 269"/>
                      <a:gd name="T8" fmla="*/ 165 w 165"/>
                      <a:gd name="T9" fmla="*/ 269 h 2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65" h="269">
                        <a:moveTo>
                          <a:pt x="0" y="0"/>
                        </a:moveTo>
                        <a:lnTo>
                          <a:pt x="165" y="269"/>
                        </a:lnTo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5" name="Line 29">
                    <a:extLst>
                      <a:ext uri="{FF2B5EF4-FFF2-40B4-BE49-F238E27FC236}">
                        <a16:creationId xmlns:a16="http://schemas.microsoft.com/office/drawing/2014/main" id="{6599053D-1E5D-4D20-9827-506706410E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22938" y="1747838"/>
                    <a:ext cx="73025" cy="43180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6" name="Freeform 30">
                    <a:extLst>
                      <a:ext uri="{FF2B5EF4-FFF2-40B4-BE49-F238E27FC236}">
                        <a16:creationId xmlns:a16="http://schemas.microsoft.com/office/drawing/2014/main" id="{22B948B3-48DD-45DA-9D89-14DEC00D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1863" y="1244600"/>
                    <a:ext cx="549275" cy="155575"/>
                  </a:xfrm>
                  <a:custGeom>
                    <a:avLst/>
                    <a:gdLst>
                      <a:gd name="T0" fmla="*/ 0 w 346"/>
                      <a:gd name="T1" fmla="*/ 98 h 98"/>
                      <a:gd name="T2" fmla="*/ 346 w 346"/>
                      <a:gd name="T3" fmla="*/ 0 h 98"/>
                      <a:gd name="T4" fmla="*/ 0 60000 65536"/>
                      <a:gd name="T5" fmla="*/ 0 60000 65536"/>
                      <a:gd name="T6" fmla="*/ 0 w 346"/>
                      <a:gd name="T7" fmla="*/ 0 h 98"/>
                      <a:gd name="T8" fmla="*/ 346 w 346"/>
                      <a:gd name="T9" fmla="*/ 98 h 9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46" h="98">
                        <a:moveTo>
                          <a:pt x="0" y="98"/>
                        </a:moveTo>
                        <a:lnTo>
                          <a:pt x="346" y="0"/>
                        </a:lnTo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7" name="Text Box 31">
                    <a:extLst>
                      <a:ext uri="{FF2B5EF4-FFF2-40B4-BE49-F238E27FC236}">
                        <a16:creationId xmlns:a16="http://schemas.microsoft.com/office/drawing/2014/main" id="{A09B69BD-A2D8-4EE4-B5A9-5F3BBC6A18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92813" y="1341438"/>
                    <a:ext cx="287337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0</a:t>
                    </a:r>
                  </a:p>
                </p:txBody>
              </p:sp>
              <p:sp>
                <p:nvSpPr>
                  <p:cNvPr id="18" name="Text Box 32">
                    <a:extLst>
                      <a:ext uri="{FF2B5EF4-FFF2-40B4-BE49-F238E27FC236}">
                        <a16:creationId xmlns:a16="http://schemas.microsoft.com/office/drawing/2014/main" id="{BDB23AAA-4B9C-4758-B4B8-C24FCC0BBD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0138" y="917575"/>
                    <a:ext cx="287337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19" name="Text Box 33">
                    <a:extLst>
                      <a:ext uri="{FF2B5EF4-FFF2-40B4-BE49-F238E27FC236}">
                        <a16:creationId xmlns:a16="http://schemas.microsoft.com/office/drawing/2014/main" id="{E9101086-A567-4773-BAAD-ED751EF45F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95963" y="595313"/>
                    <a:ext cx="287337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dirty="0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2</a:t>
                    </a:r>
                  </a:p>
                </p:txBody>
              </p:sp>
              <p:sp>
                <p:nvSpPr>
                  <p:cNvPr id="20" name="Text Box 34">
                    <a:extLst>
                      <a:ext uri="{FF2B5EF4-FFF2-40B4-BE49-F238E27FC236}">
                        <a16:creationId xmlns:a16="http://schemas.microsoft.com/office/drawing/2014/main" id="{07988664-6F26-4A4D-B1B8-EFE25F7A8C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2575" y="812800"/>
                    <a:ext cx="287338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3</a:t>
                    </a:r>
                  </a:p>
                </p:txBody>
              </p:sp>
              <p:sp>
                <p:nvSpPr>
                  <p:cNvPr id="21" name="Text Box 35">
                    <a:extLst>
                      <a:ext uri="{FF2B5EF4-FFF2-40B4-BE49-F238E27FC236}">
                        <a16:creationId xmlns:a16="http://schemas.microsoft.com/office/drawing/2014/main" id="{EAE9E887-21CD-4F75-BAD2-A49A81AC9A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5600" y="1282700"/>
                    <a:ext cx="287338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4</a:t>
                    </a:r>
                  </a:p>
                </p:txBody>
              </p:sp>
              <p:sp>
                <p:nvSpPr>
                  <p:cNvPr id="22" name="Line 36">
                    <a:extLst>
                      <a:ext uri="{FF2B5EF4-FFF2-40B4-BE49-F238E27FC236}">
                        <a16:creationId xmlns:a16="http://schemas.microsoft.com/office/drawing/2014/main" id="{F0EB8A6A-3AEA-4AFB-88C1-E5E7E68DF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37387" y="1182131"/>
                    <a:ext cx="366711" cy="6906"/>
                  </a:xfrm>
                  <a:prstGeom prst="line">
                    <a:avLst/>
                  </a:prstGeom>
                  <a:noFill/>
                  <a:ln w="38100">
                    <a:solidFill>
                      <a:srgbClr val="660066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3" name="Text Box 37">
                    <a:extLst>
                      <a:ext uri="{FF2B5EF4-FFF2-40B4-BE49-F238E27FC236}">
                        <a16:creationId xmlns:a16="http://schemas.microsoft.com/office/drawing/2014/main" id="{D92DB4CF-E7DC-44C8-863F-53C9AA696D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04098" y="1044575"/>
                    <a:ext cx="720725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dirty="0">
                        <a:solidFill>
                          <a:srgbClr val="3333FF"/>
                        </a:solidFill>
                        <a:ea typeface="楷体_GB2312" pitchFamily="49" charset="-122"/>
                      </a:rPr>
                      <a:t>front</a:t>
                    </a:r>
                  </a:p>
                </p:txBody>
              </p:sp>
              <p:sp>
                <p:nvSpPr>
                  <p:cNvPr id="24" name="Text Box 38">
                    <a:extLst>
                      <a:ext uri="{FF2B5EF4-FFF2-40B4-BE49-F238E27FC236}">
                        <a16:creationId xmlns:a16="http://schemas.microsoft.com/office/drawing/2014/main" id="{9BBEB7F7-887C-4B53-9752-B70C4074D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8125" y="884238"/>
                    <a:ext cx="287338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i="1">
                        <a:solidFill>
                          <a:srgbClr val="3333FF"/>
                        </a:solidFill>
                        <a:ea typeface="楷体_GB2312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25" name="Text Box 39">
                    <a:extLst>
                      <a:ext uri="{FF2B5EF4-FFF2-40B4-BE49-F238E27FC236}">
                        <a16:creationId xmlns:a16="http://schemas.microsoft.com/office/drawing/2014/main" id="{B577DC27-885B-428F-BD81-266BADA521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61050" y="198438"/>
                    <a:ext cx="287338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i="1">
                        <a:solidFill>
                          <a:srgbClr val="3333FF"/>
                        </a:solidFill>
                        <a:ea typeface="楷体_GB2312" pitchFamily="49" charset="-122"/>
                      </a:rPr>
                      <a:t>b</a:t>
                    </a:r>
                  </a:p>
                </p:txBody>
              </p:sp>
              <p:sp>
                <p:nvSpPr>
                  <p:cNvPr id="26" name="Text Box 40">
                    <a:extLst>
                      <a:ext uri="{FF2B5EF4-FFF2-40B4-BE49-F238E27FC236}">
                        <a16:creationId xmlns:a16="http://schemas.microsoft.com/office/drawing/2014/main" id="{B9B0ECBA-6468-4863-98C8-1288C2FC7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0775" y="739775"/>
                    <a:ext cx="287338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i="1" dirty="0">
                        <a:solidFill>
                          <a:srgbClr val="3333FF"/>
                        </a:solidFill>
                        <a:ea typeface="楷体_GB2312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27" name="Text Box 43">
                    <a:extLst>
                      <a:ext uri="{FF2B5EF4-FFF2-40B4-BE49-F238E27FC236}">
                        <a16:creationId xmlns:a16="http://schemas.microsoft.com/office/drawing/2014/main" id="{4A4A7351-A81C-461F-B63F-28FCE96984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34189" y="2308204"/>
                    <a:ext cx="720725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dirty="0">
                        <a:solidFill>
                          <a:srgbClr val="3333FF"/>
                        </a:solidFill>
                        <a:ea typeface="楷体_GB2312" pitchFamily="49" charset="-122"/>
                      </a:rPr>
                      <a:t>rear</a:t>
                    </a:r>
                  </a:p>
                </p:txBody>
              </p:sp>
            </p:grpSp>
            <p:sp>
              <p:nvSpPr>
                <p:cNvPr id="8" name="Text Box 40">
                  <a:extLst>
                    <a:ext uri="{FF2B5EF4-FFF2-40B4-BE49-F238E27FC236}">
                      <a16:creationId xmlns:a16="http://schemas.microsoft.com/office/drawing/2014/main" id="{B93850A3-2A9E-4A55-89B2-75CC1FE86B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348" y="4947237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d</a:t>
                  </a:r>
                </a:p>
              </p:txBody>
            </p:sp>
          </p:grpSp>
        </p:grpSp>
        <p:sp>
          <p:nvSpPr>
            <p:cNvPr id="47" name="Text Box 86">
              <a:extLst>
                <a:ext uri="{FF2B5EF4-FFF2-40B4-BE49-F238E27FC236}">
                  <a16:creationId xmlns:a16="http://schemas.microsoft.com/office/drawing/2014/main" id="{7CFB1335-19C4-429D-B7BE-004637A05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4465" y="3042074"/>
              <a:ext cx="155456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对列满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8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E483669-D295-498F-A578-F127EB0E0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初始化操作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C61EE36-7159-4EA3-B698-A496D561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11480800" cy="388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/* </a:t>
            </a:r>
            <a:r>
              <a:rPr lang="zh-CN" altLang="en-US" dirty="0">
                <a:solidFill>
                  <a:srgbClr val="CC00CC"/>
                </a:solidFill>
              </a:rPr>
              <a:t>将*</a:t>
            </a:r>
            <a:r>
              <a:rPr lang="en-US" altLang="zh-CN" dirty="0">
                <a:solidFill>
                  <a:srgbClr val="CC00CC"/>
                </a:solidFill>
              </a:rPr>
              <a:t>Q</a:t>
            </a:r>
            <a:r>
              <a:rPr lang="zh-CN" altLang="en-US" dirty="0">
                <a:solidFill>
                  <a:srgbClr val="CC00CC"/>
                </a:solidFill>
              </a:rPr>
              <a:t>初始化为一个空的循环队列 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InitQueue</a:t>
            </a:r>
            <a:r>
              <a:rPr lang="zh-CN" altLang="en-US" dirty="0"/>
              <a:t>（</a:t>
            </a:r>
            <a:r>
              <a:rPr lang="en-US" altLang="zh-CN" dirty="0" err="1"/>
              <a:t>SeqQueue</a:t>
            </a:r>
            <a:r>
              <a:rPr lang="en-US" altLang="zh-CN" dirty="0"/>
              <a:t> * Q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Q-&gt;front = Q-&gt;rear = 0;  //</a:t>
            </a:r>
            <a:r>
              <a:rPr lang="zh-CN" altLang="en-US" dirty="0"/>
              <a:t>头和尾指针指示器为</a:t>
            </a:r>
            <a:r>
              <a:rPr lang="en-US" altLang="zh-CN" dirty="0"/>
              <a:t>0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grpSp>
        <p:nvGrpSpPr>
          <p:cNvPr id="4" name="组合 74">
            <a:extLst>
              <a:ext uri="{FF2B5EF4-FFF2-40B4-BE49-F238E27FC236}">
                <a16:creationId xmlns:a16="http://schemas.microsoft.com/office/drawing/2014/main" id="{802DEF45-E60E-46C1-B278-EB9638C50234}"/>
              </a:ext>
            </a:extLst>
          </p:cNvPr>
          <p:cNvGrpSpPr/>
          <p:nvPr/>
        </p:nvGrpSpPr>
        <p:grpSpPr>
          <a:xfrm>
            <a:off x="9067800" y="1963707"/>
            <a:ext cx="2757487" cy="2520950"/>
            <a:chOff x="703263" y="122238"/>
            <a:chExt cx="2757487" cy="25209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FBC878-B10D-4905-BD6E-AB61120A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64CBD7-6C7F-42CE-AC0A-1B6D1CB94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2ED8F2F-61C6-4BE4-8250-0F77B529C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9D0DDF6-B91D-42A4-A9C5-38F577A0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CC876E4-7605-4456-AFCB-88B543C81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80900DF-7DE9-478D-B050-C9CDA4CFE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57F099C-6CBD-45C5-85EE-5ECD7000E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1D0DB227-FDE8-4CE8-9841-C8E56E4C7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0702E862-A5B0-4964-869A-545776C26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C3212457-B933-4795-805F-5E7DC20F2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48C2FB93-285A-427E-9781-AD0858809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313" y="719168"/>
              <a:ext cx="2619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287C13B5-8CE2-4741-8093-AA6DDF072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87" y="1495198"/>
              <a:ext cx="1022349" cy="18466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200" b="1" dirty="0">
                  <a:latin typeface="+mn-ea"/>
                </a:rPr>
                <a:t>MAXSIZE-1</a:t>
              </a:r>
              <a:endParaRPr lang="en-US" altLang="zh-CN" sz="1200" b="1" dirty="0">
                <a:solidFill>
                  <a:schemeClr val="accent6">
                    <a:lumMod val="50000"/>
                  </a:schemeClr>
                </a:solidFill>
                <a:ea typeface="楷体_GB2312" pitchFamily="49" charset="-122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C76252BC-2E32-4F98-89A9-3BF4F280C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5400" y="1948181"/>
              <a:ext cx="215899" cy="303154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F8ACD773-13E9-404B-A1B3-B1AE9474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025" y="2102554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443E042-852C-4807-9789-23BBF2B63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8141" y="2108200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95F51EFC-3205-4B91-ADE5-1536ECFBB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503" y="233838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5AF72F1-A8AD-4D9F-A25C-CAF7A5CB4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入队操作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B1FDF7E-0CFD-4D0C-A9E4-D0A008D08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1165860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altLang="zh-CN" sz="2500" dirty="0"/>
              <a:t>int EnterQueue(SeqQueue *Q, QueueElementType x)</a:t>
            </a:r>
            <a:r>
              <a:rPr lang="en-US" altLang="zh-CN" sz="2500" dirty="0"/>
              <a:t> { </a:t>
            </a:r>
            <a:r>
              <a:rPr lang="en-US" altLang="zh-CN" sz="2500" dirty="0">
                <a:solidFill>
                  <a:srgbClr val="CC00CC"/>
                </a:solidFill>
              </a:rPr>
              <a:t>/*</a:t>
            </a:r>
            <a:r>
              <a:rPr lang="zh-CN" altLang="en-US" sz="2500" dirty="0">
                <a:solidFill>
                  <a:srgbClr val="CC00CC"/>
                </a:solidFill>
              </a:rPr>
              <a:t>将元素</a:t>
            </a:r>
            <a:r>
              <a:rPr lang="en-US" altLang="zh-CN" sz="2500" dirty="0">
                <a:solidFill>
                  <a:srgbClr val="CC00CC"/>
                </a:solidFill>
              </a:rPr>
              <a:t>x</a:t>
            </a:r>
            <a:r>
              <a:rPr lang="zh-CN" altLang="en-US" sz="2500" dirty="0">
                <a:solidFill>
                  <a:srgbClr val="CC00CC"/>
                </a:solidFill>
              </a:rPr>
              <a:t>入队*</a:t>
            </a:r>
            <a:r>
              <a:rPr lang="en-US" altLang="zh-CN" sz="25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500" dirty="0"/>
              <a:t>    </a:t>
            </a:r>
            <a:r>
              <a:rPr lang="en-US" altLang="zh-CN" sz="2500" dirty="0"/>
              <a:t>if((</a:t>
            </a:r>
            <a:r>
              <a:rPr lang="en-US" altLang="zh-CN" sz="2500" dirty="0">
                <a:solidFill>
                  <a:srgbClr val="FF0000"/>
                </a:solidFill>
              </a:rPr>
              <a:t>Q-&gt;rear+1</a:t>
            </a:r>
            <a:r>
              <a:rPr lang="en-US" altLang="zh-CN" sz="2500" dirty="0"/>
              <a:t>)%MAXSIZE == Q-&gt;front) </a:t>
            </a:r>
            <a:r>
              <a:rPr lang="en-US" altLang="zh-CN" sz="2500" dirty="0">
                <a:solidFill>
                  <a:srgbClr val="CC00CC"/>
                </a:solidFill>
              </a:rPr>
              <a:t> /*</a:t>
            </a:r>
            <a:r>
              <a:rPr lang="zh-CN" altLang="en-US" sz="2500" dirty="0">
                <a:solidFill>
                  <a:srgbClr val="CC00CC"/>
                </a:solidFill>
              </a:rPr>
              <a:t>队列已经满了*</a:t>
            </a:r>
            <a:r>
              <a:rPr lang="en-US" altLang="zh-CN" sz="25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    return(FALSE);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Q-&gt;element[Q-&gt;rear]=x;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Q-&gt;rear=(Q-&gt;rear+1)</a:t>
            </a:r>
            <a:r>
              <a:rPr lang="en-US" altLang="zh-CN" sz="2500" dirty="0">
                <a:solidFill>
                  <a:srgbClr val="00B050"/>
                </a:solidFill>
              </a:rPr>
              <a:t>%MAXSIZE</a:t>
            </a:r>
            <a:r>
              <a:rPr lang="en-US" altLang="zh-CN" sz="2500" dirty="0"/>
              <a:t>;  </a:t>
            </a:r>
            <a:r>
              <a:rPr lang="en-US" altLang="zh-CN" sz="2500" dirty="0">
                <a:solidFill>
                  <a:srgbClr val="CC00CC"/>
                </a:solidFill>
              </a:rPr>
              <a:t>/* </a:t>
            </a:r>
            <a:r>
              <a:rPr lang="zh-CN" altLang="en-US" sz="2500" dirty="0">
                <a:solidFill>
                  <a:srgbClr val="CC00CC"/>
                </a:solidFill>
              </a:rPr>
              <a:t>重新设置队尾指针 *</a:t>
            </a:r>
            <a:r>
              <a:rPr lang="en-US" altLang="zh-CN" sz="25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return(TRUE);  </a:t>
            </a:r>
            <a:r>
              <a:rPr lang="en-US" altLang="zh-CN" sz="2500" dirty="0">
                <a:solidFill>
                  <a:srgbClr val="CC00CC"/>
                </a:solidFill>
              </a:rPr>
              <a:t>/*</a:t>
            </a:r>
            <a:r>
              <a:rPr lang="zh-CN" altLang="en-US" sz="2500" dirty="0">
                <a:solidFill>
                  <a:srgbClr val="CC00CC"/>
                </a:solidFill>
              </a:rPr>
              <a:t>操作成功*</a:t>
            </a:r>
            <a:r>
              <a:rPr lang="en-US" altLang="zh-CN" sz="25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70EDB-D21D-4B38-AE72-3D3FD6311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出队操作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15E389F-A4EA-460A-B7F2-A45928FC1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11480800" cy="5334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删除队列的队头元素，用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返回其值*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2400" dirty="0"/>
              <a:t>int DeleteQueue(SeqQueue *Q, QueueElementType * x)</a:t>
            </a:r>
            <a:r>
              <a:rPr lang="en-US" altLang="zh-CN" sz="2400" dirty="0"/>
              <a:t> { </a:t>
            </a:r>
            <a:endParaRPr lang="fr-FR" altLang="zh-CN" sz="24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if</a:t>
            </a:r>
            <a:r>
              <a:rPr lang="zh-CN" altLang="en-US" sz="2400" dirty="0"/>
              <a:t>（</a:t>
            </a:r>
            <a:r>
              <a:rPr lang="en-US" altLang="zh-CN" sz="2400" dirty="0"/>
              <a:t>Q-&gt;front==Q-&gt;rear</a:t>
            </a:r>
            <a:r>
              <a:rPr lang="zh-CN" altLang="en-US" sz="2400" dirty="0"/>
              <a:t>）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队列为空*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return(FALSE);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*x=Q-&gt;element[Q-&gt;front];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Q-&gt;front = (Q-&gt;front+1</a:t>
            </a:r>
            <a:r>
              <a:rPr lang="en-US" altLang="zh-CN" sz="2400" dirty="0">
                <a:solidFill>
                  <a:srgbClr val="00B050"/>
                </a:solidFill>
              </a:rPr>
              <a:t>)%MAXSIZE</a:t>
            </a:r>
            <a:r>
              <a:rPr lang="en-US" altLang="zh-CN" sz="2400" dirty="0"/>
              <a:t>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重新设置队头指针*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return(TRUE);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操作成功*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A7AE9-7AD8-4B56-9301-69AE6FB2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方法二（标志域）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93C94-B8C2-46D4-9D09-B641CB13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typedef struct {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QueueElementType</a:t>
            </a:r>
            <a:r>
              <a:rPr lang="en-US" altLang="zh-CN" dirty="0"/>
              <a:t>  element[MAXSIZE];  </a:t>
            </a:r>
            <a:r>
              <a:rPr lang="en-US" altLang="zh-CN" dirty="0">
                <a:solidFill>
                  <a:srgbClr val="CC00CC"/>
                </a:solidFill>
              </a:rPr>
              <a:t>/* </a:t>
            </a:r>
            <a:r>
              <a:rPr lang="zh-CN" altLang="en-US" dirty="0">
                <a:solidFill>
                  <a:srgbClr val="CC00CC"/>
                </a:solidFill>
              </a:rPr>
              <a:t>队列的元素空间*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int front;  </a:t>
            </a:r>
            <a:r>
              <a:rPr lang="en-US" altLang="zh-CN" dirty="0">
                <a:solidFill>
                  <a:srgbClr val="CC00CC"/>
                </a:solidFill>
              </a:rPr>
              <a:t>/*</a:t>
            </a:r>
            <a:r>
              <a:rPr lang="zh-CN" altLang="en-US" dirty="0">
                <a:solidFill>
                  <a:srgbClr val="CC00CC"/>
                </a:solidFill>
              </a:rPr>
              <a:t>头指针指示器*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int rear;    </a:t>
            </a:r>
            <a:r>
              <a:rPr lang="en-US" altLang="zh-CN" dirty="0">
                <a:solidFill>
                  <a:srgbClr val="CC00CC"/>
                </a:solidFill>
              </a:rPr>
              <a:t>/*</a:t>
            </a:r>
            <a:r>
              <a:rPr lang="zh-CN" altLang="en-US" dirty="0">
                <a:solidFill>
                  <a:srgbClr val="CC00CC"/>
                </a:solidFill>
              </a:rPr>
              <a:t>尾指针指示器*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B050"/>
                </a:solidFill>
              </a:rPr>
              <a:t>    int tag;     </a:t>
            </a:r>
            <a:r>
              <a:rPr lang="en-US" altLang="zh-CN" dirty="0">
                <a:solidFill>
                  <a:srgbClr val="CC00CC"/>
                </a:solidFill>
              </a:rPr>
              <a:t>/*</a:t>
            </a:r>
            <a:r>
              <a:rPr lang="zh-CN" altLang="en-US" dirty="0">
                <a:solidFill>
                  <a:srgbClr val="CC00CC"/>
                </a:solidFill>
              </a:rPr>
              <a:t>标志域*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SeqQueue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9A10A-4EB5-44B5-89C5-E6A5CB1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C39A9B-EEF3-46B8-9CAB-EB6283FB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1B1-DEFC-4B45-B0E8-75ED0273A9C5}" type="slidenum">
              <a:rPr lang="en-US" altLang="zh-CN" smtClean="0"/>
              <a:pPr/>
              <a:t>46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873744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E483669-D295-498F-A578-F127EB0E0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初始化操作（标志域）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C61EE36-7159-4EA3-B698-A496D561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11480800" cy="388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/* </a:t>
            </a:r>
            <a:r>
              <a:rPr lang="zh-CN" altLang="en-US" dirty="0">
                <a:solidFill>
                  <a:srgbClr val="CC00CC"/>
                </a:solidFill>
              </a:rPr>
              <a:t>将*</a:t>
            </a:r>
            <a:r>
              <a:rPr lang="en-US" altLang="zh-CN" dirty="0">
                <a:solidFill>
                  <a:srgbClr val="CC00CC"/>
                </a:solidFill>
              </a:rPr>
              <a:t>Q</a:t>
            </a:r>
            <a:r>
              <a:rPr lang="zh-CN" altLang="en-US" dirty="0">
                <a:solidFill>
                  <a:srgbClr val="CC00CC"/>
                </a:solidFill>
              </a:rPr>
              <a:t>初始化为一个空的循环队列 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InitQueue</a:t>
            </a:r>
            <a:r>
              <a:rPr lang="zh-CN" altLang="en-US" dirty="0"/>
              <a:t>（</a:t>
            </a:r>
            <a:r>
              <a:rPr lang="en-US" altLang="zh-CN" dirty="0" err="1"/>
              <a:t>SeqQueue</a:t>
            </a:r>
            <a:r>
              <a:rPr lang="en-US" altLang="zh-CN" dirty="0"/>
              <a:t> * Q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Q-&gt;front = Q-&gt;rear = 0;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41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5AF72F1-A8AD-4D9F-A25C-CAF7A5CB4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入队操作（标志域）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B1FDF7E-0CFD-4D0C-A9E4-D0A008D08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1165860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altLang="zh-CN" sz="2400" dirty="0"/>
              <a:t>int EnterQueue(SeqQueue *Q, QueueElementType x)</a:t>
            </a:r>
            <a:r>
              <a:rPr lang="en-US" altLang="zh-CN" sz="2400" dirty="0"/>
              <a:t> {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将元素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入队*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</a:t>
            </a:r>
            <a:r>
              <a:rPr lang="en-US" altLang="zh-CN" sz="2400" dirty="0">
                <a:solidFill>
                  <a:srgbClr val="FF0000"/>
                </a:solidFill>
              </a:rPr>
              <a:t>Q-&gt;rear==Q-&gt;front &amp;&amp;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Q-&gt;tag==1</a:t>
            </a:r>
            <a:r>
              <a:rPr lang="en-US" altLang="zh-CN" sz="2400" dirty="0"/>
              <a:t>)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队列已经满了*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    return(FALSE);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Q-&gt;element[Q-&gt;rear]=x;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Q-&gt;rear=(Q-&gt;rear+1)%MAXSIZE;  /* </a:t>
            </a:r>
            <a:r>
              <a:rPr lang="zh-CN" altLang="en-US" sz="2400" dirty="0"/>
              <a:t>重新设置队尾指针 *</a:t>
            </a:r>
            <a:r>
              <a:rPr lang="en-US" altLang="zh-CN" sz="2400" dirty="0"/>
              <a:t>/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if(Q-&gt;front==Q-&gt;rear) 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Q-&gt;tag=1;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return(TRUE);  /*</a:t>
            </a:r>
            <a:r>
              <a:rPr lang="zh-CN" altLang="en-US" sz="2400" dirty="0"/>
              <a:t>操作成功*</a:t>
            </a:r>
            <a:r>
              <a:rPr lang="en-US" altLang="zh-CN" sz="2400" dirty="0"/>
              <a:t>/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71884C-FC40-4717-9D53-5DEEF1183DB9}"/>
              </a:ext>
            </a:extLst>
          </p:cNvPr>
          <p:cNvGrpSpPr/>
          <p:nvPr/>
        </p:nvGrpSpPr>
        <p:grpSpPr>
          <a:xfrm>
            <a:off x="7919953" y="4465638"/>
            <a:ext cx="3390898" cy="2087562"/>
            <a:chOff x="3279777" y="3470333"/>
            <a:chExt cx="3390898" cy="2087562"/>
          </a:xfrm>
        </p:grpSpPr>
        <p:sp>
          <p:nvSpPr>
            <p:cNvPr id="5" name="Line 36">
              <a:extLst>
                <a:ext uri="{FF2B5EF4-FFF2-40B4-BE49-F238E27FC236}">
                  <a16:creationId xmlns:a16="http://schemas.microsoft.com/office/drawing/2014/main" id="{5DFF46D7-C3E0-4428-98C6-D2F9B2C0D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0369" y="487521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4D8E11D-FA91-4C99-99DA-8B8FD82105C7}"/>
                </a:ext>
              </a:extLst>
            </p:cNvPr>
            <p:cNvGrpSpPr/>
            <p:nvPr/>
          </p:nvGrpSpPr>
          <p:grpSpPr>
            <a:xfrm>
              <a:off x="3279777" y="3470333"/>
              <a:ext cx="3390898" cy="2087562"/>
              <a:chOff x="4366419" y="3433645"/>
              <a:chExt cx="3390898" cy="2087562"/>
            </a:xfrm>
          </p:grpSpPr>
          <p:grpSp>
            <p:nvGrpSpPr>
              <p:cNvPr id="7" name="组合 75">
                <a:extLst>
                  <a:ext uri="{FF2B5EF4-FFF2-40B4-BE49-F238E27FC236}">
                    <a16:creationId xmlns:a16="http://schemas.microsoft.com/office/drawing/2014/main" id="{5E6F5828-D40C-468C-8386-7A55602758E6}"/>
                  </a:ext>
                </a:extLst>
              </p:cNvPr>
              <p:cNvGrpSpPr/>
              <p:nvPr/>
            </p:nvGrpSpPr>
            <p:grpSpPr>
              <a:xfrm>
                <a:off x="4366419" y="3433645"/>
                <a:ext cx="3390898" cy="2087562"/>
                <a:chOff x="4733925" y="115888"/>
                <a:chExt cx="3390898" cy="2087562"/>
              </a:xfrm>
            </p:grpSpPr>
            <p:sp>
              <p:nvSpPr>
                <p:cNvPr id="10" name="Oval 24">
                  <a:extLst>
                    <a:ext uri="{FF2B5EF4-FFF2-40B4-BE49-F238E27FC236}">
                      <a16:creationId xmlns:a16="http://schemas.microsoft.com/office/drawing/2014/main" id="{F3FACFF4-1D56-4CC6-843F-D6230F430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1138" y="595313"/>
                  <a:ext cx="1223962" cy="1152525"/>
                </a:xfrm>
                <a:prstGeom prst="ellipse">
                  <a:avLst/>
                </a:prstGeom>
                <a:solidFill>
                  <a:schemeClr val="accent1"/>
                </a:solidFill>
                <a:ln w="3810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1" name="Oval 25">
                  <a:extLst>
                    <a:ext uri="{FF2B5EF4-FFF2-40B4-BE49-F238E27FC236}">
                      <a16:creationId xmlns:a16="http://schemas.microsoft.com/office/drawing/2014/main" id="{9EBCCEF1-75DF-4570-9912-6A7D30DF0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115888"/>
                  <a:ext cx="2303463" cy="208756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3810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2" name="Freeform 26">
                  <a:extLst>
                    <a:ext uri="{FF2B5EF4-FFF2-40B4-BE49-F238E27FC236}">
                      <a16:creationId xmlns:a16="http://schemas.microsoft.com/office/drawing/2014/main" id="{58699540-7EEF-4E12-9DD1-6DA7E5769B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3663" y="1460500"/>
                  <a:ext cx="431800" cy="269875"/>
                </a:xfrm>
                <a:custGeom>
                  <a:avLst/>
                  <a:gdLst>
                    <a:gd name="T0" fmla="*/ 0 w 272"/>
                    <a:gd name="T1" fmla="*/ 0 h 170"/>
                    <a:gd name="T2" fmla="*/ 272 w 272"/>
                    <a:gd name="T3" fmla="*/ 170 h 170"/>
                    <a:gd name="T4" fmla="*/ 0 60000 65536"/>
                    <a:gd name="T5" fmla="*/ 0 60000 65536"/>
                    <a:gd name="T6" fmla="*/ 0 w 272"/>
                    <a:gd name="T7" fmla="*/ 0 h 170"/>
                    <a:gd name="T8" fmla="*/ 272 w 272"/>
                    <a:gd name="T9" fmla="*/ 170 h 1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72" h="170">
                      <a:moveTo>
                        <a:pt x="0" y="0"/>
                      </a:moveTo>
                      <a:lnTo>
                        <a:pt x="272" y="17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3" name="Freeform 27">
                  <a:extLst>
                    <a:ext uri="{FF2B5EF4-FFF2-40B4-BE49-F238E27FC236}">
                      <a16:creationId xmlns:a16="http://schemas.microsoft.com/office/drawing/2014/main" id="{1CE3BDFC-CCAD-4344-92F3-FBC3B0B79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1113" y="412750"/>
                  <a:ext cx="330200" cy="358775"/>
                </a:xfrm>
                <a:custGeom>
                  <a:avLst/>
                  <a:gdLst>
                    <a:gd name="T0" fmla="*/ 0 w 208"/>
                    <a:gd name="T1" fmla="*/ 226 h 226"/>
                    <a:gd name="T2" fmla="*/ 208 w 208"/>
                    <a:gd name="T3" fmla="*/ 0 h 226"/>
                    <a:gd name="T4" fmla="*/ 0 60000 65536"/>
                    <a:gd name="T5" fmla="*/ 0 60000 65536"/>
                    <a:gd name="T6" fmla="*/ 0 w 208"/>
                    <a:gd name="T7" fmla="*/ 0 h 226"/>
                    <a:gd name="T8" fmla="*/ 208 w 208"/>
                    <a:gd name="T9" fmla="*/ 226 h 2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8" h="226">
                      <a:moveTo>
                        <a:pt x="0" y="226"/>
                      </a:moveTo>
                      <a:lnTo>
                        <a:pt x="208" y="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4" name="Freeform 28">
                  <a:extLst>
                    <a:ext uri="{FF2B5EF4-FFF2-40B4-BE49-F238E27FC236}">
                      <a16:creationId xmlns:a16="http://schemas.microsoft.com/office/drawing/2014/main" id="{710293AF-108F-4323-89A2-F2E383B07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2575" y="236538"/>
                  <a:ext cx="261938" cy="427037"/>
                </a:xfrm>
                <a:custGeom>
                  <a:avLst/>
                  <a:gdLst>
                    <a:gd name="T0" fmla="*/ 0 w 165"/>
                    <a:gd name="T1" fmla="*/ 0 h 269"/>
                    <a:gd name="T2" fmla="*/ 165 w 165"/>
                    <a:gd name="T3" fmla="*/ 269 h 269"/>
                    <a:gd name="T4" fmla="*/ 0 60000 65536"/>
                    <a:gd name="T5" fmla="*/ 0 60000 65536"/>
                    <a:gd name="T6" fmla="*/ 0 w 165"/>
                    <a:gd name="T7" fmla="*/ 0 h 269"/>
                    <a:gd name="T8" fmla="*/ 165 w 165"/>
                    <a:gd name="T9" fmla="*/ 269 h 2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5" h="269">
                      <a:moveTo>
                        <a:pt x="0" y="0"/>
                      </a:moveTo>
                      <a:lnTo>
                        <a:pt x="165" y="269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5" name="Line 29">
                  <a:extLst>
                    <a:ext uri="{FF2B5EF4-FFF2-40B4-BE49-F238E27FC236}">
                      <a16:creationId xmlns:a16="http://schemas.microsoft.com/office/drawing/2014/main" id="{905520F3-E333-42D1-89E5-2778A7340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22938" y="1747838"/>
                  <a:ext cx="73025" cy="4318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6" name="Freeform 30">
                  <a:extLst>
                    <a:ext uri="{FF2B5EF4-FFF2-40B4-BE49-F238E27FC236}">
                      <a16:creationId xmlns:a16="http://schemas.microsoft.com/office/drawing/2014/main" id="{685BFBB1-8683-4AA1-B1BF-BCE5ADC7E3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1863" y="1244600"/>
                  <a:ext cx="549275" cy="155575"/>
                </a:xfrm>
                <a:custGeom>
                  <a:avLst/>
                  <a:gdLst>
                    <a:gd name="T0" fmla="*/ 0 w 346"/>
                    <a:gd name="T1" fmla="*/ 98 h 98"/>
                    <a:gd name="T2" fmla="*/ 346 w 346"/>
                    <a:gd name="T3" fmla="*/ 0 h 98"/>
                    <a:gd name="T4" fmla="*/ 0 60000 65536"/>
                    <a:gd name="T5" fmla="*/ 0 60000 65536"/>
                    <a:gd name="T6" fmla="*/ 0 w 346"/>
                    <a:gd name="T7" fmla="*/ 0 h 98"/>
                    <a:gd name="T8" fmla="*/ 346 w 346"/>
                    <a:gd name="T9" fmla="*/ 98 h 9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6" h="98">
                      <a:moveTo>
                        <a:pt x="0" y="98"/>
                      </a:moveTo>
                      <a:lnTo>
                        <a:pt x="346" y="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7" name="Text Box 31">
                  <a:extLst>
                    <a:ext uri="{FF2B5EF4-FFF2-40B4-BE49-F238E27FC236}">
                      <a16:creationId xmlns:a16="http://schemas.microsoft.com/office/drawing/2014/main" id="{57FFAD3D-7A1C-4D8F-A579-95F94BDC08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92813" y="1341438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0</a:t>
                  </a:r>
                </a:p>
              </p:txBody>
            </p:sp>
            <p:sp>
              <p:nvSpPr>
                <p:cNvPr id="18" name="Text Box 32">
                  <a:extLst>
                    <a:ext uri="{FF2B5EF4-FFF2-40B4-BE49-F238E27FC236}">
                      <a16:creationId xmlns:a16="http://schemas.microsoft.com/office/drawing/2014/main" id="{7A065A60-2410-43EE-BBAE-F38B8AD6EC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0138" y="917575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19" name="Text Box 33">
                  <a:extLst>
                    <a:ext uri="{FF2B5EF4-FFF2-40B4-BE49-F238E27FC236}">
                      <a16:creationId xmlns:a16="http://schemas.microsoft.com/office/drawing/2014/main" id="{C7D522B8-898A-4786-AD8E-644E4BDE51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5963" y="595313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20" name="Text Box 34">
                  <a:extLst>
                    <a:ext uri="{FF2B5EF4-FFF2-40B4-BE49-F238E27FC236}">
                      <a16:creationId xmlns:a16="http://schemas.microsoft.com/office/drawing/2014/main" id="{8582AA00-69D4-48E4-ADF9-F24C6A5E1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62575" y="812800"/>
                  <a:ext cx="287338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3</a:t>
                  </a:r>
                </a:p>
              </p:txBody>
            </p:sp>
            <p:sp>
              <p:nvSpPr>
                <p:cNvPr id="21" name="Text Box 35">
                  <a:extLst>
                    <a:ext uri="{FF2B5EF4-FFF2-40B4-BE49-F238E27FC236}">
                      <a16:creationId xmlns:a16="http://schemas.microsoft.com/office/drawing/2014/main" id="{E286B5FC-3415-40FD-BA6F-C1FCA33A29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35600" y="1282700"/>
                  <a:ext cx="287338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4</a:t>
                  </a:r>
                </a:p>
              </p:txBody>
            </p:sp>
            <p:sp>
              <p:nvSpPr>
                <p:cNvPr id="22" name="Line 36">
                  <a:extLst>
                    <a:ext uri="{FF2B5EF4-FFF2-40B4-BE49-F238E27FC236}">
                      <a16:creationId xmlns:a16="http://schemas.microsoft.com/office/drawing/2014/main" id="{FE37D3DC-EB60-494A-862F-B734B1DBE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037387" y="1182131"/>
                  <a:ext cx="366711" cy="6906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3" name="Text Box 37">
                  <a:extLst>
                    <a:ext uri="{FF2B5EF4-FFF2-40B4-BE49-F238E27FC236}">
                      <a16:creationId xmlns:a16="http://schemas.microsoft.com/office/drawing/2014/main" id="{F989D8EC-611A-49F8-8455-E45FB5F5FA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04098" y="1044575"/>
                  <a:ext cx="720725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front</a:t>
                  </a:r>
                </a:p>
              </p:txBody>
            </p:sp>
            <p:sp>
              <p:nvSpPr>
                <p:cNvPr id="24" name="Text Box 38">
                  <a:extLst>
                    <a:ext uri="{FF2B5EF4-FFF2-40B4-BE49-F238E27FC236}">
                      <a16:creationId xmlns:a16="http://schemas.microsoft.com/office/drawing/2014/main" id="{5733F2CA-295C-48E6-A8C4-2F497E19FC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8125" y="884238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3333FF"/>
                      </a:solidFill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25" name="Text Box 39">
                  <a:extLst>
                    <a:ext uri="{FF2B5EF4-FFF2-40B4-BE49-F238E27FC236}">
                      <a16:creationId xmlns:a16="http://schemas.microsoft.com/office/drawing/2014/main" id="{64772C20-3291-4E53-A26D-68ADA3CB09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1050" y="198438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3333FF"/>
                      </a:solidFill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26" name="Text Box 40">
                  <a:extLst>
                    <a:ext uri="{FF2B5EF4-FFF2-40B4-BE49-F238E27FC236}">
                      <a16:creationId xmlns:a16="http://schemas.microsoft.com/office/drawing/2014/main" id="{97B76B6B-3D7F-483D-97B5-FFEFCF8C37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0775" y="739775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c</a:t>
                  </a:r>
                </a:p>
              </p:txBody>
            </p:sp>
            <p:sp>
              <p:nvSpPr>
                <p:cNvPr id="27" name="Text Box 43">
                  <a:extLst>
                    <a:ext uri="{FF2B5EF4-FFF2-40B4-BE49-F238E27FC236}">
                      <a16:creationId xmlns:a16="http://schemas.microsoft.com/office/drawing/2014/main" id="{E2A1BE97-13BC-451C-9419-3ACB0D069E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27103" y="1347232"/>
                  <a:ext cx="720725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rear</a:t>
                  </a:r>
                </a:p>
              </p:txBody>
            </p:sp>
          </p:grpSp>
          <p:sp>
            <p:nvSpPr>
              <p:cNvPr id="8" name="Text Box 40">
                <a:extLst>
                  <a:ext uri="{FF2B5EF4-FFF2-40B4-BE49-F238E27FC236}">
                    <a16:creationId xmlns:a16="http://schemas.microsoft.com/office/drawing/2014/main" id="{7D5D919F-BEEC-4894-A9E2-4AF99FBAB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48" y="4947237"/>
                <a:ext cx="287338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3333FF"/>
                    </a:solidFill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9" name="Text Box 40">
                <a:extLst>
                  <a:ext uri="{FF2B5EF4-FFF2-40B4-BE49-F238E27FC236}">
                    <a16:creationId xmlns:a16="http://schemas.microsoft.com/office/drawing/2014/main" id="{15498442-3D0A-4460-A8F3-B8E035D0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9605" y="5005270"/>
                <a:ext cx="287338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3333FF"/>
                    </a:solidFill>
                    <a:ea typeface="楷体_GB2312" pitchFamily="49" charset="-122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3945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70EDB-D21D-4B38-AE72-3D3FD6311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出队操作（标志域）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15E389F-A4EA-460A-B7F2-A45928FC1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361" y="1162050"/>
            <a:ext cx="11480800" cy="5334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删除队列的队头元素，用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返回其值*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fr-FR" altLang="zh-CN" sz="2400" dirty="0"/>
              <a:t>int DeleteQueue(SeqQueue *Q, QueueElementType * x)</a:t>
            </a:r>
            <a:r>
              <a:rPr lang="en-US" altLang="zh-CN" sz="2400" dirty="0"/>
              <a:t> { </a:t>
            </a:r>
            <a:endParaRPr lang="fr-FR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if</a:t>
            </a:r>
            <a:r>
              <a:rPr lang="zh-CN" altLang="en-US" sz="2400" dirty="0"/>
              <a:t>（</a:t>
            </a:r>
            <a:r>
              <a:rPr lang="en-US" altLang="zh-CN" sz="2400" dirty="0"/>
              <a:t>Q-&gt;front==Q-&gt;rear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&amp;&amp;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Q-&gt;tag==0 </a:t>
            </a:r>
            <a:r>
              <a:rPr lang="zh-CN" altLang="en-US" sz="2400" dirty="0"/>
              <a:t>）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队列为空*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    return(FALSE);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*x=Q-&gt;element[Q-&gt;front];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Q-&gt;front = (Q-&gt;front+1)%MAXSIZE;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重新设置队头指针*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if(Q-&gt;front==Q-&gt;rear)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Q-&gt;tag=0;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return(TRUE);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操作成功*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grpSp>
        <p:nvGrpSpPr>
          <p:cNvPr id="4" name="组合 77">
            <a:extLst>
              <a:ext uri="{FF2B5EF4-FFF2-40B4-BE49-F238E27FC236}">
                <a16:creationId xmlns:a16="http://schemas.microsoft.com/office/drawing/2014/main" id="{8EA667C6-E991-4266-8333-968DB13D8002}"/>
              </a:ext>
            </a:extLst>
          </p:cNvPr>
          <p:cNvGrpSpPr/>
          <p:nvPr/>
        </p:nvGrpSpPr>
        <p:grpSpPr>
          <a:xfrm>
            <a:off x="8588446" y="3962400"/>
            <a:ext cx="3340894" cy="2232026"/>
            <a:chOff x="3839369" y="3429000"/>
            <a:chExt cx="3340894" cy="2232026"/>
          </a:xfrm>
        </p:grpSpPr>
        <p:sp>
          <p:nvSpPr>
            <p:cNvPr id="5" name="Oval 67">
              <a:extLst>
                <a:ext uri="{FF2B5EF4-FFF2-40B4-BE49-F238E27FC236}">
                  <a16:creationId xmlns:a16="http://schemas.microsoft.com/office/drawing/2014/main" id="{1100BAFB-8806-4F23-AE4B-7BF9B6C8B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" name="Oval 68">
              <a:extLst>
                <a:ext uri="{FF2B5EF4-FFF2-40B4-BE49-F238E27FC236}">
                  <a16:creationId xmlns:a16="http://schemas.microsoft.com/office/drawing/2014/main" id="{9425E969-0423-42BB-92D6-5548BF76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ea typeface="楷体_GB2312" pitchFamily="49" charset="-122"/>
              </a:endParaRPr>
            </a:p>
          </p:txBody>
        </p:sp>
        <p:sp>
          <p:nvSpPr>
            <p:cNvPr id="7" name="Freeform 69">
              <a:extLst>
                <a:ext uri="{FF2B5EF4-FFF2-40B4-BE49-F238E27FC236}">
                  <a16:creationId xmlns:a16="http://schemas.microsoft.com/office/drawing/2014/main" id="{CA6F7C05-AC76-4864-AAD5-B5C4B065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8" name="Freeform 70">
              <a:extLst>
                <a:ext uri="{FF2B5EF4-FFF2-40B4-BE49-F238E27FC236}">
                  <a16:creationId xmlns:a16="http://schemas.microsoft.com/office/drawing/2014/main" id="{9AF8C544-90C3-4367-9249-C132B6EDA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Freeform 71">
              <a:extLst>
                <a:ext uri="{FF2B5EF4-FFF2-40B4-BE49-F238E27FC236}">
                  <a16:creationId xmlns:a16="http://schemas.microsoft.com/office/drawing/2014/main" id="{30804528-76B7-4608-B782-7A3C6E37E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" name="Line 72">
              <a:extLst>
                <a:ext uri="{FF2B5EF4-FFF2-40B4-BE49-F238E27FC236}">
                  <a16:creationId xmlns:a16="http://schemas.microsoft.com/office/drawing/2014/main" id="{42A5AC87-09BE-4CD0-AC99-3321500BF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1" name="Freeform 73">
              <a:extLst>
                <a:ext uri="{FF2B5EF4-FFF2-40B4-BE49-F238E27FC236}">
                  <a16:creationId xmlns:a16="http://schemas.microsoft.com/office/drawing/2014/main" id="{FDF7820E-CB7D-4565-875B-93E3FE641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2" name="Text Box 74">
              <a:extLst>
                <a:ext uri="{FF2B5EF4-FFF2-40B4-BE49-F238E27FC236}">
                  <a16:creationId xmlns:a16="http://schemas.microsoft.com/office/drawing/2014/main" id="{1BCFD051-54FF-4018-BCA4-6FF703FB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" name="Text Box 75">
              <a:extLst>
                <a:ext uri="{FF2B5EF4-FFF2-40B4-BE49-F238E27FC236}">
                  <a16:creationId xmlns:a16="http://schemas.microsoft.com/office/drawing/2014/main" id="{8A0146DE-321D-4F93-AD7D-964C404E8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" name="Text Box 76">
              <a:extLst>
                <a:ext uri="{FF2B5EF4-FFF2-40B4-BE49-F238E27FC236}">
                  <a16:creationId xmlns:a16="http://schemas.microsoft.com/office/drawing/2014/main" id="{87525EC0-A7C2-492A-8D01-1F078D03D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" name="Text Box 77">
              <a:extLst>
                <a:ext uri="{FF2B5EF4-FFF2-40B4-BE49-F238E27FC236}">
                  <a16:creationId xmlns:a16="http://schemas.microsoft.com/office/drawing/2014/main" id="{709887DB-72C9-4CBC-97C0-26F882A71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" name="Text Box 78">
              <a:extLst>
                <a:ext uri="{FF2B5EF4-FFF2-40B4-BE49-F238E27FC236}">
                  <a16:creationId xmlns:a16="http://schemas.microsoft.com/office/drawing/2014/main" id="{1525745B-E98D-4546-A4D6-BD4C702B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7" name="Text Box 80">
              <a:extLst>
                <a:ext uri="{FF2B5EF4-FFF2-40B4-BE49-F238E27FC236}">
                  <a16:creationId xmlns:a16="http://schemas.microsoft.com/office/drawing/2014/main" id="{33FB6403-5A86-463D-9E1A-F7838AF93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369" y="499481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18" name="Freeform 83">
              <a:extLst>
                <a:ext uri="{FF2B5EF4-FFF2-40B4-BE49-F238E27FC236}">
                  <a16:creationId xmlns:a16="http://schemas.microsoft.com/office/drawing/2014/main" id="{023F5FD3-AFCD-41EC-BEBE-813AFFA285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75994" y="5226631"/>
              <a:ext cx="461168" cy="183570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3D066C88-0DED-4811-93D0-45C3CD879CF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70413" y="4985572"/>
              <a:ext cx="419099" cy="19037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" name="Text Box 85">
              <a:extLst>
                <a:ext uri="{FF2B5EF4-FFF2-40B4-BE49-F238E27FC236}">
                  <a16:creationId xmlns:a16="http://schemas.microsoft.com/office/drawing/2014/main" id="{D152F08A-F1B3-41C2-A27D-1534F3549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683" y="535622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4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EF655AB-A16F-4D0B-B64E-D3769D76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9414"/>
            <a:ext cx="678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dirty="0"/>
              <a:t>栈的抽象数据类型定义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5198EB60-14DB-423A-AFA6-C89D502F6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91379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关系：</a:t>
            </a:r>
            <a:r>
              <a:rPr lang="zh-CN" altLang="en-US" sz="2800" b="1" dirty="0"/>
              <a:t>栈中数据元素之间是</a:t>
            </a:r>
            <a:r>
              <a:rPr lang="zh-CN" altLang="en-US" sz="2800" b="1" dirty="0">
                <a:solidFill>
                  <a:srgbClr val="FF00FF"/>
                </a:solidFill>
              </a:rPr>
              <a:t>线性关系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14C12FB9-5BC2-44A3-8C87-62AE86C4E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31952"/>
            <a:ext cx="1082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数据元素</a:t>
            </a:r>
            <a:r>
              <a:rPr lang="zh-CN" altLang="en-US" sz="2800" b="1" dirty="0"/>
              <a:t>：可以是任意类型的数据，但必须属于</a:t>
            </a:r>
            <a:r>
              <a:rPr lang="zh-CN" altLang="en-US" sz="2800" b="1" dirty="0">
                <a:solidFill>
                  <a:srgbClr val="FF00FF"/>
                </a:solidFill>
              </a:rPr>
              <a:t>同一个数据对象</a:t>
            </a:r>
            <a:r>
              <a:rPr lang="zh-CN" altLang="en-US" sz="2800" b="1" dirty="0"/>
              <a:t>。 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BC84CD0F-866B-4247-BDD9-0449B65D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56" y="2643740"/>
            <a:ext cx="11125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基本操作</a:t>
            </a:r>
            <a:r>
              <a:rPr lang="zh-CN" altLang="en-US" b="1" dirty="0"/>
              <a:t>：</a:t>
            </a:r>
          </a:p>
          <a:p>
            <a:pPr marL="0" indent="0">
              <a:spcBef>
                <a:spcPct val="50000"/>
              </a:spcBef>
            </a:pPr>
            <a:r>
              <a:rPr lang="en-US" altLang="zh-CN" b="1" dirty="0" err="1"/>
              <a:t>InitStack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初始化栈，构造一个空栈。</a:t>
            </a:r>
          </a:p>
          <a:p>
            <a:pPr marL="0" indent="0">
              <a:spcBef>
                <a:spcPct val="50000"/>
              </a:spcBef>
            </a:pPr>
            <a:r>
              <a:rPr lang="en-US" altLang="zh-CN" b="1" dirty="0" err="1"/>
              <a:t>ClearStack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置为空栈。</a:t>
            </a:r>
            <a:endParaRPr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</a:pPr>
            <a:r>
              <a:rPr lang="en-US" altLang="zh-CN" b="1" dirty="0" err="1"/>
              <a:t>IsEmpty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）</a:t>
            </a:r>
            <a:r>
              <a:rPr lang="en-US" altLang="zh-CN" b="1" dirty="0"/>
              <a:t>: 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判断是否空栈    </a:t>
            </a:r>
            <a:r>
              <a:rPr lang="en-US" altLang="zh-CN" b="1" dirty="0" err="1"/>
              <a:t>IsFull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）</a:t>
            </a:r>
            <a:r>
              <a:rPr lang="en-US" altLang="zh-CN" b="1" dirty="0"/>
              <a:t> : 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判断是否满栈 </a:t>
            </a:r>
            <a:endParaRPr lang="en-US" altLang="zh-CN" b="1" dirty="0"/>
          </a:p>
          <a:p>
            <a:pPr marL="0" indent="0">
              <a:spcBef>
                <a:spcPct val="50000"/>
              </a:spcBef>
            </a:pPr>
            <a:r>
              <a:rPr lang="en-US" altLang="zh-CN" b="1" dirty="0"/>
              <a:t>Push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，</a:t>
            </a:r>
            <a:r>
              <a:rPr lang="en-US" altLang="zh-CN" b="1" dirty="0"/>
              <a:t>x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进栈。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Pop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，</a:t>
            </a:r>
            <a:r>
              <a:rPr lang="en-US" altLang="zh-CN" b="1" dirty="0"/>
              <a:t>x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出栈。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 err="1"/>
              <a:t>GetTop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，</a:t>
            </a:r>
            <a:r>
              <a:rPr lang="en-US" altLang="zh-CN" b="1" dirty="0"/>
              <a:t>x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取栈顶元素。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FDD52-1344-438B-9D9F-07290FE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栈的表示和实现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15C-592C-462D-AAD1-E44789CC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990600"/>
          </a:xfrm>
        </p:spPr>
        <p:txBody>
          <a:bodyPr/>
          <a:lstStyle/>
          <a:p>
            <a:r>
              <a:rPr lang="zh-CN" altLang="en-US" dirty="0"/>
              <a:t>栈中元素</a:t>
            </a:r>
            <a:r>
              <a:rPr lang="zh-CN" altLang="en-US" dirty="0">
                <a:solidFill>
                  <a:srgbClr val="00B050"/>
                </a:solidFill>
              </a:rPr>
              <a:t>逻辑关系</a:t>
            </a:r>
            <a:r>
              <a:rPr lang="zh-CN" altLang="en-US" dirty="0"/>
              <a:t>与线性表的相同，栈可以采用与线性表相同的</a:t>
            </a:r>
            <a:r>
              <a:rPr lang="zh-CN" altLang="en-US" dirty="0">
                <a:solidFill>
                  <a:srgbClr val="00B050"/>
                </a:solidFill>
              </a:rPr>
              <a:t>存储结构</a:t>
            </a:r>
            <a:r>
              <a:rPr lang="zh-CN" altLang="en-US" dirty="0"/>
              <a:t>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0679CFC-D568-4575-B8C3-897F3AD97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15" y="3440097"/>
            <a:ext cx="777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47BC556-93ED-439B-8F16-F0741FC75F8A}"/>
              </a:ext>
            </a:extLst>
          </p:cNvPr>
          <p:cNvSpPr>
            <a:spLocks/>
          </p:cNvSpPr>
          <p:nvPr/>
        </p:nvSpPr>
        <p:spPr bwMode="auto">
          <a:xfrm>
            <a:off x="3692501" y="3943334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sz="28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FF6F6D7F-3773-466D-9AED-9CB3A43350E6}"/>
              </a:ext>
            </a:extLst>
          </p:cNvPr>
          <p:cNvSpPr>
            <a:spLocks/>
          </p:cNvSpPr>
          <p:nvPr/>
        </p:nvSpPr>
        <p:spPr bwMode="auto">
          <a:xfrm>
            <a:off x="4619600" y="3943334"/>
            <a:ext cx="423853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sz="28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90B1D79-1248-4927-9BE7-BB7C3F958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14" y="4591034"/>
            <a:ext cx="1512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顺序栈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A209F33C-3455-414F-8964-F65665E1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476" y="4591034"/>
            <a:ext cx="1081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链栈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830F3D48-3A14-41A1-8C8C-C2B13A015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4009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71E9372-992B-41C4-BD66-8DFA47FDB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64" y="4591034"/>
            <a:ext cx="19542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D8D4E1F-48BF-4E82-8605-C51988DDB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909997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sz="28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29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0B045-8798-426A-83AB-E4CCB799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顺序栈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5BB43-AF35-443B-8A16-55336EB2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#define </a:t>
            </a:r>
            <a:r>
              <a:rPr lang="en-US" altLang="zh-CN" sz="2400" dirty="0" err="1"/>
              <a:t>Stack_Size</a:t>
            </a:r>
            <a:r>
              <a:rPr lang="en-US" altLang="zh-CN" sz="2400" dirty="0"/>
              <a:t> 50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typedef struct{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>
                <a:solidFill>
                  <a:srgbClr val="00B050"/>
                </a:solidFill>
              </a:rPr>
              <a:t>Stack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</a:t>
            </a:r>
            <a:r>
              <a:rPr lang="en-US" altLang="zh-CN" sz="2400" dirty="0" err="1"/>
              <a:t>Stack_Size</a:t>
            </a:r>
            <a:r>
              <a:rPr lang="en-US" altLang="zh-CN" sz="2400" dirty="0"/>
              <a:t>];  </a:t>
            </a:r>
            <a:r>
              <a:rPr lang="en-US" altLang="zh-CN" sz="2400" dirty="0">
                <a:solidFill>
                  <a:srgbClr val="CC3399"/>
                </a:solidFill>
              </a:rPr>
              <a:t>/*</a:t>
            </a:r>
            <a:r>
              <a:rPr lang="zh-CN" altLang="en-US" sz="2400" dirty="0">
                <a:solidFill>
                  <a:srgbClr val="CC3399"/>
                </a:solidFill>
              </a:rPr>
              <a:t>用来存放栈中元素的一维数组*</a:t>
            </a:r>
            <a:r>
              <a:rPr lang="en-US" altLang="zh-CN" sz="2400" dirty="0">
                <a:solidFill>
                  <a:srgbClr val="CC3399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int  </a:t>
            </a:r>
            <a:r>
              <a:rPr lang="en-US" altLang="zh-CN" sz="2400" dirty="0">
                <a:solidFill>
                  <a:srgbClr val="00B050"/>
                </a:solidFill>
              </a:rPr>
              <a:t>top</a:t>
            </a:r>
            <a:r>
              <a:rPr lang="en-US" altLang="zh-CN" sz="2400" dirty="0"/>
              <a:t>;         </a:t>
            </a:r>
            <a:r>
              <a:rPr lang="en-US" altLang="zh-CN" sz="2400" dirty="0">
                <a:solidFill>
                  <a:srgbClr val="CC3399"/>
                </a:solidFill>
              </a:rPr>
              <a:t>/*</a:t>
            </a:r>
            <a:r>
              <a:rPr lang="zh-CN" altLang="en-US" sz="2400" dirty="0">
                <a:solidFill>
                  <a:srgbClr val="CC3399"/>
                </a:solidFill>
              </a:rPr>
              <a:t>用来存放</a:t>
            </a:r>
            <a:r>
              <a:rPr lang="zh-CN" altLang="en-US" sz="2400" dirty="0">
                <a:solidFill>
                  <a:srgbClr val="00B050"/>
                </a:solidFill>
              </a:rPr>
              <a:t>栈顶</a:t>
            </a:r>
            <a:r>
              <a:rPr lang="zh-CN" altLang="en-US" sz="2400" dirty="0">
                <a:solidFill>
                  <a:srgbClr val="CC3399"/>
                </a:solidFill>
              </a:rPr>
              <a:t>元素的</a:t>
            </a:r>
            <a:r>
              <a:rPr lang="zh-CN" altLang="en-US" sz="2400" dirty="0">
                <a:solidFill>
                  <a:srgbClr val="00B050"/>
                </a:solidFill>
              </a:rPr>
              <a:t>下标</a:t>
            </a:r>
            <a:r>
              <a:rPr lang="en-US" altLang="zh-CN" sz="2400" dirty="0">
                <a:solidFill>
                  <a:srgbClr val="CC3399"/>
                </a:solidFill>
              </a:rPr>
              <a:t>, top</a:t>
            </a:r>
            <a:r>
              <a:rPr lang="zh-CN" altLang="en-US" sz="2400" dirty="0">
                <a:solidFill>
                  <a:srgbClr val="CC3399"/>
                </a:solidFill>
              </a:rPr>
              <a:t>为</a:t>
            </a:r>
            <a:r>
              <a:rPr lang="en-US" altLang="zh-CN" sz="2400" dirty="0">
                <a:solidFill>
                  <a:srgbClr val="00B050"/>
                </a:solidFill>
              </a:rPr>
              <a:t>-1</a:t>
            </a:r>
            <a:r>
              <a:rPr lang="zh-CN" altLang="en-US" sz="2400" dirty="0">
                <a:solidFill>
                  <a:srgbClr val="CC3399"/>
                </a:solidFill>
              </a:rPr>
              <a:t>表示</a:t>
            </a:r>
            <a:r>
              <a:rPr lang="zh-CN" altLang="en-US" sz="2400" dirty="0">
                <a:solidFill>
                  <a:srgbClr val="00B050"/>
                </a:solidFill>
              </a:rPr>
              <a:t>空栈</a:t>
            </a:r>
            <a:r>
              <a:rPr lang="zh-CN" altLang="en-US" sz="2400" dirty="0">
                <a:solidFill>
                  <a:srgbClr val="CC3399"/>
                </a:solidFill>
              </a:rPr>
              <a:t>*</a:t>
            </a:r>
            <a:r>
              <a:rPr lang="en-US" altLang="zh-CN" sz="2400" dirty="0">
                <a:solidFill>
                  <a:srgbClr val="CC3399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  <a:r>
              <a:rPr lang="en-US" altLang="zh-CN" sz="2400" dirty="0" err="1"/>
              <a:t>SeqStack</a:t>
            </a:r>
            <a:r>
              <a:rPr lang="en-US" altLang="zh-CN" sz="24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74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053957" y="425068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218393" y="2066175"/>
            <a:ext cx="3513490" cy="93662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  <a:p>
            <a:pPr algn="ctr"/>
            <a:r>
              <a:rPr kumimoji="1" lang="en-US" altLang="zh-CN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600" b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600" b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600" b="1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600" b="1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5505098" y="3230563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860703" y="3373439"/>
            <a:ext cx="197245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3344510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885847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4425597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966935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5505097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6046435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584598" y="4775200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953022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7218024" y="4169072"/>
            <a:ext cx="197245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8182898" y="4630737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392136" y="4283076"/>
            <a:ext cx="50323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916362" y="4283076"/>
            <a:ext cx="503238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866925" y="4283076"/>
            <a:ext cx="72072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 err="1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3333FF"/>
                </a:solidFill>
                <a:latin typeface="宋体"/>
                <a:ea typeface="宋体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974998" y="4274714"/>
            <a:ext cx="72160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宋体"/>
                <a:ea typeface="宋体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4802906" y="3767138"/>
            <a:ext cx="323296" cy="3240087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419600" y="5638800"/>
            <a:ext cx="100806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5939720" y="5638800"/>
            <a:ext cx="79216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6324600" y="5225533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1486468" y="2315518"/>
            <a:ext cx="172878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1486468" y="4741863"/>
            <a:ext cx="172878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2242911" y="3202992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660066"/>
              </a:solidFill>
              <a:ea typeface="楷体_GB2312" pitchFamily="49" charset="-122"/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02339916-B113-4E7F-B5D7-01E1284C0E7F}"/>
              </a:ext>
            </a:extLst>
          </p:cNvPr>
          <p:cNvSpPr txBox="1">
            <a:spLocks/>
          </p:cNvSpPr>
          <p:nvPr/>
        </p:nvSpPr>
        <p:spPr>
          <a:xfrm>
            <a:off x="914400" y="53340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sz="4000" kern="0" dirty="0"/>
              <a:t>顺序栈的示意图</a:t>
            </a:r>
          </a:p>
        </p:txBody>
      </p:sp>
    </p:spTree>
    <p:extLst>
      <p:ext uri="{BB962C8B-B14F-4D97-AF65-F5344CB8AC3E}">
        <p14:creationId xmlns:p14="http://schemas.microsoft.com/office/powerpoint/2010/main" val="39476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07741" y="609258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b="1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44285" y="1287442"/>
            <a:ext cx="2449921" cy="2903506"/>
            <a:chOff x="-436971" y="1050683"/>
            <a:chExt cx="2449921" cy="2903506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-235769" y="3492524"/>
              <a:ext cx="846958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-436971" y="1050683"/>
              <a:ext cx="209632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04764" y="1977305"/>
            <a:ext cx="2182812" cy="1914228"/>
            <a:chOff x="2130426" y="1765307"/>
            <a:chExt cx="2182812" cy="191422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130426" y="3217870"/>
              <a:ext cx="755649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3331844" y="1244245"/>
            <a:ext cx="173196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6098134" y="1953884"/>
            <a:ext cx="2152650" cy="1901528"/>
            <a:chOff x="4249738" y="1765307"/>
            <a:chExt cx="2152650" cy="1901528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249738" y="1824045"/>
              <a:ext cx="725487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5683190" y="1239200"/>
            <a:ext cx="317815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861341" y="1966294"/>
            <a:ext cx="2327275" cy="1901528"/>
            <a:chOff x="6061075" y="1765307"/>
            <a:chExt cx="2327275" cy="1901528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061075" y="2159007"/>
              <a:ext cx="900114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8861341" y="1249493"/>
            <a:ext cx="278447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2620924" y="4473300"/>
            <a:ext cx="6876093" cy="2059593"/>
            <a:chOff x="714348" y="4143380"/>
            <a:chExt cx="6487275" cy="2059593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45137" y="4633313"/>
              <a:ext cx="6156486" cy="15696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约定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b="1" dirty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总是指向栈顶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元素，初始值为</a:t>
              </a:r>
              <a:r>
                <a:rPr lang="en-US" altLang="zh-CN" b="1" dirty="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-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b="1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b="1" dirty="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-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时不能再进栈－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栈满</a:t>
              </a:r>
            </a:p>
            <a:p>
              <a:pPr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进栈时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，出栈时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减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11044</TotalTime>
  <Words>4381</Words>
  <Application>Microsoft Office PowerPoint</Application>
  <PresentationFormat>宽屏</PresentationFormat>
  <Paragraphs>724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方正姚体</vt:lpstr>
      <vt:lpstr>黑体</vt:lpstr>
      <vt:lpstr>楷体</vt:lpstr>
      <vt:lpstr>宋体</vt:lpstr>
      <vt:lpstr>微软雅黑</vt:lpstr>
      <vt:lpstr>Arial</vt:lpstr>
      <vt:lpstr>Berlin Sans FB Demi</vt:lpstr>
      <vt:lpstr>Times New Roman</vt:lpstr>
      <vt:lpstr>Verdana</vt:lpstr>
      <vt:lpstr>Wingdings</vt:lpstr>
      <vt:lpstr>tm2</vt:lpstr>
      <vt:lpstr>第三章 栈和队列</vt:lpstr>
      <vt:lpstr>PowerPoint 演示文稿</vt:lpstr>
      <vt:lpstr>3.1  栈</vt:lpstr>
      <vt:lpstr>3.1.1 栈的定义</vt:lpstr>
      <vt:lpstr>PowerPoint 演示文稿</vt:lpstr>
      <vt:lpstr>3.1.2  栈的表示和实现</vt:lpstr>
      <vt:lpstr>顺序栈</vt:lpstr>
      <vt:lpstr>PowerPoint 演示文稿</vt:lpstr>
      <vt:lpstr>PowerPoint 演示文稿</vt:lpstr>
      <vt:lpstr>初始化</vt:lpstr>
      <vt:lpstr>判栈空/栈满</vt:lpstr>
      <vt:lpstr>进栈</vt:lpstr>
      <vt:lpstr>出栈</vt:lpstr>
      <vt:lpstr>取栈顶元素(改“取”为“得到”，更好)</vt:lpstr>
      <vt:lpstr>两栈共享技术</vt:lpstr>
      <vt:lpstr>两栈共享的数据结构定义</vt:lpstr>
      <vt:lpstr>两栈共享的初始化操作算法</vt:lpstr>
      <vt:lpstr>两栈共享的进栈操作算法</vt:lpstr>
      <vt:lpstr>两栈共享的出栈操作算法</vt:lpstr>
      <vt:lpstr>PowerPoint 演示文稿</vt:lpstr>
      <vt:lpstr>链栈</vt:lpstr>
      <vt:lpstr>链栈结构</vt:lpstr>
      <vt:lpstr>链栈的进栈操作</vt:lpstr>
      <vt:lpstr>链栈的出栈操作</vt:lpstr>
      <vt:lpstr>多栈运算</vt:lpstr>
      <vt:lpstr>3.1.3 栈的应用举例</vt:lpstr>
      <vt:lpstr>PowerPoint 演示文稿</vt:lpstr>
      <vt:lpstr>PowerPoint 演示文稿</vt:lpstr>
      <vt:lpstr>3.1.4  栈与递归的实现 </vt:lpstr>
      <vt:lpstr>3.2  队列 - 3.2.1 队列的定义 </vt:lpstr>
      <vt:lpstr>PowerPoint 演示文稿</vt:lpstr>
      <vt:lpstr>队列的抽象数据类型定义</vt:lpstr>
      <vt:lpstr>3.2.2 队列的表示与实现</vt:lpstr>
      <vt:lpstr>链队列</vt:lpstr>
      <vt:lpstr>初始化操作</vt:lpstr>
      <vt:lpstr>入队操作</vt:lpstr>
      <vt:lpstr>出队操作</vt:lpstr>
      <vt:lpstr>循环队列</vt:lpstr>
      <vt:lpstr>PowerPoint 演示文稿</vt:lpstr>
      <vt:lpstr>PowerPoint 演示文稿</vt:lpstr>
      <vt:lpstr>PowerPoint 演示文稿</vt:lpstr>
      <vt:lpstr>处理方法</vt:lpstr>
      <vt:lpstr>初始化操作</vt:lpstr>
      <vt:lpstr>入队操作</vt:lpstr>
      <vt:lpstr>出队操作</vt:lpstr>
      <vt:lpstr>方法二（标志域）</vt:lpstr>
      <vt:lpstr>初始化操作（标志域）</vt:lpstr>
      <vt:lpstr>入队操作（标志域）</vt:lpstr>
      <vt:lpstr>出队操作（标志域）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jinxiang xia</cp:lastModifiedBy>
  <cp:revision>1154</cp:revision>
  <cp:lastPrinted>1999-11-08T20:52:53Z</cp:lastPrinted>
  <dcterms:created xsi:type="dcterms:W3CDTF">1999-08-24T18:39:05Z</dcterms:created>
  <dcterms:modified xsi:type="dcterms:W3CDTF">2025-03-16T01:55:34Z</dcterms:modified>
</cp:coreProperties>
</file>