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notesSlides/notesSlide2.xml" ContentType="application/vnd.openxmlformats-officedocument.presentationml.notesSlide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4059" r:id="rId2"/>
  </p:sldMasterIdLst>
  <p:notesMasterIdLst>
    <p:notesMasterId r:id="rId51"/>
  </p:notesMasterIdLst>
  <p:sldIdLst>
    <p:sldId id="256" r:id="rId3"/>
    <p:sldId id="257" r:id="rId4"/>
    <p:sldId id="305" r:id="rId5"/>
    <p:sldId id="306" r:id="rId6"/>
    <p:sldId id="307" r:id="rId7"/>
    <p:sldId id="309" r:id="rId8"/>
    <p:sldId id="308" r:id="rId9"/>
    <p:sldId id="310" r:id="rId10"/>
    <p:sldId id="311" r:id="rId11"/>
    <p:sldId id="313" r:id="rId12"/>
    <p:sldId id="312" r:id="rId13"/>
    <p:sldId id="316" r:id="rId14"/>
    <p:sldId id="317" r:id="rId15"/>
    <p:sldId id="315" r:id="rId16"/>
    <p:sldId id="319" r:id="rId17"/>
    <p:sldId id="318" r:id="rId18"/>
    <p:sldId id="320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754" r:id="rId29"/>
    <p:sldId id="755" r:id="rId30"/>
    <p:sldId id="282" r:id="rId31"/>
    <p:sldId id="331" r:id="rId32"/>
    <p:sldId id="788" r:id="rId33"/>
    <p:sldId id="283" r:id="rId34"/>
    <p:sldId id="805" r:id="rId35"/>
    <p:sldId id="806" r:id="rId36"/>
    <p:sldId id="791" r:id="rId37"/>
    <p:sldId id="760" r:id="rId38"/>
    <p:sldId id="793" r:id="rId39"/>
    <p:sldId id="794" r:id="rId40"/>
    <p:sldId id="795" r:id="rId41"/>
    <p:sldId id="796" r:id="rId42"/>
    <p:sldId id="797" r:id="rId43"/>
    <p:sldId id="798" r:id="rId44"/>
    <p:sldId id="799" r:id="rId45"/>
    <p:sldId id="298" r:id="rId46"/>
    <p:sldId id="802" r:id="rId47"/>
    <p:sldId id="300" r:id="rId48"/>
    <p:sldId id="804" r:id="rId49"/>
    <p:sldId id="398" r:id="rId50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FFCC"/>
    <a:srgbClr val="FF33CC"/>
    <a:srgbClr val="000066"/>
    <a:srgbClr val="CC0099"/>
    <a:srgbClr val="FFFFCC"/>
    <a:srgbClr val="006600"/>
    <a:srgbClr val="009900"/>
    <a:srgbClr val="9900CC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53" autoAdjust="0"/>
    <p:restoredTop sz="80504" autoAdjust="0"/>
  </p:normalViewPr>
  <p:slideViewPr>
    <p:cSldViewPr>
      <p:cViewPr varScale="1">
        <p:scale>
          <a:sx n="94" d="100"/>
          <a:sy n="94" d="100"/>
        </p:scale>
        <p:origin x="51" y="15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3:48:04.5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47.7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0,'2'2,"0"-1,0 1,0-1,0 1,-1-1,1 1,0 0,-1 0,0 0,1 0,1 4,-2-4,39 73,-25-43,36 52,73 66,-49-62,-30-30,32 36,152 174,-176-205,3-2,3-3,91 71,-88-80,5 3,85 84,209 305,-268-320,211 258,-238-298,57 91,-64-77,93 138,-72-127,89 135,192 330,-110-215,-197-274,32 43,114 158,-122-166,-25-40,98 170,-86-139,-7-26,-17-27,137 223,-154-234,-15-25,1-1,20 27,103 146,-16-22,-55-92,59 84,-32-39,-14-27,-49-63,25 39,-10-11,-1-3,18 22,-15-28,-22-25,2 0,27 24,-33-35,2 0,-1 1,-1 1,25 31,157 211,-158-208,58 90,-69-94,49 58,-62-82,-1 1,15 28,-13-20,-5-9,11 19,2-1,38 46,-35-51,-12-14,1-1,37 33,-33-36,-1 1,26 33,29 50,-63-83,12 17,43 48,72 73,-124-137,-1 1,-1 1,14 28,-12-20,21 28,31 29,35 51,6 41,-103-168,0 0,-1 0,5 20,-7-20,1 0,0 0,0-1,11 17,9 12,-2 0,-2 1,28 80,-28-73,-13-33,-1 0,-1 1,6 24,34 140,-35-145,-7-27,0 1,0-1,7 10,-7-11,1 0,-1 0,0 1,-1-1,3 11,1 36,-5-42,-1 0,2 1,0-1,0 0,8 21,-8-27,8 17,0 1,-2 0,0 1,8 45,-11-41,1-1,2 1,17 40,-9-25,2 14,-15-41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57.65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0,'0'0,"-1"0,1 0,0 0,-1 0,1 1,0-1,0 0,-1 0,1 0,0 0,-1 1,1-1,0 0,0 0,-1 1,1-1,0 0,0 0,0 1,0-1,-1 0,1 0,0 1,0-1,0 0,0 1,0-1,0 0,0 1,0-1,0 0,0 1,0-1,0 0,0 1,0-1,0 0,0 1,0-1,0 0,0 1,0-1,1 0,-1 1,6 15,-1-8,0 0,1 0,-1 0,2-1,-1 0,9 7,49 37,-24-22,-33-23,16 14,0-2,2-1,0-1,51 25,-5-11,-18-7,87 25,10-10,162 43,-279-72,-7-3,-1 2,44 19,-43-13,-11-6,0 0,1-1,0 0,32 7,236 36,-27 10,-150-32,-33-9,190 42,-53-4,-178-47,32 11,-29-8,67 14,90 7,471 68,-275-31,273 37,-635-104,220 24,76 11,-267-33,1-2,63-4,-53-1,-56 0,1 0,-1 0,0-2,1 1,-1-1,-1-1,1 0,0 0,-1-1,0 0,0-1,15-12,-1 3,0 0,0 1,37-14,-35 19,0 1,0 1,1 1,0 2,28-2,190-26,21-2,-153 22,184-44,-12-19,-261 66,35-16,-35 13,31-9,-11 8,-2 1,64-28,-89 30,0 0,-1-1,16-14,-16 12,0 1,30-16,-6 9,0 2,2 1,56-12,-69 20,-1-1,0-1,0-1,40-23,74-41,-120 66,-1 1,1 0,35-6,-32 8,-1 0,36-15,99-44,-100 44,-40 12,1 2,1 1,-1 0,41-5,15 8,14 0,-77 1,1 0,-1-1,1 0,19-8,36-15,2 4,123-24,-145 39,-31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00.99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30,'1'-2,"0"1,1-1,-1 1,1-1,-1 1,1 0,-1 0,1 0,-1-1,1 1,0 1,0-1,0 0,-1 0,1 1,0-1,2 0,38-3,-32 3,71-4,99 8,-177-3,-1 0,1 1,-1-1,1 1,0-1,-1 1,1 0,-1 0,0 0,1 1,-1-1,0 1,0-1,1 1,2 3,-4-3,1-1,-1 1,0 0,0-1,-1 1,1 0,0 0,0 0,-1-1,1 1,-1 0,0 0,1 0,-1 0,0 0,0 0,0 0,-1 0,1 0,0 0,-1 0,-1 3,1 0,-2 0,1-1,-1 1,1 0,-1-1,-1 0,1 0,0 0,-1 0,-5 4,-5 3,-27 16,28-19,0 1,-23 19,24-14,1 0,0 1,1-1,-10 22,-15 21,19-31,13-20,-2 1,1 0,-1-1,0 0,-7 7,12-13,0 1,-1-1,1 0,0 1,0-1,-1 0,1 0,0 0,0 1,-1-1,1 0,0 0,-1 0,1 0,0 0,-1 0,1 1,0-1,-1 0,1 0,-1 0,1 0,0 0,-1 0,1 0,0 0,-1-1,1 1,0 0,-1 0,1 0,0 0,-1 0,1-1,0 1,-1 0,1 0,0 0,0-1,-1 1,1 0,0 0,0-1,0 1,-1 0,1-1,0 1,0 0,0-1,0 1,-1-1,-3-19,3-10,1-31,0-30,-2 78,-1 0,-5-20,-3-9,8 27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51.91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2,'93'-1,"107"3,-19 21,-138-13,75 29,-58-18,-8 0,-36-13,1-2,24 8,29 0,28 7,364 94,-204-53,-224-52,0 1,-1 2,47 25,-41-20,0-2,1-1,57 13,126 14,-169-33,260 50,-210-36,-36-7,215 43,-232-48,-1 2,0 2,-1 2,-1 2,51 29,-52-23,65 25,-3-1,-12-5,-61-30,0 1,-1 2,50 32,-38-20,2-2,70 28,-67-33,112 62,-11-6,-111-58,-1 1,54 37,-58-30,-14-11,0 0,38 19,-42-26,0 1,-1 1,-1 0,0 2,-1 0,19 20,-11-12,0-2,1 0,55 31,2 2,3 16,-53-41,-17-17,0-1,25 13,5 3,-23-10,0 1,24 25,-26-23,46 34,102 50,-71-46,-30-16,54 33,-103-63,-1 1,31 28,-30-23,32 21,-4-5,-2 3,66 66,-86-78,-2 2,-1 0,24 38,-39-52,10 24,-3-6,16 34,-16-33,31 54,-32-67,5 7,19 42,26 85,-14-50,-30-68,12 37,-25-60,1 1,0-1,8 12,6 8,-5-6,31 38,-26-38,17 30,18 30,-13-22,-20-29,35 42,-15-30,24 31,-56-64,-1 1,-1-1,0 1,8 20,7 19,9 21,-27-56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2:21.3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1,'0'0,"0"0,-1 0,1 0,0 1,-1-1,1 0,0 0,-1 0,1 1,0-1,-1 0,1 0,0 1,0-1,-1 0,1 0,0 1,0-1,0 0,0 1,-1-1,1 0,0 1,0-1,0 0,0 1,0-1,0 0,0 1,0-1,0 1,0-1,0 0,0 1,1 17,0-13,0 14,-1-10,1 1,0-1,0 0,1 0,0 0,5 15,65 114,-59-116,1 0,20 26,-8-13,-10-15,19 19,-20-24,-1 1,17 25,-23-30,1 0,0 0,1-1,1-1,-1 0,23 15,-18-14,-1 1,-1 0,20 21,-10-3,-12-14,1-1,16 15,9 7,-21-20,25 20,97 86,-111-96,-11-13,-1-2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2:25.84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0 161,'0'0,"0"-1,0 1,0-1,1 1,-1 0,0-1,0 1,0 0,0-1,1 1,-1 0,0-1,0 1,1 0,-1-1,0 1,0 0,1 0,-1-1,0 1,1 0,-1 0,0 0,1 0,-1-1,0 1,1 0,-1 0,1 0,-1 0,0 0,1 0,-1 0,1 0,-1 0,0 0,1 0,0 0,16 4,36 13,11 3,90 42,-139-55,0 0,0-1,24 6,-39-13,0 1,0 0,0-1,0 1,0 0,0-1,0 1,0 0,0-1,0 1,0 0,0-1,-1 1,1 0,0-1,0 1,0 0,-1 0,1-1,0 1,0 0,0 0,-1-1,1 1,0 0,-1 0,1-1,-11-11,-3-5,0-1,1-1,0 0,2-1,-11-24,-10-16,0 3,27 44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16.3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13,'2'-1,"0"-1,0 1,0 0,1 0,-1 0,0 0,1 0,-1 0,0 0,1 1,-1 0,1-1,3 1,33 1,-38-1,13 2,0 1,-1 0,23 9,-23-8,0 1,1-2,22 4,-34-7,3 1,1-1,-1 1,10 3,-15-4,1 0,-1 0,1 0,-1 0,0 0,1 0,-1 1,1-1,-1 0,1 0,-1 1,0-1,1 0,-1 0,0 1,1-1,-1 1,0-1,1 0,-1 1,0-1,0 1,1-1,-1 0,0 1,0-1,0 1,0-1,0 1,1-1,-1 1,0-1,0 1,0-1,0 1,-1-1,1 1,0-1,0 1,0-1,0 0,0 1,0-1,-1 1,1-1,0 1,0-1,-1 0,1 1,0-1,-1 0,1 1,0-1,-1 0,0 1,-55 53,36-30,17-19,-1 1,-1-1,1 1,-1-1,0-1,0 1,-11 7,15-12,-1 0,1 1,0-1,-1 0,1 0,0 0,-1 0,1 0,0 0,-1 0,1 0,0 0,-1-1,1 1,0-1,0 1,-1-1,1 1,0-1,0 1,0-1,0 0,0 0,0 0,0 0,0 0,0 0,-1-2,-2-1,0-2,0 1,1 0,-5-10,0-2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26.5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1,'0'0,"0"1,1-1,-1 1,0-1,0 1,1 0,-1-1,0 0,1 1,-1-1,1 1,-1-1,0 1,1-1,-1 0,1 1,-1-1,1 0,-1 0,1 1,0-1,-1 0,1 0,-1 0,1 1,-1-1,1 0,0 0,21 2,-17-2,53 1,-33-1,29 3,-46-2,0 1,0-1,-1 2,1-1,0 1,-1 0,13 7,62 47,12 6,-65-43,-1 0,-2 2,0 1,24 28,-22-23,7 11,-26-27,2-1,-1 1,1-2,15 11,-7-7,0 2,0 0,-2 1,18 22,55 83,-89-121,20 26,2-1,0-1,34 27,12 12,111 111,-83-93,-40-36,256 229,-300-261,0 0,-1 1,19 30,-20-28,0-1,1-1,0 0,16 14,34 20,-45-36,1 0,-2 1,0 1,0 0,21 30,-8-5,66 72,14 19,-72-83,45 45,-46-55,-21-21,2 0,28 22,-32-30,-1 0,0 2,0-1,-1 1,0 1,-1 0,14 22,1 10,22 34,-41-70,0 0,0-1,1 0,0 0,0 0,0-1,11 6,7 3,-4-3,-1 1,0 1,20 19,292 256,-291-254,22 24,-46-40,1-2,1 0,36 24,-9-10,-1 3,42 40,-12-9,-26-21,42 49,-66-66,-1-4,1-2,1 0,36 21,40 32,12 12,-108-82,15 14,0 1,-1 0,-1 2,30 41,-18-22,108 150,-47-60,1-25,-61-72,33 44,-40-42,-4-5,29 32,12 17,-5-6,138 159,17 21,-153-188,55 76,-48-59,3 5,-21-19,80 89,-96-123,60 69,-78-84,0 0,-2 1,20 41,-16-24,33 68,-41-91,0 0,1 0,1-1,0 0,13 12,31 19,-34-29,16 17,-3 3,-3 1,37 57,-58-81,-1-1,2 0,-1-1,2 0,-1-1,1 0,20 13,2 2,-1 1,-1 2,-1 0,46 57,117 134,-163-184,-11-11,-1 2,28 50,-24-36,-5-10,41 62,-51-79,0 0,-1 0,6 18,8 14,-14-33,-1 0,1 0,-2 1,0 0,5 21,-5-14,0 0,9 19,3 12,-12-40,0 0,0 0,1 0,0 0,12 15,-17-24,11 14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58.61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1,'74'-1,"78"3,-122 0,-1 2,0 1,36 11,-51-11,0 0,-1 2,16 9,-16-9,0 0,27 10,-15-10,1-2,0 0,29 0,-53-5,4 1,-1 0,1 0,0 1,-1-1,1 1,-1 0,1 1,-1-1,0 1,0 0,0 1,7 5,0 2,0 2,19 25,-3-3,-17-24,0 0,1-1,26 17,5 4,-20-12,2-2,34 21,-40-30,0-1,0-1,36 8,-5-2,-35-8,1 0,-1 0,0 1,-1 1,1 0,-1 1,17 10,2 5,1-1,0-2,55 21,115 29,-43-15,-57-21,-46-15,87 20,202 60,-253-74,-40-9,129 27,-174-40,0 0,-1 1,1 0,-1 0,0 1,15 9,-11-6,23 10,54 8,37 16,138 26,-242-63,-11-2,0 0,0 1,0 0,0 1,18 9,-15-5,1-1,0 0,1-1,0 0,0-1,32 5,66 8,191 21,-290-39,-1 1,0 0,0 1,0 1,0 0,0 1,16 7,-6-1,-1-2,1 0,0-2,1 0,-1-2,46 2,-34-1,69 17,-23-4,63 4,94 20,-206-36,1 0,-1-3,51 0,-26-1,207 31,-124-12,99 2,1 0,-173-13,29 4,-35-6,67 18,49 8,1 0,-62-9,123 24,-132-26,-59-14,-30-6,0 0,0 1,-1 1,19 8,-5 1,-1-1,2-2,42 9,82 13,-117-26,65 3,-38-5,-66-5,4 0,1 0,-1 1,0 0,0 0,0 0,0 1,8 3,-3 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2:00.7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160 8,'1'-1,"0"0,0 0,0 1,0-1,0 0,0 1,0-1,0 1,0 0,0-1,1 1,-1 0,0-1,0 1,0 0,0 0,1 0,-1 0,0 0,1 0,25 9,-18-6,19 8,1 2,41 24,-46-22,1-1,1 0,0-3,41 14,-60-23,0 0,-1 0,1 1,-1 0,1 0,-1 0,0 1,9 7,-15-10,1-1,-1 0,0 0,1 1,-1-1,0 0,1 1,-1-1,0 0,0 1,1-1,-1 1,0-1,0 0,0 1,1-1,-1 1,0-1,0 1,0-1,0 1,0-1,0 0,0 1,0-1,0 1,0 0,-1 0,1-1,-1 1,1-1,0 1,-1-1,0 0,1 1,-1-1,1 1,-1-1,1 0,-1 0,0 1,1-1,-2 0,-27 4,15-4,7 0,0 0,-1 1,1-1,0 1,0 1,-12 3,-18 9,-1-2,-1-2,0-1,0-2,0-2,-54 0,77-5,0 2,0-1,0 2,0 0,1 1,-25 9,31-10,6-4,10-12,3-1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3:48:05.41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38.5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0,'10'0,"13"0,37 5,-54-5,0 1,0 1,-1-1,1 1,0 0,-1 1,1-1,-1 1,1 0,-1 0,6 6,6 7,-3-3,1 1,1-2,25 16,66 23,-29-16,95 65,-125-71,0-5,-36-19,1 1,-1 1,-1 0,16 11,27 27,3-4,1-1,78 38,-101-61,62 18,-68-25,0 0,0 2,41 24,13 21,-51-33,2-2,60 31,-51-31,-1 1,47 36,-74-50,30 14,1 0,120 76,-115-71,70 28,-82-39,125 53,-12-13,-146-54,0 1,0 0,0 0,0 0,-1 1,1-1,4 7,21 17,140 75,-46-30,-67-32,9 7,-9-14,-10-7,67 51,-93-61,1 0,1-2,31 15,-13-6,0 1,39 33,1 0,-70-51,-1 1,0 0,0 0,-1 1,0 0,-1 1,0 0,0 1,9 15,-16-23,3 7,1 1,0-1,0-1,1 0,13 13,3 1,-6-6,1-1,38 27,-2-10,101 70,-130-86,1 0,35 16,8 4,-20-3,-35-23,1-1,-1-1,2 0,17 7,60 13,-40-14,13 3,1-4,0-2,1-3,90 0,-152-9,14 0,27 4,-41-2,1-1,-1 1,0-1,1 2,-1-1,0 1,-1 0,7 4,25 16,-17-14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40.3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174 1,'4'0,"-1"1,1 0,0 0,-1 0,1 0,-1 0,0 1,1 0,4 3,9 4,17 8,16 6,-2 2,48 34,-70-42,-18-13,-1 1,13 10,-20-15,0 0,0 0,1 0,-1 0,0 1,0-1,0 0,1 0,-1 1,0-1,0 0,0 0,1 1,-1-1,0 0,0 0,0 1,0-1,0 0,0 1,0-1,0 0,0 0,0 1,0-1,0 0,0 1,0-1,0 0,0 1,0-1,0 0,0 0,0 1,0-1,-1 0,1 1,0-1,0 0,0 0,-1 0,1 1,0-1,-15 7,-29 4,0-2,-81 5,101-12,-40 3,-67 9,124-13,1 0,0 0,0 1,-1 0,1 0,1 0,-1 1,-8 5,3 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50.65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49.3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4,'0'-3,"5"3,1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50.8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 1,'-1'2,"-1"1,0-1,1 1,-1-1,1 1,0 0,0 0,0-1,0 1,1 0,-1 0,0 6,1 37,2-35,-1 1,2-1,-1 0,2 0,-1 0,2-1,-1 1,12 17,6 6,30 35,-30-41,30 48,-37-51,2-1,36 42,74 47,-105-95,-1 1,0 2,-1 0,24 34,-33-40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53.49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0,'0'3,"5"5,6 4,4-1,2 1,-1-1,1 1,-1 4,0 2,1-3,1-1,-1 0,-3-3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55.35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0,'0'3,"0"5,0 4,3 9,0 4,2 0,1-3,2-1,-2-3,0-1,2 2,3 2,2-1,1-2,-2 2,0 1,-3-2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58.4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0 209,'10'-2,"-1"1,0-1,1-1,-1 1,0-1,0-1,15-8,-3 1,18-6,133-68,-67 30,-86 44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9:01.30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64 1,'5'4,"0"0,0 0,0 0,0-1,1 0,-1 0,1 0,0 0,0-1,0 0,11 2,3-1,0-1,28-1,2 0,82 9,-137-10,-1 0,1 0,-1 1,1 0,0 0,-1 0,-5 2,-42 18,30-11,3-1,8-4,1-1,-1 0,-14 4,22-8,1 1,-1-1,1 1,-1-1,1 0,-1-1,1 1,-1-1,1 1,0-1,-1 0,1 0,0-1,-1 1,1-1,-3-1,-43-28,-28-19,60 37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32.9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16 220,'0'-8,"-1"-1,0 0,-1 1,0-1,0 1,-3-9,4 16,1 0,-1 0,1 0,0 0,0 0,-1 0,1 0,0 0,0 0,0-1,0 1,1-1,-1 2,0 0,0-1,0 1,0 0,0 0,1 0,-1 0,0-1,0 1,0 0,0 0,1 0,-1 0,0 0,0 0,0-1,1 1,-1 0,0 0,0 0,0 0,1 0,-1 0,0 0,0 0,1 0,-1 0,0 0,0 0,0 0,1 0,-1 0,0 0,1 1,1 0,1 0,0 0,-1 1,1 0,-1-1,1 1,2 3,52 41,115 71,-133-91,21 14,-52-36,0 0,0 0,0 0,0-1,14 3,-21-6,0 0,0 1,-1-1,1 0,0 0,0 0,0 0,0 0,-1 0,1 0,0 0,0 0,0 0,0 0,-1-1,1 1,0 0,0-1,-1 1,1 0,1-2,-2 2,1-1,-1 0,0 1,0-1,1 1,-1-1,0 0,0 1,0-1,0 0,0 1,0-1,0 0,0 1,0-1,-1 0,1 1,0-1,0 0,-1 0,-1-5,-1 1,0 0,0 0,-7-8,-63-60,11 11,53 53,-1 1,1 0,-1 1,-1 0,1 1,-22-10,19 10,0-1,0 0,-21-17,31 22,0-1,0 0,0 0,1 0,-1 0,1-1,0 1,0-1,0 1,-1-6,0 0,1 0,-3-18,3 9,0 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22.7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 1840,'-1'0,"1"0,-1 1,1-1,-1 0,0 0,1 0,-1-1,0 1,1 0,-1 0,0 0,1 0,-1-1,1 1,-1 0,1 0,-1-1,0 0,0 1,1-1,0 1,0 0,0 0,0-1,1 1,-1 0,0-1,0 1,0 0,0-1,0 1,0 0,0 0,0-1,1 1,-1 0,0 0,0-1,0 1,1 0,-1 0,0-1,0 1,1 0,2-3,0 1,0 0,1 0,-1 0,4-1,74-26,-58 22,0 1,45-7,23-4,-64 10,0 2,29-2,-32 5,0-1,-1-1,34-11,-21 1,-21 8,-1 0,1 1,0 1,0 1,22-3,-15 4,1-1,0 0,38-12,-27 6,0 2,1 1,47-1,-14 1,-27-1,58-16,13-3,30 13,-9 0,102-25,-204 34,43 1,15-2,83-12,115-17,-57-12,-90 24,-62 12,68-14,79-11,135-24,-205 31,37-10,-137 24,75-30,-106 35,0 0,0 1,0 1,35-4,35 5,-52 4,69-11,432-83,-530 94,79-13,272-49,287-42,-476 79,-8 2,61-9,-40 5,18 13,9-2,-110 7,-47 6,0-3,91-23,132-57,-222 72,64-10,3-4,-24 4,-63 18,-13 4,-1-2,0 0,0-2,34-15,-25 8,0 2,1 0,1 3,0 1,41-6,36 3,-8 1,116-25,-165 25,74-24,-84 21,1 2,85-11,-101 19,45-12,-50 9,1 1,46-3,116-3,-149 9,48-10,-67 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35.1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0 296,'1'0,"0"0,1-1,-1 1,0-1,0 0,0 1,0-1,0 0,0 0,0 1,1-3,3-1,44-34,-35 26,1 0,0 1,1 1,25-12,7 0,73-42,-105 55,27-11,-11 5,-17 9,1 0,-1 0,1 2,22-5,68-3,-83 10,80-1,-84 4,2-1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37.6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1,'7'1,"-1"0,0 0,0 0,0 1,0 0,0 0,0 1,-1 0,1 0,-1 0,8 7,-3-4,-1 0,15 6,14 1,-26-9,-1-1,0 1,11 6,-14-5,1-1,13 4,2 0,-23-7,0-1,0 0,0 0,0 1,-1-1,1 1,0-1,0 0,-1 1,1 0,0-1,0 1,-1-1,1 1,-1 0,1-1,-1 1,1 0,-1 0,1 0,-1-1,0 1,1 0,-1 0,0 0,0 0,1 0,-1-1,0 1,0 0,0 0,0 0,0 0,0 0,-1 0,1 0,0-1,0 1,-1 0,1 0,0 0,-1 0,1-1,-1 1,1 0,-1 0,1-1,-1 1,0 0,-2 2,0 0,0 0,0 0,0 0,0-1,0 0,-1 0,1 0,-1 0,-4 2,-6-1,1 0,-27 2,-11 1,30-1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33.80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4,'1'0,"-1"-1,0 1,1 0,-1 0,0-1,1 1,-1 0,0 0,1 0,-1-1,1 1,-1 0,0 0,1 0,-1 0,1 0,-1 0,1 0,-1 0,0 0,1 0,-1 0,1 0,-1 0,0 0,1 1,0-1,10 10,4 18,-15-26,12 26,7 31,10 25,-24-73,1-1,0 1,11 11,-10-12,0 0,0 0,6 15,-4-8,1-1,0 1,13 14,16 28,138 214,-165-256,7 7,0-1,32 29,-28-30,-1 1,21 29,-38-45,1 0,-1-1,2 0,-1 0,0 0,1-1,0 0,1 0,-1 0,16 6,-1-3,1-1,40 8,-48-12,0 1,0 0,22 11,-23-8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35.47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0,'7'5,"5"1,3 5,1 5,0 0,0 0,0-1,1 2,1 1,-13 1,-13-1,-12-5,-8 1,-3-3,5-2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37.13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0 297,'6'0,"0"-1,0 0,0 0,0 0,0-1,-1 0,1 0,7-4,43-28,-22 12,63-39,-34 29,-42 23,26-17,-35 19,0-1,0 2,0 0,1 0,0 1,0 1,0 0,0 1,1 0,0 1,20 0,-16 0,0 1,0-2,35-10,14-2,-35 11,-5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1:40.04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16,'2'-1,"0"-1,0 1,0 0,0-1,0 1,0 0,1 0,-1 1,0-1,1 0,-1 1,0-1,3 1,35-2,-27 2,13-1,-1 1,1 2,-1 0,29 7,-23-2,-15-4,0 1,0 1,-1 0,25 12,-39-17,0 1,0-1,0 1,0 0,0 0,0 0,0-1,0 1,0 0,0 0,-1 0,1 0,1 2,-2-2,0-1,0 1,0 0,1-1,-1 1,0 0,0-1,0 1,0 0,0-1,-1 1,1 0,0-1,0 1,0 0,-1-1,1 1,-1 0,-1 3,-1-1,0 0,0 0,0 0,0 0,-6 4,-1 1,-12 11,-40 33,51-44,0-1,0 0,0-1,-14 6,22-11,0 1,0-1,0 0,-1-1,1 1,0-1,-1 1,1-1,-1 0,-3 0,5-1,0 1,0-1,0 0,0 1,0-1,0 0,1 0,-1 0,0 0,1-1,-1 1,0 0,1-1,-1 1,1-1,0 1,-2-4,-18-27,12 17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2:33.35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7 266,'0'0,"-1"0,1 0,0 0,0 0,-1 0,1 0,0 0,0 0,-1 0,1 0,0 0,0 0,-1 0,1-1,0 1,0 0,0 0,-1 0,1 0,0 0,0-1,0 1,0 0,-1 0,1 0,0-1,0 1,0 0,0 0,0 0,0-1,0 1,0 0,0 0,-1-1,1 1,0 0,0 0,0-1,0 1,0 0,1 0,-1-1,0 1,0 0,0 0,0-1,0 1,0 0,0 0,0 0,0-1,1 1,-1 0,0 0,9-14,10-2,-1 1,2 1,0 0,0 2,1 0,1 1,24-8,5-5,-39 18,0 0,0 1,0 0,1 1,14-4,40-2,-23 5,53-16,-73 15,1 0,-1 1,1 1,49 0,35-4,-88 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2:35.75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1,'72'0,"76"1,-144-1,0 0,0 0,0 1,0-1,0 1,-1 0,1 0,0 0,0 1,5 3,-7-4,-1 0,1 1,-1-1,0 0,0 1,1-1,-1 1,0-1,0 1,-1 0,1-1,0 1,-1 0,1 0,-1 0,1-1,-1 1,0 0,1 0,-1 0,0 0,-1 0,1 3,-2 3,1 0,-1 0,-1-1,0 1,0-1,0 0,-1 0,0 0,0 0,-1-1,1 1,-2-1,1 0,-1-1,1 1,-10 5,12-9,-1-1,0 1,0-1,0 0,1 0,-1 0,0 0,0-1,0 1,0-1,-1 0,1-1,0 1,0-1,0 1,1-1,-1 0,0-1,0 1,0-1,-5-3,-8-5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08.5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25,'0'-3,"1"-17,-1 20,0 0,0 0,0 0,0 0,0 0,0 0,0 0,0 0,0 0,0 0,0-1,0 1,0 0,0 0,0 0,0 0,0 0,0 0,0 0,0 0,0 0,0 0,0 0,0 0,1 0,-1-1,0 1,0 0,0 0,0 0,0 0,0 0,0 0,0 0,0 0,0 0,0 0,0 0,1 0,-1 0,0 0,0 0,0 0,0 0,0 0,0 0,0 0,0 0,0 0,0 0,0 0,1 0,4 10,12 32,-7-20,-2 0,0 1,9 46,-13-52,0-1,1 1,1-1,1 0,12 23,2 4,-16-31,1 1,0-2,1 1,14 18,77 100,-91-121,2 3,0-1,1 0,0 0,23 17,-18-16,-1 0,22 24,7 5,53 53,-51-48,0 0,-33-34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10.57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1 143,'172'2,"-171"-2,0 0,0 0,1 0,-1 0,0 0,0 0,1 0,-1 0,0 0,0-1,0 1,1 0,-1-1,0 1,0-1,0 0,0 1,0-1,0 0,0 1,0-1,0 0,0 0,-1 0,1 0,0 0,-1 0,1 0,1-2,-2 0,0 1,1-1,-1 1,0-1,0 1,-1-1,1 1,0-1,-1 1,1-1,-1 1,0-1,-2-3,-14-46,7 19,8 29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24.54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 1,'-3'1,"8"3,20 6,9 5,38 37,-47-32,27 16,-46-33,-2 0,1-1,-1 1,0 0,0 0,4 4,-7-6,0 0,0 1,0-1,-1 0,1 1,0-1,-1 0,1 1,0-1,-1 1,0 0,1-1,-1 1,0-1,0 1,0-1,0 1,0 0,0-1,-1 3,-1 5,-1 0,0 0,-1 0,0 0,-1 0,1-1,-2 1,1-1,-1-1,0 1,-1-1,-7 7,-2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4:13.30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0 450,'0'-14,"0"0,2 0,2-18,-2 25,0 0,1 0,-1 1,1-1,1 1,-1 0,1 0,6-8,9-10,1 1,33-29,-40 41,1 0,0 1,1 1,0 0,29-12,-33 16,0-1,0 0,14-11,-12 8,20-12,-13 11,-5 2,0 1,0 0,32-9,-8 2,-33 11,0 1,1-1,-1 1,12-2,-18 4,0 0,0 0,0 0,0 0,0 0,0 0,0 0,0 0,0 0,1 0,-1 0,0 0,0 0,0 0,0 0,0 0,0 0,0 0,0 0,0 1,0-1,1 0,-1 0,0 0,0 0,0 0,0 0,0 0,0 0,0 0,0 0,0 0,0 0,0 0,0 0,0 1,0-1,0 0,0 0,0 0,0 0,1 0,-1 0,0 0,0 0,0 0,0 0,0 1,0-1,-1 0,1 0,0 0,0 0,0 0,0 0,0 0,0 0,0 0,0 1,0-1,-5 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5:06.7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1,'7'0,"-1"0,1 0,0 1,12 3,-16-3,-1 0,1 0,-1 0,1 0,-1 1,0-1,0 1,1-1,-1 1,0 0,0 0,-1 0,1 0,3 4,55 99,-28-48,65 88,-89-133,-1-1,0 1,7 15,3 8,-11-27,-1-1,1 1,11 11,9 9,-21-20,1 0,1-1,12 12,-16-17,0 1,0-1,0 0,0-1,1 1,-1-1,1 1,-1-1,1 0,-1 0,1-1,7 2,-2-2,-1 1,1 0,-1 0,1 1,-1 0,1 1,-1 0,0 0,0 0,0 1,-1 1,0-1,1 1,-1 0,-1 1,1 0,5 7,23 30,-19-25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5:08.27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1 282,'0'-1,"1"0,0-1,0 1,-1 0,1 0,0-1,0 1,0 0,0 0,0 0,0 0,0 0,1 1,-1-1,0 0,2 0,4-4,61-49,-34 25,66-42,-90 65,-1-1,11-9,-14 11,0 0,0 0,1 0,-1 1,1 0,8-3,3 2,0 0,0 1,1 1,25 0,25-5,-6-3,-52 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5:10.16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1,'73'0,"81"1,-142 0,1 1,-1 0,17 6,13 3,-35-10,-1 0,0 1,0 0,8 4,-13-6,0 0,0 1,-1-1,1 1,0-1,-1 1,1-1,0 1,-1 0,1-1,-1 1,1 0,-1-1,1 1,-1 0,1 0,-1 1,0-1,0 0,0-1,0 1,0 0,0 0,0 0,0 0,-1 0,1-1,0 1,-1 0,1 0,0 0,-1-1,1 1,-1 0,0-1,1 1,-1 0,1-1,-2 2,-8 6,-1 0,-18 11,-11 8,3 9,23-21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5:11.82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120 0,'2'1,"1"-1,0 1,0-1,-1 1,1 0,0 0,-1 0,1 1,-1-1,1 1,3 3,24 21,-21-17,3 3,1 0,-2 1,0 0,16 26,-25-36,0 0,-1 0,1 1,-1-1,0 1,0-1,0 1,0-1,-1 1,1-1,-1 1,0 0,0-1,0 1,0-1,-1 1,0 0,1-1,-1 1,0-1,-1 1,1-1,-1 0,1 0,-1 0,0 1,0-2,-5 6,5-6,-1 1,-1 0,1-1,0 0,-1 1,1-1,-1-1,1 1,-1 0,0-1,0 0,-4 1,-8 1,-28 1,18-2,-78 3,86-4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8:14.33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 1,'-1'0,"1"0,0 0,-1 0,1 0,0 0,-1 0,1 0,0 0,-1 0,1 0,0 0,-1 0,1 0,0 1,0-1,-1 0,1 0,0 0,-1 1,1-1,0 0,0 0,0 1,-1-1,1 0,0 0,0 1,-1 0,2 11,9 13,77 139,-75-145,19 23,-19-27,0 1,13 25,4 13,28 64,-51-104,1 0,14 21,-13-22,0-1,-1 1,6 15,-6-8,2-1,0 1,1-1,24 32,-17-25,25 48,-20-31,43 83,-19-46,-28-51,2 4,1-1,2-2,1 0,35 33,-37-41,-2 0,29 43,27 56,-11-14,147 196,-172-247,2-1,57 57,-80-90,-2 1,0 0,21 40,-16-26,64 108,157 238,-173-284,104 134,-135-183,58 100,-22-31,-5-19,74 114,-5 14,-9-19,-65-97,82 136,-23-86,-4-6,-85-107,79 83,-72-86,-2 3,61 98,-66-92,72 87,122 155,-143-184,-5-10,-68-84,144 190,-114-158,92 86,-76-82,47 37,-49-49,153 105,-159-117,48 28,-80-49,1-1,0 0,26 6,-15-5,48 22,10 4,-69-28,37 19,-43-19,1-1,0 0,0-1,30 8,-19-10,-1 1,-1 0,29 10,-25-6,0-1,1-1,46 5,87-3,-85-7,-64 0,-1 0,-1 1,1 0,0 1,-1 0,0 1,0 0,15 10,19 8,-14-9,0-1,1-2,52 11,-76-20,0 0,14 7,16 3,-23-7,-1 0,1 1,-1 1,0 0,20 14,14 7,-8-3,-30-19,0 1,0-1,1-1,21 8,-3-3,-17-5,24 5,16 2,65 26,-26-8,-65-22,67 17,-68-19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8:15.97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368 0,'7'7,"23"23,0 1,39 55,-55-65,-2-5,-1 1,15 32,-25-49,-1 1,0 0,0-1,1 1,-1-1,0 1,0 0,0-1,0 1,1 0,-1-1,0 1,0 0,-1-1,1 1,0 0,0-1,0 1,0 0,0-1,-1 1,1 0,0-1,-1 1,1-1,0 1,-1-1,1 1,-1-1,1 1,-1-1,1 1,-1-1,1 1,-1-1,1 0,-1 1,0-1,1 0,-2 1,-2 0,0 0,-1 0,1-1,-1 1,-4-1,5 0,-262 0,118-2,128 2,-2 0,-26-3,29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8:36.16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4 4220,'-1'0,"1"0,0 0,0 0,0 0,0 0,0 0,-1 0,1 0,0 0,0 0,0 0,0 0,0 0,0 0,0 0,0 0,-1 0,1 0,0 0,0 0,0 0,0 1,0-1,0 0,0 0,0 0,0 0,0 0,0 0,0 0,0 0,0 1,-1-1,1 0,0 0,0 0,0 0,0 0,0 0,0 1,0-1,1 0,-1 0,0 0,0 0,0 0,0 0,0 0,0 1,0-1,0 0,0 0,0 0,0 0,0 0,0 0,0 0,1 0,6 24,0 0,2-1,1-1,17 29,4 10,78 143,-26-52,-70-129,20 26,-17-26,14 26,86 175,-108-206,39 70,-40-78,1 0,9 11,-10-14,0 1,-1 0,0 1,9 16,12 29,44 66,-37-71,-15-24,16 30,-24-36,2-1,0-1,1 0,1-1,20 17,34 39,46 78,-107-139,1-2,0 1,1-1,0 0,1-1,-1 0,20 10,29 22,-5 1,-28-23,31 29,-46-37,1 0,0-1,0-1,19 10,57 23,-73-35,9 3,0-2,1 0,30 3,-1 1,3 4,75 31,-118-41,47 14,1-2,70 9,-3 0,-92-19,1-1,46 1,-73-6,0 1,15 4,17 2,34 1,-13-3,82 19,-47-2,0-5,177 10,151-27,-192-3,1643 2,-1809-3,123-22,-25 1,-9 2,51-4,-171 22,-1-2,0-2,51-17,1 0,117-34,-140 42,-42 11,37-13,-34 6,44-27,-42 23,34-16,-43 24,1 0,44-14,-53 20,-1-1,1 0,-1-1,0 0,0-1,0 0,-1-1,17-14,-9 8,29-18,-11 9,-19 12,29-13,-28 15,30-19,74-50,-104 68,1 1,0 1,27-6,-19 5,-18 6,0-1,-1 0,1 0,-1-1,1 0,-1 0,0-1,-1 0,11-9,99-89,4-4,-101 86,-1-1,23-36,-22 29,24-26,-19 26,-2-1,-1-1,-2-1,-1-1,30-70,-27 57,-13 30,-2-1,8-21,79-231,16 5,-108 258,57-126,-21 51,51-161,-78 203,65-253,-66 257,3 1,0 0,25-42,-22 45,-1 0,-1-1,-2 0,10-39,-16 39,25-124,-19 100,19-57,5-17,5-30,-35 136,1 1,1-1,1 1,2 0,19-32,5-2,51-113,-45 84,0-1,-35 73,-2 0,0-1,0 1,2-24,-5 23,1 0,0 0,1 0,1 0,0 1,1 0,1 0,0 0,15-25,63-71,-77 100,0-1,-1 1,0-2,8-19,-1 2,70-160,-67 153,20-37,-30 63,0-1,1 1,1 1,14-16,-4 9,-1-1,-1-1,0 0,18-30,4-19,-16 25,31-40,-32 52,-2 3,33-36,-29 40,-7 7,0 0,25-36,63-95,-87 124,1 1,1 1,37-33,8-9,-47 45,29-24,-37 35,0 0,0 1,1 0,0 1,17-7,-10 5,-1-1,29-18,-28 15,34-15,-25 16,239-94,-200 82,1 2,110-18,-169 37,0-1,0 0,0-1,-1 0,1 0,-1 0,1-1,-1 0,0 0,-1 0,1-1,-1 0,1 0,-2-1,1 1,-1-1,1 0,-2 0,7-12,-10 17,1 0,-1 0,1 0,-1-1,0 1,1 0,-1 0,0-1,0 1,0 0,0 0,0-1,0 1,0 0,0 0,-1-1,1 1,-1-2,-4-4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8:38.0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0,'348'0,"-346"0,24 3,-26-3,0 0,1 0,-1 0,1 0,-1 0,1 0,-1 0,1 0,-1 1,1-1,-1 0,0 0,1 0,-1 1,1-1,-1 0,0 1,1-1,-1 0,0 1,0-1,1 1,-1-1,0 0,0 1,1-1,-1 1,0-1,0 1,0-1,0 0,0 1,0-1,0 1,0-1,0 1,0-1,0 1,0-1,0 1,0-1,0 1,0-1,0 1,-1-1,1 0,0 1,0-1,-1 1,-1 3,-1-1,0 0,0 0,0 0,0 0,-1 0,1 0,-5 2,-36 19,24-14,5-2,-23 7,28-12,1 1,-1 0,1 0,0 1,0 1,-17 12,0 10,17-19,0 0,-15 13,23-22,1 1,-1-1,1 1,-1-1,1 0,-1 1,1-1,-1 0,0 0,1 1,-1-1,0 0,1 0,-1 0,0 0,1 0,-1 0,1 0,-1 0,0 0,1 0,-1 0,0 0,1-1,-1 1,0 0,1 0,-1-1,1 1,-1 0,1-1,-1 1,1 0,-1-1,1 1,-1-1,1 1,-1-1,1 1,0-1,-1 0,1 1,0-1,-1 1,1-1,0-1,-3-4,1-1,0 0,-2-12,0 4,-20-79,19 70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1:36.36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7096 9799,'-21'-1,"1"-1,-41-10,40 7,-1 2,-34-3,50 5,-1 1,1-1,0 0,0 0,-1 0,1-1,0 0,1 0,-8-4,0-2,0-1,-19-16,-3-2,-27-25,-13-7,43 30,2 0,-33-42,-23-23,26 30,51 53,1 0,1-1,-12-23,13 23,0 1,0 0,-1 0,0 1,-12-12,13 15,-3-3,-1 0,-1 1,1 0,-1 1,-18-11,20 15,-14-7,1-1,0-1,0 0,2-2,-25-21,29 21,-1 1,-1 1,-28-16,24 16,1-1,-21-17,-50-41,34 29,23 17,-14-12,24 18,-35-22,43 32,1-1,0 0,1-1,0-1,1 0,-17-22,-13-17,29 35,0-1,-17-29,15 21,-37-46,39 52,0-1,-19-36,-16-49,42 88,-7-14,-1 1,-27-41,30 51,0-1,-13-33,15 28,-20-30,22 42,3 6,0 0,0-1,1 0,0-1,-5-17,5 9,-1-1,0 1,-18-36,8 22,2 0,-12-44,-7-17,26 77,-1 1,0 0,-17-23,-43-68,46 73,-27-56,27 47,-79-126,69 117,21 33,-1 1,-18-23,16 25,6 8,0-1,1 0,-12-19,-90-177,99 185,-16-28,-1 1,-44-56,51 76,1 0,-19-37,-24-63,28 56,-44-76,70 130,-8-27,10 26,-12-26,-3 0,-26-83,40 105,-5-6,0 1,-27-43,4 6,26 45,-8-28,2 6,-14-45,20 56,-1 0,-17-33,-6 1,9 19,2-1,-21-61,17 42,6 14,-33-78,24 61,14 31,-3 0,-1 0,-34-46,39 60,1-1,-16-36,-2-4,-15-37,27 54,-33-51,10 21,-114-274,82 178,63 147,-232-488,233 495,-3-8,-14-32,20 41,-1 0,0 0,-1 1,-14-18,-48-52,-7-9,31 32,-105-109,106 126,-172-164,158 157,-122-80,111 87,-195-118,56 29,174 110,-52-47,62 48,-1 1,0 1,-48-27,61 40,1-1,0 0,1-1,0-1,0 0,-16-21,-6-5,26 29,0 0,1-1,0 0,0-1,1 1,0-1,-5-14,-1-4,-1 0,-1 1,-2 1,0 0,-23-26,16 21,2 0,0-2,-23-53,27 52,11 21,0 0,1 0,1-1,0 0,1 1,1-1,0 0,0-22,1 26,0 0,-1 0,0 1,-1-1,0 1,-1-1,-5-9,-37-61,35 63,-1-2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7:23.09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17.37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25 12,'0'0,"0"-1,1 1,-1-1,0 1,0 0,1-1,-1 1,0-1,0 1,1 0,-1-1,0 1,1 0,-1-1,1 1,-1 0,0 0,1 0,-1-1,1 1,-1 0,1 0,-1 0,1 0,14-3,-13 2,1 1,0 0,0-1,-1 1,1 1,0-1,0 0,0 1,0-1,0 1,0 0,-1 0,1 0,0 0,-1 1,4 1,2 3,0 0,-1 0,9 10,8 6,-21-19,2 1,0 1,0-1,0 1,-1 0,5 7,-8-11,0 0,0 0,-1 0,1 1,0-1,-1 0,1 1,-1-1,0 1,0-1,1 1,-1-1,0 0,0 1,0-1,0 1,-1-1,1 1,0-1,-1 0,1 1,0-1,-1 0,0 1,1-1,-1 0,0 1,0-1,0 0,-1 2,-4 2,-1 1,0-1,0 0,0 0,-16 7,-2 2,1-1,-39 17,38-19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18.4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7247 10083,'-7'0,"0"0,1-1,-1 1,0-1,1 0,-1-1,1 0,0 0,-1 0,1-1,0 0,0 0,1 0,-1-1,1 0,-1 0,-7-8,-12-13,-25-33,31 35,-1 1,-34-30,12 20,-65-38,72 48,13 8,-41-20,42 24,-28-18,37 20,0 1,-1 0,0 0,0 1,0 1,-26-6,3 6,24 4,-1-1,-20-5,-122-47,147 49,-1 1,1-2,0 1,0-1,1 0,0-1,-7-7,-12-10,-22-16,-30-27,42 31,1-2,1-1,-32-53,44 60,-32-36,-12-17,62 77,0-1,0 1,-5-14,6 13,0 0,-10-16,-5-6,1 0,-21-57,29 68,-1 0,-1 0,-1 1,-21-27,20 29,0-1,1 0,1-1,-17-39,15 6,10 38,0 0,-1 1,-8-19,2 9,2-1,1 0,-7-38,-7-23,-27-45,38 106,-1 0,-1 0,-27-41,4 9,-22-35,-4-5,10 12,-6-13,-1 9,12 19,-44-98,53 93,1 2,26 54,-12-36,14 33,-12-22,-41-68,-74-150,92 177,-78-118,56 97,18 28,-126-200,3-4,130 208,-93-125,88 139,-39-69,74 110,-11-17,1-1,-19-52,-21-66,42 115,-43-75,8 20,-30-55,20 40,-30-49,50 89,-323-457,265 386,-109-135,-81-89,101 83,153 225,14 24,-20-40,-87-181,96 185,-26-77,-13-76,64 193,-2 0,-1 1,-1 0,-1 1,-24-34,22 35,-23-47,-2-5,-35-59,68 123,-3-5,-1 0,0 1,-1 0,-1 1,-18-17,-7 0,-46-42,70 59,0 2,-1 0,-20-13,-1-2,1-1,-47-50,13 10,-13-14,77 78,-1 0,0 0,-1 0,1 1,-1 0,0 1,-10-4,8 3,0 0,0-1,0 0,-9-8,-37-38,-33-26,-9 11,92 63,-22-12,-53-21,56 26,7 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36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6755 3793,'-3'0,"0"-1,0 1,0-1,0 0,-1 0,1-1,1 1,-1-1,0 1,0-1,1 0,-1 0,-4-4,-11-8,-15-4,0 2,-37-12,-5-8,63 31,9 3,-73-40,46 22,-2-2,0 2,-45-20,62 32,0 0,1-1,0-1,0 0,-21-21,23 19,-1 1,-1 0,1 1,-2 1,-23-13,6 10,23 9,0 0,0 0,1-1,-1-1,1 1,-8-7,-77-63,84 67,-1-1,0 2,-1 0,1 0,-15-5,12 5,0 0,0-1,-13-10,-31-27,-41-30,83 63,-22-24,-6-4,-100-90,96 82,-65-66,97 97,-1 2,-17-14,-8-6,28 20,1 0,0-1,1 0,1-1,-11-20,10 15,-2 0,-24-29,20 30,-40-47,49 55,0 0,0-1,1 0,-6-15,9 20,0-1,-1 1,-11-15,11 16,0 0,0-1,1 1,0-1,-4-10,-2-9,-2 0,-22-40,-37-46,65 104,0-1,1 1,0-1,0 0,1-1,0 1,-2-13,-7-66,12 81,-19-164,3 26,5 91,-3 2,-26-64,32 94,-1 0,-1 1,-1 0,-1 1,-1 0,-1 1,-29-32,15 20,-37-57,0 0,53 74,-1 0,0 1,-25-19,-11-2,-33-26,72 52,-1 0,0 1,0 1,-21-9,-57-16,26 10,-39-11,90 29,-1-1,1 0,-15-9,16 7,-1 2,0-1,-17-4,-41-5,33 7,-46-15,56 15,0 0,-1 2,0 1,-36-1,-120 4,98 4,-100-3,-182 2,160 15,100-6,-26 3,-120 6,-218-19,203-2,201-1,-75-13,86 9,49 5,-1 0,1-1,0-1,-1 1,1-1,-16-10,-2-1,1 1,-30-23,-9-6,-64-21,111 54,1-2,0 0,-26-26,24 21,2 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01.74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4740,'1'9,"0"1,1-1,0 0,1 0,5 14,-1-4,0-1,0-1,1 0,1 0,16 23,50 55,-49-63,34 49,-16-17,37 35,-60-75,-1 1,18 33,14 17,8 0,81 78,-122-136,36 23,9 8,-43-32,0 0,1-2,1-1,0-1,0 0,2-2,26 8,102 46,-102-40,-31-15,8 5,1-2,0 0,0-2,38 7,35 8,-75-17,0 0,1-3,36 4,198 23,-203-18,67 23,53 13,-106-35,98 13,-139-25,111 12,-111-9,0 0,42 15,-56-14,0-2,0 0,1-1,-1 0,24 0,292-4,-146-2,-5 3,180-2,-164-13,-7-1,-167 15,6 0,0-2,0-1,49-11,-57 10,0 1,0 0,44 2,16-2,235-21,-22 2,-259 17,64-19,-13 3,13 2,175-29,-99 20,-49 6,-114 19,0 0,0-1,-1-1,1 0,-1-1,0-1,18-11,-9 6,0 1,0 2,1 0,1 1,47-9,123-5,-85 13,-86 5,0-1,30-10,11-3,-49 13,0 0,-1 0,25-14,-25 12,0 0,1 1,-1 0,17-3,76-14,153-12,-214 31,0-2,-1-2,81-26,-101 27,34-5,-39 9,0-1,-1-1,24-10,1-3,-6 3,67-38,-23 5,-37 23,-1-3,58-46,-27 15,95-58,4-3,-143 95,49-54,-30 27,0-1,84-115,-81 97,3 2,82-77,-30 38,-83 81,-2-2,23-34,27-41,-42 62,41-72,-40 54,28-56,-3 3,-5 10,12-20,2-3,-34 59,17-41,-17 37,16-42,-24 54,3 2,36-57,-11 22,-17 26,-3-1,29-88,-52 130,1 2,2-1,0 1,23-33,91-166,-90 156,6-30,-31 65,27-47,-5 16,-19 34,20-31,-5 12,23-51,-30 54,17-35,53-94,-57 113,-22 35,31-43,2 3,-26 35,24-27,-32 43,14-25,-2 3,68-102,11-15,-78 122,-2 4,29-49,-44 64,1 1,0 0,0 0,1 1,1 0,14-10,-12 9,1-1,-2 0,20-23,-30 32,34-47,72-77,-97 117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04.6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97,'0'-1,"1"0,-1 0,0 0,1 0,-1 0,1 1,-1-1,1 0,-1 0,1 0,-1 1,1-1,0 0,-1 1,1-1,0 0,0 1,0-1,-1 1,3-1,21-10,-17 8,5-2,75-31,-74 32,0 1,1 0,-1 0,25 0,-25 3,-10 1,0-1,0 0,0 0,0 0,0 0,0 0,-1-1,1 1,0-1,0 0,0 0,2-1,-5 2,0 0,0 0,0-1,0 1,0 0,0 0,0 0,0 0,0-1,0 1,0 0,-1 0,1 0,0 0,0-1,0 1,0 0,0 0,0 0,0 0,-1 0,1-1,0 1,0 0,0 0,0 0,-1 0,1 0,0 0,0 0,0 0,0 0,-1 0,1 0,0 0,0 0,0 0,-1 0,1 0,0 0,0 0,0 0,-1 0,1 0,0 0,0 0,0 0,-1 0,-2 1,-1-1,0 1,1 0,-1 0,0 0,1 0,-1 0,1 1,0 0,-1 0,1 0,0 0,0 0,0 0,1 1,-1 0,0-1,1 1,0 0,-4 7,-2 3,1 1,1 1,-8 25,8-20,-8 23,4-12,-16 35,15-43,1-1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42.8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2306,'0'-1,"0"1,1-1,-1 1,0-1,0 1,1-1,-1 1,0-1,1 1,-1-1,1 1,-1 0,0-1,1 1,-1 0,1-1,-1 1,1 0,-1 0,1-1,-1 1,1 0,-1 0,1 0,-1 0,1 0,-1 0,1 0,0 0,-1 0,1 0,-1 0,1 0,0 0,1 0,0 0,0 1,0-1,0 0,-1 1,1-1,0 1,4 1,-2 2,0 1,0-1,0 1,0 0,-1 0,0 0,0 0,2 7,14 21,3-1,32 62,-12-16,-34-67,0-1,1 1,-1-2,2 1,0-2,0 1,17 10,17 15,-33-23,-1-1,-1 1,0 1,14 22,-15-20,2 0,0-1,14 15,159 157,-143-139,-32-36,1 0,-1 0,2 0,-1-1,1 0,12 7,105 70,-20-22,-52-33,-20-13,-24-13,0 1,-1 0,13 9,-15-9,0 0,1-1,0 0,0 0,0-1,17 6,2-3,29 4,0 0,-8-2,-34-6,0-1,0 2,0 0,0 0,-1 2,20 9,-14-5,2-1,-1-1,1 0,27 4,2 2,5 0,107 12,-71-14,-72-8,31 10,-36-9,0-1,-1 0,1-1,22 1,45-4,-47-1,-1 2,1 1,36 6,-22 1,-15-3,43 14,-31-8,0-1,60 5,-40-7,7 6,13 1,-11-9,40 7,-64-8,1-1,87-5,-70-1,2077 0,-1117 2,-983-2,0-2,65-11,-80 6,42-16,-50 15,0 2,1 0,42-6,15 10,-56 4,0-2,44-7,19-14,42-7,38-3,-151 28,1-1,-1-1,25-13,-22 9,33-10,35-11,-5 0,-17 5,-45 17,38-12,-43 16,-1-1,19-8,1-2,-3 3,0-2,-1-1,30-21,-51 29,1-1,-2 0,1-1,-2 0,10-13,-9 11,0 1,1 0,21-18,7 2,-23 17,1-1,15-16,30-39,-42 44,1 1,0 1,34-26,-22 24,68-50,-80 54,30-33,-35 33,1 1,1 1,19-14,153-104,-181 127,0 0,0 0,-1-1,0 0,-1 0,11-16,24-59,-28 56,19-33,1 2,-3-1,40-114,-37 99,-8 19,-18 39,1 0,1 0,1 1,15-19,52-52,-3 4,-54 54,-1 0,22-44,-23 37,47-80,-59 105,0 0,1 0,0 1,1 0,13-12,-11 11,0-1,17-23,85-160,-104 181,18-24,-1 3,37-50,-16 22,-19 24,-2-1,21-44,-43 76,2-1,-1 1,1 0,0 0,1 1,-1-1,1 1,0 1,10-8,5-1,40-21,-28 17,-20 10,0-1,-1-1,0 0,15-17,-12 11,25-19,-10 11,-2-1,-1-2,36-45,89-125,-120 153,-20 25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45.2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12 178,'28'-6,"-9"2,-1-1,-1 0,29-13,-20 8,39-12,17-5,-68 21,16-7,0-1,35-22,-49 27,-7 6,-9 3,0 0,0 0,0 0,1 0,-1 0,0 0,0 0,0 0,0 0,0 0,0 0,0 1,0-1,0 0,1 0,-1 0,0 0,0 0,0 0,0 0,0 0,0 0,0 0,0 0,0 1,0-1,0 0,0 0,0 0,0 0,0 0,1 0,-1 0,0 0,0 1,0-1,0 0,0 0,0 0,0 0,-1 0,1 0,0 0,0 0,0 1,0-1,0 0,0 0,0 0,0 0,0 0,0 0,0 0,0 0,-2 3,0 0,0 0,0 0,0-1,0 1,-1-1,1 0,-4 3,-10 9,7-2,-1 1,2 0,0 0,0 1,1 0,1 0,0 1,-3 14,6-19,-1-1,0 0,0-1,-8 11,7-10,0-1,0 1,-6 18,2 5,5-14,-1-1,-11 23,16-38,0-1,-1 0,0 0,1 0,-1 0,0 0,1 0,-1 0,0 0,0 0,0 0,0 0,0 0,0-1,0 1,0 0,0-1,-1 1,1-1,0 1,0-1,-3 1,2-1,0 0,0 0,0-1,0 1,0-1,0 1,0-1,1 1,-1-1,0 0,0 0,0 0,-1-1,-7-6,1 1,1-1,-16-18,21 23,-108-140,59 73,38 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06.02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1 587,'0'0,"0"0,0 0,0 0,0 0,0 0,0 0,0 0,0-1,0 1,0 0,0 0,0 0,0 0,0 0,0 0,0 0,0 0,0 0,0 0,0-1,0 1,0 0,0 0,0 0,1 0,-1 0,0 0,0 0,0 0,0 0,0 0,0 0,0 0,0 0,0 0,1 0,-1 0,0 0,0 0,0 0,0 0,0 0,0 0,0 0,0 0,0 0,1 0,-1 0,7 4,5 6,7 9,-11-9,0-1,1-1,1 1,-1-2,15 10,24 8,-33-19,0 2,-1 0,0 0,24 20,-21-14,1 0,0-1,1-1,0-1,1-1,0 0,23 7,-26-10,-1 2,0 0,-1 0,21 18,22 14,-36-28,1-1,0-1,35 12,-37-15,0 1,-1 0,38 24,26 14,-49-29,34 24,-56-32,-1 1,14 13,-16-13,1 0,1-1,13 9,4 0,32 27,-46-35,0-1,1 0,0-1,26 10,-23-10,0 0,0 1,18 13,5 10,-21-15,2-1,0-2,27 15,14-2,-37-17,-1 1,29 17,-44-21,18 17,-19-16,0-1,13 9,36 15,8 4,-2-1,-13-7,-22-12,62 24,-20-11,3 2,23 11,-69-26,2-2,0-1,60 15,-30-14,101 16,36-13,-179-16,91 6,-88-4,0 0,40 13,-32-6,-13-3,1-1,1-1,-1-1,1 0,23 1,-24-3,0 0,0 1,26 9,-24-6,43 6,-49-11,261 17,4-8,33 17,-73-11,44-12,-162-5,-74 1,9 1,94-11,-60 2,-61 7,-1-1,29-6,-17-1,39-8,-55 11,0 1,45-2,10-1,391-58,-320 56,-10 0,-112 7,1-2,50-15,-51 12,1 2,-1 1,43-2,-33 3,43-8,-15-9,-50 15,1 0,-1 2,34-6,-11 8,-28 2,0 0,0-1,0 0,0-1,0 0,-1-1,16-6,27-18,-36 17,0 1,1 1,0 1,25-8,-31 13,0-2,0 1,-1-2,1 1,-1-2,0 1,19-15,97-57,-17 10,-78 45,1 1,1 2,1 1,45-16,-59 26,-1-2,0 0,20-14,17-9,-19 13,93-45,90-42,-161 73,25-13,-64 36,-1-1,0-1,-1-1,19-16,63-70,-51 55,-38 36,-1-2,1 1,-1-1,16-22,81-144,-90 152,2 1,0 1,33-29,10-10,-29 27,-20 21,0 0,-1 0,-1-1,12-19,-17 22,0 0,11-12,-14 19,0 1,0 0,1 0,-1 0,1 1,0-1,9-4,5-1,-1-1,0 0,0-2,19-16,63-61,-46 40,-33 32,-1-1,-1-1,-1-1,-1 0,19-28,-10 7,-15 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07.6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15,'3'-2,"0"0,0 1,1-1,-1 1,1 0,-1 0,1 0,-1 1,1-1,-1 1,1 0,4 0,0-1,170-1,-102 3,-67-1,-5 0,0 0,1 0,-1 0,0 0,0 1,5 1,-8-2,-1 0,1 1,0-1,0 1,-1-1,1 1,0-1,0 1,-1-1,1 1,-1 0,1-1,0 1,-1 0,1 0,-1-1,0 1,1 0,-1 0,0 0,1 0,-1-1,0 1,0 0,0 0,0 0,1 0,-1 0,-1 0,1 0,0-1,0 1,0 0,-1 1,-2 12,-2 0,1 0,-2-1,0 0,-8 14,-12 25,4-1,12-31,1 0,-12 42,13-15,5-30,0 1,-2-1,-10 31,3-26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46.7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7,'0'0,"0"0,0-1,0 1,0 0,0-1,1 1,-1-1,0 1,0 0,1 0,-1-1,0 1,0 0,1-1,-1 1,0 0,1 0,-1 0,0-1,1 1,-1 0,0 0,1 0,-1 0,0 0,1 0,-1-1,0 1,1 0,-1 0,1 0,-1 0,0 0,1 1,16 0,-16-1,7 1,0 1,0 0,0 1,-1 0,1 0,-1 0,14 10,1 2,22 20,-29-21,1-1,0-1,21 11,-25-15,1 0,-1 1,0 1,15 15,15 13,96 72,-44-40,-86-66,0 1,1-1,-1 0,15 4,-13-4,0-1,0 2,9 4,15 13,5 2,62 30,24-7,-40-13,-10-4,-10-8,108 22,-121-34,9 0,114 35,-111-17,6 2,-33-17,17 5,79 17,91 21,-222-55,26 9,40 19,0 0,328 83,-381-108,109 31,-80-20,0-3,0-1,66 6,-94-15,-1 1,0 0,0 2,20 7,15 5,-35-14,-1 1,0 1,-1 0,1 0,-1 2,15 8,-10-3,1-1,0-1,0-1,1-1,1-1,-1 0,40 6,-32-8,-1 2,0 1,32 13,85 32,-74-29,-47-17,26 4,15 5,-26-3,68 32,-33-14,-3-1,-54-23,1-1,0-1,0-1,0 0,18 2,-12-3,0 2,25 8,-21-5,1 0,1-2,-1-1,47 3,-6-3,51 3,594-9,-696 0,-1-1,1-1,20-5,12-3,206-7,-225 17,114-14,-133 13,-1-1,0-1,22-9,-22 7,1 1,1 1,12-4,19 2,50-2,28-4,-78 4,199-23,-180 30,-33 1,1-1,54-9,-72 7,104-26,-41 12,-9 2,45-13,167-18,-265 45,1-1,-1-1,0 0,0 0,0-2,21-8,-13 2,1 1,0 1,0 1,1 1,25-4,-38 9,-1-2,1 1,-1-1,0-1,-1 0,1 0,15-12,-10 7,31-16,-31 20,1 1,1 1,-1 1,28-3,-10 1,-16 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7:24.0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3:48.92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44,'0'0,"0"-1,-1 1,1 0,0 0,0 0,0-1,0 1,0 0,0 0,0-1,0 1,0 0,0 0,0-1,1 1,-1 0,0 0,0-1,0 1,0 0,0 0,0 0,0-1,1 1,-1 0,0 0,0 0,0 0,0-1,1 1,-1 0,0 0,1 0,8-10,-1 6,-1 0,1 1,0-1,0 2,0-1,1 1,-1 0,1 1,-1 0,16 0,1 2,1 0,33 8,-31-5,-13-2,-1 0,0 1,27 10,-41-13,1 0,-1 0,1 0,-1 0,1 1,-1-1,1 0,-1 0,0 1,1-1,-1 0,1 1,-1-1,0 0,1 1,-1-1,0 1,0-1,1 0,-1 1,0-1,0 1,0-1,0 1,1-1,-1 1,0 0,0 0,-1 0,1-1,0 1,-1 0,1 0,0 0,-1-1,1 1,-1 0,1 0,-1-1,1 1,-1-1,-1 2,-25 16,26-18,-15 8,-28 9,29-12,0 1,-20 10,-65 37,86-44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46.7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13,'0'-1,"0"1,0 0,1-1,-1 1,0-1,0 1,1-1,-1 1,0 0,1-1,-1 1,0 0,1-1,-1 1,1 0,-1 0,0-1,1 1,-1 0,1 0,-1 0,1 0,-1-1,1 1,0 0,15-3,-14 3,11-1,1 0,0 1,26 3,41 12,-72-13,24 7,-1 1,0 1,-1 2,55 31,77 29,-131-59,-23-11,8 4,0 0,21 14,-18-10,0-1,0-1,1-1,22 6,-15-5,43 20,21 24,-60-34,-7-5,49 18,-52-24,-1 1,1 1,38 25,122 88,-38-25,-25-15,-64-48,217 127,-239-143,-2 1,34 28,-22-16,-29-23,1 0,0-1,25 9,-26-12,0 1,-1 1,0 0,20 14,-9-2,26 23,3-3,94 55,-61-51,72 39,50 47,-187-116,23 20,-25-18,26 16,3 0,79 69,-113-89,0-1,1 0,0-1,0-1,1 0,0-1,0-1,1 0,0-2,0 0,0 0,24 1,-22-2,-1 0,0 2,-1 0,23 10,30 9,-29-14,0-2,0-2,43 1,-66-6,33 7,-9 0,-5-3,124 15,-141-18,-1 1,1 2,34 11,53 30,-51-21,193 92,-167-74,-4-3,-67-36,0-1,0 0,1 0,-1-1,0-1,14 0,-9 0,0 1,19 4,4 5,-26-6,1-1,0-1,0 0,18 1,258-3,-141-2,-103 0,-12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48.38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0,'9'1,"-1"0,1 1,0 0,-1 0,1 1,8 4,13 3,87 31,-99-36,-1 2,0 0,0 0,17 12,-32-19,-1 1,1 0,-1 0,0-1,1 1,-1 0,0 0,0 0,1 0,-1 1,0-1,0 0,0 0,-1 1,1-1,0 0,0 1,-1-1,1 1,-1-1,1 1,-1-1,0 1,0 0,1-1,-1 1,0-1,0 1,0-1,-1 1,1 0,0-1,-1 1,1-1,-1 1,1-1,-1 1,0-1,1 0,-1 1,0-1,0 0,0 0,0 1,0-1,-1 0,1 0,0 0,-3 1,-10 8,-1-1,0-1,0 0,-25 8,-16 7,44-17,-2 1,0 0,0 1,1 0,-13 11,10-3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6:17.37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6985 7380,'-30'0,"-61"-2,79 1,-1-1,1 0,0-1,0-1,-16-6,12 3,0-2,0 0,0-1,1 0,1-1,0-1,-15-16,-66-77,66 74,-1 1,-41-31,4 4,35 31,-2 1,0 2,-50-24,62 35,-13-5,22 11,1 0,-12-8,7 5,1 0,-2 1,1 0,-1 2,-20-5,19 6,0-2,0 1,1-2,-27-15,26 11,-11-8,0 1,-2 2,-35-15,40 20,1-1,1-1,0-2,-33-26,10 7,-125-91,149 107,0-2,-26-29,38 37,-39-36,-69-50,-18-16,82 60,-80-69,6 8,-1-2,-136-110,-132-104,343 285,-80-85,8 6,104 104,1-2,1 0,-19-27,-10-16,27 37,-37-62,30 41,-69-84,77 106,2 2,-7-8,1-1,-34-63,30 46,-68-88,25 39,52 66,2-1,-16-41,-6-10,-98-131,108 173,24 33,1-1,-12-28,-1-3,-61-101,62 115,-2 2,-45-52,37 49,-34-53,-3-11,37 55,11 16,2 0,-1 1,-1 1,-31-29,28 31,-27-34,10 10,6 6,-47-75,72 104,-10-16,-15-23,-131-232,134 239,-54-60,-43-30,88 95,-86-82,32 31,-24-43,33 34,45 54,20 21,0 2,-23-19,12 14,1-1,1-1,2-1,-26-36,35 38,-19-43,23 43,0 2,-25-36,20 38,1 2,1-1,0 0,2-1,-20-45,22 41,0 1,-19-29,29 53,-6-12,-9-24,12 26,0 0,-1 0,-13-20,6 15,0 0,-24-21,12 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14.6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 0,'0'0,"0"0,0 0,0 0,0 0,0 0,0 0,0 0,0 0,0 0,0 0,-1 0,1 1,0-1,0 0,0 0,0 0,0 0,0 0,0 0,0 0,0 0,0 0,0 0,0 0,0 0,0 0,0 0,0 0,0 0,-1 1,1-1,0 0,0 0,0 0,0 0,0 0,0 0,0 0,0 0,0 0,0 0,0 0,0 1,0-1,0 0,1 0,-1 0,0 0,0 0,0 0,0 0,0 0,0 0,0 0,0 0,0 0,0 0,0 0,0 1,0-1,0 0,0 0,0 0,0 0,1 0,6 8,12 7,-19-15,68 58,-39-32,44 31,-52-41,0 0,33 37,7 5,-42-40,31 38,-35-38,0-1,0-1,25 19,-16-17,0 1,-2 2,21 22,-36-35,90 111,-79-96,1-2,31 29,15 18,-57-60,23 29,29 45,101 128,-121-162,37 56,3 4,10-6,34 43,-40-24,-35-55,5 11,52 111,-85-149,82 124,-91-145,52 62,-43-55,36 53,188 299,23 60,-99-148,-133-226,-19-33,28 39,2 3,-34-50,1 0,27 32,-11-19,42 67,-25-33,6 15,-35-53,33 43,24 30,-5-6,-36-52,-19-24,25 26,30 24,97 110,-101-102,141 132,-147-153,-39-37,2 0,39 29,-20-24,-22-15,0 1,33 30,104 124,-135-145,41 32,12 12,51 68,24 24,12-13,-69-69,96 102,-122-112,29 32,53 54,-65-91,-8-7,-48-30,-8-7,0-1,0 0,2-2,29 16,-32-20,24 17,-30-19,0 1,0-2,1 0,27 11,6-5,0-2,1-2,60 4,-91-11,-1 0,26 8,-27-5,1-2,31 4,-22-6,-1 2,1 0,-1 2,0 1,37 14,38 10,-75-22,0-1,1-2,-1 0,1-2,33 1,-55-4,97 12,-91-10,0 0,0 0,0 0,0 1,0 1,-1 0,1 0,11 8,-9-5,0 1,-1 1,0 0,0 1,10 12,-5-2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16.53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126 0,'0'16,"1"0,0-1,1 1,5 17,-4-25,-1 0,1 0,1-1,0 1,0-1,0 1,1-1,0 0,7 7,-10-12,0 1,0 0,0 0,0 0,0 0,-1 0,1 0,1 6,-3-8,0 0,0 0,1 0,-1 0,0 0,0 0,0 0,0 0,0 0,-1 0,1 0,0-1,0 1,-1 0,1 0,0 0,-1 0,1 0,-1 0,1-1,-1 1,0 0,1 0,-1-1,0 1,1 0,-1-1,0 1,0-1,0 1,1-1,-1 1,0-1,0 1,0-1,-2 0,-29 7,25-6,0 0,0 1,0-1,-9 5,-66 27,58-23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18.76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0,'0'55,"1"81,2-116,0-1,2 1,0-1,1-1,12 26,-8-20,-1 1,6 27,-5-14,22 57,-10-35,-19-53,-1-1,2 1,-1-1,1 0,0 0,7 9,32 29,-2-3,-14-9,2-2,63 54,-82-77,0-1,11 5,2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20.2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0,'1'6,"0"0,0 0,1-1,-1 1,1 0,1-1,4 9,-1-1,1 1,2 0,-1-1,2 0,18 21,-15-19,0 0,15 27,-11-16,-12-20,-1 0,0 0,-1 1,1 0,2 9,-5-16,-1 1,0 0,0 0,0 0,1 0,-1-1,0 1,0 0,0 0,-1 0,1 0,0-1,0 1,0 0,-1 0,1 0,0-1,-1 1,1 0,0 0,-1-1,1 1,-1 0,1-1,-1 1,0-1,1 1,-1-1,0 1,1-1,-1 1,0-1,0 1,1-1,-1 0,0 1,0-1,0 0,-1 0,-4 2,0-2,0 1,0 0,-8-1,9 0,-111-4,98 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22.03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10 373,'0'-1,"-1"1,0 0,1 0,-1-1,1 1,-1 0,1-1,-1 1,1-1,-1 1,1 0,-1-1,1 1,0-1,-1 1,1-1,0 1,-1-1,1 0,0 1,0-1,0 1,0-1,-1 0,1 1,0-1,0 1,0-1,0-1,0-19,2 17,-1 0,0 1,1-1,-1 0,1 1,0 0,0-1,0 1,4-5,28-26,-26 26,13-9,1 0,28-16,-14 9,115-77,-111 78,-31 19,0-1,-1 0,14-11,-14 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0:24.03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1,'74'-1,"80"2,-154-1,5 0,0 1,-1-1,1 1,4 1,-8-2,-1 0,0 0,1 1,-1-1,0 0,1 0,-1 0,0 0,1 1,-1-1,0 0,1 0,-1 1,0-1,0 0,1 0,-1 1,0-1,0 0,0 1,0-1,1 0,-1 1,0 0,0-1,0 1,-1 0,1-1,0 1,0 0,-1-1,1 1,0 0,-1-1,1 1,-1-1,1 1,-1-1,1 1,-1-1,1 1,-2 0,-16 12,-20 12,22-16,1 2,-15 12,25-18,0-1,1 1,-1 0,1 1,0-1,1 1,-1 0,1 0,-4 9,4-4,1-7,1 1,0-1,-1 0,0 0,0 0,0 0,-1 0,-4 5,7-9,0 1,-1-1,1 0,0 1,-1-1,1 0,0 1,-1-1,1 0,-1 0,1 0,0 1,-1-1,1 0,-1 0,1 0,0 0,-1 0,1 0,-1 0,1 0,-1 0,1 0,-1 0,1 0,0 0,-1 0,1 0,-1 0,0-1,0 0,0 1,1-1,-1 0,0 0,1 0,-1 0,0 1,1-1,-1 0,1 0,-1 0,1-2,-6-29,5-19,2 34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8:42.90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 2,'-3'0,"3"0,0 0,0 0,0-1,0 1,0 0,-1 0,1 0,0 0,0 0,0 0,0 0,-1 0,1 0,0 0,0 0,0 0,0 0,-1 0,1 0,0 0,0 0,0 0,0 0,0 0,-1 0,1 0,0 0,0 0,0 0,0 1,0-1,-1 0,1 0,0 0,0 0,0 0,0 0,0 0,0 1,0-1,0 0,-1 0,1 0,0 0,0 0,0 1,0-1,0 0,0 0,0 0,0 0,0 1,0-1,0 0,3 6,0 1,0-1,0 0,1-1,6 9,10 14,-7-7,1-1,1 0,26 27,12 14,-19-15,31 39,-11-14,-13-14,15 16,-17-20,74 75,-88-100,-2 0,0 2,26 46,-5-9,-37-57,6 10,1 0,1-1,1 0,25 23,-23-26,0 1,-2 1,0 1,-1 0,21 38,-8-12,42 60,-3-9,-46-66,21 39,6 7,-31-48,19 37,-22-37,26 39,-32-56,19 25,36 67,-54-87,13 17,5 9,58 103,-55-81,-21-44,1 0,0 0,1-1,26 34,-26-41,-3-4,-1-1,0 2,-1-1,1 1,-2 0,1 0,-1 1,0-1,4 15,-7-13,1-1,1 1,0-1,0 0,1 0,0-1,0 1,1-1,10 12,1-2,83 92,-94-104,-1-1,0 1,0 0,0 0,3 9,8 11,54 70,27 41,30 50,-53-84,36 93,-14-23,36 53,-73-122,15 29,75 123,-43-86,-75-119,-2 1,-2 2,23 68,-35-81,52 118,44 77,-72-150,-17-42,-4-8,-2 1,15 50,-15-37,2-1,36 71,-10-22,4 9,105 209,-90-202,-9-18,49 137,-80-185,1-1,37 54,-32-55,165 309,-165-297,3-1,67 90,40 51,-69-58,-29-53,-13-26,17 29,94 159,-129-231,10 30,-14-33,1 1,15 26,8 0,69 74,7 9,18 35,-22-32,-87-111,2 0,24 21,16 16,-29-23,38 31,56 62,-27-24,-83-91,1-1,0 0,25 14,-21-14,29 21,-25-13,-1 1,22 25,-32-33,0-1,0 0,1-1,0 0,13 6,22 16,-11-3,50 37,-66-51,0-2,36 17,-39-20,0 0,0 2,16 11,21 14,64 28,3-2,-84-39,-21-12,1-1,0 0,0-1,1-1,27 9,-32-13,0 2,-1-1,0 1,0 1,0 0,10 8,16 8,-19-12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06.65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0,'0'190,"0"-184,1 1,0 0,0 0,0 0,1-1,0 1,0-1,7 13,1 0,21 26,-21-31,0 0,0 2,8 20,-10-21,1 1,0-1,1 0,0-1,22 23,-13-15,33 50,0 0,-24-39,-5-4,2-1,1-1,41 34,-53-49,25 26,-31-29,0 0,1 0,0-1,1-1,0 1,20 10,18 9,-36-19,1-1,0 0,21 7,-4-6,-19-5,1 0,14 6,-5 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07.926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226 1,'1'3,"-1"0,1 0,-1 1,1-1,0 0,0 0,1 0,-1 0,0 0,1 0,0-1,3 6,3 1,0-1,10 9,-12-11,1 0,1-1,-1 1,1-1,0-1,0 0,0 0,0 0,13 2,-27-6,1 0,-1 0,0 0,1 0,-1 1,1 0,-1 0,1 0,-9 4,-59 24,61-23,-21 7,-1 0,-1-2,-57 10,68-17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10.12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10 402,'-1'0,"1"0,0 0,-1 0,1 0,0 0,-1 0,1 0,0 0,-1 0,1 0,0-1,-1 1,1 0,0 0,0 0,-1 0,1 0,0-1,-1 1,1 0,0 0,0 0,0-1,-1 1,1 0,0 0,0-1,0 1,-1 0,1-1,0 1,0 0,0-1,3-12,11-10,-7 15,0 1,0-1,1 1,0 1,16-11,49-23,-19 12,82-46,-28 26,-39 19,-49 21,0 0,1 2,0 0,0 2,0 0,1 1,26 0,133-9,-179 12,-1 0,1 0,0-1,-1 1,1-1,-1 1,1-1,-1 1,1-1,1-1,-2 2,-1-1,1 1,-1-1,1 1,-1-1,0 1,1-1,-1 1,1-1,-1 0,0 1,1-1,-1 0,0 0,0 1,0-1,0 0,1 1,-1-1,0 0,0 0,0 1,-1-2,-1-10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38.87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0,'-1'52,"3"89,0-128,1 1,1-1,0 0,1 0,10 20,8 22,-20-45,0-1,1 1,1-1,-1 0,2 0,10 15,21 31,6 7,-28-44,-2 1,17 33,-15-30,0 1,2-2,30 31,-37-41,29 31,71 82,-95-106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40.38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235 1,'4'5,"0"1,0 0,0 0,-1 0,1 0,2 11,0-3,9 18,-2 0,12 45,-25-75,1 0,-1 0,0 0,1 0,-1 0,0 0,0 0,0 0,-1 0,1-1,0 1,-1 0,1 0,-1 0,0 2,0-3,0 0,0 1,0-1,0 0,0 0,-1 0,1 0,0 0,0 0,-1-1,1 1,-1 0,1-1,0 1,-1 0,1-1,-1 0,0 1,-1-1,-23 3,-1-2,0-1,-29-3,-1 0,-26 3,66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42.455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1 446,'0'0,"0"0,0 1,0-1,0 0,0 0,0 1,0-1,0 0,0 1,0-1,0 0,0 0,0 1,1-1,-1 0,0 0,0 1,0-1,0 0,1 0,-1 0,0 1,0-1,0 0,1 0,-1 0,0 0,0 0,1 1,-1-1,0 0,0 0,1 0,-1 0,1 0,13-3,14-11,-27 13,57-36,64-56,-101 76,34-27,70-54,-114 92,0 0,0 1,1 0,0 1,0 0,0 0,0 2,13-2,6-3,-17 3,0-1,0 0,0-1,-1-1,0 0,14-10,21-12,-43 27,1 0,-1 0,0 0,1 1,9-2,4-1,-7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2:44.681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9 1,'219'0,"-218"0,0-1,1 1,-1 0,0 1,0-1,1 0,-1 0,0 0,0 1,0-1,0 1,1-1,-1 1,0-1,0 1,0 0,0-1,0 1,1 1,-2-1,1 0,-1 0,0 0,1 0,-1 0,0 0,0 0,0 0,0 1,0-1,0 0,0 0,0 0,0 0,0 0,0 0,-1 0,1 0,-1 0,1 0,-1 0,1 0,-1 1,-6 7,0 1,0-1,-1-1,0 1,-1-1,1-1,-13 9,7-6,4-1,-39 28,44-34,-1 0,1 0,-1 0,1 0,-1-1,0 0,-7 1,11-2,0-1,1 0,-1 0,0 0,0 0,0 0,0 0,1 0,-1-1,0 1,0-1,1 1,-1-1,0 0,1 0,-1 1,1-1,-1 0,1-1,-1 1,1 0,0 0,-3-3,-4-6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4:02.253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2,'0'0,"0"0,0 0,0 1,0-1,1 0,-1 0,0 0,0 0,0 0,0 0,0 0,0 0,0 0,0 0,0 0,0 0,0 0,0 0,1 0,-1 0,0 0,0 0,0 0,0 0,0 0,0 0,0 0,0 0,0 0,0-1,0 1,0 0,1 0,-1 0,0 0,0 0,0 0,0 0,0 0,0 0,0 0,0 0,0 0,0 0,0 0,0 0,0-1,0 1,0 0,0 0,0 0,7 13,6 19,-4-13,0-1,1 0,20 28,12 18,-29-43,0 0,2-2,0 1,2-2,0 0,0-1,2-1,0-1,1 0,1-2,40 21,-42-26,22 6,-25-10,-2 1,1 1,18 10,40 32,-53-33,0-1,1-1,1-1,29 11,-43-20,1-1,13 2,-17-4,1 1,0 0,-1 0,1 0,-1 1,0 0,1 0,9 6,41 38,-37-32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4:03.71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86 0,'2'1,"-1"0,1-1,-1 1,1 0,-1 0,1 1,-1-1,1 0,-1 0,0 1,0-1,2 3,-1-1,79 101,-74-97,2 3,0 0,-1 0,-1 0,13 23,-19-32,-1-1,0 1,0-1,0 1,1-1,-1 1,0-1,0 1,0-1,0 1,0 0,0-1,0 1,0-1,0 1,0-1,0 1,-1-1,1 1,0-1,0 1,0-1,-1 1,1-1,0 1,0-1,-1 0,1 1,-1-1,1 1,0-1,-1 0,1 1,-1-1,1 0,-1 1,0-1,-22 6,20-6,-62 6,35-4,-55 11,65-6,4 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4:06.209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0 298,'1'-2,"-1"1,0-1,1 0,-1 0,1 1,0-1,0 0,0 1,0-1,0 1,0-1,0 1,0-1,0 1,3-2,21-16,19-11,40-36,-83 65,9-6,0 1,0 1,0-1,0 1,15-4,-9 3,22-12,12-15,-32 21,28-16,-39 25,0 0,1 0,-1 0,1 1,0 0,0 1,14-2,99 4,-47 0,-65-1,-1 2,1-1,-1 1,1 0,10 4,-9-2,0-1,0-1,15 3,-5-4,-3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39:05.69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1,'7'2,"5"1,3 0,1-1,0 0,0 2,0 2,2 2,0 3,-3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4:09.087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51 12,'1'0,"-1"-1,0 1,0-1,1 1,-1-1,0 1,0 0,1-1,-1 1,0-1,1 1,-1 0,1-1,-1 1,0 0,1 0,-1-1,1 1,-1 0,1 0,-1 0,1-1,-1 1,1 0,-1 0,1 0,0 0,18-2,-16 1,6 1,0 0,1 0,-1 1,0 0,0 0,0 1,0 0,0 1,10 4,7 5,40 26,14 7,-21-28,-58-17,-1 0,1 0,0 1,-1-1,1 0,0 1,-1-1,1 1,-1-1,1 0,0 1,-1-1,0 1,1 0,-1-1,1 1,-1-1,1 1,-1 0,0-1,0 1,1-1,-1 1,0 0,0 0,0-1,0 1,1 0,-1-1,0 1,0 0,-1 0,1-1,0 1,0 0,0-1,0 1,-1 0,1-1,0 1,0 0,-1-1,1 1,-1-1,1 1,-1 0,1-1,-1 1,-4 4,1 0,-1 0,0-1,-6 5,9-7,-17 11,-1 0,1-1,-2-1,-30 13,-103 47,151-70,0 0,0 0,0 0,0 0,0-1,-1 1,1-1,-6 1,8-2,0 1,0 0,-1 0,1-1,0 1,0-1,-1 1,1-1,0 0,0 1,0-1,0 0,0 0,0 0,0 0,0 0,0 0,0 0,0 0,1 0,-1 0,0 0,1 0,-1-2,-22-70,4 29,12 27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31.95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0,'2'1,"-1"-1,0 1,1-1,-1 1,0 0,0-1,1 1,-1 0,0 0,0 0,0 0,1 2,4 3,6 5,22 26,-8-7,-13-16,0 1,-1 0,-1 1,-1 0,0 1,-1 0,10 29,-8-19,25 44,-11-22,-8-6,-13-31,0 0,8 15,4 3,-6-11,1 1,0-2,2 0,26 32,-17-28,22 28,-31-33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33.88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134 1,'1'0,"-1"0,0 0,0 0,1 0,-1 0,0 0,0 0,1 0,-1 0,0 0,0 0,1 0,-1 0,0 0,0 0,1 0,-1 0,0 0,0 0,0 0,1 0,-1 0,0 1,0-1,0 0,1 0,-1 0,0 0,0 1,0-1,1 0,-1 0,0 0,0 1,0-1,0 0,0 0,0 1,0-1,0 0,0 0,1 1,-1-1,0 0,0 1,6 18,-3-11,31 100,7 15,-36-109,3 6,0-1,2 0,0 0,19 26,-13-26,-10-13,-1 1,1 0,-1 0,-1 0,6 10,-10-17,0 1,0-1,0 0,0 1,0-1,0 0,0 1,0-1,0 0,0 1,0-1,0 0,0 1,0-1,0 0,0 1,0-1,0 0,0 1,0-1,-1 0,1 1,0-1,0 0,0 0,-1 1,1-1,0 0,0 0,-1 1,1-1,0 0,-1 0,1 0,0 1,0-1,-1 0,1 0,0 0,-1 0,1 0,0 0,-1 0,1 0,-1 0,1 0,0 0,-1 0,1 0,-1 0,-20-1,19 0,-28-5,-58-20,57 16,-53-12,24 16,37 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35.26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1 333,'0'0,"0"0,0 1,1-1,-1 1,0-1,1 0,-1 1,0-1,1 0,-1 0,0 1,1-1,-1 0,1 0,-1 1,0-1,1 0,-1 0,1 0,-1 0,1 0,-1 0,0 0,1 0,-1 0,1 0,-1 0,2 0,13 0,-8-1,1-1,-1 0,0 0,0 0,0-1,-1 0,1 0,0-1,-1 1,10-9,2-4,32-35,-30 29,-5 9,-1 1,2 0,0 1,24-13,17-11,-43 25,16-17,-18 15,21-14,-29 23,1 0,0 0,0 0,0 1,0 0,0 0,0 1,9-2,42-2,-43 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5:36.9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30,'2'-1,"-1"-1,1 1,0 0,0 0,0 0,0 0,1 0,-1 0,0 0,0 1,0-1,1 1,2-1,34 0,-25 1,95-1,73-4,69-4,-226 9,-42 0,4 0,1 0,-1 0,0 1,1 1,-1 0,1 1,-17 5,-119 71,96-48,33-19,13-8,-1 0,0 0,0 0,-8 2,13-5,0-1,0 1,0-1,-1 1,1-1,0 0,0 0,-1 0,1 0,0 0,0-1,-1 1,1-1,0 1,0-1,0 0,0 0,-3-2,-6-4,1-1,0 0,1-1,-14-16,-4-3,3 5,2 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6:22.54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0,'0'3,"1"0,0-1,0 1,1 0,-1-1,1 1,-1-1,1 1,0-1,0 0,0 0,4 4,1 2,147 159,-137-148,0 1,-1 0,23 41,-24-37,1 0,31 36,-32-43,19 29,-25-32,1-1,0 0,1 0,16 15,-20-24,0 1,-1-1,12 5,0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6:24.538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151 0,'0'0,"-1"0,1 1,0-1,-1 0,1 0,-1 1,1-1,0 0,-1 0,1 1,-1-1,1 0,0 1,0-1,-1 1,1-1,0 0,0 1,-1-1,1 1,0-1,0 1,0-1,0 1,0-1,0 0,-1 1,1-1,0 1,0-1,1 1,-1-1,0 2,2 15,3-5,0 0,8 14,7 17,-19-40,4 11,0-1,9 15,-12-24,0 0,1-1,0 1,-1-1,1 0,0 0,1 0,-1 0,1 0,-1-1,6 3,-1 0,-8-2,-15-3,8-1,-55 0,-29-2,82 2,0-2,1 1,-1-1,-8-4,3 1,-8-2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6:27.032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0 214,'2'-1,"-1"0,0 1,1-1,-1 0,0 0,0 0,0 0,0 0,0 0,1-2,4-2,4-4,1 0,1 1,0 0,0 1,0 0,1 1,20-7,18-5,-1-2,68-39,-106 53,0 1,1 0,0 1,-1 0,1 1,0 1,18-2,94 5,-54 1,-46-2,-1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9T02:36:29.020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1,'330'0,"-350"1,1 0,0 2,0 0,-1 1,2 1,-1 1,-24 11,-78 29,106-41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4-02T09:40:29.794"/>
    </inkml:context>
    <inkml:brush xml:id="br0">
      <inkml:brushProperty name="width" value="0.05" units="cm"/>
      <inkml:brushProperty name="height" value="0.05" units="cm"/>
      <inkml:brushProperty name="color" value="#66CC00"/>
      <inkml:brushProperty name="ignorePressure" value="1"/>
    </inkml:brush>
  </inkml:definitions>
  <inkml:trace contextRef="#ctx0" brushRef="#br0">1 8,'0'-1,"0"1,0 0,0-1,0 1,0 0,0 0,0-1,0 1,0 0,0 0,0-1,1 1,-1 0,0 0,0-1,0 1,0 0,1 0,-1-1,0 1,0 0,0 0,1 0,-1 0,0-1,0 1,1 0,-1 0,0 0,1 0,-1 0,0 0,0 0,1 0,-1 0,0 0,0 0,1 0,-1 0,0 0,1 0,-1 0,0 0,0 0,1 0,-1 0,0 0,0 1,1-1,-1 0,0 0,1 0,13 10,25 39,-23-27,1-2,1 0,28 25,44 35,-60-52,-10-8,23 30,-10-11,11 18,0 0,-23-32,-1 0,-1 1,-1 1,-2 1,20 43,-15-27,-9-18,13 36,-18-43,2-1,0 0,17 27,-14-26,4 4,0-2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即使</a:t>
            </a:r>
            <a:r>
              <a:rPr lang="en-US" altLang="zh-CN" b="1" dirty="0"/>
              <a:t>A</a:t>
            </a:r>
            <a:r>
              <a:rPr lang="zh-CN" altLang="en-US" b="1" dirty="0"/>
              <a:t>的第</a:t>
            </a:r>
            <a:r>
              <a:rPr lang="en-US" altLang="zh-CN" b="1" dirty="0"/>
              <a:t>1</a:t>
            </a:r>
            <a:r>
              <a:rPr lang="zh-CN" altLang="en-US" b="1" dirty="0"/>
              <a:t>列全部为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position[1]=1</a:t>
            </a: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也是正确的。因为：此时，</a:t>
            </a:r>
            <a:r>
              <a:rPr lang="zh-CN" altLang="zh-CN" sz="1200" b="1" dirty="0">
                <a:solidFill>
                  <a:srgbClr val="000000"/>
                </a:solidFill>
                <a:latin typeface="Times New Roman" pitchFamily="18" charset="0"/>
              </a:rPr>
              <a:t>num[</a:t>
            </a:r>
            <a:r>
              <a:rPr lang="en-US" altLang="zh-CN" sz="1200" b="1" dirty="0">
                <a:solidFill>
                  <a:srgbClr val="00B050"/>
                </a:solidFill>
                <a:latin typeface="Times New Roman" pitchFamily="18" charset="0"/>
              </a:rPr>
              <a:t>1</a:t>
            </a:r>
            <a:r>
              <a:rPr lang="zh-CN" altLang="zh-CN" sz="1200" b="1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=0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position[1]=1</a:t>
            </a: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，因此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position[2]=position[1]+</a:t>
            </a:r>
            <a:r>
              <a:rPr lang="zh-CN" altLang="zh-CN" sz="1200" b="1" dirty="0">
                <a:solidFill>
                  <a:srgbClr val="000000"/>
                </a:solidFill>
                <a:latin typeface="Times New Roman" pitchFamily="18" charset="0"/>
              </a:rPr>
              <a:t>num[</a:t>
            </a:r>
            <a:r>
              <a:rPr lang="en-US" altLang="zh-CN" sz="1200" b="1" dirty="0">
                <a:solidFill>
                  <a:srgbClr val="00B050"/>
                </a:solidFill>
                <a:latin typeface="Times New Roman" pitchFamily="18" charset="0"/>
              </a:rPr>
              <a:t>1</a:t>
            </a:r>
            <a:r>
              <a:rPr lang="zh-CN" altLang="zh-CN" sz="1200" b="1" dirty="0">
                <a:solidFill>
                  <a:srgbClr val="000000"/>
                </a:solidFill>
                <a:latin typeface="Times New Roman" pitchFamily="18" charset="0"/>
              </a:rPr>
              <a:t>]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=1+0=1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，即若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zh-CN" altLang="en-US" sz="1200" b="1" dirty="0"/>
              <a:t>第一个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元素，转置后也是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列。若</a:t>
            </a:r>
            <a:r>
              <a:rPr lang="en-US" altLang="zh-CN" b="1" dirty="0"/>
              <a:t>A</a:t>
            </a:r>
            <a:r>
              <a:rPr lang="zh-CN" altLang="en-US" b="1" dirty="0"/>
              <a:t>的第</a:t>
            </a:r>
            <a:r>
              <a:rPr lang="en-US" altLang="zh-CN" b="1" dirty="0"/>
              <a:t>2</a:t>
            </a:r>
            <a:r>
              <a:rPr lang="zh-CN" altLang="en-US" b="1" dirty="0"/>
              <a:t>列全部也为</a:t>
            </a:r>
            <a:r>
              <a:rPr lang="en-US" altLang="zh-CN" b="1" dirty="0"/>
              <a:t>0</a:t>
            </a:r>
            <a:r>
              <a:rPr lang="zh-CN" altLang="en-US" b="1" dirty="0"/>
              <a:t>，若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即若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zh-CN" altLang="en-US" sz="1200" b="1" dirty="0"/>
              <a:t>第一个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元素，转置后也是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列，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…….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。若原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zh-CN" altLang="en-US" b="1" dirty="0"/>
              <a:t>全部为</a:t>
            </a:r>
            <a:r>
              <a:rPr lang="en-US" altLang="zh-CN" b="1" dirty="0"/>
              <a:t>0</a:t>
            </a:r>
            <a:r>
              <a:rPr lang="zh-CN" altLang="en-US" b="1" dirty="0"/>
              <a:t>，则三元组表</a:t>
            </a:r>
            <a:r>
              <a:rPr lang="en-US" altLang="zh-CN" b="1" dirty="0"/>
              <a:t>A</a:t>
            </a:r>
            <a:r>
              <a:rPr lang="zh-CN" altLang="en-US" b="1" dirty="0"/>
              <a:t>的长度为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B-&gt;</a:t>
            </a:r>
            <a:r>
              <a:rPr lang="en-US" altLang="zh-CN" sz="12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altLang="zh-CN" sz="1200" b="1" dirty="0" err="1">
                <a:solidFill>
                  <a:schemeClr val="accent6">
                    <a:lumMod val="50000"/>
                  </a:schemeClr>
                </a:solidFill>
              </a:rPr>
              <a:t>A.len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，即</a:t>
            </a:r>
            <a:r>
              <a:rPr lang="zh-CN" altLang="en-US" b="1" dirty="0"/>
              <a:t>三元组表</a:t>
            </a:r>
            <a:r>
              <a:rPr lang="en-US" altLang="zh-CN" b="1" dirty="0"/>
              <a:t>B</a:t>
            </a:r>
            <a:r>
              <a:rPr lang="zh-CN" altLang="en-US" b="1" dirty="0"/>
              <a:t>的长度也为</a:t>
            </a:r>
            <a:r>
              <a:rPr lang="en-US" altLang="zh-CN" b="1" dirty="0"/>
              <a:t>0</a:t>
            </a:r>
            <a:r>
              <a:rPr lang="zh-CN" altLang="en-US" b="1" dirty="0"/>
              <a:t>，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 if(B-&gt;</a:t>
            </a:r>
            <a:r>
              <a:rPr lang="en-US" altLang="zh-CN" sz="1200" b="1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200" b="1" dirty="0">
                <a:solidFill>
                  <a:schemeClr val="accent6">
                    <a:lumMod val="50000"/>
                  </a:schemeClr>
                </a:solidFill>
              </a:rPr>
              <a:t>) </a:t>
            </a:r>
            <a:r>
              <a:rPr lang="zh-CN" altLang="en-US" sz="1200" b="1" dirty="0">
                <a:solidFill>
                  <a:schemeClr val="accent6">
                    <a:lumMod val="50000"/>
                  </a:schemeClr>
                </a:solidFill>
              </a:rPr>
              <a:t>不会进入，不会计算</a:t>
            </a:r>
            <a:r>
              <a:rPr lang="en-US" altLang="zh-CN" sz="1200" b="1" dirty="0">
                <a:solidFill>
                  <a:srgbClr val="00B050"/>
                </a:solidFill>
              </a:rPr>
              <a:t>position[col]=position[col-1]+num[col-1]</a:t>
            </a:r>
            <a:endParaRPr lang="zh-CN" altLang="en-US" sz="12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1" dirty="0">
              <a:solidFill>
                <a:schemeClr val="accent6">
                  <a:lumMod val="50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当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zh-CN" altLang="en-US" sz="1200" b="1" dirty="0"/>
              <a:t>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元素，它转置后是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列；若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zh-CN" altLang="en-US" sz="1200" b="1" dirty="0"/>
              <a:t>第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元素，它转置后是</a:t>
            </a:r>
            <a:r>
              <a:rPr lang="zh-CN" altLang="en-US" b="1" dirty="0"/>
              <a:t>三元组表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列；若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zh-CN" altLang="en-US" sz="1200" b="1" dirty="0"/>
              <a:t>第</a:t>
            </a:r>
            <a:r>
              <a:rPr lang="en-US" altLang="zh-CN" sz="1200" b="1" dirty="0"/>
              <a:t>2</a:t>
            </a:r>
            <a:r>
              <a:rPr lang="zh-CN" altLang="en-US" sz="1200" b="1" dirty="0"/>
              <a:t>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元素，它转置后是</a:t>
            </a:r>
            <a:r>
              <a:rPr lang="zh-CN" altLang="en-US" b="1" dirty="0"/>
              <a:t>三元组表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…….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。即原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列有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个不为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元素，转置后依次对应</a:t>
            </a:r>
            <a:r>
              <a:rPr lang="zh-CN" altLang="en-US" b="1" dirty="0"/>
              <a:t>三元组表</a:t>
            </a:r>
            <a:r>
              <a:rPr lang="en-US" altLang="zh-CN" b="1" dirty="0"/>
              <a:t>B</a:t>
            </a:r>
            <a:r>
              <a:rPr lang="zh-CN" altLang="en-US" b="1" dirty="0"/>
              <a:t>的第</a:t>
            </a:r>
            <a:r>
              <a:rPr lang="en-US" altLang="zh-CN" b="1" dirty="0"/>
              <a:t>1</a:t>
            </a:r>
            <a:r>
              <a:rPr lang="zh-CN" altLang="en-US" b="1" dirty="0"/>
              <a:t>列到第</a:t>
            </a:r>
            <a:r>
              <a:rPr lang="en-US" altLang="zh-CN" b="1" dirty="0"/>
              <a:t>N</a:t>
            </a:r>
            <a:r>
              <a:rPr lang="zh-CN" altLang="en-US" b="1" dirty="0"/>
              <a:t>列。那么，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原</a:t>
            </a:r>
            <a:r>
              <a:rPr lang="en-US" altLang="zh-CN" b="1" dirty="0"/>
              <a:t>A</a:t>
            </a:r>
            <a:r>
              <a:rPr lang="zh-CN" altLang="en-US" b="1" dirty="0"/>
              <a:t>的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</a:t>
            </a:r>
            <a:r>
              <a:rPr lang="zh-CN" altLang="en-US" sz="1200" b="1" dirty="0"/>
              <a:t>第</a:t>
            </a:r>
            <a:r>
              <a:rPr lang="en-US" altLang="zh-CN" sz="1200" b="1" dirty="0"/>
              <a:t>1</a:t>
            </a:r>
            <a:r>
              <a:rPr lang="zh-CN" altLang="en-US" sz="1200" b="1" dirty="0"/>
              <a:t>个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不为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元素，它转置后是</a:t>
            </a:r>
            <a:r>
              <a:rPr lang="zh-CN" altLang="en-US" b="1" dirty="0"/>
              <a:t>三元组表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的第</a:t>
            </a:r>
            <a:r>
              <a:rPr lang="en-US" altLang="zh-CN" sz="1200" b="1" dirty="0">
                <a:solidFill>
                  <a:srgbClr val="000000"/>
                </a:solidFill>
                <a:latin typeface="Times New Roman" pitchFamily="18" charset="0"/>
              </a:rPr>
              <a:t>N+1</a:t>
            </a:r>
            <a:r>
              <a:rPr lang="zh-CN" altLang="en-US" sz="1200" b="1" dirty="0">
                <a:solidFill>
                  <a:srgbClr val="000000"/>
                </a:solidFill>
                <a:latin typeface="Times New Roman" pitchFamily="18" charset="0"/>
              </a:rPr>
              <a:t>列，故有算法：</a:t>
            </a:r>
            <a:r>
              <a:rPr lang="en-US" altLang="zh-CN" sz="1200" b="1" dirty="0">
                <a:solidFill>
                  <a:srgbClr val="00B050"/>
                </a:solidFill>
              </a:rPr>
              <a:t>position[col]=position[col-1]+num[col-1]</a:t>
            </a:r>
            <a:r>
              <a:rPr lang="zh-CN" altLang="en-US" sz="1200" b="1" dirty="0">
                <a:solidFill>
                  <a:srgbClr val="00B050"/>
                </a:solidFill>
              </a:rPr>
              <a:t>。</a:t>
            </a:r>
            <a:endParaRPr lang="zh-CN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853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D6BE3-42E0-4DA5-B156-66EF77FDC710}" type="slidenum">
              <a:rPr lang="zh-CN" altLang="en-US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5902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BA623-98E7-4C6F-A2D3-67380D0EC01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04345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7E716-8F84-49C3-BD10-8DB0DDCC141E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730985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62551-125F-4A34-97F1-21D13622738F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858719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BFFCBC-8F32-4394-BD21-DA6BBA2241AB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5244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D0DF3-6F3D-4166-BBC4-781E86F7DB04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836123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4C1256-5BA9-4A01-8FCC-202B8F7DCE7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6525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A5BAAD-089D-48EE-8432-608AC3D16153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59532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617539"/>
            <a:ext cx="2601384" cy="55149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617539"/>
            <a:ext cx="7600949" cy="55149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4611E1-90D5-4B5A-A030-49F1AD0B95E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428091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34584" y="617539"/>
            <a:ext cx="10405533" cy="55149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888354-DD95-4F71-B02C-017204D00622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4183528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576917" y="2017713"/>
            <a:ext cx="103632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F5577-5631-4785-BFF0-DEB29B9CCB16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78100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3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8717-BEF8-4F12-B3BE-6DE2CE6975F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355984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8288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zh-CN" noProof="0"/>
              <a:t>单击此处编辑母版标题样式</a:t>
            </a:r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zh-CN" noProof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zh-CN" altLang="zh-CN">
              <a:solidFill>
                <a:srgbClr val="1C1C1C"/>
              </a:solidFill>
            </a:endParaRP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21ED9F6-3E44-4870-A4E8-3E2F91D25F01}" type="slidenum">
              <a:rPr lang="zh-CN" altLang="zh-CN">
                <a:solidFill>
                  <a:srgbClr val="1C1C1C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1C1C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124595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38717-BEF8-4F12-B3BE-6DE2CE6975F9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136591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B1D7F-F3A7-4315-A5F8-2CCE8AE64100}" type="slidenum">
              <a:rPr lang="zh-CN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048088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9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73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solidFill>
                <a:srgbClr val="000000"/>
              </a:solidFill>
            </a:endParaRP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617538"/>
            <a:ext cx="1039071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单击此处编辑母版文本样式</a:t>
            </a:r>
          </a:p>
          <a:p>
            <a:pPr lvl="1"/>
            <a:r>
              <a:rPr lang="zh-CN" altLang="zh-CN"/>
              <a:t>第二级</a:t>
            </a:r>
          </a:p>
          <a:p>
            <a:pPr lvl="2"/>
            <a:r>
              <a:rPr lang="zh-CN" altLang="zh-CN"/>
              <a:t>第三级</a:t>
            </a:r>
          </a:p>
          <a:p>
            <a:pPr lvl="3"/>
            <a:r>
              <a:rPr lang="zh-CN" altLang="zh-CN"/>
              <a:t>第四级</a:t>
            </a:r>
          </a:p>
          <a:p>
            <a:pPr lvl="4"/>
            <a:r>
              <a:rPr lang="zh-CN" altLang="zh-CN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4704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E371ACD-8FC2-4FF4-8D20-002604EA7BF7}" type="slidenum">
              <a:rPr lang="zh-CN" altLang="zh-CN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zh-CN" altLang="zh-CN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498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0" r:id="rId1"/>
    <p:sldLayoutId id="2147484061" r:id="rId2"/>
    <p:sldLayoutId id="2147484062" r:id="rId3"/>
    <p:sldLayoutId id="2147484063" r:id="rId4"/>
    <p:sldLayoutId id="2147484064" r:id="rId5"/>
    <p:sldLayoutId id="2147484065" r:id="rId6"/>
    <p:sldLayoutId id="2147484066" r:id="rId7"/>
    <p:sldLayoutId id="2147484067" r:id="rId8"/>
    <p:sldLayoutId id="2147484068" r:id="rId9"/>
    <p:sldLayoutId id="2147484069" r:id="rId10"/>
    <p:sldLayoutId id="2147484070" r:id="rId11"/>
    <p:sldLayoutId id="2147484071" r:id="rId12"/>
    <p:sldLayoutId id="2147484072" r:id="rId13"/>
  </p:sldLayoutIdLst>
  <p:transition>
    <p:random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.xml"/><Relationship Id="rId21" Type="http://schemas.openxmlformats.org/officeDocument/2006/relationships/image" Target="../media/image15.png"/><Relationship Id="rId42" Type="http://schemas.openxmlformats.org/officeDocument/2006/relationships/customXml" Target="../ink/ink18.xml"/><Relationship Id="rId47" Type="http://schemas.openxmlformats.org/officeDocument/2006/relationships/image" Target="../media/image28.png"/><Relationship Id="rId63" Type="http://schemas.openxmlformats.org/officeDocument/2006/relationships/customXml" Target="../ink/ink29.xml"/><Relationship Id="rId68" Type="http://schemas.openxmlformats.org/officeDocument/2006/relationships/image" Target="../media/image38.png"/><Relationship Id="rId84" Type="http://schemas.openxmlformats.org/officeDocument/2006/relationships/image" Target="../media/image46.png"/><Relationship Id="rId89" Type="http://schemas.openxmlformats.org/officeDocument/2006/relationships/customXml" Target="../ink/ink42.xml"/><Relationship Id="rId16" Type="http://schemas.openxmlformats.org/officeDocument/2006/relationships/image" Target="../media/image13.png"/><Relationship Id="rId11" Type="http://schemas.openxmlformats.org/officeDocument/2006/relationships/image" Target="../media/image11.png"/><Relationship Id="rId32" Type="http://schemas.openxmlformats.org/officeDocument/2006/relationships/customXml" Target="../ink/ink13.xml"/><Relationship Id="rId37" Type="http://schemas.openxmlformats.org/officeDocument/2006/relationships/image" Target="../media/image23.png"/><Relationship Id="rId53" Type="http://schemas.openxmlformats.org/officeDocument/2006/relationships/customXml" Target="../ink/ink24.xml"/><Relationship Id="rId58" Type="http://schemas.openxmlformats.org/officeDocument/2006/relationships/image" Target="../media/image33.png"/><Relationship Id="rId74" Type="http://schemas.openxmlformats.org/officeDocument/2006/relationships/image" Target="../media/image41.png"/><Relationship Id="rId79" Type="http://schemas.openxmlformats.org/officeDocument/2006/relationships/customXml" Target="../ink/ink37.xml"/><Relationship Id="rId102" Type="http://schemas.openxmlformats.org/officeDocument/2006/relationships/image" Target="../media/image52.png"/><Relationship Id="rId5" Type="http://schemas.openxmlformats.org/officeDocument/2006/relationships/customXml" Target="../ink/ink1.xml"/><Relationship Id="rId90" Type="http://schemas.openxmlformats.org/officeDocument/2006/relationships/image" Target="../media/image49.png"/><Relationship Id="rId95" Type="http://schemas.openxmlformats.org/officeDocument/2006/relationships/customXml" Target="../ink/ink45.xml"/><Relationship Id="rId22" Type="http://schemas.openxmlformats.org/officeDocument/2006/relationships/customXml" Target="../ink/ink8.xml"/><Relationship Id="rId27" Type="http://schemas.openxmlformats.org/officeDocument/2006/relationships/image" Target="../media/image18.png"/><Relationship Id="rId43" Type="http://schemas.openxmlformats.org/officeDocument/2006/relationships/image" Target="../media/image26.png"/><Relationship Id="rId48" Type="http://schemas.openxmlformats.org/officeDocument/2006/relationships/customXml" Target="../ink/ink21.xml"/><Relationship Id="rId64" Type="http://schemas.openxmlformats.org/officeDocument/2006/relationships/image" Target="../media/image36.png"/><Relationship Id="rId69" Type="http://schemas.openxmlformats.org/officeDocument/2006/relationships/customXml" Target="../ink/ink32.xml"/><Relationship Id="rId80" Type="http://schemas.openxmlformats.org/officeDocument/2006/relationships/image" Target="../media/image44.png"/><Relationship Id="rId85" Type="http://schemas.openxmlformats.org/officeDocument/2006/relationships/customXml" Target="../ink/ink40.xml"/><Relationship Id="rId3" Type="http://schemas.openxmlformats.org/officeDocument/2006/relationships/image" Target="../media/image6.png"/><Relationship Id="rId12" Type="http://schemas.openxmlformats.org/officeDocument/2006/relationships/customXml" Target="../ink/ink2.xml"/><Relationship Id="rId17" Type="http://schemas.openxmlformats.org/officeDocument/2006/relationships/customXml" Target="../ink/ink5.xml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6.xml"/><Relationship Id="rId46" Type="http://schemas.openxmlformats.org/officeDocument/2006/relationships/customXml" Target="../ink/ink20.xml"/><Relationship Id="rId59" Type="http://schemas.openxmlformats.org/officeDocument/2006/relationships/customXml" Target="../ink/ink27.xml"/><Relationship Id="rId67" Type="http://schemas.openxmlformats.org/officeDocument/2006/relationships/customXml" Target="../ink/ink31.xml"/><Relationship Id="rId20" Type="http://schemas.openxmlformats.org/officeDocument/2006/relationships/customXml" Target="../ink/ink7.xml"/><Relationship Id="rId41" Type="http://schemas.openxmlformats.org/officeDocument/2006/relationships/image" Target="../media/image25.png"/><Relationship Id="rId54" Type="http://schemas.openxmlformats.org/officeDocument/2006/relationships/image" Target="../media/image31.png"/><Relationship Id="rId62" Type="http://schemas.openxmlformats.org/officeDocument/2006/relationships/image" Target="../media/image35.png"/><Relationship Id="rId70" Type="http://schemas.openxmlformats.org/officeDocument/2006/relationships/image" Target="../media/image39.png"/><Relationship Id="rId75" Type="http://schemas.openxmlformats.org/officeDocument/2006/relationships/customXml" Target="../ink/ink35.xml"/><Relationship Id="rId83" Type="http://schemas.openxmlformats.org/officeDocument/2006/relationships/customXml" Target="../ink/ink39.xml"/><Relationship Id="rId88" Type="http://schemas.openxmlformats.org/officeDocument/2006/relationships/image" Target="../media/image48.png"/><Relationship Id="rId91" Type="http://schemas.openxmlformats.org/officeDocument/2006/relationships/customXml" Target="../ink/ink43.xml"/><Relationship Id="rId96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15" Type="http://schemas.openxmlformats.org/officeDocument/2006/relationships/customXml" Target="../ink/ink4.xml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36" Type="http://schemas.openxmlformats.org/officeDocument/2006/relationships/customXml" Target="../ink/ink15.xml"/><Relationship Id="rId49" Type="http://schemas.openxmlformats.org/officeDocument/2006/relationships/image" Target="../media/image29.png"/><Relationship Id="rId57" Type="http://schemas.openxmlformats.org/officeDocument/2006/relationships/customXml" Target="../ink/ink26.xml"/><Relationship Id="rId31" Type="http://schemas.openxmlformats.org/officeDocument/2006/relationships/image" Target="../media/image20.png"/><Relationship Id="rId44" Type="http://schemas.openxmlformats.org/officeDocument/2006/relationships/customXml" Target="../ink/ink19.xml"/><Relationship Id="rId52" Type="http://schemas.openxmlformats.org/officeDocument/2006/relationships/image" Target="../media/image30.png"/><Relationship Id="rId60" Type="http://schemas.openxmlformats.org/officeDocument/2006/relationships/image" Target="../media/image34.png"/><Relationship Id="rId65" Type="http://schemas.openxmlformats.org/officeDocument/2006/relationships/customXml" Target="../ink/ink30.xml"/><Relationship Id="rId73" Type="http://schemas.openxmlformats.org/officeDocument/2006/relationships/customXml" Target="../ink/ink34.xml"/><Relationship Id="rId78" Type="http://schemas.openxmlformats.org/officeDocument/2006/relationships/image" Target="../media/image43.png"/><Relationship Id="rId81" Type="http://schemas.openxmlformats.org/officeDocument/2006/relationships/customXml" Target="../ink/ink38.xml"/><Relationship Id="rId86" Type="http://schemas.openxmlformats.org/officeDocument/2006/relationships/image" Target="../media/image47.png"/><Relationship Id="rId94" Type="http://schemas.openxmlformats.org/officeDocument/2006/relationships/image" Target="../media/image51.png"/><Relationship Id="rId99" Type="http://schemas.openxmlformats.org/officeDocument/2006/relationships/customXml" Target="../ink/ink47.xml"/><Relationship Id="rId101" Type="http://schemas.openxmlformats.org/officeDocument/2006/relationships/customXml" Target="../ink/ink48.xml"/><Relationship Id="rId4" Type="http://schemas.openxmlformats.org/officeDocument/2006/relationships/image" Target="../media/image7.png"/><Relationship Id="rId13" Type="http://schemas.openxmlformats.org/officeDocument/2006/relationships/customXml" Target="../ink/ink3.xml"/><Relationship Id="rId18" Type="http://schemas.openxmlformats.org/officeDocument/2006/relationships/image" Target="../media/image14.png"/><Relationship Id="rId39" Type="http://schemas.openxmlformats.org/officeDocument/2006/relationships/image" Target="../media/image24.png"/><Relationship Id="rId34" Type="http://schemas.openxmlformats.org/officeDocument/2006/relationships/customXml" Target="../ink/ink14.xml"/><Relationship Id="rId50" Type="http://schemas.openxmlformats.org/officeDocument/2006/relationships/customXml" Target="../ink/ink22.xml"/><Relationship Id="rId55" Type="http://schemas.openxmlformats.org/officeDocument/2006/relationships/customXml" Target="../ink/ink25.xml"/><Relationship Id="rId76" Type="http://schemas.openxmlformats.org/officeDocument/2006/relationships/image" Target="../media/image42.png"/><Relationship Id="rId97" Type="http://schemas.openxmlformats.org/officeDocument/2006/relationships/customXml" Target="../ink/ink46.xml"/><Relationship Id="rId71" Type="http://schemas.openxmlformats.org/officeDocument/2006/relationships/customXml" Target="../ink/ink33.xml"/><Relationship Id="rId9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19.png"/><Relationship Id="rId24" Type="http://schemas.openxmlformats.org/officeDocument/2006/relationships/customXml" Target="../ink/ink9.xml"/><Relationship Id="rId40" Type="http://schemas.openxmlformats.org/officeDocument/2006/relationships/customXml" Target="../ink/ink17.xml"/><Relationship Id="rId45" Type="http://schemas.openxmlformats.org/officeDocument/2006/relationships/image" Target="../media/image27.png"/><Relationship Id="rId66" Type="http://schemas.openxmlformats.org/officeDocument/2006/relationships/image" Target="../media/image37.png"/><Relationship Id="rId87" Type="http://schemas.openxmlformats.org/officeDocument/2006/relationships/customXml" Target="../ink/ink41.xml"/><Relationship Id="rId61" Type="http://schemas.openxmlformats.org/officeDocument/2006/relationships/customXml" Target="../ink/ink28.xml"/><Relationship Id="rId82" Type="http://schemas.openxmlformats.org/officeDocument/2006/relationships/image" Target="../media/image45.png"/><Relationship Id="rId19" Type="http://schemas.openxmlformats.org/officeDocument/2006/relationships/customXml" Target="../ink/ink6.xml"/><Relationship Id="rId14" Type="http://schemas.openxmlformats.org/officeDocument/2006/relationships/image" Target="../media/image12.png"/><Relationship Id="rId30" Type="http://schemas.openxmlformats.org/officeDocument/2006/relationships/customXml" Target="../ink/ink12.xml"/><Relationship Id="rId35" Type="http://schemas.openxmlformats.org/officeDocument/2006/relationships/image" Target="../media/image22.png"/><Relationship Id="rId56" Type="http://schemas.openxmlformats.org/officeDocument/2006/relationships/image" Target="../media/image32.png"/><Relationship Id="rId77" Type="http://schemas.openxmlformats.org/officeDocument/2006/relationships/customXml" Target="../ink/ink36.xml"/><Relationship Id="rId100" Type="http://schemas.openxmlformats.org/officeDocument/2006/relationships/image" Target="../media/image10.png"/><Relationship Id="rId51" Type="http://schemas.openxmlformats.org/officeDocument/2006/relationships/customXml" Target="../ink/ink23.xml"/><Relationship Id="rId72" Type="http://schemas.openxmlformats.org/officeDocument/2006/relationships/image" Target="../media/image40.png"/><Relationship Id="rId93" Type="http://schemas.openxmlformats.org/officeDocument/2006/relationships/customXml" Target="../ink/ink44.xml"/><Relationship Id="rId98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0.xml"/><Relationship Id="rId21" Type="http://schemas.openxmlformats.org/officeDocument/2006/relationships/image" Target="../media/image61.png"/><Relationship Id="rId42" Type="http://schemas.openxmlformats.org/officeDocument/2006/relationships/customXml" Target="../ink/ink68.xml"/><Relationship Id="rId47" Type="http://schemas.openxmlformats.org/officeDocument/2006/relationships/image" Target="../media/image74.png"/><Relationship Id="rId63" Type="http://schemas.openxmlformats.org/officeDocument/2006/relationships/image" Target="../media/image82.png"/><Relationship Id="rId68" Type="http://schemas.openxmlformats.org/officeDocument/2006/relationships/customXml" Target="../ink/ink81.xml"/><Relationship Id="rId16" Type="http://schemas.openxmlformats.org/officeDocument/2006/relationships/customXml" Target="../ink/ink55.xml"/><Relationship Id="rId11" Type="http://schemas.openxmlformats.org/officeDocument/2006/relationships/image" Target="../media/image56.png"/><Relationship Id="rId32" Type="http://schemas.openxmlformats.org/officeDocument/2006/relationships/customXml" Target="../ink/ink63.xml"/><Relationship Id="rId37" Type="http://schemas.openxmlformats.org/officeDocument/2006/relationships/image" Target="../media/image69.png"/><Relationship Id="rId53" Type="http://schemas.openxmlformats.org/officeDocument/2006/relationships/image" Target="../media/image77.png"/><Relationship Id="rId58" Type="http://schemas.openxmlformats.org/officeDocument/2006/relationships/customXml" Target="../ink/ink76.xml"/><Relationship Id="rId74" Type="http://schemas.openxmlformats.org/officeDocument/2006/relationships/customXml" Target="../ink/ink84.xml"/><Relationship Id="rId79" Type="http://schemas.openxmlformats.org/officeDocument/2006/relationships/image" Target="../media/image90.png"/><Relationship Id="rId5" Type="http://schemas.openxmlformats.org/officeDocument/2006/relationships/image" Target="../media/image53.png"/><Relationship Id="rId61" Type="http://schemas.openxmlformats.org/officeDocument/2006/relationships/image" Target="../media/image81.png"/><Relationship Id="rId82" Type="http://schemas.openxmlformats.org/officeDocument/2006/relationships/customXml" Target="../ink/ink88.xml"/><Relationship Id="rId19" Type="http://schemas.openxmlformats.org/officeDocument/2006/relationships/image" Target="../media/image60.png"/><Relationship Id="rId14" Type="http://schemas.openxmlformats.org/officeDocument/2006/relationships/customXml" Target="../ink/ink54.xml"/><Relationship Id="rId22" Type="http://schemas.openxmlformats.org/officeDocument/2006/relationships/customXml" Target="../ink/ink58.xml"/><Relationship Id="rId27" Type="http://schemas.openxmlformats.org/officeDocument/2006/relationships/image" Target="../media/image64.png"/><Relationship Id="rId30" Type="http://schemas.openxmlformats.org/officeDocument/2006/relationships/customXml" Target="../ink/ink62.xml"/><Relationship Id="rId35" Type="http://schemas.openxmlformats.org/officeDocument/2006/relationships/image" Target="../media/image68.png"/><Relationship Id="rId43" Type="http://schemas.openxmlformats.org/officeDocument/2006/relationships/image" Target="../media/image72.png"/><Relationship Id="rId48" Type="http://schemas.openxmlformats.org/officeDocument/2006/relationships/customXml" Target="../ink/ink71.xml"/><Relationship Id="rId56" Type="http://schemas.openxmlformats.org/officeDocument/2006/relationships/customXml" Target="../ink/ink75.xml"/><Relationship Id="rId64" Type="http://schemas.openxmlformats.org/officeDocument/2006/relationships/customXml" Target="../ink/ink79.xml"/><Relationship Id="rId69" Type="http://schemas.openxmlformats.org/officeDocument/2006/relationships/image" Target="../media/image85.png"/><Relationship Id="rId77" Type="http://schemas.openxmlformats.org/officeDocument/2006/relationships/image" Target="../media/image89.png"/><Relationship Id="rId8" Type="http://schemas.openxmlformats.org/officeDocument/2006/relationships/customXml" Target="../ink/ink51.xml"/><Relationship Id="rId51" Type="http://schemas.openxmlformats.org/officeDocument/2006/relationships/image" Target="../media/image76.png"/><Relationship Id="rId72" Type="http://schemas.openxmlformats.org/officeDocument/2006/relationships/customXml" Target="../ink/ink83.xml"/><Relationship Id="rId80" Type="http://schemas.openxmlformats.org/officeDocument/2006/relationships/customXml" Target="../ink/ink87.xml"/><Relationship Id="rId3" Type="http://schemas.openxmlformats.org/officeDocument/2006/relationships/image" Target="../media/image7.png"/><Relationship Id="rId12" Type="http://schemas.openxmlformats.org/officeDocument/2006/relationships/customXml" Target="../ink/ink53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38" Type="http://schemas.openxmlformats.org/officeDocument/2006/relationships/customXml" Target="../ink/ink66.xml"/><Relationship Id="rId46" Type="http://schemas.openxmlformats.org/officeDocument/2006/relationships/customXml" Target="../ink/ink70.xml"/><Relationship Id="rId59" Type="http://schemas.openxmlformats.org/officeDocument/2006/relationships/image" Target="../media/image80.png"/><Relationship Id="rId67" Type="http://schemas.openxmlformats.org/officeDocument/2006/relationships/image" Target="../media/image84.png"/><Relationship Id="rId20" Type="http://schemas.openxmlformats.org/officeDocument/2006/relationships/customXml" Target="../ink/ink57.xml"/><Relationship Id="rId41" Type="http://schemas.openxmlformats.org/officeDocument/2006/relationships/image" Target="../media/image71.png"/><Relationship Id="rId54" Type="http://schemas.openxmlformats.org/officeDocument/2006/relationships/customXml" Target="../ink/ink74.xml"/><Relationship Id="rId62" Type="http://schemas.openxmlformats.org/officeDocument/2006/relationships/customXml" Target="../ink/ink78.xml"/><Relationship Id="rId70" Type="http://schemas.openxmlformats.org/officeDocument/2006/relationships/customXml" Target="../ink/ink82.xml"/><Relationship Id="rId75" Type="http://schemas.openxmlformats.org/officeDocument/2006/relationships/image" Target="../media/image88.png"/><Relationship Id="rId83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0.xml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61.xml"/><Relationship Id="rId36" Type="http://schemas.openxmlformats.org/officeDocument/2006/relationships/customXml" Target="../ink/ink65.xml"/><Relationship Id="rId49" Type="http://schemas.openxmlformats.org/officeDocument/2006/relationships/image" Target="../media/image75.png"/><Relationship Id="rId57" Type="http://schemas.openxmlformats.org/officeDocument/2006/relationships/image" Target="../media/image79.png"/><Relationship Id="rId10" Type="http://schemas.openxmlformats.org/officeDocument/2006/relationships/customXml" Target="../ink/ink52.xml"/><Relationship Id="rId31" Type="http://schemas.openxmlformats.org/officeDocument/2006/relationships/image" Target="../media/image66.png"/><Relationship Id="rId44" Type="http://schemas.openxmlformats.org/officeDocument/2006/relationships/customXml" Target="../ink/ink69.xml"/><Relationship Id="rId52" Type="http://schemas.openxmlformats.org/officeDocument/2006/relationships/customXml" Target="../ink/ink73.xml"/><Relationship Id="rId60" Type="http://schemas.openxmlformats.org/officeDocument/2006/relationships/customXml" Target="../ink/ink77.xml"/><Relationship Id="rId65" Type="http://schemas.openxmlformats.org/officeDocument/2006/relationships/image" Target="../media/image83.png"/><Relationship Id="rId73" Type="http://schemas.openxmlformats.org/officeDocument/2006/relationships/image" Target="../media/image87.png"/><Relationship Id="rId78" Type="http://schemas.openxmlformats.org/officeDocument/2006/relationships/customXml" Target="../ink/ink86.xml"/><Relationship Id="rId81" Type="http://schemas.openxmlformats.org/officeDocument/2006/relationships/image" Target="../media/image91.png"/><Relationship Id="rId4" Type="http://schemas.openxmlformats.org/officeDocument/2006/relationships/customXml" Target="../ink/ink49.xml"/><Relationship Id="rId9" Type="http://schemas.openxmlformats.org/officeDocument/2006/relationships/image" Target="../media/image55.png"/><Relationship Id="rId13" Type="http://schemas.openxmlformats.org/officeDocument/2006/relationships/image" Target="../media/image57.png"/><Relationship Id="rId18" Type="http://schemas.openxmlformats.org/officeDocument/2006/relationships/customXml" Target="../ink/ink56.xml"/><Relationship Id="rId39" Type="http://schemas.openxmlformats.org/officeDocument/2006/relationships/image" Target="../media/image70.png"/><Relationship Id="rId34" Type="http://schemas.openxmlformats.org/officeDocument/2006/relationships/customXml" Target="../ink/ink64.xml"/><Relationship Id="rId50" Type="http://schemas.openxmlformats.org/officeDocument/2006/relationships/customXml" Target="../ink/ink72.xml"/><Relationship Id="rId55" Type="http://schemas.openxmlformats.org/officeDocument/2006/relationships/image" Target="../media/image78.png"/><Relationship Id="rId76" Type="http://schemas.openxmlformats.org/officeDocument/2006/relationships/customXml" Target="../ink/ink85.xml"/><Relationship Id="rId7" Type="http://schemas.openxmlformats.org/officeDocument/2006/relationships/image" Target="../media/image54.png"/><Relationship Id="rId71" Type="http://schemas.openxmlformats.org/officeDocument/2006/relationships/image" Target="../media/image86.png"/><Relationship Id="rId2" Type="http://schemas.openxmlformats.org/officeDocument/2006/relationships/image" Target="../media/image6.png"/><Relationship Id="rId29" Type="http://schemas.openxmlformats.org/officeDocument/2006/relationships/image" Target="../media/image65.png"/><Relationship Id="rId24" Type="http://schemas.openxmlformats.org/officeDocument/2006/relationships/customXml" Target="../ink/ink59.xml"/><Relationship Id="rId40" Type="http://schemas.openxmlformats.org/officeDocument/2006/relationships/customXml" Target="../ink/ink67.xml"/><Relationship Id="rId45" Type="http://schemas.openxmlformats.org/officeDocument/2006/relationships/image" Target="../media/image73.png"/><Relationship Id="rId66" Type="http://schemas.openxmlformats.org/officeDocument/2006/relationships/customXml" Target="../ink/ink8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8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8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" Target="slide4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" Target="slide44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6000" dirty="0"/>
              <a:t>第五章 数组与广义表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授课教师：夏金祥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9BEF-1279-4344-A791-41EA5DF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二维数组的顺序存储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EADA5-1FF2-421D-AC27-C2DD0A5BB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二维数组的顺序存储结构有两种：</a:t>
            </a:r>
            <a:endParaRPr lang="en-US" altLang="zh-CN" dirty="0"/>
          </a:p>
          <a:p>
            <a:pPr lvl="1"/>
            <a:r>
              <a:rPr lang="zh-CN" altLang="en-US" dirty="0"/>
              <a:t>一种是</a:t>
            </a:r>
            <a:r>
              <a:rPr lang="zh-CN" altLang="en-US" dirty="0">
                <a:solidFill>
                  <a:srgbClr val="00B050"/>
                </a:solidFill>
              </a:rPr>
              <a:t>按行序</a:t>
            </a:r>
            <a:r>
              <a:rPr lang="zh-CN" altLang="en-US" dirty="0"/>
              <a:t>存储，如高级语言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BASIC</a:t>
            </a:r>
            <a:r>
              <a:rPr lang="zh-CN" altLang="en-US" dirty="0"/>
              <a:t>、</a:t>
            </a:r>
            <a:r>
              <a:rPr lang="en-US" altLang="zh-CN" dirty="0"/>
              <a:t>COBOL</a:t>
            </a:r>
            <a:r>
              <a:rPr lang="zh-CN" altLang="en-US" dirty="0"/>
              <a:t>和</a:t>
            </a:r>
            <a:r>
              <a:rPr lang="en-US" altLang="zh-CN" dirty="0"/>
              <a:t>PASCAL</a:t>
            </a:r>
            <a:r>
              <a:rPr lang="zh-CN" altLang="en-US" dirty="0"/>
              <a:t>语言都是以行序为主。</a:t>
            </a:r>
            <a:endParaRPr lang="en-US" altLang="zh-CN" dirty="0"/>
          </a:p>
          <a:p>
            <a:pPr lvl="1"/>
            <a:r>
              <a:rPr lang="zh-CN" altLang="en-US" dirty="0"/>
              <a:t>另一种是</a:t>
            </a:r>
            <a:r>
              <a:rPr lang="zh-CN" altLang="en-US" dirty="0">
                <a:solidFill>
                  <a:srgbClr val="00B050"/>
                </a:solidFill>
              </a:rPr>
              <a:t>按列序</a:t>
            </a:r>
            <a:r>
              <a:rPr lang="zh-CN" altLang="en-US" dirty="0"/>
              <a:t>存储，如高级语言中的</a:t>
            </a:r>
            <a:r>
              <a:rPr lang="en-US" altLang="zh-CN" dirty="0"/>
              <a:t>FORTRAN</a:t>
            </a:r>
            <a:r>
              <a:rPr lang="zh-CN" altLang="en-US" dirty="0"/>
              <a:t>语言就是以列序为主。 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C8DA044-CE51-4331-9AA5-FF0EC2910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43400" y="4572000"/>
            <a:ext cx="2842480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5184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二维数组地址计算</a:t>
            </a:r>
            <a:r>
              <a:rPr lang="en-US" altLang="zh-CN" dirty="0"/>
              <a:t>-</a:t>
            </a:r>
            <a:r>
              <a:rPr lang="zh-CN" altLang="en-US" dirty="0"/>
              <a:t>行主序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C5691832-85B3-4951-9313-A6E0E71AC90A}"/>
              </a:ext>
            </a:extLst>
          </p:cNvPr>
          <p:cNvGrpSpPr/>
          <p:nvPr/>
        </p:nvGrpSpPr>
        <p:grpSpPr>
          <a:xfrm>
            <a:off x="2095500" y="1927830"/>
            <a:ext cx="8001000" cy="4213059"/>
            <a:chOff x="3886200" y="2263943"/>
            <a:chExt cx="8001000" cy="4213059"/>
          </a:xfrm>
        </p:grpSpPr>
        <p:grpSp>
          <p:nvGrpSpPr>
            <p:cNvPr id="4" name="Group 9">
              <a:extLst>
                <a:ext uri="{FF2B5EF4-FFF2-40B4-BE49-F238E27FC236}">
                  <a16:creationId xmlns:a16="http://schemas.microsoft.com/office/drawing/2014/main" id="{8AAF0296-5B16-4EA7-BC2D-7BC27D83C4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6200" y="3200400"/>
              <a:ext cx="6324600" cy="3276602"/>
              <a:chOff x="576" y="1920"/>
              <a:chExt cx="3984" cy="2064"/>
            </a:xfrm>
          </p:grpSpPr>
          <p:sp>
            <p:nvSpPr>
              <p:cNvPr id="5" name="AutoShape 5">
                <a:extLst>
                  <a:ext uri="{FF2B5EF4-FFF2-40B4-BE49-F238E27FC236}">
                    <a16:creationId xmlns:a16="http://schemas.microsoft.com/office/drawing/2014/main" id="{75536398-DFF6-484A-B681-FAC896FB6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920"/>
                <a:ext cx="162" cy="2064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" name="Text Box 6">
                <a:extLst>
                  <a:ext uri="{FF2B5EF4-FFF2-40B4-BE49-F238E27FC236}">
                    <a16:creationId xmlns:a16="http://schemas.microsoft.com/office/drawing/2014/main" id="{EEB9AB82-2F6D-4520-B04F-FA1D11EC2F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600" b="1" dirty="0" err="1"/>
                  <a:t>A</a:t>
                </a:r>
                <a:r>
                  <a:rPr lang="en-US" altLang="zh-CN" sz="2600" b="1" baseline="-25000" dirty="0" err="1"/>
                  <a:t>m×n</a:t>
                </a:r>
                <a:r>
                  <a:rPr lang="en-US" altLang="zh-CN" sz="2600" b="1" dirty="0"/>
                  <a:t>=</a:t>
                </a:r>
                <a:endParaRPr lang="en-US" altLang="zh-CN" sz="2600" b="1" baseline="-25000" dirty="0"/>
              </a:p>
            </p:txBody>
          </p:sp>
          <p:sp>
            <p:nvSpPr>
              <p:cNvPr id="7" name="Text Box 7">
                <a:extLst>
                  <a:ext uri="{FF2B5EF4-FFF2-40B4-BE49-F238E27FC236}">
                    <a16:creationId xmlns:a16="http://schemas.microsoft.com/office/drawing/2014/main" id="{2B50CBC8-45E0-4C2F-86F1-C45D722881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" y="2016"/>
                <a:ext cx="3006" cy="1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200" b="1" baseline="-25000" dirty="0"/>
                  <a:t>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12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21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22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i1</a:t>
                </a:r>
                <a:r>
                  <a:rPr lang="en-US" altLang="zh-CN" sz="2200" b="1" dirty="0"/>
                  <a:t>      a</a:t>
                </a:r>
                <a:r>
                  <a:rPr lang="en-US" altLang="zh-CN" sz="2200" b="1" baseline="-25000" dirty="0"/>
                  <a:t>i2 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solidFill>
                      <a:srgbClr val="00B050"/>
                    </a:solidFill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solidFill>
                      <a:srgbClr val="00B050"/>
                    </a:solidFill>
                    <a:ea typeface="黑体" panose="02010609060101010101" pitchFamily="49" charset="-122"/>
                  </a:rPr>
                  <a:t>ij</a:t>
                </a:r>
                <a:r>
                  <a:rPr lang="en-US" altLang="zh-CN" sz="2200" b="1" baseline="-25000" dirty="0">
                    <a:solidFill>
                      <a:srgbClr val="00B050"/>
                    </a:solidFill>
                    <a:ea typeface="黑体" panose="02010609060101010101" pitchFamily="49" charset="-122"/>
                  </a:rPr>
                  <a:t> 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m1</a:t>
                </a:r>
                <a:r>
                  <a:rPr lang="en-US" altLang="zh-CN" sz="2200" b="1" dirty="0"/>
                  <a:t>    a</a:t>
                </a:r>
                <a:r>
                  <a:rPr lang="en-US" altLang="zh-CN" sz="2200" b="1" baseline="-25000" dirty="0"/>
                  <a:t>m2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8" name="AutoShape 8">
                <a:extLst>
                  <a:ext uri="{FF2B5EF4-FFF2-40B4-BE49-F238E27FC236}">
                    <a16:creationId xmlns:a16="http://schemas.microsoft.com/office/drawing/2014/main" id="{90EC832F-3BF5-4C90-8E27-A4F308258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920"/>
                <a:ext cx="144" cy="2064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" name="Text Box 16">
              <a:extLst>
                <a:ext uri="{FF2B5EF4-FFF2-40B4-BE49-F238E27FC236}">
                  <a16:creationId xmlns:a16="http://schemas.microsoft.com/office/drawing/2014/main" id="{62DF8BC3-3DE1-4F95-BEFE-B6F9C91D8A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6600" y="2263943"/>
              <a:ext cx="533400" cy="10156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>
                <a:spcBef>
                  <a:spcPct val="50000"/>
                </a:spcBef>
                <a:defRPr b="1">
                  <a:solidFill>
                    <a:schemeClr val="accent6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</a:p>
            <a:p>
              <a:r>
                <a:rPr lang="en-US" altLang="zh-CN" dirty="0">
                  <a:solidFill>
                    <a:srgbClr val="FF0000"/>
                  </a:solidFill>
                </a:rPr>
                <a:t>=</a:t>
              </a:r>
            </a:p>
          </p:txBody>
        </p:sp>
        <p:sp>
          <p:nvSpPr>
            <p:cNvPr id="10" name="Text Box 18">
              <a:extLst>
                <a:ext uri="{FF2B5EF4-FFF2-40B4-BE49-F238E27FC236}">
                  <a16:creationId xmlns:a16="http://schemas.microsoft.com/office/drawing/2014/main" id="{577417E0-4D11-449C-AD8E-3FED4FA1DE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6600" y="3352800"/>
              <a:ext cx="990600" cy="30777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1</a:t>
              </a: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</a:t>
              </a: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┇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 err="1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i</a:t>
              </a:r>
              <a:endPara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┇</a:t>
              </a:r>
              <a:endPara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algn="l">
                <a:spcBef>
                  <a:spcPts val="12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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m</a:t>
              </a:r>
              <a:endPara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17F6A67-F755-4B04-87DF-0DF29EB01826}"/>
                </a:ext>
              </a:extLst>
            </p:cNvPr>
            <p:cNvCxnSpPr/>
            <p:nvPr/>
          </p:nvCxnSpPr>
          <p:spPr bwMode="auto">
            <a:xfrm flipH="1">
              <a:off x="10363200" y="3657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E0D697B-0608-4BCA-AECD-AB0EE394F47D}"/>
                </a:ext>
              </a:extLst>
            </p:cNvPr>
            <p:cNvCxnSpPr/>
            <p:nvPr/>
          </p:nvCxnSpPr>
          <p:spPr bwMode="auto">
            <a:xfrm flipH="1">
              <a:off x="10363200" y="41910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7ECE79B8-0AEF-4ABF-A4DA-BC08717401D0}"/>
                </a:ext>
              </a:extLst>
            </p:cNvPr>
            <p:cNvCxnSpPr/>
            <p:nvPr/>
          </p:nvCxnSpPr>
          <p:spPr bwMode="auto">
            <a:xfrm flipH="1">
              <a:off x="10363200" y="51816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7E5328E7-240C-49D3-8295-477311B1EB49}"/>
                </a:ext>
              </a:extLst>
            </p:cNvPr>
            <p:cNvCxnSpPr/>
            <p:nvPr/>
          </p:nvCxnSpPr>
          <p:spPr bwMode="auto">
            <a:xfrm flipH="1">
              <a:off x="10363200" y="6172200"/>
              <a:ext cx="457200" cy="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63E28A5F-15AA-4ED6-9F9C-3B55EF6D0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676400"/>
            <a:ext cx="7086600" cy="52322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ts val="0"/>
              </a:spcBef>
            </a:pP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800" b="1" i="1" dirty="0">
                <a:solidFill>
                  <a:srgbClr val="C00000"/>
                </a:solidFill>
                <a:highlight>
                  <a:srgbClr val="00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kumimoji="1" lang="en-US" altLang="zh-CN" sz="2800" b="1" i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024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二维数组地址计算</a:t>
            </a:r>
            <a:r>
              <a:rPr lang="en-US" altLang="zh-CN" dirty="0"/>
              <a:t>-</a:t>
            </a:r>
            <a:r>
              <a:rPr lang="zh-CN" altLang="en-US" dirty="0"/>
              <a:t>列主序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BD1D5A9-AF8E-4B77-B408-1B5FCCA6632C}"/>
              </a:ext>
            </a:extLst>
          </p:cNvPr>
          <p:cNvGrpSpPr/>
          <p:nvPr/>
        </p:nvGrpSpPr>
        <p:grpSpPr>
          <a:xfrm>
            <a:off x="2133600" y="2264715"/>
            <a:ext cx="6705596" cy="4059885"/>
            <a:chOff x="685801" y="2309988"/>
            <a:chExt cx="6705596" cy="4059885"/>
          </a:xfrm>
        </p:grpSpPr>
        <p:grpSp>
          <p:nvGrpSpPr>
            <p:cNvPr id="5" name="Group 9">
              <a:extLst>
                <a:ext uri="{FF2B5EF4-FFF2-40B4-BE49-F238E27FC236}">
                  <a16:creationId xmlns:a16="http://schemas.microsoft.com/office/drawing/2014/main" id="{0930F9A3-934E-4673-BDE2-A138FCA000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5801" y="3093271"/>
              <a:ext cx="6324600" cy="3276602"/>
              <a:chOff x="576" y="1920"/>
              <a:chExt cx="3984" cy="2064"/>
            </a:xfrm>
          </p:grpSpPr>
          <p:sp>
            <p:nvSpPr>
              <p:cNvPr id="6" name="AutoShape 5">
                <a:extLst>
                  <a:ext uri="{FF2B5EF4-FFF2-40B4-BE49-F238E27FC236}">
                    <a16:creationId xmlns:a16="http://schemas.microsoft.com/office/drawing/2014/main" id="{BB089E22-A726-4583-AAC4-D95674C86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1920"/>
                <a:ext cx="162" cy="2064"/>
              </a:xfrm>
              <a:prstGeom prst="leftBracket">
                <a:avLst>
                  <a:gd name="adj" fmla="val 2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" name="Text Box 6">
                <a:extLst>
                  <a:ext uri="{FF2B5EF4-FFF2-40B4-BE49-F238E27FC236}">
                    <a16:creationId xmlns:a16="http://schemas.microsoft.com/office/drawing/2014/main" id="{E2699C35-A707-4FAC-9AF4-41E8BC4FA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688"/>
                <a:ext cx="720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600" b="1" dirty="0" err="1"/>
                  <a:t>A</a:t>
                </a:r>
                <a:r>
                  <a:rPr lang="en-US" altLang="zh-CN" sz="2600" b="1" baseline="-25000" dirty="0" err="1"/>
                  <a:t>m×n</a:t>
                </a:r>
                <a:r>
                  <a:rPr lang="en-US" altLang="zh-CN" sz="2600" b="1" dirty="0"/>
                  <a:t>=</a:t>
                </a:r>
                <a:endParaRPr lang="en-US" altLang="zh-CN" sz="2600" b="1" baseline="-25000" dirty="0"/>
              </a:p>
            </p:txBody>
          </p:sp>
          <p:sp>
            <p:nvSpPr>
              <p:cNvPr id="8" name="Text Box 7">
                <a:extLst>
                  <a:ext uri="{FF2B5EF4-FFF2-40B4-BE49-F238E27FC236}">
                    <a16:creationId xmlns:a16="http://schemas.microsoft.com/office/drawing/2014/main" id="{FF3A84C7-B5DE-44F7-A5EF-C530301829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58" y="2016"/>
                <a:ext cx="3006" cy="18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11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12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1n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21</a:t>
                </a:r>
                <a:r>
                  <a:rPr lang="en-US" altLang="zh-CN" sz="2200" b="1" dirty="0"/>
                  <a:t>     a</a:t>
                </a:r>
                <a:r>
                  <a:rPr lang="en-US" altLang="zh-CN" sz="2200" b="1" baseline="-25000" dirty="0"/>
                  <a:t>22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2j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a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2n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i1</a:t>
                </a:r>
                <a:r>
                  <a:rPr lang="en-US" altLang="zh-CN" sz="2200" b="1" dirty="0"/>
                  <a:t>      a</a:t>
                </a:r>
                <a:r>
                  <a:rPr lang="en-US" altLang="zh-CN" sz="2200" b="1" baseline="-25000" dirty="0"/>
                  <a:t>i2  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solidFill>
                      <a:srgbClr val="00B050"/>
                    </a:solidFill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solidFill>
                      <a:srgbClr val="00B050"/>
                    </a:solidFill>
                    <a:ea typeface="黑体" panose="02010609060101010101" pitchFamily="49" charset="-122"/>
                  </a:rPr>
                  <a:t>ij</a:t>
                </a:r>
                <a:r>
                  <a:rPr lang="en-US" altLang="zh-CN" sz="2200" b="1" baseline="-25000" dirty="0">
                    <a:solidFill>
                      <a:srgbClr val="00B050"/>
                    </a:solidFill>
                    <a:ea typeface="黑体" panose="02010609060101010101" pitchFamily="49" charset="-122"/>
                  </a:rPr>
                  <a:t>  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in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>
                    <a:ea typeface="黑体" panose="02010609060101010101" pitchFamily="49" charset="-122"/>
                  </a:rPr>
                  <a:t>┇       ┇</a:t>
                </a:r>
                <a:endParaRPr lang="en-US" altLang="zh-CN" sz="2200" b="1" dirty="0"/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2200" b="1" dirty="0"/>
                  <a:t>a</a:t>
                </a:r>
                <a:r>
                  <a:rPr lang="en-US" altLang="zh-CN" sz="2200" b="1" baseline="-25000" dirty="0"/>
                  <a:t>m1</a:t>
                </a:r>
                <a:r>
                  <a:rPr lang="en-US" altLang="zh-CN" sz="2200" b="1" dirty="0"/>
                  <a:t>    a</a:t>
                </a:r>
                <a:r>
                  <a:rPr lang="en-US" altLang="zh-CN" sz="2200" b="1" baseline="-25000" dirty="0"/>
                  <a:t>m2        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mj</a:t>
                </a:r>
                <a:r>
                  <a:rPr lang="en-US" altLang="zh-CN" sz="2200" b="1" baseline="-25000" dirty="0">
                    <a:ea typeface="黑体" panose="02010609060101010101" pitchFamily="49" charset="-122"/>
                  </a:rPr>
                  <a:t>            </a:t>
                </a:r>
                <a:r>
                  <a:rPr lang="en-US" altLang="zh-CN" sz="2200" b="1" baseline="-25000" dirty="0"/>
                  <a:t> </a:t>
                </a:r>
                <a:r>
                  <a:rPr lang="en-US" altLang="zh-CN" sz="2200" b="1" dirty="0">
                    <a:ea typeface="黑体" panose="02010609060101010101" pitchFamily="49" charset="-122"/>
                  </a:rPr>
                  <a:t>┅       </a:t>
                </a:r>
                <a:r>
                  <a:rPr lang="en-US" altLang="zh-CN" sz="2200" b="1" dirty="0" err="1">
                    <a:ea typeface="黑体" panose="02010609060101010101" pitchFamily="49" charset="-122"/>
                  </a:rPr>
                  <a:t>a</a:t>
                </a:r>
                <a:r>
                  <a:rPr lang="en-US" altLang="zh-CN" sz="2200" b="1" baseline="-25000" dirty="0" err="1">
                    <a:ea typeface="黑体" panose="02010609060101010101" pitchFamily="49" charset="-122"/>
                  </a:rPr>
                  <a:t>mn</a:t>
                </a:r>
                <a:endParaRPr lang="en-US" altLang="zh-CN" sz="2200" b="1" baseline="-25000" dirty="0">
                  <a:ea typeface="黑体" panose="02010609060101010101" pitchFamily="49" charset="-122"/>
                </a:endParaRPr>
              </a:p>
            </p:txBody>
          </p:sp>
          <p:sp>
            <p:nvSpPr>
              <p:cNvPr id="9" name="AutoShape 8">
                <a:extLst>
                  <a:ext uri="{FF2B5EF4-FFF2-40B4-BE49-F238E27FC236}">
                    <a16:creationId xmlns:a16="http://schemas.microsoft.com/office/drawing/2014/main" id="{3B6EB145-DB56-401D-AC1F-36AF945C7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1920"/>
                <a:ext cx="144" cy="2064"/>
              </a:xfrm>
              <a:prstGeom prst="rightBracket">
                <a:avLst>
                  <a:gd name="adj" fmla="val 258333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" name="Text Box 7">
              <a:extLst>
                <a:ext uri="{FF2B5EF4-FFF2-40B4-BE49-F238E27FC236}">
                  <a16:creationId xmlns:a16="http://schemas.microsoft.com/office/drawing/2014/main" id="{F61ED368-B469-4F30-8D7C-16BBF619B5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600" y="2309988"/>
              <a:ext cx="640079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 =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   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1 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2        </a:t>
              </a: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┅ </a:t>
              </a:r>
              <a:r>
                <a:rPr lang="en-US" altLang="zh-CN" sz="1600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j         </a:t>
              </a:r>
              <a:r>
                <a:rPr lang="en-US" altLang="zh-CN" b="1" dirty="0">
                  <a:solidFill>
                    <a:srgbClr val="FF0000"/>
                  </a:solidFill>
                  <a:ea typeface="黑体" panose="02010609060101010101" pitchFamily="49" charset="-122"/>
                </a:rPr>
                <a:t> ┅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      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n    </a:t>
              </a:r>
              <a:r>
                <a:rPr lang="en-US" altLang="zh-CN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)</a:t>
              </a:r>
              <a:endPara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71751188-C332-419E-84EB-2DDF48DFD8BA}"/>
                </a:ext>
              </a:extLst>
            </p:cNvPr>
            <p:cNvCxnSpPr/>
            <p:nvPr/>
          </p:nvCxnSpPr>
          <p:spPr bwMode="auto">
            <a:xfrm>
              <a:off x="23622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8841234-AC9A-449B-AE7D-934E3B802000}"/>
                </a:ext>
              </a:extLst>
            </p:cNvPr>
            <p:cNvCxnSpPr/>
            <p:nvPr/>
          </p:nvCxnSpPr>
          <p:spPr bwMode="auto">
            <a:xfrm>
              <a:off x="30480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C5B102A-A4D6-4781-B7EF-8ECBB867D7BD}"/>
                </a:ext>
              </a:extLst>
            </p:cNvPr>
            <p:cNvCxnSpPr/>
            <p:nvPr/>
          </p:nvCxnSpPr>
          <p:spPr bwMode="auto">
            <a:xfrm>
              <a:off x="46482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B0012BE-0261-4994-B558-1FFA7E1123BD}"/>
                </a:ext>
              </a:extLst>
            </p:cNvPr>
            <p:cNvCxnSpPr/>
            <p:nvPr/>
          </p:nvCxnSpPr>
          <p:spPr bwMode="auto">
            <a:xfrm>
              <a:off x="6324601" y="2828803"/>
              <a:ext cx="0" cy="416868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  <p:sp>
        <p:nvSpPr>
          <p:cNvPr id="17" name="TextBox 9">
            <a:extLst>
              <a:ext uri="{FF2B5EF4-FFF2-40B4-BE49-F238E27FC236}">
                <a16:creationId xmlns:a16="http://schemas.microsoft.com/office/drawing/2014/main" id="{FA109003-D31D-40CF-AD56-9BCFE5BA3FA5}"/>
              </a:ext>
            </a:extLst>
          </p:cNvPr>
          <p:cNvSpPr txBox="1"/>
          <p:nvPr/>
        </p:nvSpPr>
        <p:spPr>
          <a:xfrm>
            <a:off x="2466974" y="1403685"/>
            <a:ext cx="7110434" cy="523220"/>
          </a:xfrm>
          <a:prstGeom prst="rect">
            <a:avLst/>
          </a:prstGeom>
          <a:solidFill>
            <a:srgbClr val="FFFF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sz="2800" b="1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30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sz="2800" b="1" i="1" dirty="0">
                <a:solidFill>
                  <a:srgbClr val="C00000"/>
                </a:solidFill>
                <a:highlight>
                  <a:srgbClr val="00FF00"/>
                </a:highlight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sz="2800" b="1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sz="2800" b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*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78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10363200" cy="685800"/>
          </a:xfrm>
        </p:spPr>
        <p:txBody>
          <a:bodyPr/>
          <a:lstStyle/>
          <a:p>
            <a:r>
              <a:rPr lang="zh-CN" altLang="en-US" dirty="0"/>
              <a:t>三维数组地址计算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592EA-51D1-472D-939B-F1631C32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543" y="1172688"/>
            <a:ext cx="11049000" cy="2256312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B050"/>
                </a:solidFill>
              </a:rPr>
              <a:t>行</a:t>
            </a:r>
            <a:r>
              <a:rPr lang="zh-CN" altLang="en-US" sz="2400" dirty="0"/>
              <a:t>主序：从最后一个下标（纵下标）开始变换（</a:t>
            </a:r>
            <a:r>
              <a:rPr lang="zh-CN" altLang="en-US" sz="2400" dirty="0">
                <a:solidFill>
                  <a:srgbClr val="00B050"/>
                </a:solidFill>
              </a:rPr>
              <a:t>垂直行切</a:t>
            </a:r>
            <a:r>
              <a:rPr lang="en-US" altLang="zh-CN" sz="2400" dirty="0"/>
              <a:t>4*2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12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12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13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13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14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a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14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… a</a:t>
            </a:r>
            <a:r>
              <a:rPr lang="en-US" altLang="zh-CN" sz="2400" baseline="-25000" dirty="0"/>
              <a:t>331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332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341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342</a:t>
            </a:r>
            <a:r>
              <a:rPr lang="en-US" altLang="zh-CN" sz="24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sz="2400" dirty="0">
                <a:solidFill>
                  <a:srgbClr val="00B050"/>
                </a:solidFill>
              </a:rPr>
              <a:t>纵</a:t>
            </a:r>
            <a:r>
              <a:rPr lang="zh-CN" altLang="en-US" sz="2400" dirty="0"/>
              <a:t>主序：从第一个下标（行下标）开始变换（</a:t>
            </a:r>
            <a:r>
              <a:rPr lang="zh-CN" altLang="en-US" sz="2400" dirty="0">
                <a:solidFill>
                  <a:srgbClr val="00B050"/>
                </a:solidFill>
              </a:rPr>
              <a:t>垂直纵切</a:t>
            </a:r>
            <a:r>
              <a:rPr lang="en-US" altLang="zh-CN" sz="2400" dirty="0"/>
              <a:t>3*4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11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21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31 </a:t>
            </a:r>
            <a:r>
              <a:rPr lang="en-US" altLang="zh-CN" sz="2400" dirty="0"/>
              <a:t> …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32</a:t>
            </a:r>
            <a:r>
              <a:rPr lang="en-US" altLang="zh-CN" sz="2400" dirty="0"/>
              <a:t> a</a:t>
            </a:r>
            <a:r>
              <a:rPr lang="en-US" altLang="zh-CN" sz="2400" baseline="-25000" dirty="0"/>
              <a:t>1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3</a:t>
            </a:r>
            <a:r>
              <a:rPr lang="en-US" altLang="zh-CN" sz="2400" baseline="-25000" dirty="0">
                <a:solidFill>
                  <a:srgbClr val="C00000"/>
                </a:solidFill>
              </a:rPr>
              <a:t>42</a:t>
            </a:r>
            <a:r>
              <a:rPr lang="en-US" altLang="zh-CN" sz="2400" dirty="0"/>
              <a:t> </a:t>
            </a:r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835D1-D5DB-45FC-A9BA-64B0DEEA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3558832"/>
            <a:ext cx="5953316" cy="301752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9276724-D6FC-4E8A-80CA-F1E4945A8311}"/>
              </a:ext>
            </a:extLst>
          </p:cNvPr>
          <p:cNvSpPr/>
          <p:nvPr/>
        </p:nvSpPr>
        <p:spPr>
          <a:xfrm>
            <a:off x="7315200" y="4805982"/>
            <a:ext cx="4152099" cy="52322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3132E"/>
                </a:solidFill>
              </a:rPr>
              <a:t>规则可以推广到</a:t>
            </a:r>
            <a:r>
              <a:rPr lang="zh-CN" altLang="en-US" sz="2800" b="1" dirty="0">
                <a:solidFill>
                  <a:srgbClr val="00B050"/>
                </a:solidFill>
              </a:rPr>
              <a:t>多维</a:t>
            </a:r>
            <a:r>
              <a:rPr lang="zh-CN" altLang="en-US" sz="2800" b="1" dirty="0">
                <a:solidFill>
                  <a:srgbClr val="F3132E"/>
                </a:solidFill>
              </a:rPr>
              <a:t>数组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8723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54F7A3-9A5B-4306-9CC0-004DFBEF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0592EA-51D1-472D-939B-F1631C328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6800"/>
            <a:ext cx="11582400" cy="2209800"/>
          </a:xfrm>
        </p:spPr>
        <p:txBody>
          <a:bodyPr/>
          <a:lstStyle/>
          <a:p>
            <a:r>
              <a:rPr lang="en-US" altLang="zh-CN" dirty="0" err="1"/>
              <a:t>A</a:t>
            </a:r>
            <a:r>
              <a:rPr lang="en-US" altLang="zh-CN" baseline="-25000" dirty="0" err="1"/>
              <a:t>m×n×r</a:t>
            </a:r>
            <a:endParaRPr lang="en-US" altLang="zh-CN" baseline="-25000" dirty="0"/>
          </a:p>
          <a:p>
            <a:r>
              <a:rPr lang="zh-CN" altLang="en-US" dirty="0"/>
              <a:t>行主序：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111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lang="en-US" altLang="zh-CN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i="1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n*r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</a:t>
            </a:r>
            <a:r>
              <a:rPr kumimoji="1" lang="zh-CN" altLang="en-US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1)] 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kumimoji="1" lang="en-US" altLang="zh-CN" i="1" dirty="0">
              <a:solidFill>
                <a:srgbClr val="C00000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r>
              <a:rPr lang="zh-CN" altLang="en-US" dirty="0"/>
              <a:t>纵主序：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LOC(</a:t>
            </a:r>
            <a:r>
              <a:rPr kumimoji="1" lang="en-US" altLang="zh-CN" i="1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i="1" baseline="-25000" dirty="0" err="1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ijk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= LOC(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aseline="-25000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111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 + [(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kumimoji="1" lang="zh-CN" altLang="en-US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 </a:t>
            </a:r>
            <a:r>
              <a:rPr kumimoji="1" lang="en-US" altLang="zh-CN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+ (</a:t>
            </a:r>
            <a:r>
              <a:rPr kumimoji="1" lang="en-US" altLang="zh-CN" i="1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k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1) </a:t>
            </a:r>
            <a:r>
              <a:rPr kumimoji="1" lang="zh-CN" altLang="en-US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 </a:t>
            </a:r>
            <a:r>
              <a:rPr kumimoji="1" lang="en-US" altLang="zh-CN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kumimoji="1" lang="en-US" altLang="zh-CN" dirty="0">
                <a:solidFill>
                  <a:srgbClr val="00B05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] 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size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7A835D1-D5DB-45FC-A9BA-64B0DEEA0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279" y="3400425"/>
            <a:ext cx="622392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116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63D49-90A1-43F7-8832-720EFEF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</a:t>
            </a:r>
            <a:r>
              <a:rPr lang="zh-CN" altLang="en-US" dirty="0"/>
              <a:t>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CEF88-5618-4ABD-B411-C9D44CEA8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zh-CN" altLang="en-US" dirty="0"/>
              <a:t>第一维主序：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LOC (j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j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... , </a:t>
            </a:r>
            <a:r>
              <a:rPr lang="en-US" altLang="zh-CN" dirty="0" err="1">
                <a:latin typeface="Times New Roman" panose="02020603050405020304" pitchFamily="18" charset="0"/>
              </a:rPr>
              <a:t>j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) = LOC (1, 1, ... , 1) +   </a:t>
            </a:r>
          </a:p>
          <a:p>
            <a:pPr eaLnBrk="1" hangingPunct="1"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[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*...*b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- 1) </a:t>
            </a:r>
            <a:r>
              <a:rPr lang="en-US" altLang="zh-CN" dirty="0">
                <a:latin typeface="Times New Roman" panose="02020603050405020304" pitchFamily="18" charset="0"/>
              </a:rPr>
              <a:t>+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*...*b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- 1) </a:t>
            </a:r>
            <a:r>
              <a:rPr lang="en-US" altLang="zh-CN" dirty="0">
                <a:latin typeface="Times New Roman" panose="02020603050405020304" pitchFamily="18" charset="0"/>
              </a:rPr>
              <a:t>+ ... + b</a:t>
            </a:r>
            <a:r>
              <a:rPr lang="en-US" altLang="zh-CN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*(j</a:t>
            </a:r>
            <a:r>
              <a:rPr lang="en-US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n-1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- 1)</a:t>
            </a:r>
            <a:r>
              <a:rPr lang="en-US" altLang="zh-CN" dirty="0">
                <a:latin typeface="Times New Roman" panose="02020603050405020304" pitchFamily="18" charset="0"/>
              </a:rPr>
              <a:t>+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(</a:t>
            </a:r>
            <a:r>
              <a:rPr lang="en-US" altLang="zh-CN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j</a:t>
            </a:r>
            <a:r>
              <a:rPr lang="en-US" altLang="zh-CN" baseline="-25000" dirty="0" err="1">
                <a:highlight>
                  <a:srgbClr val="FFFF00"/>
                </a:highlight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highlight>
                  <a:srgbClr val="FFFF00"/>
                </a:highlight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highlight>
                  <a:srgbClr val="FFFF00"/>
                </a:highlight>
                <a:latin typeface="Times New Roman" panose="02020603050405020304" pitchFamily="18" charset="0"/>
              </a:rPr>
              <a:t>- 1) 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kumimoji="1" lang="zh-CN" altLang="en-US" dirty="0">
                <a:solidFill>
                  <a:srgbClr val="C0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* </a:t>
            </a:r>
            <a:r>
              <a:rPr lang="en-US" altLang="zh-CN" dirty="0">
                <a:latin typeface="Times New Roman" panose="02020603050405020304" pitchFamily="18" charset="0"/>
              </a:rPr>
              <a:t>size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894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383049-0A34-4F44-8036-1EEF4840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 </a:t>
            </a:r>
            <a:r>
              <a:rPr lang="zh-CN" altLang="en-US" dirty="0"/>
              <a:t>特殊矩阵的压缩存储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5CDAD-605E-458D-88AD-F1E8734A4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在高级程序设计语言里面，矩阵通常采用二维数组表示。</a:t>
            </a:r>
            <a:endParaRPr lang="en-US" altLang="zh-CN" sz="28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>
                <a:solidFill>
                  <a:srgbClr val="00B050"/>
                </a:solidFill>
              </a:rPr>
              <a:t>特殊矩阵</a:t>
            </a:r>
            <a:r>
              <a:rPr lang="zh-CN" altLang="en-US" sz="2800" dirty="0"/>
              <a:t>可采用</a:t>
            </a:r>
            <a:r>
              <a:rPr lang="zh-CN" altLang="en-US" sz="2800" dirty="0">
                <a:solidFill>
                  <a:srgbClr val="00B050"/>
                </a:solidFill>
              </a:rPr>
              <a:t>压缩存储</a:t>
            </a:r>
            <a:r>
              <a:rPr lang="zh-CN" altLang="en-US" sz="2800" dirty="0"/>
              <a:t>的方式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元素分布</a:t>
            </a:r>
            <a:r>
              <a:rPr lang="zh-CN" altLang="en-US" sz="2800" dirty="0">
                <a:solidFill>
                  <a:srgbClr val="00B050"/>
                </a:solidFill>
              </a:rPr>
              <a:t>有规律</a:t>
            </a:r>
            <a:r>
              <a:rPr lang="zh-CN" altLang="en-US" sz="2800" dirty="0"/>
              <a:t>的矩阵，</a:t>
            </a:r>
            <a:r>
              <a:rPr lang="zh-CN" altLang="en-US" sz="2800" dirty="0">
                <a:solidFill>
                  <a:srgbClr val="00B050"/>
                </a:solidFill>
              </a:rPr>
              <a:t>按规律</a:t>
            </a:r>
            <a:r>
              <a:rPr lang="zh-CN" altLang="en-US" sz="2800" dirty="0"/>
              <a:t>实现压缩储存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非零元素少的</a:t>
            </a:r>
            <a:r>
              <a:rPr lang="zh-CN" altLang="en-US" sz="2800" dirty="0">
                <a:solidFill>
                  <a:srgbClr val="00B050"/>
                </a:solidFill>
              </a:rPr>
              <a:t>稀疏矩阵</a:t>
            </a:r>
            <a:r>
              <a:rPr lang="zh-CN" altLang="en-US" sz="2800" dirty="0"/>
              <a:t>，采用</a:t>
            </a:r>
            <a:r>
              <a:rPr lang="zh-CN" altLang="en-US" sz="2800" dirty="0">
                <a:solidFill>
                  <a:srgbClr val="00B050"/>
                </a:solidFill>
              </a:rPr>
              <a:t>存非零元素</a:t>
            </a:r>
            <a:r>
              <a:rPr lang="zh-CN" altLang="en-US" sz="2800" dirty="0"/>
              <a:t>实现压缩存储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479736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E6A99-4468-466D-A1BF-884729FA3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5.3.1 </a:t>
            </a:r>
            <a:r>
              <a:rPr lang="zh-CN" altLang="en-US" dirty="0"/>
              <a:t>特殊矩阵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D71E8F-2764-48DE-A263-6D1BC027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11582400" cy="5181600"/>
          </a:xfrm>
        </p:spPr>
        <p:txBody>
          <a:bodyPr/>
          <a:lstStyle/>
          <a:p>
            <a:r>
              <a:rPr lang="zh-CN" altLang="en-US" sz="2800" dirty="0"/>
              <a:t>三角矩阵（</a:t>
            </a:r>
            <a:r>
              <a:rPr lang="en-US" altLang="zh-CN" sz="2800" dirty="0"/>
              <a:t> n</a:t>
            </a:r>
            <a:r>
              <a:rPr lang="zh-CN" altLang="en-US" sz="2800" dirty="0"/>
              <a:t>阶矩阵）</a:t>
            </a:r>
            <a:endParaRPr lang="en-US" altLang="zh-CN" sz="2800" dirty="0"/>
          </a:p>
          <a:p>
            <a:pPr lvl="1"/>
            <a:r>
              <a:rPr lang="zh-CN" altLang="en-US" sz="2800" dirty="0">
                <a:solidFill>
                  <a:srgbClr val="00B050"/>
                </a:solidFill>
              </a:rPr>
              <a:t>下三角</a:t>
            </a:r>
            <a:r>
              <a:rPr lang="zh-CN" altLang="en-US" sz="2800" dirty="0"/>
              <a:t>矩阵：若当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&lt;j</a:t>
            </a:r>
            <a:r>
              <a:rPr lang="zh-CN" altLang="en-US" sz="2800" dirty="0"/>
              <a:t>时，有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=0</a:t>
            </a:r>
          </a:p>
          <a:p>
            <a:pPr lvl="1"/>
            <a:r>
              <a:rPr lang="zh-CN" altLang="en-US" sz="2800" dirty="0">
                <a:solidFill>
                  <a:srgbClr val="00B050"/>
                </a:solidFill>
              </a:rPr>
              <a:t>上三角</a:t>
            </a:r>
            <a:r>
              <a:rPr lang="zh-CN" altLang="en-US" sz="2800" dirty="0"/>
              <a:t>矩阵：若当 </a:t>
            </a:r>
            <a:r>
              <a:rPr lang="en-US" altLang="zh-CN" sz="2800" dirty="0" err="1"/>
              <a:t>i</a:t>
            </a:r>
            <a:r>
              <a:rPr lang="en-US" altLang="zh-CN" sz="2800" dirty="0"/>
              <a:t>&gt;j</a:t>
            </a:r>
            <a:r>
              <a:rPr lang="zh-CN" altLang="en-US" sz="2800" dirty="0"/>
              <a:t>时，有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=0</a:t>
            </a:r>
          </a:p>
          <a:p>
            <a:pPr lvl="1"/>
            <a:r>
              <a:rPr lang="zh-CN" altLang="en-US" sz="2800" dirty="0">
                <a:solidFill>
                  <a:srgbClr val="00B050"/>
                </a:solidFill>
              </a:rPr>
              <a:t>对称</a:t>
            </a:r>
            <a:r>
              <a:rPr lang="zh-CN" altLang="en-US" sz="2800" dirty="0"/>
              <a:t>矩阵：若矩阵中的所有元素均满足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ij</a:t>
            </a:r>
            <a:r>
              <a:rPr lang="en-US" altLang="zh-CN" sz="2800" dirty="0"/>
              <a:t>=</a:t>
            </a:r>
            <a:r>
              <a:rPr lang="en-US" altLang="zh-CN" sz="2800" dirty="0" err="1"/>
              <a:t>a</a:t>
            </a:r>
            <a:r>
              <a:rPr lang="en-US" altLang="zh-CN" sz="2800" baseline="-25000" dirty="0" err="1"/>
              <a:t>ji</a:t>
            </a:r>
            <a:r>
              <a:rPr lang="zh-CN" altLang="en-US" sz="2800" dirty="0"/>
              <a:t> 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29630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DAEBD-A967-4D7C-8A97-71C9AF69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08FE7B-0D94-44AB-9A36-54A941AEE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02" y="1256923"/>
            <a:ext cx="7239000" cy="5181600"/>
          </a:xfrm>
        </p:spPr>
        <p:txBody>
          <a:bodyPr/>
          <a:lstStyle/>
          <a:p>
            <a:r>
              <a:rPr lang="zh-CN" altLang="en-US" dirty="0"/>
              <a:t>按“</a:t>
            </a:r>
            <a:r>
              <a:rPr lang="zh-CN" altLang="en-US" dirty="0">
                <a:solidFill>
                  <a:srgbClr val="00B050"/>
                </a:solidFill>
              </a:rPr>
              <a:t>行序</a:t>
            </a:r>
            <a:r>
              <a:rPr lang="zh-CN" altLang="en-US" dirty="0"/>
              <a:t>为主序”进行存储，得到的序列为：</a:t>
            </a:r>
            <a:r>
              <a:rPr lang="en-US" altLang="zh-CN" dirty="0"/>
              <a:t>a</a:t>
            </a:r>
            <a:r>
              <a:rPr lang="en-US" altLang="zh-CN" baseline="-30000" dirty="0"/>
              <a:t>11</a:t>
            </a:r>
            <a:r>
              <a:rPr lang="en-US" altLang="zh-CN" dirty="0"/>
              <a:t>,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30000" dirty="0">
                <a:solidFill>
                  <a:srgbClr val="00B050"/>
                </a:solidFill>
              </a:rPr>
              <a:t>21</a:t>
            </a:r>
            <a:r>
              <a:rPr lang="en-US" altLang="zh-CN" dirty="0">
                <a:solidFill>
                  <a:srgbClr val="00B050"/>
                </a:solidFill>
              </a:rPr>
              <a:t>,a</a:t>
            </a:r>
            <a:r>
              <a:rPr lang="en-US" altLang="zh-CN" baseline="-30000" dirty="0">
                <a:solidFill>
                  <a:srgbClr val="00B050"/>
                </a:solidFill>
              </a:rPr>
              <a:t>22</a:t>
            </a:r>
            <a:r>
              <a:rPr lang="en-US" altLang="zh-CN" dirty="0"/>
              <a:t>,</a:t>
            </a:r>
            <a:r>
              <a:rPr lang="en-US" altLang="zh-CN" dirty="0">
                <a:highlight>
                  <a:srgbClr val="FFFF00"/>
                </a:highlight>
              </a:rPr>
              <a:t>a</a:t>
            </a:r>
            <a:r>
              <a:rPr lang="en-US" altLang="zh-CN" baseline="-30000" dirty="0">
                <a:highlight>
                  <a:srgbClr val="FFFF00"/>
                </a:highlight>
              </a:rPr>
              <a:t>31</a:t>
            </a:r>
            <a:r>
              <a:rPr lang="en-US" altLang="zh-CN" dirty="0">
                <a:highlight>
                  <a:srgbClr val="FFFF00"/>
                </a:highlight>
              </a:rPr>
              <a:t>,a</a:t>
            </a:r>
            <a:r>
              <a:rPr lang="en-US" altLang="zh-CN" baseline="-30000" dirty="0">
                <a:highlight>
                  <a:srgbClr val="FFFF00"/>
                </a:highlight>
              </a:rPr>
              <a:t>32</a:t>
            </a:r>
            <a:r>
              <a:rPr lang="en-US" altLang="zh-CN" dirty="0">
                <a:highlight>
                  <a:srgbClr val="FFFF00"/>
                </a:highlight>
              </a:rPr>
              <a:t>,a</a:t>
            </a:r>
            <a:r>
              <a:rPr lang="en-US" altLang="zh-CN" baseline="-30000" dirty="0">
                <a:highlight>
                  <a:srgbClr val="FFFF00"/>
                </a:highlight>
              </a:rPr>
              <a:t>33</a:t>
            </a:r>
            <a:r>
              <a:rPr lang="en-US" altLang="zh-CN" dirty="0"/>
              <a:t>…</a:t>
            </a:r>
            <a:r>
              <a:rPr lang="en-US" altLang="zh-CN" dirty="0">
                <a:solidFill>
                  <a:srgbClr val="0070C0"/>
                </a:solidFill>
              </a:rPr>
              <a:t>a</a:t>
            </a:r>
            <a:r>
              <a:rPr lang="en-US" altLang="zh-CN" baseline="-30000" dirty="0">
                <a:solidFill>
                  <a:srgbClr val="0070C0"/>
                </a:solidFill>
              </a:rPr>
              <a:t>n1</a:t>
            </a:r>
            <a:r>
              <a:rPr lang="en-US" altLang="zh-CN" dirty="0">
                <a:solidFill>
                  <a:srgbClr val="0070C0"/>
                </a:solidFill>
              </a:rPr>
              <a:t>,a</a:t>
            </a:r>
            <a:r>
              <a:rPr lang="en-US" altLang="zh-CN" baseline="-30000" dirty="0">
                <a:solidFill>
                  <a:srgbClr val="0070C0"/>
                </a:solidFill>
              </a:rPr>
              <a:t>n2</a:t>
            </a:r>
            <a:r>
              <a:rPr lang="en-US" altLang="zh-CN" dirty="0">
                <a:solidFill>
                  <a:srgbClr val="0070C0"/>
                </a:solidFill>
              </a:rPr>
              <a:t>…</a:t>
            </a:r>
            <a:r>
              <a:rPr lang="en-US" altLang="zh-CN" dirty="0" err="1">
                <a:solidFill>
                  <a:srgbClr val="0070C0"/>
                </a:solidFill>
              </a:rPr>
              <a:t>a</a:t>
            </a:r>
            <a:r>
              <a:rPr lang="en-US" altLang="zh-CN" baseline="-30000" dirty="0" err="1">
                <a:solidFill>
                  <a:srgbClr val="0070C0"/>
                </a:solidFill>
              </a:rPr>
              <a:t>nn</a:t>
            </a:r>
            <a:endParaRPr lang="en-US" altLang="zh-CN" baseline="-30000" dirty="0">
              <a:solidFill>
                <a:srgbClr val="0070C0"/>
              </a:solidFill>
            </a:endParaRPr>
          </a:p>
          <a:p>
            <a:r>
              <a:rPr lang="zh-CN" altLang="en-US" dirty="0"/>
              <a:t>由于下三角矩阵的元素个数为</a:t>
            </a:r>
            <a:r>
              <a:rPr lang="en-US" altLang="zh-CN" dirty="0"/>
              <a:t>n(n+1)/2</a:t>
            </a:r>
            <a:r>
              <a:rPr lang="zh-CN" altLang="en-US" dirty="0"/>
              <a:t>，所以可压缩存储到一个大小为</a:t>
            </a:r>
            <a:r>
              <a:rPr lang="en-US" altLang="zh-CN" dirty="0"/>
              <a:t>n(n+1)/2</a:t>
            </a:r>
            <a:r>
              <a:rPr lang="zh-CN" altLang="en-US" dirty="0"/>
              <a:t>的一维数组中。</a:t>
            </a:r>
            <a:endParaRPr lang="en-US" altLang="zh-CN" dirty="0"/>
          </a:p>
          <a:p>
            <a:r>
              <a:rPr lang="zh-CN" altLang="en-US" dirty="0"/>
              <a:t>下三角矩阵中元素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3132E"/>
                </a:solidFill>
              </a:rPr>
              <a:t>i</a:t>
            </a:r>
            <a:r>
              <a:rPr lang="en-US" altLang="zh-CN" dirty="0">
                <a:solidFill>
                  <a:srgbClr val="F3132E"/>
                </a:solidFill>
              </a:rPr>
              <a:t>&gt;j</a:t>
            </a:r>
            <a:r>
              <a:rPr lang="en-US" altLang="zh-CN" dirty="0"/>
              <a:t>)</a:t>
            </a:r>
            <a:r>
              <a:rPr lang="zh-CN" altLang="en-US" dirty="0"/>
              <a:t>，在一维数组</a:t>
            </a:r>
            <a:r>
              <a:rPr lang="en-US" altLang="zh-CN" dirty="0"/>
              <a:t>A</a:t>
            </a:r>
            <a:r>
              <a:rPr lang="zh-CN" altLang="en-US" dirty="0"/>
              <a:t>中的位置为：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/>
              <a:t>LOC[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]= LOC[a</a:t>
            </a:r>
            <a:r>
              <a:rPr lang="en-US" altLang="zh-CN" baseline="-30000" dirty="0"/>
              <a:t>11</a:t>
            </a:r>
            <a:r>
              <a:rPr lang="en-US" altLang="zh-CN" dirty="0"/>
              <a:t>]+ </a:t>
            </a:r>
            <a:r>
              <a:rPr lang="en-US" altLang="zh-CN" dirty="0" err="1"/>
              <a:t>i</a:t>
            </a:r>
            <a:r>
              <a:rPr lang="en-US" altLang="zh-CN" dirty="0"/>
              <a:t> (</a:t>
            </a:r>
            <a:r>
              <a:rPr lang="en-US" altLang="zh-CN" dirty="0" err="1"/>
              <a:t>i</a:t>
            </a:r>
            <a:r>
              <a:rPr lang="en-US" altLang="zh-CN" dirty="0"/>
              <a:t> -1)/2+ j-1 </a:t>
            </a:r>
            <a:endParaRPr lang="zh-CN" altLang="en-US" dirty="0"/>
          </a:p>
        </p:txBody>
      </p:sp>
      <p:pic>
        <p:nvPicPr>
          <p:cNvPr id="4" name="内容占位符 9">
            <a:extLst>
              <a:ext uri="{FF2B5EF4-FFF2-40B4-BE49-F238E27FC236}">
                <a16:creationId xmlns:a16="http://schemas.microsoft.com/office/drawing/2014/main" id="{B2894B8B-E699-47F9-8544-A262A9D9C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1400" y="1524000"/>
            <a:ext cx="4580998" cy="2569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04682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D699D-4542-4D79-8690-E679A8B13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上三角矩阵和对称矩阵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EB7847-7370-4EA1-AE32-3EDEE036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dirty="0">
                <a:solidFill>
                  <a:srgbClr val="C00000"/>
                </a:solidFill>
              </a:rPr>
              <a:t>上三角矩阵</a:t>
            </a:r>
            <a:r>
              <a:rPr lang="zh-CN" altLang="en-US" dirty="0"/>
              <a:t>：将其压缩存储到一个大小为</a:t>
            </a:r>
            <a:r>
              <a:rPr lang="en-US" altLang="zh-CN" dirty="0"/>
              <a:t>n(n+1)/2</a:t>
            </a:r>
            <a:r>
              <a:rPr lang="zh-CN" altLang="en-US" dirty="0"/>
              <a:t>的一维数组</a:t>
            </a:r>
            <a:r>
              <a:rPr lang="en-US" altLang="zh-CN" dirty="0"/>
              <a:t>C</a:t>
            </a:r>
            <a:r>
              <a:rPr lang="zh-CN" altLang="en-US" dirty="0"/>
              <a:t>中。其中元素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(</a:t>
            </a:r>
            <a:r>
              <a:rPr lang="en-US" altLang="zh-CN" dirty="0" err="1">
                <a:solidFill>
                  <a:srgbClr val="F3132E"/>
                </a:solidFill>
              </a:rPr>
              <a:t>i</a:t>
            </a:r>
            <a:r>
              <a:rPr lang="en-US" altLang="zh-CN" dirty="0">
                <a:solidFill>
                  <a:srgbClr val="F3132E"/>
                </a:solidFill>
              </a:rPr>
              <a:t>&lt;j</a:t>
            </a:r>
            <a:r>
              <a:rPr lang="en-US" altLang="zh-CN" dirty="0"/>
              <a:t>)</a:t>
            </a:r>
            <a:r>
              <a:rPr lang="zh-CN" altLang="en-US" dirty="0"/>
              <a:t>在数组</a:t>
            </a:r>
            <a:r>
              <a:rPr lang="en-US" altLang="zh-CN" dirty="0"/>
              <a:t>C</a:t>
            </a:r>
            <a:r>
              <a:rPr lang="zh-CN" altLang="en-US" dirty="0"/>
              <a:t>中的存储位置为：</a:t>
            </a:r>
          </a:p>
          <a:p>
            <a:pPr lvl="1"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altLang="zh-CN" dirty="0"/>
              <a:t>Loc[</a:t>
            </a:r>
            <a:r>
              <a:rPr lang="en-US" altLang="zh-CN" dirty="0" err="1"/>
              <a:t>a</a:t>
            </a:r>
            <a:r>
              <a:rPr lang="en-US" altLang="zh-CN" baseline="-30000" dirty="0" err="1"/>
              <a:t>ij</a:t>
            </a:r>
            <a:r>
              <a:rPr lang="en-US" altLang="zh-CN" dirty="0"/>
              <a:t>]= Loc[a</a:t>
            </a:r>
            <a:r>
              <a:rPr lang="en-US" altLang="zh-CN" baseline="-30000" dirty="0"/>
              <a:t>11</a:t>
            </a:r>
            <a:r>
              <a:rPr lang="en-US" altLang="zh-CN" dirty="0"/>
              <a:t>] + j(j -1)/2 + </a:t>
            </a:r>
            <a:r>
              <a:rPr lang="en-US" altLang="zh-CN" dirty="0" err="1"/>
              <a:t>i</a:t>
            </a:r>
            <a:r>
              <a:rPr lang="en-US" altLang="zh-CN" dirty="0"/>
              <a:t> -1</a:t>
            </a:r>
          </a:p>
          <a:p>
            <a:pPr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>
                <a:solidFill>
                  <a:srgbClr val="C00000"/>
                </a:solidFill>
              </a:rPr>
              <a:t>对称矩阵</a:t>
            </a:r>
            <a:r>
              <a:rPr lang="zh-CN" altLang="en-US" sz="2400" dirty="0"/>
              <a:t>：其元素满足</a:t>
            </a:r>
            <a:r>
              <a:rPr lang="en-US" altLang="zh-CN" sz="2400" dirty="0" err="1">
                <a:solidFill>
                  <a:srgbClr val="F3132E"/>
                </a:solidFill>
              </a:rPr>
              <a:t>a</a:t>
            </a:r>
            <a:r>
              <a:rPr lang="en-US" altLang="zh-CN" sz="2400" baseline="-30000" dirty="0" err="1">
                <a:solidFill>
                  <a:srgbClr val="F3132E"/>
                </a:solidFill>
              </a:rPr>
              <a:t>ij</a:t>
            </a:r>
            <a:r>
              <a:rPr lang="en-US" altLang="zh-CN" sz="2400" dirty="0">
                <a:solidFill>
                  <a:srgbClr val="F3132E"/>
                </a:solidFill>
              </a:rPr>
              <a:t>=</a:t>
            </a:r>
            <a:r>
              <a:rPr lang="en-US" altLang="zh-CN" sz="2400" dirty="0" err="1">
                <a:solidFill>
                  <a:srgbClr val="F3132E"/>
                </a:solidFill>
              </a:rPr>
              <a:t>a</a:t>
            </a:r>
            <a:r>
              <a:rPr lang="en-US" altLang="zh-CN" sz="2400" baseline="-30000" dirty="0" err="1">
                <a:solidFill>
                  <a:srgbClr val="F3132E"/>
                </a:solidFill>
              </a:rPr>
              <a:t>ji</a:t>
            </a:r>
            <a:r>
              <a:rPr lang="zh-CN" altLang="en-US" sz="2400" dirty="0"/>
              <a:t>，我们可以为每一对相等的元素分配一个存储空间，即</a:t>
            </a:r>
            <a:r>
              <a:rPr lang="zh-CN" altLang="en-US" sz="2400" dirty="0">
                <a:solidFill>
                  <a:srgbClr val="00B050"/>
                </a:solidFill>
              </a:rPr>
              <a:t>只存</a:t>
            </a:r>
            <a:r>
              <a:rPr lang="zh-CN" altLang="en-US" sz="2400" dirty="0"/>
              <a:t>下三角（或上三角）矩阵，从而将</a:t>
            </a:r>
            <a:r>
              <a:rPr lang="en-US" altLang="zh-CN" sz="2400" dirty="0">
                <a:solidFill>
                  <a:srgbClr val="00B050"/>
                </a:solidFill>
              </a:rPr>
              <a:t>n</a:t>
            </a:r>
            <a:r>
              <a:rPr lang="en-US" altLang="zh-CN" sz="2400" baseline="30000" dirty="0">
                <a:solidFill>
                  <a:srgbClr val="00B050"/>
                </a:solidFill>
              </a:rPr>
              <a:t>2</a:t>
            </a:r>
            <a:r>
              <a:rPr lang="zh-CN" altLang="en-US" sz="2400" dirty="0"/>
              <a:t>个元素压缩到</a:t>
            </a:r>
            <a:r>
              <a:rPr lang="en-US" altLang="zh-CN" sz="2400" dirty="0">
                <a:solidFill>
                  <a:srgbClr val="00B050"/>
                </a:solidFill>
              </a:rPr>
              <a:t>n(n+1)/2</a:t>
            </a:r>
            <a:r>
              <a:rPr lang="zh-CN" altLang="en-US" sz="2400" dirty="0"/>
              <a:t>个空间中。</a:t>
            </a:r>
            <a:endParaRPr lang="en-US" altLang="zh-CN" dirty="0"/>
          </a:p>
          <a:p>
            <a:pPr algn="just"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endParaRPr lang="en-US" altLang="zh-CN" dirty="0"/>
          </a:p>
          <a:p>
            <a:pPr>
              <a:lnSpc>
                <a:spcPts val="6000"/>
              </a:lnSpc>
              <a:spcBef>
                <a:spcPts val="1200"/>
              </a:spcBef>
              <a:spcAft>
                <a:spcPts val="1200"/>
              </a:spcAft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856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5.1 </a:t>
            </a:r>
            <a:r>
              <a:rPr lang="zh-CN" altLang="en-US" sz="4000" dirty="0"/>
              <a:t>数组的定义和运算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752600"/>
            <a:ext cx="4724400" cy="4572000"/>
          </a:xfrm>
        </p:spPr>
        <p:txBody>
          <a:bodyPr/>
          <a:lstStyle/>
          <a:p>
            <a:r>
              <a:rPr lang="zh-CN" altLang="en-US" dirty="0"/>
              <a:t>数组是一种数据类型。</a:t>
            </a:r>
            <a:endParaRPr lang="en-US" altLang="zh-CN" dirty="0"/>
          </a:p>
          <a:p>
            <a:r>
              <a:rPr lang="zh-CN" altLang="en-US" dirty="0"/>
              <a:t>从</a:t>
            </a:r>
            <a:r>
              <a:rPr lang="zh-CN" altLang="en-US" dirty="0">
                <a:solidFill>
                  <a:srgbClr val="C00000"/>
                </a:solidFill>
              </a:rPr>
              <a:t>逻辑结构</a:t>
            </a:r>
            <a:r>
              <a:rPr lang="zh-CN" altLang="en-US" dirty="0"/>
              <a:t>上看，数组可以看成是一般</a:t>
            </a:r>
            <a:r>
              <a:rPr lang="zh-CN" altLang="en-US" dirty="0">
                <a:solidFill>
                  <a:srgbClr val="C00000"/>
                </a:solidFill>
              </a:rPr>
              <a:t>线性表</a:t>
            </a:r>
            <a:r>
              <a:rPr lang="zh-CN" altLang="en-US" dirty="0"/>
              <a:t>的扩充。</a:t>
            </a:r>
            <a:endParaRPr lang="en-US" altLang="zh-CN" dirty="0"/>
          </a:p>
          <a:p>
            <a:r>
              <a:rPr lang="zh-CN" altLang="en-US" dirty="0"/>
              <a:t>二维数组可以看成是</a:t>
            </a:r>
            <a:r>
              <a:rPr lang="zh-CN" altLang="en-US" dirty="0">
                <a:solidFill>
                  <a:srgbClr val="00B050"/>
                </a:solidFill>
              </a:rPr>
              <a:t>线性表的</a:t>
            </a:r>
            <a:r>
              <a:rPr lang="zh-CN" altLang="en-US" dirty="0">
                <a:highlight>
                  <a:srgbClr val="FFFF00"/>
                </a:highlight>
              </a:rPr>
              <a:t>线性表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56705DE-38AC-4B6B-A87C-7CF78A238D0C}"/>
              </a:ext>
            </a:extLst>
          </p:cNvPr>
          <p:cNvGrpSpPr>
            <a:grpSpLocks/>
          </p:cNvGrpSpPr>
          <p:nvPr/>
        </p:nvGrpSpPr>
        <p:grpSpPr bwMode="auto">
          <a:xfrm>
            <a:off x="5145505" y="2209800"/>
            <a:ext cx="6324600" cy="3276602"/>
            <a:chOff x="576" y="1920"/>
            <a:chExt cx="3984" cy="2064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BF8F2C53-6B65-474C-985F-7532D6859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Text Box 6">
              <a:extLst>
                <a:ext uri="{FF2B5EF4-FFF2-40B4-BE49-F238E27FC236}">
                  <a16:creationId xmlns:a16="http://schemas.microsoft.com/office/drawing/2014/main" id="{9BAFBF38-B46B-43BE-B2C0-57B7271EB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12" name="Text Box 7">
              <a:extLst>
                <a:ext uri="{FF2B5EF4-FFF2-40B4-BE49-F238E27FC236}">
                  <a16:creationId xmlns:a16="http://schemas.microsoft.com/office/drawing/2014/main" id="{EC92E532-2D6B-49A8-87F0-D593C32A97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i1</a:t>
              </a:r>
              <a:r>
                <a:rPr lang="en-US" altLang="zh-CN" sz="2200" b="1" dirty="0"/>
                <a:t>      a</a:t>
              </a:r>
              <a:r>
                <a:rPr lang="en-US" altLang="zh-CN" sz="2200" b="1" baseline="-25000" dirty="0"/>
                <a:t>i2 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13" name="AutoShape 8">
              <a:extLst>
                <a:ext uri="{FF2B5EF4-FFF2-40B4-BE49-F238E27FC236}">
                  <a16:creationId xmlns:a16="http://schemas.microsoft.com/office/drawing/2014/main" id="{4BD6A6A0-6C1C-444A-A1B9-D97F77A26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EF61FF-A047-4C1C-BCDF-5F704243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带状矩阵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7A8106-FAF0-4EE7-89D4-E29B6CBD5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467600" cy="1585913"/>
          </a:xfrm>
        </p:spPr>
        <p:txBody>
          <a:bodyPr/>
          <a:lstStyle/>
          <a:p>
            <a:r>
              <a:rPr lang="zh-CN" altLang="en-US" dirty="0"/>
              <a:t>所有的非零元素都集中在</a:t>
            </a:r>
            <a:r>
              <a:rPr lang="zh-CN" altLang="en-US" dirty="0">
                <a:solidFill>
                  <a:srgbClr val="00B050"/>
                </a:solidFill>
              </a:rPr>
              <a:t>以主对角线为中心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带状</a:t>
            </a:r>
            <a:r>
              <a:rPr lang="zh-CN" altLang="en-US" dirty="0"/>
              <a:t>区域中。最常见的是三对角带状矩阵。</a:t>
            </a: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53699E9-7CE8-479C-8C71-5503BC08D7DC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2438071"/>
            <a:ext cx="4572000" cy="2514600"/>
            <a:chOff x="720" y="1584"/>
            <a:chExt cx="2880" cy="1584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9A219E45-1A15-404F-BECE-986C6E0474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11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2800" b="1" baseline="-25000"/>
                <a:t>n×n</a:t>
              </a:r>
              <a:r>
                <a:rPr lang="en-US" altLang="zh-CN" sz="2800" b="1"/>
                <a:t> =</a:t>
              </a:r>
            </a:p>
          </p:txBody>
        </p:sp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8573A10A-91D7-4689-8560-8E96158DF5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1584"/>
              <a:ext cx="96" cy="1584"/>
            </a:xfrm>
            <a:prstGeom prst="lef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23CD3FFE-FD5D-432D-A9FF-E00E1F068D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1584"/>
              <a:ext cx="2016" cy="15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  <a:r>
                <a:rPr lang="en-US" altLang="zh-CN" sz="1800" b="1" baseline="-25000" dirty="0"/>
                <a:t>11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12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a</a:t>
              </a:r>
              <a:r>
                <a:rPr lang="en-US" altLang="zh-CN" sz="1800" b="1" baseline="-25000" dirty="0"/>
                <a:t>21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22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23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a</a:t>
              </a:r>
              <a:r>
                <a:rPr lang="en-US" altLang="zh-CN" sz="1800" b="1" baseline="-25000" dirty="0"/>
                <a:t>32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33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34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         a</a:t>
              </a:r>
              <a:r>
                <a:rPr lang="en-US" altLang="zh-CN" sz="1800" b="1" baseline="-25000" dirty="0"/>
                <a:t>43</a:t>
              </a:r>
              <a:r>
                <a:rPr lang="en-US" altLang="zh-CN" sz="1800" b="1" dirty="0"/>
                <a:t>    a</a:t>
              </a:r>
              <a:r>
                <a:rPr lang="en-US" altLang="zh-CN" sz="1800" b="1" baseline="-25000" dirty="0"/>
                <a:t>44 </a:t>
              </a:r>
              <a:r>
                <a:rPr lang="en-US" altLang="zh-CN" sz="1800" b="1" dirty="0"/>
                <a:t>   a</a:t>
              </a:r>
              <a:r>
                <a:rPr lang="en-US" altLang="zh-CN" sz="1800" b="1" baseline="-25000" dirty="0"/>
                <a:t>45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1800" b="1" dirty="0"/>
                <a:t>                          </a:t>
              </a:r>
              <a:r>
                <a:rPr lang="en-US" altLang="zh-CN" sz="1800" b="1" dirty="0">
                  <a:ea typeface="黑体" panose="02010609060101010101" pitchFamily="49" charset="-122"/>
                </a:rPr>
                <a:t>…      …      …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800" b="1" dirty="0"/>
                <a:t>                                    a</a:t>
              </a:r>
              <a:r>
                <a:rPr lang="en-US" altLang="zh-CN" sz="1800" b="1" baseline="-25000" dirty="0"/>
                <a:t>n,n-1</a:t>
              </a:r>
              <a:r>
                <a:rPr lang="en-US" altLang="zh-CN" sz="1800" b="1" dirty="0"/>
                <a:t>   </a:t>
              </a:r>
              <a:r>
                <a:rPr lang="en-US" altLang="zh-CN" sz="1800" b="1" dirty="0" err="1"/>
                <a:t>a</a:t>
              </a:r>
              <a:r>
                <a:rPr lang="en-US" altLang="zh-CN" sz="1800" b="1" baseline="-25000" dirty="0" err="1"/>
                <a:t>n,n</a:t>
              </a:r>
              <a:endParaRPr lang="en-US" altLang="zh-CN" sz="1800" b="1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7">
              <a:extLst>
                <a:ext uri="{FF2B5EF4-FFF2-40B4-BE49-F238E27FC236}">
                  <a16:creationId xmlns:a16="http://schemas.microsoft.com/office/drawing/2014/main" id="{779314C4-BD93-4456-AE01-AE78C017B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6" y="1584"/>
              <a:ext cx="96" cy="1584"/>
            </a:xfrm>
            <a:prstGeom prst="rightBracket">
              <a:avLst>
                <a:gd name="adj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9BE05339-12FA-4CBF-A995-9CE9A8DE5F94}"/>
              </a:ext>
            </a:extLst>
          </p:cNvPr>
          <p:cNvGrpSpPr/>
          <p:nvPr/>
        </p:nvGrpSpPr>
        <p:grpSpPr>
          <a:xfrm>
            <a:off x="990600" y="3061250"/>
            <a:ext cx="5629747" cy="2882349"/>
            <a:chOff x="2066612" y="3109694"/>
            <a:chExt cx="4724400" cy="2882349"/>
          </a:xfrm>
        </p:grpSpPr>
        <p:sp>
          <p:nvSpPr>
            <p:cNvPr id="11" name="Text Box 12">
              <a:extLst>
                <a:ext uri="{FF2B5EF4-FFF2-40B4-BE49-F238E27FC236}">
                  <a16:creationId xmlns:a16="http://schemas.microsoft.com/office/drawing/2014/main" id="{80C84E22-A5D0-4B1A-98EE-E558ED6787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6612" y="3109694"/>
              <a:ext cx="4724400" cy="2882349"/>
            </a:xfrm>
            <a:prstGeom prst="rect">
              <a:avLst/>
            </a:prstGeom>
            <a:noFill/>
            <a:ln w="9525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600" b="1" dirty="0">
                  <a:solidFill>
                    <a:srgbClr val="006600"/>
                  </a:solidFill>
                </a:rPr>
                <a:t>          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=1,   j=1,2;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当</a:t>
              </a:r>
              <a:r>
                <a:rPr lang="zh-CN" altLang="en-US" sz="2600" b="1" dirty="0">
                  <a:solidFill>
                    <a:srgbClr val="006600"/>
                  </a:solidFill>
                </a:rPr>
                <a:t>       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1&lt;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&lt;n</a:t>
              </a:r>
              <a:r>
                <a:rPr lang="zh-CN" altLang="en-US" sz="2600" b="1" dirty="0">
                  <a:solidFill>
                    <a:srgbClr val="006600"/>
                  </a:solidFill>
                </a:rPr>
                <a:t>，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j=i-1,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, i+1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r>
                <a:rPr lang="en-US" altLang="zh-CN" sz="2600" b="1" dirty="0">
                  <a:solidFill>
                    <a:srgbClr val="006600"/>
                  </a:solidFill>
                </a:rPr>
                <a:t>           </a:t>
              </a:r>
              <a:r>
                <a:rPr lang="en-US" altLang="zh-CN" sz="2600" b="1" dirty="0" err="1">
                  <a:solidFill>
                    <a:srgbClr val="006600"/>
                  </a:solidFill>
                </a:rPr>
                <a:t>i</a:t>
              </a:r>
              <a:r>
                <a:rPr lang="en-US" altLang="zh-CN" sz="2600" b="1" dirty="0">
                  <a:solidFill>
                    <a:srgbClr val="006600"/>
                  </a:solidFill>
                </a:rPr>
                <a:t>=n,   j=n-1, n;</a:t>
              </a:r>
            </a:p>
            <a:p>
              <a:pPr algn="just">
                <a:lnSpc>
                  <a:spcPct val="150000"/>
                </a:lnSpc>
                <a:spcBef>
                  <a:spcPts val="600"/>
                </a:spcBef>
              </a:pP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时，</a:t>
              </a:r>
              <a:r>
                <a:rPr lang="en-US" altLang="zh-CN" sz="2600" b="1" dirty="0" err="1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a</a:t>
              </a:r>
              <a:r>
                <a:rPr lang="en-US" altLang="zh-CN" sz="2600" b="1" baseline="-25000" dirty="0" err="1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ij</a:t>
              </a:r>
              <a:r>
                <a:rPr lang="zh-CN" altLang="en-US" sz="2600" b="1" dirty="0">
                  <a:solidFill>
                    <a:srgbClr val="0066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非零，其他元素均为零。 </a:t>
              </a:r>
            </a:p>
            <a:p>
              <a:pPr algn="just" eaLnBrk="0" hangingPunct="0">
                <a:lnSpc>
                  <a:spcPct val="150000"/>
                </a:lnSpc>
                <a:spcBef>
                  <a:spcPts val="600"/>
                </a:spcBef>
              </a:pPr>
              <a:endParaRPr lang="en-US" altLang="zh-CN" sz="2600" b="1" dirty="0">
                <a:solidFill>
                  <a:srgbClr val="006600"/>
                </a:solidFill>
              </a:endParaRPr>
            </a:p>
          </p:txBody>
        </p:sp>
        <p:sp>
          <p:nvSpPr>
            <p:cNvPr id="12" name="AutoShape 13">
              <a:extLst>
                <a:ext uri="{FF2B5EF4-FFF2-40B4-BE49-F238E27FC236}">
                  <a16:creationId xmlns:a16="http://schemas.microsoft.com/office/drawing/2014/main" id="{21E7AFBE-1ED1-43E9-B617-19D576268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4233" y="3337443"/>
              <a:ext cx="249246" cy="1651601"/>
            </a:xfrm>
            <a:prstGeom prst="leftBrace">
              <a:avLst>
                <a:gd name="adj1" fmla="val 40019"/>
                <a:gd name="adj2" fmla="val 50000"/>
              </a:avLst>
            </a:prstGeom>
            <a:solidFill>
              <a:srgbClr val="FFFFFF"/>
            </a:solidFill>
            <a:ln w="38100">
              <a:solidFill>
                <a:srgbClr val="0066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2600"/>
            </a:p>
          </p:txBody>
        </p:sp>
      </p:grpSp>
    </p:spTree>
    <p:extLst>
      <p:ext uri="{BB962C8B-B14F-4D97-AF65-F5344CB8AC3E}">
        <p14:creationId xmlns:p14="http://schemas.microsoft.com/office/powerpoint/2010/main" val="2416488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E80387-5117-401C-8DB0-9B13478E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三对角带状矩阵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90AE4-FA0E-4B20-92CB-02DC2A830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三对角带状矩阵的压缩存储，以</a:t>
            </a:r>
            <a:r>
              <a:rPr lang="zh-CN" altLang="en-US" dirty="0">
                <a:solidFill>
                  <a:srgbClr val="00B050"/>
                </a:solidFill>
              </a:rPr>
              <a:t>行序</a:t>
            </a:r>
            <a:r>
              <a:rPr lang="zh-CN" altLang="en-US" dirty="0"/>
              <a:t>为主序进行存储，并且</a:t>
            </a:r>
            <a:r>
              <a:rPr lang="zh-CN" altLang="en-US" dirty="0">
                <a:solidFill>
                  <a:srgbClr val="00B050"/>
                </a:solidFill>
              </a:rPr>
              <a:t>只存</a:t>
            </a:r>
            <a:r>
              <a:rPr lang="zh-CN" altLang="en-US" dirty="0"/>
              <a:t>储</a:t>
            </a:r>
            <a:r>
              <a:rPr lang="zh-CN" altLang="en-US" dirty="0">
                <a:solidFill>
                  <a:srgbClr val="00B050"/>
                </a:solidFill>
              </a:rPr>
              <a:t>非零</a:t>
            </a:r>
            <a:r>
              <a:rPr lang="zh-CN" altLang="en-US" dirty="0"/>
              <a:t>元素</a:t>
            </a:r>
            <a:endParaRPr lang="en-US" altLang="zh-CN" dirty="0"/>
          </a:p>
          <a:p>
            <a:r>
              <a:rPr lang="zh-CN" altLang="en-US" dirty="0"/>
              <a:t>确定存储该矩阵所需的一维向量空间的大小</a:t>
            </a:r>
            <a:endParaRPr lang="en-US" altLang="zh-CN" dirty="0"/>
          </a:p>
          <a:p>
            <a:pPr lvl="1"/>
            <a:r>
              <a:rPr lang="zh-CN" altLang="en-US" dirty="0"/>
              <a:t>除</a:t>
            </a:r>
            <a:r>
              <a:rPr lang="zh-CN" altLang="en-US" dirty="0">
                <a:solidFill>
                  <a:srgbClr val="00B050"/>
                </a:solidFill>
              </a:rPr>
              <a:t>第一行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最后一行</a:t>
            </a:r>
            <a:r>
              <a:rPr lang="zh-CN" altLang="en-US" dirty="0"/>
              <a:t>只有</a:t>
            </a:r>
            <a:r>
              <a:rPr lang="zh-CN" altLang="en-US" dirty="0">
                <a:solidFill>
                  <a:srgbClr val="00B050"/>
                </a:solidFill>
              </a:rPr>
              <a:t>两个</a:t>
            </a:r>
            <a:r>
              <a:rPr lang="zh-CN" altLang="en-US" dirty="0"/>
              <a:t>元素外，</a:t>
            </a:r>
            <a:r>
              <a:rPr lang="zh-CN" altLang="en-US" dirty="0">
                <a:solidFill>
                  <a:srgbClr val="00B050"/>
                </a:solidFill>
              </a:rPr>
              <a:t>其余</a:t>
            </a:r>
            <a:r>
              <a:rPr lang="zh-CN" altLang="en-US" dirty="0"/>
              <a:t>各行均有</a:t>
            </a:r>
            <a:r>
              <a:rPr lang="en-US" altLang="zh-CN" dirty="0">
                <a:solidFill>
                  <a:srgbClr val="00B050"/>
                </a:solidFill>
              </a:rPr>
              <a:t>3</a:t>
            </a:r>
            <a:r>
              <a:rPr lang="zh-CN" altLang="en-US" dirty="0">
                <a:solidFill>
                  <a:srgbClr val="00B050"/>
                </a:solidFill>
              </a:rPr>
              <a:t>个</a:t>
            </a:r>
            <a:r>
              <a:rPr lang="zh-CN" altLang="en-US" dirty="0"/>
              <a:t>非零元素。由此可得到一维向量所需的空间大小为：</a:t>
            </a:r>
            <a:r>
              <a:rPr lang="en-US" altLang="zh-CN" dirty="0">
                <a:solidFill>
                  <a:srgbClr val="F3132E"/>
                </a:solidFill>
              </a:rPr>
              <a:t>3n-2</a:t>
            </a:r>
            <a:endParaRPr lang="en-US" altLang="zh-CN" dirty="0"/>
          </a:p>
          <a:p>
            <a:r>
              <a:rPr lang="zh-CN" altLang="en-US" dirty="0"/>
              <a:t>确定非零元素在一维数组空间中的位置</a:t>
            </a:r>
            <a:endParaRPr lang="en-US" altLang="zh-CN" dirty="0"/>
          </a:p>
          <a:p>
            <a:pPr marL="457200" lvl="1" indent="0">
              <a:buNone/>
            </a:pPr>
            <a:r>
              <a:rPr lang="pl-PL" altLang="zh-CN" dirty="0"/>
              <a:t>LOC[</a:t>
            </a:r>
            <a:r>
              <a:rPr lang="en-US" altLang="zh-CN" dirty="0" err="1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 err="1">
                <a:solidFill>
                  <a:schemeClr val="accent6">
                    <a:lumMod val="50000"/>
                  </a:schemeClr>
                </a:solidFill>
              </a:rPr>
              <a:t>ij</a:t>
            </a:r>
            <a:r>
              <a:rPr lang="pl-PL" altLang="zh-CN" dirty="0"/>
              <a:t>] = LOC[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pl-PL" altLang="zh-CN" dirty="0"/>
              <a:t>]+3</a:t>
            </a:r>
            <a:r>
              <a:rPr lang="en-US" altLang="zh-CN" dirty="0"/>
              <a:t>*(</a:t>
            </a:r>
            <a:r>
              <a:rPr lang="pl-PL" altLang="zh-CN" dirty="0"/>
              <a:t>i-1</a:t>
            </a:r>
            <a:r>
              <a:rPr lang="en-US" altLang="zh-CN" dirty="0"/>
              <a:t>)</a:t>
            </a:r>
            <a:r>
              <a:rPr lang="pl-PL" altLang="zh-CN" dirty="0"/>
              <a:t>-1+j-i+1</a:t>
            </a:r>
          </a:p>
          <a:p>
            <a:pPr marL="457200" lvl="1" indent="0">
              <a:buNone/>
            </a:pPr>
            <a:r>
              <a:rPr lang="pl-PL" altLang="zh-CN" dirty="0"/>
              <a:t>                  =LOC[</a:t>
            </a:r>
            <a:r>
              <a:rPr lang="en-US" altLang="zh-CN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altLang="zh-CN" baseline="-25000" dirty="0">
                <a:solidFill>
                  <a:schemeClr val="accent6">
                    <a:lumMod val="50000"/>
                  </a:schemeClr>
                </a:solidFill>
              </a:rPr>
              <a:t>11</a:t>
            </a:r>
            <a:r>
              <a:rPr lang="pl-PL" altLang="zh-CN" dirty="0"/>
              <a:t>]+2(i-1)+j-1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1747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3">
            <a:extLst>
              <a:ext uri="{FF2B5EF4-FFF2-40B4-BE49-F238E27FC236}">
                <a16:creationId xmlns:a16="http://schemas.microsoft.com/office/drawing/2014/main" id="{752A7B74-5656-4E4D-AAD4-27A75D08B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1141" y="3271838"/>
            <a:ext cx="2209800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b="1" dirty="0"/>
              <a:t>0     0   3   0    0   15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12   0   0   0   18   0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9    0   0   24   0   0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0    0    0   -7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0    0   0    0    0    0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0    0   14   0   0    0</a:t>
            </a:r>
          </a:p>
          <a:p>
            <a:pPr>
              <a:spcBef>
                <a:spcPct val="50000"/>
              </a:spcBef>
            </a:pPr>
            <a:r>
              <a:rPr lang="en-US" altLang="zh-CN" sz="1800" b="1" dirty="0"/>
              <a:t> 0    0    0    0   0    0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0E09EB4-57F8-40FF-8EF1-F9D5ABBDA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5.3.2 </a:t>
            </a:r>
            <a:r>
              <a:rPr lang="zh-CN" altLang="en-US" dirty="0"/>
              <a:t>稀疏矩阵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30666-44C1-42FF-B919-CFE90969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指矩阵中大多数元素为零的矩阵。一般地，当</a:t>
            </a:r>
            <a:r>
              <a:rPr lang="zh-CN" altLang="en-US" dirty="0">
                <a:solidFill>
                  <a:srgbClr val="00B050"/>
                </a:solidFill>
              </a:rPr>
              <a:t>非零元素</a:t>
            </a:r>
            <a:r>
              <a:rPr lang="zh-CN" altLang="en-US" dirty="0"/>
              <a:t>个数只占矩阵元素总数的</a:t>
            </a:r>
            <a:r>
              <a:rPr lang="en-US" altLang="zh-CN" dirty="0">
                <a:solidFill>
                  <a:srgbClr val="00B050"/>
                </a:solidFill>
              </a:rPr>
              <a:t>25%—30%,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低于</a:t>
            </a:r>
            <a:r>
              <a:rPr lang="zh-CN" altLang="en-US" dirty="0"/>
              <a:t>这个百分数时，我们称这样的矩阵为</a:t>
            </a:r>
            <a:r>
              <a:rPr lang="zh-CN" altLang="en-US" dirty="0">
                <a:solidFill>
                  <a:srgbClr val="00B050"/>
                </a:solidFill>
              </a:rPr>
              <a:t>稀疏</a:t>
            </a:r>
            <a:r>
              <a:rPr lang="zh-CN" altLang="en-US" dirty="0"/>
              <a:t>矩阵。 </a:t>
            </a: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BA1A4E85-7918-49FA-951A-2246B8137FF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3271838"/>
            <a:ext cx="7513638" cy="2747963"/>
            <a:chOff x="480" y="1965"/>
            <a:chExt cx="4733" cy="1731"/>
          </a:xfrm>
        </p:grpSpPr>
        <p:grpSp>
          <p:nvGrpSpPr>
            <p:cNvPr id="16" name="Group 8">
              <a:extLst>
                <a:ext uri="{FF2B5EF4-FFF2-40B4-BE49-F238E27FC236}">
                  <a16:creationId xmlns:a16="http://schemas.microsoft.com/office/drawing/2014/main" id="{5A535B33-3338-4951-AC17-374348890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2400" cy="1584"/>
              <a:chOff x="480" y="1920"/>
              <a:chExt cx="2400" cy="1584"/>
            </a:xfrm>
          </p:grpSpPr>
          <p:sp>
            <p:nvSpPr>
              <p:cNvPr id="21" name="Text Box 4">
                <a:extLst>
                  <a:ext uri="{FF2B5EF4-FFF2-40B4-BE49-F238E27FC236}">
                    <a16:creationId xmlns:a16="http://schemas.microsoft.com/office/drawing/2014/main" id="{96C1645A-840F-4255-A804-B48F508063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" y="2544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M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22" name="AutoShape 5">
                <a:extLst>
                  <a:ext uri="{FF2B5EF4-FFF2-40B4-BE49-F238E27FC236}">
                    <a16:creationId xmlns:a16="http://schemas.microsoft.com/office/drawing/2014/main" id="{0DA07A5C-63EC-4803-8CFA-5C0FFF52C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1920"/>
                <a:ext cx="144" cy="1584"/>
              </a:xfrm>
              <a:prstGeom prst="leftBracket">
                <a:avLst>
                  <a:gd name="adj" fmla="val 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Text Box 6">
                <a:extLst>
                  <a:ext uri="{FF2B5EF4-FFF2-40B4-BE49-F238E27FC236}">
                    <a16:creationId xmlns:a16="http://schemas.microsoft.com/office/drawing/2014/main" id="{609A3C93-9F04-4D9A-BE21-B9E97E1253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1968"/>
                <a:ext cx="1632" cy="15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0   12   9    0   0    0    0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0    0    0    0   0    0    0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-3   0    0    0   0   14   0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0    0   24   0   0    0    0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0   18   0    0   0    0    0</a:t>
                </a:r>
              </a:p>
              <a:p>
                <a:pPr algn="l">
                  <a:spcBef>
                    <a:spcPct val="50000"/>
                  </a:spcBef>
                </a:pPr>
                <a:r>
                  <a:rPr lang="en-US" altLang="zh-CN" sz="1800" b="1" dirty="0"/>
                  <a:t>15   0   0   -7   0    0    0</a:t>
                </a:r>
              </a:p>
            </p:txBody>
          </p:sp>
          <p:sp>
            <p:nvSpPr>
              <p:cNvPr id="24" name="AutoShape 7">
                <a:extLst>
                  <a:ext uri="{FF2B5EF4-FFF2-40B4-BE49-F238E27FC236}">
                    <a16:creationId xmlns:a16="http://schemas.microsoft.com/office/drawing/2014/main" id="{C6C864C2-66AA-4A8D-BF71-9B047BC633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8" y="1920"/>
                <a:ext cx="48" cy="1584"/>
              </a:xfrm>
              <a:prstGeom prst="rightBracket">
                <a:avLst>
                  <a:gd name="adj" fmla="val 27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46C2C1-A8C3-4E8A-A66B-E7EA514361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1965"/>
              <a:ext cx="2189" cy="1731"/>
              <a:chOff x="3024" y="1965"/>
              <a:chExt cx="2189" cy="1731"/>
            </a:xfrm>
          </p:grpSpPr>
          <p:sp>
            <p:nvSpPr>
              <p:cNvPr id="18" name="Text Box 10">
                <a:extLst>
                  <a:ext uri="{FF2B5EF4-FFF2-40B4-BE49-F238E27FC236}">
                    <a16:creationId xmlns:a16="http://schemas.microsoft.com/office/drawing/2014/main" id="{0F5FE1F4-811B-4E9A-8197-72E14457CB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4" y="2688"/>
                <a:ext cx="7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/>
                  <a:t>N</a:t>
                </a:r>
                <a:r>
                  <a:rPr lang="en-US" altLang="zh-CN" b="1" baseline="-25000"/>
                  <a:t>6×7</a:t>
                </a:r>
                <a:r>
                  <a:rPr lang="en-US" altLang="zh-CN" b="1"/>
                  <a:t>=</a:t>
                </a:r>
                <a:endParaRPr lang="en-US" altLang="zh-CN" b="1" baseline="-25000"/>
              </a:p>
            </p:txBody>
          </p:sp>
          <p:sp>
            <p:nvSpPr>
              <p:cNvPr id="19" name="AutoShape 12">
                <a:extLst>
                  <a:ext uri="{FF2B5EF4-FFF2-40B4-BE49-F238E27FC236}">
                    <a16:creationId xmlns:a16="http://schemas.microsoft.com/office/drawing/2014/main" id="{20B734A3-D76E-45C1-9E35-EE56728048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2" y="1965"/>
                <a:ext cx="48" cy="1731"/>
              </a:xfrm>
              <a:prstGeom prst="leftBracket">
                <a:avLst>
                  <a:gd name="adj" fmla="val 283333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" name="AutoShape 14">
                <a:extLst>
                  <a:ext uri="{FF2B5EF4-FFF2-40B4-BE49-F238E27FC236}">
                    <a16:creationId xmlns:a16="http://schemas.microsoft.com/office/drawing/2014/main" id="{7F62DF3A-F2DE-413B-AF8A-AC083F424A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4" y="1965"/>
                <a:ext cx="29" cy="1728"/>
              </a:xfrm>
              <a:prstGeom prst="rightBracket">
                <a:avLst>
                  <a:gd name="adj" fmla="val 291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5183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41F1D-489E-41BB-9868-B0EAF75F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稀疏矩阵的三元组表表示法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F8972C-BB65-47A2-8C41-FC5DDFCA2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对于稀疏矩阵的压缩存储要求在存储非零元素的同时，还必须存储该非零元素在矩阵中所处的</a:t>
            </a:r>
            <a:r>
              <a:rPr lang="zh-CN" altLang="en-US" dirty="0">
                <a:solidFill>
                  <a:srgbClr val="FF0000"/>
                </a:solidFill>
              </a:rPr>
              <a:t>行号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列号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我们将这种存储方法叫做稀疏矩阵的</a:t>
            </a:r>
            <a:r>
              <a:rPr lang="zh-CN" altLang="en-US" dirty="0">
                <a:solidFill>
                  <a:srgbClr val="FF0000"/>
                </a:solidFill>
              </a:rPr>
              <a:t>三元组表示法</a:t>
            </a:r>
            <a:r>
              <a:rPr lang="zh-CN" altLang="en-US" dirty="0"/>
              <a:t>。 </a:t>
            </a:r>
            <a:endParaRPr lang="en-US" altLang="zh-CN" dirty="0"/>
          </a:p>
          <a:p>
            <a:endParaRPr lang="zh-CN" altLang="en-US" dirty="0"/>
          </a:p>
        </p:txBody>
      </p:sp>
      <p:grpSp>
        <p:nvGrpSpPr>
          <p:cNvPr id="4" name="Group 5">
            <a:extLst>
              <a:ext uri="{FF2B5EF4-FFF2-40B4-BE49-F238E27FC236}">
                <a16:creationId xmlns:a16="http://schemas.microsoft.com/office/drawing/2014/main" id="{C187AE00-1896-4CE3-8AB2-5C256C7AAE4B}"/>
              </a:ext>
            </a:extLst>
          </p:cNvPr>
          <p:cNvGrpSpPr>
            <a:grpSpLocks/>
          </p:cNvGrpSpPr>
          <p:nvPr/>
        </p:nvGrpSpPr>
        <p:grpSpPr bwMode="auto">
          <a:xfrm>
            <a:off x="2590800" y="3970699"/>
            <a:ext cx="5715000" cy="1778000"/>
            <a:chOff x="2157" y="9264"/>
            <a:chExt cx="5640" cy="1793"/>
          </a:xfrm>
        </p:grpSpPr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0DEA77B1-E416-4B47-9341-21B49137A2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11" y="10568"/>
              <a:ext cx="3008" cy="489"/>
              <a:chOff x="2311" y="9916"/>
              <a:chExt cx="3008" cy="489"/>
            </a:xfrm>
          </p:grpSpPr>
          <p:sp>
            <p:nvSpPr>
              <p:cNvPr id="9" name="Text Box 7">
                <a:extLst>
                  <a:ext uri="{FF2B5EF4-FFF2-40B4-BE49-F238E27FC236}">
                    <a16:creationId xmlns:a16="http://schemas.microsoft.com/office/drawing/2014/main" id="{B3E7FC8F-7B31-4D9F-9223-B2491225E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1" y="9916"/>
                <a:ext cx="3008" cy="489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algn="just" eaLnBrk="0" hangingPunct="0">
                  <a:spcBef>
                    <a:spcPts val="600"/>
                  </a:spcBef>
                </a:pPr>
                <a:r>
                  <a:rPr lang="en-US" altLang="zh-CN" b="1" dirty="0"/>
                  <a:t>  row      col      value</a:t>
                </a:r>
              </a:p>
            </p:txBody>
          </p:sp>
          <p:sp>
            <p:nvSpPr>
              <p:cNvPr id="10" name="Line 8">
                <a:extLst>
                  <a:ext uri="{FF2B5EF4-FFF2-40B4-BE49-F238E27FC236}">
                    <a16:creationId xmlns:a16="http://schemas.microsoft.com/office/drawing/2014/main" id="{B6AAD833-5049-469C-A003-9D65DBFF38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3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  <p:sp>
            <p:nvSpPr>
              <p:cNvPr id="11" name="Line 9">
                <a:extLst>
                  <a:ext uri="{FF2B5EF4-FFF2-40B4-BE49-F238E27FC236}">
                    <a16:creationId xmlns:a16="http://schemas.microsoft.com/office/drawing/2014/main" id="{B85AAD07-43E8-450C-8B9A-7E1ACF561F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5" y="9916"/>
                <a:ext cx="0" cy="489"/>
              </a:xfrm>
              <a:prstGeom prst="line">
                <a:avLst/>
              </a:prstGeom>
              <a:noFill/>
              <a:ln w="9525">
                <a:solidFill>
                  <a:srgbClr val="0066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000"/>
              </a:p>
            </p:txBody>
          </p:sp>
        </p:grpSp>
        <p:sp>
          <p:nvSpPr>
            <p:cNvPr id="6" name="AutoShape 10">
              <a:extLst>
                <a:ext uri="{FF2B5EF4-FFF2-40B4-BE49-F238E27FC236}">
                  <a16:creationId xmlns:a16="http://schemas.microsoft.com/office/drawing/2014/main" id="{73767800-AA20-41C0-B642-3B1C28934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7" y="9264"/>
              <a:ext cx="1560" cy="815"/>
            </a:xfrm>
            <a:prstGeom prst="wedgeRoundRectCallout">
              <a:avLst>
                <a:gd name="adj1" fmla="val 64486"/>
                <a:gd name="adj2" fmla="val 109875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该非零元素所在的行号</a:t>
              </a:r>
            </a:p>
          </p:txBody>
        </p:sp>
        <p:sp>
          <p:nvSpPr>
            <p:cNvPr id="7" name="AutoShape 11">
              <a:extLst>
                <a:ext uri="{FF2B5EF4-FFF2-40B4-BE49-F238E27FC236}">
                  <a16:creationId xmlns:a16="http://schemas.microsoft.com/office/drawing/2014/main" id="{69F724F6-5780-45FD-9A2C-1A53FF024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7" y="9264"/>
              <a:ext cx="1800" cy="815"/>
            </a:xfrm>
            <a:prstGeom prst="wedgeRoundRectCallout">
              <a:avLst>
                <a:gd name="adj1" fmla="val 21889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该非零元素所在的列号</a:t>
              </a:r>
            </a:p>
          </p:txBody>
        </p:sp>
        <p:sp>
          <p:nvSpPr>
            <p:cNvPr id="8" name="AutoShape 12">
              <a:extLst>
                <a:ext uri="{FF2B5EF4-FFF2-40B4-BE49-F238E27FC236}">
                  <a16:creationId xmlns:a16="http://schemas.microsoft.com/office/drawing/2014/main" id="{871560D0-5FD4-4017-A095-63563A3E0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7" y="9264"/>
              <a:ext cx="1800" cy="815"/>
            </a:xfrm>
            <a:prstGeom prst="wedgeRoundRectCallout">
              <a:avLst>
                <a:gd name="adj1" fmla="val -32944"/>
                <a:gd name="adj2" fmla="val 107792"/>
                <a:gd name="adj3" fmla="val 16667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+mn-ea"/>
                  <a:cs typeface="+mn-cs"/>
                </a:rPr>
                <a:t>该非零元素的值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6409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88F567-1CB9-4EA6-B374-4E7EF44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三元组表的类型定义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A02F06-607A-4A42-9065-BFD1CF136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707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#define </a:t>
            </a:r>
            <a:r>
              <a:rPr lang="en-US" altLang="zh-CN" sz="2400" dirty="0">
                <a:solidFill>
                  <a:srgbClr val="00B050"/>
                </a:solidFill>
              </a:rPr>
              <a:t>MAXSIZE</a:t>
            </a:r>
            <a:r>
              <a:rPr lang="en-US" altLang="zh-CN" sz="2400" dirty="0"/>
              <a:t> 1000  /*</a:t>
            </a:r>
            <a:r>
              <a:rPr lang="zh-CN" altLang="en-US" sz="2400" dirty="0"/>
              <a:t>非零元素的个数最多为</a:t>
            </a:r>
            <a:r>
              <a:rPr lang="en-US" altLang="zh-CN" sz="2400" dirty="0"/>
              <a:t>1000*/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int  row,  col;  /*</a:t>
            </a:r>
            <a:r>
              <a:rPr lang="zh-CN" altLang="en-US" sz="2400" dirty="0"/>
              <a:t>该非零元素的行下标和列下标*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 e</a:t>
            </a:r>
            <a:r>
              <a:rPr lang="zh-CN" altLang="en-US" sz="2400" dirty="0"/>
              <a:t>； </a:t>
            </a:r>
            <a:r>
              <a:rPr lang="en-US" altLang="zh-CN" sz="2400" dirty="0"/>
              <a:t>/*</a:t>
            </a:r>
            <a:r>
              <a:rPr lang="zh-CN" altLang="en-US" sz="2400" dirty="0"/>
              <a:t>该非零元素的值*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dirty="0">
                <a:solidFill>
                  <a:srgbClr val="C00000"/>
                </a:solidFill>
                <a:highlight>
                  <a:srgbClr val="FFFF00"/>
                </a:highlight>
              </a:rPr>
              <a:t>Triple</a:t>
            </a:r>
            <a:r>
              <a:rPr lang="en-US" altLang="zh-CN" sz="2400" dirty="0"/>
              <a:t>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highlight>
                  <a:srgbClr val="FFFF00"/>
                </a:highlight>
              </a:rPr>
              <a:t>Triple</a:t>
            </a:r>
            <a:r>
              <a:rPr lang="en-US" altLang="zh-CN" sz="2400" dirty="0"/>
              <a:t>  data[</a:t>
            </a:r>
            <a:r>
              <a:rPr lang="en-US" altLang="zh-CN" sz="2400" dirty="0">
                <a:solidFill>
                  <a:srgbClr val="00B050"/>
                </a:solidFill>
              </a:rPr>
              <a:t>MAXSIZE</a:t>
            </a:r>
            <a:r>
              <a:rPr lang="en-US" altLang="zh-CN" sz="2400" dirty="0"/>
              <a:t>];  /* </a:t>
            </a:r>
            <a:r>
              <a:rPr lang="zh-CN" altLang="en-US" sz="2400" dirty="0"/>
              <a:t>非零元素的三元组表 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    int m, n, </a:t>
            </a:r>
            <a:r>
              <a:rPr lang="en-US" altLang="zh-CN" sz="2400" dirty="0" err="1">
                <a:solidFill>
                  <a:srgbClr val="00B050"/>
                </a:solidFill>
              </a:rPr>
              <a:t>len</a:t>
            </a:r>
            <a:r>
              <a:rPr lang="en-US" altLang="zh-CN" sz="2400" dirty="0"/>
              <a:t>;  /*</a:t>
            </a:r>
            <a:r>
              <a:rPr lang="zh-CN" altLang="en-US" sz="2400" dirty="0"/>
              <a:t>矩阵的行数、列数和</a:t>
            </a:r>
            <a:r>
              <a:rPr lang="zh-CN" altLang="en-US" sz="2400" dirty="0">
                <a:solidFill>
                  <a:srgbClr val="00B050"/>
                </a:solidFill>
              </a:rPr>
              <a:t>非零元素的个数</a:t>
            </a:r>
            <a:r>
              <a:rPr lang="zh-CN" altLang="en-US" sz="2400" dirty="0"/>
              <a:t>*</a:t>
            </a:r>
            <a:r>
              <a:rPr lang="en-US" altLang="zh-CN" sz="2400" dirty="0"/>
              <a:t>/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400" dirty="0"/>
              <a:t>}</a:t>
            </a:r>
            <a:r>
              <a:rPr lang="en-US" altLang="zh-CN" sz="2400" dirty="0" err="1">
                <a:solidFill>
                  <a:srgbClr val="C00000"/>
                </a:solidFill>
              </a:rPr>
              <a:t>TSMatrix</a:t>
            </a:r>
            <a:r>
              <a:rPr lang="zh-CN" altLang="en-US" sz="2400" dirty="0"/>
              <a:t>；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897627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12A1A-6726-44A3-80A8-7D4B71C62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稀疏矩阵的转置运算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F45A4D-85C1-4B70-AE72-67FFE3E8B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矩阵转置：指变换元素的位置，把位于（</a:t>
            </a:r>
            <a:r>
              <a:rPr lang="en-US" altLang="zh-CN" dirty="0"/>
              <a:t>row</a:t>
            </a:r>
            <a:r>
              <a:rPr lang="zh-CN" altLang="en-US" dirty="0"/>
              <a:t>，</a:t>
            </a:r>
            <a:r>
              <a:rPr lang="en-US" altLang="zh-CN" dirty="0"/>
              <a:t>col</a:t>
            </a:r>
            <a:r>
              <a:rPr lang="zh-CN" altLang="en-US" dirty="0"/>
              <a:t>）位置上的元素换到（</a:t>
            </a:r>
            <a:r>
              <a:rPr lang="en-US" altLang="zh-CN" dirty="0"/>
              <a:t>col </a:t>
            </a:r>
            <a:r>
              <a:rPr lang="zh-CN" altLang="en-US" dirty="0"/>
              <a:t>，</a:t>
            </a:r>
            <a:r>
              <a:rPr lang="en-US" altLang="zh-CN" dirty="0"/>
              <a:t>row</a:t>
            </a:r>
            <a:r>
              <a:rPr lang="zh-CN" altLang="en-US" dirty="0"/>
              <a:t>）位置上，也就是说，把元素的行列互换，正常矩阵算法：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void </a:t>
            </a:r>
            <a:r>
              <a:rPr lang="en-US" altLang="zh-CN" sz="2400" dirty="0" err="1"/>
              <a:t>TransMatrix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source[n][m], </a:t>
            </a:r>
            <a:r>
              <a:rPr lang="en-US" altLang="zh-CN" sz="2400" dirty="0" err="1"/>
              <a:t>ElementType</a:t>
            </a:r>
            <a:r>
              <a:rPr lang="en-US" altLang="zh-CN" sz="2400" dirty="0"/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[m][n]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FF33CC"/>
                </a:solidFill>
              </a:rPr>
              <a:t>/*Source</a:t>
            </a:r>
            <a:r>
              <a:rPr lang="zh-CN" altLang="en-US" sz="2400" dirty="0">
                <a:solidFill>
                  <a:srgbClr val="FF33CC"/>
                </a:solidFill>
              </a:rPr>
              <a:t>和</a:t>
            </a:r>
            <a:r>
              <a:rPr lang="en-US" altLang="zh-CN" sz="2400" dirty="0" err="1">
                <a:solidFill>
                  <a:srgbClr val="FF33CC"/>
                </a:solidFill>
              </a:rPr>
              <a:t>dest</a:t>
            </a:r>
            <a:r>
              <a:rPr lang="zh-CN" altLang="en-US" sz="2400" dirty="0">
                <a:solidFill>
                  <a:srgbClr val="FF33CC"/>
                </a:solidFill>
              </a:rPr>
              <a:t>分别为被转置的矩阵和转置后的矩阵（用二维数组表示）*</a:t>
            </a:r>
            <a:r>
              <a:rPr lang="en-US" altLang="zh-CN" sz="2400" dirty="0">
                <a:solidFill>
                  <a:srgbClr val="FF33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int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for(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=0;i&lt;</a:t>
            </a:r>
            <a:r>
              <a:rPr lang="en-US" altLang="zh-CN" sz="2400" dirty="0" err="1"/>
              <a:t>m;i</a:t>
            </a:r>
            <a:r>
              <a:rPr lang="en-US" altLang="zh-CN" sz="2400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for (j=0;j&lt;</a:t>
            </a:r>
            <a:r>
              <a:rPr lang="en-US" altLang="zh-CN" sz="2400" dirty="0" err="1"/>
              <a:t>n;j</a:t>
            </a:r>
            <a:r>
              <a:rPr lang="en-US" altLang="zh-CN" sz="2400" dirty="0"/>
              <a:t>++)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   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[</a:t>
            </a:r>
            <a:r>
              <a:rPr lang="en-US" altLang="zh-CN" sz="2400" dirty="0" err="1">
                <a:solidFill>
                  <a:srgbClr val="00B050"/>
                </a:solidFill>
              </a:rPr>
              <a:t>i</a:t>
            </a:r>
            <a:r>
              <a:rPr lang="en-US" altLang="zh-CN" sz="2400" dirty="0"/>
              <a:t>][ </a:t>
            </a:r>
            <a:r>
              <a:rPr lang="en-US" altLang="zh-CN" sz="2400" dirty="0">
                <a:solidFill>
                  <a:srgbClr val="FF33CC"/>
                </a:solidFill>
              </a:rPr>
              <a:t>j</a:t>
            </a:r>
            <a:r>
              <a:rPr lang="en-US" altLang="zh-CN" sz="2400" dirty="0"/>
              <a:t>]=source[</a:t>
            </a:r>
            <a:r>
              <a:rPr lang="en-US" altLang="zh-CN" sz="2400" dirty="0">
                <a:solidFill>
                  <a:srgbClr val="00B050"/>
                </a:solidFill>
              </a:rPr>
              <a:t>j</a:t>
            </a:r>
            <a:r>
              <a:rPr lang="en-US" altLang="zh-CN" sz="2400" dirty="0"/>
              <a:t>] [</a:t>
            </a:r>
            <a:r>
              <a:rPr lang="en-US" altLang="zh-CN" sz="2400" dirty="0" err="1">
                <a:solidFill>
                  <a:srgbClr val="FF33CC"/>
                </a:solidFill>
              </a:rPr>
              <a:t>i</a:t>
            </a:r>
            <a:r>
              <a:rPr lang="en-US" altLang="zh-CN" sz="2400" dirty="0"/>
              <a:t>] 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}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61FD45B-CE94-48FF-B399-9EB7B3823255}"/>
              </a:ext>
            </a:extLst>
          </p:cNvPr>
          <p:cNvSpPr/>
          <p:nvPr/>
        </p:nvSpPr>
        <p:spPr>
          <a:xfrm>
            <a:off x="6324600" y="4364175"/>
            <a:ext cx="3505200" cy="113024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时间复杂度为：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m*n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矩阵有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</a:p>
        </p:txBody>
      </p:sp>
    </p:spTree>
    <p:extLst>
      <p:ext uri="{BB962C8B-B14F-4D97-AF65-F5344CB8AC3E}">
        <p14:creationId xmlns:p14="http://schemas.microsoft.com/office/powerpoint/2010/main" val="2567843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755F0-798C-4D54-9070-AC5EA49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稀疏矩阵的转置运算（三元组表）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C763D-5081-43B9-A920-69F2C4B6B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2590800"/>
          </a:xfrm>
        </p:spPr>
        <p:txBody>
          <a:bodyPr/>
          <a:lstStyle/>
          <a:p>
            <a:r>
              <a:rPr lang="zh-CN" altLang="en-US" dirty="0"/>
              <a:t>矩阵</a:t>
            </a:r>
            <a:r>
              <a:rPr lang="en-US" altLang="zh-CN" dirty="0"/>
              <a:t>source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三元组表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zh-CN" altLang="en-US" dirty="0"/>
              <a:t>的行、列互换就可以得到</a:t>
            </a:r>
            <a:r>
              <a:rPr lang="en-US" altLang="zh-CN" dirty="0"/>
              <a:t>B</a:t>
            </a:r>
            <a:r>
              <a:rPr lang="zh-CN" altLang="en-US" dirty="0"/>
              <a:t>中的元素。</a:t>
            </a:r>
            <a:endParaRPr lang="en-US" altLang="zh-CN" dirty="0"/>
          </a:p>
          <a:p>
            <a:r>
              <a:rPr lang="zh-CN" altLang="en-US" dirty="0"/>
              <a:t>为了保证转置后的矩阵的三元组表</a:t>
            </a:r>
            <a:r>
              <a:rPr lang="en-US" altLang="zh-CN" dirty="0"/>
              <a:t>B</a:t>
            </a:r>
            <a:r>
              <a:rPr lang="zh-CN" altLang="en-US" dirty="0"/>
              <a:t>也是以“</a:t>
            </a:r>
            <a:r>
              <a:rPr lang="zh-CN" altLang="en-US" dirty="0">
                <a:solidFill>
                  <a:srgbClr val="00B050"/>
                </a:solidFill>
              </a:rPr>
              <a:t>行序</a:t>
            </a:r>
            <a:r>
              <a:rPr lang="zh-CN" altLang="en-US" dirty="0"/>
              <a:t>为主序”进行存放，则需要对行、列</a:t>
            </a:r>
            <a:r>
              <a:rPr lang="zh-CN" altLang="en-US" dirty="0">
                <a:solidFill>
                  <a:srgbClr val="00B050"/>
                </a:solidFill>
              </a:rPr>
              <a:t>互换后的三元组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/>
              <a:t>，按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的行下标</a:t>
            </a:r>
            <a:r>
              <a:rPr lang="zh-CN" altLang="en-US" dirty="0"/>
              <a:t>（即</a:t>
            </a:r>
            <a:r>
              <a:rPr lang="en-US" altLang="zh-CN" dirty="0"/>
              <a:t>A</a:t>
            </a:r>
            <a:r>
              <a:rPr lang="zh-CN" altLang="en-US" dirty="0"/>
              <a:t>的列下标）大小重新排序。 </a:t>
            </a:r>
          </a:p>
        </p:txBody>
      </p:sp>
      <p:grpSp>
        <p:nvGrpSpPr>
          <p:cNvPr id="4" name="Group 16">
            <a:extLst>
              <a:ext uri="{FF2B5EF4-FFF2-40B4-BE49-F238E27FC236}">
                <a16:creationId xmlns:a16="http://schemas.microsoft.com/office/drawing/2014/main" id="{4D8F0456-58D7-4F07-8A20-20DEB6B5BE1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4256977"/>
            <a:ext cx="5562600" cy="1456321"/>
            <a:chOff x="1296" y="1625"/>
            <a:chExt cx="2832" cy="997"/>
          </a:xfrm>
        </p:grpSpPr>
        <p:grpSp>
          <p:nvGrpSpPr>
            <p:cNvPr id="5" name="Group 8">
              <a:extLst>
                <a:ext uri="{FF2B5EF4-FFF2-40B4-BE49-F238E27FC236}">
                  <a16:creationId xmlns:a16="http://schemas.microsoft.com/office/drawing/2014/main" id="{5D322D86-0F96-4F9F-896E-DD80DBC8C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5" y="1966"/>
              <a:ext cx="501" cy="652"/>
              <a:chOff x="5455" y="9465"/>
              <a:chExt cx="627" cy="1262"/>
            </a:xfrm>
          </p:grpSpPr>
          <p:sp>
            <p:nvSpPr>
              <p:cNvPr id="10" name="Text Box 9">
                <a:extLst>
                  <a:ext uri="{FF2B5EF4-FFF2-40B4-BE49-F238E27FC236}">
                    <a16:creationId xmlns:a16="http://schemas.microsoft.com/office/drawing/2014/main" id="{9694C7A1-823D-4667-B89F-5963175628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55" y="10271"/>
                <a:ext cx="627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FFFF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600" b="1" dirty="0"/>
                  <a:t> B</a:t>
                </a:r>
              </a:p>
            </p:txBody>
          </p:sp>
          <p:sp>
            <p:nvSpPr>
              <p:cNvPr id="11" name="Line 10">
                <a:extLst>
                  <a:ext uri="{FF2B5EF4-FFF2-40B4-BE49-F238E27FC236}">
                    <a16:creationId xmlns:a16="http://schemas.microsoft.com/office/drawing/2014/main" id="{AA9EECC7-0243-4B9D-987E-198985B9A6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789" y="9465"/>
                <a:ext cx="7" cy="600"/>
              </a:xfrm>
              <a:prstGeom prst="line">
                <a:avLst/>
              </a:prstGeom>
              <a:noFill/>
              <a:ln w="38100">
                <a:solidFill>
                  <a:srgbClr val="006600"/>
                </a:solidFill>
                <a:round/>
                <a:headEnd/>
                <a:tailEnd type="triangle" w="sm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2600"/>
              </a:p>
            </p:txBody>
          </p:sp>
        </p:grpSp>
        <p:grpSp>
          <p:nvGrpSpPr>
            <p:cNvPr id="6" name="Group 11">
              <a:extLst>
                <a:ext uri="{FF2B5EF4-FFF2-40B4-BE49-F238E27FC236}">
                  <a16:creationId xmlns:a16="http://schemas.microsoft.com/office/drawing/2014/main" id="{1870412A-36F2-49CA-A41B-CD5976376C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1625"/>
              <a:ext cx="2832" cy="997"/>
              <a:chOff x="3243" y="8870"/>
              <a:chExt cx="3549" cy="1930"/>
            </a:xfrm>
          </p:grpSpPr>
          <p:sp>
            <p:nvSpPr>
              <p:cNvPr id="8" name="Text Box 13">
                <a:extLst>
                  <a:ext uri="{FF2B5EF4-FFF2-40B4-BE49-F238E27FC236}">
                    <a16:creationId xmlns:a16="http://schemas.microsoft.com/office/drawing/2014/main" id="{70D5B459-BD5F-45B6-BE92-4E2ADD71B2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3" y="8870"/>
                <a:ext cx="3549" cy="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 eaLnBrk="0" hangingPunct="0"/>
                <a:r>
                  <a:rPr lang="zh-CN" altLang="en-US" sz="2600" b="1" dirty="0"/>
                  <a:t>（</a:t>
                </a:r>
                <a:r>
                  <a:rPr lang="en-US" altLang="zh-CN" sz="2600" b="1" dirty="0" err="1"/>
                  <a:t>i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j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x</a:t>
                </a:r>
                <a:r>
                  <a:rPr lang="zh-CN" altLang="en-US" sz="2600" b="1" dirty="0"/>
                  <a:t>）</a:t>
                </a:r>
                <a:r>
                  <a:rPr lang="en-US" altLang="zh-CN" sz="2600" b="1" dirty="0"/>
                  <a:t>————</a:t>
                </a:r>
                <a:r>
                  <a:rPr lang="zh-CN" altLang="en-US" sz="2600" b="1" dirty="0"/>
                  <a:t>（</a:t>
                </a:r>
                <a:r>
                  <a:rPr lang="en-US" altLang="zh-CN" sz="2600" b="1" dirty="0"/>
                  <a:t>j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 err="1"/>
                  <a:t>i</a:t>
                </a:r>
                <a:r>
                  <a:rPr lang="zh-CN" altLang="en-US" sz="2600" b="1" dirty="0"/>
                  <a:t>，</a:t>
                </a:r>
                <a:r>
                  <a:rPr lang="en-US" altLang="zh-CN" sz="2600" b="1" dirty="0"/>
                  <a:t>x</a:t>
                </a:r>
                <a:r>
                  <a:rPr lang="zh-CN" altLang="en-US" sz="2600" b="1" dirty="0"/>
                  <a:t>）</a:t>
                </a:r>
              </a:p>
            </p:txBody>
          </p:sp>
          <p:sp>
            <p:nvSpPr>
              <p:cNvPr id="9" name="Text Box 14">
                <a:extLst>
                  <a:ext uri="{FF2B5EF4-FFF2-40B4-BE49-F238E27FC236}">
                    <a16:creationId xmlns:a16="http://schemas.microsoft.com/office/drawing/2014/main" id="{48ACA7B1-F8B9-4FE6-A7FB-56DC6043A8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3" y="10344"/>
                <a:ext cx="513" cy="4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0" hangingPunct="0"/>
                <a:r>
                  <a:rPr lang="en-US" altLang="zh-CN" sz="2600" b="1" dirty="0"/>
                  <a:t> A</a:t>
                </a:r>
              </a:p>
            </p:txBody>
          </p:sp>
        </p:grpSp>
      </p:grpSp>
      <p:sp>
        <p:nvSpPr>
          <p:cNvPr id="12" name="Line 10">
            <a:extLst>
              <a:ext uri="{FF2B5EF4-FFF2-40B4-BE49-F238E27FC236}">
                <a16:creationId xmlns:a16="http://schemas.microsoft.com/office/drawing/2014/main" id="{FD474E93-28A0-4434-B3A4-9DAB960872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79890" y="4766764"/>
            <a:ext cx="10981" cy="453464"/>
          </a:xfrm>
          <a:prstGeom prst="line">
            <a:avLst/>
          </a:prstGeom>
          <a:noFill/>
          <a:ln w="38100">
            <a:solidFill>
              <a:srgbClr val="00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2600"/>
          </a:p>
        </p:txBody>
      </p:sp>
    </p:spTree>
    <p:extLst>
      <p:ext uri="{BB962C8B-B14F-4D97-AF65-F5344CB8AC3E}">
        <p14:creationId xmlns:p14="http://schemas.microsoft.com/office/powerpoint/2010/main" val="3063335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457200" y="492465"/>
            <a:ext cx="1089501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对于一个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，其转置矩阵是一个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的矩阵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×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，满足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i,j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=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b="1" i="1" baseline="-30000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j,i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，其中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kumimoji="1"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b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j</a:t>
            </a:r>
            <a:r>
              <a:rPr kumimoji="1" lang="en-US" altLang="zh-CN" b="1" dirty="0" err="1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b="1" i="1" dirty="0" err="1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</a:p>
        </p:txBody>
      </p:sp>
      <p:graphicFrame>
        <p:nvGraphicFramePr>
          <p:cNvPr id="430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826545"/>
              </p:ext>
            </p:extLst>
          </p:nvPr>
        </p:nvGraphicFramePr>
        <p:xfrm>
          <a:off x="19050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33CC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3052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3548316"/>
              </p:ext>
            </p:extLst>
          </p:nvPr>
        </p:nvGraphicFramePr>
        <p:xfrm>
          <a:off x="90678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highlight>
                          <a:srgbClr val="FFFF00"/>
                        </a:highlight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b</a:t>
                      </a:r>
                      <a:r>
                        <a:rPr kumimoji="0" lang="en-US" altLang="zh-CN" sz="1800" b="1" i="1" u="none" strike="noStrike" cap="none" normalizeH="0" baseline="-2500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33CC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3090" name="AutoShape 82"/>
          <p:cNvSpPr>
            <a:spLocks noChangeArrowheads="1"/>
          </p:cNvSpPr>
          <p:nvPr/>
        </p:nvSpPr>
        <p:spPr bwMode="auto">
          <a:xfrm>
            <a:off x="5661028" y="2371733"/>
            <a:ext cx="720725" cy="360363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4091781" y="4864259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15" name="组合 19"/>
          <p:cNvGrpSpPr/>
          <p:nvPr/>
        </p:nvGrpSpPr>
        <p:grpSpPr>
          <a:xfrm>
            <a:off x="1952596" y="1443038"/>
            <a:ext cx="3358380" cy="1858182"/>
            <a:chOff x="1571604" y="3714752"/>
            <a:chExt cx="3358380" cy="1858182"/>
          </a:xfrm>
        </p:grpSpPr>
        <p:sp>
          <p:nvSpPr>
            <p:cNvPr id="17" name="TextBox 16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ea typeface="楷体_GB2312" pitchFamily="49" charset="-122"/>
                </a:rPr>
                <a:t>A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</a:rPr>
                <a:t> ×7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714612" y="3786191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</a:t>
              </a:r>
              <a:r>
                <a:rPr lang="en-US" altLang="zh-CN" sz="2000" b="1" dirty="0">
                  <a:solidFill>
                    <a:srgbClr val="00B050"/>
                  </a:solidFill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714612" y="4071942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714612" y="4357694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3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14612" y="4643445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714612" y="4929198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4612" y="5214949"/>
              <a:ext cx="214314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7   4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cxnSp>
          <p:nvCxnSpPr>
            <p:cNvPr id="24" name="直接连接符 23"/>
            <p:cNvCxnSpPr>
              <a:cxnSpLocks/>
            </p:cNvCxnSpPr>
            <p:nvPr/>
          </p:nvCxnSpPr>
          <p:spPr>
            <a:xfrm rot="5400000">
              <a:off x="1571604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>
              <a:off x="2500298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/>
          </p:nvCxnSpPr>
          <p:spPr>
            <a:xfrm>
              <a:off x="2500298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>
              <a:cxnSpLocks/>
            </p:cNvCxnSpPr>
            <p:nvPr/>
          </p:nvCxnSpPr>
          <p:spPr>
            <a:xfrm rot="5400000">
              <a:off x="4000496" y="4643446"/>
              <a:ext cx="1857388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4786314" y="37147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4786314" y="5570552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/>
          <p:cNvGrpSpPr/>
          <p:nvPr/>
        </p:nvGrpSpPr>
        <p:grpSpPr>
          <a:xfrm>
            <a:off x="6453190" y="1371600"/>
            <a:ext cx="3072628" cy="2000264"/>
            <a:chOff x="1571604" y="3786190"/>
            <a:chExt cx="3072628" cy="2000264"/>
          </a:xfrm>
        </p:grpSpPr>
        <p:sp>
          <p:nvSpPr>
            <p:cNvPr id="31" name="TextBox 30"/>
            <p:cNvSpPr txBox="1"/>
            <p:nvPr/>
          </p:nvSpPr>
          <p:spPr>
            <a:xfrm>
              <a:off x="1571604" y="4500570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ea typeface="楷体_GB2312" pitchFamily="49" charset="-122"/>
                </a:rPr>
                <a:t>B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ea typeface="楷体_GB2312" pitchFamily="49" charset="-122"/>
                </a:rPr>
                <a:t>7</a:t>
              </a:r>
              <a:r>
                <a:rPr lang="en-US" altLang="zh-CN" sz="2000" b="1" baseline="-25000" dirty="0">
                  <a:solidFill>
                    <a:srgbClr val="0000FF"/>
                  </a:solidFill>
                  <a:ea typeface="楷体_GB2312" pitchFamily="49" charset="-122"/>
                </a:rPr>
                <a:t> ×6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=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714612" y="3786191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3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714612" y="4071943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14612" y="4357694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B050"/>
                  </a:solidFill>
                  <a:ea typeface="楷体_GB2312" pitchFamily="49" charset="-122"/>
                </a:rPr>
                <a:t>1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0   0   0   0   0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714612" y="4643445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5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714612" y="4929198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6</a:t>
              </a:r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   0</a:t>
              </a:r>
              <a:endParaRPr lang="zh-CN" altLang="en-US" sz="2000" b="1" dirty="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4612" y="5214949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7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cxnSp>
          <p:nvCxnSpPr>
            <p:cNvPr id="38" name="直接连接符 37"/>
            <p:cNvCxnSpPr>
              <a:cxnSpLocks/>
            </p:cNvCxnSpPr>
            <p:nvPr/>
          </p:nvCxnSpPr>
          <p:spPr>
            <a:xfrm rot="5400000">
              <a:off x="1511092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250109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250109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cxnSpLocks/>
            </p:cNvCxnSpPr>
            <p:nvPr/>
          </p:nvCxnSpPr>
          <p:spPr>
            <a:xfrm rot="5400000">
              <a:off x="3653438" y="4776190"/>
              <a:ext cx="1980000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>
              <a:off x="4500562" y="3786190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/>
            <p:nvPr/>
          </p:nvCxnSpPr>
          <p:spPr>
            <a:xfrm>
              <a:off x="4500562" y="5773754"/>
              <a:ext cx="142876" cy="1588"/>
            </a:xfrm>
            <a:prstGeom prst="line">
              <a:avLst/>
            </a:prstGeom>
            <a:ln w="28575">
              <a:solidFill>
                <a:srgbClr val="99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2714612" y="5478677"/>
              <a:ext cx="1785950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  <a:ea typeface="楷体_GB2312" pitchFamily="49" charset="-122"/>
                </a:rPr>
                <a:t>0   0   0   0   0   </a:t>
              </a:r>
              <a:r>
                <a:rPr lang="en-US" altLang="zh-CN" sz="2000" b="1" dirty="0">
                  <a:solidFill>
                    <a:srgbClr val="FF0000"/>
                  </a:solidFill>
                  <a:ea typeface="楷体_GB2312" pitchFamily="49" charset="-122"/>
                </a:rPr>
                <a:t>4</a:t>
              </a:r>
              <a:endParaRPr lang="zh-CN" altLang="en-US" sz="2000" b="1" dirty="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46" name="Group 5">
            <a:extLst>
              <a:ext uri="{FF2B5EF4-FFF2-40B4-BE49-F238E27FC236}">
                <a16:creationId xmlns:a16="http://schemas.microsoft.com/office/drawing/2014/main" id="{01F91EAC-EA91-4636-A34C-39FD10A6AD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19528"/>
              </p:ext>
            </p:extLst>
          </p:nvPr>
        </p:nvGraphicFramePr>
        <p:xfrm>
          <a:off x="5486400" y="3581400"/>
          <a:ext cx="1512887" cy="2926080"/>
        </p:xfrm>
        <a:graphic>
          <a:graphicData uri="http://schemas.openxmlformats.org/drawingml/2006/table">
            <a:tbl>
              <a:tblPr/>
              <a:tblGrid>
                <a:gridCol w="504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33CC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highlight>
                            <a:srgbClr val="FFFF00"/>
                          </a:highlight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" name="AutoShape 83">
            <a:extLst>
              <a:ext uri="{FF2B5EF4-FFF2-40B4-BE49-F238E27FC236}">
                <a16:creationId xmlns:a16="http://schemas.microsoft.com/office/drawing/2014/main" id="{45F90039-FCEE-4C68-9694-4F4916F31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3181" y="4864259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6390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91" name="AutoShape 83"/>
          <p:cNvSpPr>
            <a:spLocks noChangeArrowheads="1"/>
          </p:cNvSpPr>
          <p:nvPr/>
        </p:nvSpPr>
        <p:spPr bwMode="auto">
          <a:xfrm>
            <a:off x="3295665" y="3176598"/>
            <a:ext cx="720725" cy="360362"/>
          </a:xfrm>
          <a:prstGeom prst="rightArrow">
            <a:avLst>
              <a:gd name="adj1" fmla="val 50000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23223" y="879396"/>
            <a:ext cx="778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一种</a:t>
            </a:r>
            <a:r>
              <a:rPr lang="zh-CN" altLang="en-US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非高效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的算法：按第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…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="1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  <a:sym typeface="Symbol"/>
              </a:rPr>
              <a:t>进行转换</a:t>
            </a:r>
            <a:endParaRPr lang="zh-CN" altLang="en-US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3250092"/>
              </p:ext>
            </p:extLst>
          </p:nvPr>
        </p:nvGraphicFramePr>
        <p:xfrm>
          <a:off x="1295400" y="296228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表格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534775"/>
              </p:ext>
            </p:extLst>
          </p:nvPr>
        </p:nvGraphicFramePr>
        <p:xfrm>
          <a:off x="1295400" y="253365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1" name="表格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638062"/>
              </p:ext>
            </p:extLst>
          </p:nvPr>
        </p:nvGraphicFramePr>
        <p:xfrm>
          <a:off x="1295400" y="210502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2" name="表格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348143"/>
              </p:ext>
            </p:extLst>
          </p:nvPr>
        </p:nvGraphicFramePr>
        <p:xfrm>
          <a:off x="1295400" y="423959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3" name="表格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541080"/>
              </p:ext>
            </p:extLst>
          </p:nvPr>
        </p:nvGraphicFramePr>
        <p:xfrm>
          <a:off x="1295400" y="381954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表格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066718"/>
              </p:ext>
            </p:extLst>
          </p:nvPr>
        </p:nvGraphicFramePr>
        <p:xfrm>
          <a:off x="1295400" y="339091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5" name="表格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628650"/>
              </p:ext>
            </p:extLst>
          </p:nvPr>
        </p:nvGraphicFramePr>
        <p:xfrm>
          <a:off x="1295400" y="466822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6" name="表格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780989"/>
              </p:ext>
            </p:extLst>
          </p:nvPr>
        </p:nvGraphicFramePr>
        <p:xfrm>
          <a:off x="1295400" y="1676400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  <a:r>
                        <a:rPr lang="en-US" altLang="zh-CN" sz="2000" i="1" baseline="-25000" dirty="0" err="1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表格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24423"/>
              </p:ext>
            </p:extLst>
          </p:nvPr>
        </p:nvGraphicFramePr>
        <p:xfrm>
          <a:off x="4748258" y="2962284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8" name="表格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80612"/>
              </p:ext>
            </p:extLst>
          </p:nvPr>
        </p:nvGraphicFramePr>
        <p:xfrm>
          <a:off x="4748258" y="253365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表格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139362"/>
              </p:ext>
            </p:extLst>
          </p:nvPr>
        </p:nvGraphicFramePr>
        <p:xfrm>
          <a:off x="4748258" y="210502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zh-CN" altLang="en-US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FF"/>
                          </a:solidFill>
                          <a:highlight>
                            <a:srgbClr val="FFFF00"/>
                          </a:highlight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zh-CN" altLang="en-US" dirty="0">
                        <a:solidFill>
                          <a:srgbClr val="0000FF"/>
                        </a:solidFill>
                        <a:highlight>
                          <a:srgbClr val="FFFF00"/>
                        </a:highlight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0" name="表格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8698383"/>
              </p:ext>
            </p:extLst>
          </p:nvPr>
        </p:nvGraphicFramePr>
        <p:xfrm>
          <a:off x="4748258" y="4239598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1" name="表格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03506"/>
              </p:ext>
            </p:extLst>
          </p:nvPr>
        </p:nvGraphicFramePr>
        <p:xfrm>
          <a:off x="4748258" y="3819540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表格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47873"/>
              </p:ext>
            </p:extLst>
          </p:nvPr>
        </p:nvGraphicFramePr>
        <p:xfrm>
          <a:off x="4748258" y="3390912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0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 b="0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表格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875274"/>
              </p:ext>
            </p:extLst>
          </p:nvPr>
        </p:nvGraphicFramePr>
        <p:xfrm>
          <a:off x="4748258" y="4668226"/>
          <a:ext cx="1547802" cy="365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zh-CN" altLang="en-US">
                        <a:solidFill>
                          <a:srgbClr val="00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FF00FF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zh-CN" altLang="en-US" dirty="0">
                        <a:solidFill>
                          <a:srgbClr val="FF00FF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4" name="表格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335721"/>
              </p:ext>
            </p:extLst>
          </p:nvPr>
        </p:nvGraphicFramePr>
        <p:xfrm>
          <a:off x="4748258" y="1676400"/>
          <a:ext cx="1547802" cy="39624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5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5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748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j</a:t>
                      </a:r>
                      <a:endParaRPr lang="zh-CN" altLang="en-US" sz="2000" i="1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r>
                        <a:rPr lang="en-US" altLang="zh-CN" sz="2000" i="1" baseline="-25000" dirty="0" err="1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ij</a:t>
                      </a:r>
                      <a:endParaRPr lang="zh-CN" altLang="en-US" sz="2000" i="1" baseline="-25000" dirty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68" name="组合 67"/>
          <p:cNvGrpSpPr/>
          <p:nvPr/>
        </p:nvGrpSpPr>
        <p:grpSpPr>
          <a:xfrm>
            <a:off x="4652986" y="5105425"/>
            <a:ext cx="1643074" cy="961730"/>
            <a:chOff x="4929190" y="4643447"/>
            <a:chExt cx="1643074" cy="961730"/>
          </a:xfrm>
        </p:grpSpPr>
        <p:sp>
          <p:nvSpPr>
            <p:cNvPr id="65" name="TextBox 64"/>
            <p:cNvSpPr txBox="1"/>
            <p:nvPr/>
          </p:nvSpPr>
          <p:spPr>
            <a:xfrm>
              <a:off x="4929190" y="5143512"/>
              <a:ext cx="1643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b="1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矩阵转置</a:t>
              </a:r>
              <a:endParaRPr lang="zh-CN" altLang="en-US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cxnSp>
          <p:nvCxnSpPr>
            <p:cNvPr id="67" name="直接箭头连接符 66"/>
            <p:cNvCxnSpPr>
              <a:cxnSpLocks/>
            </p:cNvCxnSpPr>
            <p:nvPr/>
          </p:nvCxnSpPr>
          <p:spPr>
            <a:xfrm rot="5400000" flipH="1" flipV="1">
              <a:off x="5518553" y="4875620"/>
              <a:ext cx="500066" cy="3571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F77B5D1B-BE3C-43B5-921F-FA4976015C2E}"/>
              </a:ext>
            </a:extLst>
          </p:cNvPr>
          <p:cNvSpPr txBox="1"/>
          <p:nvPr/>
        </p:nvSpPr>
        <p:spPr>
          <a:xfrm>
            <a:off x="6477000" y="1676400"/>
            <a:ext cx="5638800" cy="482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扫描三元组表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共</a:t>
            </a:r>
            <a:r>
              <a:rPr lang="en-US" altLang="zh-CN" sz="2000" b="1" dirty="0">
                <a:solidFill>
                  <a:srgbClr val="00B050"/>
                </a:solidFill>
              </a:rPr>
              <a:t>n</a:t>
            </a:r>
            <a:r>
              <a:rPr lang="zh-CN" altLang="en-US" sz="2000" b="1" dirty="0">
                <a:solidFill>
                  <a:srgbClr val="CC0099"/>
                </a:solidFill>
              </a:rPr>
              <a:t>次，</a:t>
            </a:r>
            <a:r>
              <a:rPr lang="en-US" altLang="zh-CN" sz="2000" b="1" dirty="0">
                <a:solidFill>
                  <a:srgbClr val="CC0099"/>
                </a:solidFill>
              </a:rPr>
              <a:t>n</a:t>
            </a:r>
            <a:r>
              <a:rPr lang="zh-CN" altLang="en-US" sz="2000" b="1" dirty="0">
                <a:solidFill>
                  <a:srgbClr val="CC0099"/>
                </a:solidFill>
              </a:rPr>
              <a:t>为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的列数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>
              <a:highlight>
                <a:srgbClr val="FFFF00"/>
              </a:highlight>
            </a:endParaRPr>
          </a:p>
          <a:p>
            <a:r>
              <a:rPr lang="en-US" altLang="zh-CN" sz="2000" b="1" dirty="0">
                <a:highlight>
                  <a:srgbClr val="FFFF00"/>
                </a:highlight>
              </a:rPr>
              <a:t>for(k=0; k&lt;</a:t>
            </a:r>
            <a:r>
              <a:rPr lang="en-US" altLang="zh-CN" sz="2000" b="1" dirty="0" err="1">
                <a:highlight>
                  <a:srgbClr val="FFFF00"/>
                </a:highlight>
              </a:rPr>
              <a:t>A.n</a:t>
            </a:r>
            <a:r>
              <a:rPr lang="en-US" altLang="zh-CN" sz="2000" b="1" dirty="0">
                <a:highlight>
                  <a:srgbClr val="FFFF00"/>
                </a:highlight>
              </a:rPr>
              <a:t>; k++)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</a:t>
            </a:r>
            <a:r>
              <a:rPr lang="en-US" altLang="zh-CN" sz="2000" b="1" dirty="0">
                <a:highlight>
                  <a:srgbClr val="FFFF00"/>
                </a:highlight>
              </a:rPr>
              <a:t>for(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=0; 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&lt;</a:t>
            </a:r>
            <a:r>
              <a:rPr lang="en-US" altLang="zh-CN" sz="2000" b="1" dirty="0" err="1">
                <a:highlight>
                  <a:srgbClr val="FFFF00"/>
                </a:highlight>
              </a:rPr>
              <a:t>A.len</a:t>
            </a:r>
            <a:r>
              <a:rPr lang="en-US" altLang="zh-CN" sz="2000" b="1" dirty="0">
                <a:highlight>
                  <a:srgbClr val="FFFF00"/>
                </a:highlight>
              </a:rPr>
              <a:t>; 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++) 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 err="1">
                <a:solidFill>
                  <a:srgbClr val="CC0099"/>
                </a:solidFill>
              </a:rPr>
              <a:t>i</a:t>
            </a:r>
            <a:r>
              <a:rPr lang="zh-CN" altLang="en-US" sz="2000" b="1" dirty="0">
                <a:solidFill>
                  <a:srgbClr val="CC0099"/>
                </a:solidFill>
              </a:rPr>
              <a:t>为三元组表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的下标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寻找三元组表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的列值为</a:t>
            </a:r>
            <a:r>
              <a:rPr lang="en-US" altLang="zh-CN" sz="2000" b="1" dirty="0">
                <a:solidFill>
                  <a:srgbClr val="CC0099"/>
                </a:solidFill>
              </a:rPr>
              <a:t>k</a:t>
            </a:r>
            <a:r>
              <a:rPr lang="zh-CN" altLang="en-US" sz="2000" b="1" dirty="0">
                <a:solidFill>
                  <a:srgbClr val="CC0099"/>
                </a:solidFill>
              </a:rPr>
              <a:t>的进行转置</a:t>
            </a:r>
            <a:r>
              <a:rPr lang="en-US" altLang="zh-CN" sz="2000" b="1" dirty="0">
                <a:solidFill>
                  <a:srgbClr val="CC0099"/>
                </a:solidFill>
              </a:rPr>
              <a:t> * /</a:t>
            </a:r>
            <a:r>
              <a:rPr lang="en-US" altLang="zh-CN" sz="2000" b="1" dirty="0"/>
              <a:t>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if(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].col==k){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将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</a:rPr>
              <a:t>的列索引变为</a:t>
            </a:r>
            <a:r>
              <a:rPr lang="en-US" altLang="zh-CN" sz="2000" b="1" dirty="0">
                <a:solidFill>
                  <a:srgbClr val="00B050"/>
                </a:solidFill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</a:rPr>
              <a:t>的行索引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row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</a:t>
            </a:r>
            <a:r>
              <a:rPr lang="en-US" altLang="zh-CN" sz="2000" b="1" dirty="0">
                <a:solidFill>
                  <a:srgbClr val="00B050"/>
                </a:solidFill>
              </a:rPr>
              <a:t>col</a:t>
            </a:r>
            <a:r>
              <a:rPr lang="zh-CN" altLang="en-US" sz="2000" b="1" dirty="0"/>
              <a:t>；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将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</a:rPr>
              <a:t>的行索引变为</a:t>
            </a:r>
            <a:r>
              <a:rPr lang="en-US" altLang="zh-CN" sz="2000" b="1" dirty="0">
                <a:solidFill>
                  <a:srgbClr val="00B050"/>
                </a:solidFill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</a:rPr>
              <a:t>的列索引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col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</a:t>
            </a:r>
            <a:r>
              <a:rPr lang="en-US" altLang="zh-CN" sz="2000" b="1" dirty="0">
                <a:solidFill>
                  <a:srgbClr val="00B050"/>
                </a:solidFill>
              </a:rPr>
              <a:t>row</a:t>
            </a:r>
            <a:r>
              <a:rPr lang="en-US" altLang="zh-CN" sz="2000" b="1" dirty="0"/>
              <a:t>;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e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].e;</a:t>
            </a:r>
            <a:r>
              <a:rPr lang="zh-CN" altLang="en-US" sz="2000" b="1" dirty="0">
                <a:solidFill>
                  <a:srgbClr val="00B050"/>
                </a:solidFill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对应元素值拷贝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     }</a:t>
            </a: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 内循环</a:t>
            </a:r>
            <a:r>
              <a:rPr lang="en-US" altLang="zh-CN" sz="2000" b="1" dirty="0">
                <a:solidFill>
                  <a:srgbClr val="CC0099"/>
                </a:solidFill>
              </a:rPr>
              <a:t>if</a:t>
            </a:r>
            <a:r>
              <a:rPr lang="zh-CN" altLang="en-US" sz="2000" b="1" dirty="0">
                <a:solidFill>
                  <a:srgbClr val="CC0099"/>
                </a:solidFill>
              </a:rPr>
              <a:t>结束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r>
              <a:rPr lang="en-US" altLang="zh-CN" sz="2000" b="1" dirty="0"/>
              <a:t>	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2515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5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5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6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9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Text Box 4">
            <a:extLst>
              <a:ext uri="{FF2B5EF4-FFF2-40B4-BE49-F238E27FC236}">
                <a16:creationId xmlns:a16="http://schemas.microsoft.com/office/drawing/2014/main" id="{9F0F6BCB-FAC1-4D27-9633-FE5ECD437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9067800" cy="644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把矩阵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转置到</a:t>
            </a:r>
            <a:r>
              <a:rPr lang="en-US" altLang="zh-CN" sz="2000" b="1" dirty="0">
                <a:solidFill>
                  <a:srgbClr val="CC0099"/>
                </a:solidFill>
              </a:rPr>
              <a:t>B</a:t>
            </a:r>
            <a:r>
              <a:rPr lang="zh-CN" altLang="en-US" sz="2000" b="1" dirty="0">
                <a:solidFill>
                  <a:srgbClr val="CC0099"/>
                </a:solidFill>
              </a:rPr>
              <a:t>所指向的矩阵中去。矩阵用三元组表表示*</a:t>
            </a:r>
            <a:r>
              <a:rPr lang="en-US" altLang="zh-CN" sz="2000" b="1" dirty="0">
                <a:solidFill>
                  <a:srgbClr val="CC0099"/>
                </a:solidFill>
              </a:rPr>
              <a:t>/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void </a:t>
            </a:r>
            <a:r>
              <a:rPr lang="en-US" altLang="zh-CN" sz="2000" b="1" dirty="0" err="1"/>
              <a:t>TransposeTSMatrix</a:t>
            </a:r>
            <a:r>
              <a:rPr lang="en-US" altLang="zh-CN" sz="2000" b="1" dirty="0"/>
              <a:t>(</a:t>
            </a:r>
            <a:r>
              <a:rPr lang="en-US" altLang="zh-CN" sz="2000" b="1" dirty="0" err="1"/>
              <a:t>TSMatrix</a:t>
            </a:r>
            <a:r>
              <a:rPr lang="en-US" altLang="zh-CN" sz="2000" b="1" dirty="0"/>
              <a:t>  A,  </a:t>
            </a:r>
            <a:r>
              <a:rPr lang="en-US" altLang="zh-CN" sz="2000" b="1" dirty="0" err="1"/>
              <a:t>TSMatrix</a:t>
            </a:r>
            <a:r>
              <a:rPr lang="en-US" altLang="zh-CN" sz="2000" b="1" dirty="0"/>
              <a:t>  </a:t>
            </a:r>
            <a:r>
              <a:rPr lang="en-US" altLang="zh-CN" sz="2000" b="1" dirty="0">
                <a:solidFill>
                  <a:srgbClr val="00B050"/>
                </a:solidFill>
              </a:rPr>
              <a:t>*</a:t>
            </a:r>
            <a:r>
              <a:rPr lang="en-US" altLang="zh-CN" sz="2000" b="1" dirty="0"/>
              <a:t> B) {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int  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 , j, k ; </a:t>
            </a:r>
            <a:r>
              <a:rPr lang="en-US" altLang="zh-CN" sz="2000" b="1" dirty="0">
                <a:solidFill>
                  <a:srgbClr val="00B050"/>
                </a:solidFill>
              </a:rPr>
              <a:t>//A</a:t>
            </a:r>
            <a:r>
              <a:rPr lang="zh-CN" altLang="en-US" sz="2000" b="1" dirty="0">
                <a:solidFill>
                  <a:srgbClr val="00B050"/>
                </a:solidFill>
              </a:rPr>
              <a:t>的行和列索引号、扫描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</a:rPr>
              <a:t>的次数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B-&gt;m= </a:t>
            </a:r>
            <a:r>
              <a:rPr lang="en-US" altLang="zh-CN" sz="2000" b="1" dirty="0" err="1"/>
              <a:t>A.n</a:t>
            </a:r>
            <a:r>
              <a:rPr lang="en-US" altLang="zh-CN" sz="2000" b="1" dirty="0"/>
              <a:t> ; B-&gt;n= </a:t>
            </a:r>
            <a:r>
              <a:rPr lang="en-US" altLang="zh-CN" sz="2000" b="1" dirty="0" err="1"/>
              <a:t>A.m</a:t>
            </a:r>
            <a:r>
              <a:rPr lang="en-US" altLang="zh-CN" sz="2000" b="1" dirty="0"/>
              <a:t> ; B-&gt;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= </a:t>
            </a:r>
            <a:r>
              <a:rPr lang="en-US" altLang="zh-CN" sz="2000" b="1" dirty="0" err="1"/>
              <a:t>A.len</a:t>
            </a:r>
            <a:r>
              <a:rPr lang="en-US" altLang="zh-CN" sz="2000" b="1" dirty="0"/>
              <a:t> ;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行列长度变换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if(B-&gt;</a:t>
            </a:r>
            <a:r>
              <a:rPr lang="en-US" altLang="zh-CN" sz="2000" b="1" dirty="0" err="1"/>
              <a:t>len</a:t>
            </a:r>
            <a:r>
              <a:rPr lang="en-US" altLang="zh-CN" sz="2000" b="1" dirty="0"/>
              <a:t>&gt;0) {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j=0;</a:t>
            </a:r>
            <a:r>
              <a:rPr lang="en-US" altLang="zh-CN" sz="2000" b="1" dirty="0">
                <a:solidFill>
                  <a:srgbClr val="CC0099"/>
                </a:solidFill>
              </a:rPr>
              <a:t> 	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>
                <a:solidFill>
                  <a:srgbClr val="CC0099"/>
                </a:solidFill>
              </a:rPr>
              <a:t>j</a:t>
            </a:r>
            <a:r>
              <a:rPr lang="zh-CN" altLang="en-US" sz="2000" b="1" dirty="0">
                <a:solidFill>
                  <a:srgbClr val="CC0099"/>
                </a:solidFill>
              </a:rPr>
              <a:t>为三元组表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B</a:t>
            </a:r>
            <a:r>
              <a:rPr lang="zh-CN" altLang="en-US" sz="2000" b="1" dirty="0">
                <a:solidFill>
                  <a:srgbClr val="CC0099"/>
                </a:solidFill>
              </a:rPr>
              <a:t>的下标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</a:t>
            </a:r>
            <a:r>
              <a:rPr lang="en-US" altLang="zh-CN" sz="2000" b="1" dirty="0">
                <a:highlight>
                  <a:srgbClr val="FFFF00"/>
                </a:highlight>
              </a:rPr>
              <a:t>for(k=0; k&lt;</a:t>
            </a:r>
            <a:r>
              <a:rPr lang="en-US" altLang="zh-CN" sz="2000" b="1" dirty="0" err="1">
                <a:highlight>
                  <a:srgbClr val="FFFF00"/>
                </a:highlight>
              </a:rPr>
              <a:t>A.n</a:t>
            </a:r>
            <a:r>
              <a:rPr lang="en-US" altLang="zh-CN" sz="2000" b="1" dirty="0">
                <a:highlight>
                  <a:srgbClr val="FFFF00"/>
                </a:highlight>
              </a:rPr>
              <a:t>; k++)</a:t>
            </a: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扫描三元组表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共</a:t>
            </a:r>
            <a:r>
              <a:rPr lang="en-US" altLang="zh-CN" sz="2000" b="1" dirty="0">
                <a:solidFill>
                  <a:srgbClr val="00B050"/>
                </a:solidFill>
              </a:rPr>
              <a:t>n</a:t>
            </a:r>
            <a:r>
              <a:rPr lang="zh-CN" altLang="en-US" sz="2000" b="1" dirty="0">
                <a:solidFill>
                  <a:srgbClr val="CC0099"/>
                </a:solidFill>
              </a:rPr>
              <a:t>次，</a:t>
            </a:r>
            <a:r>
              <a:rPr lang="en-US" altLang="zh-CN" sz="2000" b="1" dirty="0">
                <a:solidFill>
                  <a:srgbClr val="CC0099"/>
                </a:solidFill>
              </a:rPr>
              <a:t>n</a:t>
            </a:r>
            <a:r>
              <a:rPr lang="zh-CN" altLang="en-US" sz="2000" b="1" dirty="0">
                <a:solidFill>
                  <a:srgbClr val="CC0099"/>
                </a:solidFill>
              </a:rPr>
              <a:t>为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的列数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</a:t>
            </a:r>
            <a:r>
              <a:rPr lang="en-US" altLang="zh-CN" sz="2000" b="1" dirty="0">
                <a:highlight>
                  <a:srgbClr val="FFFF00"/>
                </a:highlight>
              </a:rPr>
              <a:t>for(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=0; 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&lt;</a:t>
            </a:r>
            <a:r>
              <a:rPr lang="en-US" altLang="zh-CN" sz="2000" b="1" dirty="0" err="1">
                <a:highlight>
                  <a:srgbClr val="FFFF00"/>
                </a:highlight>
              </a:rPr>
              <a:t>A.len</a:t>
            </a:r>
            <a:r>
              <a:rPr lang="en-US" altLang="zh-CN" sz="2000" b="1" dirty="0">
                <a:highlight>
                  <a:srgbClr val="FFFF00"/>
                </a:highlight>
              </a:rPr>
              <a:t>; </a:t>
            </a:r>
            <a:r>
              <a:rPr lang="en-US" altLang="zh-CN" sz="2000" b="1" dirty="0" err="1">
                <a:highlight>
                  <a:srgbClr val="FFFF00"/>
                </a:highlight>
              </a:rPr>
              <a:t>i</a:t>
            </a:r>
            <a:r>
              <a:rPr lang="en-US" altLang="zh-CN" sz="2000" b="1" dirty="0">
                <a:highlight>
                  <a:srgbClr val="FFFF00"/>
                </a:highlight>
              </a:rPr>
              <a:t>++)  </a:t>
            </a: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 err="1">
                <a:solidFill>
                  <a:srgbClr val="CC0099"/>
                </a:solidFill>
              </a:rPr>
              <a:t>i</a:t>
            </a:r>
            <a:r>
              <a:rPr lang="zh-CN" altLang="en-US" sz="2000" b="1" dirty="0">
                <a:solidFill>
                  <a:srgbClr val="CC0099"/>
                </a:solidFill>
              </a:rPr>
              <a:t>为三元组表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的下标 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if(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].col==k){ 	</a:t>
            </a:r>
            <a:r>
              <a:rPr lang="en-US" altLang="zh-CN" sz="2000" b="1" dirty="0">
                <a:solidFill>
                  <a:srgbClr val="CC0099"/>
                </a:solidFill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</a:rPr>
              <a:t> 寻找三元组表</a:t>
            </a:r>
            <a:r>
              <a:rPr lang="en-US" altLang="zh-CN" sz="2000" b="1" dirty="0">
                <a:solidFill>
                  <a:srgbClr val="CC0099"/>
                </a:solidFill>
              </a:rPr>
              <a:t>A</a:t>
            </a:r>
            <a:r>
              <a:rPr lang="zh-CN" altLang="en-US" sz="2000" b="1" dirty="0">
                <a:solidFill>
                  <a:srgbClr val="CC0099"/>
                </a:solidFill>
              </a:rPr>
              <a:t>的列值为</a:t>
            </a:r>
            <a:r>
              <a:rPr lang="en-US" altLang="zh-CN" sz="2000" b="1" dirty="0">
                <a:solidFill>
                  <a:srgbClr val="CC0099"/>
                </a:solidFill>
              </a:rPr>
              <a:t>k</a:t>
            </a:r>
            <a:r>
              <a:rPr lang="zh-CN" altLang="en-US" sz="2000" b="1" dirty="0">
                <a:solidFill>
                  <a:srgbClr val="CC0099"/>
                </a:solidFill>
              </a:rPr>
              <a:t>的进行转置</a:t>
            </a:r>
            <a:r>
              <a:rPr lang="en-US" altLang="zh-CN" sz="2000" b="1" dirty="0">
                <a:solidFill>
                  <a:srgbClr val="CC0099"/>
                </a:solidFill>
              </a:rPr>
              <a:t> * /</a:t>
            </a:r>
            <a:r>
              <a:rPr lang="en-US" altLang="zh-CN" sz="2000" b="1" dirty="0"/>
              <a:t> </a:t>
            </a: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row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</a:t>
            </a:r>
            <a:r>
              <a:rPr lang="en-US" altLang="zh-CN" sz="2000" b="1" dirty="0">
                <a:solidFill>
                  <a:srgbClr val="00B050"/>
                </a:solidFill>
              </a:rPr>
              <a:t>col</a:t>
            </a:r>
            <a:r>
              <a:rPr lang="zh-CN" altLang="en-US" sz="2000" b="1" dirty="0"/>
              <a:t>；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将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</a:rPr>
              <a:t>的列索引变为</a:t>
            </a:r>
            <a:r>
              <a:rPr lang="en-US" altLang="zh-CN" sz="2000" b="1" dirty="0">
                <a:solidFill>
                  <a:srgbClr val="00B050"/>
                </a:solidFill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</a:rPr>
              <a:t>的行索引</a:t>
            </a:r>
            <a:endParaRPr lang="en-US" altLang="zh-CN" sz="2000" b="1" dirty="0">
              <a:solidFill>
                <a:srgbClr val="00B050"/>
              </a:solidFill>
            </a:endParaRPr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col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</a:t>
            </a:r>
            <a:r>
              <a:rPr lang="en-US" altLang="zh-CN" sz="2000" b="1" dirty="0">
                <a:solidFill>
                  <a:srgbClr val="00B050"/>
                </a:solidFill>
              </a:rPr>
              <a:t>row</a:t>
            </a:r>
            <a:r>
              <a:rPr lang="en-US" altLang="zh-CN" sz="2000" b="1" dirty="0"/>
              <a:t>;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将</a:t>
            </a:r>
            <a:r>
              <a:rPr lang="en-US" altLang="zh-CN" sz="2000" b="1" dirty="0">
                <a:solidFill>
                  <a:srgbClr val="00B050"/>
                </a:solidFill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</a:rPr>
              <a:t>的行索引变为</a:t>
            </a:r>
            <a:r>
              <a:rPr lang="en-US" altLang="zh-CN" sz="2000" b="1" dirty="0">
                <a:solidFill>
                  <a:srgbClr val="00B050"/>
                </a:solidFill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</a:rPr>
              <a:t>的列索引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B-&gt;data[j].</a:t>
            </a:r>
            <a:r>
              <a:rPr lang="en-US" altLang="zh-CN" sz="2000" b="1" dirty="0">
                <a:solidFill>
                  <a:srgbClr val="00B050"/>
                </a:solidFill>
              </a:rPr>
              <a:t>e</a:t>
            </a:r>
            <a:r>
              <a:rPr lang="en-US" altLang="zh-CN" sz="2000" b="1" dirty="0"/>
              <a:t>=</a:t>
            </a:r>
            <a:r>
              <a:rPr lang="en-US" altLang="zh-CN" sz="2000" b="1" dirty="0" err="1"/>
              <a:t>A.data</a:t>
            </a:r>
            <a:r>
              <a:rPr lang="en-US" altLang="zh-CN" sz="2000" b="1" dirty="0"/>
              <a:t>[</a:t>
            </a:r>
            <a:r>
              <a:rPr lang="en-US" altLang="zh-CN" sz="2000" b="1" dirty="0" err="1"/>
              <a:t>i</a:t>
            </a:r>
            <a:r>
              <a:rPr lang="en-US" altLang="zh-CN" sz="2000" b="1" dirty="0"/>
              <a:t>].e;</a:t>
            </a:r>
            <a:r>
              <a:rPr lang="zh-CN" altLang="en-US" sz="2000" b="1" dirty="0">
                <a:solidFill>
                  <a:srgbClr val="00B050"/>
                </a:solidFill>
              </a:rPr>
              <a:t>  </a:t>
            </a:r>
            <a:r>
              <a:rPr lang="en-US" altLang="zh-CN" sz="2000" b="1" dirty="0">
                <a:solidFill>
                  <a:srgbClr val="00B050"/>
                </a:solidFill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</a:rPr>
              <a:t>对应元素值拷贝</a:t>
            </a:r>
            <a:endParaRPr lang="en-US" altLang="zh-CN" sz="2000" b="1" dirty="0"/>
          </a:p>
          <a:p>
            <a:pPr algn="just">
              <a:spcBef>
                <a:spcPts val="600"/>
              </a:spcBef>
              <a:spcAft>
                <a:spcPts val="300"/>
              </a:spcAft>
            </a:pPr>
            <a:r>
              <a:rPr lang="en-US" altLang="zh-CN" sz="2000" b="1" dirty="0"/>
              <a:t>                    </a:t>
            </a:r>
            <a:r>
              <a:rPr lang="en-US" altLang="zh-CN" sz="2000" b="1" dirty="0" err="1"/>
              <a:t>j++</a:t>
            </a:r>
            <a:r>
              <a:rPr lang="en-US" altLang="zh-CN" sz="2000" b="1" dirty="0"/>
              <a:t>;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                }</a:t>
            </a: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 内循环</a:t>
            </a:r>
            <a:r>
              <a:rPr lang="en-US" altLang="zh-CN" sz="2000" b="1" dirty="0">
                <a:solidFill>
                  <a:srgbClr val="CC0099"/>
                </a:solidFill>
              </a:rPr>
              <a:t>if</a:t>
            </a:r>
            <a:r>
              <a:rPr lang="zh-CN" altLang="en-US" sz="2000" b="1" dirty="0">
                <a:solidFill>
                  <a:srgbClr val="CC0099"/>
                </a:solidFill>
              </a:rPr>
              <a:t>结束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    }</a:t>
            </a:r>
            <a:r>
              <a:rPr lang="en-US" altLang="zh-CN" sz="2000" b="1" dirty="0">
                <a:solidFill>
                  <a:srgbClr val="CC0099"/>
                </a:solidFill>
              </a:rPr>
              <a:t> /*</a:t>
            </a:r>
            <a:r>
              <a:rPr lang="zh-CN" altLang="en-US" sz="2000" b="1" dirty="0">
                <a:solidFill>
                  <a:srgbClr val="CC0099"/>
                </a:solidFill>
              </a:rPr>
              <a:t> </a:t>
            </a:r>
            <a:r>
              <a:rPr lang="en-US" altLang="zh-CN" sz="2000" b="1" dirty="0">
                <a:solidFill>
                  <a:srgbClr val="CC0099"/>
                </a:solidFill>
              </a:rPr>
              <a:t>if(B-&gt;</a:t>
            </a:r>
            <a:r>
              <a:rPr lang="en-US" altLang="zh-CN" sz="2000" b="1" dirty="0" err="1">
                <a:solidFill>
                  <a:srgbClr val="CC0099"/>
                </a:solidFill>
              </a:rPr>
              <a:t>len</a:t>
            </a:r>
            <a:r>
              <a:rPr lang="en-US" altLang="zh-CN" sz="2000" b="1" dirty="0">
                <a:solidFill>
                  <a:srgbClr val="CC0099"/>
                </a:solidFill>
              </a:rPr>
              <a:t>&gt;0)</a:t>
            </a:r>
            <a:r>
              <a:rPr lang="zh-CN" altLang="en-US" sz="2000" b="1" dirty="0">
                <a:solidFill>
                  <a:srgbClr val="CC0099"/>
                </a:solidFill>
              </a:rPr>
              <a:t>结束</a:t>
            </a:r>
            <a:r>
              <a:rPr lang="en-US" altLang="zh-CN" sz="2000" b="1" dirty="0">
                <a:solidFill>
                  <a:srgbClr val="CC0099"/>
                </a:solidFill>
              </a:rPr>
              <a:t>*/</a:t>
            </a:r>
            <a:endParaRPr lang="en-US" altLang="zh-CN" sz="2000" b="1" dirty="0"/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08C85DD-8123-485C-B87B-8450694E4BAD}"/>
              </a:ext>
            </a:extLst>
          </p:cNvPr>
          <p:cNvSpPr/>
          <p:nvPr/>
        </p:nvSpPr>
        <p:spPr>
          <a:xfrm>
            <a:off x="7467600" y="1447800"/>
            <a:ext cx="4495800" cy="113024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时间复杂度为：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O(</a:t>
            </a:r>
            <a:r>
              <a:rPr lang="en-US" altLang="zh-CN" b="1" i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en-US" altLang="zh-CN" b="1" i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*</a:t>
            </a:r>
            <a:r>
              <a:rPr lang="en-US" altLang="zh-CN" b="1" i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en-US" altLang="zh-CN" b="1" dirty="0">
                <a:solidFill>
                  <a:srgbClr val="FF00FF"/>
                </a:solidFill>
                <a:ea typeface="楷体" pitchFamily="49" charset="-122"/>
                <a:cs typeface="Times New Roman" pitchFamily="18" charset="0"/>
              </a:rPr>
              <a:t>)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。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矩阵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有</a:t>
            </a:r>
            <a:r>
              <a:rPr lang="en-US" altLang="zh-CN" b="1" i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m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行</a:t>
            </a:r>
            <a:r>
              <a:rPr lang="en-US" altLang="zh-CN" b="1" i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n</a:t>
            </a:r>
            <a:r>
              <a:rPr lang="zh-CN" altLang="en-US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列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，</a:t>
            </a:r>
            <a:r>
              <a:rPr lang="en-US" altLang="zh-CN" b="1" i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t</a:t>
            </a:r>
            <a:r>
              <a:rPr lang="zh-CN" altLang="en-US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非</a:t>
            </a:r>
            <a:r>
              <a:rPr lang="en-US" altLang="zh-CN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0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元素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EC5DA-5723-446E-B519-5F20B34C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1371600"/>
          </a:xfrm>
        </p:spPr>
        <p:txBody>
          <a:bodyPr/>
          <a:lstStyle/>
          <a:p>
            <a:r>
              <a:rPr lang="zh-CN" altLang="en-US" sz="2400" dirty="0"/>
              <a:t>我们可以把二维数组看成一个线性表：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A=(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1 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2 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zh-CN" altLang="en-US" sz="2400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j 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baseline="-250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cs typeface="Times New Roman" panose="02020603050405020304" pitchFamily="18" charset="0"/>
              </a:rPr>
              <a:t>…</a:t>
            </a:r>
            <a:r>
              <a:rPr lang="zh-CN" altLang="en-US" sz="2400" baseline="-250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olidFill>
                  <a:srgbClr val="002060"/>
                </a:solidFill>
                <a:sym typeface="Symbol" panose="05050102010706020507" pitchFamily="18" charset="2"/>
              </a:rPr>
              <a:t>，</a:t>
            </a:r>
            <a:r>
              <a:rPr lang="en-US" altLang="zh-CN" sz="2400" dirty="0">
                <a:sym typeface="Symbol" panose="05050102010706020507" pitchFamily="18" charset="2"/>
              </a:rPr>
              <a:t>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，其中</a:t>
            </a:r>
            <a:r>
              <a:rPr lang="en-US" altLang="zh-CN" sz="2400" baseline="-25000" dirty="0">
                <a:sym typeface="Symbol" panose="05050102010706020507" pitchFamily="18" charset="2"/>
              </a:rPr>
              <a:t>j</a:t>
            </a:r>
            <a:r>
              <a:rPr lang="zh-CN" altLang="en-US" sz="2400" dirty="0"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≤j ≤n</a:t>
            </a:r>
            <a:r>
              <a:rPr lang="zh-CN" altLang="en-US" sz="2400" dirty="0">
                <a:sym typeface="Symbol" panose="05050102010706020507" pitchFamily="18" charset="2"/>
              </a:rPr>
              <a:t>）本身</a:t>
            </a:r>
            <a:r>
              <a:rPr lang="zh-CN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也是一个线性表</a:t>
            </a:r>
            <a:r>
              <a:rPr lang="zh-CN" altLang="en-US" sz="2400" dirty="0">
                <a:sym typeface="Symbol" panose="05050102010706020507" pitchFamily="18" charset="2"/>
              </a:rPr>
              <a:t>，称为</a:t>
            </a:r>
            <a:r>
              <a:rPr lang="zh-CN" altLang="en-US" sz="2400" dirty="0">
                <a:solidFill>
                  <a:srgbClr val="F3132E"/>
                </a:solidFill>
                <a:sym typeface="Symbol" panose="05050102010706020507" pitchFamily="18" charset="2"/>
              </a:rPr>
              <a:t>列向量</a:t>
            </a:r>
            <a:endParaRPr lang="zh-CN" altLang="en-US" sz="2400" dirty="0">
              <a:sym typeface="Symbol" panose="05050102010706020507" pitchFamily="18" charset="2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DA0F3CE4-DD71-42FD-87FE-072AFC64BB1A}"/>
              </a:ext>
            </a:extLst>
          </p:cNvPr>
          <p:cNvGrpSpPr>
            <a:grpSpLocks/>
          </p:cNvGrpSpPr>
          <p:nvPr/>
        </p:nvGrpSpPr>
        <p:grpSpPr bwMode="auto">
          <a:xfrm>
            <a:off x="685801" y="3093271"/>
            <a:ext cx="6324600" cy="3276602"/>
            <a:chOff x="576" y="1920"/>
            <a:chExt cx="3984" cy="206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EA74B7C-7CB2-4DDD-9C29-005B82CE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A9F70A3-B84E-468C-9B04-C6CE6EC1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C0D3027-066C-4306-B1E3-28E28BD0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>
                  <a:solidFill>
                    <a:srgbClr val="00B050"/>
                  </a:solidFill>
                  <a:ea typeface="黑体" panose="02010609060101010101" pitchFamily="49" charset="-122"/>
                </a:rPr>
                <a:t>1j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>
                  <a:solidFill>
                    <a:srgbClr val="00B050"/>
                  </a:solidFill>
                  <a:ea typeface="黑体" panose="02010609060101010101" pitchFamily="49" charset="-122"/>
                </a:rPr>
                <a:t>2j 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i1</a:t>
              </a:r>
              <a:r>
                <a:rPr lang="en-US" altLang="zh-CN" sz="2200" b="1" dirty="0"/>
                <a:t>      a</a:t>
              </a:r>
              <a:r>
                <a:rPr lang="en-US" altLang="zh-CN" sz="2200" b="1" baseline="-25000" dirty="0"/>
                <a:t>i2 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solidFill>
                    <a:srgbClr val="00B050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solidFill>
                    <a:srgbClr val="00B050"/>
                  </a:solidFill>
                  <a:ea typeface="黑体" panose="02010609060101010101" pitchFamily="49" charset="-122"/>
                </a:rPr>
                <a:t> 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16F2F031-ADF5-4541-8ED5-1CBEB319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" name="Text Box 7">
            <a:extLst>
              <a:ext uri="{FF2B5EF4-FFF2-40B4-BE49-F238E27FC236}">
                <a16:creationId xmlns:a16="http://schemas.microsoft.com/office/drawing/2014/main" id="{93FD261D-9504-475C-9927-823364486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09988"/>
            <a:ext cx="64007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=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  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 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        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┅ </a:t>
            </a: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j         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 ┅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     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n   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)</a:t>
            </a:r>
            <a:endParaRPr lang="en-US" altLang="zh-CN" b="1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6F60A5A-C2C7-4338-8032-DAA45837A070}"/>
              </a:ext>
            </a:extLst>
          </p:cNvPr>
          <p:cNvCxnSpPr/>
          <p:nvPr/>
        </p:nvCxnSpPr>
        <p:spPr bwMode="auto">
          <a:xfrm>
            <a:off x="23622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5F7B4EFF-C51A-4D46-B5B1-815D0E77A2A1}"/>
              </a:ext>
            </a:extLst>
          </p:cNvPr>
          <p:cNvCxnSpPr/>
          <p:nvPr/>
        </p:nvCxnSpPr>
        <p:spPr bwMode="auto">
          <a:xfrm>
            <a:off x="30480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40D99F28-2BA3-4896-B935-472E6C98D9D7}"/>
              </a:ext>
            </a:extLst>
          </p:cNvPr>
          <p:cNvCxnSpPr/>
          <p:nvPr/>
        </p:nvCxnSpPr>
        <p:spPr bwMode="auto">
          <a:xfrm>
            <a:off x="46482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C46CE51-C482-4884-9718-64801BBEC090}"/>
              </a:ext>
            </a:extLst>
          </p:cNvPr>
          <p:cNvCxnSpPr/>
          <p:nvPr/>
        </p:nvCxnSpPr>
        <p:spPr bwMode="auto">
          <a:xfrm>
            <a:off x="6324601" y="2828803"/>
            <a:ext cx="0" cy="41686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15" name="Text Box 16">
            <a:extLst>
              <a:ext uri="{FF2B5EF4-FFF2-40B4-BE49-F238E27FC236}">
                <a16:creationId xmlns:a16="http://schemas.microsoft.com/office/drawing/2014/main" id="{C208F081-7FFE-43EC-8C86-E61FF519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1852" y="4419600"/>
            <a:ext cx="4724398" cy="12138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b="1" dirty="0"/>
              <a:t>矩阵</a:t>
            </a:r>
            <a:r>
              <a:rPr lang="en-US" altLang="zh-CN" b="1" dirty="0" err="1"/>
              <a:t>A</a:t>
            </a:r>
            <a:r>
              <a:rPr lang="en-US" altLang="zh-CN" b="1" baseline="-25000" dirty="0" err="1"/>
              <a:t>m×n</a:t>
            </a:r>
            <a:r>
              <a:rPr lang="zh-CN" altLang="en-US" b="1" dirty="0"/>
              <a:t>看成</a:t>
            </a:r>
            <a:r>
              <a:rPr lang="en-US" altLang="zh-CN" b="1" dirty="0"/>
              <a:t>n</a:t>
            </a:r>
            <a:r>
              <a:rPr lang="zh-CN" altLang="en-US" b="1" dirty="0"/>
              <a:t>个列向量的线性表</a:t>
            </a:r>
            <a:endParaRPr lang="en-US" altLang="zh-CN" b="1" dirty="0"/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sym typeface="Symbol" panose="05050102010706020507" pitchFamily="18" charset="2"/>
              </a:rPr>
              <a:t>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j</a:t>
            </a:r>
            <a:r>
              <a:rPr lang="en-US" altLang="zh-CN" sz="2800" b="1" dirty="0">
                <a:sym typeface="Symbol" panose="05050102010706020507" pitchFamily="18" charset="2"/>
              </a:rPr>
              <a:t>=(a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1j</a:t>
            </a:r>
            <a:r>
              <a:rPr lang="en-US" altLang="zh-CN" sz="2800" b="1" dirty="0">
                <a:sym typeface="Symbol" panose="05050102010706020507" pitchFamily="18" charset="2"/>
              </a:rPr>
              <a:t>,a</a:t>
            </a:r>
            <a:r>
              <a:rPr lang="en-US" altLang="zh-CN" sz="2800" b="1" baseline="-25000" dirty="0">
                <a:sym typeface="Symbol" panose="05050102010706020507" pitchFamily="18" charset="2"/>
              </a:rPr>
              <a:t>2j</a:t>
            </a:r>
            <a:r>
              <a:rPr lang="en-US" altLang="zh-CN" sz="2800" b="1" dirty="0">
                <a:sym typeface="Symbol" panose="05050102010706020507" pitchFamily="18" charset="2"/>
              </a:rPr>
              <a:t>, </a:t>
            </a:r>
            <a:r>
              <a:rPr lang="en-US" altLang="zh-CN" sz="2800" b="1" dirty="0">
                <a:cs typeface="Times New Roman" panose="02020603050405020304" pitchFamily="18" charset="0"/>
              </a:rPr>
              <a:t>…,</a:t>
            </a:r>
            <a:r>
              <a:rPr lang="en-US" altLang="zh-CN" sz="2800" b="1" dirty="0" err="1">
                <a:cs typeface="Times New Roman" panose="02020603050405020304" pitchFamily="18" charset="0"/>
              </a:rPr>
              <a:t>a</a:t>
            </a:r>
            <a:r>
              <a:rPr lang="en-US" altLang="zh-CN" sz="2800" b="1" baseline="-25000" dirty="0" err="1">
                <a:cs typeface="Times New Roman" panose="02020603050405020304" pitchFamily="18" charset="0"/>
              </a:rPr>
              <a:t>mj</a:t>
            </a:r>
            <a:r>
              <a:rPr lang="en-US" altLang="zh-CN" sz="2800" b="1" dirty="0"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627320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C755F0-798C-4D54-9070-AC5EA49D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快速的稀疏矩阵的转置算法（三元组表）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C763D-5081-43B9-A920-69F2C4B6B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优化：</a:t>
            </a:r>
            <a:r>
              <a:rPr lang="zh-CN" altLang="en-US" dirty="0">
                <a:highlight>
                  <a:srgbClr val="FFFF00"/>
                </a:highlight>
              </a:rPr>
              <a:t>去掉双重循环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扫描</a:t>
            </a:r>
            <a:r>
              <a:rPr lang="zh-CN" altLang="en-US" dirty="0"/>
              <a:t>三元组表</a:t>
            </a:r>
            <a:r>
              <a:rPr lang="en-US" altLang="zh-CN" dirty="0"/>
              <a:t>A</a:t>
            </a:r>
            <a:r>
              <a:rPr lang="zh-CN" altLang="en-US" dirty="0">
                <a:solidFill>
                  <a:srgbClr val="00B050"/>
                </a:solidFill>
              </a:rPr>
              <a:t>一次</a:t>
            </a:r>
            <a:r>
              <a:rPr lang="zh-CN" altLang="en-US" dirty="0"/>
              <a:t>，就能</a:t>
            </a:r>
            <a:r>
              <a:rPr lang="zh-CN" altLang="en-US" dirty="0">
                <a:solidFill>
                  <a:srgbClr val="00B050"/>
                </a:solidFill>
              </a:rPr>
              <a:t>定位到三元组表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的正确位置</a:t>
            </a:r>
            <a:r>
              <a:rPr lang="zh-CN" altLang="en-US" dirty="0"/>
              <a:t>上</a:t>
            </a:r>
            <a:r>
              <a:rPr lang="en-US" altLang="zh-CN" dirty="0"/>
              <a:t> 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设两个数组</a:t>
            </a:r>
          </a:p>
          <a:p>
            <a:pPr lvl="1"/>
            <a:r>
              <a:rPr lang="en-US" altLang="zh-CN" dirty="0"/>
              <a:t>num[</a:t>
            </a:r>
            <a:r>
              <a:rPr lang="en-US" altLang="zh-CN" dirty="0">
                <a:solidFill>
                  <a:srgbClr val="00B050"/>
                </a:solidFill>
              </a:rPr>
              <a:t>col</a:t>
            </a:r>
            <a:r>
              <a:rPr lang="en-US" altLang="zh-CN" dirty="0"/>
              <a:t>]</a:t>
            </a:r>
            <a:r>
              <a:rPr lang="zh-CN" altLang="en-US" dirty="0"/>
              <a:t>：表示矩阵</a:t>
            </a:r>
            <a:r>
              <a:rPr lang="en-US" altLang="zh-CN" dirty="0"/>
              <a:t>A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rgbClr val="FF0000"/>
                </a:solidFill>
              </a:rPr>
              <a:t>col</a:t>
            </a:r>
            <a:r>
              <a:rPr lang="zh-CN" altLang="en-US" dirty="0">
                <a:solidFill>
                  <a:srgbClr val="FF0000"/>
                </a:solidFill>
              </a:rPr>
              <a:t>列</a:t>
            </a:r>
            <a:r>
              <a:rPr lang="zh-CN" altLang="en-US" dirty="0"/>
              <a:t>中非零元</a:t>
            </a:r>
            <a:r>
              <a:rPr lang="zh-CN" altLang="en-US" dirty="0">
                <a:solidFill>
                  <a:srgbClr val="FF0000"/>
                </a:solidFill>
              </a:rPr>
              <a:t>个数</a:t>
            </a:r>
          </a:p>
          <a:p>
            <a:pPr lvl="1"/>
            <a:r>
              <a:rPr lang="en-US" altLang="zh-CN" dirty="0"/>
              <a:t>position[</a:t>
            </a:r>
            <a:r>
              <a:rPr lang="en-US" altLang="zh-CN" dirty="0">
                <a:solidFill>
                  <a:srgbClr val="00B050"/>
                </a:solidFill>
              </a:rPr>
              <a:t>col</a:t>
            </a:r>
            <a:r>
              <a:rPr lang="en-US" altLang="zh-CN" dirty="0"/>
              <a:t>]</a:t>
            </a:r>
            <a:r>
              <a:rPr lang="zh-CN" altLang="en-US" dirty="0"/>
              <a:t>：指示矩阵</a:t>
            </a:r>
            <a:r>
              <a:rPr lang="en-US" altLang="zh-CN" dirty="0"/>
              <a:t>A</a:t>
            </a:r>
            <a:r>
              <a:rPr lang="zh-CN" altLang="en-US" dirty="0"/>
              <a:t>中</a:t>
            </a:r>
            <a:r>
              <a:rPr lang="zh-CN" altLang="en-US" dirty="0">
                <a:solidFill>
                  <a:srgbClr val="00B050"/>
                </a:solidFill>
              </a:rPr>
              <a:t>第</a:t>
            </a:r>
            <a:r>
              <a:rPr lang="en-US" altLang="zh-CN" dirty="0">
                <a:solidFill>
                  <a:srgbClr val="00B050"/>
                </a:solidFill>
              </a:rPr>
              <a:t>col</a:t>
            </a:r>
            <a:r>
              <a:rPr lang="zh-CN" altLang="en-US" dirty="0">
                <a:solidFill>
                  <a:srgbClr val="00B050"/>
                </a:solidFill>
              </a:rPr>
              <a:t>列</a:t>
            </a:r>
            <a:r>
              <a:rPr lang="zh-CN" altLang="en-US" dirty="0">
                <a:highlight>
                  <a:srgbClr val="FFFF00"/>
                </a:highlight>
              </a:rPr>
              <a:t>第一个</a:t>
            </a:r>
            <a:r>
              <a:rPr lang="zh-CN" altLang="en-US" dirty="0"/>
              <a:t>非零元在</a:t>
            </a:r>
            <a:r>
              <a:rPr lang="en-US" altLang="zh-CN" dirty="0">
                <a:solidFill>
                  <a:srgbClr val="00B050"/>
                </a:solidFill>
              </a:rPr>
              <a:t>B</a:t>
            </a:r>
            <a:r>
              <a:rPr lang="zh-CN" altLang="en-US" dirty="0">
                <a:solidFill>
                  <a:srgbClr val="00B050"/>
                </a:solidFill>
              </a:rPr>
              <a:t>中位置（下标值）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5212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D7E72BB-D944-4C2F-97FE-6DD1758098B4}"/>
              </a:ext>
            </a:extLst>
          </p:cNvPr>
          <p:cNvGrpSpPr/>
          <p:nvPr/>
        </p:nvGrpSpPr>
        <p:grpSpPr>
          <a:xfrm>
            <a:off x="3548855" y="3468686"/>
            <a:ext cx="4940301" cy="1408114"/>
            <a:chOff x="3663949" y="4524375"/>
            <a:chExt cx="4940301" cy="1408114"/>
          </a:xfrm>
        </p:grpSpPr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5734050" y="5410995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3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4" name="Text Box 4"/>
            <p:cNvSpPr txBox="1">
              <a:spLocks noChangeArrowheads="1"/>
            </p:cNvSpPr>
            <p:nvPr/>
          </p:nvSpPr>
          <p:spPr bwMode="auto">
            <a:xfrm>
              <a:off x="6191250" y="541099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5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6557964" y="5408614"/>
              <a:ext cx="5429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 7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7243763" y="5410995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8</a:t>
              </a:r>
              <a:endParaRPr lang="zh-CN" altLang="zh-CN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7639050" y="541099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8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8172450" y="5410995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9</a:t>
              </a:r>
              <a:endParaRPr lang="zh-CN" altLang="zh-CN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pSp>
          <p:nvGrpSpPr>
            <p:cNvPr id="99" name="Group 9"/>
            <p:cNvGrpSpPr>
              <a:grpSpLocks/>
            </p:cNvGrpSpPr>
            <p:nvPr/>
          </p:nvGrpSpPr>
          <p:grpSpPr bwMode="auto">
            <a:xfrm>
              <a:off x="3663949" y="4524375"/>
              <a:ext cx="4940301" cy="1360488"/>
              <a:chOff x="-120" y="0"/>
              <a:chExt cx="3112" cy="857"/>
            </a:xfrm>
          </p:grpSpPr>
          <p:sp>
            <p:nvSpPr>
              <p:cNvPr id="71699" name="Rectangle 10"/>
              <p:cNvSpPr>
                <a:spLocks noChangeArrowheads="1"/>
              </p:cNvSpPr>
              <p:nvPr/>
            </p:nvSpPr>
            <p:spPr bwMode="auto">
              <a:xfrm>
                <a:off x="-39" y="307"/>
                <a:ext cx="3031" cy="291"/>
              </a:xfrm>
              <a:prstGeom prst="rect">
                <a:avLst/>
              </a:prstGeom>
              <a:noFill/>
              <a:ln w="1587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02" name="Line 13"/>
              <p:cNvSpPr>
                <a:spLocks noChangeShapeType="1"/>
              </p:cNvSpPr>
              <p:nvPr/>
            </p:nvSpPr>
            <p:spPr bwMode="auto">
              <a:xfrm>
                <a:off x="844" y="1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03" name="Text Box 14"/>
              <p:cNvSpPr txBox="1">
                <a:spLocks noChangeArrowheads="1"/>
              </p:cNvSpPr>
              <p:nvPr/>
            </p:nvSpPr>
            <p:spPr bwMode="auto">
              <a:xfrm>
                <a:off x="234" y="47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col</a:t>
                </a:r>
              </a:p>
            </p:txBody>
          </p:sp>
          <p:sp>
            <p:nvSpPr>
              <p:cNvPr id="71704" name="Text Box 15"/>
              <p:cNvSpPr txBox="1">
                <a:spLocks noChangeArrowheads="1"/>
              </p:cNvSpPr>
              <p:nvPr/>
            </p:nvSpPr>
            <p:spPr bwMode="auto">
              <a:xfrm>
                <a:off x="82" y="314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num[</a:t>
                </a:r>
                <a:r>
                  <a:rPr lang="zh-CN" altLang="zh-CN" sz="2000" b="1" dirty="0">
                    <a:solidFill>
                      <a:srgbClr val="00B050"/>
                    </a:solidFill>
                    <a:latin typeface="Times New Roman" pitchFamily="18" charset="0"/>
                  </a:rPr>
                  <a:t>col</a:t>
                </a: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71705" name="Text Box 16"/>
              <p:cNvSpPr txBox="1">
                <a:spLocks noChangeArrowheads="1"/>
              </p:cNvSpPr>
              <p:nvPr/>
            </p:nvSpPr>
            <p:spPr bwMode="auto">
              <a:xfrm>
                <a:off x="-120" y="602"/>
                <a:ext cx="10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position</a:t>
                </a: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[</a:t>
                </a:r>
                <a:r>
                  <a:rPr lang="zh-CN" altLang="zh-CN" sz="2000" b="1" dirty="0">
                    <a:solidFill>
                      <a:srgbClr val="00B050"/>
                    </a:solidFill>
                    <a:latin typeface="Times New Roman" pitchFamily="18" charset="0"/>
                  </a:rPr>
                  <a:t>col</a:t>
                </a: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]</a:t>
                </a:r>
              </a:p>
            </p:txBody>
          </p:sp>
          <p:sp>
            <p:nvSpPr>
              <p:cNvPr id="71706" name="Line 17"/>
              <p:cNvSpPr>
                <a:spLocks noChangeShapeType="1"/>
              </p:cNvSpPr>
              <p:nvPr/>
            </p:nvSpPr>
            <p:spPr bwMode="auto">
              <a:xfrm>
                <a:off x="1156" y="1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08" name="Text Box 19"/>
              <p:cNvSpPr txBox="1">
                <a:spLocks noChangeArrowheads="1"/>
              </p:cNvSpPr>
              <p:nvPr/>
            </p:nvSpPr>
            <p:spPr bwMode="auto">
              <a:xfrm>
                <a:off x="920" y="32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09" name="Line 20"/>
              <p:cNvSpPr>
                <a:spLocks noChangeShapeType="1"/>
              </p:cNvSpPr>
              <p:nvPr/>
            </p:nvSpPr>
            <p:spPr bwMode="auto">
              <a:xfrm>
                <a:off x="1452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0" name="Text Box 21"/>
              <p:cNvSpPr txBox="1">
                <a:spLocks noChangeArrowheads="1"/>
              </p:cNvSpPr>
              <p:nvPr/>
            </p:nvSpPr>
            <p:spPr bwMode="auto">
              <a:xfrm>
                <a:off x="896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itchFamily="18" charset="0"/>
                  </a:rPr>
                  <a:t>1</a:t>
                </a:r>
                <a:endParaRPr lang="zh-CN" altLang="zh-CN" sz="2000" b="1" dirty="0">
                  <a:solidFill>
                    <a:srgbClr val="00B05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1" name="Text Box 22"/>
              <p:cNvSpPr txBox="1">
                <a:spLocks noChangeArrowheads="1"/>
              </p:cNvSpPr>
              <p:nvPr/>
            </p:nvSpPr>
            <p:spPr bwMode="auto">
              <a:xfrm>
                <a:off x="1216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2" name="Line 23"/>
              <p:cNvSpPr>
                <a:spLocks noChangeShapeType="1"/>
              </p:cNvSpPr>
              <p:nvPr/>
            </p:nvSpPr>
            <p:spPr bwMode="auto">
              <a:xfrm>
                <a:off x="1763" y="0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3" name="Text Box 24"/>
              <p:cNvSpPr txBox="1">
                <a:spLocks noChangeArrowheads="1"/>
              </p:cNvSpPr>
              <p:nvPr/>
            </p:nvSpPr>
            <p:spPr bwMode="auto">
              <a:xfrm>
                <a:off x="1206" y="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4" name="Text Box 25"/>
              <p:cNvSpPr txBox="1">
                <a:spLocks noChangeArrowheads="1"/>
              </p:cNvSpPr>
              <p:nvPr/>
            </p:nvSpPr>
            <p:spPr bwMode="auto">
              <a:xfrm>
                <a:off x="1527" y="30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5" name="Line 26"/>
              <p:cNvSpPr>
                <a:spLocks noChangeShapeType="1"/>
              </p:cNvSpPr>
              <p:nvPr/>
            </p:nvSpPr>
            <p:spPr bwMode="auto">
              <a:xfrm>
                <a:off x="2075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6" name="Text Box 27"/>
              <p:cNvSpPr txBox="1">
                <a:spLocks noChangeArrowheads="1"/>
              </p:cNvSpPr>
              <p:nvPr/>
            </p:nvSpPr>
            <p:spPr bwMode="auto">
              <a:xfrm>
                <a:off x="1530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7" name="Text Box 28"/>
              <p:cNvSpPr txBox="1">
                <a:spLocks noChangeArrowheads="1"/>
              </p:cNvSpPr>
              <p:nvPr/>
            </p:nvSpPr>
            <p:spPr bwMode="auto">
              <a:xfrm>
                <a:off x="1839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8" name="Line 29"/>
              <p:cNvSpPr>
                <a:spLocks noChangeShapeType="1"/>
              </p:cNvSpPr>
              <p:nvPr/>
            </p:nvSpPr>
            <p:spPr bwMode="auto">
              <a:xfrm>
                <a:off x="2386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9" name="Text Box 30"/>
              <p:cNvSpPr txBox="1">
                <a:spLocks noChangeArrowheads="1"/>
              </p:cNvSpPr>
              <p:nvPr/>
            </p:nvSpPr>
            <p:spPr bwMode="auto">
              <a:xfrm>
                <a:off x="1833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zh-CN" altLang="zh-CN" sz="2000" b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0" name="Text Box 31"/>
              <p:cNvSpPr txBox="1">
                <a:spLocks noChangeArrowheads="1"/>
              </p:cNvSpPr>
              <p:nvPr/>
            </p:nvSpPr>
            <p:spPr bwMode="auto">
              <a:xfrm>
                <a:off x="2150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1" name="Line 32"/>
              <p:cNvSpPr>
                <a:spLocks noChangeShapeType="1"/>
              </p:cNvSpPr>
              <p:nvPr/>
            </p:nvSpPr>
            <p:spPr bwMode="auto">
              <a:xfrm>
                <a:off x="2697" y="12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22" name="Text Box 33"/>
              <p:cNvSpPr txBox="1">
                <a:spLocks noChangeArrowheads="1"/>
              </p:cNvSpPr>
              <p:nvPr/>
            </p:nvSpPr>
            <p:spPr bwMode="auto">
              <a:xfrm>
                <a:off x="2141" y="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  <a:endParaRPr lang="zh-CN" altLang="zh-CN" sz="2000" b="1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3" name="Text Box 34"/>
              <p:cNvSpPr txBox="1">
                <a:spLocks noChangeArrowheads="1"/>
              </p:cNvSpPr>
              <p:nvPr/>
            </p:nvSpPr>
            <p:spPr bwMode="auto">
              <a:xfrm>
                <a:off x="2461" y="3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4" name="Text Box 35"/>
              <p:cNvSpPr txBox="1">
                <a:spLocks noChangeArrowheads="1"/>
              </p:cNvSpPr>
              <p:nvPr/>
            </p:nvSpPr>
            <p:spPr bwMode="auto">
              <a:xfrm>
                <a:off x="2441" y="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5" name="Text Box 36"/>
              <p:cNvSpPr txBox="1">
                <a:spLocks noChangeArrowheads="1"/>
              </p:cNvSpPr>
              <p:nvPr/>
            </p:nvSpPr>
            <p:spPr bwMode="auto">
              <a:xfrm>
                <a:off x="2761" y="3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5759450" y="4983957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6216650" y="4991101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6750050" y="4991101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Rectangle 43"/>
            <p:cNvSpPr>
              <a:spLocks noChangeArrowheads="1"/>
            </p:cNvSpPr>
            <p:nvPr/>
          </p:nvSpPr>
          <p:spPr bwMode="auto">
            <a:xfrm>
              <a:off x="7207250" y="4991101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7740650" y="4991101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8197850" y="4983957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E3A77EF1-8C30-4762-8291-31A4CFFA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537" y="4559299"/>
              <a:ext cx="4811713" cy="1323975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9708519-011E-49F5-A451-FF73D455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984" y="550861"/>
            <a:ext cx="3924300" cy="2543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16EA51-4433-4570-A282-18A02B42B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0867" y="379885"/>
            <a:ext cx="3552825" cy="2809875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724EE-7C4D-42F6-9319-5EF2FAC1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628806"/>
              </p:ext>
            </p:extLst>
          </p:nvPr>
        </p:nvGraphicFramePr>
        <p:xfrm>
          <a:off x="528561" y="2649666"/>
          <a:ext cx="1721475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825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73825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73825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627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-3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15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627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7E7ECA83-1DF9-4C9B-B21C-02EC94D26B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106572"/>
              </p:ext>
            </p:extLst>
          </p:nvPr>
        </p:nvGraphicFramePr>
        <p:xfrm>
          <a:off x="9986335" y="2538334"/>
          <a:ext cx="17605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6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4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highlight>
                            <a:srgbClr val="FFFF00"/>
                          </a:highlight>
                        </a:rPr>
                        <a:t>-3</a:t>
                      </a:r>
                      <a:endParaRPr lang="zh-CN" alt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59461615-F0E7-4791-BEB7-8DB0E56F0181}"/>
              </a:ext>
            </a:extLst>
          </p:cNvPr>
          <p:cNvSpPr txBox="1"/>
          <p:nvPr/>
        </p:nvSpPr>
        <p:spPr>
          <a:xfrm>
            <a:off x="2974734" y="4812501"/>
            <a:ext cx="63774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计算三元组表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每一列的非零元素的个数*</a:t>
            </a:r>
            <a:r>
              <a:rPr lang="en-US" altLang="zh-CN" sz="2000" b="1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for(t=1;t&lt;=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A.len;t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++)  num[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[t].</a:t>
            </a:r>
            <a:r>
              <a:rPr lang="en-US" altLang="zh-CN" sz="2000" b="1" dirty="0">
                <a:solidFill>
                  <a:srgbClr val="FF0000"/>
                </a:solidFill>
              </a:rPr>
              <a:t>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]++;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position[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]=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求</a:t>
            </a:r>
            <a:r>
              <a:rPr lang="en-US" altLang="zh-CN" sz="2000" b="1" dirty="0"/>
              <a:t>col</a:t>
            </a:r>
            <a:r>
              <a:rPr lang="zh-CN" altLang="en-US" sz="2000" b="1" dirty="0"/>
              <a:t>列中第一个非零元素在</a:t>
            </a:r>
            <a:r>
              <a:rPr lang="en-US" altLang="zh-CN" sz="2000" b="1" dirty="0" err="1"/>
              <a:t>B.data</a:t>
            </a:r>
            <a:r>
              <a:rPr lang="en-US" altLang="zh-CN" sz="2000" b="1" dirty="0">
                <a:highlight>
                  <a:srgbClr val="FFFF00"/>
                </a:highlight>
              </a:rPr>
              <a:t>[?]</a:t>
            </a:r>
            <a:r>
              <a:rPr lang="zh-CN" altLang="en-US" sz="2000" b="1" dirty="0"/>
              <a:t>中的正确位置*</a:t>
            </a:r>
            <a:r>
              <a:rPr lang="en-US" altLang="zh-CN" sz="2000" b="1" dirty="0"/>
              <a:t>/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for(col=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;col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&lt;=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++)  //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扫描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的所有列</a:t>
            </a:r>
            <a:endParaRPr lang="en-US" altLang="zh-CN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B050"/>
                </a:solidFill>
              </a:rPr>
              <a:t>position[col]=position[col-1]+num[col-1]; 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EC53E6-58F1-42FF-9C25-02B379CA0661}"/>
              </a:ext>
            </a:extLst>
          </p:cNvPr>
          <p:cNvSpPr txBox="1"/>
          <p:nvPr/>
        </p:nvSpPr>
        <p:spPr>
          <a:xfrm>
            <a:off x="9548509" y="2894518"/>
            <a:ext cx="5881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  <a:p>
            <a:pPr algn="ctr"/>
            <a:r>
              <a:rPr lang="en-US" altLang="zh-CN" dirty="0"/>
              <a:t>7</a:t>
            </a:r>
          </a:p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22F46F53-427B-45A2-A2F1-8905010E3E0F}"/>
                  </a:ext>
                </a:extLst>
              </p14:cNvPr>
              <p14:cNvContentPartPr/>
              <p14:nvPr/>
            </p14:nvContentPartPr>
            <p14:xfrm>
              <a:off x="3728200" y="5272600"/>
              <a:ext cx="360" cy="360"/>
            </p14:xfrm>
          </p:contentPart>
        </mc:Choice>
        <mc:Fallback xmlns=""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22F46F53-427B-45A2-A2F1-8905010E3E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19560" y="526396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BA3DDD1-69B3-45CC-BFE5-D1EF15D1FA16}"/>
                  </a:ext>
                </a:extLst>
              </p14:cNvPr>
              <p14:cNvContentPartPr/>
              <p14:nvPr/>
            </p14:nvContentPartPr>
            <p14:xfrm>
              <a:off x="4343080" y="5434960"/>
              <a:ext cx="360" cy="360"/>
            </p14:xfrm>
          </p:contentPart>
        </mc:Choice>
        <mc:Fallback xmlns=""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BA3DDD1-69B3-45CC-BFE5-D1EF15D1FA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334440" y="54263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Rectangle 40">
            <a:extLst>
              <a:ext uri="{FF2B5EF4-FFF2-40B4-BE49-F238E27FC236}">
                <a16:creationId xmlns:a16="http://schemas.microsoft.com/office/drawing/2014/main" id="{B306147B-6462-40FC-9188-654918C8F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3031" y="3917155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5" name="Text Box 35">
            <a:extLst>
              <a:ext uri="{FF2B5EF4-FFF2-40B4-BE49-F238E27FC236}">
                <a16:creationId xmlns:a16="http://schemas.microsoft.com/office/drawing/2014/main" id="{1E992FF3-64AC-44C4-A9B4-4476F20D2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756" y="355623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000" b="1" dirty="0">
                <a:solidFill>
                  <a:srgbClr val="000000"/>
                </a:solidFill>
                <a:latin typeface="Times New Roman" pitchFamily="18" charset="0"/>
              </a:rPr>
              <a:t>7</a:t>
            </a:r>
            <a:endParaRPr lang="zh-CN" altLang="zh-CN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9E17955E-F273-4C83-8A90-31ED59B846E3}"/>
              </a:ext>
            </a:extLst>
          </p:cNvPr>
          <p:cNvSpPr txBox="1"/>
          <p:nvPr/>
        </p:nvSpPr>
        <p:spPr>
          <a:xfrm>
            <a:off x="26357" y="3024400"/>
            <a:ext cx="5881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  <a:p>
            <a:pPr algn="ctr"/>
            <a:r>
              <a:rPr lang="en-US" altLang="zh-CN" dirty="0"/>
              <a:t>7</a:t>
            </a:r>
          </a:p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57" name="Text Box 3">
            <a:extLst>
              <a:ext uri="{FF2B5EF4-FFF2-40B4-BE49-F238E27FC236}">
                <a16:creationId xmlns:a16="http://schemas.microsoft.com/office/drawing/2014/main" id="{4E3CAEA6-183F-4E2D-875E-1A98E01CC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599" y="4338631"/>
            <a:ext cx="36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None/>
            </a:pPr>
            <a:r>
              <a:rPr lang="en-US" altLang="zh-CN" sz="28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itchFamily="18" charset="0"/>
              </a:rPr>
              <a:t>1</a:t>
            </a:r>
            <a:endParaRPr lang="zh-CN" altLang="zh-CN" sz="2800" b="1" dirty="0">
              <a:solidFill>
                <a:srgbClr val="0000FF"/>
              </a:solidFill>
              <a:highlight>
                <a:srgbClr val="FFFF00"/>
              </a:highlight>
              <a:latin typeface="Times New Roman" pitchFamily="18" charset="0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21756E1-4AAC-459E-B0F8-C49CF9E8C024}"/>
              </a:ext>
            </a:extLst>
          </p:cNvPr>
          <p:cNvGrpSpPr/>
          <p:nvPr/>
        </p:nvGrpSpPr>
        <p:grpSpPr>
          <a:xfrm>
            <a:off x="5867680" y="3834760"/>
            <a:ext cx="3784320" cy="722160"/>
            <a:chOff x="5867680" y="3834760"/>
            <a:chExt cx="3784320" cy="72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墨迹 7">
                  <a:extLst>
                    <a:ext uri="{FF2B5EF4-FFF2-40B4-BE49-F238E27FC236}">
                      <a16:creationId xmlns:a16="http://schemas.microsoft.com/office/drawing/2014/main" id="{2F21E014-C0DE-40C0-BC82-D919F24C6EB7}"/>
                    </a:ext>
                  </a:extLst>
                </p14:cNvPr>
                <p14:cNvContentPartPr/>
                <p14:nvPr/>
              </p14:nvContentPartPr>
              <p14:xfrm>
                <a:off x="5867680" y="3894160"/>
                <a:ext cx="3738240" cy="662760"/>
              </p14:xfrm>
            </p:contentPart>
          </mc:Choice>
          <mc:Fallback xmlns="">
            <p:pic>
              <p:nvPicPr>
                <p:cNvPr id="8" name="墨迹 7">
                  <a:extLst>
                    <a:ext uri="{FF2B5EF4-FFF2-40B4-BE49-F238E27FC236}">
                      <a16:creationId xmlns:a16="http://schemas.microsoft.com/office/drawing/2014/main" id="{2F21E014-C0DE-40C0-BC82-D919F24C6EB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58680" y="3885160"/>
                  <a:ext cx="3755880" cy="68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AC332C78-5D7A-4054-9E8F-8AF01232917A}"/>
                    </a:ext>
                  </a:extLst>
                </p14:cNvPr>
                <p14:cNvContentPartPr/>
                <p14:nvPr/>
              </p14:nvContentPartPr>
              <p14:xfrm>
                <a:off x="9558760" y="3834760"/>
                <a:ext cx="93240" cy="11700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AC332C78-5D7A-4054-9E8F-8AF0123291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550120" y="3826120"/>
                  <a:ext cx="110880" cy="134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14073402-ED24-4718-9790-FBB64073E1A0}"/>
              </a:ext>
            </a:extLst>
          </p:cNvPr>
          <p:cNvGrpSpPr/>
          <p:nvPr/>
        </p:nvGrpSpPr>
        <p:grpSpPr>
          <a:xfrm>
            <a:off x="2849440" y="741280"/>
            <a:ext cx="2923920" cy="3791160"/>
            <a:chOff x="2849440" y="741280"/>
            <a:chExt cx="2923920" cy="379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" name="墨迹 4">
                  <a:extLst>
                    <a:ext uri="{FF2B5EF4-FFF2-40B4-BE49-F238E27FC236}">
                      <a16:creationId xmlns:a16="http://schemas.microsoft.com/office/drawing/2014/main" id="{D89C27B4-C471-4EB7-8710-620B25419739}"/>
                    </a:ext>
                  </a:extLst>
                </p14:cNvPr>
                <p14:cNvContentPartPr/>
                <p14:nvPr/>
              </p14:nvContentPartPr>
              <p14:xfrm>
                <a:off x="3083080" y="1274800"/>
                <a:ext cx="360" cy="360"/>
              </p14:xfrm>
            </p:contentPart>
          </mc:Choice>
          <mc:Fallback xmlns="">
            <p:pic>
              <p:nvPicPr>
                <p:cNvPr id="5" name="墨迹 4">
                  <a:extLst>
                    <a:ext uri="{FF2B5EF4-FFF2-40B4-BE49-F238E27FC236}">
                      <a16:creationId xmlns:a16="http://schemas.microsoft.com/office/drawing/2014/main" id="{D89C27B4-C471-4EB7-8710-620B254197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74440" y="12661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7" name="墨迹 6">
                  <a:extLst>
                    <a:ext uri="{FF2B5EF4-FFF2-40B4-BE49-F238E27FC236}">
                      <a16:creationId xmlns:a16="http://schemas.microsoft.com/office/drawing/2014/main" id="{B4C2C57C-DDB6-4A60-A28A-38CBC054CDDA}"/>
                    </a:ext>
                  </a:extLst>
                </p14:cNvPr>
                <p14:cNvContentPartPr/>
                <p14:nvPr/>
              </p14:nvContentPartPr>
              <p14:xfrm>
                <a:off x="2849440" y="741280"/>
                <a:ext cx="360" cy="360"/>
              </p14:xfrm>
            </p:contentPart>
          </mc:Choice>
          <mc:Fallback xmlns="">
            <p:pic>
              <p:nvPicPr>
                <p:cNvPr id="7" name="墨迹 6">
                  <a:extLst>
                    <a:ext uri="{FF2B5EF4-FFF2-40B4-BE49-F238E27FC236}">
                      <a16:creationId xmlns:a16="http://schemas.microsoft.com/office/drawing/2014/main" id="{B4C2C57C-DDB6-4A60-A28A-38CBC054CDD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840440" y="73264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7" name="墨迹 16">
                  <a:extLst>
                    <a:ext uri="{FF2B5EF4-FFF2-40B4-BE49-F238E27FC236}">
                      <a16:creationId xmlns:a16="http://schemas.microsoft.com/office/drawing/2014/main" id="{C6FBB6CF-26EE-480B-8240-BF70F9192194}"/>
                    </a:ext>
                  </a:extLst>
                </p14:cNvPr>
                <p14:cNvContentPartPr/>
                <p14:nvPr/>
              </p14:nvContentPartPr>
              <p14:xfrm>
                <a:off x="3161560" y="745960"/>
                <a:ext cx="2611800" cy="3786480"/>
              </p14:xfrm>
            </p:contentPart>
          </mc:Choice>
          <mc:Fallback xmlns="">
            <p:pic>
              <p:nvPicPr>
                <p:cNvPr id="17" name="墨迹 16">
                  <a:extLst>
                    <a:ext uri="{FF2B5EF4-FFF2-40B4-BE49-F238E27FC236}">
                      <a16:creationId xmlns:a16="http://schemas.microsoft.com/office/drawing/2014/main" id="{C6FBB6CF-26EE-480B-8240-BF70F919219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152560" y="737320"/>
                  <a:ext cx="2629440" cy="3804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98D2B329-868D-4371-8B45-99EF9B885344}"/>
                  </a:ext>
                </a:extLst>
              </p14:cNvPr>
              <p14:cNvContentPartPr/>
              <p14:nvPr/>
            </p14:nvContentPartPr>
            <p14:xfrm>
              <a:off x="5658880" y="4373680"/>
              <a:ext cx="54000" cy="19080"/>
            </p14:xfrm>
          </p:contentPart>
        </mc:Choice>
        <mc:Fallback xmlns=""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98D2B329-868D-4371-8B45-99EF9B88534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649880" y="4365040"/>
                <a:ext cx="71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E2C11CE2-361F-4A67-875B-6EC2B78D3584}"/>
                  </a:ext>
                </a:extLst>
              </p14:cNvPr>
              <p14:cNvContentPartPr/>
              <p14:nvPr/>
            </p14:nvContentPartPr>
            <p14:xfrm>
              <a:off x="5882080" y="4152640"/>
              <a:ext cx="269640" cy="358560"/>
            </p14:xfrm>
          </p:contentPart>
        </mc:Choice>
        <mc:Fallback xmlns=""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E2C11CE2-361F-4A67-875B-6EC2B78D358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873440" y="4144000"/>
                <a:ext cx="2872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E1F5F71-D31A-42E9-9320-EB7343D87D4F}"/>
                  </a:ext>
                </a:extLst>
              </p14:cNvPr>
              <p14:cNvContentPartPr/>
              <p14:nvPr/>
            </p14:nvContentPartPr>
            <p14:xfrm>
              <a:off x="3575920" y="680440"/>
              <a:ext cx="2687040" cy="3853800"/>
            </p14:xfrm>
          </p:contentPart>
        </mc:Choice>
        <mc:Fallback xmlns=""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E1F5F71-D31A-42E9-9320-EB7343D87D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6920" y="671440"/>
                <a:ext cx="2704680" cy="38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7F924209-9F64-4E80-A812-117B748AAF5E}"/>
                  </a:ext>
                </a:extLst>
              </p14:cNvPr>
              <p14:cNvContentPartPr/>
              <p14:nvPr/>
            </p14:nvContentPartPr>
            <p14:xfrm>
              <a:off x="6301480" y="4607320"/>
              <a:ext cx="3447360" cy="488520"/>
            </p14:xfrm>
          </p:contentPart>
        </mc:Choice>
        <mc:Fallback xmlns=""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7F924209-9F64-4E80-A812-117B748AAF5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92840" y="4598320"/>
                <a:ext cx="34650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F00F2DD-9A52-4ECF-9CB6-47EC4A8ACF63}"/>
                  </a:ext>
                </a:extLst>
              </p14:cNvPr>
              <p14:cNvContentPartPr/>
              <p14:nvPr/>
            </p14:nvContentPartPr>
            <p14:xfrm>
              <a:off x="9656680" y="4642240"/>
              <a:ext cx="143280" cy="154080"/>
            </p14:xfrm>
          </p:contentPart>
        </mc:Choice>
        <mc:Fallback xmlns=""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F00F2DD-9A52-4ECF-9CB6-47EC4A8ACF6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47680" y="4633240"/>
                <a:ext cx="160920" cy="17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798C4C17-795D-4BE2-A4DB-E9959803A10F}"/>
                  </a:ext>
                </a:extLst>
              </p14:cNvPr>
              <p14:cNvContentPartPr/>
              <p14:nvPr/>
            </p14:nvContentPartPr>
            <p14:xfrm>
              <a:off x="4043200" y="2899840"/>
              <a:ext cx="2725560" cy="1612800"/>
            </p14:xfrm>
          </p:contentPart>
        </mc:Choice>
        <mc:Fallback xmlns=""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798C4C17-795D-4BE2-A4DB-E9959803A10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034560" y="2891200"/>
                <a:ext cx="2743200" cy="16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9E925544-54E9-4BBB-B09C-D17F5D3DA8A0}"/>
                  </a:ext>
                </a:extLst>
              </p14:cNvPr>
              <p14:cNvContentPartPr/>
              <p14:nvPr/>
            </p14:nvContentPartPr>
            <p14:xfrm>
              <a:off x="6895840" y="4139680"/>
              <a:ext cx="294120" cy="368640"/>
            </p14:xfrm>
          </p:contentPart>
        </mc:Choice>
        <mc:Fallback xmlns=""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9E925544-54E9-4BBB-B09C-D17F5D3DA8A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87200" y="4131040"/>
                <a:ext cx="311760" cy="38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1680" name="墨迹 71679">
                <a:extLst>
                  <a:ext uri="{FF2B5EF4-FFF2-40B4-BE49-F238E27FC236}">
                    <a16:creationId xmlns:a16="http://schemas.microsoft.com/office/drawing/2014/main" id="{4787F85F-926D-4F1F-97B6-D5D989329C0D}"/>
                  </a:ext>
                </a:extLst>
              </p14:cNvPr>
              <p14:cNvContentPartPr/>
              <p14:nvPr/>
            </p14:nvContentPartPr>
            <p14:xfrm>
              <a:off x="7116880" y="4427680"/>
              <a:ext cx="138600" cy="103680"/>
            </p14:xfrm>
          </p:contentPart>
        </mc:Choice>
        <mc:Fallback xmlns="">
          <p:pic>
            <p:nvPicPr>
              <p:cNvPr id="71680" name="墨迹 71679">
                <a:extLst>
                  <a:ext uri="{FF2B5EF4-FFF2-40B4-BE49-F238E27FC236}">
                    <a16:creationId xmlns:a16="http://schemas.microsoft.com/office/drawing/2014/main" id="{4787F85F-926D-4F1F-97B6-D5D989329C0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107880" y="4418680"/>
                <a:ext cx="1562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1691" name="墨迹 71690">
                <a:extLst>
                  <a:ext uri="{FF2B5EF4-FFF2-40B4-BE49-F238E27FC236}">
                    <a16:creationId xmlns:a16="http://schemas.microsoft.com/office/drawing/2014/main" id="{F675312C-9723-471F-9F33-5EE45E8A1444}"/>
                  </a:ext>
                </a:extLst>
              </p14:cNvPr>
              <p14:cNvContentPartPr/>
              <p14:nvPr/>
            </p14:nvContentPartPr>
            <p14:xfrm>
              <a:off x="7508200" y="4551880"/>
              <a:ext cx="98280" cy="69840"/>
            </p14:xfrm>
          </p:contentPart>
        </mc:Choice>
        <mc:Fallback xmlns="">
          <p:pic>
            <p:nvPicPr>
              <p:cNvPr id="71691" name="墨迹 71690">
                <a:extLst>
                  <a:ext uri="{FF2B5EF4-FFF2-40B4-BE49-F238E27FC236}">
                    <a16:creationId xmlns:a16="http://schemas.microsoft.com/office/drawing/2014/main" id="{F675312C-9723-471F-9F33-5EE45E8A144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499200" y="4543240"/>
                <a:ext cx="1159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71693" name="墨迹 71692">
                <a:extLst>
                  <a:ext uri="{FF2B5EF4-FFF2-40B4-BE49-F238E27FC236}">
                    <a16:creationId xmlns:a16="http://schemas.microsoft.com/office/drawing/2014/main" id="{40BEB49C-3351-44BC-938D-5BC0049128EB}"/>
                  </a:ext>
                </a:extLst>
              </p14:cNvPr>
              <p14:cNvContentPartPr/>
              <p14:nvPr/>
            </p14:nvContentPartPr>
            <p14:xfrm>
              <a:off x="4972720" y="1609960"/>
              <a:ext cx="2653200" cy="2828880"/>
            </p14:xfrm>
          </p:contentPart>
        </mc:Choice>
        <mc:Fallback xmlns="">
          <p:pic>
            <p:nvPicPr>
              <p:cNvPr id="71693" name="墨迹 71692">
                <a:extLst>
                  <a:ext uri="{FF2B5EF4-FFF2-40B4-BE49-F238E27FC236}">
                    <a16:creationId xmlns:a16="http://schemas.microsoft.com/office/drawing/2014/main" id="{40BEB49C-3351-44BC-938D-5BC0049128E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964080" y="1601320"/>
                <a:ext cx="2670840" cy="28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0" name="墨迹 59">
                <a:extLst>
                  <a:ext uri="{FF2B5EF4-FFF2-40B4-BE49-F238E27FC236}">
                    <a16:creationId xmlns:a16="http://schemas.microsoft.com/office/drawing/2014/main" id="{18191D68-A4DB-4A45-99CF-972063B3C844}"/>
                  </a:ext>
                </a:extLst>
              </p14:cNvPr>
              <p14:cNvContentPartPr/>
              <p14:nvPr/>
            </p14:nvContentPartPr>
            <p14:xfrm>
              <a:off x="6811960" y="4601920"/>
              <a:ext cx="2934720" cy="727200"/>
            </p14:xfrm>
          </p:contentPart>
        </mc:Choice>
        <mc:Fallback xmlns="">
          <p:pic>
            <p:nvPicPr>
              <p:cNvPr id="60" name="墨迹 59">
                <a:extLst>
                  <a:ext uri="{FF2B5EF4-FFF2-40B4-BE49-F238E27FC236}">
                    <a16:creationId xmlns:a16="http://schemas.microsoft.com/office/drawing/2014/main" id="{18191D68-A4DB-4A45-99CF-972063B3C844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802960" y="4592920"/>
                <a:ext cx="2952360" cy="7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23D58B86-1FE8-4E0C-84E4-FF68D690AA71}"/>
                  </a:ext>
                </a:extLst>
              </p14:cNvPr>
              <p14:cNvContentPartPr/>
              <p14:nvPr/>
            </p14:nvContentPartPr>
            <p14:xfrm>
              <a:off x="9589000" y="5265040"/>
              <a:ext cx="211320" cy="110880"/>
            </p14:xfrm>
          </p:contentPart>
        </mc:Choice>
        <mc:Fallback xmlns=""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23D58B86-1FE8-4E0C-84E4-FF68D690AA7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80360" y="5256040"/>
                <a:ext cx="2289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695" name="墨迹 71694">
                <a:extLst>
                  <a:ext uri="{FF2B5EF4-FFF2-40B4-BE49-F238E27FC236}">
                    <a16:creationId xmlns:a16="http://schemas.microsoft.com/office/drawing/2014/main" id="{53EE5AB7-ED3B-4299-89D7-C10C09296E5E}"/>
                  </a:ext>
                </a:extLst>
              </p14:cNvPr>
              <p14:cNvContentPartPr/>
              <p14:nvPr/>
            </p14:nvContentPartPr>
            <p14:xfrm>
              <a:off x="7705840" y="4597240"/>
              <a:ext cx="1898280" cy="1028520"/>
            </p14:xfrm>
          </p:contentPart>
        </mc:Choice>
        <mc:Fallback xmlns="">
          <p:pic>
            <p:nvPicPr>
              <p:cNvPr id="71695" name="墨迹 71694">
                <a:extLst>
                  <a:ext uri="{FF2B5EF4-FFF2-40B4-BE49-F238E27FC236}">
                    <a16:creationId xmlns:a16="http://schemas.microsoft.com/office/drawing/2014/main" id="{53EE5AB7-ED3B-4299-89D7-C10C09296E5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96840" y="4588240"/>
                <a:ext cx="191592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1696" name="墨迹 71695">
                <a:extLst>
                  <a:ext uri="{FF2B5EF4-FFF2-40B4-BE49-F238E27FC236}">
                    <a16:creationId xmlns:a16="http://schemas.microsoft.com/office/drawing/2014/main" id="{8BB3E9E3-52A4-4788-A1BA-6063A179214C}"/>
                  </a:ext>
                </a:extLst>
              </p14:cNvPr>
              <p14:cNvContentPartPr/>
              <p14:nvPr/>
            </p14:nvContentPartPr>
            <p14:xfrm>
              <a:off x="9385960" y="5521360"/>
              <a:ext cx="188640" cy="106560"/>
            </p14:xfrm>
          </p:contentPart>
        </mc:Choice>
        <mc:Fallback xmlns="">
          <p:pic>
            <p:nvPicPr>
              <p:cNvPr id="71696" name="墨迹 71695">
                <a:extLst>
                  <a:ext uri="{FF2B5EF4-FFF2-40B4-BE49-F238E27FC236}">
                    <a16:creationId xmlns:a16="http://schemas.microsoft.com/office/drawing/2014/main" id="{8BB3E9E3-52A4-4788-A1BA-6063A179214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376960" y="5512720"/>
                <a:ext cx="206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1698" name="墨迹 71697">
                <a:extLst>
                  <a:ext uri="{FF2B5EF4-FFF2-40B4-BE49-F238E27FC236}">
                    <a16:creationId xmlns:a16="http://schemas.microsoft.com/office/drawing/2014/main" id="{61DF5DB5-8DEB-46B0-8026-F7F6D423CBBC}"/>
                  </a:ext>
                </a:extLst>
              </p14:cNvPr>
              <p14:cNvContentPartPr/>
              <p14:nvPr/>
            </p14:nvContentPartPr>
            <p14:xfrm>
              <a:off x="7883680" y="4256680"/>
              <a:ext cx="360" cy="360"/>
            </p14:xfrm>
          </p:contentPart>
        </mc:Choice>
        <mc:Fallback xmlns="">
          <p:pic>
            <p:nvPicPr>
              <p:cNvPr id="71698" name="墨迹 71697">
                <a:extLst>
                  <a:ext uri="{FF2B5EF4-FFF2-40B4-BE49-F238E27FC236}">
                    <a16:creationId xmlns:a16="http://schemas.microsoft.com/office/drawing/2014/main" id="{61DF5DB5-8DEB-46B0-8026-F7F6D423CBB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874680" y="424768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728" name="组合 71727">
            <a:extLst>
              <a:ext uri="{FF2B5EF4-FFF2-40B4-BE49-F238E27FC236}">
                <a16:creationId xmlns:a16="http://schemas.microsoft.com/office/drawing/2014/main" id="{BF23D37B-67B3-449C-A661-807570A0D3CB}"/>
              </a:ext>
            </a:extLst>
          </p:cNvPr>
          <p:cNvGrpSpPr/>
          <p:nvPr/>
        </p:nvGrpSpPr>
        <p:grpSpPr>
          <a:xfrm>
            <a:off x="5491120" y="4104040"/>
            <a:ext cx="2648880" cy="635760"/>
            <a:chOff x="5491120" y="4104040"/>
            <a:chExt cx="2648880" cy="63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9" name="墨迹 18">
                  <a:extLst>
                    <a:ext uri="{FF2B5EF4-FFF2-40B4-BE49-F238E27FC236}">
                      <a16:creationId xmlns:a16="http://schemas.microsoft.com/office/drawing/2014/main" id="{F55FD4FE-F9E8-4104-A527-8A195E7C40D8}"/>
                    </a:ext>
                  </a:extLst>
                </p14:cNvPr>
                <p14:cNvContentPartPr/>
                <p14:nvPr/>
              </p14:nvContentPartPr>
              <p14:xfrm>
                <a:off x="5491120" y="4143640"/>
                <a:ext cx="4320" cy="1440"/>
              </p14:xfrm>
            </p:contentPart>
          </mc:Choice>
          <mc:Fallback xmlns="">
            <p:pic>
              <p:nvPicPr>
                <p:cNvPr id="19" name="墨迹 18">
                  <a:extLst>
                    <a:ext uri="{FF2B5EF4-FFF2-40B4-BE49-F238E27FC236}">
                      <a16:creationId xmlns:a16="http://schemas.microsoft.com/office/drawing/2014/main" id="{F55FD4FE-F9E8-4104-A527-8A195E7C40D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82480" y="4135000"/>
                  <a:ext cx="219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0" name="墨迹 19">
                  <a:extLst>
                    <a:ext uri="{FF2B5EF4-FFF2-40B4-BE49-F238E27FC236}">
                      <a16:creationId xmlns:a16="http://schemas.microsoft.com/office/drawing/2014/main" id="{A6E08AAB-58A7-42D1-86C8-CA942146038E}"/>
                    </a:ext>
                  </a:extLst>
                </p14:cNvPr>
                <p14:cNvContentPartPr/>
                <p14:nvPr/>
              </p14:nvContentPartPr>
              <p14:xfrm>
                <a:off x="5511280" y="4104040"/>
                <a:ext cx="194400" cy="283680"/>
              </p14:xfrm>
            </p:contentPart>
          </mc:Choice>
          <mc:Fallback xmlns="">
            <p:pic>
              <p:nvPicPr>
                <p:cNvPr id="20" name="墨迹 19">
                  <a:extLst>
                    <a:ext uri="{FF2B5EF4-FFF2-40B4-BE49-F238E27FC236}">
                      <a16:creationId xmlns:a16="http://schemas.microsoft.com/office/drawing/2014/main" id="{A6E08AAB-58A7-42D1-86C8-CA942146038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502280" y="4095400"/>
                  <a:ext cx="21204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2" name="墨迹 21">
                  <a:extLst>
                    <a:ext uri="{FF2B5EF4-FFF2-40B4-BE49-F238E27FC236}">
                      <a16:creationId xmlns:a16="http://schemas.microsoft.com/office/drawing/2014/main" id="{E0DF104F-60FC-4C1A-A89E-A655E73AA677}"/>
                    </a:ext>
                  </a:extLst>
                </p14:cNvPr>
                <p14:cNvContentPartPr/>
                <p14:nvPr/>
              </p14:nvContentPartPr>
              <p14:xfrm>
                <a:off x="5648800" y="4348120"/>
                <a:ext cx="64800" cy="56520"/>
              </p14:xfrm>
            </p:contentPart>
          </mc:Choice>
          <mc:Fallback xmlns="">
            <p:pic>
              <p:nvPicPr>
                <p:cNvPr id="22" name="墨迹 21">
                  <a:extLst>
                    <a:ext uri="{FF2B5EF4-FFF2-40B4-BE49-F238E27FC236}">
                      <a16:creationId xmlns:a16="http://schemas.microsoft.com/office/drawing/2014/main" id="{E0DF104F-60FC-4C1A-A89E-A655E73AA67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39800" y="4339120"/>
                  <a:ext cx="824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4" name="墨迹 23">
                  <a:extLst>
                    <a:ext uri="{FF2B5EF4-FFF2-40B4-BE49-F238E27FC236}">
                      <a16:creationId xmlns:a16="http://schemas.microsoft.com/office/drawing/2014/main" id="{449E6A8F-6D39-4BFF-8FDF-D631A04C7140}"/>
                    </a:ext>
                  </a:extLst>
                </p14:cNvPr>
                <p14:cNvContentPartPr/>
                <p14:nvPr/>
              </p14:nvContentPartPr>
              <p14:xfrm>
                <a:off x="5684080" y="4292320"/>
                <a:ext cx="42120" cy="111960"/>
              </p14:xfrm>
            </p:contentPart>
          </mc:Choice>
          <mc:Fallback xmlns="">
            <p:pic>
              <p:nvPicPr>
                <p:cNvPr id="24" name="墨迹 23">
                  <a:extLst>
                    <a:ext uri="{FF2B5EF4-FFF2-40B4-BE49-F238E27FC236}">
                      <a16:creationId xmlns:a16="http://schemas.microsoft.com/office/drawing/2014/main" id="{449E6A8F-6D39-4BFF-8FDF-D631A04C714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75080" y="4283320"/>
                  <a:ext cx="597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6" name="墨迹 25">
                  <a:extLst>
                    <a:ext uri="{FF2B5EF4-FFF2-40B4-BE49-F238E27FC236}">
                      <a16:creationId xmlns:a16="http://schemas.microsoft.com/office/drawing/2014/main" id="{DDA5022D-2287-4CA4-BCAB-BDFFCA107204}"/>
                    </a:ext>
                  </a:extLst>
                </p14:cNvPr>
                <p14:cNvContentPartPr/>
                <p14:nvPr/>
              </p14:nvContentPartPr>
              <p14:xfrm>
                <a:off x="5521720" y="4593280"/>
                <a:ext cx="160560" cy="75240"/>
              </p14:xfrm>
            </p:contentPart>
          </mc:Choice>
          <mc:Fallback xmlns="">
            <p:pic>
              <p:nvPicPr>
                <p:cNvPr id="26" name="墨迹 25">
                  <a:extLst>
                    <a:ext uri="{FF2B5EF4-FFF2-40B4-BE49-F238E27FC236}">
                      <a16:creationId xmlns:a16="http://schemas.microsoft.com/office/drawing/2014/main" id="{DDA5022D-2287-4CA4-BCAB-BDFFCA1072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512720" y="4584640"/>
                  <a:ext cx="1782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7" name="墨迹 26">
                  <a:extLst>
                    <a:ext uri="{FF2B5EF4-FFF2-40B4-BE49-F238E27FC236}">
                      <a16:creationId xmlns:a16="http://schemas.microsoft.com/office/drawing/2014/main" id="{48C85C24-B57A-48A8-B218-9CC619069B8C}"/>
                    </a:ext>
                  </a:extLst>
                </p14:cNvPr>
                <p14:cNvContentPartPr/>
                <p14:nvPr/>
              </p14:nvContentPartPr>
              <p14:xfrm>
                <a:off x="5590120" y="4581760"/>
                <a:ext cx="148320" cy="45720"/>
              </p14:xfrm>
            </p:contentPart>
          </mc:Choice>
          <mc:Fallback xmlns="">
            <p:pic>
              <p:nvPicPr>
                <p:cNvPr id="27" name="墨迹 26">
                  <a:extLst>
                    <a:ext uri="{FF2B5EF4-FFF2-40B4-BE49-F238E27FC236}">
                      <a16:creationId xmlns:a16="http://schemas.microsoft.com/office/drawing/2014/main" id="{48C85C24-B57A-48A8-B218-9CC619069B8C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581480" y="4573120"/>
                  <a:ext cx="16596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121F77FA-49A8-4CF0-A1DF-BDD4FCDDD701}"/>
                    </a:ext>
                  </a:extLst>
                </p14:cNvPr>
                <p14:cNvContentPartPr/>
                <p14:nvPr/>
              </p14:nvContentPartPr>
              <p14:xfrm>
                <a:off x="6125440" y="4477360"/>
                <a:ext cx="159480" cy="14616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121F77FA-49A8-4CF0-A1DF-BDD4FCDDD70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116440" y="4468360"/>
                  <a:ext cx="177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墨迹 32">
                  <a:extLst>
                    <a:ext uri="{FF2B5EF4-FFF2-40B4-BE49-F238E27FC236}">
                      <a16:creationId xmlns:a16="http://schemas.microsoft.com/office/drawing/2014/main" id="{FDE44630-D209-4AA4-8B81-49AB099C0FF2}"/>
                    </a:ext>
                  </a:extLst>
                </p14:cNvPr>
                <p14:cNvContentPartPr/>
                <p14:nvPr/>
              </p14:nvContentPartPr>
              <p14:xfrm>
                <a:off x="5831680" y="4617400"/>
                <a:ext cx="288720" cy="106920"/>
              </p14:xfrm>
            </p:contentPart>
          </mc:Choice>
          <mc:Fallback xmlns="">
            <p:pic>
              <p:nvPicPr>
                <p:cNvPr id="33" name="墨迹 32">
                  <a:extLst>
                    <a:ext uri="{FF2B5EF4-FFF2-40B4-BE49-F238E27FC236}">
                      <a16:creationId xmlns:a16="http://schemas.microsoft.com/office/drawing/2014/main" id="{FDE44630-D209-4AA4-8B81-49AB099C0FF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822680" y="4608400"/>
                  <a:ext cx="30636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6" name="墨迹 35">
                  <a:extLst>
                    <a:ext uri="{FF2B5EF4-FFF2-40B4-BE49-F238E27FC236}">
                      <a16:creationId xmlns:a16="http://schemas.microsoft.com/office/drawing/2014/main" id="{BA8B076D-C754-44AE-953D-ACD06FBDB3AB}"/>
                    </a:ext>
                  </a:extLst>
                </p14:cNvPr>
                <p14:cNvContentPartPr/>
                <p14:nvPr/>
              </p14:nvContentPartPr>
              <p14:xfrm>
                <a:off x="6075400" y="4571320"/>
                <a:ext cx="106200" cy="73080"/>
              </p14:xfrm>
            </p:contentPart>
          </mc:Choice>
          <mc:Fallback xmlns="">
            <p:pic>
              <p:nvPicPr>
                <p:cNvPr id="36" name="墨迹 35">
                  <a:extLst>
                    <a:ext uri="{FF2B5EF4-FFF2-40B4-BE49-F238E27FC236}">
                      <a16:creationId xmlns:a16="http://schemas.microsoft.com/office/drawing/2014/main" id="{BA8B076D-C754-44AE-953D-ACD06FBDB3A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66400" y="4562680"/>
                  <a:ext cx="123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3" name="墨迹 42">
                  <a:extLst>
                    <a:ext uri="{FF2B5EF4-FFF2-40B4-BE49-F238E27FC236}">
                      <a16:creationId xmlns:a16="http://schemas.microsoft.com/office/drawing/2014/main" id="{68C7D804-932E-4BE0-AE4B-B208E2237E14}"/>
                    </a:ext>
                  </a:extLst>
                </p14:cNvPr>
                <p14:cNvContentPartPr/>
                <p14:nvPr/>
              </p14:nvContentPartPr>
              <p14:xfrm>
                <a:off x="6329200" y="4179280"/>
                <a:ext cx="329400" cy="388800"/>
              </p14:xfrm>
            </p:contentPart>
          </mc:Choice>
          <mc:Fallback xmlns="">
            <p:pic>
              <p:nvPicPr>
                <p:cNvPr id="43" name="墨迹 42">
                  <a:extLst>
                    <a:ext uri="{FF2B5EF4-FFF2-40B4-BE49-F238E27FC236}">
                      <a16:creationId xmlns:a16="http://schemas.microsoft.com/office/drawing/2014/main" id="{68C7D804-932E-4BE0-AE4B-B208E2237E1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320200" y="4170640"/>
                  <a:ext cx="34704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4" name="墨迹 43">
                  <a:extLst>
                    <a:ext uri="{FF2B5EF4-FFF2-40B4-BE49-F238E27FC236}">
                      <a16:creationId xmlns:a16="http://schemas.microsoft.com/office/drawing/2014/main" id="{3261B879-1988-4344-AD23-C1698D11498F}"/>
                    </a:ext>
                  </a:extLst>
                </p14:cNvPr>
                <p14:cNvContentPartPr/>
                <p14:nvPr/>
              </p14:nvContentPartPr>
              <p14:xfrm>
                <a:off x="6598840" y="4515880"/>
                <a:ext cx="50040" cy="73800"/>
              </p14:xfrm>
            </p:contentPart>
          </mc:Choice>
          <mc:Fallback xmlns="">
            <p:pic>
              <p:nvPicPr>
                <p:cNvPr id="44" name="墨迹 43">
                  <a:extLst>
                    <a:ext uri="{FF2B5EF4-FFF2-40B4-BE49-F238E27FC236}">
                      <a16:creationId xmlns:a16="http://schemas.microsoft.com/office/drawing/2014/main" id="{3261B879-1988-4344-AD23-C1698D11498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589840" y="4506880"/>
                  <a:ext cx="6768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5" name="墨迹 44">
                  <a:extLst>
                    <a:ext uri="{FF2B5EF4-FFF2-40B4-BE49-F238E27FC236}">
                      <a16:creationId xmlns:a16="http://schemas.microsoft.com/office/drawing/2014/main" id="{4EA5CBB7-4A89-4063-8129-2D6761EDAEE4}"/>
                    </a:ext>
                  </a:extLst>
                </p14:cNvPr>
                <p14:cNvContentPartPr/>
                <p14:nvPr/>
              </p14:nvContentPartPr>
              <p14:xfrm>
                <a:off x="6329200" y="4632520"/>
                <a:ext cx="283320" cy="107280"/>
              </p14:xfrm>
            </p:contentPart>
          </mc:Choice>
          <mc:Fallback xmlns="">
            <p:pic>
              <p:nvPicPr>
                <p:cNvPr id="45" name="墨迹 44">
                  <a:extLst>
                    <a:ext uri="{FF2B5EF4-FFF2-40B4-BE49-F238E27FC236}">
                      <a16:creationId xmlns:a16="http://schemas.microsoft.com/office/drawing/2014/main" id="{4EA5CBB7-4A89-4063-8129-2D6761EDAEE4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320200" y="4623520"/>
                  <a:ext cx="3009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7" name="墨迹 46">
                  <a:extLst>
                    <a:ext uri="{FF2B5EF4-FFF2-40B4-BE49-F238E27FC236}">
                      <a16:creationId xmlns:a16="http://schemas.microsoft.com/office/drawing/2014/main" id="{9EEF3906-DAA2-4F38-993E-EA587E74C0C5}"/>
                    </a:ext>
                  </a:extLst>
                </p14:cNvPr>
                <p14:cNvContentPartPr/>
                <p14:nvPr/>
              </p14:nvContentPartPr>
              <p14:xfrm>
                <a:off x="6502000" y="4591480"/>
                <a:ext cx="140760" cy="83880"/>
              </p14:xfrm>
            </p:contentPart>
          </mc:Choice>
          <mc:Fallback xmlns="">
            <p:pic>
              <p:nvPicPr>
                <p:cNvPr id="47" name="墨迹 46">
                  <a:extLst>
                    <a:ext uri="{FF2B5EF4-FFF2-40B4-BE49-F238E27FC236}">
                      <a16:creationId xmlns:a16="http://schemas.microsoft.com/office/drawing/2014/main" id="{9EEF3906-DAA2-4F38-993E-EA587E74C0C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93000" y="4582480"/>
                  <a:ext cx="1584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1683" name="墨迹 71682">
                  <a:extLst>
                    <a:ext uri="{FF2B5EF4-FFF2-40B4-BE49-F238E27FC236}">
                      <a16:creationId xmlns:a16="http://schemas.microsoft.com/office/drawing/2014/main" id="{CAF82BC6-EC32-47B0-97B9-6C6689961D9C}"/>
                    </a:ext>
                  </a:extLst>
                </p14:cNvPr>
                <p14:cNvContentPartPr/>
                <p14:nvPr/>
              </p14:nvContentPartPr>
              <p14:xfrm>
                <a:off x="6870640" y="4638640"/>
                <a:ext cx="304920" cy="96120"/>
              </p14:xfrm>
            </p:contentPart>
          </mc:Choice>
          <mc:Fallback xmlns="">
            <p:pic>
              <p:nvPicPr>
                <p:cNvPr id="71683" name="墨迹 71682">
                  <a:extLst>
                    <a:ext uri="{FF2B5EF4-FFF2-40B4-BE49-F238E27FC236}">
                      <a16:creationId xmlns:a16="http://schemas.microsoft.com/office/drawing/2014/main" id="{CAF82BC6-EC32-47B0-97B9-6C6689961D9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861640" y="4629640"/>
                  <a:ext cx="3225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684" name="墨迹 71683">
                  <a:extLst>
                    <a:ext uri="{FF2B5EF4-FFF2-40B4-BE49-F238E27FC236}">
                      <a16:creationId xmlns:a16="http://schemas.microsoft.com/office/drawing/2014/main" id="{107C1A7A-FF93-4D3B-9F75-C7BBBC7A9604}"/>
                    </a:ext>
                  </a:extLst>
                </p14:cNvPr>
                <p14:cNvContentPartPr/>
                <p14:nvPr/>
              </p14:nvContentPartPr>
              <p14:xfrm>
                <a:off x="7106440" y="4601920"/>
                <a:ext cx="102960" cy="68040"/>
              </p14:xfrm>
            </p:contentPart>
          </mc:Choice>
          <mc:Fallback xmlns="">
            <p:pic>
              <p:nvPicPr>
                <p:cNvPr id="71684" name="墨迹 71683">
                  <a:extLst>
                    <a:ext uri="{FF2B5EF4-FFF2-40B4-BE49-F238E27FC236}">
                      <a16:creationId xmlns:a16="http://schemas.microsoft.com/office/drawing/2014/main" id="{107C1A7A-FF93-4D3B-9F75-C7BBBC7A960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097440" y="4593280"/>
                  <a:ext cx="120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1686" name="墨迹 71685">
                  <a:extLst>
                    <a:ext uri="{FF2B5EF4-FFF2-40B4-BE49-F238E27FC236}">
                      <a16:creationId xmlns:a16="http://schemas.microsoft.com/office/drawing/2014/main" id="{8B17FB26-E989-47A9-82B4-DF34235397B2}"/>
                    </a:ext>
                  </a:extLst>
                </p14:cNvPr>
                <p14:cNvContentPartPr/>
                <p14:nvPr/>
              </p14:nvContentPartPr>
              <p14:xfrm>
                <a:off x="7335400" y="4151200"/>
                <a:ext cx="238680" cy="339120"/>
              </p14:xfrm>
            </p:contentPart>
          </mc:Choice>
          <mc:Fallback xmlns="">
            <p:pic>
              <p:nvPicPr>
                <p:cNvPr id="71686" name="墨迹 71685">
                  <a:extLst>
                    <a:ext uri="{FF2B5EF4-FFF2-40B4-BE49-F238E27FC236}">
                      <a16:creationId xmlns:a16="http://schemas.microsoft.com/office/drawing/2014/main" id="{8B17FB26-E989-47A9-82B4-DF34235397B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326400" y="4142200"/>
                  <a:ext cx="25632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1687" name="墨迹 71686">
                  <a:extLst>
                    <a:ext uri="{FF2B5EF4-FFF2-40B4-BE49-F238E27FC236}">
                      <a16:creationId xmlns:a16="http://schemas.microsoft.com/office/drawing/2014/main" id="{75F9BF7C-CEB3-4996-80A8-7FBF77311BAB}"/>
                    </a:ext>
                  </a:extLst>
                </p14:cNvPr>
                <p14:cNvContentPartPr/>
                <p14:nvPr/>
              </p14:nvContentPartPr>
              <p14:xfrm>
                <a:off x="7512880" y="4464400"/>
                <a:ext cx="74160" cy="52560"/>
              </p14:xfrm>
            </p:contentPart>
          </mc:Choice>
          <mc:Fallback xmlns="">
            <p:pic>
              <p:nvPicPr>
                <p:cNvPr id="71687" name="墨迹 71686">
                  <a:extLst>
                    <a:ext uri="{FF2B5EF4-FFF2-40B4-BE49-F238E27FC236}">
                      <a16:creationId xmlns:a16="http://schemas.microsoft.com/office/drawing/2014/main" id="{75F9BF7C-CEB3-4996-80A8-7FBF77311BAB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504240" y="4455400"/>
                  <a:ext cx="91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689" name="墨迹 71688">
                  <a:extLst>
                    <a:ext uri="{FF2B5EF4-FFF2-40B4-BE49-F238E27FC236}">
                      <a16:creationId xmlns:a16="http://schemas.microsoft.com/office/drawing/2014/main" id="{182DB16F-CB2D-4CDD-B399-CC3C49E2B3A7}"/>
                    </a:ext>
                  </a:extLst>
                </p14:cNvPr>
                <p14:cNvContentPartPr/>
                <p14:nvPr/>
              </p14:nvContentPartPr>
              <p14:xfrm>
                <a:off x="7376080" y="4577440"/>
                <a:ext cx="197280" cy="162360"/>
              </p14:xfrm>
            </p:contentPart>
          </mc:Choice>
          <mc:Fallback xmlns="">
            <p:pic>
              <p:nvPicPr>
                <p:cNvPr id="71689" name="墨迹 71688">
                  <a:extLst>
                    <a:ext uri="{FF2B5EF4-FFF2-40B4-BE49-F238E27FC236}">
                      <a16:creationId xmlns:a16="http://schemas.microsoft.com/office/drawing/2014/main" id="{182DB16F-CB2D-4CDD-B399-CC3C49E2B3A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367080" y="4568440"/>
                  <a:ext cx="2149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1700" name="墨迹 71699">
                  <a:extLst>
                    <a:ext uri="{FF2B5EF4-FFF2-40B4-BE49-F238E27FC236}">
                      <a16:creationId xmlns:a16="http://schemas.microsoft.com/office/drawing/2014/main" id="{078704C6-E8A2-4AF7-A20A-F7086F8A8484}"/>
                    </a:ext>
                  </a:extLst>
                </p14:cNvPr>
                <p14:cNvContentPartPr/>
                <p14:nvPr/>
              </p14:nvContentPartPr>
              <p14:xfrm>
                <a:off x="7863520" y="4195840"/>
                <a:ext cx="241200" cy="250920"/>
              </p14:xfrm>
            </p:contentPart>
          </mc:Choice>
          <mc:Fallback xmlns="">
            <p:pic>
              <p:nvPicPr>
                <p:cNvPr id="71700" name="墨迹 71699">
                  <a:extLst>
                    <a:ext uri="{FF2B5EF4-FFF2-40B4-BE49-F238E27FC236}">
                      <a16:creationId xmlns:a16="http://schemas.microsoft.com/office/drawing/2014/main" id="{078704C6-E8A2-4AF7-A20A-F7086F8A848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854880" y="4187200"/>
                  <a:ext cx="2588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1701" name="墨迹 71700">
                  <a:extLst>
                    <a:ext uri="{FF2B5EF4-FFF2-40B4-BE49-F238E27FC236}">
                      <a16:creationId xmlns:a16="http://schemas.microsoft.com/office/drawing/2014/main" id="{0FD002B7-99BD-4815-8E5C-094213100478}"/>
                    </a:ext>
                  </a:extLst>
                </p14:cNvPr>
                <p14:cNvContentPartPr/>
                <p14:nvPr/>
              </p14:nvContentPartPr>
              <p14:xfrm>
                <a:off x="7858120" y="4500760"/>
                <a:ext cx="208800" cy="101880"/>
              </p14:xfrm>
            </p:contentPart>
          </mc:Choice>
          <mc:Fallback xmlns="">
            <p:pic>
              <p:nvPicPr>
                <p:cNvPr id="71701" name="墨迹 71700">
                  <a:extLst>
                    <a:ext uri="{FF2B5EF4-FFF2-40B4-BE49-F238E27FC236}">
                      <a16:creationId xmlns:a16="http://schemas.microsoft.com/office/drawing/2014/main" id="{0FD002B7-99BD-4815-8E5C-09421310047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49480" y="4491760"/>
                  <a:ext cx="2264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1726" name="墨迹 71725">
                  <a:extLst>
                    <a:ext uri="{FF2B5EF4-FFF2-40B4-BE49-F238E27FC236}">
                      <a16:creationId xmlns:a16="http://schemas.microsoft.com/office/drawing/2014/main" id="{BFBFF6D2-419A-4BD9-A84B-DB6E5DA1A360}"/>
                    </a:ext>
                  </a:extLst>
                </p14:cNvPr>
                <p14:cNvContentPartPr/>
                <p14:nvPr/>
              </p14:nvContentPartPr>
              <p14:xfrm>
                <a:off x="7949560" y="4464760"/>
                <a:ext cx="139320" cy="65160"/>
              </p14:xfrm>
            </p:contentPart>
          </mc:Choice>
          <mc:Fallback xmlns="">
            <p:pic>
              <p:nvPicPr>
                <p:cNvPr id="71726" name="墨迹 71725">
                  <a:extLst>
                    <a:ext uri="{FF2B5EF4-FFF2-40B4-BE49-F238E27FC236}">
                      <a16:creationId xmlns:a16="http://schemas.microsoft.com/office/drawing/2014/main" id="{BFBFF6D2-419A-4BD9-A84B-DB6E5DA1A36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40920" y="4456120"/>
                  <a:ext cx="156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727" name="墨迹 71726">
                  <a:extLst>
                    <a:ext uri="{FF2B5EF4-FFF2-40B4-BE49-F238E27FC236}">
                      <a16:creationId xmlns:a16="http://schemas.microsoft.com/office/drawing/2014/main" id="{45A1DBF1-FD28-46E1-A361-33E0AC3D5228}"/>
                    </a:ext>
                  </a:extLst>
                </p14:cNvPr>
                <p14:cNvContentPartPr/>
                <p14:nvPr/>
              </p14:nvContentPartPr>
              <p14:xfrm>
                <a:off x="8038840" y="4338040"/>
                <a:ext cx="101160" cy="102240"/>
              </p14:xfrm>
            </p:contentPart>
          </mc:Choice>
          <mc:Fallback xmlns="">
            <p:pic>
              <p:nvPicPr>
                <p:cNvPr id="71727" name="墨迹 71726">
                  <a:extLst>
                    <a:ext uri="{FF2B5EF4-FFF2-40B4-BE49-F238E27FC236}">
                      <a16:creationId xmlns:a16="http://schemas.microsoft.com/office/drawing/2014/main" id="{45A1DBF1-FD28-46E1-A361-33E0AC3D522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8030200" y="4329040"/>
                  <a:ext cx="118800" cy="11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7423D1B7-FC1D-454D-97D0-F2B517D41704}"/>
              </a:ext>
            </a:extLst>
          </p:cNvPr>
          <p:cNvSpPr txBox="1"/>
          <p:nvPr/>
        </p:nvSpPr>
        <p:spPr>
          <a:xfrm>
            <a:off x="225145" y="189173"/>
            <a:ext cx="2905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快速转置教材版本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AD70E3E-0380-4480-96F3-D679C5C637AE}"/>
              </a:ext>
            </a:extLst>
          </p:cNvPr>
          <p:cNvGrpSpPr/>
          <p:nvPr/>
        </p:nvGrpSpPr>
        <p:grpSpPr>
          <a:xfrm>
            <a:off x="2612920" y="1701400"/>
            <a:ext cx="2625840" cy="2779920"/>
            <a:chOff x="2612920" y="1701400"/>
            <a:chExt cx="2625840" cy="277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1" name="墨迹 20">
                  <a:extLst>
                    <a:ext uri="{FF2B5EF4-FFF2-40B4-BE49-F238E27FC236}">
                      <a16:creationId xmlns:a16="http://schemas.microsoft.com/office/drawing/2014/main" id="{2008A906-0DFD-4548-ACB1-BA1C8A47A750}"/>
                    </a:ext>
                  </a:extLst>
                </p14:cNvPr>
                <p14:cNvContentPartPr/>
                <p14:nvPr/>
              </p14:nvContentPartPr>
              <p14:xfrm>
                <a:off x="2612920" y="1701400"/>
                <a:ext cx="2596320" cy="2758320"/>
              </p14:xfrm>
            </p:contentPart>
          </mc:Choice>
          <mc:Fallback xmlns="">
            <p:pic>
              <p:nvPicPr>
                <p:cNvPr id="21" name="墨迹 20">
                  <a:extLst>
                    <a:ext uri="{FF2B5EF4-FFF2-40B4-BE49-F238E27FC236}">
                      <a16:creationId xmlns:a16="http://schemas.microsoft.com/office/drawing/2014/main" id="{2008A906-0DFD-4548-ACB1-BA1C8A47A75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603920" y="1692760"/>
                  <a:ext cx="2613960" cy="27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" name="墨迹 22">
                  <a:extLst>
                    <a:ext uri="{FF2B5EF4-FFF2-40B4-BE49-F238E27FC236}">
                      <a16:creationId xmlns:a16="http://schemas.microsoft.com/office/drawing/2014/main" id="{D4B3FB7C-E634-43E3-88B7-CE477ED56359}"/>
                    </a:ext>
                  </a:extLst>
                </p14:cNvPr>
                <p14:cNvContentPartPr/>
                <p14:nvPr/>
              </p14:nvContentPartPr>
              <p14:xfrm>
                <a:off x="5033560" y="4378720"/>
                <a:ext cx="205200" cy="102600"/>
              </p14:xfrm>
            </p:contentPart>
          </mc:Choice>
          <mc:Fallback xmlns="">
            <p:pic>
              <p:nvPicPr>
                <p:cNvPr id="23" name="墨迹 22">
                  <a:extLst>
                    <a:ext uri="{FF2B5EF4-FFF2-40B4-BE49-F238E27FC236}">
                      <a16:creationId xmlns:a16="http://schemas.microsoft.com/office/drawing/2014/main" id="{D4B3FB7C-E634-43E3-88B7-CE477ED5635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024560" y="4369720"/>
                  <a:ext cx="22284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AB1C7E54-2000-4B19-A13A-DB3A0E370E85}"/>
              </a:ext>
            </a:extLst>
          </p:cNvPr>
          <p:cNvGrpSpPr/>
          <p:nvPr/>
        </p:nvGrpSpPr>
        <p:grpSpPr>
          <a:xfrm>
            <a:off x="5408680" y="3230680"/>
            <a:ext cx="4413240" cy="2414160"/>
            <a:chOff x="5408680" y="3230680"/>
            <a:chExt cx="4413240" cy="241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8" name="墨迹 27">
                  <a:extLst>
                    <a:ext uri="{FF2B5EF4-FFF2-40B4-BE49-F238E27FC236}">
                      <a16:creationId xmlns:a16="http://schemas.microsoft.com/office/drawing/2014/main" id="{D0F9A382-71C9-4B1C-85F1-01C6D9788455}"/>
                    </a:ext>
                  </a:extLst>
                </p14:cNvPr>
                <p14:cNvContentPartPr/>
                <p14:nvPr/>
              </p14:nvContentPartPr>
              <p14:xfrm>
                <a:off x="5408680" y="3240760"/>
                <a:ext cx="4339080" cy="2404080"/>
              </p14:xfrm>
            </p:contentPart>
          </mc:Choice>
          <mc:Fallback xmlns="">
            <p:pic>
              <p:nvPicPr>
                <p:cNvPr id="28" name="墨迹 27">
                  <a:extLst>
                    <a:ext uri="{FF2B5EF4-FFF2-40B4-BE49-F238E27FC236}">
                      <a16:creationId xmlns:a16="http://schemas.microsoft.com/office/drawing/2014/main" id="{D0F9A382-71C9-4B1C-85F1-01C6D978845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99680" y="3231760"/>
                  <a:ext cx="4356720" cy="24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953B1DA9-554A-4A86-A4F3-B7232F05BBDF}"/>
                    </a:ext>
                  </a:extLst>
                </p14:cNvPr>
                <p14:cNvContentPartPr/>
                <p14:nvPr/>
              </p14:nvContentPartPr>
              <p14:xfrm>
                <a:off x="9682240" y="3230680"/>
                <a:ext cx="139680" cy="8064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953B1DA9-554A-4A86-A4F3-B7232F05BBD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673600" y="3221680"/>
                  <a:ext cx="157320" cy="98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5767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A54E57AE-B05E-4217-9326-64CBC792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1582400" cy="654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300"/>
              </a:spcAft>
              <a:defRPr sz="2000" b="1">
                <a:solidFill>
                  <a:srgbClr val="CC0099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/>
              <a:t> /*</a:t>
            </a:r>
            <a:r>
              <a:rPr lang="zh-CN" altLang="en-US" sz="1900" dirty="0"/>
              <a:t>快速转置</a:t>
            </a:r>
            <a:r>
              <a:rPr lang="zh-CN" altLang="en-US" sz="1900" dirty="0">
                <a:solidFill>
                  <a:srgbClr val="00B050"/>
                </a:solidFill>
              </a:rPr>
              <a:t>教材版本</a:t>
            </a:r>
            <a:r>
              <a:rPr lang="en-US" altLang="zh-CN" sz="1900" dirty="0"/>
              <a:t>:</a:t>
            </a:r>
            <a:r>
              <a:rPr lang="zh-CN" altLang="en-US" sz="1900" dirty="0"/>
              <a:t>基于矩阵的三元组表示，采用</a:t>
            </a:r>
            <a:r>
              <a:rPr lang="zh-CN" altLang="en-US" sz="1900" dirty="0">
                <a:solidFill>
                  <a:srgbClr val="00B050"/>
                </a:solidFill>
              </a:rPr>
              <a:t>快速转置法</a:t>
            </a:r>
            <a:r>
              <a:rPr lang="zh-CN" altLang="en-US" sz="1900" dirty="0"/>
              <a:t>，将矩阵</a:t>
            </a:r>
            <a:r>
              <a:rPr lang="en-US" altLang="zh-CN" sz="1900" dirty="0"/>
              <a:t>A</a:t>
            </a:r>
            <a:r>
              <a:rPr lang="zh-CN" altLang="en-US" sz="1900" dirty="0"/>
              <a:t>转置为</a:t>
            </a:r>
            <a:r>
              <a:rPr lang="en-US" altLang="zh-CN" sz="1900" dirty="0"/>
              <a:t>B</a:t>
            </a:r>
            <a:r>
              <a:rPr lang="zh-CN" altLang="en-US" sz="1900" dirty="0"/>
              <a:t>所指的矩阵*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FastTransposeTSMatrix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A, 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* B)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col , t , p</a:t>
            </a:r>
            <a:r>
              <a:rPr lang="zh-CN" altLang="en-US" sz="19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q; </a:t>
            </a:r>
            <a:r>
              <a:rPr lang="en-US" altLang="zh-CN" sz="1900" dirty="0">
                <a:solidFill>
                  <a:srgbClr val="00B050"/>
                </a:solidFill>
              </a:rPr>
              <a:t>//</a:t>
            </a:r>
            <a:r>
              <a:rPr lang="zh-CN" altLang="en-US" sz="1900" dirty="0">
                <a:solidFill>
                  <a:srgbClr val="00B050"/>
                </a:solidFill>
              </a:rPr>
              <a:t>三元组表</a:t>
            </a:r>
            <a:r>
              <a:rPr lang="en-US" altLang="zh-CN" sz="1900" dirty="0">
                <a:solidFill>
                  <a:srgbClr val="00B050"/>
                </a:solidFill>
              </a:rPr>
              <a:t>A</a:t>
            </a:r>
            <a:r>
              <a:rPr lang="zh-CN" altLang="en-US" sz="1900" dirty="0">
                <a:solidFill>
                  <a:srgbClr val="00B050"/>
                </a:solidFill>
              </a:rPr>
              <a:t>中第</a:t>
            </a:r>
            <a:r>
              <a:rPr lang="en-US" altLang="zh-CN" sz="1900" dirty="0">
                <a:solidFill>
                  <a:srgbClr val="00B050"/>
                </a:solidFill>
              </a:rPr>
              <a:t>col</a:t>
            </a:r>
            <a:r>
              <a:rPr lang="zh-CN" altLang="en-US" sz="1900" dirty="0">
                <a:solidFill>
                  <a:srgbClr val="00B050"/>
                </a:solidFill>
              </a:rPr>
              <a:t>列，长度指示器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num[MAXSIZE], position[MAXSIZE] ; </a:t>
            </a:r>
            <a:r>
              <a:rPr lang="en-US" altLang="zh-CN" sz="1900" dirty="0">
                <a:solidFill>
                  <a:srgbClr val="00B050"/>
                </a:solidFill>
              </a:rPr>
              <a:t>//A</a:t>
            </a:r>
            <a:r>
              <a:rPr lang="zh-CN" altLang="en-US" sz="1900" dirty="0">
                <a:solidFill>
                  <a:srgbClr val="00B050"/>
                </a:solidFill>
              </a:rPr>
              <a:t>中第</a:t>
            </a:r>
            <a:r>
              <a:rPr lang="en-US" altLang="zh-CN" sz="1900" dirty="0">
                <a:solidFill>
                  <a:srgbClr val="00B050"/>
                </a:solidFill>
              </a:rPr>
              <a:t>col</a:t>
            </a:r>
            <a:r>
              <a:rPr lang="zh-CN" altLang="en-US" sz="1900" dirty="0">
                <a:solidFill>
                  <a:srgbClr val="00B050"/>
                </a:solidFill>
              </a:rPr>
              <a:t>列中非零元个数</a:t>
            </a:r>
            <a:r>
              <a:rPr lang="en-US" altLang="zh-CN" sz="1900" dirty="0">
                <a:solidFill>
                  <a:srgbClr val="00B050"/>
                </a:solidFill>
              </a:rPr>
              <a:t>,</a:t>
            </a:r>
            <a:r>
              <a:rPr lang="zh-CN" altLang="en-US" sz="1900" dirty="0">
                <a:solidFill>
                  <a:srgbClr val="00B050"/>
                </a:solidFill>
              </a:rPr>
              <a:t>及其在</a:t>
            </a:r>
            <a:r>
              <a:rPr lang="en-US" altLang="zh-CN" sz="1900" dirty="0">
                <a:solidFill>
                  <a:srgbClr val="00B050"/>
                </a:solidFill>
              </a:rPr>
              <a:t>B</a:t>
            </a:r>
            <a:r>
              <a:rPr lang="zh-CN" altLang="en-US" sz="1900" dirty="0">
                <a:solidFill>
                  <a:srgbClr val="00B050"/>
                </a:solidFill>
              </a:rPr>
              <a:t>中位置（下标值）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B-&gt;n=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A.m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B-&gt;m=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</a:t>
            </a:r>
            <a:r>
              <a:rPr lang="en-US" altLang="zh-CN" sz="1800" b="1" dirty="0"/>
              <a:t> </a:t>
            </a:r>
            <a:r>
              <a:rPr lang="en-US" altLang="zh-CN" sz="1900" b="1" dirty="0">
                <a:solidFill>
                  <a:srgbClr val="00B050"/>
                </a:solidFill>
              </a:rPr>
              <a:t>//</a:t>
            </a:r>
            <a:r>
              <a:rPr lang="zh-CN" altLang="en-US" sz="1900" b="1" dirty="0">
                <a:solidFill>
                  <a:srgbClr val="00B050"/>
                </a:solidFill>
              </a:rPr>
              <a:t>行列长度变换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if(B-&gt;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for(col=1;col&lt;=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num[col]=0; 	 </a:t>
            </a:r>
            <a:r>
              <a:rPr lang="en-US" altLang="zh-CN" sz="1900" dirty="0"/>
              <a:t>/*</a:t>
            </a:r>
            <a:r>
              <a:rPr lang="zh-CN" altLang="en-US" sz="1900" dirty="0"/>
              <a:t>清零</a:t>
            </a:r>
            <a:r>
              <a:rPr lang="en-US" altLang="zh-CN" sz="1900" dirty="0"/>
              <a:t>num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for(t=1;t&lt;=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A.len;t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   </a:t>
            </a:r>
            <a:r>
              <a:rPr lang="en-US" altLang="zh-CN" sz="1900" dirty="0">
                <a:solidFill>
                  <a:srgbClr val="00B050"/>
                </a:solidFill>
              </a:rPr>
              <a:t>//</a:t>
            </a:r>
            <a:r>
              <a:rPr lang="zh-CN" altLang="en-US" sz="1900" dirty="0">
                <a:solidFill>
                  <a:srgbClr val="00B050"/>
                </a:solidFill>
              </a:rPr>
              <a:t>从三元组表</a:t>
            </a:r>
            <a:r>
              <a:rPr lang="en-US" altLang="zh-CN" sz="1900" dirty="0">
                <a:solidFill>
                  <a:srgbClr val="00B050"/>
                </a:solidFill>
              </a:rPr>
              <a:t>A</a:t>
            </a:r>
            <a:r>
              <a:rPr lang="zh-CN" altLang="en-US" sz="1900" dirty="0">
                <a:solidFill>
                  <a:srgbClr val="00B050"/>
                </a:solidFill>
              </a:rPr>
              <a:t>的第</a:t>
            </a:r>
            <a:r>
              <a:rPr lang="en-US" altLang="zh-CN" sz="1900" dirty="0">
                <a:solidFill>
                  <a:srgbClr val="00B050"/>
                </a:solidFill>
              </a:rPr>
              <a:t>1</a:t>
            </a:r>
            <a:r>
              <a:rPr lang="zh-CN" altLang="en-US" sz="1900" dirty="0">
                <a:solidFill>
                  <a:srgbClr val="00B050"/>
                </a:solidFill>
              </a:rPr>
              <a:t>个元素到最后一个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[t].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]++; </a:t>
            </a:r>
            <a:r>
              <a:rPr lang="en-US" altLang="zh-CN" sz="1900" dirty="0"/>
              <a:t>/*</a:t>
            </a:r>
            <a:r>
              <a:rPr lang="zh-CN" altLang="en-US" sz="1900" dirty="0"/>
              <a:t>计算</a:t>
            </a:r>
            <a:r>
              <a:rPr lang="zh-CN" altLang="en-US" dirty="0"/>
              <a:t>三元组表</a:t>
            </a:r>
            <a:r>
              <a:rPr lang="en-US" altLang="zh-CN" dirty="0"/>
              <a:t>A</a:t>
            </a:r>
            <a:r>
              <a:rPr lang="zh-CN" altLang="en-US" sz="1900" dirty="0"/>
              <a:t>每一列的非零元素的个数*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position[1]=1; </a:t>
            </a:r>
            <a:r>
              <a:rPr lang="en-US" altLang="zh-CN" sz="1900" dirty="0">
                <a:solidFill>
                  <a:srgbClr val="00B050"/>
                </a:solidFill>
                <a:highlight>
                  <a:srgbClr val="FFFF00"/>
                </a:highlight>
              </a:rPr>
              <a:t>//</a:t>
            </a:r>
            <a:r>
              <a:rPr lang="zh-CN" altLang="en-US" sz="1900" dirty="0">
                <a:solidFill>
                  <a:srgbClr val="00B050"/>
                </a:solidFill>
                <a:highlight>
                  <a:srgbClr val="FFFF00"/>
                </a:highlight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1900" dirty="0">
                <a:solidFill>
                  <a:srgbClr val="00B050"/>
                </a:solidFill>
                <a:highlight>
                  <a:srgbClr val="FFFF00"/>
                </a:highlight>
              </a:rPr>
              <a:t>列中第一个非零元素在</a:t>
            </a:r>
            <a:r>
              <a:rPr lang="en-US" altLang="zh-CN" sz="1900" dirty="0" err="1">
                <a:solidFill>
                  <a:srgbClr val="00B050"/>
                </a:solidFill>
                <a:highlight>
                  <a:srgbClr val="FFFF00"/>
                </a:highlight>
              </a:rPr>
              <a:t>B.data</a:t>
            </a:r>
            <a:r>
              <a:rPr lang="en-US" altLang="zh-CN" sz="1900" dirty="0">
                <a:solidFill>
                  <a:srgbClr val="00B050"/>
                </a:solidFill>
                <a:highlight>
                  <a:srgbClr val="FFFF00"/>
                </a:highlight>
              </a:rPr>
              <a:t>[ ]</a:t>
            </a:r>
            <a:r>
              <a:rPr lang="zh-CN" altLang="en-US" sz="1900" dirty="0">
                <a:solidFill>
                  <a:srgbClr val="00B050"/>
                </a:solidFill>
                <a:highlight>
                  <a:srgbClr val="FFFF00"/>
                </a:highlight>
              </a:rPr>
              <a:t>中的位置为</a:t>
            </a:r>
            <a:r>
              <a:rPr lang="en-US" altLang="zh-CN" sz="1900" dirty="0">
                <a:solidFill>
                  <a:srgbClr val="00B050"/>
                </a:solidFill>
                <a:highlight>
                  <a:srgbClr val="FFFF00"/>
                </a:highlight>
              </a:rPr>
              <a:t>1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for(col=2;col&lt;=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</a:t>
            </a:r>
            <a:r>
              <a:rPr lang="en-US" altLang="zh-CN" sz="1900" dirty="0"/>
              <a:t>/*</a:t>
            </a:r>
            <a:r>
              <a:rPr lang="zh-CN" altLang="en-US" sz="1900" dirty="0"/>
              <a:t>求</a:t>
            </a:r>
            <a:r>
              <a:rPr lang="en-US" altLang="zh-CN" sz="1900" dirty="0"/>
              <a:t>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altLang="zh-CN" sz="1900" dirty="0">
                <a:solidFill>
                  <a:srgbClr val="00B050"/>
                </a:solidFill>
              </a:rPr>
              <a:t>position[col]=position[col-1]+num[col-1];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for(p=1;p&lt;=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A.len.p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{	</a:t>
            </a:r>
            <a:r>
              <a:rPr lang="en-US" altLang="zh-CN" sz="1800" dirty="0"/>
              <a:t>/*</a:t>
            </a:r>
            <a:r>
              <a:rPr lang="zh-CN" altLang="en-US" sz="1800" dirty="0"/>
              <a:t> 从头扫描三元组表</a:t>
            </a:r>
            <a:r>
              <a:rPr lang="en-US" altLang="zh-CN" sz="1800" dirty="0"/>
              <a:t>A</a:t>
            </a:r>
            <a:r>
              <a:rPr lang="zh-CN" altLang="en-US" sz="1800" dirty="0"/>
              <a:t>一次 </a:t>
            </a:r>
            <a:r>
              <a:rPr lang="en-US" altLang="zh-CN" sz="1800" dirty="0"/>
              <a:t>*/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q=position[col]; 	</a:t>
            </a:r>
            <a:r>
              <a:rPr lang="en-US" altLang="zh-CN" sz="1900" dirty="0"/>
              <a:t> /*col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B-&gt;data[q].row=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[p].col; </a:t>
            </a:r>
            <a:r>
              <a:rPr lang="en-US" altLang="zh-CN" sz="1900" dirty="0">
                <a:solidFill>
                  <a:srgbClr val="00B050"/>
                </a:solidFill>
              </a:rPr>
              <a:t>//</a:t>
            </a:r>
            <a:r>
              <a:rPr lang="zh-CN" altLang="en-US" sz="1900" dirty="0">
                <a:solidFill>
                  <a:srgbClr val="00B050"/>
                </a:solidFill>
              </a:rPr>
              <a:t>三元组表</a:t>
            </a:r>
            <a:r>
              <a:rPr lang="en-US" altLang="zh-CN" sz="1900" dirty="0">
                <a:solidFill>
                  <a:srgbClr val="00B050"/>
                </a:solidFill>
              </a:rPr>
              <a:t>B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q</a:t>
            </a:r>
            <a:r>
              <a:rPr lang="zh-CN" altLang="en-US" sz="1900" dirty="0">
                <a:solidFill>
                  <a:srgbClr val="00B050"/>
                </a:solidFill>
              </a:rPr>
              <a:t>个元素的行索引为三元组表</a:t>
            </a:r>
            <a:r>
              <a:rPr lang="en-US" altLang="zh-CN" sz="1900" dirty="0">
                <a:solidFill>
                  <a:srgbClr val="00B050"/>
                </a:solidFill>
              </a:rPr>
              <a:t>A 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p</a:t>
            </a:r>
            <a:r>
              <a:rPr lang="zh-CN" altLang="en-US" sz="1900" dirty="0">
                <a:solidFill>
                  <a:srgbClr val="00B050"/>
                </a:solidFill>
              </a:rPr>
              <a:t>个元素的列索引</a:t>
            </a:r>
            <a:endParaRPr lang="en-US" altLang="zh-CN" sz="1900" dirty="0">
              <a:solidFill>
                <a:srgbClr val="00B050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[p].row; </a:t>
            </a:r>
            <a:r>
              <a:rPr lang="en-US" altLang="zh-CN" sz="1900" dirty="0">
                <a:solidFill>
                  <a:srgbClr val="00B050"/>
                </a:solidFill>
              </a:rPr>
              <a:t>//</a:t>
            </a:r>
            <a:r>
              <a:rPr lang="zh-CN" altLang="en-US" sz="1900" dirty="0">
                <a:solidFill>
                  <a:srgbClr val="00B050"/>
                </a:solidFill>
              </a:rPr>
              <a:t>三元组表</a:t>
            </a:r>
            <a:r>
              <a:rPr lang="en-US" altLang="zh-CN" sz="1900" dirty="0">
                <a:solidFill>
                  <a:srgbClr val="00B050"/>
                </a:solidFill>
              </a:rPr>
              <a:t>B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q</a:t>
            </a:r>
            <a:r>
              <a:rPr lang="zh-CN" altLang="en-US" sz="1900" dirty="0">
                <a:solidFill>
                  <a:srgbClr val="00B050"/>
                </a:solidFill>
              </a:rPr>
              <a:t>个元素的列索引为三元组表</a:t>
            </a:r>
            <a:r>
              <a:rPr lang="en-US" altLang="zh-CN" sz="1900" dirty="0">
                <a:solidFill>
                  <a:srgbClr val="00B050"/>
                </a:solidFill>
              </a:rPr>
              <a:t>A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p</a:t>
            </a:r>
            <a:r>
              <a:rPr lang="zh-CN" altLang="en-US" sz="1900" dirty="0">
                <a:solidFill>
                  <a:srgbClr val="00B050"/>
                </a:solidFill>
              </a:rPr>
              <a:t>个元素的行索引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B-&gt;data[q].e=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[p].e;</a:t>
            </a:r>
            <a:r>
              <a:rPr lang="en-US" altLang="zh-CN" sz="1900" dirty="0">
                <a:solidFill>
                  <a:srgbClr val="00B050"/>
                </a:solidFill>
              </a:rPr>
              <a:t> //</a:t>
            </a:r>
            <a:r>
              <a:rPr lang="zh-CN" altLang="en-US" sz="1900" dirty="0">
                <a:solidFill>
                  <a:srgbClr val="00B050"/>
                </a:solidFill>
              </a:rPr>
              <a:t>三元组表</a:t>
            </a:r>
            <a:r>
              <a:rPr lang="en-US" altLang="zh-CN" sz="1900" dirty="0">
                <a:solidFill>
                  <a:srgbClr val="00B050"/>
                </a:solidFill>
              </a:rPr>
              <a:t>B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q</a:t>
            </a:r>
            <a:r>
              <a:rPr lang="zh-CN" altLang="en-US" sz="1900" dirty="0">
                <a:solidFill>
                  <a:srgbClr val="00B050"/>
                </a:solidFill>
              </a:rPr>
              <a:t>个元素的值为三元组表</a:t>
            </a:r>
            <a:r>
              <a:rPr lang="en-US" altLang="zh-CN" sz="1900" dirty="0">
                <a:solidFill>
                  <a:srgbClr val="00B050"/>
                </a:solidFill>
              </a:rPr>
              <a:t>A</a:t>
            </a:r>
            <a:r>
              <a:rPr lang="zh-CN" altLang="en-US" sz="1900" dirty="0">
                <a:solidFill>
                  <a:srgbClr val="00B050"/>
                </a:solidFill>
              </a:rPr>
              <a:t>第</a:t>
            </a:r>
            <a:r>
              <a:rPr lang="en-US" altLang="zh-CN" sz="1900" dirty="0">
                <a:solidFill>
                  <a:srgbClr val="00B050"/>
                </a:solidFill>
              </a:rPr>
              <a:t>p</a:t>
            </a:r>
            <a:r>
              <a:rPr lang="zh-CN" altLang="en-US" sz="1900" dirty="0">
                <a:solidFill>
                  <a:srgbClr val="00B050"/>
                </a:solidFill>
              </a:rPr>
              <a:t>个元素的值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position[col]++;</a:t>
            </a:r>
            <a:r>
              <a:rPr lang="en-US" altLang="zh-CN" sz="1900" dirty="0"/>
              <a:t> 	/*col</a:t>
            </a:r>
            <a:r>
              <a:rPr lang="zh-CN" altLang="en-US" sz="1900" dirty="0"/>
              <a:t>列中</a:t>
            </a:r>
            <a:r>
              <a:rPr lang="zh-CN" altLang="en-US" sz="1900" dirty="0">
                <a:solidFill>
                  <a:srgbClr val="00B050"/>
                </a:solidFill>
              </a:rPr>
              <a:t>下一个</a:t>
            </a:r>
            <a:r>
              <a:rPr lang="zh-CN" altLang="en-US" sz="1900" dirty="0"/>
              <a:t>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中的正确位置，修改了</a:t>
            </a:r>
            <a:r>
              <a:rPr lang="en-US" altLang="zh-CN" sz="1900" dirty="0"/>
              <a:t>position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F844B91-3103-4C8E-9906-16A101E5CC5C}"/>
              </a:ext>
            </a:extLst>
          </p:cNvPr>
          <p:cNvGrpSpPr/>
          <p:nvPr/>
        </p:nvGrpSpPr>
        <p:grpSpPr>
          <a:xfrm>
            <a:off x="3377613" y="3542427"/>
            <a:ext cx="4940301" cy="1389064"/>
            <a:chOff x="3377613" y="3542427"/>
            <a:chExt cx="4940301" cy="1389064"/>
          </a:xfrm>
        </p:grpSpPr>
        <p:sp>
          <p:nvSpPr>
            <p:cNvPr id="92" name="Text Box 2"/>
            <p:cNvSpPr txBox="1">
              <a:spLocks noChangeArrowheads="1"/>
            </p:cNvSpPr>
            <p:nvPr/>
          </p:nvSpPr>
          <p:spPr bwMode="auto">
            <a:xfrm>
              <a:off x="5066714" y="4409997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zh-CN" altLang="zh-CN" sz="28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93" name="Text Box 3"/>
            <p:cNvSpPr txBox="1">
              <a:spLocks noChangeArrowheads="1"/>
            </p:cNvSpPr>
            <p:nvPr/>
          </p:nvSpPr>
          <p:spPr bwMode="auto">
            <a:xfrm>
              <a:off x="5447714" y="4409997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2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4" name="Text Box 4"/>
            <p:cNvSpPr txBox="1">
              <a:spLocks noChangeArrowheads="1"/>
            </p:cNvSpPr>
            <p:nvPr/>
          </p:nvSpPr>
          <p:spPr bwMode="auto">
            <a:xfrm>
              <a:off x="5904914" y="4409997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4</a:t>
              </a:r>
              <a:endParaRPr lang="zh-CN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5" name="Text Box 5"/>
            <p:cNvSpPr txBox="1">
              <a:spLocks noChangeArrowheads="1"/>
            </p:cNvSpPr>
            <p:nvPr/>
          </p:nvSpPr>
          <p:spPr bwMode="auto">
            <a:xfrm>
              <a:off x="6271628" y="4407616"/>
              <a:ext cx="542925" cy="523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  6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6" name="Text Box 6"/>
            <p:cNvSpPr txBox="1">
              <a:spLocks noChangeArrowheads="1"/>
            </p:cNvSpPr>
            <p:nvPr/>
          </p:nvSpPr>
          <p:spPr bwMode="auto">
            <a:xfrm>
              <a:off x="6957427" y="4409997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  <a:endParaRPr lang="zh-CN" altLang="zh-CN" sz="2800" b="1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sp>
          <p:nvSpPr>
            <p:cNvPr id="97" name="Text Box 7"/>
            <p:cNvSpPr txBox="1">
              <a:spLocks noChangeArrowheads="1"/>
            </p:cNvSpPr>
            <p:nvPr/>
          </p:nvSpPr>
          <p:spPr bwMode="auto">
            <a:xfrm>
              <a:off x="7352714" y="4409997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</a:rPr>
                <a:t>7</a:t>
              </a:r>
              <a:endParaRPr lang="zh-CN" altLang="zh-CN" sz="28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98" name="Text Box 8"/>
            <p:cNvSpPr txBox="1">
              <a:spLocks noChangeArrowheads="1"/>
            </p:cNvSpPr>
            <p:nvPr/>
          </p:nvSpPr>
          <p:spPr bwMode="auto">
            <a:xfrm>
              <a:off x="7886114" y="4409997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zh-CN" sz="2800" b="1">
                  <a:solidFill>
                    <a:srgbClr val="0000FF"/>
                  </a:solidFill>
                  <a:latin typeface="Times New Roman" pitchFamily="18" charset="0"/>
                </a:rPr>
                <a:t>8</a:t>
              </a:r>
              <a:endParaRPr lang="zh-CN" altLang="zh-CN" sz="2800" b="1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grpSp>
          <p:nvGrpSpPr>
            <p:cNvPr id="99" name="Group 9"/>
            <p:cNvGrpSpPr>
              <a:grpSpLocks/>
            </p:cNvGrpSpPr>
            <p:nvPr/>
          </p:nvGrpSpPr>
          <p:grpSpPr bwMode="auto">
            <a:xfrm>
              <a:off x="3377613" y="3542427"/>
              <a:ext cx="4940301" cy="1363663"/>
              <a:chOff x="-120" y="12"/>
              <a:chExt cx="3112" cy="859"/>
            </a:xfrm>
          </p:grpSpPr>
          <p:sp>
            <p:nvSpPr>
              <p:cNvPr id="71699" name="Rectangle 10"/>
              <p:cNvSpPr>
                <a:spLocks noChangeArrowheads="1"/>
              </p:cNvSpPr>
              <p:nvPr/>
            </p:nvSpPr>
            <p:spPr bwMode="auto">
              <a:xfrm>
                <a:off x="-39" y="307"/>
                <a:ext cx="3031" cy="291"/>
              </a:xfrm>
              <a:prstGeom prst="rect">
                <a:avLst/>
              </a:prstGeom>
              <a:noFill/>
              <a:ln w="15875">
                <a:solidFill>
                  <a:srgbClr val="0070C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02" name="Line 13"/>
              <p:cNvSpPr>
                <a:spLocks noChangeShapeType="1"/>
              </p:cNvSpPr>
              <p:nvPr/>
            </p:nvSpPr>
            <p:spPr bwMode="auto">
              <a:xfrm>
                <a:off x="844" y="1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03" name="Text Box 14"/>
              <p:cNvSpPr txBox="1">
                <a:spLocks noChangeArrowheads="1"/>
              </p:cNvSpPr>
              <p:nvPr/>
            </p:nvSpPr>
            <p:spPr bwMode="auto">
              <a:xfrm>
                <a:off x="234" y="47"/>
                <a:ext cx="3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col</a:t>
                </a:r>
              </a:p>
            </p:txBody>
          </p:sp>
          <p:sp>
            <p:nvSpPr>
              <p:cNvPr id="71704" name="Text Box 15"/>
              <p:cNvSpPr txBox="1">
                <a:spLocks noChangeArrowheads="1"/>
              </p:cNvSpPr>
              <p:nvPr/>
            </p:nvSpPr>
            <p:spPr bwMode="auto">
              <a:xfrm>
                <a:off x="82" y="314"/>
                <a:ext cx="7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num[col]</a:t>
                </a:r>
              </a:p>
            </p:txBody>
          </p:sp>
          <p:sp>
            <p:nvSpPr>
              <p:cNvPr id="71705" name="Text Box 16"/>
              <p:cNvSpPr txBox="1">
                <a:spLocks noChangeArrowheads="1"/>
              </p:cNvSpPr>
              <p:nvPr/>
            </p:nvSpPr>
            <p:spPr bwMode="auto">
              <a:xfrm>
                <a:off x="-120" y="602"/>
                <a:ext cx="1065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position</a:t>
                </a:r>
                <a:r>
                  <a:rPr lang="zh-CN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[col]</a:t>
                </a:r>
              </a:p>
            </p:txBody>
          </p:sp>
          <p:sp>
            <p:nvSpPr>
              <p:cNvPr id="71706" name="Line 17"/>
              <p:cNvSpPr>
                <a:spLocks noChangeShapeType="1"/>
              </p:cNvSpPr>
              <p:nvPr/>
            </p:nvSpPr>
            <p:spPr bwMode="auto">
              <a:xfrm>
                <a:off x="1156" y="16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07" name="Text Box 18"/>
              <p:cNvSpPr txBox="1">
                <a:spLocks noChangeArrowheads="1"/>
              </p:cNvSpPr>
              <p:nvPr/>
            </p:nvSpPr>
            <p:spPr bwMode="auto">
              <a:xfrm>
                <a:off x="891" y="69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B050"/>
                    </a:solidFill>
                    <a:latin typeface="Times New Roman" pitchFamily="18" charset="0"/>
                  </a:rPr>
                  <a:t>0</a:t>
                </a:r>
                <a:endParaRPr lang="zh-CN" altLang="zh-CN" sz="2000" b="1" dirty="0">
                  <a:solidFill>
                    <a:srgbClr val="00B05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08" name="Text Box 19"/>
              <p:cNvSpPr txBox="1">
                <a:spLocks noChangeArrowheads="1"/>
              </p:cNvSpPr>
              <p:nvPr/>
            </p:nvSpPr>
            <p:spPr bwMode="auto">
              <a:xfrm>
                <a:off x="920" y="325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09" name="Line 20"/>
              <p:cNvSpPr>
                <a:spLocks noChangeShapeType="1"/>
              </p:cNvSpPr>
              <p:nvPr/>
            </p:nvSpPr>
            <p:spPr bwMode="auto">
              <a:xfrm>
                <a:off x="1452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0" name="Text Box 21"/>
              <p:cNvSpPr txBox="1">
                <a:spLocks noChangeArrowheads="1"/>
              </p:cNvSpPr>
              <p:nvPr/>
            </p:nvSpPr>
            <p:spPr bwMode="auto">
              <a:xfrm>
                <a:off x="1187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1" name="Text Box 22"/>
              <p:cNvSpPr txBox="1">
                <a:spLocks noChangeArrowheads="1"/>
              </p:cNvSpPr>
              <p:nvPr/>
            </p:nvSpPr>
            <p:spPr bwMode="auto">
              <a:xfrm>
                <a:off x="1216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2" name="Line 23"/>
              <p:cNvSpPr>
                <a:spLocks noChangeShapeType="1"/>
              </p:cNvSpPr>
              <p:nvPr/>
            </p:nvSpPr>
            <p:spPr bwMode="auto">
              <a:xfrm>
                <a:off x="1763" y="37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3" name="Text Box 24"/>
              <p:cNvSpPr txBox="1">
                <a:spLocks noChangeArrowheads="1"/>
              </p:cNvSpPr>
              <p:nvPr/>
            </p:nvSpPr>
            <p:spPr bwMode="auto">
              <a:xfrm>
                <a:off x="1498" y="53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4" name="Text Box 25"/>
              <p:cNvSpPr txBox="1">
                <a:spLocks noChangeArrowheads="1"/>
              </p:cNvSpPr>
              <p:nvPr/>
            </p:nvSpPr>
            <p:spPr bwMode="auto">
              <a:xfrm>
                <a:off x="1527" y="309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5" name="Line 26"/>
              <p:cNvSpPr>
                <a:spLocks noChangeShapeType="1"/>
              </p:cNvSpPr>
              <p:nvPr/>
            </p:nvSpPr>
            <p:spPr bwMode="auto">
              <a:xfrm>
                <a:off x="2075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6" name="Text Box 27"/>
              <p:cNvSpPr txBox="1">
                <a:spLocks noChangeArrowheads="1"/>
              </p:cNvSpPr>
              <p:nvPr/>
            </p:nvSpPr>
            <p:spPr bwMode="auto">
              <a:xfrm>
                <a:off x="1821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7" name="Text Box 28"/>
              <p:cNvSpPr txBox="1">
                <a:spLocks noChangeArrowheads="1"/>
              </p:cNvSpPr>
              <p:nvPr/>
            </p:nvSpPr>
            <p:spPr bwMode="auto">
              <a:xfrm>
                <a:off x="1839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18" name="Line 29"/>
              <p:cNvSpPr>
                <a:spLocks noChangeShapeType="1"/>
              </p:cNvSpPr>
              <p:nvPr/>
            </p:nvSpPr>
            <p:spPr bwMode="auto">
              <a:xfrm>
                <a:off x="2386" y="23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19" name="Text Box 30"/>
              <p:cNvSpPr txBox="1">
                <a:spLocks noChangeArrowheads="1"/>
              </p:cNvSpPr>
              <p:nvPr/>
            </p:nvSpPr>
            <p:spPr bwMode="auto">
              <a:xfrm>
                <a:off x="2124" y="6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imes New Roman" pitchFamily="18" charset="0"/>
                  </a:rPr>
                  <a:t>4</a:t>
                </a:r>
                <a:endParaRPr lang="zh-CN" altLang="zh-CN" sz="2000" b="1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0" name="Text Box 31"/>
              <p:cNvSpPr txBox="1">
                <a:spLocks noChangeArrowheads="1"/>
              </p:cNvSpPr>
              <p:nvPr/>
            </p:nvSpPr>
            <p:spPr bwMode="auto">
              <a:xfrm>
                <a:off x="2150" y="33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1" name="Line 32"/>
              <p:cNvSpPr>
                <a:spLocks noChangeShapeType="1"/>
              </p:cNvSpPr>
              <p:nvPr/>
            </p:nvSpPr>
            <p:spPr bwMode="auto">
              <a:xfrm>
                <a:off x="2697" y="12"/>
                <a:ext cx="0" cy="8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1" hangingPunct="1"/>
                <a:endParaRPr lang="zh-CN" altLang="en-US">
                  <a:solidFill>
                    <a:srgbClr val="000000"/>
                  </a:solidFill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1722" name="Text Box 33"/>
              <p:cNvSpPr txBox="1">
                <a:spLocks noChangeArrowheads="1"/>
              </p:cNvSpPr>
              <p:nvPr/>
            </p:nvSpPr>
            <p:spPr bwMode="auto">
              <a:xfrm>
                <a:off x="2432" y="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5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3" name="Text Box 34"/>
              <p:cNvSpPr txBox="1">
                <a:spLocks noChangeArrowheads="1"/>
              </p:cNvSpPr>
              <p:nvPr/>
            </p:nvSpPr>
            <p:spPr bwMode="auto">
              <a:xfrm>
                <a:off x="2461" y="3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4" name="Text Box 35"/>
              <p:cNvSpPr txBox="1">
                <a:spLocks noChangeArrowheads="1"/>
              </p:cNvSpPr>
              <p:nvPr/>
            </p:nvSpPr>
            <p:spPr bwMode="auto">
              <a:xfrm>
                <a:off x="2732" y="6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zh-CN" sz="2000" b="1">
                    <a:solidFill>
                      <a:srgbClr val="000000"/>
                    </a:solidFill>
                    <a:latin typeface="Times New Roman" pitchFamily="18" charset="0"/>
                  </a:rPr>
                  <a:t>6</a:t>
                </a: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71725" name="Text Box 36"/>
              <p:cNvSpPr txBox="1">
                <a:spLocks noChangeArrowheads="1"/>
              </p:cNvSpPr>
              <p:nvPr/>
            </p:nvSpPr>
            <p:spPr bwMode="auto">
              <a:xfrm>
                <a:off x="2761" y="321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zh-CN" altLang="zh-CN" sz="2000" b="1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27" name="Rectangle 39"/>
            <p:cNvSpPr>
              <a:spLocks noChangeArrowheads="1"/>
            </p:cNvSpPr>
            <p:nvPr/>
          </p:nvSpPr>
          <p:spPr bwMode="auto">
            <a:xfrm>
              <a:off x="5015914" y="3982959"/>
              <a:ext cx="3111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8" name="Rectangle 40"/>
            <p:cNvSpPr>
              <a:spLocks noChangeArrowheads="1"/>
            </p:cNvSpPr>
            <p:nvPr/>
          </p:nvSpPr>
          <p:spPr bwMode="auto">
            <a:xfrm>
              <a:off x="5473114" y="3982959"/>
              <a:ext cx="3619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29" name="Rectangle 41"/>
            <p:cNvSpPr>
              <a:spLocks noChangeArrowheads="1"/>
            </p:cNvSpPr>
            <p:nvPr/>
          </p:nvSpPr>
          <p:spPr bwMode="auto">
            <a:xfrm>
              <a:off x="5930314" y="399010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>
                  <a:solidFill>
                    <a:srgbClr val="80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130" name="Rectangle 42"/>
            <p:cNvSpPr>
              <a:spLocks noChangeArrowheads="1"/>
            </p:cNvSpPr>
            <p:nvPr/>
          </p:nvSpPr>
          <p:spPr bwMode="auto">
            <a:xfrm>
              <a:off x="6463714" y="399010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1" name="Rectangle 43"/>
            <p:cNvSpPr>
              <a:spLocks noChangeArrowheads="1"/>
            </p:cNvSpPr>
            <p:nvPr/>
          </p:nvSpPr>
          <p:spPr bwMode="auto">
            <a:xfrm>
              <a:off x="6920914" y="399010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32" name="Rectangle 44"/>
            <p:cNvSpPr>
              <a:spLocks noChangeArrowheads="1"/>
            </p:cNvSpPr>
            <p:nvPr/>
          </p:nvSpPr>
          <p:spPr bwMode="auto">
            <a:xfrm>
              <a:off x="7454314" y="3990103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133" name="Rectangle 45"/>
            <p:cNvSpPr>
              <a:spLocks noChangeArrowheads="1"/>
            </p:cNvSpPr>
            <p:nvPr/>
          </p:nvSpPr>
          <p:spPr bwMode="auto">
            <a:xfrm>
              <a:off x="7911514" y="3982959"/>
              <a:ext cx="3619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zh-CN" altLang="zh-CN" sz="2800" b="1" dirty="0">
                  <a:solidFill>
                    <a:srgbClr val="80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E3A77EF1-8C30-4762-8291-31A4CFFA3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6201" y="3558301"/>
              <a:ext cx="4811713" cy="1323975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solidFill>
                  <a:srgbClr val="000000"/>
                </a:solidFill>
              </a:endParaRPr>
            </a:p>
          </p:txBody>
        </p:sp>
      </p:grpSp>
      <p:pic>
        <p:nvPicPr>
          <p:cNvPr id="2" name="图片 1">
            <a:extLst>
              <a:ext uri="{FF2B5EF4-FFF2-40B4-BE49-F238E27FC236}">
                <a16:creationId xmlns:a16="http://schemas.microsoft.com/office/drawing/2014/main" id="{19708519-011E-49F5-A451-FF73D455F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800" y="813595"/>
            <a:ext cx="3924300" cy="25431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816EA51-4433-4570-A282-18A02B42BF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081" y="680244"/>
            <a:ext cx="3552825" cy="2809875"/>
          </a:xfrm>
          <a:prstGeom prst="rect">
            <a:avLst/>
          </a:prstGeom>
        </p:spPr>
      </p:pic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F3724EE-7C4D-42F6-9319-5EF2FAC19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895445"/>
              </p:ext>
            </p:extLst>
          </p:nvPr>
        </p:nvGraphicFramePr>
        <p:xfrm>
          <a:off x="364729" y="2581514"/>
          <a:ext cx="17605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6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4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  <p:graphicFrame>
        <p:nvGraphicFramePr>
          <p:cNvPr id="48" name="表格 4">
            <a:extLst>
              <a:ext uri="{FF2B5EF4-FFF2-40B4-BE49-F238E27FC236}">
                <a16:creationId xmlns:a16="http://schemas.microsoft.com/office/drawing/2014/main" id="{7E7ECA83-1DF9-4C9B-B21C-02EC94D26B8A}"/>
              </a:ext>
            </a:extLst>
          </p:cNvPr>
          <p:cNvGraphicFramePr>
            <a:graphicFrameLocks noGrp="1"/>
          </p:cNvGraphicFramePr>
          <p:nvPr/>
        </p:nvGraphicFramePr>
        <p:xfrm>
          <a:off x="9986335" y="2538334"/>
          <a:ext cx="176053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46">
                  <a:extLst>
                    <a:ext uri="{9D8B030D-6E8A-4147-A177-3AD203B41FA5}">
                      <a16:colId xmlns:a16="http://schemas.microsoft.com/office/drawing/2014/main" val="363973403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1520712844"/>
                    </a:ext>
                  </a:extLst>
                </a:gridCol>
                <a:gridCol w="586846">
                  <a:extLst>
                    <a:ext uri="{9D8B030D-6E8A-4147-A177-3AD203B41FA5}">
                      <a16:colId xmlns:a16="http://schemas.microsoft.com/office/drawing/2014/main" val="63518053"/>
                    </a:ext>
                  </a:extLst>
                </a:gridCol>
              </a:tblGrid>
              <a:tr h="34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  <a:endParaRPr kumimoji="0" lang="en-US" altLang="zh-CN" sz="1800" b="1" i="1" u="none" strike="noStrike" cap="none" normalizeH="0" baseline="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j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1" u="none" strike="noStrike" cap="none" normalizeH="0" baseline="-25000" dirty="0" err="1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ij</a:t>
                      </a:r>
                      <a:endParaRPr kumimoji="0" lang="en-US" altLang="zh-CN" sz="1800" b="1" i="1" u="none" strike="noStrike" cap="none" normalizeH="0" baseline="-25000" dirty="0">
                        <a:ln>
                          <a:noFill/>
                        </a:ln>
                        <a:solidFill>
                          <a:srgbClr val="000066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368133059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5229110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805425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803591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3556429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33471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1617478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363203"/>
                  </a:ext>
                </a:extLst>
              </a:tr>
              <a:tr h="34250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75312"/>
                  </a:ext>
                </a:extLst>
              </a:tr>
            </a:tbl>
          </a:graphicData>
        </a:graphic>
      </p:graphicFrame>
      <p:sp>
        <p:nvSpPr>
          <p:cNvPr id="47" name="文本框 46">
            <a:extLst>
              <a:ext uri="{FF2B5EF4-FFF2-40B4-BE49-F238E27FC236}">
                <a16:creationId xmlns:a16="http://schemas.microsoft.com/office/drawing/2014/main" id="{3B98DFF0-4B28-45D1-9319-BC37E39CA080}"/>
              </a:ext>
            </a:extLst>
          </p:cNvPr>
          <p:cNvSpPr txBox="1"/>
          <p:nvPr/>
        </p:nvSpPr>
        <p:spPr>
          <a:xfrm>
            <a:off x="448647" y="168554"/>
            <a:ext cx="6095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快速转置课程组版本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619138E-7E69-4BF1-B7E2-50D8F0A61308}"/>
              </a:ext>
            </a:extLst>
          </p:cNvPr>
          <p:cNvSpPr txBox="1"/>
          <p:nvPr/>
        </p:nvSpPr>
        <p:spPr>
          <a:xfrm>
            <a:off x="19608" y="2883119"/>
            <a:ext cx="5881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B1A5BB84-B284-4EC1-A482-074F49AC01F8}"/>
              </a:ext>
            </a:extLst>
          </p:cNvPr>
          <p:cNvSpPr txBox="1"/>
          <p:nvPr/>
        </p:nvSpPr>
        <p:spPr>
          <a:xfrm>
            <a:off x="9570261" y="2801362"/>
            <a:ext cx="5881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0</a:t>
            </a:r>
          </a:p>
          <a:p>
            <a:pPr algn="ctr"/>
            <a:r>
              <a:rPr lang="en-US" altLang="zh-CN" dirty="0"/>
              <a:t>1</a:t>
            </a:r>
          </a:p>
          <a:p>
            <a:pPr algn="ctr"/>
            <a:r>
              <a:rPr lang="en-US" altLang="zh-CN" dirty="0"/>
              <a:t>2</a:t>
            </a:r>
          </a:p>
          <a:p>
            <a:pPr algn="ctr"/>
            <a:r>
              <a:rPr lang="en-US" altLang="zh-CN" dirty="0"/>
              <a:t>3</a:t>
            </a:r>
          </a:p>
          <a:p>
            <a:pPr algn="ctr"/>
            <a:r>
              <a:rPr lang="en-US" altLang="zh-CN" dirty="0"/>
              <a:t>4</a:t>
            </a:r>
          </a:p>
          <a:p>
            <a:pPr algn="ctr"/>
            <a:r>
              <a:rPr lang="en-US" altLang="zh-CN" dirty="0"/>
              <a:t>5</a:t>
            </a:r>
          </a:p>
          <a:p>
            <a:pPr algn="ctr"/>
            <a:r>
              <a:rPr lang="en-US" altLang="zh-CN" dirty="0"/>
              <a:t>6</a:t>
            </a:r>
          </a:p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A9F4417-D8DF-4D66-9B16-A556E4D0A66F}"/>
              </a:ext>
            </a:extLst>
          </p:cNvPr>
          <p:cNvSpPr txBox="1"/>
          <p:nvPr/>
        </p:nvSpPr>
        <p:spPr>
          <a:xfrm>
            <a:off x="2974734" y="4812501"/>
            <a:ext cx="637746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计算三元组表</a:t>
            </a:r>
            <a:r>
              <a:rPr lang="en-US" altLang="zh-CN" sz="2000" b="1" dirty="0"/>
              <a:t>A</a:t>
            </a:r>
            <a:r>
              <a:rPr lang="zh-CN" altLang="en-US" sz="2000" b="1" dirty="0"/>
              <a:t>每一列的非零元素的个数*</a:t>
            </a:r>
            <a:r>
              <a:rPr lang="en-US" altLang="zh-CN" sz="2000" b="1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for(t=1;t&lt;=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A.len;t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++)  num[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[t].</a:t>
            </a:r>
            <a:r>
              <a:rPr lang="en-US" altLang="zh-CN" sz="2000" b="1" dirty="0">
                <a:solidFill>
                  <a:srgbClr val="FF0000"/>
                </a:solidFill>
              </a:rPr>
              <a:t>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]++;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position[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]=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0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/>
              <a:t>/*</a:t>
            </a:r>
            <a:r>
              <a:rPr lang="zh-CN" altLang="en-US" sz="2000" b="1" dirty="0"/>
              <a:t>求</a:t>
            </a:r>
            <a:r>
              <a:rPr lang="en-US" altLang="zh-CN" sz="2000" b="1" dirty="0"/>
              <a:t>col</a:t>
            </a:r>
            <a:r>
              <a:rPr lang="zh-CN" altLang="en-US" sz="2000" b="1" dirty="0"/>
              <a:t>列中第一个非零元素在</a:t>
            </a:r>
            <a:r>
              <a:rPr lang="en-US" altLang="zh-CN" sz="2000" b="1" dirty="0" err="1"/>
              <a:t>B.data</a:t>
            </a:r>
            <a:r>
              <a:rPr lang="en-US" altLang="zh-CN" sz="2000" b="1" dirty="0">
                <a:highlight>
                  <a:srgbClr val="FFFF00"/>
                </a:highlight>
              </a:rPr>
              <a:t>[?]</a:t>
            </a:r>
            <a:r>
              <a:rPr lang="zh-CN" altLang="en-US" sz="2000" b="1" dirty="0"/>
              <a:t>中的正确位置*</a:t>
            </a:r>
            <a:r>
              <a:rPr lang="en-US" altLang="zh-CN" sz="2000" b="1" dirty="0"/>
              <a:t>/</a:t>
            </a:r>
            <a:endParaRPr lang="en-US" altLang="zh-CN" sz="2000" b="1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for(col=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;col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&lt;</a:t>
            </a:r>
            <a:r>
              <a:rPr lang="en-US" altLang="zh-CN" sz="2000" b="1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++)  //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扫描</a:t>
            </a:r>
            <a:r>
              <a:rPr lang="en-US" altLang="zh-CN" sz="2000" b="1" dirty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zh-CN" altLang="en-US" sz="2000" b="1" dirty="0">
                <a:solidFill>
                  <a:schemeClr val="accent6">
                    <a:lumMod val="50000"/>
                  </a:schemeClr>
                </a:solidFill>
              </a:rPr>
              <a:t>的所有列</a:t>
            </a:r>
            <a:endParaRPr lang="en-US" altLang="zh-CN" sz="2000" b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>
                <a:solidFill>
                  <a:srgbClr val="00B050"/>
                </a:solidFill>
              </a:rPr>
              <a:t>position[col]=position[col-1]+num[col-1]; </a:t>
            </a:r>
            <a:endParaRPr lang="zh-CN" alt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D2D6DA0A-DFD1-487E-87EC-C0BD79538ACC}"/>
                  </a:ext>
                </a:extLst>
              </p14:cNvPr>
              <p14:cNvContentPartPr/>
              <p14:nvPr/>
            </p14:nvContentPartPr>
            <p14:xfrm>
              <a:off x="3002800" y="1120360"/>
              <a:ext cx="2554920" cy="3528000"/>
            </p14:xfrm>
          </p:contentPart>
        </mc:Choice>
        <mc:Fallback xmlns=""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D2D6DA0A-DFD1-487E-87EC-C0BD79538A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3800" y="1111360"/>
                <a:ext cx="2572560" cy="354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CC818A50-49D3-47D0-8B7D-437C39BC3C7C}"/>
                  </a:ext>
                </a:extLst>
              </p14:cNvPr>
              <p14:cNvContentPartPr/>
              <p14:nvPr/>
            </p14:nvContentPartPr>
            <p14:xfrm>
              <a:off x="6381400" y="4689400"/>
              <a:ext cx="73800" cy="91800"/>
            </p14:xfrm>
          </p:contentPart>
        </mc:Choice>
        <mc:Fallback xmlns=""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CC818A50-49D3-47D0-8B7D-437C39BC3C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72760" y="4680400"/>
                <a:ext cx="9144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61472A3F-7FA9-4745-93C7-73BF8B81A644}"/>
                  </a:ext>
                </a:extLst>
              </p14:cNvPr>
              <p14:cNvContentPartPr/>
              <p14:nvPr/>
            </p14:nvContentPartPr>
            <p14:xfrm>
              <a:off x="3410680" y="1043680"/>
              <a:ext cx="2608920" cy="3630240"/>
            </p14:xfrm>
          </p:contentPart>
        </mc:Choice>
        <mc:Fallback xmlns=""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61472A3F-7FA9-4745-93C7-73BF8B81A64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02040" y="1034680"/>
                <a:ext cx="2626560" cy="36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2F645F1-DF77-4AE3-AC41-069E24F84AF2}"/>
                  </a:ext>
                </a:extLst>
              </p14:cNvPr>
              <p14:cNvContentPartPr/>
              <p14:nvPr/>
            </p14:nvContentPartPr>
            <p14:xfrm>
              <a:off x="3948520" y="3267040"/>
              <a:ext cx="2432160" cy="1365840"/>
            </p14:xfrm>
          </p:contentPart>
        </mc:Choice>
        <mc:Fallback xmlns=""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2F645F1-DF77-4AE3-AC41-069E24F84AF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39520" y="3258400"/>
                <a:ext cx="2449800" cy="138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676A7AB-679F-4383-88C4-EA2E2A0FF0AC}"/>
                  </a:ext>
                </a:extLst>
              </p14:cNvPr>
              <p14:cNvContentPartPr/>
              <p14:nvPr/>
            </p14:nvContentPartPr>
            <p14:xfrm>
              <a:off x="5272960" y="3068680"/>
              <a:ext cx="4437360" cy="2306880"/>
            </p14:xfrm>
          </p:contentPart>
        </mc:Choice>
        <mc:Fallback xmlns=""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676A7AB-679F-4383-88C4-EA2E2A0FF0A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63960" y="3059680"/>
                <a:ext cx="4455000" cy="232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FD0F6CFE-FF62-4419-911B-A43113268774}"/>
                  </a:ext>
                </a:extLst>
              </p14:cNvPr>
              <p14:cNvContentPartPr/>
              <p14:nvPr/>
            </p14:nvContentPartPr>
            <p14:xfrm>
              <a:off x="9651640" y="3033400"/>
              <a:ext cx="104040" cy="119880"/>
            </p14:xfrm>
          </p:contentPart>
        </mc:Choice>
        <mc:Fallback xmlns=""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FD0F6CFE-FF62-4419-911B-A431132687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642640" y="3024760"/>
                <a:ext cx="1216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BFA9770-BB2C-4B1E-AA64-BC7286519A34}"/>
                  </a:ext>
                </a:extLst>
              </p14:cNvPr>
              <p14:cNvContentPartPr/>
              <p14:nvPr/>
            </p14:nvContentPartPr>
            <p14:xfrm>
              <a:off x="5658880" y="3843400"/>
              <a:ext cx="4028760" cy="1374480"/>
            </p14:xfrm>
          </p:contentPart>
        </mc:Choice>
        <mc:Fallback xmlns=""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BFA9770-BB2C-4B1E-AA64-BC7286519A3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649880" y="3834400"/>
                <a:ext cx="4046400" cy="139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077FA932-7B22-4BA1-90EF-C74A65F966F2}"/>
                  </a:ext>
                </a:extLst>
              </p14:cNvPr>
              <p14:cNvContentPartPr/>
              <p14:nvPr/>
            </p14:nvContentPartPr>
            <p14:xfrm>
              <a:off x="9576400" y="3827200"/>
              <a:ext cx="172800" cy="150120"/>
            </p14:xfrm>
          </p:contentPart>
        </mc:Choice>
        <mc:Fallback xmlns=""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077FA932-7B22-4BA1-90EF-C74A65F966F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567400" y="3818200"/>
                <a:ext cx="190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100D9AC9-A8B2-4701-9884-24B71A0DE981}"/>
                  </a:ext>
                </a:extLst>
              </p14:cNvPr>
              <p14:cNvContentPartPr/>
              <p14:nvPr/>
            </p14:nvContentPartPr>
            <p14:xfrm>
              <a:off x="6105640" y="4512640"/>
              <a:ext cx="3621960" cy="837000"/>
            </p14:xfrm>
          </p:contentPart>
        </mc:Choice>
        <mc:Fallback xmlns=""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100D9AC9-A8B2-4701-9884-24B71A0DE9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097000" y="4504000"/>
                <a:ext cx="363960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60641E93-CD1E-4A13-ABFC-099B711A45CD}"/>
                  </a:ext>
                </a:extLst>
              </p14:cNvPr>
              <p14:cNvContentPartPr/>
              <p14:nvPr/>
            </p14:nvContentPartPr>
            <p14:xfrm>
              <a:off x="9621040" y="4520560"/>
              <a:ext cx="132840" cy="179640"/>
            </p14:xfrm>
          </p:contentPart>
        </mc:Choice>
        <mc:Fallback xmlns=""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60641E93-CD1E-4A13-ABFC-099B711A45C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12400" y="4511560"/>
                <a:ext cx="150480" cy="19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7C508A0A-CD09-42D5-A4C4-75CB33B7C52D}"/>
                  </a:ext>
                </a:extLst>
              </p14:cNvPr>
              <p14:cNvContentPartPr/>
              <p14:nvPr/>
            </p14:nvContentPartPr>
            <p14:xfrm>
              <a:off x="6705040" y="4681120"/>
              <a:ext cx="3051000" cy="648360"/>
            </p14:xfrm>
          </p:contentPart>
        </mc:Choice>
        <mc:Fallback xmlns=""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7C508A0A-CD09-42D5-A4C4-75CB33B7C52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96400" y="4672120"/>
                <a:ext cx="306864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E6FD32D7-CC04-4E78-B049-0AC3899ADCF6}"/>
                  </a:ext>
                </a:extLst>
              </p14:cNvPr>
              <p14:cNvContentPartPr/>
              <p14:nvPr/>
            </p14:nvContentPartPr>
            <p14:xfrm>
              <a:off x="9717520" y="5114920"/>
              <a:ext cx="126000" cy="68400"/>
            </p14:xfrm>
          </p:contentPart>
        </mc:Choice>
        <mc:Fallback xmlns=""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E6FD32D7-CC04-4E78-B049-0AC3899ADCF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708520" y="5105920"/>
                <a:ext cx="14364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1689" name="墨迹 71688">
                <a:extLst>
                  <a:ext uri="{FF2B5EF4-FFF2-40B4-BE49-F238E27FC236}">
                    <a16:creationId xmlns:a16="http://schemas.microsoft.com/office/drawing/2014/main" id="{D8408CCB-C841-4641-8E9B-0E16B2402754}"/>
                  </a:ext>
                </a:extLst>
              </p14:cNvPr>
              <p14:cNvContentPartPr/>
              <p14:nvPr/>
            </p14:nvContentPartPr>
            <p14:xfrm>
              <a:off x="7604320" y="4694080"/>
              <a:ext cx="2096280" cy="884520"/>
            </p14:xfrm>
          </p:contentPart>
        </mc:Choice>
        <mc:Fallback xmlns="">
          <p:pic>
            <p:nvPicPr>
              <p:cNvPr id="71689" name="墨迹 71688">
                <a:extLst>
                  <a:ext uri="{FF2B5EF4-FFF2-40B4-BE49-F238E27FC236}">
                    <a16:creationId xmlns:a16="http://schemas.microsoft.com/office/drawing/2014/main" id="{D8408CCB-C841-4641-8E9B-0E16B240275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595680" y="4685080"/>
                <a:ext cx="2113920" cy="90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690" name="墨迹 71689">
                <a:extLst>
                  <a:ext uri="{FF2B5EF4-FFF2-40B4-BE49-F238E27FC236}">
                    <a16:creationId xmlns:a16="http://schemas.microsoft.com/office/drawing/2014/main" id="{E69DB743-FB1C-4FE2-AC8E-0FDD25718603}"/>
                  </a:ext>
                </a:extLst>
              </p14:cNvPr>
              <p14:cNvContentPartPr/>
              <p14:nvPr/>
            </p14:nvContentPartPr>
            <p14:xfrm>
              <a:off x="9626080" y="5541880"/>
              <a:ext cx="123840" cy="116640"/>
            </p14:xfrm>
          </p:contentPart>
        </mc:Choice>
        <mc:Fallback xmlns="">
          <p:pic>
            <p:nvPicPr>
              <p:cNvPr id="71690" name="墨迹 71689">
                <a:extLst>
                  <a:ext uri="{FF2B5EF4-FFF2-40B4-BE49-F238E27FC236}">
                    <a16:creationId xmlns:a16="http://schemas.microsoft.com/office/drawing/2014/main" id="{E69DB743-FB1C-4FE2-AC8E-0FDD257186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17440" y="5532880"/>
                <a:ext cx="14148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71694" name="墨迹 71693">
                <a:extLst>
                  <a:ext uri="{FF2B5EF4-FFF2-40B4-BE49-F238E27FC236}">
                    <a16:creationId xmlns:a16="http://schemas.microsoft.com/office/drawing/2014/main" id="{8AF48872-20BF-49A8-A669-93143DDB9974}"/>
                  </a:ext>
                </a:extLst>
              </p14:cNvPr>
              <p14:cNvContentPartPr/>
              <p14:nvPr/>
            </p14:nvContentPartPr>
            <p14:xfrm>
              <a:off x="4932400" y="1945480"/>
              <a:ext cx="2514960" cy="2657160"/>
            </p14:xfrm>
          </p:contentPart>
        </mc:Choice>
        <mc:Fallback xmlns="">
          <p:pic>
            <p:nvPicPr>
              <p:cNvPr id="71694" name="墨迹 71693">
                <a:extLst>
                  <a:ext uri="{FF2B5EF4-FFF2-40B4-BE49-F238E27FC236}">
                    <a16:creationId xmlns:a16="http://schemas.microsoft.com/office/drawing/2014/main" id="{8AF48872-20BF-49A8-A669-93143DDB997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923760" y="1936840"/>
                <a:ext cx="2532600" cy="267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1726" name="组合 71725">
            <a:extLst>
              <a:ext uri="{FF2B5EF4-FFF2-40B4-BE49-F238E27FC236}">
                <a16:creationId xmlns:a16="http://schemas.microsoft.com/office/drawing/2014/main" id="{D7D50373-651F-4729-A73A-1FF0BC280625}"/>
              </a:ext>
            </a:extLst>
          </p:cNvPr>
          <p:cNvGrpSpPr/>
          <p:nvPr/>
        </p:nvGrpSpPr>
        <p:grpSpPr>
          <a:xfrm>
            <a:off x="2503480" y="1884280"/>
            <a:ext cx="5428080" cy="2957400"/>
            <a:chOff x="2503480" y="1884280"/>
            <a:chExt cx="5428080" cy="295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" name="墨迹 9">
                  <a:extLst>
                    <a:ext uri="{FF2B5EF4-FFF2-40B4-BE49-F238E27FC236}">
                      <a16:creationId xmlns:a16="http://schemas.microsoft.com/office/drawing/2014/main" id="{9BCC6499-F0C7-431B-95DA-3B188B814770}"/>
                    </a:ext>
                  </a:extLst>
                </p14:cNvPr>
                <p14:cNvContentPartPr/>
                <p14:nvPr/>
              </p14:nvContentPartPr>
              <p14:xfrm>
                <a:off x="2503480" y="1884280"/>
                <a:ext cx="2629440" cy="2680200"/>
              </p14:xfrm>
            </p:contentPart>
          </mc:Choice>
          <mc:Fallback xmlns="">
            <p:pic>
              <p:nvPicPr>
                <p:cNvPr id="10" name="墨迹 9">
                  <a:extLst>
                    <a:ext uri="{FF2B5EF4-FFF2-40B4-BE49-F238E27FC236}">
                      <a16:creationId xmlns:a16="http://schemas.microsoft.com/office/drawing/2014/main" id="{9BCC6499-F0C7-431B-95DA-3B188B8147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94480" y="1875280"/>
                  <a:ext cx="2647080" cy="269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" name="墨迹 10">
                  <a:extLst>
                    <a:ext uri="{FF2B5EF4-FFF2-40B4-BE49-F238E27FC236}">
                      <a16:creationId xmlns:a16="http://schemas.microsoft.com/office/drawing/2014/main" id="{73428980-75B3-4435-9C07-6D389D013125}"/>
                    </a:ext>
                  </a:extLst>
                </p14:cNvPr>
                <p14:cNvContentPartPr/>
                <p14:nvPr/>
              </p14:nvContentPartPr>
              <p14:xfrm>
                <a:off x="5090440" y="4470160"/>
                <a:ext cx="72720" cy="107640"/>
              </p14:xfrm>
            </p:contentPart>
          </mc:Choice>
          <mc:Fallback xmlns="">
            <p:pic>
              <p:nvPicPr>
                <p:cNvPr id="11" name="墨迹 10">
                  <a:extLst>
                    <a:ext uri="{FF2B5EF4-FFF2-40B4-BE49-F238E27FC236}">
                      <a16:creationId xmlns:a16="http://schemas.microsoft.com/office/drawing/2014/main" id="{73428980-75B3-4435-9C07-6D389D0131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081800" y="4461160"/>
                  <a:ext cx="90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" name="墨迹 12">
                  <a:extLst>
                    <a:ext uri="{FF2B5EF4-FFF2-40B4-BE49-F238E27FC236}">
                      <a16:creationId xmlns:a16="http://schemas.microsoft.com/office/drawing/2014/main" id="{F4C92E0A-DBEE-4C3F-A1AF-0EF30972679A}"/>
                    </a:ext>
                  </a:extLst>
                </p14:cNvPr>
                <p14:cNvContentPartPr/>
                <p14:nvPr/>
              </p14:nvContentPartPr>
              <p14:xfrm>
                <a:off x="5338480" y="4216000"/>
                <a:ext cx="168120" cy="339840"/>
              </p14:xfrm>
            </p:contentPart>
          </mc:Choice>
          <mc:Fallback xmlns="">
            <p:pic>
              <p:nvPicPr>
                <p:cNvPr id="13" name="墨迹 12">
                  <a:extLst>
                    <a:ext uri="{FF2B5EF4-FFF2-40B4-BE49-F238E27FC236}">
                      <a16:creationId xmlns:a16="http://schemas.microsoft.com/office/drawing/2014/main" id="{F4C92E0A-DBEE-4C3F-A1AF-0EF30972679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29840" y="4207000"/>
                  <a:ext cx="1857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4" name="墨迹 13">
                  <a:extLst>
                    <a:ext uri="{FF2B5EF4-FFF2-40B4-BE49-F238E27FC236}">
                      <a16:creationId xmlns:a16="http://schemas.microsoft.com/office/drawing/2014/main" id="{D4D6F4EF-D02F-43B6-A697-09A33B337D40}"/>
                    </a:ext>
                  </a:extLst>
                </p14:cNvPr>
                <p14:cNvContentPartPr/>
                <p14:nvPr/>
              </p14:nvContentPartPr>
              <p14:xfrm>
                <a:off x="5482480" y="4459720"/>
                <a:ext cx="70200" cy="118800"/>
              </p14:xfrm>
            </p:contentPart>
          </mc:Choice>
          <mc:Fallback xmlns="">
            <p:pic>
              <p:nvPicPr>
                <p:cNvPr id="14" name="墨迹 13">
                  <a:extLst>
                    <a:ext uri="{FF2B5EF4-FFF2-40B4-BE49-F238E27FC236}">
                      <a16:creationId xmlns:a16="http://schemas.microsoft.com/office/drawing/2014/main" id="{D4D6F4EF-D02F-43B6-A697-09A33B337D4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73480" y="4450720"/>
                  <a:ext cx="8784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" name="墨迹 14">
                  <a:extLst>
                    <a:ext uri="{FF2B5EF4-FFF2-40B4-BE49-F238E27FC236}">
                      <a16:creationId xmlns:a16="http://schemas.microsoft.com/office/drawing/2014/main" id="{C59A1D42-7D15-458E-A47E-3F0EBF2591E9}"/>
                    </a:ext>
                  </a:extLst>
                </p14:cNvPr>
                <p14:cNvContentPartPr/>
                <p14:nvPr/>
              </p14:nvContentPartPr>
              <p14:xfrm>
                <a:off x="5350360" y="4666360"/>
                <a:ext cx="158400" cy="134280"/>
              </p14:xfrm>
            </p:contentPart>
          </mc:Choice>
          <mc:Fallback xmlns="">
            <p:pic>
              <p:nvPicPr>
                <p:cNvPr id="15" name="墨迹 14">
                  <a:extLst>
                    <a:ext uri="{FF2B5EF4-FFF2-40B4-BE49-F238E27FC236}">
                      <a16:creationId xmlns:a16="http://schemas.microsoft.com/office/drawing/2014/main" id="{C59A1D42-7D15-458E-A47E-3F0EBF2591E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41360" y="4657720"/>
                  <a:ext cx="176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6" name="墨迹 15">
                  <a:extLst>
                    <a:ext uri="{FF2B5EF4-FFF2-40B4-BE49-F238E27FC236}">
                      <a16:creationId xmlns:a16="http://schemas.microsoft.com/office/drawing/2014/main" id="{A8E97FBD-4D2A-4925-BB89-B2D05F882345}"/>
                    </a:ext>
                  </a:extLst>
                </p14:cNvPr>
                <p14:cNvContentPartPr/>
                <p14:nvPr/>
              </p14:nvContentPartPr>
              <p14:xfrm>
                <a:off x="5435320" y="4663120"/>
                <a:ext cx="95040" cy="81000"/>
              </p14:xfrm>
            </p:contentPart>
          </mc:Choice>
          <mc:Fallback xmlns="">
            <p:pic>
              <p:nvPicPr>
                <p:cNvPr id="16" name="墨迹 15">
                  <a:extLst>
                    <a:ext uri="{FF2B5EF4-FFF2-40B4-BE49-F238E27FC236}">
                      <a16:creationId xmlns:a16="http://schemas.microsoft.com/office/drawing/2014/main" id="{A8E97FBD-4D2A-4925-BB89-B2D05F88234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6320" y="4654120"/>
                  <a:ext cx="112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9" name="墨迹 28">
                  <a:extLst>
                    <a:ext uri="{FF2B5EF4-FFF2-40B4-BE49-F238E27FC236}">
                      <a16:creationId xmlns:a16="http://schemas.microsoft.com/office/drawing/2014/main" id="{F66BB159-7EBC-4877-AFB8-7C552ECFB5CC}"/>
                    </a:ext>
                  </a:extLst>
                </p14:cNvPr>
                <p14:cNvContentPartPr/>
                <p14:nvPr/>
              </p14:nvContentPartPr>
              <p14:xfrm>
                <a:off x="6176560" y="4256680"/>
                <a:ext cx="300960" cy="388080"/>
              </p14:xfrm>
            </p:contentPart>
          </mc:Choice>
          <mc:Fallback xmlns="">
            <p:pic>
              <p:nvPicPr>
                <p:cNvPr id="29" name="墨迹 28">
                  <a:extLst>
                    <a:ext uri="{FF2B5EF4-FFF2-40B4-BE49-F238E27FC236}">
                      <a16:creationId xmlns:a16="http://schemas.microsoft.com/office/drawing/2014/main" id="{F66BB159-7EBC-4877-AFB8-7C552ECFB5CC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167920" y="4247680"/>
                  <a:ext cx="31860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0" name="墨迹 29">
                  <a:extLst>
                    <a:ext uri="{FF2B5EF4-FFF2-40B4-BE49-F238E27FC236}">
                      <a16:creationId xmlns:a16="http://schemas.microsoft.com/office/drawing/2014/main" id="{DED3311D-3FA4-457D-92EF-BC689D84BE0E}"/>
                    </a:ext>
                  </a:extLst>
                </p14:cNvPr>
                <p14:cNvContentPartPr/>
                <p14:nvPr/>
              </p14:nvContentPartPr>
              <p14:xfrm>
                <a:off x="6344680" y="4581760"/>
                <a:ext cx="132480" cy="84960"/>
              </p14:xfrm>
            </p:contentPart>
          </mc:Choice>
          <mc:Fallback xmlns="">
            <p:pic>
              <p:nvPicPr>
                <p:cNvPr id="30" name="墨迹 29">
                  <a:extLst>
                    <a:ext uri="{FF2B5EF4-FFF2-40B4-BE49-F238E27FC236}">
                      <a16:creationId xmlns:a16="http://schemas.microsoft.com/office/drawing/2014/main" id="{DED3311D-3FA4-457D-92EF-BC689D84BE0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335680" y="4573120"/>
                  <a:ext cx="1501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墨迹 31">
                  <a:extLst>
                    <a:ext uri="{FF2B5EF4-FFF2-40B4-BE49-F238E27FC236}">
                      <a16:creationId xmlns:a16="http://schemas.microsoft.com/office/drawing/2014/main" id="{32D9983F-E511-4F4E-8118-BA22005F32A5}"/>
                    </a:ext>
                  </a:extLst>
                </p14:cNvPr>
                <p14:cNvContentPartPr/>
                <p14:nvPr/>
              </p14:nvContentPartPr>
              <p14:xfrm>
                <a:off x="6148120" y="4696600"/>
                <a:ext cx="331200" cy="145080"/>
              </p14:xfrm>
            </p:contentPart>
          </mc:Choice>
          <mc:Fallback xmlns="">
            <p:pic>
              <p:nvPicPr>
                <p:cNvPr id="32" name="墨迹 31">
                  <a:extLst>
                    <a:ext uri="{FF2B5EF4-FFF2-40B4-BE49-F238E27FC236}">
                      <a16:creationId xmlns:a16="http://schemas.microsoft.com/office/drawing/2014/main" id="{32D9983F-E511-4F4E-8118-BA22005F32A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9480" y="4687600"/>
                  <a:ext cx="3488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7" name="墨迹 36">
                  <a:extLst>
                    <a:ext uri="{FF2B5EF4-FFF2-40B4-BE49-F238E27FC236}">
                      <a16:creationId xmlns:a16="http://schemas.microsoft.com/office/drawing/2014/main" id="{709259FB-3969-4D31-B815-63823B020B51}"/>
                    </a:ext>
                  </a:extLst>
                </p14:cNvPr>
                <p14:cNvContentPartPr/>
                <p14:nvPr/>
              </p14:nvContentPartPr>
              <p14:xfrm>
                <a:off x="5739880" y="4216000"/>
                <a:ext cx="181800" cy="340560"/>
              </p14:xfrm>
            </p:contentPart>
          </mc:Choice>
          <mc:Fallback xmlns="">
            <p:pic>
              <p:nvPicPr>
                <p:cNvPr id="37" name="墨迹 36">
                  <a:extLst>
                    <a:ext uri="{FF2B5EF4-FFF2-40B4-BE49-F238E27FC236}">
                      <a16:creationId xmlns:a16="http://schemas.microsoft.com/office/drawing/2014/main" id="{709259FB-3969-4D31-B815-63823B020B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30880" y="4207000"/>
                  <a:ext cx="1994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8" name="墨迹 37">
                  <a:extLst>
                    <a:ext uri="{FF2B5EF4-FFF2-40B4-BE49-F238E27FC236}">
                      <a16:creationId xmlns:a16="http://schemas.microsoft.com/office/drawing/2014/main" id="{0ECBD17E-3060-46D2-AAD6-441E95B81D93}"/>
                    </a:ext>
                  </a:extLst>
                </p14:cNvPr>
                <p14:cNvContentPartPr/>
                <p14:nvPr/>
              </p14:nvContentPartPr>
              <p14:xfrm>
                <a:off x="5848600" y="4485280"/>
                <a:ext cx="117360" cy="94320"/>
              </p14:xfrm>
            </p:contentPart>
          </mc:Choice>
          <mc:Fallback xmlns="">
            <p:pic>
              <p:nvPicPr>
                <p:cNvPr id="38" name="墨迹 37">
                  <a:extLst>
                    <a:ext uri="{FF2B5EF4-FFF2-40B4-BE49-F238E27FC236}">
                      <a16:creationId xmlns:a16="http://schemas.microsoft.com/office/drawing/2014/main" id="{0ECBD17E-3060-46D2-AAD6-441E95B81D9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39600" y="4476640"/>
                  <a:ext cx="1350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墨迹 39">
                  <a:extLst>
                    <a:ext uri="{FF2B5EF4-FFF2-40B4-BE49-F238E27FC236}">
                      <a16:creationId xmlns:a16="http://schemas.microsoft.com/office/drawing/2014/main" id="{7FF9A402-E9CE-462B-9FBF-282EC7323BC9}"/>
                    </a:ext>
                  </a:extLst>
                </p14:cNvPr>
                <p14:cNvContentPartPr/>
                <p14:nvPr/>
              </p14:nvContentPartPr>
              <p14:xfrm>
                <a:off x="5668960" y="4675360"/>
                <a:ext cx="291600" cy="163440"/>
              </p14:xfrm>
            </p:contentPart>
          </mc:Choice>
          <mc:Fallback xmlns="">
            <p:pic>
              <p:nvPicPr>
                <p:cNvPr id="40" name="墨迹 39">
                  <a:extLst>
                    <a:ext uri="{FF2B5EF4-FFF2-40B4-BE49-F238E27FC236}">
                      <a16:creationId xmlns:a16="http://schemas.microsoft.com/office/drawing/2014/main" id="{7FF9A402-E9CE-462B-9FBF-282EC7323BC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60320" y="4666360"/>
                  <a:ext cx="30924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墨迹 40">
                  <a:extLst>
                    <a:ext uri="{FF2B5EF4-FFF2-40B4-BE49-F238E27FC236}">
                      <a16:creationId xmlns:a16="http://schemas.microsoft.com/office/drawing/2014/main" id="{D52BC3CE-6B93-4B58-B975-50701CB4F92D}"/>
                    </a:ext>
                  </a:extLst>
                </p14:cNvPr>
                <p14:cNvContentPartPr/>
                <p14:nvPr/>
              </p14:nvContentPartPr>
              <p14:xfrm>
                <a:off x="5864080" y="4668160"/>
                <a:ext cx="91800" cy="68760"/>
              </p14:xfrm>
            </p:contentPart>
          </mc:Choice>
          <mc:Fallback xmlns="">
            <p:pic>
              <p:nvPicPr>
                <p:cNvPr id="41" name="墨迹 40">
                  <a:extLst>
                    <a:ext uri="{FF2B5EF4-FFF2-40B4-BE49-F238E27FC236}">
                      <a16:creationId xmlns:a16="http://schemas.microsoft.com/office/drawing/2014/main" id="{D52BC3CE-6B93-4B58-B975-50701CB4F9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855080" y="4659160"/>
                  <a:ext cx="1094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9" name="墨迹 58">
                  <a:extLst>
                    <a:ext uri="{FF2B5EF4-FFF2-40B4-BE49-F238E27FC236}">
                      <a16:creationId xmlns:a16="http://schemas.microsoft.com/office/drawing/2014/main" id="{93692D8D-9013-4DD5-8C56-12C336C3E47A}"/>
                    </a:ext>
                  </a:extLst>
                </p14:cNvPr>
                <p14:cNvContentPartPr/>
                <p14:nvPr/>
              </p14:nvContentPartPr>
              <p14:xfrm>
                <a:off x="6684880" y="4250920"/>
                <a:ext cx="320040" cy="253080"/>
              </p14:xfrm>
            </p:contentPart>
          </mc:Choice>
          <mc:Fallback xmlns="">
            <p:pic>
              <p:nvPicPr>
                <p:cNvPr id="59" name="墨迹 58">
                  <a:extLst>
                    <a:ext uri="{FF2B5EF4-FFF2-40B4-BE49-F238E27FC236}">
                      <a16:creationId xmlns:a16="http://schemas.microsoft.com/office/drawing/2014/main" id="{93692D8D-9013-4DD5-8C56-12C336C3E47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675880" y="4242280"/>
                  <a:ext cx="3376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墨迹 60">
                  <a:extLst>
                    <a:ext uri="{FF2B5EF4-FFF2-40B4-BE49-F238E27FC236}">
                      <a16:creationId xmlns:a16="http://schemas.microsoft.com/office/drawing/2014/main" id="{4B26AD16-999B-492D-B89B-7D99CC7ECED3}"/>
                    </a:ext>
                  </a:extLst>
                </p14:cNvPr>
                <p14:cNvContentPartPr/>
                <p14:nvPr/>
              </p14:nvContentPartPr>
              <p14:xfrm>
                <a:off x="6969280" y="4439920"/>
                <a:ext cx="90360" cy="95400"/>
              </p14:xfrm>
            </p:contentPart>
          </mc:Choice>
          <mc:Fallback xmlns="">
            <p:pic>
              <p:nvPicPr>
                <p:cNvPr id="61" name="墨迹 60">
                  <a:extLst>
                    <a:ext uri="{FF2B5EF4-FFF2-40B4-BE49-F238E27FC236}">
                      <a16:creationId xmlns:a16="http://schemas.microsoft.com/office/drawing/2014/main" id="{4B26AD16-999B-492D-B89B-7D99CC7ECED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0640" y="4430920"/>
                  <a:ext cx="1080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3" name="墨迹 62">
                  <a:extLst>
                    <a:ext uri="{FF2B5EF4-FFF2-40B4-BE49-F238E27FC236}">
                      <a16:creationId xmlns:a16="http://schemas.microsoft.com/office/drawing/2014/main" id="{A3D08CB5-7234-419F-8448-995129DC1766}"/>
                    </a:ext>
                  </a:extLst>
                </p14:cNvPr>
                <p14:cNvContentPartPr/>
                <p14:nvPr/>
              </p14:nvContentPartPr>
              <p14:xfrm>
                <a:off x="6679840" y="4622080"/>
                <a:ext cx="301680" cy="107640"/>
              </p14:xfrm>
            </p:contentPart>
          </mc:Choice>
          <mc:Fallback xmlns="">
            <p:pic>
              <p:nvPicPr>
                <p:cNvPr id="63" name="墨迹 62">
                  <a:extLst>
                    <a:ext uri="{FF2B5EF4-FFF2-40B4-BE49-F238E27FC236}">
                      <a16:creationId xmlns:a16="http://schemas.microsoft.com/office/drawing/2014/main" id="{A3D08CB5-7234-419F-8448-995129DC176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70840" y="4613080"/>
                  <a:ext cx="3193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1681" name="墨迹 71680">
                  <a:extLst>
                    <a:ext uri="{FF2B5EF4-FFF2-40B4-BE49-F238E27FC236}">
                      <a16:creationId xmlns:a16="http://schemas.microsoft.com/office/drawing/2014/main" id="{E8C041D3-3B1E-4D58-AEA0-B8EF5F0779B1}"/>
                    </a:ext>
                  </a:extLst>
                </p14:cNvPr>
                <p14:cNvContentPartPr/>
                <p14:nvPr/>
              </p14:nvContentPartPr>
              <p14:xfrm>
                <a:off x="6910240" y="4552240"/>
                <a:ext cx="154800" cy="122040"/>
              </p14:xfrm>
            </p:contentPart>
          </mc:Choice>
          <mc:Fallback xmlns="">
            <p:pic>
              <p:nvPicPr>
                <p:cNvPr id="71681" name="墨迹 71680">
                  <a:extLst>
                    <a:ext uri="{FF2B5EF4-FFF2-40B4-BE49-F238E27FC236}">
                      <a16:creationId xmlns:a16="http://schemas.microsoft.com/office/drawing/2014/main" id="{E8C041D3-3B1E-4D58-AEA0-B8EF5F0779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01240" y="4543600"/>
                  <a:ext cx="1724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1683" name="墨迹 71682">
                  <a:extLst>
                    <a:ext uri="{FF2B5EF4-FFF2-40B4-BE49-F238E27FC236}">
                      <a16:creationId xmlns:a16="http://schemas.microsoft.com/office/drawing/2014/main" id="{B949206C-EAC6-4E16-9C7A-402991C9AC70}"/>
                    </a:ext>
                  </a:extLst>
                </p14:cNvPr>
                <p14:cNvContentPartPr/>
                <p14:nvPr/>
              </p14:nvContentPartPr>
              <p14:xfrm>
                <a:off x="7192840" y="4216000"/>
                <a:ext cx="172800" cy="265680"/>
              </p14:xfrm>
            </p:contentPart>
          </mc:Choice>
          <mc:Fallback xmlns="">
            <p:pic>
              <p:nvPicPr>
                <p:cNvPr id="71683" name="墨迹 71682">
                  <a:extLst>
                    <a:ext uri="{FF2B5EF4-FFF2-40B4-BE49-F238E27FC236}">
                      <a16:creationId xmlns:a16="http://schemas.microsoft.com/office/drawing/2014/main" id="{B949206C-EAC6-4E16-9C7A-402991C9AC7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83840" y="4207000"/>
                  <a:ext cx="19044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1684" name="墨迹 71683">
                  <a:extLst>
                    <a:ext uri="{FF2B5EF4-FFF2-40B4-BE49-F238E27FC236}">
                      <a16:creationId xmlns:a16="http://schemas.microsoft.com/office/drawing/2014/main" id="{0BFD55B6-3F50-4041-994F-DE8681E88CAD}"/>
                    </a:ext>
                  </a:extLst>
                </p14:cNvPr>
                <p14:cNvContentPartPr/>
                <p14:nvPr/>
              </p14:nvContentPartPr>
              <p14:xfrm>
                <a:off x="7317400" y="4388440"/>
                <a:ext cx="126000" cy="173880"/>
              </p14:xfrm>
            </p:contentPart>
          </mc:Choice>
          <mc:Fallback xmlns="">
            <p:pic>
              <p:nvPicPr>
                <p:cNvPr id="71684" name="墨迹 71683">
                  <a:extLst>
                    <a:ext uri="{FF2B5EF4-FFF2-40B4-BE49-F238E27FC236}">
                      <a16:creationId xmlns:a16="http://schemas.microsoft.com/office/drawing/2014/main" id="{0BFD55B6-3F50-4041-994F-DE8681E88CA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08400" y="4379800"/>
                  <a:ext cx="14364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1686" name="墨迹 71685">
                  <a:extLst>
                    <a:ext uri="{FF2B5EF4-FFF2-40B4-BE49-F238E27FC236}">
                      <a16:creationId xmlns:a16="http://schemas.microsoft.com/office/drawing/2014/main" id="{5ED3B847-E3FA-4136-8CA4-DCD02452C751}"/>
                    </a:ext>
                  </a:extLst>
                </p14:cNvPr>
                <p14:cNvContentPartPr/>
                <p14:nvPr/>
              </p14:nvContentPartPr>
              <p14:xfrm>
                <a:off x="7172320" y="4680760"/>
                <a:ext cx="205200" cy="122040"/>
              </p14:xfrm>
            </p:contentPart>
          </mc:Choice>
          <mc:Fallback xmlns="">
            <p:pic>
              <p:nvPicPr>
                <p:cNvPr id="71686" name="墨迹 71685">
                  <a:extLst>
                    <a:ext uri="{FF2B5EF4-FFF2-40B4-BE49-F238E27FC236}">
                      <a16:creationId xmlns:a16="http://schemas.microsoft.com/office/drawing/2014/main" id="{5ED3B847-E3FA-4136-8CA4-DCD02452C7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163680" y="4671760"/>
                  <a:ext cx="22284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1687" name="墨迹 71686">
                  <a:extLst>
                    <a:ext uri="{FF2B5EF4-FFF2-40B4-BE49-F238E27FC236}">
                      <a16:creationId xmlns:a16="http://schemas.microsoft.com/office/drawing/2014/main" id="{5DDD131F-74E9-4AD2-B096-11DDFE65B543}"/>
                    </a:ext>
                  </a:extLst>
                </p14:cNvPr>
                <p14:cNvContentPartPr/>
                <p14:nvPr/>
              </p14:nvContentPartPr>
              <p14:xfrm>
                <a:off x="7299400" y="4632160"/>
                <a:ext cx="235080" cy="59040"/>
              </p14:xfrm>
            </p:contentPart>
          </mc:Choice>
          <mc:Fallback xmlns="">
            <p:pic>
              <p:nvPicPr>
                <p:cNvPr id="71687" name="墨迹 71686">
                  <a:extLst>
                    <a:ext uri="{FF2B5EF4-FFF2-40B4-BE49-F238E27FC236}">
                      <a16:creationId xmlns:a16="http://schemas.microsoft.com/office/drawing/2014/main" id="{5DDD131F-74E9-4AD2-B096-11DDFE65B54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290760" y="4623520"/>
                  <a:ext cx="252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696" name="墨迹 71695">
                  <a:extLst>
                    <a:ext uri="{FF2B5EF4-FFF2-40B4-BE49-F238E27FC236}">
                      <a16:creationId xmlns:a16="http://schemas.microsoft.com/office/drawing/2014/main" id="{F4E13D33-AF38-422A-9A2F-C6D8BD8A53E0}"/>
                    </a:ext>
                  </a:extLst>
                </p14:cNvPr>
                <p14:cNvContentPartPr/>
                <p14:nvPr/>
              </p14:nvContentPartPr>
              <p14:xfrm>
                <a:off x="7700800" y="4302400"/>
                <a:ext cx="188640" cy="221400"/>
              </p14:xfrm>
            </p:contentPart>
          </mc:Choice>
          <mc:Fallback xmlns="">
            <p:pic>
              <p:nvPicPr>
                <p:cNvPr id="71696" name="墨迹 71695">
                  <a:extLst>
                    <a:ext uri="{FF2B5EF4-FFF2-40B4-BE49-F238E27FC236}">
                      <a16:creationId xmlns:a16="http://schemas.microsoft.com/office/drawing/2014/main" id="{F4E13D33-AF38-422A-9A2F-C6D8BD8A53E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692160" y="4293400"/>
                  <a:ext cx="2062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1697" name="墨迹 71696">
                  <a:extLst>
                    <a:ext uri="{FF2B5EF4-FFF2-40B4-BE49-F238E27FC236}">
                      <a16:creationId xmlns:a16="http://schemas.microsoft.com/office/drawing/2014/main" id="{9D569CAA-F3B2-49DE-97D5-F4951BE5E325}"/>
                    </a:ext>
                  </a:extLst>
                </p14:cNvPr>
                <p14:cNvContentPartPr/>
                <p14:nvPr/>
              </p14:nvContentPartPr>
              <p14:xfrm>
                <a:off x="7829320" y="4475200"/>
                <a:ext cx="95040" cy="83160"/>
              </p14:xfrm>
            </p:contentPart>
          </mc:Choice>
          <mc:Fallback xmlns="">
            <p:pic>
              <p:nvPicPr>
                <p:cNvPr id="71697" name="墨迹 71696">
                  <a:extLst>
                    <a:ext uri="{FF2B5EF4-FFF2-40B4-BE49-F238E27FC236}">
                      <a16:creationId xmlns:a16="http://schemas.microsoft.com/office/drawing/2014/main" id="{9D569CAA-F3B2-49DE-97D5-F4951BE5E3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820320" y="4466200"/>
                  <a:ext cx="112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1700" name="墨迹 71699">
                  <a:extLst>
                    <a:ext uri="{FF2B5EF4-FFF2-40B4-BE49-F238E27FC236}">
                      <a16:creationId xmlns:a16="http://schemas.microsoft.com/office/drawing/2014/main" id="{66308447-1495-47BF-99C1-7973833DB095}"/>
                    </a:ext>
                  </a:extLst>
                </p14:cNvPr>
                <p14:cNvContentPartPr/>
                <p14:nvPr/>
              </p14:nvContentPartPr>
              <p14:xfrm>
                <a:off x="7619800" y="4626760"/>
                <a:ext cx="258840" cy="77040"/>
              </p14:xfrm>
            </p:contentPart>
          </mc:Choice>
          <mc:Fallback xmlns="">
            <p:pic>
              <p:nvPicPr>
                <p:cNvPr id="71700" name="墨迹 71699">
                  <a:extLst>
                    <a:ext uri="{FF2B5EF4-FFF2-40B4-BE49-F238E27FC236}">
                      <a16:creationId xmlns:a16="http://schemas.microsoft.com/office/drawing/2014/main" id="{66308447-1495-47BF-99C1-7973833DB09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610800" y="4617760"/>
                  <a:ext cx="2764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71701" name="墨迹 71700">
                  <a:extLst>
                    <a:ext uri="{FF2B5EF4-FFF2-40B4-BE49-F238E27FC236}">
                      <a16:creationId xmlns:a16="http://schemas.microsoft.com/office/drawing/2014/main" id="{3319B9E4-20B5-4188-A8C9-453E350E9F0F}"/>
                    </a:ext>
                  </a:extLst>
                </p14:cNvPr>
                <p14:cNvContentPartPr/>
                <p14:nvPr/>
              </p14:nvContentPartPr>
              <p14:xfrm>
                <a:off x="7812400" y="4612000"/>
                <a:ext cx="119160" cy="33480"/>
              </p14:xfrm>
            </p:contentPart>
          </mc:Choice>
          <mc:Fallback xmlns="">
            <p:pic>
              <p:nvPicPr>
                <p:cNvPr id="71701" name="墨迹 71700">
                  <a:extLst>
                    <a:ext uri="{FF2B5EF4-FFF2-40B4-BE49-F238E27FC236}">
                      <a16:creationId xmlns:a16="http://schemas.microsoft.com/office/drawing/2014/main" id="{3319B9E4-20B5-4188-A8C9-453E350E9F0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803760" y="4603360"/>
                  <a:ext cx="136800" cy="51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8957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ext Box 3">
            <a:extLst>
              <a:ext uri="{FF2B5EF4-FFF2-40B4-BE49-F238E27FC236}">
                <a16:creationId xmlns:a16="http://schemas.microsoft.com/office/drawing/2014/main" id="{A54E57AE-B05E-4217-9326-64CBC792EE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11582400" cy="6486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spcBef>
                <a:spcPts val="600"/>
              </a:spcBef>
              <a:spcAft>
                <a:spcPts val="300"/>
              </a:spcAft>
              <a:defRPr sz="2000" b="1">
                <a:solidFill>
                  <a:srgbClr val="CC0099"/>
                </a:solidFill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/>
              <a:t> /*</a:t>
            </a:r>
            <a:r>
              <a:rPr lang="zh-CN" altLang="en-US" sz="1900" dirty="0"/>
              <a:t>快速转置</a:t>
            </a:r>
            <a:r>
              <a:rPr lang="zh-CN" altLang="en-US" sz="1900" dirty="0">
                <a:solidFill>
                  <a:srgbClr val="00B050"/>
                </a:solidFill>
              </a:rPr>
              <a:t>课程组</a:t>
            </a:r>
            <a:r>
              <a:rPr lang="zh-CN" altLang="en-US" sz="1900" dirty="0"/>
              <a:t>版本</a:t>
            </a:r>
            <a:r>
              <a:rPr lang="en-US" altLang="zh-CN" sz="1900" dirty="0"/>
              <a:t>:</a:t>
            </a:r>
            <a:r>
              <a:rPr lang="zh-CN" altLang="en-US" sz="1900" dirty="0"/>
              <a:t>基于矩阵的三元组表示，采用快速转置法，将矩阵</a:t>
            </a:r>
            <a:r>
              <a:rPr lang="en-US" altLang="zh-CN" sz="1900" dirty="0"/>
              <a:t>A</a:t>
            </a:r>
            <a:r>
              <a:rPr lang="zh-CN" altLang="en-US" sz="1900" dirty="0"/>
              <a:t>转置为</a:t>
            </a:r>
            <a:r>
              <a:rPr lang="en-US" altLang="zh-CN" sz="1900" dirty="0"/>
              <a:t>B</a:t>
            </a:r>
            <a:r>
              <a:rPr lang="zh-CN" altLang="en-US" sz="1900" dirty="0"/>
              <a:t>所指的矩阵*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FastTransposeTSMatrix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(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A, 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TSMatrix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* B)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col , t , p</a:t>
            </a:r>
            <a:r>
              <a:rPr lang="zh-CN" altLang="en-US" sz="1900" dirty="0">
                <a:solidFill>
                  <a:schemeClr val="accent6">
                    <a:lumMod val="50000"/>
                  </a:schemeClr>
                </a:solidFill>
              </a:rPr>
              <a:t>，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q;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int num[MAXSIZE], position[MAXSIZE] 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B-&gt;n=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A.m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 B-&gt;m= 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if(B-&gt;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len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for(col=0;col&lt;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num[col]=0; 	 	</a:t>
            </a:r>
            <a:r>
              <a:rPr lang="en-US" altLang="zh-CN" sz="1900" dirty="0"/>
              <a:t>/*</a:t>
            </a:r>
            <a:r>
              <a:rPr lang="zh-CN" altLang="en-US" sz="1900" dirty="0"/>
              <a:t>清零</a:t>
            </a:r>
            <a:r>
              <a:rPr lang="en-US" altLang="zh-CN" sz="1900" dirty="0"/>
              <a:t>num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for(t=0;t&lt;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A.len;t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num[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[t].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]++; 	</a:t>
            </a:r>
            <a:r>
              <a:rPr lang="en-US" altLang="zh-CN" sz="1900" dirty="0"/>
              <a:t>/*</a:t>
            </a:r>
            <a:r>
              <a:rPr lang="zh-CN" altLang="en-US" sz="1900" dirty="0"/>
              <a:t>计算</a:t>
            </a:r>
            <a:r>
              <a:rPr lang="zh-CN" altLang="en-US" dirty="0"/>
              <a:t>三元组表</a:t>
            </a:r>
            <a:r>
              <a:rPr lang="en-US" altLang="zh-CN" dirty="0"/>
              <a:t>A</a:t>
            </a:r>
            <a:r>
              <a:rPr lang="zh-CN" altLang="en-US" sz="1900" dirty="0"/>
              <a:t>每一列的非零元素的个数*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position[0]=0;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for(col=1;col&lt;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A.n;col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	</a:t>
            </a:r>
            <a:r>
              <a:rPr lang="en-US" altLang="zh-CN" sz="1900" dirty="0"/>
              <a:t>/*</a:t>
            </a:r>
            <a:r>
              <a:rPr lang="zh-CN" altLang="en-US" sz="1900" dirty="0"/>
              <a:t>求</a:t>
            </a:r>
            <a:r>
              <a:rPr lang="en-US" altLang="zh-CN" sz="1900" dirty="0"/>
              <a:t>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  <a:highlight>
                  <a:srgbClr val="FFFF00"/>
                </a:highlight>
              </a:rPr>
              <a:t>position[col]=position[col-1]+num[col-1];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for(p=0;p&lt;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A.len.p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++) {	</a:t>
            </a:r>
            <a:r>
              <a:rPr lang="en-US" altLang="zh-CN" sz="1800" dirty="0"/>
              <a:t>/*</a:t>
            </a:r>
            <a:r>
              <a:rPr lang="zh-CN" altLang="en-US" sz="1800" dirty="0"/>
              <a:t> 从头扫描三元组表</a:t>
            </a:r>
            <a:r>
              <a:rPr lang="en-US" altLang="zh-CN" sz="1800" dirty="0"/>
              <a:t>A</a:t>
            </a:r>
            <a:r>
              <a:rPr lang="zh-CN" altLang="en-US" sz="1800" dirty="0"/>
              <a:t>一次 </a:t>
            </a:r>
            <a:r>
              <a:rPr lang="en-US" altLang="zh-CN" sz="1800" dirty="0"/>
              <a:t>*/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</a:t>
            </a:r>
            <a:r>
              <a:rPr lang="en-US" altLang="zh-CN" sz="1900" dirty="0">
                <a:solidFill>
                  <a:srgbClr val="FF0000"/>
                </a:solidFill>
              </a:rPr>
              <a:t>col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; 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q=position[col]; 	</a:t>
            </a:r>
            <a:r>
              <a:rPr lang="en-US" altLang="zh-CN" sz="1900" dirty="0"/>
              <a:t> /*col</a:t>
            </a:r>
            <a:r>
              <a:rPr lang="zh-CN" altLang="en-US" sz="1900" dirty="0"/>
              <a:t>列中第一个非零元素在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B-&gt;data[q].row=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[p].col;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B-&gt;data[q].col=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[p].row;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B-&gt;data[q].e=</a:t>
            </a:r>
            <a:r>
              <a:rPr lang="en-US" altLang="zh-CN" sz="1900" dirty="0" err="1">
                <a:solidFill>
                  <a:schemeClr val="accent6">
                    <a:lumMod val="50000"/>
                  </a:schemeClr>
                </a:solidFill>
              </a:rPr>
              <a:t>A.data</a:t>
            </a: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[p].e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    position[col]++;</a:t>
            </a:r>
            <a:r>
              <a:rPr lang="en-US" altLang="zh-CN" sz="1900" dirty="0"/>
              <a:t> 	/*col</a:t>
            </a:r>
            <a:r>
              <a:rPr lang="zh-CN" altLang="en-US" sz="1900" dirty="0"/>
              <a:t>列中下一个非零元素在</a:t>
            </a:r>
            <a:r>
              <a:rPr lang="en-US" altLang="zh-CN" sz="1900" dirty="0" err="1"/>
              <a:t>B.data</a:t>
            </a:r>
            <a:r>
              <a:rPr lang="en-US" altLang="zh-CN" sz="1900" dirty="0"/>
              <a:t>[ ]</a:t>
            </a:r>
            <a:r>
              <a:rPr lang="zh-CN" altLang="en-US" sz="1900" dirty="0"/>
              <a:t>中的正确位置，修改了</a:t>
            </a:r>
            <a:r>
              <a:rPr lang="en-US" altLang="zh-CN" sz="1900" dirty="0"/>
              <a:t>position</a:t>
            </a:r>
            <a:r>
              <a:rPr lang="zh-CN" altLang="en-US" sz="1900" dirty="0"/>
              <a:t>数组*</a:t>
            </a:r>
            <a:r>
              <a:rPr lang="en-US" altLang="zh-CN" sz="1900" dirty="0"/>
              <a:t>/</a:t>
            </a:r>
            <a:endParaRPr lang="en-US" altLang="zh-CN" sz="19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    }</a:t>
            </a:r>
          </a:p>
          <a:p>
            <a:pPr>
              <a:lnSpc>
                <a:spcPts val="13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900" dirty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3443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395F9-73B3-47E4-91D5-3D81F4312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1F0417-37AC-42A2-90A7-68D51B71E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369870"/>
            <a:ext cx="6430948" cy="992330"/>
          </a:xfrm>
        </p:spPr>
        <p:txBody>
          <a:bodyPr/>
          <a:lstStyle/>
          <a:p>
            <a:pPr>
              <a:spcAft>
                <a:spcPts val="0"/>
              </a:spcAft>
            </a:pPr>
            <a:r>
              <a:rPr lang="zh-CN" altLang="en-US" sz="2400" dirty="0"/>
              <a:t>矩阵的每一个非零元素用一个结点表示</a:t>
            </a:r>
            <a:endParaRPr lang="en-US" altLang="zh-CN" sz="2400" dirty="0"/>
          </a:p>
          <a:p>
            <a:pPr>
              <a:spcAft>
                <a:spcPts val="0"/>
              </a:spcAft>
            </a:pPr>
            <a:endParaRPr lang="zh-CN" altLang="en-US" dirty="0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08926A4-DAB5-4C4B-80FC-C51031D3D9F3}"/>
              </a:ext>
            </a:extLst>
          </p:cNvPr>
          <p:cNvGrpSpPr/>
          <p:nvPr/>
        </p:nvGrpSpPr>
        <p:grpSpPr>
          <a:xfrm>
            <a:off x="6363762" y="1628775"/>
            <a:ext cx="5287444" cy="4695825"/>
            <a:chOff x="2452967" y="1540177"/>
            <a:chExt cx="5287444" cy="4695825"/>
          </a:xfrm>
        </p:grpSpPr>
        <p:graphicFrame>
          <p:nvGraphicFramePr>
            <p:cNvPr id="4" name="Object 2">
              <a:extLst>
                <a:ext uri="{FF2B5EF4-FFF2-40B4-BE49-F238E27FC236}">
                  <a16:creationId xmlns:a16="http://schemas.microsoft.com/office/drawing/2014/main" id="{92FAFEF4-EF6C-4583-8143-3DFDCAE63E5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68828456"/>
                </p:ext>
              </p:extLst>
            </p:nvPr>
          </p:nvGraphicFramePr>
          <p:xfrm>
            <a:off x="3044043" y="1540177"/>
            <a:ext cx="2808287" cy="1246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" r:id="rId3" imgW="1180588" imgH="520474" progId="">
                    <p:embed/>
                  </p:oleObj>
                </mc:Choice>
                <mc:Fallback>
                  <p:oleObj r:id="rId3" imgW="1180588" imgH="520474" progId="">
                    <p:embed/>
                    <p:pic>
                      <p:nvPicPr>
                        <p:cNvPr id="126978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44043" y="1540177"/>
                          <a:ext cx="2808287" cy="1246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3ECE9FDD-AE9F-4CCE-A40E-7768A8749A8B}"/>
                </a:ext>
              </a:extLst>
            </p:cNvPr>
            <p:cNvGrpSpPr/>
            <p:nvPr/>
          </p:nvGrpSpPr>
          <p:grpSpPr>
            <a:xfrm>
              <a:off x="2452967" y="3144705"/>
              <a:ext cx="1620838" cy="863600"/>
              <a:chOff x="3600730" y="1446073"/>
              <a:chExt cx="1620838" cy="863600"/>
            </a:xfrm>
          </p:grpSpPr>
          <p:sp>
            <p:nvSpPr>
              <p:cNvPr id="6" name="Rectangle 49">
                <a:extLst>
                  <a:ext uri="{FF2B5EF4-FFF2-40B4-BE49-F238E27FC236}">
                    <a16:creationId xmlns:a16="http://schemas.microsoft.com/office/drawing/2014/main" id="{FC4083F1-22E5-4617-97B0-F82054BC4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730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7" name="Rectangle 50">
                <a:extLst>
                  <a:ext uri="{FF2B5EF4-FFF2-40B4-BE49-F238E27FC236}">
                    <a16:creationId xmlns:a16="http://schemas.microsoft.com/office/drawing/2014/main" id="{A8BE4750-B7A4-49E7-8CE8-E220CDAEA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2068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" name="Rectangle 51">
                <a:extLst>
                  <a:ext uri="{FF2B5EF4-FFF2-40B4-BE49-F238E27FC236}">
                    <a16:creationId xmlns:a16="http://schemas.microsoft.com/office/drawing/2014/main" id="{3ADA3AA6-72E1-480B-9E3B-EA37D42722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1818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9" name="Rectangle 52">
                <a:extLst>
                  <a:ext uri="{FF2B5EF4-FFF2-40B4-BE49-F238E27FC236}">
                    <a16:creationId xmlns:a16="http://schemas.microsoft.com/office/drawing/2014/main" id="{4D984492-CE9F-4E00-9793-E8426CA324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730" y="187787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53">
                <a:extLst>
                  <a:ext uri="{FF2B5EF4-FFF2-40B4-BE49-F238E27FC236}">
                    <a16:creationId xmlns:a16="http://schemas.microsoft.com/office/drawing/2014/main" id="{9A02D8B0-FA04-4946-A413-939E3F5DE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4480" y="187787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4953832-4B04-4354-B03A-615B7362F43C}"/>
                </a:ext>
              </a:extLst>
            </p:cNvPr>
            <p:cNvGrpSpPr/>
            <p:nvPr/>
          </p:nvGrpSpPr>
          <p:grpSpPr>
            <a:xfrm>
              <a:off x="5611907" y="5372402"/>
              <a:ext cx="1620838" cy="863600"/>
              <a:chOff x="6759670" y="4137312"/>
              <a:chExt cx="1620838" cy="863600"/>
            </a:xfrm>
          </p:grpSpPr>
          <p:sp>
            <p:nvSpPr>
              <p:cNvPr id="12" name="Rectangle 54">
                <a:extLst>
                  <a:ext uri="{FF2B5EF4-FFF2-40B4-BE49-F238E27FC236}">
                    <a16:creationId xmlns:a16="http://schemas.microsoft.com/office/drawing/2014/main" id="{08017860-07A1-41F5-87D8-91C25386A9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670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3" name="Rectangle 55">
                <a:extLst>
                  <a:ext uri="{FF2B5EF4-FFF2-40B4-BE49-F238E27FC236}">
                    <a16:creationId xmlns:a16="http://schemas.microsoft.com/office/drawing/2014/main" id="{53A5AD63-31E9-4EB0-8F35-DBC5A6D94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01008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4" name="Rectangle 56">
                <a:extLst>
                  <a:ext uri="{FF2B5EF4-FFF2-40B4-BE49-F238E27FC236}">
                    <a16:creationId xmlns:a16="http://schemas.microsoft.com/office/drawing/2014/main" id="{33C3C307-9831-4B80-8370-8DFF25E59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40758" y="413731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5" name="Rectangle 57">
                <a:extLst>
                  <a:ext uri="{FF2B5EF4-FFF2-40B4-BE49-F238E27FC236}">
                    <a16:creationId xmlns:a16="http://schemas.microsoft.com/office/drawing/2014/main" id="{414EE156-857C-4571-B42F-4843DC64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59670" y="4569112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58">
                <a:extLst>
                  <a:ext uri="{FF2B5EF4-FFF2-40B4-BE49-F238E27FC236}">
                    <a16:creationId xmlns:a16="http://schemas.microsoft.com/office/drawing/2014/main" id="{15D72C57-2010-468A-949A-790FCEEFE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53420" y="4569112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6374E35E-78CB-45FB-90E0-9BF03BAA7FC0}"/>
                </a:ext>
              </a:extLst>
            </p:cNvPr>
            <p:cNvGrpSpPr/>
            <p:nvPr/>
          </p:nvGrpSpPr>
          <p:grpSpPr>
            <a:xfrm>
              <a:off x="6119573" y="3144705"/>
              <a:ext cx="1620838" cy="863600"/>
              <a:chOff x="7267336" y="1446073"/>
              <a:chExt cx="1620838" cy="863600"/>
            </a:xfrm>
          </p:grpSpPr>
          <p:sp>
            <p:nvSpPr>
              <p:cNvPr id="18" name="Rectangle 59">
                <a:extLst>
                  <a:ext uri="{FF2B5EF4-FFF2-40B4-BE49-F238E27FC236}">
                    <a16:creationId xmlns:a16="http://schemas.microsoft.com/office/drawing/2014/main" id="{7A609B8D-B10E-4AA5-995B-9991E936D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7336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" name="Rectangle 60">
                <a:extLst>
                  <a:ext uri="{FF2B5EF4-FFF2-40B4-BE49-F238E27FC236}">
                    <a16:creationId xmlns:a16="http://schemas.microsoft.com/office/drawing/2014/main" id="{14785D7E-408D-4616-8C27-410E0C7331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8674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0" name="Rectangle 61">
                <a:extLst>
                  <a:ext uri="{FF2B5EF4-FFF2-40B4-BE49-F238E27FC236}">
                    <a16:creationId xmlns:a16="http://schemas.microsoft.com/office/drawing/2014/main" id="{748010D6-1C79-4940-8BE2-94C1D9BEEC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48424" y="1446073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21" name="Rectangle 62">
                <a:extLst>
                  <a:ext uri="{FF2B5EF4-FFF2-40B4-BE49-F238E27FC236}">
                    <a16:creationId xmlns:a16="http://schemas.microsoft.com/office/drawing/2014/main" id="{8B17C4D1-6DDB-4C4A-B7CB-6F12E6BD4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7336" y="1877873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C270EB3A-3A47-4E23-BDFD-58203B0FB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61086" y="1877873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53F6488F-9265-4834-9E4E-DEE3D1CE9EA6}"/>
                </a:ext>
              </a:extLst>
            </p:cNvPr>
            <p:cNvGrpSpPr/>
            <p:nvPr/>
          </p:nvGrpSpPr>
          <p:grpSpPr>
            <a:xfrm>
              <a:off x="4171929" y="4130102"/>
              <a:ext cx="1620838" cy="863600"/>
              <a:chOff x="5319692" y="2687042"/>
              <a:chExt cx="1620838" cy="863600"/>
            </a:xfrm>
          </p:grpSpPr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BFF8E3F0-2244-4F56-997C-C52A56E098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692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977EDD5C-1F36-4672-A9B7-8F33C29A15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61030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18BC90C0-CB7B-496F-9C4D-77226E7FD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00780" y="2687042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AF3D15B8-5E2F-4C86-A77E-5A53A16691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692" y="3118842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7F94FDA6-04C9-4290-BD91-334B7470B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3442" y="3118842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24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B630E2FF-E32B-447D-BC23-6AB33CF6BF9E}"/>
                </a:ext>
              </a:extLst>
            </p:cNvPr>
            <p:cNvGrpSpPr/>
            <p:nvPr/>
          </p:nvGrpSpPr>
          <p:grpSpPr>
            <a:xfrm>
              <a:off x="5437170" y="1597012"/>
              <a:ext cx="1493616" cy="1547693"/>
              <a:chOff x="5441956" y="1597012"/>
              <a:chExt cx="1493616" cy="1547693"/>
            </a:xfrm>
          </p:grpSpPr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D2DFA682-E2E5-4D32-82EC-E3EC7485927E}"/>
                  </a:ext>
                </a:extLst>
              </p:cNvPr>
              <p:cNvSpPr/>
              <p:nvPr/>
            </p:nvSpPr>
            <p:spPr>
              <a:xfrm>
                <a:off x="5441956" y="159701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47F3AC03-EC74-40B3-8999-B8525B94844A}"/>
                  </a:ext>
                </a:extLst>
              </p:cNvPr>
              <p:cNvCxnSpPr>
                <a:stCxn id="30" idx="5"/>
                <a:endCxn id="19" idx="0"/>
              </p:cNvCxnSpPr>
              <p:nvPr/>
            </p:nvCxnSpPr>
            <p:spPr>
              <a:xfrm>
                <a:off x="5685861" y="1901893"/>
                <a:ext cx="1249711" cy="12428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9418751B-0526-4367-9D75-8BAE5370F461}"/>
                </a:ext>
              </a:extLst>
            </p:cNvPr>
            <p:cNvGrpSpPr/>
            <p:nvPr/>
          </p:nvGrpSpPr>
          <p:grpSpPr>
            <a:xfrm>
              <a:off x="3803930" y="1597012"/>
              <a:ext cx="566468" cy="1547693"/>
              <a:chOff x="3803918" y="1597012"/>
              <a:chExt cx="566468" cy="1547693"/>
            </a:xfrm>
          </p:grpSpPr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C5C69465-5783-475A-9C69-743BC52C5666}"/>
                  </a:ext>
                </a:extLst>
              </p:cNvPr>
              <p:cNvSpPr/>
              <p:nvPr/>
            </p:nvSpPr>
            <p:spPr>
              <a:xfrm>
                <a:off x="4084634" y="159701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BEF072F3-784B-4467-B32C-21CB52287A8E}"/>
                  </a:ext>
                </a:extLst>
              </p:cNvPr>
              <p:cNvCxnSpPr>
                <a:stCxn id="33" idx="3"/>
                <a:endCxn id="8" idx="0"/>
              </p:cNvCxnSpPr>
              <p:nvPr/>
            </p:nvCxnSpPr>
            <p:spPr>
              <a:xfrm flipH="1">
                <a:off x="3803918" y="1901893"/>
                <a:ext cx="322563" cy="124281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DD7E8EEA-2EB1-4E8C-80CA-E75A3D9AC06C}"/>
                </a:ext>
              </a:extLst>
            </p:cNvPr>
            <p:cNvGrpSpPr/>
            <p:nvPr/>
          </p:nvGrpSpPr>
          <p:grpSpPr>
            <a:xfrm>
              <a:off x="4983142" y="1962140"/>
              <a:ext cx="285752" cy="2167962"/>
              <a:chOff x="4987928" y="1962140"/>
              <a:chExt cx="285752" cy="2167962"/>
            </a:xfrm>
          </p:grpSpPr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CC5DBA94-2C64-4229-B5D7-3C4A96B187F7}"/>
                  </a:ext>
                </a:extLst>
              </p:cNvPr>
              <p:cNvSpPr/>
              <p:nvPr/>
            </p:nvSpPr>
            <p:spPr>
              <a:xfrm>
                <a:off x="4987928" y="1962140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37" name="直接箭头连接符 36">
                <a:extLst>
                  <a:ext uri="{FF2B5EF4-FFF2-40B4-BE49-F238E27FC236}">
                    <a16:creationId xmlns:a16="http://schemas.microsoft.com/office/drawing/2014/main" id="{9DFF4317-CAC5-46E4-BCDF-607108F87571}"/>
                  </a:ext>
                </a:extLst>
              </p:cNvPr>
              <p:cNvCxnSpPr>
                <a:cxnSpLocks/>
                <a:stCxn id="36" idx="4"/>
                <a:endCxn id="25" idx="0"/>
              </p:cNvCxnSpPr>
              <p:nvPr/>
            </p:nvCxnSpPr>
            <p:spPr>
              <a:xfrm flipH="1">
                <a:off x="4987928" y="2319330"/>
                <a:ext cx="142876" cy="1810772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281AEAF9-8FBD-4DE5-ACB9-DEEC38CA7ADA}"/>
                </a:ext>
              </a:extLst>
            </p:cNvPr>
            <p:cNvGrpSpPr/>
            <p:nvPr/>
          </p:nvGrpSpPr>
          <p:grpSpPr>
            <a:xfrm>
              <a:off x="5437170" y="2285992"/>
              <a:ext cx="985950" cy="3086410"/>
              <a:chOff x="5441956" y="2285992"/>
              <a:chExt cx="985950" cy="3086410"/>
            </a:xfrm>
          </p:grpSpPr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5FB29E90-4473-4052-AFF0-8C0FC5BF4A7A}"/>
                  </a:ext>
                </a:extLst>
              </p:cNvPr>
              <p:cNvSpPr/>
              <p:nvPr/>
            </p:nvSpPr>
            <p:spPr>
              <a:xfrm>
                <a:off x="5441956" y="2285992"/>
                <a:ext cx="285752" cy="357190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40" name="直接箭头连接符 39">
                <a:extLst>
                  <a:ext uri="{FF2B5EF4-FFF2-40B4-BE49-F238E27FC236}">
                    <a16:creationId xmlns:a16="http://schemas.microsoft.com/office/drawing/2014/main" id="{A7021EC5-1FCF-49DA-8169-A06193BA5165}"/>
                  </a:ext>
                </a:extLst>
              </p:cNvPr>
              <p:cNvCxnSpPr>
                <a:stCxn id="39" idx="5"/>
                <a:endCxn id="13" idx="0"/>
              </p:cNvCxnSpPr>
              <p:nvPr/>
            </p:nvCxnSpPr>
            <p:spPr>
              <a:xfrm>
                <a:off x="5685861" y="2590873"/>
                <a:ext cx="742045" cy="278152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8" name="矩形 47">
            <a:extLst>
              <a:ext uri="{FF2B5EF4-FFF2-40B4-BE49-F238E27FC236}">
                <a16:creationId xmlns:a16="http://schemas.microsoft.com/office/drawing/2014/main" id="{52A592B4-63C7-4B80-8273-67E84360F643}"/>
              </a:ext>
            </a:extLst>
          </p:cNvPr>
          <p:cNvSpPr/>
          <p:nvPr/>
        </p:nvSpPr>
        <p:spPr>
          <a:xfrm>
            <a:off x="356405" y="4637347"/>
            <a:ext cx="8255490" cy="133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right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用于链接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下一个非零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元素；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</a:pP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down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：用以链接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同一</a:t>
            </a:r>
            <a:r>
              <a:rPr lang="zh-CN" altLang="en-US" b="1" dirty="0">
                <a:solidFill>
                  <a:srgbClr val="00B050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zh-CN" altLang="en-US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下一个非零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元素。</a:t>
            </a:r>
          </a:p>
        </p:txBody>
      </p:sp>
      <p:graphicFrame>
        <p:nvGraphicFramePr>
          <p:cNvPr id="49" name="Group 35">
            <a:extLst>
              <a:ext uri="{FF2B5EF4-FFF2-40B4-BE49-F238E27FC236}">
                <a16:creationId xmlns:a16="http://schemas.microsoft.com/office/drawing/2014/main" id="{DF3CC70E-91BD-4179-B3B0-7D5CED61E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906498"/>
              </p:ext>
            </p:extLst>
          </p:nvPr>
        </p:nvGraphicFramePr>
        <p:xfrm>
          <a:off x="1107469" y="2457763"/>
          <a:ext cx="3227988" cy="975360"/>
        </p:xfrm>
        <a:graphic>
          <a:graphicData uri="http://schemas.openxmlformats.org/drawingml/2006/table">
            <a:tbl>
              <a:tblPr/>
              <a:tblGrid>
                <a:gridCol w="1012349">
                  <a:extLst>
                    <a:ext uri="{9D8B030D-6E8A-4147-A177-3AD203B41FA5}">
                      <a16:colId xmlns:a16="http://schemas.microsoft.com/office/drawing/2014/main" val="1824851401"/>
                    </a:ext>
                  </a:extLst>
                </a:gridCol>
                <a:gridCol w="577627">
                  <a:extLst>
                    <a:ext uri="{9D8B030D-6E8A-4147-A177-3AD203B41FA5}">
                      <a16:colId xmlns:a16="http://schemas.microsoft.com/office/drawing/2014/main" val="932617654"/>
                    </a:ext>
                  </a:extLst>
                </a:gridCol>
                <a:gridCol w="562016">
                  <a:extLst>
                    <a:ext uri="{9D8B030D-6E8A-4147-A177-3AD203B41FA5}">
                      <a16:colId xmlns:a16="http://schemas.microsoft.com/office/drawing/2014/main" val="1853601031"/>
                    </a:ext>
                  </a:extLst>
                </a:gridCol>
                <a:gridCol w="1075996">
                  <a:extLst>
                    <a:ext uri="{9D8B030D-6E8A-4147-A177-3AD203B41FA5}">
                      <a16:colId xmlns:a16="http://schemas.microsoft.com/office/drawing/2014/main" val="3960299522"/>
                    </a:ext>
                  </a:extLst>
                </a:gridCol>
              </a:tblGrid>
              <a:tr h="419971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row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col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93909"/>
                  </a:ext>
                </a:extLst>
              </a:tr>
              <a:tr h="419971"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down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 algn="l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 algn="l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7431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3545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Box 110"/>
          <p:cNvSpPr txBox="1"/>
          <p:nvPr/>
        </p:nvSpPr>
        <p:spPr>
          <a:xfrm>
            <a:off x="658782" y="6198521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3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行头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388008" y="1453151"/>
            <a:ext cx="1928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4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个</a:t>
            </a:r>
            <a:r>
              <a:rPr kumimoji="1" lang="zh-CN" altLang="en-US" sz="2000" b="1" dirty="0">
                <a:solidFill>
                  <a:srgbClr val="00B050"/>
                </a:solidFill>
                <a:ea typeface="楷体" pitchFamily="49" charset="-122"/>
                <a:cs typeface="Times New Roman" pitchFamily="18" charset="0"/>
              </a:rPr>
              <a:t>列头</a:t>
            </a:r>
            <a:r>
              <a:rPr kumimoji="1" lang="zh-CN" altLang="en-US" sz="20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结点</a:t>
            </a:r>
            <a:endParaRPr lang="zh-CN" altLang="en-US" sz="2000" b="1" dirty="0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112" name="Object 2">
            <a:extLst>
              <a:ext uri="{FF2B5EF4-FFF2-40B4-BE49-F238E27FC236}">
                <a16:creationId xmlns:a16="http://schemas.microsoft.com/office/drawing/2014/main" id="{6EA1E6BE-E42E-445B-8706-63DEAD88F8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09358"/>
              </p:ext>
            </p:extLst>
          </p:nvPr>
        </p:nvGraphicFramePr>
        <p:xfrm>
          <a:off x="9020062" y="3697137"/>
          <a:ext cx="2808287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r:id="rId3" imgW="1180588" imgH="520474" progId="">
                  <p:embed/>
                </p:oleObj>
              </mc:Choice>
              <mc:Fallback>
                <p:oleObj r:id="rId3" imgW="1180588" imgH="520474" progId="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92FAFEF4-EF6C-4583-8143-3DFDCAE63E5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20062" y="3697137"/>
                        <a:ext cx="2808287" cy="1246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组合 40">
            <a:extLst>
              <a:ext uri="{FF2B5EF4-FFF2-40B4-BE49-F238E27FC236}">
                <a16:creationId xmlns:a16="http://schemas.microsoft.com/office/drawing/2014/main" id="{70EDE59E-CA40-4687-AFFD-6A667EBA97B1}"/>
              </a:ext>
            </a:extLst>
          </p:cNvPr>
          <p:cNvGrpSpPr/>
          <p:nvPr/>
        </p:nvGrpSpPr>
        <p:grpSpPr>
          <a:xfrm>
            <a:off x="1352421" y="1453151"/>
            <a:ext cx="7484092" cy="4276520"/>
            <a:chOff x="1447800" y="1776085"/>
            <a:chExt cx="7484092" cy="4276520"/>
          </a:xfrm>
        </p:grpSpPr>
        <p:sp>
          <p:nvSpPr>
            <p:cNvPr id="101" name="Rectangle 13">
              <a:extLst>
                <a:ext uri="{FF2B5EF4-FFF2-40B4-BE49-F238E27FC236}">
                  <a16:creationId xmlns:a16="http://schemas.microsoft.com/office/drawing/2014/main" id="{A8D4A64F-5A78-4FFD-A385-2A75AF161E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895600"/>
              <a:ext cx="431800" cy="1028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100" name="Rectangle 13">
              <a:extLst>
                <a:ext uri="{FF2B5EF4-FFF2-40B4-BE49-F238E27FC236}">
                  <a16:creationId xmlns:a16="http://schemas.microsoft.com/office/drawing/2014/main" id="{C7168AB5-0374-40F0-9DC7-140C0DADE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55637"/>
              <a:ext cx="431800" cy="10335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99" name="Rectangle 13">
              <a:extLst>
                <a:ext uri="{FF2B5EF4-FFF2-40B4-BE49-F238E27FC236}">
                  <a16:creationId xmlns:a16="http://schemas.microsoft.com/office/drawing/2014/main" id="{D9C76B15-6501-4D20-AF08-23EDB5307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020755"/>
              <a:ext cx="431800" cy="10318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grpSp>
          <p:nvGrpSpPr>
            <p:cNvPr id="2" name="组合 4"/>
            <p:cNvGrpSpPr>
              <a:grpSpLocks noChangeAspect="1"/>
            </p:cNvGrpSpPr>
            <p:nvPr/>
          </p:nvGrpSpPr>
          <p:grpSpPr>
            <a:xfrm>
              <a:off x="2579700" y="2765302"/>
              <a:ext cx="1296670" cy="690880"/>
              <a:chOff x="2051050" y="1866900"/>
              <a:chExt cx="1620838" cy="863600"/>
            </a:xfrm>
          </p:grpSpPr>
          <p:sp>
            <p:nvSpPr>
              <p:cNvPr id="6" name="Rectangle 49"/>
              <p:cNvSpPr>
                <a:spLocks noChangeArrowheads="1"/>
              </p:cNvSpPr>
              <p:nvPr/>
            </p:nvSpPr>
            <p:spPr bwMode="auto">
              <a:xfrm>
                <a:off x="2051050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7" name="Rectangle 50"/>
              <p:cNvSpPr>
                <a:spLocks noChangeArrowheads="1"/>
              </p:cNvSpPr>
              <p:nvPr/>
            </p:nvSpPr>
            <p:spPr bwMode="auto">
              <a:xfrm>
                <a:off x="259238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8" name="Rectangle 51"/>
              <p:cNvSpPr>
                <a:spLocks noChangeArrowheads="1"/>
              </p:cNvSpPr>
              <p:nvPr/>
            </p:nvSpPr>
            <p:spPr bwMode="auto">
              <a:xfrm>
                <a:off x="313213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9" name="Rectangle 52"/>
              <p:cNvSpPr>
                <a:spLocks noChangeArrowheads="1"/>
              </p:cNvSpPr>
              <p:nvPr/>
            </p:nvSpPr>
            <p:spPr bwMode="auto">
              <a:xfrm>
                <a:off x="2051050" y="22987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0" name="Rectangle 53"/>
              <p:cNvSpPr>
                <a:spLocks noChangeArrowheads="1"/>
              </p:cNvSpPr>
              <p:nvPr/>
            </p:nvSpPr>
            <p:spPr bwMode="auto">
              <a:xfrm>
                <a:off x="2844800" y="22987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3" name="组合 10"/>
            <p:cNvGrpSpPr>
              <a:grpSpLocks noChangeAspect="1"/>
            </p:cNvGrpSpPr>
            <p:nvPr/>
          </p:nvGrpSpPr>
          <p:grpSpPr>
            <a:xfrm>
              <a:off x="7618776" y="5179894"/>
              <a:ext cx="1296670" cy="690880"/>
              <a:chOff x="7451725" y="4408488"/>
              <a:chExt cx="1620838" cy="863600"/>
            </a:xfrm>
          </p:grpSpPr>
          <p:sp>
            <p:nvSpPr>
              <p:cNvPr id="12" name="Rectangle 54"/>
              <p:cNvSpPr>
                <a:spLocks noChangeArrowheads="1"/>
              </p:cNvSpPr>
              <p:nvPr/>
            </p:nvSpPr>
            <p:spPr bwMode="auto">
              <a:xfrm>
                <a:off x="7451725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3" name="Rectangle 55"/>
              <p:cNvSpPr>
                <a:spLocks noChangeArrowheads="1"/>
              </p:cNvSpPr>
              <p:nvPr/>
            </p:nvSpPr>
            <p:spPr bwMode="auto">
              <a:xfrm>
                <a:off x="799306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4" name="Rectangle 56"/>
              <p:cNvSpPr>
                <a:spLocks noChangeArrowheads="1"/>
              </p:cNvSpPr>
              <p:nvPr/>
            </p:nvSpPr>
            <p:spPr bwMode="auto">
              <a:xfrm>
                <a:off x="853281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4</a:t>
                </a:r>
              </a:p>
            </p:txBody>
          </p:sp>
          <p:sp>
            <p:nvSpPr>
              <p:cNvPr id="15" name="Rectangle 57"/>
              <p:cNvSpPr>
                <a:spLocks noChangeArrowheads="1"/>
              </p:cNvSpPr>
              <p:nvPr/>
            </p:nvSpPr>
            <p:spPr bwMode="auto">
              <a:xfrm>
                <a:off x="7451725" y="4840288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Rectangle 58"/>
              <p:cNvSpPr>
                <a:spLocks noChangeArrowheads="1"/>
              </p:cNvSpPr>
              <p:nvPr/>
            </p:nvSpPr>
            <p:spPr bwMode="auto">
              <a:xfrm>
                <a:off x="8245475" y="4840288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4" name="组合 16"/>
            <p:cNvGrpSpPr>
              <a:grpSpLocks noChangeAspect="1"/>
            </p:cNvGrpSpPr>
            <p:nvPr/>
          </p:nvGrpSpPr>
          <p:grpSpPr>
            <a:xfrm>
              <a:off x="7618776" y="2765302"/>
              <a:ext cx="1296670" cy="690880"/>
              <a:chOff x="7451725" y="1844675"/>
              <a:chExt cx="1620838" cy="863600"/>
            </a:xfrm>
          </p:grpSpPr>
          <p:sp>
            <p:nvSpPr>
              <p:cNvPr id="18" name="Rectangle 59"/>
              <p:cNvSpPr>
                <a:spLocks noChangeArrowheads="1"/>
              </p:cNvSpPr>
              <p:nvPr/>
            </p:nvSpPr>
            <p:spPr bwMode="auto">
              <a:xfrm>
                <a:off x="7451725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" name="Rectangle 60"/>
              <p:cNvSpPr>
                <a:spLocks noChangeArrowheads="1"/>
              </p:cNvSpPr>
              <p:nvPr/>
            </p:nvSpPr>
            <p:spPr bwMode="auto">
              <a:xfrm>
                <a:off x="799306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20" name="Rectangle 61"/>
              <p:cNvSpPr>
                <a:spLocks noChangeArrowheads="1"/>
              </p:cNvSpPr>
              <p:nvPr/>
            </p:nvSpPr>
            <p:spPr bwMode="auto">
              <a:xfrm>
                <a:off x="853281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21" name="Rectangle 62"/>
              <p:cNvSpPr>
                <a:spLocks noChangeArrowheads="1"/>
              </p:cNvSpPr>
              <p:nvPr/>
            </p:nvSpPr>
            <p:spPr bwMode="auto">
              <a:xfrm>
                <a:off x="7451725" y="2276475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22" name="Rectangle 63"/>
              <p:cNvSpPr>
                <a:spLocks noChangeArrowheads="1"/>
              </p:cNvSpPr>
              <p:nvPr/>
            </p:nvSpPr>
            <p:spPr bwMode="auto">
              <a:xfrm>
                <a:off x="8245475" y="2276475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5" name="组合 22"/>
            <p:cNvGrpSpPr>
              <a:grpSpLocks noChangeAspect="1"/>
            </p:cNvGrpSpPr>
            <p:nvPr/>
          </p:nvGrpSpPr>
          <p:grpSpPr>
            <a:xfrm>
              <a:off x="5761388" y="4001973"/>
              <a:ext cx="1296670" cy="690880"/>
              <a:chOff x="5632450" y="3213100"/>
              <a:chExt cx="1620838" cy="863600"/>
            </a:xfrm>
          </p:grpSpPr>
          <p:sp>
            <p:nvSpPr>
              <p:cNvPr id="24" name="Rectangle 64"/>
              <p:cNvSpPr>
                <a:spLocks noChangeArrowheads="1"/>
              </p:cNvSpPr>
              <p:nvPr/>
            </p:nvSpPr>
            <p:spPr bwMode="auto">
              <a:xfrm>
                <a:off x="5632450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25" name="Rectangle 65"/>
              <p:cNvSpPr>
                <a:spLocks noChangeArrowheads="1"/>
              </p:cNvSpPr>
              <p:nvPr/>
            </p:nvSpPr>
            <p:spPr bwMode="auto">
              <a:xfrm>
                <a:off x="617378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26" name="Rectangle 66"/>
              <p:cNvSpPr>
                <a:spLocks noChangeArrowheads="1"/>
              </p:cNvSpPr>
              <p:nvPr/>
            </p:nvSpPr>
            <p:spPr bwMode="auto">
              <a:xfrm>
                <a:off x="671353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2000" b="1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27" name="Rectangle 67"/>
              <p:cNvSpPr>
                <a:spLocks noChangeArrowheads="1"/>
              </p:cNvSpPr>
              <p:nvPr/>
            </p:nvSpPr>
            <p:spPr bwMode="auto">
              <a:xfrm>
                <a:off x="5632450" y="36449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68"/>
              <p:cNvSpPr>
                <a:spLocks noChangeArrowheads="1"/>
              </p:cNvSpPr>
              <p:nvPr/>
            </p:nvSpPr>
            <p:spPr bwMode="auto">
              <a:xfrm>
                <a:off x="6426200" y="36449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b="1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54" name="直接箭头连接符 53"/>
            <p:cNvCxnSpPr/>
            <p:nvPr/>
          </p:nvCxnSpPr>
          <p:spPr>
            <a:xfrm flipV="1">
              <a:off x="3557596" y="3283462"/>
              <a:ext cx="406118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1628770" y="3283462"/>
              <a:ext cx="9509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箭头连接符 69"/>
            <p:cNvCxnSpPr/>
            <p:nvPr/>
          </p:nvCxnSpPr>
          <p:spPr>
            <a:xfrm flipV="1">
              <a:off x="1628770" y="4520133"/>
              <a:ext cx="413261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 flipV="1">
              <a:off x="1700208" y="5698054"/>
              <a:ext cx="591856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13"/>
            <p:cNvSpPr>
              <a:spLocks noChangeArrowheads="1"/>
            </p:cNvSpPr>
            <p:nvPr/>
          </p:nvSpPr>
          <p:spPr bwMode="auto">
            <a:xfrm>
              <a:off x="2560024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cxnSp>
          <p:nvCxnSpPr>
            <p:cNvPr id="108" name="直接箭头连接符 107"/>
            <p:cNvCxnSpPr>
              <a:cxnSpLocks/>
            </p:cNvCxnSpPr>
            <p:nvPr/>
          </p:nvCxnSpPr>
          <p:spPr>
            <a:xfrm rot="5400000">
              <a:off x="7522405" y="2348872"/>
              <a:ext cx="785818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/>
            <p:cNvCxnSpPr>
              <a:cxnSpLocks/>
            </p:cNvCxnSpPr>
            <p:nvPr/>
          </p:nvCxnSpPr>
          <p:spPr>
            <a:xfrm rot="5400000">
              <a:off x="6986620" y="4241979"/>
              <a:ext cx="1857388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箭头连接符 124"/>
            <p:cNvCxnSpPr>
              <a:cxnSpLocks/>
            </p:cNvCxnSpPr>
            <p:nvPr/>
          </p:nvCxnSpPr>
          <p:spPr>
            <a:xfrm rot="5400000">
              <a:off x="4973888" y="3005401"/>
              <a:ext cx="2016000" cy="920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接箭头连接符 126"/>
            <p:cNvCxnSpPr>
              <a:cxnSpLocks/>
            </p:cNvCxnSpPr>
            <p:nvPr/>
          </p:nvCxnSpPr>
          <p:spPr>
            <a:xfrm rot="16200000" flipH="1">
              <a:off x="2354410" y="2347932"/>
              <a:ext cx="834739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ctangle 13">
              <a:extLst>
                <a:ext uri="{FF2B5EF4-FFF2-40B4-BE49-F238E27FC236}">
                  <a16:creationId xmlns:a16="http://schemas.microsoft.com/office/drawing/2014/main" id="{C3DFE926-0238-49C2-B18E-D09F5537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948" y="1776085"/>
              <a:ext cx="159844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b="1" dirty="0">
                <a:solidFill>
                  <a:prstClr val="black"/>
                </a:solidFill>
              </a:endParaRPr>
            </a:p>
          </p:txBody>
        </p:sp>
        <p:sp>
          <p:nvSpPr>
            <p:cNvPr id="96" name="Rectangle 13">
              <a:extLst>
                <a:ext uri="{FF2B5EF4-FFF2-40B4-BE49-F238E27FC236}">
                  <a16:creationId xmlns:a16="http://schemas.microsoft.com/office/drawing/2014/main" id="{CBD3D809-3324-4F98-A9C4-4A530433F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72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97" name="Rectangle 13">
              <a:extLst>
                <a:ext uri="{FF2B5EF4-FFF2-40B4-BE49-F238E27FC236}">
                  <a16:creationId xmlns:a16="http://schemas.microsoft.com/office/drawing/2014/main" id="{CDA2C8BD-C652-48E9-AF2E-5AB57E4FC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2032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9080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8478E-7579-4334-836B-AA53788EE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十字链表的结构类型定义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B7F5FF-1482-477D-B236-C7D6B5118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11582400" cy="5181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OLNode</a:t>
            </a:r>
            <a:r>
              <a:rPr lang="en-US" altLang="zh-CN" sz="2200" dirty="0"/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int  row,  col;     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非零元素的行和列下标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ElementType</a:t>
            </a:r>
            <a:r>
              <a:rPr lang="en-US" altLang="zh-CN" sz="2200" dirty="0"/>
              <a:t>     value;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highlight>
                  <a:srgbClr val="FFFF00"/>
                </a:highlight>
              </a:rPr>
              <a:t>struct </a:t>
            </a:r>
            <a:r>
              <a:rPr lang="en-US" altLang="zh-CN" sz="2200" dirty="0" err="1">
                <a:highlight>
                  <a:srgbClr val="FFFF00"/>
                </a:highlight>
              </a:rPr>
              <a:t>OLNode</a:t>
            </a:r>
            <a:r>
              <a:rPr lang="en-US" altLang="zh-CN" sz="2200" dirty="0">
                <a:highlight>
                  <a:srgbClr val="FFFF00"/>
                </a:highlight>
              </a:rPr>
              <a:t>  *</a:t>
            </a:r>
            <a:r>
              <a:rPr lang="en-US" altLang="zh-CN" sz="2200" dirty="0">
                <a:solidFill>
                  <a:srgbClr val="00B050"/>
                </a:solidFill>
              </a:rPr>
              <a:t>down</a:t>
            </a:r>
            <a:r>
              <a:rPr lang="en-US" altLang="zh-CN" sz="2200" dirty="0"/>
              <a:t>, * </a:t>
            </a:r>
            <a:r>
              <a:rPr lang="en-US" altLang="zh-CN" sz="2200" dirty="0">
                <a:solidFill>
                  <a:srgbClr val="00B050"/>
                </a:solidFill>
              </a:rPr>
              <a:t>right</a:t>
            </a:r>
            <a:r>
              <a:rPr lang="en-US" altLang="zh-CN" sz="2200" dirty="0"/>
              <a:t>;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非零元素所在行表列表的后继</a:t>
            </a:r>
            <a:r>
              <a:rPr lang="en-US" altLang="zh-CN" sz="2200" dirty="0">
                <a:solidFill>
                  <a:srgbClr val="00B050"/>
                </a:solidFill>
              </a:rPr>
              <a:t>(</a:t>
            </a:r>
            <a:r>
              <a:rPr lang="zh-CN" altLang="en-US" sz="2200" dirty="0">
                <a:solidFill>
                  <a:srgbClr val="00B050"/>
                </a:solidFill>
              </a:rPr>
              <a:t>下、右</a:t>
            </a:r>
            <a:r>
              <a:rPr lang="en-US" altLang="zh-CN" sz="2200" dirty="0">
                <a:solidFill>
                  <a:srgbClr val="00B050"/>
                </a:solidFill>
              </a:rPr>
              <a:t>)</a:t>
            </a:r>
            <a:r>
              <a:rPr lang="zh-CN" altLang="en-US" sz="2200" dirty="0">
                <a:solidFill>
                  <a:srgbClr val="CC0099"/>
                </a:solidFill>
              </a:rPr>
              <a:t>链域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>
                <a:highlight>
                  <a:srgbClr val="FFFF00"/>
                </a:highlight>
              </a:rPr>
              <a:t>OLNode</a:t>
            </a:r>
            <a:r>
              <a:rPr lang="en-US" altLang="zh-CN" sz="2200" dirty="0"/>
              <a:t>; *</a:t>
            </a:r>
            <a:r>
              <a:rPr lang="en-US" altLang="zh-CN" sz="2200" dirty="0" err="1">
                <a:solidFill>
                  <a:srgbClr val="00B050"/>
                </a:solidFill>
              </a:rPr>
              <a:t>OLink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200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 err="1">
                <a:solidFill>
                  <a:srgbClr val="00B050"/>
                </a:solidFill>
              </a:rPr>
              <a:t>OLink</a:t>
            </a:r>
            <a:r>
              <a:rPr lang="en-US" altLang="zh-CN" sz="2200" dirty="0">
                <a:solidFill>
                  <a:srgbClr val="00B050"/>
                </a:solidFill>
              </a:rPr>
              <a:t>  * </a:t>
            </a:r>
            <a:r>
              <a:rPr lang="en-US" altLang="zh-CN" sz="2200" dirty="0" err="1"/>
              <a:t>row_head</a:t>
            </a:r>
            <a:r>
              <a:rPr lang="en-US" altLang="zh-CN" sz="2200" dirty="0"/>
              <a:t>,  *</a:t>
            </a:r>
            <a:r>
              <a:rPr lang="en-US" altLang="zh-CN" sz="2200" dirty="0" err="1"/>
              <a:t>col_head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行、列链表的头指针</a:t>
            </a:r>
            <a:r>
              <a:rPr lang="zh-CN" altLang="en-US" sz="2200" dirty="0">
                <a:solidFill>
                  <a:schemeClr val="accent2"/>
                </a:solidFill>
              </a:rPr>
              <a:t>数组</a:t>
            </a:r>
            <a:r>
              <a:rPr lang="zh-CN" altLang="en-US" sz="2200" dirty="0">
                <a:solidFill>
                  <a:srgbClr val="CC0099"/>
                </a:solidFill>
              </a:rPr>
              <a:t>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    int  m,  n,  </a:t>
            </a:r>
            <a:r>
              <a:rPr lang="en-US" altLang="zh-CN" sz="2200" dirty="0" err="1">
                <a:solidFill>
                  <a:srgbClr val="00B050"/>
                </a:solidFill>
              </a:rPr>
              <a:t>len</a:t>
            </a:r>
            <a:r>
              <a:rPr lang="en-US" altLang="zh-CN" sz="2200" dirty="0"/>
              <a:t>;   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zh-CN" altLang="en-US" sz="2200" dirty="0">
                <a:solidFill>
                  <a:srgbClr val="CC0099"/>
                </a:solidFill>
              </a:rPr>
              <a:t>稀疏矩阵的行数、列数、</a:t>
            </a:r>
            <a:r>
              <a:rPr lang="zh-CN" altLang="en-US" sz="2200" dirty="0">
                <a:solidFill>
                  <a:srgbClr val="00B050"/>
                </a:solidFill>
              </a:rPr>
              <a:t>非零元素</a:t>
            </a:r>
            <a:r>
              <a:rPr lang="zh-CN" altLang="en-US" sz="2200" dirty="0">
                <a:solidFill>
                  <a:srgbClr val="CC0099"/>
                </a:solidFill>
              </a:rPr>
              <a:t>的个数 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/>
              <a:t>CrossList</a:t>
            </a:r>
            <a:r>
              <a:rPr lang="en-US" altLang="zh-CN" sz="2200" dirty="0"/>
              <a:t>;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000681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2992-C707-448B-94A8-D954CC04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57200"/>
            <a:ext cx="11582400" cy="617220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采用十字链表存储结构，创建稀疏矩阵</a:t>
            </a:r>
            <a:r>
              <a:rPr lang="en-US" altLang="zh-CN" sz="2000" dirty="0">
                <a:solidFill>
                  <a:srgbClr val="CC0099"/>
                </a:solidFill>
              </a:rPr>
              <a:t>M*/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 err="1"/>
              <a:t>CreateCrossList</a:t>
            </a:r>
            <a:r>
              <a:rPr lang="en-US" altLang="zh-CN" sz="2000" dirty="0"/>
              <a:t> (</a:t>
            </a:r>
            <a:r>
              <a:rPr lang="en-US" altLang="zh-CN" sz="2000" dirty="0" err="1"/>
              <a:t>CrossList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B050"/>
                </a:solidFill>
              </a:rPr>
              <a:t>*</a:t>
            </a:r>
            <a:r>
              <a:rPr lang="en-US" altLang="zh-CN" sz="2000" dirty="0"/>
              <a:t> M)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int </a:t>
            </a:r>
            <a:r>
              <a:rPr lang="en-US" altLang="zh-CN" sz="2000" dirty="0" err="1"/>
              <a:t>m,n,t,i,j</a:t>
            </a:r>
            <a:r>
              <a:rPr lang="en-US" altLang="zh-CN" sz="2000" dirty="0"/>
              <a:t>;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十字链表的行数、列数、非零元素的个数、行索引、列索引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</a:t>
            </a:r>
            <a:r>
              <a:rPr lang="en-US" altLang="zh-CN" sz="2000" dirty="0" err="1"/>
              <a:t>p,q</a:t>
            </a:r>
            <a:r>
              <a:rPr lang="en-US" altLang="zh-CN" sz="2000" dirty="0"/>
              <a:t>;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行、列链表的头指针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printf</a:t>
            </a:r>
            <a:r>
              <a:rPr lang="en-US" altLang="zh-CN" sz="2000" dirty="0"/>
              <a:t>("</a:t>
            </a:r>
            <a:r>
              <a:rPr lang="zh-CN" altLang="en-US" sz="2000" dirty="0"/>
              <a:t>输入</a:t>
            </a:r>
            <a:r>
              <a:rPr lang="en-US" altLang="zh-CN" sz="2000" dirty="0"/>
              <a:t>M</a:t>
            </a:r>
            <a:r>
              <a:rPr lang="zh-CN" altLang="en-US" sz="2000" dirty="0"/>
              <a:t>的行数、列数和非零元素的个数</a:t>
            </a:r>
            <a:r>
              <a:rPr lang="en-US" altLang="zh-CN" sz="2000" dirty="0"/>
              <a:t>\n");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("%</a:t>
            </a:r>
            <a:r>
              <a:rPr lang="en-US" altLang="zh-CN" sz="2000" dirty="0" err="1"/>
              <a:t>d,%d,%d",&amp;m,&amp;n,&amp;t</a:t>
            </a:r>
            <a:r>
              <a:rPr lang="en-US" altLang="zh-CN" sz="2000" dirty="0"/>
              <a:t>);  /*</a:t>
            </a:r>
            <a:r>
              <a:rPr lang="zh-CN" altLang="en-US" sz="2000" dirty="0"/>
              <a:t>输入</a:t>
            </a:r>
            <a:r>
              <a:rPr lang="en-US" altLang="zh-CN" sz="2000" dirty="0"/>
              <a:t>M</a:t>
            </a:r>
            <a:r>
              <a:rPr lang="zh-CN" altLang="en-US" sz="2000" dirty="0"/>
              <a:t>的行数、列数和非零元素的个数*</a:t>
            </a:r>
            <a:r>
              <a:rPr lang="en-US" altLang="zh-CN" sz="2000" dirty="0"/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M-&gt;m=m;    M-&gt;n=n;    M-&gt;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=t;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十字链表的行数、列数和非零元素的个数赋值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if(!(M-&gt;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*)malloc(</a:t>
            </a:r>
            <a:r>
              <a:rPr lang="en-US" altLang="zh-CN" sz="2000" dirty="0">
                <a:solidFill>
                  <a:srgbClr val="00B050"/>
                </a:solidFill>
              </a:rPr>
              <a:t>m*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))))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分配行链表的头指针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数组</a:t>
            </a:r>
            <a:r>
              <a:rPr lang="zh-CN" altLang="en-US" sz="2000" dirty="0">
                <a:solidFill>
                  <a:srgbClr val="00B050"/>
                </a:solidFill>
              </a:rPr>
              <a:t>内存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exit(OVERFLOW);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if(!(M-&gt;</a:t>
            </a:r>
            <a:r>
              <a:rPr lang="en-US" altLang="zh-CN" sz="2000" dirty="0" err="1"/>
              <a:t>col_head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 *)malloc(</a:t>
            </a:r>
            <a:r>
              <a:rPr lang="en-US" altLang="zh-CN" sz="2000" dirty="0">
                <a:solidFill>
                  <a:srgbClr val="00B050"/>
                </a:solidFill>
              </a:rPr>
              <a:t>n*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OLink</a:t>
            </a:r>
            <a:r>
              <a:rPr lang="en-US" altLang="zh-CN" sz="2000" dirty="0"/>
              <a:t>))))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exit(OVERFLOW);</a:t>
            </a:r>
            <a:r>
              <a:rPr lang="en-US" altLang="zh-CN" sz="2000" dirty="0">
                <a:solidFill>
                  <a:srgbClr val="00B050"/>
                </a:solidFill>
              </a:rPr>
              <a:t> //</a:t>
            </a:r>
            <a:r>
              <a:rPr lang="zh-CN" altLang="en-US" sz="2000" dirty="0">
                <a:solidFill>
                  <a:srgbClr val="00B050"/>
                </a:solidFill>
              </a:rPr>
              <a:t>分配列链表的头指针</a:t>
            </a:r>
            <a:r>
              <a:rPr lang="zh-CN" altLang="en-US" sz="2000" dirty="0">
                <a:solidFill>
                  <a:srgbClr val="00B050"/>
                </a:solidFill>
                <a:highlight>
                  <a:srgbClr val="FFFF00"/>
                </a:highlight>
              </a:rPr>
              <a:t>数组</a:t>
            </a:r>
            <a:r>
              <a:rPr lang="zh-CN" altLang="en-US" sz="2000" dirty="0">
                <a:solidFill>
                  <a:srgbClr val="00B050"/>
                </a:solidFill>
              </a:rPr>
              <a:t>内存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=0,i&lt;</a:t>
            </a:r>
            <a:r>
              <a:rPr lang="en-US" altLang="zh-CN" sz="2000" dirty="0" err="1"/>
              <a:t>m,i</a:t>
            </a:r>
            <a:r>
              <a:rPr lang="en-US" altLang="zh-CN" sz="2000" dirty="0"/>
              <a:t>++)   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M-&gt;</a:t>
            </a:r>
            <a:r>
              <a:rPr lang="en-US" altLang="zh-CN" sz="2000" dirty="0" err="1"/>
              <a:t>row_head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  <a:r>
              <a:rPr lang="en-US" altLang="zh-CN" sz="2000" dirty="0"/>
              <a:t>=NULL;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初始化</a:t>
            </a:r>
            <a:r>
              <a:rPr lang="zh-CN" altLang="en-US" sz="2000" dirty="0">
                <a:solidFill>
                  <a:srgbClr val="00B050"/>
                </a:solidFill>
              </a:rPr>
              <a:t>每个</a:t>
            </a:r>
            <a:r>
              <a:rPr lang="zh-CN" altLang="en-US" sz="2000" dirty="0">
                <a:solidFill>
                  <a:srgbClr val="CC0099"/>
                </a:solidFill>
              </a:rPr>
              <a:t>行头指针向量*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for(j=0,j&lt;</a:t>
            </a:r>
            <a:r>
              <a:rPr lang="en-US" altLang="zh-CN" sz="2000" dirty="0" err="1"/>
              <a:t>n,j</a:t>
            </a:r>
            <a:r>
              <a:rPr lang="en-US" altLang="zh-CN" sz="2000" dirty="0"/>
              <a:t>++)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M-&gt;</a:t>
            </a:r>
            <a:r>
              <a:rPr lang="en-US" altLang="zh-CN" sz="2000" dirty="0" err="1"/>
              <a:t>col_head</a:t>
            </a:r>
            <a:r>
              <a:rPr lang="en-US" altLang="zh-CN" sz="2000" dirty="0">
                <a:solidFill>
                  <a:srgbClr val="00B050"/>
                </a:solidFill>
              </a:rPr>
              <a:t>[j]</a:t>
            </a:r>
            <a:r>
              <a:rPr lang="en-US" altLang="zh-CN" sz="2000" dirty="0"/>
              <a:t>=NULL;   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初始化</a:t>
            </a:r>
            <a:r>
              <a:rPr lang="zh-CN" altLang="en-US" sz="2000" dirty="0">
                <a:solidFill>
                  <a:srgbClr val="00B050"/>
                </a:solidFill>
              </a:rPr>
              <a:t>每个</a:t>
            </a:r>
            <a:r>
              <a:rPr lang="zh-CN" altLang="en-US" sz="2000" dirty="0">
                <a:solidFill>
                  <a:srgbClr val="CC0099"/>
                </a:solidFill>
              </a:rPr>
              <a:t>列头指针向量*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  <a:endParaRPr lang="zh-CN" altLang="en-US" sz="2000" dirty="0">
              <a:solidFill>
                <a:srgbClr val="CC0099"/>
              </a:solidFill>
            </a:endParaRPr>
          </a:p>
        </p:txBody>
      </p:sp>
      <p:grpSp>
        <p:nvGrpSpPr>
          <p:cNvPr id="154" name="组合 153">
            <a:extLst>
              <a:ext uri="{FF2B5EF4-FFF2-40B4-BE49-F238E27FC236}">
                <a16:creationId xmlns:a16="http://schemas.microsoft.com/office/drawing/2014/main" id="{D478BCA8-0651-4F7C-9640-9EF9287BF8B0}"/>
              </a:ext>
            </a:extLst>
          </p:cNvPr>
          <p:cNvGrpSpPr/>
          <p:nvPr/>
        </p:nvGrpSpPr>
        <p:grpSpPr>
          <a:xfrm>
            <a:off x="7543800" y="3733800"/>
            <a:ext cx="4419600" cy="2438400"/>
            <a:chOff x="1447800" y="1776085"/>
            <a:chExt cx="7484092" cy="4276520"/>
          </a:xfrm>
        </p:grpSpPr>
        <p:sp>
          <p:nvSpPr>
            <p:cNvPr id="155" name="Rectangle 13">
              <a:extLst>
                <a:ext uri="{FF2B5EF4-FFF2-40B4-BE49-F238E27FC236}">
                  <a16:creationId xmlns:a16="http://schemas.microsoft.com/office/drawing/2014/main" id="{6A78F27D-79D3-4E4B-A238-7FA094B5E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895600"/>
              <a:ext cx="431800" cy="1028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56" name="Rectangle 13">
              <a:extLst>
                <a:ext uri="{FF2B5EF4-FFF2-40B4-BE49-F238E27FC236}">
                  <a16:creationId xmlns:a16="http://schemas.microsoft.com/office/drawing/2014/main" id="{D0A9C1CD-E28F-456C-A91B-00C36050AD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55637"/>
              <a:ext cx="431800" cy="10335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B21BA488-0C6A-4F7A-BC65-BE78F2924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020755"/>
              <a:ext cx="431800" cy="10318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grpSp>
          <p:nvGrpSpPr>
            <p:cNvPr id="158" name="组合 4">
              <a:extLst>
                <a:ext uri="{FF2B5EF4-FFF2-40B4-BE49-F238E27FC236}">
                  <a16:creationId xmlns:a16="http://schemas.microsoft.com/office/drawing/2014/main" id="{4018BB02-D52A-4C22-9C74-0C10B11C74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79700" y="2765302"/>
              <a:ext cx="1296670" cy="690880"/>
              <a:chOff x="2051050" y="1866900"/>
              <a:chExt cx="1620838" cy="863600"/>
            </a:xfrm>
          </p:grpSpPr>
          <p:sp>
            <p:nvSpPr>
              <p:cNvPr id="189" name="Rectangle 49">
                <a:extLst>
                  <a:ext uri="{FF2B5EF4-FFF2-40B4-BE49-F238E27FC236}">
                    <a16:creationId xmlns:a16="http://schemas.microsoft.com/office/drawing/2014/main" id="{E920D46F-7E7D-45C8-B344-43FED192E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0" name="Rectangle 50">
                <a:extLst>
                  <a:ext uri="{FF2B5EF4-FFF2-40B4-BE49-F238E27FC236}">
                    <a16:creationId xmlns:a16="http://schemas.microsoft.com/office/drawing/2014/main" id="{54A5552C-329D-4D15-8B11-AAF25823A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38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1" name="Rectangle 51">
                <a:extLst>
                  <a:ext uri="{FF2B5EF4-FFF2-40B4-BE49-F238E27FC236}">
                    <a16:creationId xmlns:a16="http://schemas.microsoft.com/office/drawing/2014/main" id="{97F09F17-C362-492F-9132-80A6E8F5B6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92" name="Rectangle 52">
                <a:extLst>
                  <a:ext uri="{FF2B5EF4-FFF2-40B4-BE49-F238E27FC236}">
                    <a16:creationId xmlns:a16="http://schemas.microsoft.com/office/drawing/2014/main" id="{389FD9BE-62C5-43F0-93C3-104DBA18F4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22987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3" name="Rectangle 53">
                <a:extLst>
                  <a:ext uri="{FF2B5EF4-FFF2-40B4-BE49-F238E27FC236}">
                    <a16:creationId xmlns:a16="http://schemas.microsoft.com/office/drawing/2014/main" id="{4E413BAD-BD32-4A03-A109-C7ED402F87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800" y="22987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10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59" name="组合 10">
              <a:extLst>
                <a:ext uri="{FF2B5EF4-FFF2-40B4-BE49-F238E27FC236}">
                  <a16:creationId xmlns:a16="http://schemas.microsoft.com/office/drawing/2014/main" id="{47857929-075A-4D4F-8109-4FDB0097CF6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8776" y="5179894"/>
              <a:ext cx="1296670" cy="690880"/>
              <a:chOff x="7451725" y="4408488"/>
              <a:chExt cx="1620838" cy="863600"/>
            </a:xfrm>
          </p:grpSpPr>
          <p:sp>
            <p:nvSpPr>
              <p:cNvPr id="184" name="Rectangle 54">
                <a:extLst>
                  <a:ext uri="{FF2B5EF4-FFF2-40B4-BE49-F238E27FC236}">
                    <a16:creationId xmlns:a16="http://schemas.microsoft.com/office/drawing/2014/main" id="{171053BC-EC20-4077-A06E-CDD2EE64B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85" name="Rectangle 55">
                <a:extLst>
                  <a:ext uri="{FF2B5EF4-FFF2-40B4-BE49-F238E27FC236}">
                    <a16:creationId xmlns:a16="http://schemas.microsoft.com/office/drawing/2014/main" id="{06D0CC10-3223-4FE5-A5B7-CA636DF9A1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306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86" name="Rectangle 56">
                <a:extLst>
                  <a:ext uri="{FF2B5EF4-FFF2-40B4-BE49-F238E27FC236}">
                    <a16:creationId xmlns:a16="http://schemas.microsoft.com/office/drawing/2014/main" id="{B9BC7DAD-5FD8-4B07-BA02-DC13E9EDDD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81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187" name="Rectangle 57">
                <a:extLst>
                  <a:ext uri="{FF2B5EF4-FFF2-40B4-BE49-F238E27FC236}">
                    <a16:creationId xmlns:a16="http://schemas.microsoft.com/office/drawing/2014/main" id="{B1413148-B9CC-4937-84D5-3F8206F8ED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4840288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8" name="Rectangle 58">
                <a:extLst>
                  <a:ext uri="{FF2B5EF4-FFF2-40B4-BE49-F238E27FC236}">
                    <a16:creationId xmlns:a16="http://schemas.microsoft.com/office/drawing/2014/main" id="{C1753C4B-5C45-4E5A-A593-E24DE0985D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475" y="4840288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0" name="组合 16">
              <a:extLst>
                <a:ext uri="{FF2B5EF4-FFF2-40B4-BE49-F238E27FC236}">
                  <a16:creationId xmlns:a16="http://schemas.microsoft.com/office/drawing/2014/main" id="{A38FCCF5-35DE-406F-B6B3-9D6254F228F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8776" y="2765302"/>
              <a:ext cx="1296670" cy="690880"/>
              <a:chOff x="7451725" y="1844675"/>
              <a:chExt cx="1620838" cy="863600"/>
            </a:xfrm>
          </p:grpSpPr>
          <p:sp>
            <p:nvSpPr>
              <p:cNvPr id="179" name="Rectangle 59">
                <a:extLst>
                  <a:ext uri="{FF2B5EF4-FFF2-40B4-BE49-F238E27FC236}">
                    <a16:creationId xmlns:a16="http://schemas.microsoft.com/office/drawing/2014/main" id="{6E5F9FA1-4685-40CD-8C51-5CBE1536B0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80" name="Rectangle 60">
                <a:extLst>
                  <a:ext uri="{FF2B5EF4-FFF2-40B4-BE49-F238E27FC236}">
                    <a16:creationId xmlns:a16="http://schemas.microsoft.com/office/drawing/2014/main" id="{FC2D581E-43AC-4738-BFD0-CB9871F29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306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81" name="Rectangle 61">
                <a:extLst>
                  <a:ext uri="{FF2B5EF4-FFF2-40B4-BE49-F238E27FC236}">
                    <a16:creationId xmlns:a16="http://schemas.microsoft.com/office/drawing/2014/main" id="{BB54AE9B-6206-4872-8087-6C1E2CCC80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81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82" name="Rectangle 62">
                <a:extLst>
                  <a:ext uri="{FF2B5EF4-FFF2-40B4-BE49-F238E27FC236}">
                    <a16:creationId xmlns:a16="http://schemas.microsoft.com/office/drawing/2014/main" id="{A8419BF9-A9B7-44B6-9700-875CCFE95F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2276475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10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83" name="Rectangle 63">
                <a:extLst>
                  <a:ext uri="{FF2B5EF4-FFF2-40B4-BE49-F238E27FC236}">
                    <a16:creationId xmlns:a16="http://schemas.microsoft.com/office/drawing/2014/main" id="{D240956C-C9D4-4300-AE33-50B994C529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475" y="2276475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1" name="组合 22">
              <a:extLst>
                <a:ext uri="{FF2B5EF4-FFF2-40B4-BE49-F238E27FC236}">
                  <a16:creationId xmlns:a16="http://schemas.microsoft.com/office/drawing/2014/main" id="{4E74AA6E-5C07-4BD0-A2B9-F39ED6C5286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1388" y="4001973"/>
              <a:ext cx="1296670" cy="690880"/>
              <a:chOff x="5632450" y="3213100"/>
              <a:chExt cx="1620838" cy="863600"/>
            </a:xfrm>
          </p:grpSpPr>
          <p:sp>
            <p:nvSpPr>
              <p:cNvPr id="174" name="Rectangle 64">
                <a:extLst>
                  <a:ext uri="{FF2B5EF4-FFF2-40B4-BE49-F238E27FC236}">
                    <a16:creationId xmlns:a16="http://schemas.microsoft.com/office/drawing/2014/main" id="{64EDDD21-4C78-4F60-87BE-3A567C3B9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450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75" name="Rectangle 65">
                <a:extLst>
                  <a:ext uri="{FF2B5EF4-FFF2-40B4-BE49-F238E27FC236}">
                    <a16:creationId xmlns:a16="http://schemas.microsoft.com/office/drawing/2014/main" id="{4D8F1AF3-C051-4706-813E-61EDBBFDF0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378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76" name="Rectangle 66">
                <a:extLst>
                  <a:ext uri="{FF2B5EF4-FFF2-40B4-BE49-F238E27FC236}">
                    <a16:creationId xmlns:a16="http://schemas.microsoft.com/office/drawing/2014/main" id="{9AF259D0-19E6-4535-A888-2D983CCCEC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53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77" name="Rectangle 67">
                <a:extLst>
                  <a:ext uri="{FF2B5EF4-FFF2-40B4-BE49-F238E27FC236}">
                    <a16:creationId xmlns:a16="http://schemas.microsoft.com/office/drawing/2014/main" id="{2A3A3367-FE05-48D5-9D61-D77A9B2AA9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450" y="36449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8" name="Rectangle 68">
                <a:extLst>
                  <a:ext uri="{FF2B5EF4-FFF2-40B4-BE49-F238E27FC236}">
                    <a16:creationId xmlns:a16="http://schemas.microsoft.com/office/drawing/2014/main" id="{D10298D3-BEEE-4D96-9B73-94734360E1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6200" y="36449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62" name="直接箭头连接符 161">
              <a:extLst>
                <a:ext uri="{FF2B5EF4-FFF2-40B4-BE49-F238E27FC236}">
                  <a16:creationId xmlns:a16="http://schemas.microsoft.com/office/drawing/2014/main" id="{CBC18B71-DBC4-49AA-B6FC-455B15645A10}"/>
                </a:ext>
              </a:extLst>
            </p:cNvPr>
            <p:cNvCxnSpPr/>
            <p:nvPr/>
          </p:nvCxnSpPr>
          <p:spPr>
            <a:xfrm flipV="1">
              <a:off x="3557596" y="3283462"/>
              <a:ext cx="406118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B8C097D9-7160-4352-845D-8D21F1CE1290}"/>
                </a:ext>
              </a:extLst>
            </p:cNvPr>
            <p:cNvCxnSpPr/>
            <p:nvPr/>
          </p:nvCxnSpPr>
          <p:spPr>
            <a:xfrm flipV="1">
              <a:off x="1628770" y="3283462"/>
              <a:ext cx="9509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07F9A8E8-70B4-4AD5-90FB-4030AC377666}"/>
                </a:ext>
              </a:extLst>
            </p:cNvPr>
            <p:cNvCxnSpPr/>
            <p:nvPr/>
          </p:nvCxnSpPr>
          <p:spPr>
            <a:xfrm flipV="1">
              <a:off x="1628770" y="4520133"/>
              <a:ext cx="413261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6024851E-9569-4312-9E0F-2B2D3A52F6E6}"/>
                </a:ext>
              </a:extLst>
            </p:cNvPr>
            <p:cNvCxnSpPr/>
            <p:nvPr/>
          </p:nvCxnSpPr>
          <p:spPr>
            <a:xfrm flipV="1">
              <a:off x="1700208" y="5698054"/>
              <a:ext cx="591856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Rectangle 13">
              <a:extLst>
                <a:ext uri="{FF2B5EF4-FFF2-40B4-BE49-F238E27FC236}">
                  <a16:creationId xmlns:a16="http://schemas.microsoft.com/office/drawing/2014/main" id="{53418EBB-CDFE-4507-AC3D-E8A8D3B01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023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cxnSp>
          <p:nvCxnSpPr>
            <p:cNvPr id="167" name="直接箭头连接符 166">
              <a:extLst>
                <a:ext uri="{FF2B5EF4-FFF2-40B4-BE49-F238E27FC236}">
                  <a16:creationId xmlns:a16="http://schemas.microsoft.com/office/drawing/2014/main" id="{2DCA980D-9C1B-485E-A8E9-351ABADC14B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2404" y="2348871"/>
              <a:ext cx="785818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FA1E7A89-0719-498F-BAF9-159C6F4C32F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86620" y="4241979"/>
              <a:ext cx="1857387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05C87599-142F-455E-9728-704DF8637B4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73888" y="3005401"/>
              <a:ext cx="2015999" cy="920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898D0521-DAC0-4F0F-95EE-B2ED797C5D4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54410" y="2347933"/>
              <a:ext cx="834739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Rectangle 13">
              <a:extLst>
                <a:ext uri="{FF2B5EF4-FFF2-40B4-BE49-F238E27FC236}">
                  <a16:creationId xmlns:a16="http://schemas.microsoft.com/office/drawing/2014/main" id="{62EB7C2F-7063-4D2A-84E2-96359B95D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947" y="1776085"/>
              <a:ext cx="159844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000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172" name="Rectangle 13">
              <a:extLst>
                <a:ext uri="{FF2B5EF4-FFF2-40B4-BE49-F238E27FC236}">
                  <a16:creationId xmlns:a16="http://schemas.microsoft.com/office/drawing/2014/main" id="{F4F294C1-A3E6-4899-BD60-0A24513CC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71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BCB2EFB3-28B1-4761-89C4-E0DE000D8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2032" y="1776085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CA399A8-DBE1-4A7C-9962-31EB51CE32DA}"/>
              </a:ext>
            </a:extLst>
          </p:cNvPr>
          <p:cNvCxnSpPr/>
          <p:nvPr/>
        </p:nvCxnSpPr>
        <p:spPr>
          <a:xfrm flipV="1">
            <a:off x="7010400" y="4728539"/>
            <a:ext cx="561555" cy="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6BCE62B-BCB1-486B-A68A-E4094DD968F1}"/>
              </a:ext>
            </a:extLst>
          </p:cNvPr>
          <p:cNvSpPr txBox="1"/>
          <p:nvPr/>
        </p:nvSpPr>
        <p:spPr>
          <a:xfrm>
            <a:off x="6408889" y="4420762"/>
            <a:ext cx="110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*</a:t>
            </a:r>
            <a:r>
              <a:rPr lang="en-US" altLang="zh-CN" sz="1400" b="1" dirty="0" err="1"/>
              <a:t>row_head</a:t>
            </a:r>
            <a:endParaRPr lang="zh-CN" altLang="en-US" sz="1400" b="1" dirty="0"/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89FFE31-8BC5-42F2-9169-8C232A5BE55D}"/>
              </a:ext>
            </a:extLst>
          </p:cNvPr>
          <p:cNvCxnSpPr>
            <a:cxnSpLocks/>
          </p:cNvCxnSpPr>
          <p:nvPr/>
        </p:nvCxnSpPr>
        <p:spPr>
          <a:xfrm rot="16200000" flipH="1">
            <a:off x="8403239" y="3495823"/>
            <a:ext cx="475954" cy="0"/>
          </a:xfrm>
          <a:prstGeom prst="straightConnector1">
            <a:avLst/>
          </a:prstGeom>
          <a:ln w="28575">
            <a:solidFill>
              <a:srgbClr val="0A0A0E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CF6DE9EF-0E95-4BB5-9451-3918C88C2410}"/>
              </a:ext>
            </a:extLst>
          </p:cNvPr>
          <p:cNvSpPr txBox="1"/>
          <p:nvPr/>
        </p:nvSpPr>
        <p:spPr>
          <a:xfrm>
            <a:off x="8153400" y="2819400"/>
            <a:ext cx="11094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b="1" dirty="0"/>
              <a:t>*</a:t>
            </a:r>
            <a:r>
              <a:rPr lang="en-US" altLang="zh-CN" sz="1400" dirty="0"/>
              <a:t> </a:t>
            </a:r>
            <a:r>
              <a:rPr lang="en-US" altLang="zh-CN" sz="1400" b="1" dirty="0"/>
              <a:t>col</a:t>
            </a:r>
            <a:r>
              <a:rPr lang="en-US" altLang="zh-CN" sz="1400" dirty="0"/>
              <a:t> </a:t>
            </a:r>
            <a:r>
              <a:rPr lang="en-US" altLang="zh-CN" sz="1400" b="1" dirty="0"/>
              <a:t>_head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698469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42992-C707-448B-94A8-D954CC046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457200"/>
            <a:ext cx="7239000" cy="6096000"/>
          </a:xfrm>
        </p:spPr>
        <p:txBody>
          <a:bodyPr/>
          <a:lstStyle/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for(</a:t>
            </a:r>
            <a:r>
              <a:rPr lang="en-US" altLang="zh-CN" sz="2000" dirty="0" err="1"/>
              <a:t>scanf</a:t>
            </a:r>
            <a:r>
              <a:rPr lang="en-US" altLang="zh-CN" sz="2000" dirty="0"/>
              <a:t>(&amp;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</a:t>
            </a:r>
            <a:r>
              <a:rPr lang="en-US" altLang="zh-CN" sz="2000" dirty="0" err="1"/>
              <a:t>j,&amp;e</a:t>
            </a:r>
            <a:r>
              <a:rPr lang="en-US" altLang="zh-CN" sz="2000" dirty="0"/>
              <a:t>);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!=-1</a:t>
            </a:r>
            <a:r>
              <a:rPr lang="en-US" altLang="zh-CN" sz="2000" dirty="0"/>
              <a:t>;scanf(&amp;</a:t>
            </a:r>
            <a:r>
              <a:rPr lang="en-US" altLang="zh-CN" sz="2000" dirty="0" err="1"/>
              <a:t>i</a:t>
            </a:r>
            <a:r>
              <a:rPr lang="en-US" altLang="zh-CN" sz="2000" dirty="0"/>
              <a:t>,&amp;</a:t>
            </a:r>
            <a:r>
              <a:rPr lang="en-US" altLang="zh-CN" sz="2000" dirty="0" err="1"/>
              <a:t>j,&amp;e</a:t>
            </a:r>
            <a:r>
              <a:rPr lang="en-US" altLang="zh-CN" sz="2000" dirty="0"/>
              <a:t>)) {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if(!(p=(</a:t>
            </a:r>
            <a:r>
              <a:rPr lang="en-US" altLang="zh-CN" sz="2000" dirty="0" err="1"/>
              <a:t>OLNode</a:t>
            </a:r>
            <a:r>
              <a:rPr lang="en-US" altLang="zh-CN" sz="2000" dirty="0"/>
              <a:t> *)malloc(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OLNode</a:t>
            </a:r>
            <a:r>
              <a:rPr lang="en-US" altLang="zh-CN" sz="2000" dirty="0"/>
              <a:t>)))) 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exit(OVERFLOW);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分配数据节点内存失败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p-&gt;row=</a:t>
            </a:r>
            <a:r>
              <a:rPr lang="en-US" altLang="zh-CN" sz="2000" dirty="0" err="1">
                <a:highlight>
                  <a:srgbClr val="FFFF00"/>
                </a:highlight>
              </a:rPr>
              <a:t>i</a:t>
            </a:r>
            <a:r>
              <a:rPr lang="en-US" altLang="zh-CN" sz="2000" dirty="0"/>
              <a:t>;    p-&gt;col=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j</a:t>
            </a:r>
            <a:r>
              <a:rPr lang="en-US" altLang="zh-CN" sz="2000" dirty="0"/>
              <a:t>;    p-&gt;value=e;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生成结点*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if(M-&gt;</a:t>
            </a:r>
            <a:r>
              <a:rPr lang="en-US" altLang="zh-CN" sz="2000" dirty="0" err="1"/>
              <a:t>row_head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  <a:r>
              <a:rPr lang="en-US" altLang="zh-CN" sz="2000" dirty="0"/>
              <a:t>==NULL)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只有行头时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M-&gt;</a:t>
            </a:r>
            <a:r>
              <a:rPr lang="en-US" altLang="zh-CN" sz="2000" dirty="0" err="1"/>
              <a:t>row_head</a:t>
            </a:r>
            <a:r>
              <a:rPr lang="en-US" altLang="zh-CN" sz="2000" dirty="0">
                <a:solidFill>
                  <a:srgbClr val="00B050"/>
                </a:solidFill>
              </a:rPr>
              <a:t>[</a:t>
            </a:r>
            <a:r>
              <a:rPr lang="en-US" altLang="zh-CN" sz="2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>
                <a:solidFill>
                  <a:srgbClr val="00B050"/>
                </a:solidFill>
              </a:rPr>
              <a:t>]</a:t>
            </a:r>
            <a:r>
              <a:rPr lang="en-US" altLang="zh-CN" sz="2000" dirty="0"/>
              <a:t>=p;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对应的行头连接该节点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else{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已有数据节点时，</a:t>
            </a:r>
            <a:r>
              <a:rPr lang="zh-CN" altLang="en-US" sz="2000" dirty="0">
                <a:solidFill>
                  <a:srgbClr val="CC0099"/>
                </a:solidFill>
              </a:rPr>
              <a:t>寻找</a:t>
            </a:r>
            <a:r>
              <a:rPr lang="zh-CN" altLang="en-US" sz="2000" dirty="0">
                <a:solidFill>
                  <a:srgbClr val="00B050"/>
                </a:solidFill>
              </a:rPr>
              <a:t>行</a:t>
            </a:r>
            <a:r>
              <a:rPr lang="zh-CN" altLang="en-US" sz="2000" dirty="0">
                <a:solidFill>
                  <a:srgbClr val="CC0099"/>
                </a:solidFill>
              </a:rPr>
              <a:t>表中的插入位置*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q=M-&gt;</a:t>
            </a:r>
            <a:r>
              <a:rPr lang="en-US" altLang="zh-CN" sz="2000" dirty="0" err="1"/>
              <a:t>row_head</a:t>
            </a:r>
            <a:r>
              <a:rPr lang="en-US" altLang="zh-CN" sz="2000" dirty="0"/>
              <a:t>[</a:t>
            </a:r>
            <a:r>
              <a:rPr lang="en-US" altLang="zh-CN" sz="2000" dirty="0" err="1"/>
              <a:t>i</a:t>
            </a:r>
            <a:r>
              <a:rPr lang="en-US" altLang="zh-CN" sz="2000" dirty="0"/>
              <a:t>];</a:t>
            </a:r>
            <a:endParaRPr lang="en-US" altLang="zh-CN" sz="2000" dirty="0">
              <a:solidFill>
                <a:srgbClr val="CC0099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while(</a:t>
            </a:r>
            <a:r>
              <a:rPr lang="en-US" altLang="zh-CN" sz="2000" dirty="0">
                <a:solidFill>
                  <a:srgbClr val="FF0000"/>
                </a:solidFill>
              </a:rPr>
              <a:t>q-&gt;right</a:t>
            </a:r>
            <a:r>
              <a:rPr lang="en-US" altLang="zh-CN" sz="2000" dirty="0"/>
              <a:t>&amp;&amp;</a:t>
            </a:r>
            <a:r>
              <a:rPr lang="en-US" altLang="zh-CN" sz="2000" dirty="0">
                <a:solidFill>
                  <a:srgbClr val="FF0000"/>
                </a:solidFill>
              </a:rPr>
              <a:t>q-&gt;right-</a:t>
            </a:r>
            <a:r>
              <a:rPr lang="en-US" altLang="zh-CN" sz="2000" dirty="0">
                <a:solidFill>
                  <a:srgbClr val="00B050"/>
                </a:solidFill>
              </a:rPr>
              <a:t>&gt;col</a:t>
            </a:r>
            <a:r>
              <a:rPr lang="en-US" altLang="zh-CN" sz="2000" dirty="0"/>
              <a:t>&lt;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FF00"/>
                </a:highlight>
              </a:rPr>
              <a:t>j</a:t>
            </a:r>
            <a:r>
              <a:rPr lang="en-US" altLang="zh-CN" sz="2000" dirty="0"/>
              <a:t>)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   q=q-&gt;right; 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CC0099"/>
                </a:solidFill>
              </a:rPr>
              <a:t>找到链表插入位置*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 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找到后，</a:t>
            </a:r>
            <a:r>
              <a:rPr lang="en-US" altLang="zh-CN" sz="2000" dirty="0">
                <a:solidFill>
                  <a:srgbClr val="00B050"/>
                </a:solidFill>
              </a:rPr>
              <a:t>q</a:t>
            </a:r>
            <a:r>
              <a:rPr lang="zh-CN" altLang="en-US" sz="2000" dirty="0">
                <a:solidFill>
                  <a:srgbClr val="00B050"/>
                </a:solidFill>
              </a:rPr>
              <a:t>指向该行第</a:t>
            </a:r>
            <a:r>
              <a:rPr lang="en-US" altLang="zh-CN" sz="2000" dirty="0">
                <a:solidFill>
                  <a:srgbClr val="00B050"/>
                </a:solidFill>
              </a:rPr>
              <a:t>j-1</a:t>
            </a:r>
            <a:r>
              <a:rPr lang="zh-CN" altLang="en-US" sz="2000" dirty="0">
                <a:solidFill>
                  <a:srgbClr val="00B050"/>
                </a:solidFill>
              </a:rPr>
              <a:t>个数据节点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p-&gt;right=q-&gt;right;</a:t>
            </a:r>
            <a:r>
              <a:rPr lang="en-US" altLang="zh-CN" sz="2000" dirty="0">
                <a:solidFill>
                  <a:srgbClr val="00B050"/>
                </a:solidFill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</a:rPr>
              <a:t>新节点</a:t>
            </a:r>
            <a:r>
              <a:rPr lang="en-US" altLang="zh-CN" sz="2000" dirty="0">
                <a:solidFill>
                  <a:srgbClr val="00B050"/>
                </a:solidFill>
              </a:rPr>
              <a:t>right</a:t>
            </a:r>
            <a:r>
              <a:rPr lang="zh-CN" altLang="en-US" sz="2000" dirty="0">
                <a:solidFill>
                  <a:srgbClr val="00B050"/>
                </a:solidFill>
              </a:rPr>
              <a:t>指向原第</a:t>
            </a:r>
            <a:r>
              <a:rPr lang="en-US" altLang="zh-CN" sz="2000" dirty="0">
                <a:solidFill>
                  <a:srgbClr val="00B050"/>
                </a:solidFill>
              </a:rPr>
              <a:t>j</a:t>
            </a:r>
            <a:r>
              <a:rPr lang="zh-CN" altLang="en-US" sz="2000" dirty="0">
                <a:solidFill>
                  <a:srgbClr val="00B050"/>
                </a:solidFill>
              </a:rPr>
              <a:t>节点</a:t>
            </a:r>
            <a:endParaRPr lang="en-US" altLang="zh-CN" sz="2000" dirty="0">
              <a:solidFill>
                <a:srgbClr val="00B050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q-&gt;right=p; </a:t>
            </a:r>
            <a:r>
              <a:rPr lang="en-US" altLang="zh-CN" sz="2000" dirty="0">
                <a:solidFill>
                  <a:srgbClr val="CC0099"/>
                </a:solidFill>
              </a:rPr>
              <a:t>/*</a:t>
            </a:r>
            <a:r>
              <a:rPr lang="zh-CN" altLang="en-US" sz="2000" dirty="0">
                <a:solidFill>
                  <a:srgbClr val="00B050"/>
                </a:solidFill>
              </a:rPr>
              <a:t>第</a:t>
            </a:r>
            <a:r>
              <a:rPr lang="en-US" altLang="zh-CN" sz="2000" dirty="0">
                <a:solidFill>
                  <a:srgbClr val="00B050"/>
                </a:solidFill>
              </a:rPr>
              <a:t>j-1</a:t>
            </a:r>
            <a:r>
              <a:rPr lang="zh-CN" altLang="en-US" sz="2000" dirty="0">
                <a:solidFill>
                  <a:srgbClr val="00B050"/>
                </a:solidFill>
              </a:rPr>
              <a:t>个数据节点</a:t>
            </a:r>
            <a:r>
              <a:rPr lang="en-US" altLang="zh-CN" sz="2000" dirty="0">
                <a:solidFill>
                  <a:srgbClr val="00B050"/>
                </a:solidFill>
              </a:rPr>
              <a:t>right</a:t>
            </a:r>
            <a:r>
              <a:rPr lang="zh-CN" altLang="en-US" sz="2000" dirty="0">
                <a:solidFill>
                  <a:srgbClr val="00B050"/>
                </a:solidFill>
              </a:rPr>
              <a:t>指向新节点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000" dirty="0">
                <a:solidFill>
                  <a:srgbClr val="CC0099"/>
                </a:solidFill>
              </a:rPr>
              <a:t>完成插入到</a:t>
            </a:r>
            <a:r>
              <a:rPr lang="en-US" altLang="zh-CN" sz="2000" dirty="0">
                <a:solidFill>
                  <a:srgbClr val="CC0099"/>
                </a:solidFill>
              </a:rPr>
              <a:t>q</a:t>
            </a:r>
            <a:r>
              <a:rPr lang="zh-CN" altLang="en-US" sz="2000" dirty="0">
                <a:solidFill>
                  <a:srgbClr val="CC0099"/>
                </a:solidFill>
              </a:rPr>
              <a:t>后面*</a:t>
            </a:r>
            <a:r>
              <a:rPr lang="en-US" altLang="zh-CN" sz="2000" dirty="0">
                <a:solidFill>
                  <a:srgbClr val="CC0099"/>
                </a:solidFill>
              </a:rPr>
              <a:t>/</a:t>
            </a:r>
            <a:r>
              <a:rPr lang="en-US" altLang="zh-CN" sz="2000" dirty="0"/>
              <a:t> </a:t>
            </a:r>
            <a:endParaRPr lang="en-US" altLang="zh-CN" sz="2000" dirty="0">
              <a:solidFill>
                <a:srgbClr val="CC0099"/>
              </a:solidFill>
            </a:endParaRPr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r>
              <a:rPr lang="zh-CN" altLang="en-US" sz="2000" dirty="0"/>
              <a:t>｝</a:t>
            </a:r>
            <a:endParaRPr lang="en-US" altLang="zh-CN" sz="2000" dirty="0"/>
          </a:p>
          <a:p>
            <a:pPr marL="0" indent="0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</a:t>
            </a:r>
            <a:endParaRPr lang="zh-CN" altLang="en-US" sz="2000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5FE2F38-66B2-495E-B5BC-5BAF18E9AB93}"/>
              </a:ext>
            </a:extLst>
          </p:cNvPr>
          <p:cNvSpPr/>
          <p:nvPr/>
        </p:nvSpPr>
        <p:spPr>
          <a:xfrm>
            <a:off x="5867400" y="2057400"/>
            <a:ext cx="6096000" cy="4419600"/>
          </a:xfrm>
          <a:prstGeom prst="rect">
            <a:avLst/>
          </a:prstGeom>
          <a:noFill/>
          <a:ln w="19050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if(M-&gt;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[j]==NULL)  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[j]=p;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else{  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寻找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表中的插入位置*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q=M-&gt;</a:t>
            </a:r>
            <a:r>
              <a:rPr lang="en-US" altLang="zh-CN" sz="20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col_head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[j];			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while(q-&gt;down&amp;&amp;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q-&gt;down-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&gt;row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000" b="1" dirty="0" err="1">
                <a:solidFill>
                  <a:srgbClr val="000066"/>
                </a:solidFill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q=q-&gt;down;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找到链表插入位置*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找到后，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指向该行第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i-1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个数据节点</a:t>
            </a:r>
            <a:endParaRPr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p-&gt;down=q-&gt;down; </a:t>
            </a:r>
          </a:p>
          <a:p>
            <a:pPr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q-&gt;down=p;     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完成插入到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后面*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/*for</a:t>
            </a:r>
            <a:r>
              <a:rPr lang="zh-CN" altLang="en-US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结束*</a:t>
            </a:r>
            <a:r>
              <a:rPr lang="en-US" altLang="zh-CN" sz="2000" b="1" dirty="0">
                <a:solidFill>
                  <a:srgbClr val="CC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ts val="29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0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FA1E4784-BADC-44C4-B78E-3280A954D0EF}"/>
              </a:ext>
            </a:extLst>
          </p:cNvPr>
          <p:cNvGrpSpPr/>
          <p:nvPr/>
        </p:nvGrpSpPr>
        <p:grpSpPr>
          <a:xfrm>
            <a:off x="7239000" y="80038"/>
            <a:ext cx="4057779" cy="2060896"/>
            <a:chOff x="1447800" y="1784036"/>
            <a:chExt cx="7484092" cy="4268569"/>
          </a:xfrm>
        </p:grpSpPr>
        <p:sp>
          <p:nvSpPr>
            <p:cNvPr id="156" name="Rectangle 13">
              <a:extLst>
                <a:ext uri="{FF2B5EF4-FFF2-40B4-BE49-F238E27FC236}">
                  <a16:creationId xmlns:a16="http://schemas.microsoft.com/office/drawing/2014/main" id="{17D39CC9-4F01-4CAA-89F9-5818C630F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2895600"/>
              <a:ext cx="431800" cy="10284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57" name="Rectangle 13">
              <a:extLst>
                <a:ext uri="{FF2B5EF4-FFF2-40B4-BE49-F238E27FC236}">
                  <a16:creationId xmlns:a16="http://schemas.microsoft.com/office/drawing/2014/main" id="{2D40C44F-FAC4-40CB-934C-79E18CBE7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3955637"/>
              <a:ext cx="431800" cy="103354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58" name="Rectangle 13">
              <a:extLst>
                <a:ext uri="{FF2B5EF4-FFF2-40B4-BE49-F238E27FC236}">
                  <a16:creationId xmlns:a16="http://schemas.microsoft.com/office/drawing/2014/main" id="{08A7CAF1-2DB8-41D4-84AA-DFD93C5DB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5020755"/>
              <a:ext cx="431800" cy="103185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grpSp>
          <p:nvGrpSpPr>
            <p:cNvPr id="159" name="组合 4">
              <a:extLst>
                <a:ext uri="{FF2B5EF4-FFF2-40B4-BE49-F238E27FC236}">
                  <a16:creationId xmlns:a16="http://schemas.microsoft.com/office/drawing/2014/main" id="{F7C3BDDD-289A-449C-B98F-5BA35BC98A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579700" y="2765302"/>
              <a:ext cx="1296670" cy="690880"/>
              <a:chOff x="2051050" y="1866900"/>
              <a:chExt cx="1620838" cy="863600"/>
            </a:xfrm>
          </p:grpSpPr>
          <p:sp>
            <p:nvSpPr>
              <p:cNvPr id="190" name="Rectangle 49">
                <a:extLst>
                  <a:ext uri="{FF2B5EF4-FFF2-40B4-BE49-F238E27FC236}">
                    <a16:creationId xmlns:a16="http://schemas.microsoft.com/office/drawing/2014/main" id="{1200508D-C7AB-4720-8987-3E3095DFF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1" name="Rectangle 50">
                <a:extLst>
                  <a:ext uri="{FF2B5EF4-FFF2-40B4-BE49-F238E27FC236}">
                    <a16:creationId xmlns:a16="http://schemas.microsoft.com/office/drawing/2014/main" id="{33AD8740-9878-4909-8A0D-B34E8053AB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38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92" name="Rectangle 51">
                <a:extLst>
                  <a:ext uri="{FF2B5EF4-FFF2-40B4-BE49-F238E27FC236}">
                    <a16:creationId xmlns:a16="http://schemas.microsoft.com/office/drawing/2014/main" id="{979F71F9-3D19-4A4B-85EE-D6292273DC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2138" y="18669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93" name="Rectangle 52">
                <a:extLst>
                  <a:ext uri="{FF2B5EF4-FFF2-40B4-BE49-F238E27FC236}">
                    <a16:creationId xmlns:a16="http://schemas.microsoft.com/office/drawing/2014/main" id="{5CF75CBA-E5CE-4F76-A115-F656A8A67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1050" y="22987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94" name="Rectangle 53">
                <a:extLst>
                  <a:ext uri="{FF2B5EF4-FFF2-40B4-BE49-F238E27FC236}">
                    <a16:creationId xmlns:a16="http://schemas.microsoft.com/office/drawing/2014/main" id="{9218A4AA-5BAB-4C11-8862-47C1D136A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4800" y="22987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1000" b="1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0" name="组合 10">
              <a:extLst>
                <a:ext uri="{FF2B5EF4-FFF2-40B4-BE49-F238E27FC236}">
                  <a16:creationId xmlns:a16="http://schemas.microsoft.com/office/drawing/2014/main" id="{34127B7B-EF9F-41A5-A6D4-8A708437203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8776" y="5179894"/>
              <a:ext cx="1296670" cy="690880"/>
              <a:chOff x="7451725" y="4408488"/>
              <a:chExt cx="1620838" cy="863600"/>
            </a:xfrm>
          </p:grpSpPr>
          <p:sp>
            <p:nvSpPr>
              <p:cNvPr id="185" name="Rectangle 54">
                <a:extLst>
                  <a:ext uri="{FF2B5EF4-FFF2-40B4-BE49-F238E27FC236}">
                    <a16:creationId xmlns:a16="http://schemas.microsoft.com/office/drawing/2014/main" id="{ED598B0D-1388-4E3F-854B-F62ABCF6F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86" name="Rectangle 55">
                <a:extLst>
                  <a:ext uri="{FF2B5EF4-FFF2-40B4-BE49-F238E27FC236}">
                    <a16:creationId xmlns:a16="http://schemas.microsoft.com/office/drawing/2014/main" id="{2579C428-7520-40B6-83B6-6E031A8C3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306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87" name="Rectangle 56">
                <a:extLst>
                  <a:ext uri="{FF2B5EF4-FFF2-40B4-BE49-F238E27FC236}">
                    <a16:creationId xmlns:a16="http://schemas.microsoft.com/office/drawing/2014/main" id="{4BB47434-D7F7-448E-A440-1AA1DB9E9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813" y="4408488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4</a:t>
                </a:r>
              </a:p>
            </p:txBody>
          </p:sp>
          <p:sp>
            <p:nvSpPr>
              <p:cNvPr id="188" name="Rectangle 57">
                <a:extLst>
                  <a:ext uri="{FF2B5EF4-FFF2-40B4-BE49-F238E27FC236}">
                    <a16:creationId xmlns:a16="http://schemas.microsoft.com/office/drawing/2014/main" id="{450B673B-B050-4FFA-AB79-A33DC05F7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4840288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89" name="Rectangle 58">
                <a:extLst>
                  <a:ext uri="{FF2B5EF4-FFF2-40B4-BE49-F238E27FC236}">
                    <a16:creationId xmlns:a16="http://schemas.microsoft.com/office/drawing/2014/main" id="{23A0903D-F308-41A7-AD0B-96FB44406A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475" y="4840288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1" name="组合 16">
              <a:extLst>
                <a:ext uri="{FF2B5EF4-FFF2-40B4-BE49-F238E27FC236}">
                  <a16:creationId xmlns:a16="http://schemas.microsoft.com/office/drawing/2014/main" id="{D32AD4F3-93B5-447F-AD3A-7594C835D7C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18776" y="2765302"/>
              <a:ext cx="1296670" cy="690880"/>
              <a:chOff x="7451725" y="1844675"/>
              <a:chExt cx="1620838" cy="863600"/>
            </a:xfrm>
          </p:grpSpPr>
          <p:sp>
            <p:nvSpPr>
              <p:cNvPr id="180" name="Rectangle 59">
                <a:extLst>
                  <a:ext uri="{FF2B5EF4-FFF2-40B4-BE49-F238E27FC236}">
                    <a16:creationId xmlns:a16="http://schemas.microsoft.com/office/drawing/2014/main" id="{F790F1FC-3F8B-450A-941A-B71912479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0</a:t>
                </a:r>
              </a:p>
            </p:txBody>
          </p:sp>
          <p:sp>
            <p:nvSpPr>
              <p:cNvPr id="181" name="Rectangle 60">
                <a:extLst>
                  <a:ext uri="{FF2B5EF4-FFF2-40B4-BE49-F238E27FC236}">
                    <a16:creationId xmlns:a16="http://schemas.microsoft.com/office/drawing/2014/main" id="{2FBB7CAD-ABDF-40ED-942F-2DE576926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9306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82" name="Rectangle 61">
                <a:extLst>
                  <a:ext uri="{FF2B5EF4-FFF2-40B4-BE49-F238E27FC236}">
                    <a16:creationId xmlns:a16="http://schemas.microsoft.com/office/drawing/2014/main" id="{530C451A-0B61-4072-8AB5-BDCDF46C5D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32813" y="184467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83" name="Rectangle 62">
                <a:extLst>
                  <a:ext uri="{FF2B5EF4-FFF2-40B4-BE49-F238E27FC236}">
                    <a16:creationId xmlns:a16="http://schemas.microsoft.com/office/drawing/2014/main" id="{AC8E6FD1-B05E-4DB5-8CED-DC3D65BA7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51725" y="2276475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sz="1000" b="1">
                  <a:solidFill>
                    <a:prstClr val="black"/>
                  </a:solidFill>
                </a:endParaRPr>
              </a:p>
            </p:txBody>
          </p:sp>
          <p:sp>
            <p:nvSpPr>
              <p:cNvPr id="184" name="Rectangle 63">
                <a:extLst>
                  <a:ext uri="{FF2B5EF4-FFF2-40B4-BE49-F238E27FC236}">
                    <a16:creationId xmlns:a16="http://schemas.microsoft.com/office/drawing/2014/main" id="{355FE308-8247-431D-A6FF-C6FCBEF4D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45475" y="2276475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162" name="组合 22">
              <a:extLst>
                <a:ext uri="{FF2B5EF4-FFF2-40B4-BE49-F238E27FC236}">
                  <a16:creationId xmlns:a16="http://schemas.microsoft.com/office/drawing/2014/main" id="{7DFBCAC3-42DF-43C5-8F4F-C997BACFA607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761388" y="4001973"/>
              <a:ext cx="1296670" cy="690880"/>
              <a:chOff x="5632450" y="3213100"/>
              <a:chExt cx="1620838" cy="863600"/>
            </a:xfrm>
          </p:grpSpPr>
          <p:sp>
            <p:nvSpPr>
              <p:cNvPr id="175" name="Rectangle 64">
                <a:extLst>
                  <a:ext uri="{FF2B5EF4-FFF2-40B4-BE49-F238E27FC236}">
                    <a16:creationId xmlns:a16="http://schemas.microsoft.com/office/drawing/2014/main" id="{52291681-C3E7-4E77-932B-AB8001AC5E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450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 dirty="0">
                    <a:solidFill>
                      <a:prstClr val="black"/>
                    </a:solidFill>
                  </a:rPr>
                  <a:t>1</a:t>
                </a:r>
              </a:p>
            </p:txBody>
          </p:sp>
          <p:sp>
            <p:nvSpPr>
              <p:cNvPr id="176" name="Rectangle 65">
                <a:extLst>
                  <a:ext uri="{FF2B5EF4-FFF2-40B4-BE49-F238E27FC236}">
                    <a16:creationId xmlns:a16="http://schemas.microsoft.com/office/drawing/2014/main" id="{A797D5E3-4C72-4BBF-B0D4-B01BAB2FF5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378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2</a:t>
                </a:r>
              </a:p>
            </p:txBody>
          </p:sp>
          <p:sp>
            <p:nvSpPr>
              <p:cNvPr id="177" name="Rectangle 66">
                <a:extLst>
                  <a:ext uri="{FF2B5EF4-FFF2-40B4-BE49-F238E27FC236}">
                    <a16:creationId xmlns:a16="http://schemas.microsoft.com/office/drawing/2014/main" id="{1065C596-8930-475D-A087-C005A157E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13538" y="3213100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sz="1000" b="1">
                    <a:solidFill>
                      <a:prstClr val="black"/>
                    </a:solidFill>
                  </a:rPr>
                  <a:t>3</a:t>
                </a:r>
              </a:p>
            </p:txBody>
          </p:sp>
          <p:sp>
            <p:nvSpPr>
              <p:cNvPr id="178" name="Rectangle 67">
                <a:extLst>
                  <a:ext uri="{FF2B5EF4-FFF2-40B4-BE49-F238E27FC236}">
                    <a16:creationId xmlns:a16="http://schemas.microsoft.com/office/drawing/2014/main" id="{1359D5C1-816D-42C5-9378-F595D5010A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2450" y="3644900"/>
                <a:ext cx="792162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179" name="Rectangle 68">
                <a:extLst>
                  <a:ext uri="{FF2B5EF4-FFF2-40B4-BE49-F238E27FC236}">
                    <a16:creationId xmlns:a16="http://schemas.microsoft.com/office/drawing/2014/main" id="{2A2B2119-5D7B-433F-B8AA-573452D0E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426200" y="3644900"/>
                <a:ext cx="827087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zh-CN" altLang="en-US" sz="1000" b="1" dirty="0">
                    <a:solidFill>
                      <a:prstClr val="black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∧</a:t>
                </a:r>
                <a:endParaRPr lang="zh-CN" altLang="zh-CN" sz="1000" b="1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63" name="直接箭头连接符 162">
              <a:extLst>
                <a:ext uri="{FF2B5EF4-FFF2-40B4-BE49-F238E27FC236}">
                  <a16:creationId xmlns:a16="http://schemas.microsoft.com/office/drawing/2014/main" id="{C78333ED-D0DC-4CA4-864A-A234C463AB85}"/>
                </a:ext>
              </a:extLst>
            </p:cNvPr>
            <p:cNvCxnSpPr/>
            <p:nvPr/>
          </p:nvCxnSpPr>
          <p:spPr>
            <a:xfrm flipV="1">
              <a:off x="3557596" y="3283462"/>
              <a:ext cx="406118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接箭头连接符 163">
              <a:extLst>
                <a:ext uri="{FF2B5EF4-FFF2-40B4-BE49-F238E27FC236}">
                  <a16:creationId xmlns:a16="http://schemas.microsoft.com/office/drawing/2014/main" id="{3EAC5C8D-9363-4C5C-AE1F-87AA05817558}"/>
                </a:ext>
              </a:extLst>
            </p:cNvPr>
            <p:cNvCxnSpPr/>
            <p:nvPr/>
          </p:nvCxnSpPr>
          <p:spPr>
            <a:xfrm flipV="1">
              <a:off x="1628770" y="3283462"/>
              <a:ext cx="950930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箭头连接符 164">
              <a:extLst>
                <a:ext uri="{FF2B5EF4-FFF2-40B4-BE49-F238E27FC236}">
                  <a16:creationId xmlns:a16="http://schemas.microsoft.com/office/drawing/2014/main" id="{86793344-5C36-408F-92A6-E4966C67B3F6}"/>
                </a:ext>
              </a:extLst>
            </p:cNvPr>
            <p:cNvCxnSpPr/>
            <p:nvPr/>
          </p:nvCxnSpPr>
          <p:spPr>
            <a:xfrm flipV="1">
              <a:off x="1628770" y="4520133"/>
              <a:ext cx="413261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箭头连接符 165">
              <a:extLst>
                <a:ext uri="{FF2B5EF4-FFF2-40B4-BE49-F238E27FC236}">
                  <a16:creationId xmlns:a16="http://schemas.microsoft.com/office/drawing/2014/main" id="{0AAC0CD7-1F0B-438D-B10E-F0E4FDFFC97C}"/>
                </a:ext>
              </a:extLst>
            </p:cNvPr>
            <p:cNvCxnSpPr/>
            <p:nvPr/>
          </p:nvCxnSpPr>
          <p:spPr>
            <a:xfrm flipV="1">
              <a:off x="1700208" y="5698054"/>
              <a:ext cx="5918568" cy="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Rectangle 13">
              <a:extLst>
                <a:ext uri="{FF2B5EF4-FFF2-40B4-BE49-F238E27FC236}">
                  <a16:creationId xmlns:a16="http://schemas.microsoft.com/office/drawing/2014/main" id="{3FF48932-8340-4317-A4C3-062FD852B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025" y="1784036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47715E9C-3D4B-4B61-BF54-D19DDE04EE0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522405" y="2348872"/>
              <a:ext cx="785819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EEDBDE6C-0B15-43D0-A158-A6414F3390B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986620" y="4241980"/>
              <a:ext cx="1857387" cy="1588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25FE83F8-BC1E-484C-8637-E8FBC4C496C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73888" y="3005402"/>
              <a:ext cx="2015999" cy="920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直接箭头连接符 170">
              <a:extLst>
                <a:ext uri="{FF2B5EF4-FFF2-40B4-BE49-F238E27FC236}">
                  <a16:creationId xmlns:a16="http://schemas.microsoft.com/office/drawing/2014/main" id="{99E4F899-70D9-4D1F-8BBC-67700CD3B7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354410" y="2347932"/>
              <a:ext cx="834739" cy="0"/>
            </a:xfrm>
            <a:prstGeom prst="straightConnector1">
              <a:avLst/>
            </a:prstGeom>
            <a:ln w="28575">
              <a:solidFill>
                <a:srgbClr val="0A0A0E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Rectangle 13">
              <a:extLst>
                <a:ext uri="{FF2B5EF4-FFF2-40B4-BE49-F238E27FC236}">
                  <a16:creationId xmlns:a16="http://schemas.microsoft.com/office/drawing/2014/main" id="{63681C2C-686F-472C-9999-E791930B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62949" y="1784036"/>
              <a:ext cx="159844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1000" b="1" dirty="0">
                  <a:solidFill>
                    <a:prstClr val="black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∧</a:t>
              </a:r>
              <a:endParaRPr lang="zh-CN" altLang="zh-CN" sz="1000" b="1" dirty="0">
                <a:solidFill>
                  <a:prstClr val="black"/>
                </a:solidFill>
              </a:endParaRPr>
            </a:p>
          </p:txBody>
        </p:sp>
        <p:sp>
          <p:nvSpPr>
            <p:cNvPr id="173" name="Rectangle 13">
              <a:extLst>
                <a:ext uri="{FF2B5EF4-FFF2-40B4-BE49-F238E27FC236}">
                  <a16:creationId xmlns:a16="http://schemas.microsoft.com/office/drawing/2014/main" id="{57AAD9E6-7801-452F-9A7E-FBEBDEA067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2172" y="1784037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  <p:sp>
          <p:nvSpPr>
            <p:cNvPr id="174" name="Rectangle 13">
              <a:extLst>
                <a:ext uri="{FF2B5EF4-FFF2-40B4-BE49-F238E27FC236}">
                  <a16:creationId xmlns:a16="http://schemas.microsoft.com/office/drawing/2014/main" id="{C0957790-5143-4B75-B79A-C2FE66E079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2032" y="1784037"/>
              <a:ext cx="1579860" cy="34544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1000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5253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EEC5DA-5723-446E-B519-5F20B34CA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533400"/>
            <a:ext cx="11582400" cy="1371600"/>
          </a:xfrm>
        </p:spPr>
        <p:txBody>
          <a:bodyPr/>
          <a:lstStyle/>
          <a:p>
            <a:r>
              <a:rPr lang="zh-CN" altLang="en-US" sz="2400" dirty="0"/>
              <a:t>我们还可以将数组</a:t>
            </a:r>
            <a:r>
              <a:rPr lang="en-US" altLang="zh-CN" sz="2400" dirty="0" err="1"/>
              <a:t>A</a:t>
            </a:r>
            <a:r>
              <a:rPr lang="en-US" altLang="zh-CN" sz="2400" baseline="-25000" dirty="0" err="1"/>
              <a:t>m×n</a:t>
            </a:r>
            <a:r>
              <a:rPr lang="zh-CN" altLang="en-US" sz="2400" dirty="0"/>
              <a:t>看成另外一个线性表：</a:t>
            </a:r>
            <a:endParaRPr lang="en-US" altLang="zh-CN" sz="2400" dirty="0"/>
          </a:p>
          <a:p>
            <a:r>
              <a:rPr lang="en-US" altLang="zh-CN" sz="2400" dirty="0"/>
              <a:t>B=(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2</a:t>
            </a:r>
            <a:r>
              <a:rPr lang="zh-CN" altLang="en-US" sz="1600" baseline="-25000" dirty="0"/>
              <a:t>，</a:t>
            </a:r>
            <a:r>
              <a:rPr lang="en-US" altLang="zh-CN" sz="1600" dirty="0">
                <a:ea typeface="黑体" panose="02010609060101010101" pitchFamily="49" charset="-122"/>
              </a:rPr>
              <a:t>…, 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1600" baseline="-25000" dirty="0"/>
              <a:t>，</a:t>
            </a:r>
            <a:r>
              <a:rPr lang="en-US" altLang="zh-CN" sz="1600" dirty="0">
                <a:ea typeface="黑体" panose="02010609060101010101" pitchFamily="49" charset="-122"/>
              </a:rPr>
              <a:t>…,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>
                <a:ea typeface="黑体" panose="02010609060101010101" pitchFamily="49" charset="-122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，其中</a:t>
            </a:r>
            <a:r>
              <a:rPr lang="en-US" altLang="zh-CN" sz="2400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ym typeface="Symbol" panose="05050102010706020507" pitchFamily="18" charset="2"/>
              </a:rPr>
              <a:t>≤i ≤m</a:t>
            </a:r>
            <a:r>
              <a:rPr lang="zh-CN" altLang="en-US" sz="2400" dirty="0">
                <a:sym typeface="Symbol" panose="05050102010706020507" pitchFamily="18" charset="2"/>
              </a:rPr>
              <a:t>）</a:t>
            </a:r>
            <a:r>
              <a:rPr lang="zh-CN" altLang="en-US" sz="2400" dirty="0">
                <a:solidFill>
                  <a:srgbClr val="00B050"/>
                </a:solidFill>
                <a:sym typeface="Symbol" panose="05050102010706020507" pitchFamily="18" charset="2"/>
              </a:rPr>
              <a:t>本身也是一个线性表</a:t>
            </a:r>
            <a:r>
              <a:rPr lang="zh-CN" altLang="en-US" sz="2400" dirty="0">
                <a:sym typeface="Symbol" panose="05050102010706020507" pitchFamily="18" charset="2"/>
              </a:rPr>
              <a:t>，称为</a:t>
            </a:r>
            <a:r>
              <a:rPr lang="zh-CN" altLang="en-US" sz="2400" dirty="0">
                <a:solidFill>
                  <a:srgbClr val="C00000"/>
                </a:solidFill>
                <a:sym typeface="Symbol" panose="05050102010706020507" pitchFamily="18" charset="2"/>
              </a:rPr>
              <a:t>行向量</a:t>
            </a:r>
            <a:endParaRPr lang="en-US" altLang="zh-CN" sz="2400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r>
              <a:rPr lang="zh-CN" altLang="en-US" sz="2400" dirty="0">
                <a:sym typeface="Symbol" panose="05050102010706020507" pitchFamily="18" charset="2"/>
              </a:rPr>
              <a:t>即：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</a:t>
            </a:r>
            <a:r>
              <a:rPr lang="en-US" altLang="zh-CN" sz="2400" baseline="-25000" dirty="0" err="1">
                <a:ea typeface="黑体" panose="02010609060101010101" pitchFamily="49" charset="-122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ea typeface="黑体" panose="02010609060101010101" pitchFamily="49" charset="-122"/>
                <a:sym typeface="Symbol" panose="05050102010706020507" pitchFamily="18" charset="2"/>
              </a:rPr>
              <a:t>= </a:t>
            </a:r>
            <a:r>
              <a:rPr lang="zh-CN" altLang="en-US" sz="2400" dirty="0">
                <a:ea typeface="黑体" panose="02010609060101010101" pitchFamily="49" charset="-122"/>
                <a:sym typeface="Symbol" panose="05050102010706020507" pitchFamily="18" charset="2"/>
              </a:rPr>
              <a:t>（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i1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i2</a:t>
            </a:r>
            <a:r>
              <a:rPr lang="zh-CN" altLang="en-US" sz="2400" baseline="-25000" dirty="0"/>
              <a:t>， 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ij</a:t>
            </a:r>
            <a:r>
              <a:rPr lang="en-US" altLang="zh-CN" sz="2400" baseline="-25000" dirty="0">
                <a:ea typeface="黑体" panose="02010609060101010101" pitchFamily="49" charset="-122"/>
              </a:rPr>
              <a:t> </a:t>
            </a:r>
            <a:r>
              <a:rPr lang="zh-CN" altLang="en-US" sz="2400" baseline="-25000" dirty="0">
                <a:ea typeface="黑体" panose="02010609060101010101" pitchFamily="49" charset="-122"/>
              </a:rPr>
              <a:t>，</a:t>
            </a:r>
            <a:r>
              <a:rPr lang="en-US" altLang="zh-CN" sz="2400" dirty="0">
                <a:ea typeface="黑体" panose="02010609060101010101" pitchFamily="49" charset="-122"/>
              </a:rPr>
              <a:t>…</a:t>
            </a:r>
            <a:r>
              <a:rPr lang="zh-CN" altLang="en-US" sz="2400" dirty="0">
                <a:ea typeface="黑体" panose="02010609060101010101" pitchFamily="49" charset="-122"/>
              </a:rPr>
              <a:t>，</a:t>
            </a:r>
            <a:r>
              <a:rPr lang="en-US" altLang="zh-CN" sz="2400" dirty="0" err="1">
                <a:ea typeface="黑体" panose="02010609060101010101" pitchFamily="49" charset="-122"/>
              </a:rPr>
              <a:t>a</a:t>
            </a:r>
            <a:r>
              <a:rPr lang="en-US" altLang="zh-CN" sz="2400" baseline="-25000" dirty="0" err="1">
                <a:ea typeface="黑体" panose="02010609060101010101" pitchFamily="49" charset="-122"/>
              </a:rPr>
              <a:t>in</a:t>
            </a:r>
            <a:r>
              <a:rPr lang="zh-CN" altLang="en-US" sz="2400" dirty="0">
                <a:ea typeface="黑体" panose="02010609060101010101" pitchFamily="49" charset="-122"/>
              </a:rPr>
              <a:t>）</a:t>
            </a:r>
            <a:endParaRPr lang="zh-CN" altLang="en-US" sz="2400" dirty="0"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endParaRPr lang="zh-CN" altLang="en-US" sz="2400" dirty="0"/>
          </a:p>
          <a:p>
            <a:endParaRPr lang="zh-CN" altLang="en-US" sz="24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DA0F3CE4-DD71-42FD-87FE-072AFC64BB1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971800"/>
            <a:ext cx="6324600" cy="3276602"/>
            <a:chOff x="576" y="1920"/>
            <a:chExt cx="3984" cy="2064"/>
          </a:xfrm>
        </p:grpSpPr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EA74B7C-7CB2-4DDD-9C29-005B82CE0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6" y="1920"/>
              <a:ext cx="162" cy="2064"/>
            </a:xfrm>
            <a:prstGeom prst="leftBracket">
              <a:avLst>
                <a:gd name="adj" fmla="val 2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" name="Text Box 6">
              <a:extLst>
                <a:ext uri="{FF2B5EF4-FFF2-40B4-BE49-F238E27FC236}">
                  <a16:creationId xmlns:a16="http://schemas.microsoft.com/office/drawing/2014/main" id="{1A9F70A3-B84E-468C-9B04-C6CE6EC121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688"/>
              <a:ext cx="72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600" b="1" dirty="0" err="1"/>
                <a:t>A</a:t>
              </a:r>
              <a:r>
                <a:rPr lang="en-US" altLang="zh-CN" sz="2600" b="1" baseline="-25000" dirty="0" err="1"/>
                <a:t>m×n</a:t>
              </a:r>
              <a:r>
                <a:rPr lang="en-US" altLang="zh-CN" sz="2600" b="1" dirty="0"/>
                <a:t>=</a:t>
              </a:r>
              <a:endParaRPr lang="en-US" altLang="zh-CN" sz="2600" b="1" baseline="-25000" dirty="0"/>
            </a:p>
          </p:txBody>
        </p:sp>
        <p:sp>
          <p:nvSpPr>
            <p:cNvPr id="7" name="Text Box 7">
              <a:extLst>
                <a:ext uri="{FF2B5EF4-FFF2-40B4-BE49-F238E27FC236}">
                  <a16:creationId xmlns:a16="http://schemas.microsoft.com/office/drawing/2014/main" id="{5C0D3027-066C-4306-B1E3-28E28BD043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8" y="2016"/>
              <a:ext cx="3006" cy="18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11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12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1n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21</a:t>
              </a:r>
              <a:r>
                <a:rPr lang="en-US" altLang="zh-CN" sz="2200" b="1" dirty="0"/>
                <a:t>     a</a:t>
              </a:r>
              <a:r>
                <a:rPr lang="en-US" altLang="zh-CN" sz="2200" b="1" baseline="-25000" dirty="0"/>
                <a:t>22 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2j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a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2n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solidFill>
                    <a:srgbClr val="00B050"/>
                  </a:solidFill>
                </a:rPr>
                <a:t>a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i1</a:t>
              </a:r>
              <a:r>
                <a:rPr lang="en-US" altLang="zh-CN" sz="2200" b="1" dirty="0">
                  <a:solidFill>
                    <a:srgbClr val="00B050"/>
                  </a:solidFill>
                </a:rPr>
                <a:t>      a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i2           </a:t>
              </a:r>
              <a:r>
                <a:rPr lang="en-US" altLang="zh-CN" sz="2200" b="1" dirty="0">
                  <a:solidFill>
                    <a:srgbClr val="00B050"/>
                  </a:solidFill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ij</a:t>
              </a:r>
              <a:r>
                <a:rPr lang="en-US" altLang="zh-CN" sz="2200" b="1" baseline="-25000" dirty="0">
                  <a:solidFill>
                    <a:srgbClr val="00B050"/>
                  </a:solidFill>
                  <a:ea typeface="黑体" panose="02010609060101010101" pitchFamily="49" charset="-122"/>
                </a:rPr>
                <a:t>             </a:t>
              </a:r>
              <a:r>
                <a:rPr lang="en-US" altLang="zh-CN" sz="2200" b="1" baseline="-25000" dirty="0">
                  <a:solidFill>
                    <a:srgbClr val="00B050"/>
                  </a:solidFill>
                </a:rPr>
                <a:t> </a:t>
              </a:r>
              <a:r>
                <a:rPr lang="en-US" altLang="zh-CN" sz="2200" b="1" dirty="0">
                  <a:solidFill>
                    <a:srgbClr val="00B050"/>
                  </a:solidFill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solidFill>
                    <a:srgbClr val="00B050"/>
                  </a:solidFill>
                  <a:ea typeface="黑体" panose="02010609060101010101" pitchFamily="49" charset="-122"/>
                </a:rPr>
                <a:t>in</a:t>
              </a:r>
              <a:endParaRPr lang="en-US" altLang="zh-CN" sz="2200" b="1" baseline="-25000" dirty="0">
                <a:solidFill>
                  <a:srgbClr val="00B050"/>
                </a:solidFill>
                <a:ea typeface="黑体" panose="02010609060101010101" pitchFamily="49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>
                  <a:ea typeface="黑体" panose="02010609060101010101" pitchFamily="49" charset="-122"/>
                </a:rPr>
                <a:t>┇       ┇</a:t>
              </a:r>
              <a:endParaRPr lang="en-US" altLang="zh-CN" sz="2200" b="1" dirty="0"/>
            </a:p>
            <a:p>
              <a:pPr algn="l">
                <a:spcBef>
                  <a:spcPct val="50000"/>
                </a:spcBef>
              </a:pPr>
              <a:r>
                <a:rPr lang="en-US" altLang="zh-CN" sz="2200" b="1" dirty="0"/>
                <a:t>a</a:t>
              </a:r>
              <a:r>
                <a:rPr lang="en-US" altLang="zh-CN" sz="2200" b="1" baseline="-25000" dirty="0"/>
                <a:t>m1</a:t>
              </a:r>
              <a:r>
                <a:rPr lang="en-US" altLang="zh-CN" sz="2200" b="1" dirty="0"/>
                <a:t>    a</a:t>
              </a:r>
              <a:r>
                <a:rPr lang="en-US" altLang="zh-CN" sz="2200" b="1" baseline="-25000" dirty="0"/>
                <a:t>m2        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mj</a:t>
              </a:r>
              <a:r>
                <a:rPr lang="en-US" altLang="zh-CN" sz="2200" b="1" baseline="-25000" dirty="0">
                  <a:ea typeface="黑体" panose="02010609060101010101" pitchFamily="49" charset="-122"/>
                </a:rPr>
                <a:t>            </a:t>
              </a:r>
              <a:r>
                <a:rPr lang="en-US" altLang="zh-CN" sz="2200" b="1" baseline="-25000" dirty="0"/>
                <a:t> </a:t>
              </a:r>
              <a:r>
                <a:rPr lang="en-US" altLang="zh-CN" sz="2200" b="1" dirty="0">
                  <a:ea typeface="黑体" panose="02010609060101010101" pitchFamily="49" charset="-122"/>
                </a:rPr>
                <a:t>┅       </a:t>
              </a:r>
              <a:r>
                <a:rPr lang="en-US" altLang="zh-CN" sz="2200" b="1" dirty="0" err="1">
                  <a:ea typeface="黑体" panose="02010609060101010101" pitchFamily="49" charset="-122"/>
                </a:rPr>
                <a:t>a</a:t>
              </a:r>
              <a:r>
                <a:rPr lang="en-US" altLang="zh-CN" sz="2200" b="1" baseline="-25000" dirty="0" err="1">
                  <a:ea typeface="黑体" panose="02010609060101010101" pitchFamily="49" charset="-122"/>
                </a:rPr>
                <a:t>mn</a:t>
              </a:r>
              <a:endParaRPr lang="en-US" altLang="zh-CN" sz="2200" b="1" baseline="-25000" dirty="0">
                <a:ea typeface="黑体" panose="02010609060101010101" pitchFamily="49" charset="-122"/>
              </a:endParaRPr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16F2F031-ADF5-4541-8ED5-1CBEB3192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6" y="1920"/>
              <a:ext cx="144" cy="2064"/>
            </a:xfrm>
            <a:prstGeom prst="rightBracket">
              <a:avLst>
                <a:gd name="adj" fmla="val 258333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Text Box 16">
            <a:extLst>
              <a:ext uri="{FF2B5EF4-FFF2-40B4-BE49-F238E27FC236}">
                <a16:creationId xmlns:a16="http://schemas.microsoft.com/office/drawing/2014/main" id="{584A4898-02D6-4675-8997-B519DD7B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035343"/>
            <a:ext cx="533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b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>
                <a:solidFill>
                  <a:srgbClr val="FF0000"/>
                </a:solidFill>
              </a:rPr>
              <a:t>B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=</a:t>
            </a: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26C21638-1384-43F8-9455-BDAA83D6A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3124200"/>
            <a:ext cx="990600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1</a:t>
            </a: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2</a:t>
            </a: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i</a:t>
            </a:r>
            <a:endParaRPr lang="en-US" altLang="zh-CN" b="1" baseline="-25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┇</a:t>
            </a:r>
            <a:endParaRPr lang="en-US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  <a:p>
            <a:pPr algn="l">
              <a:spcBef>
                <a:spcPts val="1200"/>
              </a:spcBef>
            </a:pP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</a:t>
            </a:r>
            <a:r>
              <a:rPr lang="en-US" altLang="zh-CN" b="1" baseline="-25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m</a:t>
            </a:r>
            <a:endParaRPr lang="en-US" altLang="zh-CN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01DCB6B4-9A99-4467-BFCA-462A83B6CE80}"/>
              </a:ext>
            </a:extLst>
          </p:cNvPr>
          <p:cNvCxnSpPr/>
          <p:nvPr/>
        </p:nvCxnSpPr>
        <p:spPr bwMode="auto">
          <a:xfrm flipH="1">
            <a:off x="7086600" y="34290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FA517B4-CC43-445B-9590-4E6F9A018E18}"/>
              </a:ext>
            </a:extLst>
          </p:cNvPr>
          <p:cNvCxnSpPr/>
          <p:nvPr/>
        </p:nvCxnSpPr>
        <p:spPr bwMode="auto">
          <a:xfrm flipH="1">
            <a:off x="7086600" y="39624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CA62C4FE-D471-4A4D-9348-A20B7DAD85CD}"/>
              </a:ext>
            </a:extLst>
          </p:cNvPr>
          <p:cNvCxnSpPr/>
          <p:nvPr/>
        </p:nvCxnSpPr>
        <p:spPr bwMode="auto">
          <a:xfrm flipH="1">
            <a:off x="7086600" y="49530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F7041A4-8E22-4FA5-957E-181977EA2F9B}"/>
              </a:ext>
            </a:extLst>
          </p:cNvPr>
          <p:cNvCxnSpPr/>
          <p:nvPr/>
        </p:nvCxnSpPr>
        <p:spPr bwMode="auto">
          <a:xfrm flipH="1">
            <a:off x="7086600" y="5943600"/>
            <a:ext cx="457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111507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8677E-17BC-4F07-8843-AF3606577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  </a:t>
            </a:r>
            <a:r>
              <a:rPr lang="zh-CN" altLang="en-US" dirty="0"/>
              <a:t>广义表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69F993-C1F8-49BF-A4EF-28DCC2BB3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334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FF0000"/>
                </a:solidFill>
              </a:rPr>
              <a:t>广义表</a:t>
            </a:r>
            <a:r>
              <a:rPr lang="zh-CN" altLang="en-US" dirty="0"/>
              <a:t>是线性表的推广，是有限个元素的序列，其逻辑结构表示法：</a:t>
            </a:r>
            <a:endParaRPr lang="en-US" altLang="zh-CN" dirty="0"/>
          </a:p>
          <a:p>
            <a:pPr lvl="1">
              <a:spcBef>
                <a:spcPts val="0"/>
              </a:spcBef>
            </a:pPr>
            <a:r>
              <a:rPr lang="en-US" altLang="zh-CN" dirty="0"/>
              <a:t>GL = </a:t>
            </a:r>
            <a:r>
              <a:rPr lang="zh-CN" altLang="en-US" dirty="0"/>
              <a:t>（</a:t>
            </a:r>
            <a:r>
              <a:rPr lang="en-US" altLang="zh-CN" dirty="0">
                <a:highlight>
                  <a:srgbClr val="FFFF00"/>
                </a:highlight>
              </a:rPr>
              <a:t>d</a:t>
            </a:r>
            <a:r>
              <a:rPr lang="en-US" altLang="zh-CN" baseline="-25000" dirty="0">
                <a:highlight>
                  <a:srgbClr val="FFFF00"/>
                </a:highlight>
              </a:rPr>
              <a:t>1</a:t>
            </a:r>
            <a:r>
              <a:rPr lang="zh-CN" altLang="en-US" dirty="0"/>
              <a:t>，</a:t>
            </a:r>
            <a:r>
              <a:rPr lang="en-US" altLang="zh-CN" dirty="0">
                <a:highlight>
                  <a:srgbClr val="99FFCC"/>
                </a:highlight>
              </a:rPr>
              <a:t>d</a:t>
            </a:r>
            <a:r>
              <a:rPr lang="en-US" altLang="zh-CN" baseline="-25000" dirty="0">
                <a:highlight>
                  <a:srgbClr val="99FFCC"/>
                </a:highlight>
              </a:rPr>
              <a:t>2</a:t>
            </a:r>
            <a:r>
              <a:rPr lang="zh-CN" altLang="en-US" dirty="0">
                <a:highlight>
                  <a:srgbClr val="99FFCC"/>
                </a:highlight>
              </a:rPr>
              <a:t>，</a:t>
            </a:r>
            <a:r>
              <a:rPr lang="en-US" altLang="zh-CN" dirty="0">
                <a:highlight>
                  <a:srgbClr val="99FFCC"/>
                </a:highlight>
              </a:rPr>
              <a:t>d</a:t>
            </a:r>
            <a:r>
              <a:rPr lang="en-US" altLang="zh-CN" baseline="-25000" dirty="0">
                <a:highlight>
                  <a:srgbClr val="99FFCC"/>
                </a:highlight>
              </a:rPr>
              <a:t>3</a:t>
            </a:r>
            <a:r>
              <a:rPr lang="zh-CN" altLang="en-US" dirty="0">
                <a:highlight>
                  <a:srgbClr val="99FFCC"/>
                </a:highlight>
              </a:rPr>
              <a:t>，</a:t>
            </a:r>
            <a:r>
              <a:rPr lang="en-US" altLang="zh-CN" dirty="0">
                <a:highlight>
                  <a:srgbClr val="99FFCC"/>
                </a:highlight>
              </a:rPr>
              <a:t>…</a:t>
            </a:r>
            <a:r>
              <a:rPr lang="zh-CN" altLang="en-US" dirty="0">
                <a:highlight>
                  <a:srgbClr val="99FFCC"/>
                </a:highlight>
              </a:rPr>
              <a:t>，</a:t>
            </a:r>
            <a:r>
              <a:rPr lang="en-US" altLang="zh-CN" dirty="0">
                <a:highlight>
                  <a:srgbClr val="99FFCC"/>
                </a:highlight>
              </a:rPr>
              <a:t> d</a:t>
            </a:r>
            <a:r>
              <a:rPr lang="en-US" altLang="zh-CN" baseline="-25000" dirty="0">
                <a:highlight>
                  <a:srgbClr val="99FFCC"/>
                </a:highlight>
              </a:rPr>
              <a:t>i</a:t>
            </a:r>
            <a:r>
              <a:rPr lang="en-US" altLang="zh-CN" dirty="0">
                <a:highlight>
                  <a:srgbClr val="99FFCC"/>
                </a:highlight>
              </a:rPr>
              <a:t> …</a:t>
            </a:r>
            <a:r>
              <a:rPr lang="zh-CN" altLang="en-US" dirty="0">
                <a:highlight>
                  <a:srgbClr val="99FFCC"/>
                </a:highlight>
              </a:rPr>
              <a:t>， </a:t>
            </a:r>
            <a:r>
              <a:rPr lang="en-US" altLang="zh-CN" dirty="0" err="1">
                <a:highlight>
                  <a:srgbClr val="99FFCC"/>
                </a:highlight>
              </a:rPr>
              <a:t>d</a:t>
            </a:r>
            <a:r>
              <a:rPr lang="en-US" altLang="zh-CN" baseline="-25000" dirty="0" err="1">
                <a:solidFill>
                  <a:srgbClr val="00B050"/>
                </a:solidFill>
                <a:highlight>
                  <a:srgbClr val="99FFCC"/>
                </a:highlight>
              </a:rPr>
              <a:t>n</a:t>
            </a:r>
            <a:r>
              <a:rPr lang="zh-CN" altLang="en-US" dirty="0"/>
              <a:t>）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广义表中的</a:t>
            </a:r>
            <a:r>
              <a:rPr lang="en-US" altLang="zh-CN" dirty="0"/>
              <a:t>d</a:t>
            </a:r>
            <a:r>
              <a:rPr lang="en-US" altLang="zh-CN" sz="2400" baseline="-25000" dirty="0"/>
              <a:t>i</a:t>
            </a:r>
            <a:r>
              <a:rPr lang="zh-CN" altLang="en-US" dirty="0"/>
              <a:t>既可以是</a:t>
            </a:r>
            <a:r>
              <a:rPr lang="zh-CN" altLang="en-US" dirty="0">
                <a:solidFill>
                  <a:srgbClr val="FF0000"/>
                </a:solidFill>
              </a:rPr>
              <a:t>单个元素</a:t>
            </a:r>
            <a:r>
              <a:rPr lang="zh-CN" altLang="en-US" dirty="0"/>
              <a:t>，还可以是一个</a:t>
            </a:r>
            <a:r>
              <a:rPr lang="zh-CN" altLang="en-US" dirty="0">
                <a:solidFill>
                  <a:srgbClr val="FF0000"/>
                </a:solidFill>
              </a:rPr>
              <a:t>广义表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GL</a:t>
            </a:r>
            <a:r>
              <a:rPr lang="zh-CN" altLang="en-US" dirty="0"/>
              <a:t>是广义表的名字，通常用大写字母表示。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en-US" altLang="zh-CN" dirty="0"/>
              <a:t>n</a:t>
            </a:r>
            <a:r>
              <a:rPr lang="zh-CN" altLang="en-US" dirty="0"/>
              <a:t>是广义表的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若 </a:t>
            </a:r>
            <a:r>
              <a:rPr lang="en-US" altLang="zh-CN" dirty="0">
                <a:solidFill>
                  <a:srgbClr val="00B050"/>
                </a:solidFill>
              </a:rPr>
              <a:t>d</a:t>
            </a:r>
            <a:r>
              <a:rPr lang="en-US" altLang="zh-CN" baseline="-25000" dirty="0">
                <a:solidFill>
                  <a:srgbClr val="00B050"/>
                </a:solidFill>
              </a:rPr>
              <a:t>i</a:t>
            </a:r>
            <a:r>
              <a:rPr lang="zh-CN" altLang="en-US" dirty="0"/>
              <a:t>是一个</a:t>
            </a:r>
            <a:r>
              <a:rPr lang="zh-CN" altLang="en-US" dirty="0">
                <a:solidFill>
                  <a:srgbClr val="00B050"/>
                </a:solidFill>
              </a:rPr>
              <a:t>广义表</a:t>
            </a:r>
            <a:r>
              <a:rPr lang="zh-CN" altLang="en-US" dirty="0"/>
              <a:t>，则称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en-US" dirty="0"/>
              <a:t>是广义表</a:t>
            </a:r>
            <a:r>
              <a:rPr lang="en-US" altLang="zh-CN" dirty="0"/>
              <a:t>GL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子表</a:t>
            </a:r>
            <a:r>
              <a:rPr lang="zh-CN" altLang="en-US" dirty="0"/>
              <a:t>。 </a:t>
            </a:r>
            <a:endParaRPr lang="en-US" altLang="zh-CN" dirty="0"/>
          </a:p>
          <a:p>
            <a:pPr>
              <a:spcBef>
                <a:spcPts val="0"/>
              </a:spcBef>
            </a:pPr>
            <a:r>
              <a:rPr lang="zh-CN" altLang="en-US" dirty="0"/>
              <a:t>在</a:t>
            </a:r>
            <a:r>
              <a:rPr lang="en-US" altLang="zh-CN" dirty="0"/>
              <a:t>GL</a:t>
            </a:r>
            <a:r>
              <a:rPr lang="zh-CN" altLang="en-US" dirty="0"/>
              <a:t>中， 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en-US" dirty="0"/>
              <a:t>是</a:t>
            </a:r>
            <a:r>
              <a:rPr lang="en-US" altLang="zh-CN" dirty="0"/>
              <a:t>GL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表头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其余部分组成的表</a:t>
            </a: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en-US" altLang="zh-CN" baseline="-25000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en-US" altLang="zh-CN" baseline="-25000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 err="1"/>
              <a:t>d</a:t>
            </a:r>
            <a:r>
              <a:rPr lang="en-US" altLang="zh-CN" baseline="-25000" dirty="0" err="1"/>
              <a:t>n</a:t>
            </a:r>
            <a:r>
              <a:rPr lang="zh-CN" altLang="en-US" dirty="0"/>
              <a:t>）称为</a:t>
            </a:r>
            <a:r>
              <a:rPr lang="en-US" altLang="zh-CN" dirty="0"/>
              <a:t>GL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表尾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280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83C03-A83A-4E72-B756-0192FAF1F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576366-DB6C-4858-B116-D2F3CB1F5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D =</a:t>
            </a:r>
            <a:r>
              <a:rPr lang="zh-CN" altLang="en-US" sz="2400" dirty="0"/>
              <a:t>（） </a:t>
            </a:r>
            <a:r>
              <a:rPr lang="zh-CN" altLang="en-US" sz="2400" dirty="0">
                <a:solidFill>
                  <a:srgbClr val="00B050"/>
                </a:solidFill>
              </a:rPr>
              <a:t>空表</a:t>
            </a:r>
            <a:r>
              <a:rPr lang="zh-CN" altLang="en-US" sz="2400" dirty="0"/>
              <a:t>，其长度为零。</a:t>
            </a:r>
            <a:endParaRPr lang="en-US" altLang="zh-CN" sz="2400" dirty="0"/>
          </a:p>
          <a:p>
            <a:r>
              <a:rPr lang="en-US" altLang="zh-CN" sz="2400" dirty="0"/>
              <a:t>A = (a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(b</a:t>
            </a:r>
            <a:r>
              <a:rPr lang="zh-CN" altLang="en-US" sz="2400" dirty="0">
                <a:solidFill>
                  <a:srgbClr val="00B050"/>
                </a:solidFill>
              </a:rPr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c)</a:t>
            </a:r>
            <a:r>
              <a:rPr lang="en-US" altLang="zh-CN" sz="2400" dirty="0"/>
              <a:t>) </a:t>
            </a:r>
            <a:r>
              <a:rPr lang="zh-CN" altLang="en-US" sz="2400" dirty="0"/>
              <a:t>表</a:t>
            </a:r>
            <a:r>
              <a:rPr lang="zh-CN" altLang="en-US" sz="2400" dirty="0">
                <a:solidFill>
                  <a:srgbClr val="00B050"/>
                </a:solidFill>
              </a:rPr>
              <a:t>长度为</a:t>
            </a:r>
            <a:r>
              <a:rPr lang="en-US" altLang="zh-CN" sz="2400" dirty="0">
                <a:solidFill>
                  <a:srgbClr val="00B050"/>
                </a:solidFill>
              </a:rPr>
              <a:t>2</a:t>
            </a:r>
            <a:r>
              <a:rPr lang="zh-CN" altLang="en-US" sz="2400" dirty="0"/>
              <a:t>的广义表，其中第一个元素是</a:t>
            </a:r>
            <a:r>
              <a:rPr lang="zh-CN" altLang="en-US" sz="2400" dirty="0">
                <a:solidFill>
                  <a:srgbClr val="00B050"/>
                </a:solidFill>
              </a:rPr>
              <a:t>单个数据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zh-CN" altLang="en-US" sz="2400" dirty="0"/>
              <a:t>，第二个元素是一个</a:t>
            </a:r>
            <a:r>
              <a:rPr lang="zh-CN" altLang="en-US" sz="2400" dirty="0">
                <a:solidFill>
                  <a:srgbClr val="00B050"/>
                </a:solidFill>
              </a:rPr>
              <a:t>子表</a:t>
            </a:r>
            <a:r>
              <a:rPr lang="zh-CN" altLang="en-US" sz="2400" dirty="0"/>
              <a:t>（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）。</a:t>
            </a:r>
            <a:endParaRPr lang="en-US" altLang="zh-CN" sz="2400" dirty="0"/>
          </a:p>
          <a:p>
            <a:pPr lvl="1"/>
            <a:r>
              <a:rPr lang="en-US" altLang="zh-CN" dirty="0"/>
              <a:t>head(A)=a </a:t>
            </a:r>
            <a:r>
              <a:rPr lang="zh-CN" altLang="en-US" dirty="0"/>
              <a:t>，表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表头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</a:p>
          <a:p>
            <a:pPr lvl="1"/>
            <a:r>
              <a:rPr lang="en-US" altLang="zh-CN" dirty="0"/>
              <a:t>tail(A)=((b</a:t>
            </a:r>
            <a:r>
              <a:rPr lang="zh-CN" altLang="en-US" dirty="0"/>
              <a:t>，</a:t>
            </a:r>
            <a:r>
              <a:rPr lang="en-US" altLang="zh-CN" dirty="0"/>
              <a:t>c)) </a:t>
            </a:r>
            <a:r>
              <a:rPr lang="zh-CN" altLang="en-US" dirty="0"/>
              <a:t>，表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0B050"/>
                </a:solidFill>
              </a:rPr>
              <a:t>表尾</a:t>
            </a:r>
            <a:r>
              <a:rPr lang="zh-CN" altLang="en-US" dirty="0"/>
              <a:t>是</a:t>
            </a:r>
            <a:r>
              <a:rPr lang="en-US" altLang="zh-CN" dirty="0"/>
              <a:t>((b</a:t>
            </a:r>
            <a:r>
              <a:rPr lang="zh-CN" altLang="en-US" dirty="0"/>
              <a:t>，</a:t>
            </a:r>
            <a:r>
              <a:rPr lang="en-US" altLang="zh-CN" dirty="0"/>
              <a:t>c)) </a:t>
            </a:r>
            <a:r>
              <a:rPr lang="zh-CN" altLang="en-US" dirty="0"/>
              <a:t>。</a:t>
            </a:r>
          </a:p>
          <a:p>
            <a:r>
              <a:rPr lang="en-US" altLang="zh-CN" sz="2400" dirty="0"/>
              <a:t>B=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D</a:t>
            </a:r>
            <a:r>
              <a:rPr lang="zh-CN" altLang="en-US" sz="2400" dirty="0"/>
              <a:t>）长度为</a:t>
            </a:r>
            <a:r>
              <a:rPr lang="en-US" altLang="zh-CN" sz="2400" dirty="0"/>
              <a:t>3</a:t>
            </a:r>
            <a:r>
              <a:rPr lang="zh-CN" altLang="en-US" sz="2400" dirty="0"/>
              <a:t>的广义表，其前两个元素为表</a:t>
            </a:r>
            <a:r>
              <a:rPr lang="en-US" altLang="zh-CN" sz="2400" dirty="0"/>
              <a:t>A</a:t>
            </a:r>
            <a:r>
              <a:rPr lang="zh-CN" altLang="en-US" sz="2400" dirty="0"/>
              <a:t>，第三个元素为</a:t>
            </a:r>
            <a:r>
              <a:rPr lang="zh-CN" altLang="en-US" sz="2400" dirty="0">
                <a:solidFill>
                  <a:srgbClr val="00B050"/>
                </a:solidFill>
              </a:rPr>
              <a:t>空表</a:t>
            </a:r>
            <a:r>
              <a:rPr lang="en-US" altLang="zh-CN" sz="2400" dirty="0">
                <a:solidFill>
                  <a:srgbClr val="00B050"/>
                </a:solidFill>
              </a:rPr>
              <a:t>D</a:t>
            </a:r>
            <a:r>
              <a:rPr lang="zh-CN" altLang="en-US" sz="2400" dirty="0"/>
              <a:t>。</a:t>
            </a:r>
          </a:p>
          <a:p>
            <a:r>
              <a:rPr lang="en-US" altLang="zh-CN" sz="2400" dirty="0">
                <a:solidFill>
                  <a:srgbClr val="00B050"/>
                </a:solidFill>
              </a:rPr>
              <a:t>C</a:t>
            </a:r>
            <a:r>
              <a:rPr lang="en-US" altLang="zh-CN" sz="2400" dirty="0"/>
              <a:t>=</a:t>
            </a:r>
            <a:r>
              <a:rPr lang="zh-CN" altLang="en-US" sz="2400" dirty="0"/>
              <a:t>（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rgbClr val="00B050"/>
                </a:solidFill>
              </a:rPr>
              <a:t>C</a:t>
            </a:r>
            <a:r>
              <a:rPr lang="zh-CN" altLang="en-US" sz="2400" dirty="0"/>
              <a:t>） 长度为</a:t>
            </a:r>
            <a:r>
              <a:rPr lang="en-US" altLang="zh-CN" sz="2400" dirty="0"/>
              <a:t>2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50"/>
                </a:solidFill>
              </a:rPr>
              <a:t>递归定义</a:t>
            </a:r>
            <a:r>
              <a:rPr lang="zh-CN" altLang="en-US" sz="2400" dirty="0"/>
              <a:t>的广义表，</a:t>
            </a:r>
            <a:r>
              <a:rPr lang="en-US" altLang="zh-CN" sz="2400" dirty="0"/>
              <a:t>C</a:t>
            </a:r>
            <a:r>
              <a:rPr lang="zh-CN" altLang="en-US" sz="2400" dirty="0"/>
              <a:t>相当于无穷表</a:t>
            </a:r>
            <a:r>
              <a:rPr lang="en-US" altLang="zh-CN" sz="2400" dirty="0"/>
              <a:t>C=</a:t>
            </a:r>
            <a:r>
              <a:rPr lang="zh-CN" altLang="en-US" sz="2400" dirty="0">
                <a:solidFill>
                  <a:srgbClr val="00B050"/>
                </a:solidFill>
              </a:rPr>
              <a:t>（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zh-CN" altLang="en-US" sz="2400" dirty="0">
                <a:solidFill>
                  <a:srgbClr val="00B050"/>
                </a:solidFill>
              </a:rPr>
              <a:t>，（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zh-CN" altLang="en-US" sz="2400" dirty="0">
                <a:solidFill>
                  <a:srgbClr val="00B050"/>
                </a:solidFill>
              </a:rPr>
              <a:t>，（</a:t>
            </a:r>
            <a:r>
              <a:rPr lang="en-US" altLang="zh-CN" sz="2400" dirty="0">
                <a:solidFill>
                  <a:srgbClr val="00B050"/>
                </a:solidFill>
              </a:rPr>
              <a:t>a</a:t>
            </a:r>
            <a:r>
              <a:rPr lang="zh-CN" altLang="en-US" sz="2400" dirty="0">
                <a:solidFill>
                  <a:srgbClr val="00B050"/>
                </a:solidFill>
              </a:rPr>
              <a:t>，（</a:t>
            </a:r>
            <a:r>
              <a:rPr lang="en-US" altLang="zh-CN" sz="2400" dirty="0">
                <a:solidFill>
                  <a:srgbClr val="00B050"/>
                </a:solidFill>
              </a:rPr>
              <a:t>…</a:t>
            </a:r>
            <a:r>
              <a:rPr lang="zh-CN" altLang="en-US" sz="2400" dirty="0">
                <a:solidFill>
                  <a:srgbClr val="00B050"/>
                </a:solidFill>
              </a:rPr>
              <a:t>））））</a:t>
            </a:r>
            <a:r>
              <a:rPr lang="zh-CN" altLang="en-US" sz="2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8771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80B70-6125-4653-997E-7CA04535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广义表的概念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E9E3EB-BE0F-46B9-84C3-9D3CDD21D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广义表的</a:t>
            </a:r>
            <a:r>
              <a:rPr lang="zh-CN" altLang="en-US" dirty="0">
                <a:solidFill>
                  <a:srgbClr val="00B050"/>
                </a:solidFill>
              </a:rPr>
              <a:t>元素</a:t>
            </a:r>
            <a:r>
              <a:rPr lang="zh-CN" altLang="en-US" dirty="0"/>
              <a:t>可以是</a:t>
            </a:r>
            <a:r>
              <a:rPr lang="zh-CN" altLang="en-US" dirty="0">
                <a:solidFill>
                  <a:srgbClr val="00B050"/>
                </a:solidFill>
              </a:rPr>
              <a:t>子表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00B050"/>
                </a:solidFill>
              </a:rPr>
              <a:t>子表</a:t>
            </a:r>
            <a:r>
              <a:rPr lang="zh-CN" altLang="en-US" dirty="0"/>
              <a:t>还可以是</a:t>
            </a:r>
            <a:r>
              <a:rPr lang="zh-CN" altLang="en-US" dirty="0">
                <a:solidFill>
                  <a:srgbClr val="00B050"/>
                </a:solidFill>
              </a:rPr>
              <a:t>子表</a:t>
            </a:r>
            <a:r>
              <a:rPr lang="en-US" altLang="zh-CN" dirty="0"/>
              <a:t>…</a:t>
            </a:r>
            <a:r>
              <a:rPr lang="zh-CN" altLang="en-US" dirty="0"/>
              <a:t>，由此，广义表是一个</a:t>
            </a:r>
            <a:r>
              <a:rPr lang="zh-CN" altLang="en-US" dirty="0">
                <a:solidFill>
                  <a:srgbClr val="00B050"/>
                </a:solidFill>
              </a:rPr>
              <a:t>多层的</a:t>
            </a:r>
            <a:r>
              <a:rPr lang="zh-CN" altLang="en-US" dirty="0"/>
              <a:t>结构。</a:t>
            </a:r>
            <a:endParaRPr lang="en-US" altLang="zh-CN" dirty="0"/>
          </a:p>
          <a:p>
            <a:r>
              <a:rPr lang="zh-CN" altLang="en-US" dirty="0"/>
              <a:t>广义表可以被其他广义表</a:t>
            </a:r>
            <a:r>
              <a:rPr lang="zh-CN" altLang="en-US" dirty="0">
                <a:solidFill>
                  <a:srgbClr val="00B050"/>
                </a:solidFill>
              </a:rPr>
              <a:t>共享</a:t>
            </a:r>
            <a:r>
              <a:rPr lang="zh-CN" altLang="en-US" dirty="0"/>
              <a:t>。如：广义表</a:t>
            </a:r>
            <a:r>
              <a:rPr lang="en-US" altLang="zh-CN" dirty="0"/>
              <a:t>B</a:t>
            </a:r>
            <a:r>
              <a:rPr lang="zh-CN" altLang="en-US" dirty="0"/>
              <a:t>就共享表</a:t>
            </a:r>
            <a:r>
              <a:rPr lang="en-US" altLang="zh-CN" dirty="0"/>
              <a:t>A</a:t>
            </a:r>
            <a:r>
              <a:rPr lang="zh-CN" altLang="en-US" dirty="0"/>
              <a:t>。在表</a:t>
            </a:r>
            <a:r>
              <a:rPr lang="en-US" altLang="zh-CN" dirty="0"/>
              <a:t>B</a:t>
            </a:r>
            <a:r>
              <a:rPr lang="zh-CN" altLang="en-US" dirty="0"/>
              <a:t>中不必列出表</a:t>
            </a:r>
            <a:r>
              <a:rPr lang="en-US" altLang="zh-CN" dirty="0"/>
              <a:t>A</a:t>
            </a:r>
            <a:r>
              <a:rPr lang="zh-CN" altLang="en-US" dirty="0"/>
              <a:t>的内容，只要通过</a:t>
            </a:r>
            <a:r>
              <a:rPr lang="zh-CN" altLang="en-US" dirty="0">
                <a:solidFill>
                  <a:srgbClr val="00B050"/>
                </a:solidFill>
              </a:rPr>
              <a:t>子表的名称</a:t>
            </a:r>
            <a:r>
              <a:rPr lang="zh-CN" altLang="en-US" dirty="0"/>
              <a:t>就可以</a:t>
            </a:r>
            <a:r>
              <a:rPr lang="zh-CN" altLang="en-US" dirty="0">
                <a:solidFill>
                  <a:srgbClr val="00B050"/>
                </a:solidFill>
              </a:rPr>
              <a:t>引用该表</a:t>
            </a:r>
            <a:r>
              <a:rPr lang="zh-CN" altLang="en-US" dirty="0"/>
              <a:t>。</a:t>
            </a:r>
            <a:r>
              <a:rPr lang="en-US" altLang="zh-CN" sz="2800" dirty="0"/>
              <a:t> B=</a:t>
            </a:r>
            <a:r>
              <a:rPr lang="zh-CN" altLang="en-US" sz="2800" dirty="0"/>
              <a:t>（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A</a:t>
            </a:r>
            <a:r>
              <a:rPr lang="zh-CN" altLang="en-US" sz="2800" dirty="0"/>
              <a:t>，</a:t>
            </a:r>
            <a:r>
              <a:rPr lang="en-US" altLang="zh-CN" sz="2800" dirty="0"/>
              <a:t>D</a:t>
            </a:r>
            <a:r>
              <a:rPr lang="zh-CN" altLang="en-US" sz="2800" dirty="0"/>
              <a:t>）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zh-CN" altLang="en-US" dirty="0"/>
              <a:t>广义表具有</a:t>
            </a:r>
            <a:r>
              <a:rPr lang="zh-CN" altLang="en-US" dirty="0">
                <a:solidFill>
                  <a:srgbClr val="00B050"/>
                </a:solidFill>
              </a:rPr>
              <a:t>递归性</a:t>
            </a:r>
            <a:r>
              <a:rPr lang="zh-CN" altLang="en-US" dirty="0"/>
              <a:t>，如广义表</a:t>
            </a:r>
            <a:r>
              <a:rPr lang="en-US" altLang="zh-CN" dirty="0"/>
              <a:t>C</a:t>
            </a:r>
            <a:r>
              <a:rPr lang="zh-CN" altLang="en-US" dirty="0"/>
              <a:t>。 </a:t>
            </a:r>
            <a:r>
              <a:rPr lang="en-US" altLang="zh-CN" sz="2800" dirty="0">
                <a:solidFill>
                  <a:srgbClr val="00B050"/>
                </a:solidFill>
              </a:rPr>
              <a:t>C</a:t>
            </a:r>
            <a:r>
              <a:rPr lang="en-US" altLang="zh-CN" sz="2800" dirty="0"/>
              <a:t>=</a:t>
            </a:r>
            <a:r>
              <a:rPr lang="zh-CN" altLang="en-US" sz="2800" dirty="0"/>
              <a:t>（</a:t>
            </a:r>
            <a:r>
              <a:rPr lang="en-US" altLang="zh-CN" sz="2800" dirty="0"/>
              <a:t>a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B050"/>
                </a:solidFill>
              </a:rPr>
              <a:t>C</a:t>
            </a:r>
            <a:r>
              <a:rPr lang="zh-CN" altLang="en-US" sz="2800" dirty="0"/>
              <a:t>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3202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2C1DC-C89B-4269-B482-6F615FCCF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广义表中有两类结点：</a:t>
            </a:r>
            <a:endParaRPr lang="en-US" altLang="zh-CN" dirty="0"/>
          </a:p>
          <a:p>
            <a:pPr lvl="1"/>
            <a:r>
              <a:rPr lang="zh-CN" altLang="en-US" dirty="0"/>
              <a:t>一类是单个</a:t>
            </a:r>
            <a:r>
              <a:rPr lang="zh-CN" altLang="en-US" dirty="0">
                <a:solidFill>
                  <a:srgbClr val="00B050"/>
                </a:solidFill>
              </a:rPr>
              <a:t>元素结点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原子结点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一类是</a:t>
            </a:r>
            <a:r>
              <a:rPr lang="zh-CN" altLang="en-US" dirty="0">
                <a:solidFill>
                  <a:srgbClr val="00B050"/>
                </a:solidFill>
              </a:rPr>
              <a:t>子表结点</a:t>
            </a:r>
            <a:r>
              <a:rPr lang="zh-CN" altLang="en-US" dirty="0"/>
              <a:t>，即</a:t>
            </a:r>
            <a:r>
              <a:rPr lang="zh-CN" altLang="en-US" dirty="0">
                <a:solidFill>
                  <a:srgbClr val="FF0000"/>
                </a:solidFill>
              </a:rPr>
              <a:t>表结点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任何一个非空的广义表都可以将其分解成</a:t>
            </a:r>
            <a:r>
              <a:rPr lang="zh-CN" altLang="en-US" dirty="0">
                <a:solidFill>
                  <a:srgbClr val="00B050"/>
                </a:solidFill>
              </a:rPr>
              <a:t>表头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0B050"/>
                </a:solidFill>
              </a:rPr>
              <a:t>表尾</a:t>
            </a:r>
            <a:r>
              <a:rPr lang="zh-CN" altLang="en-US" dirty="0"/>
              <a:t>两部分。</a:t>
            </a:r>
            <a:endParaRPr lang="en-US" altLang="zh-CN" dirty="0"/>
          </a:p>
          <a:p>
            <a:r>
              <a:rPr lang="zh-CN" altLang="en-US" dirty="0"/>
              <a:t>一个</a:t>
            </a:r>
            <a:r>
              <a:rPr lang="zh-CN" altLang="en-US" dirty="0">
                <a:solidFill>
                  <a:srgbClr val="FF0000"/>
                </a:solidFill>
              </a:rPr>
              <a:t>表结点</a:t>
            </a:r>
            <a:r>
              <a:rPr lang="zh-CN" altLang="en-US" dirty="0"/>
              <a:t>可由三个域构成：</a:t>
            </a:r>
            <a:r>
              <a:rPr lang="zh-CN" altLang="en-US" dirty="0">
                <a:solidFill>
                  <a:srgbClr val="FF0000"/>
                </a:solidFill>
              </a:rPr>
              <a:t>标志域</a:t>
            </a:r>
            <a:r>
              <a:rPr lang="en-US" altLang="zh-CN" dirty="0">
                <a:solidFill>
                  <a:srgbClr val="FF0000"/>
                </a:solidFill>
              </a:rPr>
              <a:t>tag</a:t>
            </a:r>
            <a:r>
              <a:rPr lang="zh-CN" altLang="en-US" dirty="0"/>
              <a:t>，指向</a:t>
            </a:r>
            <a:r>
              <a:rPr lang="zh-CN" altLang="en-US" dirty="0">
                <a:solidFill>
                  <a:srgbClr val="FF0000"/>
                </a:solidFill>
              </a:rPr>
              <a:t>表头的指针域</a:t>
            </a:r>
            <a:r>
              <a:rPr lang="zh-CN" altLang="en-US" dirty="0"/>
              <a:t>，指向</a:t>
            </a:r>
            <a:r>
              <a:rPr lang="zh-CN" altLang="en-US" dirty="0">
                <a:solidFill>
                  <a:srgbClr val="FF0000"/>
                </a:solidFill>
              </a:rPr>
              <a:t>表尾的指针域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rgbClr val="FF0000"/>
                </a:solidFill>
              </a:rPr>
              <a:t>原子结点</a:t>
            </a:r>
            <a:r>
              <a:rPr lang="zh-CN" altLang="en-US" dirty="0"/>
              <a:t>只需要两个域：</a:t>
            </a:r>
            <a:r>
              <a:rPr lang="zh-CN" altLang="en-US" dirty="0">
                <a:solidFill>
                  <a:srgbClr val="FF0000"/>
                </a:solidFill>
              </a:rPr>
              <a:t>标志域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值域</a:t>
            </a:r>
            <a:r>
              <a:rPr lang="zh-CN" altLang="en-US" dirty="0"/>
              <a:t>。 </a:t>
            </a:r>
          </a:p>
          <a:p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3F13561-FC1A-45C1-84B2-C88154CEB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5.4.1  </a:t>
            </a:r>
            <a:r>
              <a:rPr lang="zh-CN" altLang="en-US" dirty="0"/>
              <a:t>广义表的储存结构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3FE5FED2-C069-4DAD-AFFA-D37F05823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194348"/>
              </p:ext>
            </p:extLst>
          </p:nvPr>
        </p:nvGraphicFramePr>
        <p:xfrm>
          <a:off x="2161308" y="5063221"/>
          <a:ext cx="3020292" cy="40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64">
                  <a:extLst>
                    <a:ext uri="{9D8B030D-6E8A-4147-A177-3AD203B41FA5}">
                      <a16:colId xmlns:a16="http://schemas.microsoft.com/office/drawing/2014/main" val="3611870113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24838944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76618703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tag=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hp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>
                          <a:solidFill>
                            <a:srgbClr val="000066"/>
                          </a:solidFill>
                        </a:rPr>
                        <a:t>tp</a:t>
                      </a:r>
                      <a:endParaRPr lang="zh-CN" altLang="en-US" dirty="0">
                        <a:solidFill>
                          <a:srgbClr val="000066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403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129D6B5A-419E-446A-9537-7209CAB851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0252020"/>
              </p:ext>
            </p:extLst>
          </p:nvPr>
        </p:nvGraphicFramePr>
        <p:xfrm>
          <a:off x="7010400" y="5791200"/>
          <a:ext cx="2209800" cy="404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4900">
                  <a:extLst>
                    <a:ext uri="{9D8B030D-6E8A-4147-A177-3AD203B41FA5}">
                      <a16:colId xmlns:a16="http://schemas.microsoft.com/office/drawing/2014/main" val="3611870113"/>
                    </a:ext>
                  </a:extLst>
                </a:gridCol>
                <a:gridCol w="1104900">
                  <a:extLst>
                    <a:ext uri="{9D8B030D-6E8A-4147-A177-3AD203B41FA5}">
                      <a16:colId xmlns:a16="http://schemas.microsoft.com/office/drawing/2014/main" val="2324838944"/>
                    </a:ext>
                  </a:extLst>
                </a:gridCol>
              </a:tblGrid>
              <a:tr h="404706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66"/>
                          </a:solidFill>
                        </a:rPr>
                        <a:t>tag=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atom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0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5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65" name="Line 85">
            <a:extLst>
              <a:ext uri="{FF2B5EF4-FFF2-40B4-BE49-F238E27FC236}">
                <a16:creationId xmlns:a16="http://schemas.microsoft.com/office/drawing/2014/main" id="{825BBB10-AA12-45FF-B92E-7FD9B4BFE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69" name="Line 89">
            <a:extLst>
              <a:ext uri="{FF2B5EF4-FFF2-40B4-BE49-F238E27FC236}">
                <a16:creationId xmlns:a16="http://schemas.microsoft.com/office/drawing/2014/main" id="{D12ED361-3524-4C6F-BD8D-DC54A8D3E7D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2" name="Line 92">
            <a:extLst>
              <a:ext uri="{FF2B5EF4-FFF2-40B4-BE49-F238E27FC236}">
                <a16:creationId xmlns:a16="http://schemas.microsoft.com/office/drawing/2014/main" id="{907A068C-574B-4AB7-A6E0-1DF5CE169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1816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175" name="Line 95">
            <a:extLst>
              <a:ext uri="{FF2B5EF4-FFF2-40B4-BE49-F238E27FC236}">
                <a16:creationId xmlns:a16="http://schemas.microsoft.com/office/drawing/2014/main" id="{3E7568F8-2530-4535-B547-E1A763779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55165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6" name="Line 126">
            <a:extLst>
              <a:ext uri="{FF2B5EF4-FFF2-40B4-BE49-F238E27FC236}">
                <a16:creationId xmlns:a16="http://schemas.microsoft.com/office/drawing/2014/main" id="{1C9B2C1D-48C9-454F-B66E-4C8631FF33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495800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08" name="Line 128">
            <a:extLst>
              <a:ext uri="{FF2B5EF4-FFF2-40B4-BE49-F238E27FC236}">
                <a16:creationId xmlns:a16="http://schemas.microsoft.com/office/drawing/2014/main" id="{14F5DA10-213E-4189-938C-C7DBD5407F8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5650" y="4830763"/>
            <a:ext cx="69215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0" name="Line 130">
            <a:extLst>
              <a:ext uri="{FF2B5EF4-FFF2-40B4-BE49-F238E27FC236}">
                <a16:creationId xmlns:a16="http://schemas.microsoft.com/office/drawing/2014/main" id="{6EA9B9BC-AF85-4324-98C8-A9A3B97DC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495800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12" name="Line 132">
            <a:extLst>
              <a:ext uri="{FF2B5EF4-FFF2-40B4-BE49-F238E27FC236}">
                <a16:creationId xmlns:a16="http://schemas.microsoft.com/office/drawing/2014/main" id="{C8F89519-5592-4CD4-B07E-4D02639F8942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830763"/>
            <a:ext cx="6096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0" name="Line 160">
            <a:extLst>
              <a:ext uri="{FF2B5EF4-FFF2-40B4-BE49-F238E27FC236}">
                <a16:creationId xmlns:a16="http://schemas.microsoft.com/office/drawing/2014/main" id="{B5603585-C602-4EDE-8415-1685277729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5791200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42" name="Line 162">
            <a:extLst>
              <a:ext uri="{FF2B5EF4-FFF2-40B4-BE49-F238E27FC236}">
                <a16:creationId xmlns:a16="http://schemas.microsoft.com/office/drawing/2014/main" id="{19730F9E-2B72-4065-80F4-2349BCDA45A3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1" y="6126163"/>
            <a:ext cx="366713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4" name="Line 214">
            <a:extLst>
              <a:ext uri="{FF2B5EF4-FFF2-40B4-BE49-F238E27FC236}">
                <a16:creationId xmlns:a16="http://schemas.microsoft.com/office/drawing/2014/main" id="{61CF72A0-F062-4CBB-B426-D69C2195245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6" name="Line 216">
            <a:extLst>
              <a:ext uri="{FF2B5EF4-FFF2-40B4-BE49-F238E27FC236}">
                <a16:creationId xmlns:a16="http://schemas.microsoft.com/office/drawing/2014/main" id="{5CF02F94-8E72-4895-A2FB-84F621188A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298" name="Line 218">
            <a:extLst>
              <a:ext uri="{FF2B5EF4-FFF2-40B4-BE49-F238E27FC236}">
                <a16:creationId xmlns:a16="http://schemas.microsoft.com/office/drawing/2014/main" id="{ACE0400A-7E97-4FD6-B8AD-F996DCFB318C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3962400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300" name="Line 220">
            <a:extLst>
              <a:ext uri="{FF2B5EF4-FFF2-40B4-BE49-F238E27FC236}">
                <a16:creationId xmlns:a16="http://schemas.microsoft.com/office/drawing/2014/main" id="{0730E40F-FE31-4579-8FBB-9B2291D16B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881689" y="4297363"/>
            <a:ext cx="339725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6379" name="Group 299">
            <a:extLst>
              <a:ext uri="{FF2B5EF4-FFF2-40B4-BE49-F238E27FC236}">
                <a16:creationId xmlns:a16="http://schemas.microsoft.com/office/drawing/2014/main" id="{F32D545E-ED93-46C1-A996-C59A9044740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3400" y="1506147"/>
            <a:ext cx="6860448" cy="4912505"/>
            <a:chOff x="672" y="2064"/>
            <a:chExt cx="2976" cy="2131"/>
          </a:xfrm>
        </p:grpSpPr>
        <p:sp>
          <p:nvSpPr>
            <p:cNvPr id="46120" name="Rectangle 40">
              <a:extLst>
                <a:ext uri="{FF2B5EF4-FFF2-40B4-BE49-F238E27FC236}">
                  <a16:creationId xmlns:a16="http://schemas.microsoft.com/office/drawing/2014/main" id="{8E3BE9CC-45C5-4728-978D-B0BD4D176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6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  <a:endParaRPr lang="en-US" altLang="zh-CN" sz="2400" b="1"/>
            </a:p>
          </p:txBody>
        </p:sp>
        <p:sp>
          <p:nvSpPr>
            <p:cNvPr id="46121" name="Line 41">
              <a:extLst>
                <a:ext uri="{FF2B5EF4-FFF2-40B4-BE49-F238E27FC236}">
                  <a16:creationId xmlns:a16="http://schemas.microsoft.com/office/drawing/2014/main" id="{2BBE9AB1-315A-4644-827D-5B4B6C8F7D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2" name="Line 42">
              <a:extLst>
                <a:ext uri="{FF2B5EF4-FFF2-40B4-BE49-F238E27FC236}">
                  <a16:creationId xmlns:a16="http://schemas.microsoft.com/office/drawing/2014/main" id="{ED952781-C98A-4D1D-87B9-B2A164B585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275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3" name="Line 43">
              <a:extLst>
                <a:ext uri="{FF2B5EF4-FFF2-40B4-BE49-F238E27FC236}">
                  <a16:creationId xmlns:a16="http://schemas.microsoft.com/office/drawing/2014/main" id="{D192E883-B2D5-4C5D-834F-66DBDC9E8E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24" name="Line 44">
              <a:extLst>
                <a:ext uri="{FF2B5EF4-FFF2-40B4-BE49-F238E27FC236}">
                  <a16:creationId xmlns:a16="http://schemas.microsoft.com/office/drawing/2014/main" id="{C172DAD3-0257-4268-B1B0-87EA5CA2BF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0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33" name="Text Box 53">
              <a:extLst>
                <a:ext uri="{FF2B5EF4-FFF2-40B4-BE49-F238E27FC236}">
                  <a16:creationId xmlns:a16="http://schemas.microsoft.com/office/drawing/2014/main" id="{90093579-1996-4484-9AE0-91836D657B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064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D</a:t>
              </a:r>
            </a:p>
          </p:txBody>
        </p:sp>
        <p:sp>
          <p:nvSpPr>
            <p:cNvPr id="46145" name="Rectangle 65">
              <a:extLst>
                <a:ext uri="{FF2B5EF4-FFF2-40B4-BE49-F238E27FC236}">
                  <a16:creationId xmlns:a16="http://schemas.microsoft.com/office/drawing/2014/main" id="{D1DF01C6-02E7-4D60-9682-1095A57C2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highlight>
                    <a:srgbClr val="FFFF00"/>
                  </a:highlight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144" name="Rectangle 64">
              <a:extLst>
                <a:ext uri="{FF2B5EF4-FFF2-40B4-BE49-F238E27FC236}">
                  <a16:creationId xmlns:a16="http://schemas.microsoft.com/office/drawing/2014/main" id="{02291A55-35D0-4912-A21E-512D3FB2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highlight>
                    <a:srgbClr val="FFFF00"/>
                  </a:highlight>
                  <a:sym typeface="Symbol" panose="05050102010706020507" pitchFamily="18" charset="2"/>
                </a:rPr>
                <a:t></a:t>
              </a:r>
              <a:endParaRPr lang="en-US" altLang="zh-CN" sz="2400" b="1" dirty="0">
                <a:highlight>
                  <a:srgbClr val="FFFF00"/>
                </a:highlight>
              </a:endParaRPr>
            </a:p>
          </p:txBody>
        </p:sp>
        <p:sp>
          <p:nvSpPr>
            <p:cNvPr id="46143" name="Rectangle 63">
              <a:extLst>
                <a:ext uri="{FF2B5EF4-FFF2-40B4-BE49-F238E27FC236}">
                  <a16:creationId xmlns:a16="http://schemas.microsoft.com/office/drawing/2014/main" id="{60671106-BE94-425A-85C3-816BE1EE7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1</a:t>
              </a:r>
            </a:p>
          </p:txBody>
        </p:sp>
        <p:sp>
          <p:nvSpPr>
            <p:cNvPr id="46142" name="Rectangle 62">
              <a:extLst>
                <a:ext uri="{FF2B5EF4-FFF2-40B4-BE49-F238E27FC236}">
                  <a16:creationId xmlns:a16="http://schemas.microsoft.com/office/drawing/2014/main" id="{80D31BB8-1ED9-497B-BCA5-A7718D60A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41" name="Rectangle 61">
              <a:extLst>
                <a:ext uri="{FF2B5EF4-FFF2-40B4-BE49-F238E27FC236}">
                  <a16:creationId xmlns:a16="http://schemas.microsoft.com/office/drawing/2014/main" id="{F18256AC-D15D-4689-80CB-39F655EE6B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40" name="Rectangle 60">
              <a:extLst>
                <a:ext uri="{FF2B5EF4-FFF2-40B4-BE49-F238E27FC236}">
                  <a16:creationId xmlns:a16="http://schemas.microsoft.com/office/drawing/2014/main" id="{29DC9614-86A3-4D14-84E7-688862C48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9" name="Rectangle 59">
              <a:extLst>
                <a:ext uri="{FF2B5EF4-FFF2-40B4-BE49-F238E27FC236}">
                  <a16:creationId xmlns:a16="http://schemas.microsoft.com/office/drawing/2014/main" id="{BF4E1FAF-DB87-409C-B934-9B2B27F31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138" name="Rectangle 58">
              <a:extLst>
                <a:ext uri="{FF2B5EF4-FFF2-40B4-BE49-F238E27FC236}">
                  <a16:creationId xmlns:a16="http://schemas.microsoft.com/office/drawing/2014/main" id="{F4C0B233-5749-4E75-8393-917EE67B06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7" name="Rectangle 57">
              <a:extLst>
                <a:ext uri="{FF2B5EF4-FFF2-40B4-BE49-F238E27FC236}">
                  <a16:creationId xmlns:a16="http://schemas.microsoft.com/office/drawing/2014/main" id="{DD4A6AD4-B4AC-4702-B467-BFB628E12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264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6" name="Rectangle 56">
              <a:extLst>
                <a:ext uri="{FF2B5EF4-FFF2-40B4-BE49-F238E27FC236}">
                  <a16:creationId xmlns:a16="http://schemas.microsoft.com/office/drawing/2014/main" id="{28847A47-931A-45E2-A71C-8442BE4DB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35" name="Rectangle 55">
              <a:extLst>
                <a:ext uri="{FF2B5EF4-FFF2-40B4-BE49-F238E27FC236}">
                  <a16:creationId xmlns:a16="http://schemas.microsoft.com/office/drawing/2014/main" id="{707BB549-C24B-4A26-B84E-111B6B4D0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26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146" name="Line 66">
              <a:extLst>
                <a:ext uri="{FF2B5EF4-FFF2-40B4-BE49-F238E27FC236}">
                  <a16:creationId xmlns:a16="http://schemas.microsoft.com/office/drawing/2014/main" id="{E81EB509-E995-4F01-A84E-8C6F141F27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7" name="Line 67">
              <a:extLst>
                <a:ext uri="{FF2B5EF4-FFF2-40B4-BE49-F238E27FC236}">
                  <a16:creationId xmlns:a16="http://schemas.microsoft.com/office/drawing/2014/main" id="{28F06432-BC51-465B-B756-0BB34756AE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8" name="Line 68">
              <a:extLst>
                <a:ext uri="{FF2B5EF4-FFF2-40B4-BE49-F238E27FC236}">
                  <a16:creationId xmlns:a16="http://schemas.microsoft.com/office/drawing/2014/main" id="{BBB954D3-B078-4660-9F8F-E1660A46D2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49" name="Line 69">
              <a:extLst>
                <a:ext uri="{FF2B5EF4-FFF2-40B4-BE49-F238E27FC236}">
                  <a16:creationId xmlns:a16="http://schemas.microsoft.com/office/drawing/2014/main" id="{EFBEDDDE-21BD-4B4F-9450-EB38B0CE4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0" name="Line 70">
              <a:extLst>
                <a:ext uri="{FF2B5EF4-FFF2-40B4-BE49-F238E27FC236}">
                  <a16:creationId xmlns:a16="http://schemas.microsoft.com/office/drawing/2014/main" id="{EACBF248-8E9D-405F-980E-B07BE2CC0B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1" name="Line 71">
              <a:extLst>
                <a:ext uri="{FF2B5EF4-FFF2-40B4-BE49-F238E27FC236}">
                  <a16:creationId xmlns:a16="http://schemas.microsoft.com/office/drawing/2014/main" id="{458F8128-C649-4B74-A73D-F22F88827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2" name="Line 72">
              <a:extLst>
                <a:ext uri="{FF2B5EF4-FFF2-40B4-BE49-F238E27FC236}">
                  <a16:creationId xmlns:a16="http://schemas.microsoft.com/office/drawing/2014/main" id="{391CF9F7-C1C8-45ED-B358-A520A1D7D5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3" name="Line 73">
              <a:extLst>
                <a:ext uri="{FF2B5EF4-FFF2-40B4-BE49-F238E27FC236}">
                  <a16:creationId xmlns:a16="http://schemas.microsoft.com/office/drawing/2014/main" id="{8E9A21C9-7CAC-4866-B880-F9732B384C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4" name="Line 74">
              <a:extLst>
                <a:ext uri="{FF2B5EF4-FFF2-40B4-BE49-F238E27FC236}">
                  <a16:creationId xmlns:a16="http://schemas.microsoft.com/office/drawing/2014/main" id="{CF1D223C-FA26-4F92-A6A0-ABB5ADC1E3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5" name="Line 75">
              <a:extLst>
                <a:ext uri="{FF2B5EF4-FFF2-40B4-BE49-F238E27FC236}">
                  <a16:creationId xmlns:a16="http://schemas.microsoft.com/office/drawing/2014/main" id="{63C5CAE1-E151-4B97-B84A-89F9C51D91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6" name="Line 76">
              <a:extLst>
                <a:ext uri="{FF2B5EF4-FFF2-40B4-BE49-F238E27FC236}">
                  <a16:creationId xmlns:a16="http://schemas.microsoft.com/office/drawing/2014/main" id="{B57C2F51-C5C8-421E-896A-6C8A60AAB9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7" name="Line 77">
              <a:extLst>
                <a:ext uri="{FF2B5EF4-FFF2-40B4-BE49-F238E27FC236}">
                  <a16:creationId xmlns:a16="http://schemas.microsoft.com/office/drawing/2014/main" id="{8A400CDF-4300-43C6-932D-F233EC61B6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8" name="Line 78">
              <a:extLst>
                <a:ext uri="{FF2B5EF4-FFF2-40B4-BE49-F238E27FC236}">
                  <a16:creationId xmlns:a16="http://schemas.microsoft.com/office/drawing/2014/main" id="{D2FAE9A0-A8D5-4E4C-BC87-869B96D086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59" name="Line 79">
              <a:extLst>
                <a:ext uri="{FF2B5EF4-FFF2-40B4-BE49-F238E27FC236}">
                  <a16:creationId xmlns:a16="http://schemas.microsoft.com/office/drawing/2014/main" id="{7F27B337-10E6-493E-8790-85D62AF7C0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64" name="Line 84">
              <a:extLst>
                <a:ext uri="{FF2B5EF4-FFF2-40B4-BE49-F238E27FC236}">
                  <a16:creationId xmlns:a16="http://schemas.microsoft.com/office/drawing/2014/main" id="{F74FCC86-8B24-4EC9-8199-2D6E8B4095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264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68" name="Line 88">
              <a:extLst>
                <a:ext uri="{FF2B5EF4-FFF2-40B4-BE49-F238E27FC236}">
                  <a16:creationId xmlns:a16="http://schemas.microsoft.com/office/drawing/2014/main" id="{588D5490-43DB-4689-970A-1787F5F33B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475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1" name="Line 91">
              <a:extLst>
                <a:ext uri="{FF2B5EF4-FFF2-40B4-BE49-F238E27FC236}">
                  <a16:creationId xmlns:a16="http://schemas.microsoft.com/office/drawing/2014/main" id="{D057AEF2-6AD2-4ADA-AD62-12D0DF578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264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4" name="Line 94">
              <a:extLst>
                <a:ext uri="{FF2B5EF4-FFF2-40B4-BE49-F238E27FC236}">
                  <a16:creationId xmlns:a16="http://schemas.microsoft.com/office/drawing/2014/main" id="{50108460-6E1E-4E74-8854-B71648694A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3475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77" name="Text Box 97">
              <a:extLst>
                <a:ext uri="{FF2B5EF4-FFF2-40B4-BE49-F238E27FC236}">
                  <a16:creationId xmlns:a16="http://schemas.microsoft.com/office/drawing/2014/main" id="{A9F81356-1CB6-4A54-AF25-8A35754A7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00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A</a:t>
              </a:r>
            </a:p>
          </p:txBody>
        </p:sp>
        <p:sp>
          <p:nvSpPr>
            <p:cNvPr id="46178" name="Line 98">
              <a:extLst>
                <a:ext uri="{FF2B5EF4-FFF2-40B4-BE49-F238E27FC236}">
                  <a16:creationId xmlns:a16="http://schemas.microsoft.com/office/drawing/2014/main" id="{3A2AFAB7-AD1A-4B42-8A10-9A48F6BD92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81" name="Rectangle 101">
              <a:extLst>
                <a:ext uri="{FF2B5EF4-FFF2-40B4-BE49-F238E27FC236}">
                  <a16:creationId xmlns:a16="http://schemas.microsoft.com/office/drawing/2014/main" id="{D9641427-BB11-418D-8999-C5A93F8894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8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c</a:t>
              </a:r>
            </a:p>
          </p:txBody>
        </p:sp>
        <p:sp>
          <p:nvSpPr>
            <p:cNvPr id="46182" name="Rectangle 102">
              <a:extLst>
                <a:ext uri="{FF2B5EF4-FFF2-40B4-BE49-F238E27FC236}">
                  <a16:creationId xmlns:a16="http://schemas.microsoft.com/office/drawing/2014/main" id="{0D1AE767-861D-48D5-B5D5-DB5684E4F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83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6183" name="Rectangle 103">
              <a:extLst>
                <a:ext uri="{FF2B5EF4-FFF2-40B4-BE49-F238E27FC236}">
                  <a16:creationId xmlns:a16="http://schemas.microsoft.com/office/drawing/2014/main" id="{7001817B-7D78-44E4-8032-728FB7DB7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832"/>
              <a:ext cx="38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85" name="Rectangle 105">
              <a:extLst>
                <a:ext uri="{FF2B5EF4-FFF2-40B4-BE49-F238E27FC236}">
                  <a16:creationId xmlns:a16="http://schemas.microsoft.com/office/drawing/2014/main" id="{4622BB22-D4E6-4BAF-9254-3A73D14E3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b</a:t>
              </a:r>
            </a:p>
          </p:txBody>
        </p:sp>
        <p:sp>
          <p:nvSpPr>
            <p:cNvPr id="46186" name="Rectangle 106">
              <a:extLst>
                <a:ext uri="{FF2B5EF4-FFF2-40B4-BE49-F238E27FC236}">
                  <a16:creationId xmlns:a16="http://schemas.microsoft.com/office/drawing/2014/main" id="{8AD2124B-ADF9-403F-A307-6E152B94BD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832"/>
              <a:ext cx="24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6187" name="Rectangle 107">
              <a:extLst>
                <a:ext uri="{FF2B5EF4-FFF2-40B4-BE49-F238E27FC236}">
                  <a16:creationId xmlns:a16="http://schemas.microsoft.com/office/drawing/2014/main" id="{C6D53897-B0DA-4ADD-BF1A-001295AE9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" y="2832"/>
              <a:ext cx="43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189" name="Rectangle 109">
              <a:extLst>
                <a:ext uri="{FF2B5EF4-FFF2-40B4-BE49-F238E27FC236}">
                  <a16:creationId xmlns:a16="http://schemas.microsoft.com/office/drawing/2014/main" id="{0DC96E04-5956-4F1A-8A1A-17341A1B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6190" name="Rectangle 110">
              <a:extLst>
                <a:ext uri="{FF2B5EF4-FFF2-40B4-BE49-F238E27FC236}">
                  <a16:creationId xmlns:a16="http://schemas.microsoft.com/office/drawing/2014/main" id="{84F2E435-ACFC-4EAE-B758-E9435D6606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832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6191" name="Line 111">
              <a:extLst>
                <a:ext uri="{FF2B5EF4-FFF2-40B4-BE49-F238E27FC236}">
                  <a16:creationId xmlns:a16="http://schemas.microsoft.com/office/drawing/2014/main" id="{D63E870D-C7A5-4074-9C18-28FB55617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2" name="Line 112">
              <a:extLst>
                <a:ext uri="{FF2B5EF4-FFF2-40B4-BE49-F238E27FC236}">
                  <a16:creationId xmlns:a16="http://schemas.microsoft.com/office/drawing/2014/main" id="{305B4F5B-9286-42A0-9F62-AEC1A442DB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043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3" name="Line 113">
              <a:extLst>
                <a:ext uri="{FF2B5EF4-FFF2-40B4-BE49-F238E27FC236}">
                  <a16:creationId xmlns:a16="http://schemas.microsoft.com/office/drawing/2014/main" id="{63E528CE-6153-4BF3-9B1C-6D45EAB79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4" name="Line 114">
              <a:extLst>
                <a:ext uri="{FF2B5EF4-FFF2-40B4-BE49-F238E27FC236}">
                  <a16:creationId xmlns:a16="http://schemas.microsoft.com/office/drawing/2014/main" id="{20EEFFA0-D6D2-4CD4-846F-19EB71F4D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5" name="Line 115">
              <a:extLst>
                <a:ext uri="{FF2B5EF4-FFF2-40B4-BE49-F238E27FC236}">
                  <a16:creationId xmlns:a16="http://schemas.microsoft.com/office/drawing/2014/main" id="{19283091-20D5-47B9-B6AB-F1FC4BE9A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7" name="Line 117">
              <a:extLst>
                <a:ext uri="{FF2B5EF4-FFF2-40B4-BE49-F238E27FC236}">
                  <a16:creationId xmlns:a16="http://schemas.microsoft.com/office/drawing/2014/main" id="{13846EFB-2C6A-473B-8ACE-6425AED60C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8" name="Line 118">
              <a:extLst>
                <a:ext uri="{FF2B5EF4-FFF2-40B4-BE49-F238E27FC236}">
                  <a16:creationId xmlns:a16="http://schemas.microsoft.com/office/drawing/2014/main" id="{2803A5FB-1E50-4675-BE4D-F65CF012A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199" name="Line 119">
              <a:extLst>
                <a:ext uri="{FF2B5EF4-FFF2-40B4-BE49-F238E27FC236}">
                  <a16:creationId xmlns:a16="http://schemas.microsoft.com/office/drawing/2014/main" id="{E77304C4-6EDA-41A9-8D2E-FAA2CE4928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1" name="Line 121">
              <a:extLst>
                <a:ext uri="{FF2B5EF4-FFF2-40B4-BE49-F238E27FC236}">
                  <a16:creationId xmlns:a16="http://schemas.microsoft.com/office/drawing/2014/main" id="{071B9F3D-61D0-40D4-A0D9-7679116F1A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2" name="Line 122">
              <a:extLst>
                <a:ext uri="{FF2B5EF4-FFF2-40B4-BE49-F238E27FC236}">
                  <a16:creationId xmlns:a16="http://schemas.microsoft.com/office/drawing/2014/main" id="{900EBE7F-C128-4D26-BC45-07163E923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83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4" name="Line 124">
              <a:extLst>
                <a:ext uri="{FF2B5EF4-FFF2-40B4-BE49-F238E27FC236}">
                  <a16:creationId xmlns:a16="http://schemas.microsoft.com/office/drawing/2014/main" id="{018E8FDD-307B-47FB-AACD-98C3765D6E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83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5" name="Line 125">
              <a:extLst>
                <a:ext uri="{FF2B5EF4-FFF2-40B4-BE49-F238E27FC236}">
                  <a16:creationId xmlns:a16="http://schemas.microsoft.com/office/drawing/2014/main" id="{B543F0FE-A401-45B8-9861-AA897D3CC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832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7" name="Line 127">
              <a:extLst>
                <a:ext uri="{FF2B5EF4-FFF2-40B4-BE49-F238E27FC236}">
                  <a16:creationId xmlns:a16="http://schemas.microsoft.com/office/drawing/2014/main" id="{5642CC4C-424A-4E85-8287-7CAC632928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43"/>
              <a:ext cx="4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09" name="Line 129">
              <a:extLst>
                <a:ext uri="{FF2B5EF4-FFF2-40B4-BE49-F238E27FC236}">
                  <a16:creationId xmlns:a16="http://schemas.microsoft.com/office/drawing/2014/main" id="{D1E8D332-682C-4C2D-AD7A-81FC739FD3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832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11" name="Line 131">
              <a:extLst>
                <a:ext uri="{FF2B5EF4-FFF2-40B4-BE49-F238E27FC236}">
                  <a16:creationId xmlns:a16="http://schemas.microsoft.com/office/drawing/2014/main" id="{259F7F22-50CD-436C-A5E1-3DBF89B619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043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18" name="Rectangle 138">
              <a:extLst>
                <a:ext uri="{FF2B5EF4-FFF2-40B4-BE49-F238E27FC236}">
                  <a16:creationId xmlns:a16="http://schemas.microsoft.com/office/drawing/2014/main" id="{6E55E195-8239-4339-8A33-2BB8DC49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19" name="Rectangle 139">
              <a:extLst>
                <a:ext uri="{FF2B5EF4-FFF2-40B4-BE49-F238E27FC236}">
                  <a16:creationId xmlns:a16="http://schemas.microsoft.com/office/drawing/2014/main" id="{7AFEFEE7-A076-4F37-93B1-2978034D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0" name="Rectangle 140">
              <a:extLst>
                <a:ext uri="{FF2B5EF4-FFF2-40B4-BE49-F238E27FC236}">
                  <a16:creationId xmlns:a16="http://schemas.microsoft.com/office/drawing/2014/main" id="{CC5D290E-4E76-4397-8118-E21821A35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221" name="Rectangle 141">
              <a:extLst>
                <a:ext uri="{FF2B5EF4-FFF2-40B4-BE49-F238E27FC236}">
                  <a16:creationId xmlns:a16="http://schemas.microsoft.com/office/drawing/2014/main" id="{D02DFDA3-E9B8-4C61-BC54-5356207F3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3648"/>
              <a:ext cx="231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2" name="Rectangle 142">
              <a:extLst>
                <a:ext uri="{FF2B5EF4-FFF2-40B4-BE49-F238E27FC236}">
                  <a16:creationId xmlns:a16="http://schemas.microsoft.com/office/drawing/2014/main" id="{C6011E24-3B82-48BB-A99C-AD084E5B24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3648"/>
              <a:ext cx="19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3" name="Rectangle 143">
              <a:extLst>
                <a:ext uri="{FF2B5EF4-FFF2-40B4-BE49-F238E27FC236}">
                  <a16:creationId xmlns:a16="http://schemas.microsoft.com/office/drawing/2014/main" id="{A61E1DA2-3F7B-4D01-B8B7-3AC5F2636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24" name="Rectangle 144">
              <a:extLst>
                <a:ext uri="{FF2B5EF4-FFF2-40B4-BE49-F238E27FC236}">
                  <a16:creationId xmlns:a16="http://schemas.microsoft.com/office/drawing/2014/main" id="{F5B65DFC-8BF7-47DD-A166-3FA4E7B414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3648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225" name="Line 145">
              <a:extLst>
                <a:ext uri="{FF2B5EF4-FFF2-40B4-BE49-F238E27FC236}">
                  <a16:creationId xmlns:a16="http://schemas.microsoft.com/office/drawing/2014/main" id="{8D0D383B-EA53-48E6-BADA-98FF47F9D2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6" name="Line 146">
              <a:extLst>
                <a:ext uri="{FF2B5EF4-FFF2-40B4-BE49-F238E27FC236}">
                  <a16:creationId xmlns:a16="http://schemas.microsoft.com/office/drawing/2014/main" id="{45540C1A-A77F-4DF9-8518-ADD478342F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859"/>
              <a:ext cx="62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7" name="Line 147">
              <a:extLst>
                <a:ext uri="{FF2B5EF4-FFF2-40B4-BE49-F238E27FC236}">
                  <a16:creationId xmlns:a16="http://schemas.microsoft.com/office/drawing/2014/main" id="{73DE99F2-4247-420B-B3FC-5745C6049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8" name="Line 148">
              <a:extLst>
                <a:ext uri="{FF2B5EF4-FFF2-40B4-BE49-F238E27FC236}">
                  <a16:creationId xmlns:a16="http://schemas.microsoft.com/office/drawing/2014/main" id="{4022D4A1-9539-462C-BB05-A69088986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29" name="Line 149">
              <a:extLst>
                <a:ext uri="{FF2B5EF4-FFF2-40B4-BE49-F238E27FC236}">
                  <a16:creationId xmlns:a16="http://schemas.microsoft.com/office/drawing/2014/main" id="{BDEE882D-8A29-40FA-9CD2-6A6413219E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0" name="Line 150">
              <a:extLst>
                <a:ext uri="{FF2B5EF4-FFF2-40B4-BE49-F238E27FC236}">
                  <a16:creationId xmlns:a16="http://schemas.microsoft.com/office/drawing/2014/main" id="{117D8608-E479-41C9-B78C-7CBEDBDD10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1" name="Line 151">
              <a:extLst>
                <a:ext uri="{FF2B5EF4-FFF2-40B4-BE49-F238E27FC236}">
                  <a16:creationId xmlns:a16="http://schemas.microsoft.com/office/drawing/2014/main" id="{40508B09-074F-4BD3-83C0-987ABD217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2" name="Line 152">
              <a:extLst>
                <a:ext uri="{FF2B5EF4-FFF2-40B4-BE49-F238E27FC236}">
                  <a16:creationId xmlns:a16="http://schemas.microsoft.com/office/drawing/2014/main" id="{2E02208D-6052-4DD0-9F5C-19C8F5130C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3" name="Line 153">
              <a:extLst>
                <a:ext uri="{FF2B5EF4-FFF2-40B4-BE49-F238E27FC236}">
                  <a16:creationId xmlns:a16="http://schemas.microsoft.com/office/drawing/2014/main" id="{28B26B72-2C7D-4297-9045-2052721F6B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3648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8" name="Line 158">
              <a:extLst>
                <a:ext uri="{FF2B5EF4-FFF2-40B4-BE49-F238E27FC236}">
                  <a16:creationId xmlns:a16="http://schemas.microsoft.com/office/drawing/2014/main" id="{3E5A3D29-DA80-497C-971C-988AB2B76B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3648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39" name="Line 159">
              <a:extLst>
                <a:ext uri="{FF2B5EF4-FFF2-40B4-BE49-F238E27FC236}">
                  <a16:creationId xmlns:a16="http://schemas.microsoft.com/office/drawing/2014/main" id="{C63D5A4E-56ED-4288-BE38-45DA8C6172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648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41" name="Line 161">
              <a:extLst>
                <a:ext uri="{FF2B5EF4-FFF2-40B4-BE49-F238E27FC236}">
                  <a16:creationId xmlns:a16="http://schemas.microsoft.com/office/drawing/2014/main" id="{76C690E3-C520-4255-AF2D-A5FB446943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3859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68" name="Rectangle 188">
              <a:extLst>
                <a:ext uri="{FF2B5EF4-FFF2-40B4-BE49-F238E27FC236}">
                  <a16:creationId xmlns:a16="http://schemas.microsoft.com/office/drawing/2014/main" id="{13D90316-126D-41DE-9F14-94A6ED514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6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6269" name="Rectangle 189">
              <a:extLst>
                <a:ext uri="{FF2B5EF4-FFF2-40B4-BE49-F238E27FC236}">
                  <a16:creationId xmlns:a16="http://schemas.microsoft.com/office/drawing/2014/main" id="{87B57B09-D348-42FE-84E7-38DB568BE1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0" name="Rectangle 190">
              <a:extLst>
                <a:ext uri="{FF2B5EF4-FFF2-40B4-BE49-F238E27FC236}">
                  <a16:creationId xmlns:a16="http://schemas.microsoft.com/office/drawing/2014/main" id="{99E4C43F-8B87-47D6-9EE6-5C3E2E9DB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271" name="Rectangle 191">
              <a:extLst>
                <a:ext uri="{FF2B5EF4-FFF2-40B4-BE49-F238E27FC236}">
                  <a16:creationId xmlns:a16="http://schemas.microsoft.com/office/drawing/2014/main" id="{E6E88D7A-4AFA-469B-8D33-C70EBD1F9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2" name="Rectangle 192">
              <a:extLst>
                <a:ext uri="{FF2B5EF4-FFF2-40B4-BE49-F238E27FC236}">
                  <a16:creationId xmlns:a16="http://schemas.microsoft.com/office/drawing/2014/main" id="{5CE777B4-15A8-44B0-8F05-2DEB0E599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1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3" name="Rectangle 193">
              <a:extLst>
                <a:ext uri="{FF2B5EF4-FFF2-40B4-BE49-F238E27FC236}">
                  <a16:creationId xmlns:a16="http://schemas.microsoft.com/office/drawing/2014/main" id="{2126318B-0B47-4377-888A-086C8D5AB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4" name="Rectangle 194">
              <a:extLst>
                <a:ext uri="{FF2B5EF4-FFF2-40B4-BE49-F238E27FC236}">
                  <a16:creationId xmlns:a16="http://schemas.microsoft.com/office/drawing/2014/main" id="{46AF67C9-D9E0-4E08-9F86-B41C1647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3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275" name="Rectangle 195">
              <a:extLst>
                <a:ext uri="{FF2B5EF4-FFF2-40B4-BE49-F238E27FC236}">
                  <a16:creationId xmlns:a16="http://schemas.microsoft.com/office/drawing/2014/main" id="{985CF78C-EDC3-4E18-8C84-0E8C4A237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9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6" name="Rectangle 196">
              <a:extLst>
                <a:ext uri="{FF2B5EF4-FFF2-40B4-BE49-F238E27FC236}">
                  <a16:creationId xmlns:a16="http://schemas.microsoft.com/office/drawing/2014/main" id="{23FADC5A-59BA-4CF1-B102-EC9437A6E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6" y="2496"/>
              <a:ext cx="213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7" name="Rectangle 197">
              <a:extLst>
                <a:ext uri="{FF2B5EF4-FFF2-40B4-BE49-F238E27FC236}">
                  <a16:creationId xmlns:a16="http://schemas.microsoft.com/office/drawing/2014/main" id="{BBAFE27A-206B-4D6A-B682-A0FC1D822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2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400" b="1"/>
            </a:p>
          </p:txBody>
        </p:sp>
        <p:sp>
          <p:nvSpPr>
            <p:cNvPr id="46278" name="Rectangle 198">
              <a:extLst>
                <a:ext uri="{FF2B5EF4-FFF2-40B4-BE49-F238E27FC236}">
                  <a16:creationId xmlns:a16="http://schemas.microsoft.com/office/drawing/2014/main" id="{8806956B-947F-44CF-A539-3E048372C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496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6279" name="Line 199">
              <a:extLst>
                <a:ext uri="{FF2B5EF4-FFF2-40B4-BE49-F238E27FC236}">
                  <a16:creationId xmlns:a16="http://schemas.microsoft.com/office/drawing/2014/main" id="{792F353F-2351-4597-84AA-C6D6641F1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0" name="Line 200">
              <a:extLst>
                <a:ext uri="{FF2B5EF4-FFF2-40B4-BE49-F238E27FC236}">
                  <a16:creationId xmlns:a16="http://schemas.microsoft.com/office/drawing/2014/main" id="{D3AF6CDF-011A-4BED-BFFF-801B80024A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1" name="Line 201">
              <a:extLst>
                <a:ext uri="{FF2B5EF4-FFF2-40B4-BE49-F238E27FC236}">
                  <a16:creationId xmlns:a16="http://schemas.microsoft.com/office/drawing/2014/main" id="{6AB97FD4-E694-407A-AD37-21DCFB0E8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2" name="Line 202">
              <a:extLst>
                <a:ext uri="{FF2B5EF4-FFF2-40B4-BE49-F238E27FC236}">
                  <a16:creationId xmlns:a16="http://schemas.microsoft.com/office/drawing/2014/main" id="{C80DF907-62F6-4202-87E2-879D51AE4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3" name="Line 203">
              <a:extLst>
                <a:ext uri="{FF2B5EF4-FFF2-40B4-BE49-F238E27FC236}">
                  <a16:creationId xmlns:a16="http://schemas.microsoft.com/office/drawing/2014/main" id="{586A4171-193C-429A-8A35-4DEDB3EBB7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4" name="Line 204">
              <a:extLst>
                <a:ext uri="{FF2B5EF4-FFF2-40B4-BE49-F238E27FC236}">
                  <a16:creationId xmlns:a16="http://schemas.microsoft.com/office/drawing/2014/main" id="{0A309EEF-9826-4F03-9AAD-C7CB109AF7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5" name="Line 205">
              <a:extLst>
                <a:ext uri="{FF2B5EF4-FFF2-40B4-BE49-F238E27FC236}">
                  <a16:creationId xmlns:a16="http://schemas.microsoft.com/office/drawing/2014/main" id="{D4BE0EAE-6D39-4B8F-85EF-325CF65F2C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6" name="Line 206">
              <a:extLst>
                <a:ext uri="{FF2B5EF4-FFF2-40B4-BE49-F238E27FC236}">
                  <a16:creationId xmlns:a16="http://schemas.microsoft.com/office/drawing/2014/main" id="{6ED663E1-23A8-46C2-AA25-6BBC9D31B3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7" name="Line 207">
              <a:extLst>
                <a:ext uri="{FF2B5EF4-FFF2-40B4-BE49-F238E27FC236}">
                  <a16:creationId xmlns:a16="http://schemas.microsoft.com/office/drawing/2014/main" id="{31514A03-1EBE-4EDD-9A0D-14E46E3743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1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8" name="Line 208">
              <a:extLst>
                <a:ext uri="{FF2B5EF4-FFF2-40B4-BE49-F238E27FC236}">
                  <a16:creationId xmlns:a16="http://schemas.microsoft.com/office/drawing/2014/main" id="{086C6F54-3BC3-4C36-81E9-404E1269CD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5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89" name="Line 209">
              <a:extLst>
                <a:ext uri="{FF2B5EF4-FFF2-40B4-BE49-F238E27FC236}">
                  <a16:creationId xmlns:a16="http://schemas.microsoft.com/office/drawing/2014/main" id="{79D89A39-8EA7-4408-BA86-FCA66FA697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0" name="Line 210">
              <a:extLst>
                <a:ext uri="{FF2B5EF4-FFF2-40B4-BE49-F238E27FC236}">
                  <a16:creationId xmlns:a16="http://schemas.microsoft.com/office/drawing/2014/main" id="{7D838DFF-F680-4DC2-B204-8776D91F0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1" name="Line 211">
              <a:extLst>
                <a:ext uri="{FF2B5EF4-FFF2-40B4-BE49-F238E27FC236}">
                  <a16:creationId xmlns:a16="http://schemas.microsoft.com/office/drawing/2014/main" id="{4B8D0B7E-4B09-40B9-A3C2-F6A4F3B85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6" y="249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2" name="Line 212">
              <a:extLst>
                <a:ext uri="{FF2B5EF4-FFF2-40B4-BE49-F238E27FC236}">
                  <a16:creationId xmlns:a16="http://schemas.microsoft.com/office/drawing/2014/main" id="{0307C85D-DEFE-40A1-BE3D-D7FD2ACAF8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49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3" name="Line 213">
              <a:extLst>
                <a:ext uri="{FF2B5EF4-FFF2-40B4-BE49-F238E27FC236}">
                  <a16:creationId xmlns:a16="http://schemas.microsoft.com/office/drawing/2014/main" id="{D881C848-8B1E-447B-9E65-19EB13EFC5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496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5" name="Line 215">
              <a:extLst>
                <a:ext uri="{FF2B5EF4-FFF2-40B4-BE49-F238E27FC236}">
                  <a16:creationId xmlns:a16="http://schemas.microsoft.com/office/drawing/2014/main" id="{35052FFF-EA44-4E59-BC21-6E23561DD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3" y="2707"/>
              <a:ext cx="64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7" name="Line 217">
              <a:extLst>
                <a:ext uri="{FF2B5EF4-FFF2-40B4-BE49-F238E27FC236}">
                  <a16:creationId xmlns:a16="http://schemas.microsoft.com/office/drawing/2014/main" id="{27C9BC6D-CD78-413B-80AF-C7D65E3BC2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496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299" name="Line 219">
              <a:extLst>
                <a:ext uri="{FF2B5EF4-FFF2-40B4-BE49-F238E27FC236}">
                  <a16:creationId xmlns:a16="http://schemas.microsoft.com/office/drawing/2014/main" id="{E417391A-4432-46C9-B332-5781C34BAB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9" y="2707"/>
              <a:ext cx="641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14" name="Line 234">
              <a:extLst>
                <a:ext uri="{FF2B5EF4-FFF2-40B4-BE49-F238E27FC236}">
                  <a16:creationId xmlns:a16="http://schemas.microsoft.com/office/drawing/2014/main" id="{DCD20274-8E5D-4B6F-9239-7ED123B5A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15" name="Line 235">
              <a:extLst>
                <a:ext uri="{FF2B5EF4-FFF2-40B4-BE49-F238E27FC236}">
                  <a16:creationId xmlns:a16="http://schemas.microsoft.com/office/drawing/2014/main" id="{13A92819-7E4B-4C83-8921-9AAAD27B1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1" name="Line 241">
              <a:extLst>
                <a:ext uri="{FF2B5EF4-FFF2-40B4-BE49-F238E27FC236}">
                  <a16:creationId xmlns:a16="http://schemas.microsoft.com/office/drawing/2014/main" id="{55E0A485-4FEE-488D-809D-A9C3A7A6B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2" name="Line 242">
              <a:extLst>
                <a:ext uri="{FF2B5EF4-FFF2-40B4-BE49-F238E27FC236}">
                  <a16:creationId xmlns:a16="http://schemas.microsoft.com/office/drawing/2014/main" id="{0901F13E-46E5-41FB-A985-690505E8E4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3" name="Line 243">
              <a:extLst>
                <a:ext uri="{FF2B5EF4-FFF2-40B4-BE49-F238E27FC236}">
                  <a16:creationId xmlns:a16="http://schemas.microsoft.com/office/drawing/2014/main" id="{4DDF188D-560E-436F-AF2C-E9E8A36E01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4" name="Line 244">
              <a:extLst>
                <a:ext uri="{FF2B5EF4-FFF2-40B4-BE49-F238E27FC236}">
                  <a16:creationId xmlns:a16="http://schemas.microsoft.com/office/drawing/2014/main" id="{AE0065D2-946C-4CBA-BB32-8904F92A4E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5" name="Line 245">
              <a:extLst>
                <a:ext uri="{FF2B5EF4-FFF2-40B4-BE49-F238E27FC236}">
                  <a16:creationId xmlns:a16="http://schemas.microsoft.com/office/drawing/2014/main" id="{BB3F9753-2642-4B27-9AE3-A44849AE84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92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6" name="Line 246">
              <a:extLst>
                <a:ext uri="{FF2B5EF4-FFF2-40B4-BE49-F238E27FC236}">
                  <a16:creationId xmlns:a16="http://schemas.microsoft.com/office/drawing/2014/main" id="{05BE4949-28F4-46A0-BBD7-2FB9E9726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168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7" name="Line 247">
              <a:extLst>
                <a:ext uri="{FF2B5EF4-FFF2-40B4-BE49-F238E27FC236}">
                  <a16:creationId xmlns:a16="http://schemas.microsoft.com/office/drawing/2014/main" id="{972766D2-1479-476C-A58D-623CB8CBF9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84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8" name="Line 248">
              <a:extLst>
                <a:ext uri="{FF2B5EF4-FFF2-40B4-BE49-F238E27FC236}">
                  <a16:creationId xmlns:a16="http://schemas.microsoft.com/office/drawing/2014/main" id="{CA7A3099-7873-438C-8429-31473C5E24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12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29" name="Line 249">
              <a:extLst>
                <a:ext uri="{FF2B5EF4-FFF2-40B4-BE49-F238E27FC236}">
                  <a16:creationId xmlns:a16="http://schemas.microsoft.com/office/drawing/2014/main" id="{010A7130-50F8-4DDC-8C5C-C5E15E3F9D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3120"/>
              <a:ext cx="14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0" name="Line 250">
              <a:extLst>
                <a:ext uri="{FF2B5EF4-FFF2-40B4-BE49-F238E27FC236}">
                  <a16:creationId xmlns:a16="http://schemas.microsoft.com/office/drawing/2014/main" id="{DEC1B97D-75D1-448B-8B73-954FD9A335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68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1" name="Line 251">
              <a:extLst>
                <a:ext uri="{FF2B5EF4-FFF2-40B4-BE49-F238E27FC236}">
                  <a16:creationId xmlns:a16="http://schemas.microsoft.com/office/drawing/2014/main" id="{42F7B4DC-88A2-478A-9F24-E3883C4560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34" name="Text Box 254">
              <a:extLst>
                <a:ext uri="{FF2B5EF4-FFF2-40B4-BE49-F238E27FC236}">
                  <a16:creationId xmlns:a16="http://schemas.microsoft.com/office/drawing/2014/main" id="{404AF567-DC52-455B-ACF5-F1190A18F2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264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B</a:t>
              </a:r>
            </a:p>
          </p:txBody>
        </p:sp>
        <p:sp>
          <p:nvSpPr>
            <p:cNvPr id="46335" name="Text Box 255">
              <a:extLst>
                <a:ext uri="{FF2B5EF4-FFF2-40B4-BE49-F238E27FC236}">
                  <a16:creationId xmlns:a16="http://schemas.microsoft.com/office/drawing/2014/main" id="{B2BB0FFB-56D0-4DDE-ACE9-220DA51CAD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600"/>
              <a:ext cx="336" cy="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C</a:t>
              </a:r>
            </a:p>
          </p:txBody>
        </p:sp>
        <p:sp>
          <p:nvSpPr>
            <p:cNvPr id="46336" name="Line 256">
              <a:extLst>
                <a:ext uri="{FF2B5EF4-FFF2-40B4-BE49-F238E27FC236}">
                  <a16:creationId xmlns:a16="http://schemas.microsoft.com/office/drawing/2014/main" id="{85564D65-B325-4DFB-8100-909638EEAA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49" name="Rectangle 269">
              <a:extLst>
                <a:ext uri="{FF2B5EF4-FFF2-40B4-BE49-F238E27FC236}">
                  <a16:creationId xmlns:a16="http://schemas.microsoft.com/office/drawing/2014/main" id="{66012782-ED30-4F7D-A1B8-6AD462D92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/>
                <a:t>a</a:t>
              </a:r>
            </a:p>
          </p:txBody>
        </p:sp>
        <p:sp>
          <p:nvSpPr>
            <p:cNvPr id="46350" name="Rectangle 270">
              <a:extLst>
                <a:ext uri="{FF2B5EF4-FFF2-40B4-BE49-F238E27FC236}">
                  <a16:creationId xmlns:a16="http://schemas.microsoft.com/office/drawing/2014/main" id="{FDD99177-262A-4F8B-84F5-FAD9EFD4D6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984"/>
              <a:ext cx="214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4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6351" name="Line 271">
              <a:extLst>
                <a:ext uri="{FF2B5EF4-FFF2-40B4-BE49-F238E27FC236}">
                  <a16:creationId xmlns:a16="http://schemas.microsoft.com/office/drawing/2014/main" id="{AF066BA5-EA3C-42D7-B720-C5457BFC88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2" name="Line 272">
              <a:extLst>
                <a:ext uri="{FF2B5EF4-FFF2-40B4-BE49-F238E27FC236}">
                  <a16:creationId xmlns:a16="http://schemas.microsoft.com/office/drawing/2014/main" id="{4F95F90D-8430-4E06-9C8C-29E1A60A35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4195"/>
              <a:ext cx="4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3" name="Line 273">
              <a:extLst>
                <a:ext uri="{FF2B5EF4-FFF2-40B4-BE49-F238E27FC236}">
                  <a16:creationId xmlns:a16="http://schemas.microsoft.com/office/drawing/2014/main" id="{6525D2C0-2A19-482C-8B54-5539F42CA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54" name="Line 274">
              <a:extLst>
                <a:ext uri="{FF2B5EF4-FFF2-40B4-BE49-F238E27FC236}">
                  <a16:creationId xmlns:a16="http://schemas.microsoft.com/office/drawing/2014/main" id="{379E1C4C-1E30-4036-A2BE-291E8EC3C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2" y="39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60" name="Line 280">
              <a:extLst>
                <a:ext uri="{FF2B5EF4-FFF2-40B4-BE49-F238E27FC236}">
                  <a16:creationId xmlns:a16="http://schemas.microsoft.com/office/drawing/2014/main" id="{47CC323A-FF3D-41BF-9488-DA51FD2D5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16" y="39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0" name="Line 290">
              <a:extLst>
                <a:ext uri="{FF2B5EF4-FFF2-40B4-BE49-F238E27FC236}">
                  <a16:creationId xmlns:a16="http://schemas.microsoft.com/office/drawing/2014/main" id="{C3DDBEAA-C4F6-4AFC-8BF7-0484C8FA5C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4" y="37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1" name="Line 291">
              <a:extLst>
                <a:ext uri="{FF2B5EF4-FFF2-40B4-BE49-F238E27FC236}">
                  <a16:creationId xmlns:a16="http://schemas.microsoft.com/office/drawing/2014/main" id="{DD832307-D15F-4696-A9A6-0F6B833E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792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2" name="Line 292">
              <a:extLst>
                <a:ext uri="{FF2B5EF4-FFF2-40B4-BE49-F238E27FC236}">
                  <a16:creationId xmlns:a16="http://schemas.microsoft.com/office/drawing/2014/main" id="{BD9190F3-44D0-44BE-BC58-4C87F4C476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6" y="35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3" name="Line 293">
              <a:extLst>
                <a:ext uri="{FF2B5EF4-FFF2-40B4-BE49-F238E27FC236}">
                  <a16:creationId xmlns:a16="http://schemas.microsoft.com/office/drawing/2014/main" id="{90D1C72F-8B99-4252-A4DC-F77907ED3A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3552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4" name="Line 294">
              <a:extLst>
                <a:ext uri="{FF2B5EF4-FFF2-40B4-BE49-F238E27FC236}">
                  <a16:creationId xmlns:a16="http://schemas.microsoft.com/office/drawing/2014/main" id="{763A163B-FF4D-4D8B-84B4-6A84F71C6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48" y="355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5" name="Line 295">
              <a:extLst>
                <a:ext uri="{FF2B5EF4-FFF2-40B4-BE49-F238E27FC236}">
                  <a16:creationId xmlns:a16="http://schemas.microsoft.com/office/drawing/2014/main" id="{EDED5D95-CCDA-4030-A77F-FD2B57280B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40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6" name="Line 296">
              <a:extLst>
                <a:ext uri="{FF2B5EF4-FFF2-40B4-BE49-F238E27FC236}">
                  <a16:creationId xmlns:a16="http://schemas.microsoft.com/office/drawing/2014/main" id="{C72DC39E-2F5C-40BB-A252-446AB2A3A5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  <p:sp>
          <p:nvSpPr>
            <p:cNvPr id="46377" name="Line 297">
              <a:extLst>
                <a:ext uri="{FF2B5EF4-FFF2-40B4-BE49-F238E27FC236}">
                  <a16:creationId xmlns:a16="http://schemas.microsoft.com/office/drawing/2014/main" id="{8AB94278-D4D7-44FF-AE06-1BB0744DD5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36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8" name="内容占位符 2">
            <a:extLst>
              <a:ext uri="{FF2B5EF4-FFF2-40B4-BE49-F238E27FC236}">
                <a16:creationId xmlns:a16="http://schemas.microsoft.com/office/drawing/2014/main" id="{D42DB348-D7CC-4E29-8FDF-BBD7B1A6912B}"/>
              </a:ext>
            </a:extLst>
          </p:cNvPr>
          <p:cNvSpPr txBox="1">
            <a:spLocks/>
          </p:cNvSpPr>
          <p:nvPr/>
        </p:nvSpPr>
        <p:spPr>
          <a:xfrm>
            <a:off x="597338" y="1587747"/>
            <a:ext cx="3684583" cy="453841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>
                <a:highlight>
                  <a:srgbClr val="FFFF00"/>
                </a:highlight>
              </a:rPr>
              <a:t>D</a:t>
            </a:r>
            <a:r>
              <a:rPr lang="en-US" altLang="zh-CN" sz="2400" kern="0" dirty="0"/>
              <a:t> =</a:t>
            </a:r>
            <a:r>
              <a:rPr lang="zh-CN" altLang="en-US" sz="2400" kern="0" dirty="0"/>
              <a:t>（） </a:t>
            </a:r>
            <a:endParaRPr lang="en-US" altLang="zh-CN" sz="2400" kern="0" dirty="0"/>
          </a:p>
          <a:p>
            <a:endParaRPr lang="en-US" altLang="zh-CN" sz="2400" kern="0" dirty="0">
              <a:solidFill>
                <a:srgbClr val="00B050"/>
              </a:solidFill>
            </a:endParaRPr>
          </a:p>
          <a:p>
            <a:r>
              <a:rPr lang="en-US" altLang="zh-CN" sz="2400" kern="0" dirty="0">
                <a:solidFill>
                  <a:srgbClr val="00B050"/>
                </a:solidFill>
              </a:rPr>
              <a:t>A</a:t>
            </a:r>
            <a:r>
              <a:rPr lang="en-US" altLang="zh-CN" sz="2400" kern="0" dirty="0"/>
              <a:t> = (a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(b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c)) </a:t>
            </a:r>
          </a:p>
          <a:p>
            <a:endParaRPr lang="en-US" altLang="zh-CN" sz="2400" kern="0" dirty="0"/>
          </a:p>
          <a:p>
            <a:endParaRPr lang="en-US" altLang="zh-CN" sz="2400" kern="0" dirty="0"/>
          </a:p>
          <a:p>
            <a:r>
              <a:rPr lang="en-US" altLang="zh-CN" sz="2400" kern="0" dirty="0"/>
              <a:t>B=</a:t>
            </a:r>
            <a:r>
              <a:rPr lang="zh-CN" altLang="en-US" sz="2400" kern="0" dirty="0"/>
              <a:t>（</a:t>
            </a:r>
            <a:r>
              <a:rPr lang="en-US" altLang="zh-CN" sz="2400" kern="0" dirty="0">
                <a:solidFill>
                  <a:srgbClr val="00B050"/>
                </a:solidFill>
              </a:rPr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>
                <a:solidFill>
                  <a:srgbClr val="00B050"/>
                </a:solidFill>
              </a:rPr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>
                <a:highlight>
                  <a:srgbClr val="FFFF00"/>
                </a:highlight>
              </a:rPr>
              <a:t>D</a:t>
            </a:r>
            <a:r>
              <a:rPr lang="zh-CN" altLang="en-US" sz="2400" kern="0" dirty="0"/>
              <a:t>）</a:t>
            </a:r>
          </a:p>
          <a:p>
            <a:endParaRPr lang="en-US" altLang="zh-CN" sz="2400" kern="0" dirty="0">
              <a:highlight>
                <a:srgbClr val="00FF00"/>
              </a:highlight>
            </a:endParaRPr>
          </a:p>
          <a:p>
            <a:r>
              <a:rPr lang="en-US" altLang="zh-CN" sz="2400" kern="0" dirty="0">
                <a:highlight>
                  <a:srgbClr val="00FF00"/>
                </a:highlight>
              </a:rPr>
              <a:t>C</a:t>
            </a:r>
            <a:r>
              <a:rPr lang="en-US" altLang="zh-CN" sz="2400" kern="0" dirty="0"/>
              <a:t>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>
                <a:highlight>
                  <a:srgbClr val="00FF00"/>
                </a:highlight>
              </a:rPr>
              <a:t>C</a:t>
            </a:r>
            <a:r>
              <a:rPr lang="zh-CN" altLang="en-US" sz="2400" kern="0" dirty="0"/>
              <a:t>）</a:t>
            </a:r>
          </a:p>
        </p:txBody>
      </p:sp>
      <p:sp>
        <p:nvSpPr>
          <p:cNvPr id="159" name="标题 1">
            <a:extLst>
              <a:ext uri="{FF2B5EF4-FFF2-40B4-BE49-F238E27FC236}">
                <a16:creationId xmlns:a16="http://schemas.microsoft.com/office/drawing/2014/main" id="{46238815-6569-4DE8-8A45-9711693777D1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kern="0" dirty="0"/>
              <a:t>广义表的</a:t>
            </a:r>
            <a:r>
              <a:rPr lang="zh-CN" altLang="en-US" kern="0" dirty="0">
                <a:highlight>
                  <a:srgbClr val="FFFF00"/>
                </a:highlight>
              </a:rPr>
              <a:t>头尾</a:t>
            </a:r>
            <a:r>
              <a:rPr lang="zh-CN" altLang="en-US" kern="0" dirty="0">
                <a:solidFill>
                  <a:srgbClr val="00B050"/>
                </a:solidFill>
              </a:rPr>
              <a:t>链表</a:t>
            </a:r>
            <a:r>
              <a:rPr lang="zh-CN" altLang="en-US" dirty="0"/>
              <a:t>存储结构图</a:t>
            </a:r>
            <a:endParaRPr lang="zh-CN" altLang="en-US" kern="0" dirty="0"/>
          </a:p>
        </p:txBody>
      </p:sp>
      <p:sp>
        <p:nvSpPr>
          <p:cNvPr id="160" name="箭头: 右 159">
            <a:extLst>
              <a:ext uri="{FF2B5EF4-FFF2-40B4-BE49-F238E27FC236}">
                <a16:creationId xmlns:a16="http://schemas.microsoft.com/office/drawing/2014/main" id="{A0F7266B-682F-4F55-A7FD-78B72EBCF128}"/>
              </a:ext>
            </a:extLst>
          </p:cNvPr>
          <p:cNvSpPr/>
          <p:nvPr/>
        </p:nvSpPr>
        <p:spPr bwMode="auto">
          <a:xfrm>
            <a:off x="8216234" y="5791200"/>
            <a:ext cx="3271091" cy="672082"/>
          </a:xfrm>
          <a:prstGeom prst="rightArrow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kern="0" dirty="0">
                <a:hlinkClick r:id="rId2" action="ppaction://hlinksldjump"/>
              </a:rPr>
              <a:t>同层结点链</a:t>
            </a:r>
            <a:r>
              <a:rPr lang="zh-CN" altLang="en-US" sz="2000" b="1" dirty="0">
                <a:hlinkClick r:id="rId2" action="ppaction://hlinksldjump"/>
              </a:rPr>
              <a:t>存储结构图</a:t>
            </a:r>
            <a:endParaRPr lang="en-US" altLang="zh-C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C5C6F-E6C3-424E-8C2D-5D40E23C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799"/>
            <a:ext cx="10363200" cy="685800"/>
          </a:xfrm>
        </p:spPr>
        <p:txBody>
          <a:bodyPr/>
          <a:lstStyle/>
          <a:p>
            <a:r>
              <a:rPr lang="zh-CN" altLang="en-US" dirty="0"/>
              <a:t>广义表的头尾链表类型定义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5ABFE-F409-47C7-AD13-AEEA98D9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19908"/>
            <a:ext cx="11734800" cy="5585691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</a:t>
            </a:r>
            <a:r>
              <a:rPr lang="en-US" altLang="zh-CN" sz="2200" dirty="0" err="1">
                <a:solidFill>
                  <a:srgbClr val="FF0000"/>
                </a:solidFill>
              </a:rPr>
              <a:t>enum</a:t>
            </a:r>
            <a:r>
              <a:rPr lang="en-US" altLang="zh-CN" sz="2200" dirty="0"/>
              <a:t> {ATOM, LIST}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/*ATOM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00B050"/>
                </a:solidFill>
              </a:rPr>
              <a:t>0</a:t>
            </a:r>
            <a:r>
              <a:rPr lang="zh-CN" altLang="en-US" sz="2200" dirty="0">
                <a:solidFill>
                  <a:srgbClr val="CC0099"/>
                </a:solidFill>
              </a:rPr>
              <a:t>，表示</a:t>
            </a:r>
            <a:r>
              <a:rPr lang="zh-CN" altLang="en-US" sz="2200" dirty="0">
                <a:solidFill>
                  <a:srgbClr val="00B050"/>
                </a:solidFill>
              </a:rPr>
              <a:t>原子</a:t>
            </a:r>
            <a:r>
              <a:rPr lang="zh-CN" altLang="en-US" sz="2200" dirty="0">
                <a:solidFill>
                  <a:srgbClr val="CC0099"/>
                </a:solidFill>
              </a:rPr>
              <a:t>；</a:t>
            </a:r>
            <a:r>
              <a:rPr lang="en-US" altLang="zh-CN" sz="2200" dirty="0">
                <a:solidFill>
                  <a:srgbClr val="CC0099"/>
                </a:solidFill>
              </a:rPr>
              <a:t>LIST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00B050"/>
                </a:solidFill>
              </a:rPr>
              <a:t>1</a:t>
            </a:r>
            <a:r>
              <a:rPr lang="zh-CN" altLang="en-US" sz="2200" dirty="0">
                <a:solidFill>
                  <a:srgbClr val="CC0099"/>
                </a:solidFill>
              </a:rPr>
              <a:t>，表示</a:t>
            </a:r>
            <a:r>
              <a:rPr lang="zh-CN" altLang="en-US" sz="2200" dirty="0">
                <a:solidFill>
                  <a:srgbClr val="00B050"/>
                </a:solidFill>
              </a:rPr>
              <a:t>子表</a:t>
            </a:r>
            <a:r>
              <a:rPr lang="zh-CN" altLang="en-US" sz="2200" dirty="0">
                <a:solidFill>
                  <a:srgbClr val="CC0099"/>
                </a:solidFill>
              </a:rPr>
              <a:t>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{	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   </a:t>
            </a:r>
            <a:r>
              <a:rPr lang="en-US" altLang="zh-CN" sz="2200" dirty="0">
                <a:highlight>
                  <a:srgbClr val="FFFF00"/>
                </a:highlight>
              </a:rPr>
              <a:t>tag</a:t>
            </a:r>
            <a:r>
              <a:rPr lang="en-US" altLang="zh-CN" sz="2200" dirty="0"/>
              <a:t>; 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标志位</a:t>
            </a:r>
            <a:r>
              <a:rPr lang="en-US" altLang="zh-CN" sz="2200" dirty="0">
                <a:solidFill>
                  <a:srgbClr val="CC0099"/>
                </a:solidFill>
              </a:rPr>
              <a:t>tag</a:t>
            </a:r>
            <a:r>
              <a:rPr lang="zh-CN" altLang="en-US" sz="2200" dirty="0">
                <a:solidFill>
                  <a:srgbClr val="CC0099"/>
                </a:solidFill>
              </a:rPr>
              <a:t>用来区别原子结点和表结点</a:t>
            </a:r>
            <a:r>
              <a:rPr lang="en-US" altLang="zh-CN" sz="2200" dirty="0">
                <a:solidFill>
                  <a:srgbClr val="00B050"/>
                </a:solidFill>
              </a:rPr>
              <a:t>,</a:t>
            </a:r>
            <a:r>
              <a:rPr lang="zh-CN" altLang="en-US" sz="2200" dirty="0">
                <a:solidFill>
                  <a:srgbClr val="00B050"/>
                </a:solidFill>
              </a:rPr>
              <a:t>取值</a:t>
            </a:r>
            <a:r>
              <a:rPr lang="en-US" altLang="zh-CN" sz="2200" dirty="0">
                <a:solidFill>
                  <a:srgbClr val="00B050"/>
                </a:solidFill>
              </a:rPr>
              <a:t>ATOM </a:t>
            </a:r>
            <a:r>
              <a:rPr lang="zh-CN" altLang="en-US" sz="2200" dirty="0">
                <a:solidFill>
                  <a:srgbClr val="00B050"/>
                </a:solidFill>
              </a:rPr>
              <a:t>或</a:t>
            </a:r>
            <a:r>
              <a:rPr lang="en-US" altLang="zh-CN" sz="2200" dirty="0">
                <a:solidFill>
                  <a:srgbClr val="00B050"/>
                </a:solidFill>
              </a:rPr>
              <a:t>LIST </a:t>
            </a:r>
            <a:r>
              <a:rPr lang="zh-CN" altLang="en-US" sz="2200" dirty="0">
                <a:solidFill>
                  <a:srgbClr val="CC0099"/>
                </a:solidFill>
              </a:rPr>
              <a:t>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FF0000"/>
                </a:solidFill>
              </a:rPr>
              <a:t>union</a:t>
            </a:r>
            <a:r>
              <a:rPr lang="en-US" altLang="zh-CN" sz="2200" dirty="0"/>
              <a:t>  { 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联合体类型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>
                <a:solidFill>
                  <a:srgbClr val="00B050"/>
                </a:solidFill>
              </a:rPr>
              <a:t>AtomType</a:t>
            </a:r>
            <a:r>
              <a:rPr lang="en-US" altLang="zh-CN" sz="2200" dirty="0">
                <a:solidFill>
                  <a:srgbClr val="00B050"/>
                </a:solidFill>
              </a:rPr>
              <a:t> </a:t>
            </a:r>
            <a:r>
              <a:rPr lang="en-US" altLang="zh-CN" sz="2200" dirty="0"/>
              <a:t> </a:t>
            </a:r>
            <a:r>
              <a:rPr lang="en-US" altLang="zh-CN" sz="2200" dirty="0">
                <a:highlight>
                  <a:srgbClr val="FFFF00"/>
                </a:highlight>
              </a:rPr>
              <a:t>atom</a:t>
            </a:r>
            <a:r>
              <a:rPr lang="en-US" altLang="zh-CN" sz="2200" dirty="0"/>
              <a:t>;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原子结点的值域</a:t>
            </a:r>
            <a:r>
              <a:rPr lang="en-US" altLang="zh-CN" sz="2200" dirty="0">
                <a:solidFill>
                  <a:srgbClr val="CC0099"/>
                </a:solidFill>
              </a:rPr>
              <a:t>atom*/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struct {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    </a:t>
            </a:r>
            <a:r>
              <a:rPr lang="en-US" altLang="zh-CN" sz="2200" dirty="0">
                <a:solidFill>
                  <a:srgbClr val="00B050"/>
                </a:solidFill>
              </a:rPr>
              <a:t>struct </a:t>
            </a:r>
            <a:r>
              <a:rPr lang="en-US" altLang="zh-CN" sz="2200" dirty="0" err="1">
                <a:solidFill>
                  <a:srgbClr val="00B050"/>
                </a:solidFill>
              </a:rPr>
              <a:t>GLNode</a:t>
            </a:r>
            <a:r>
              <a:rPr lang="en-US" altLang="zh-CN" sz="2200" dirty="0">
                <a:solidFill>
                  <a:srgbClr val="00B050"/>
                </a:solidFill>
              </a:rPr>
              <a:t>  * </a:t>
            </a:r>
            <a:r>
              <a:rPr lang="en-US" altLang="zh-CN" sz="2200" dirty="0"/>
              <a:t>hp, *</a:t>
            </a:r>
            <a:r>
              <a:rPr lang="en-US" altLang="zh-CN" sz="2200" dirty="0" err="1"/>
              <a:t>tp</a:t>
            </a:r>
            <a:r>
              <a:rPr lang="en-US" altLang="zh-CN" sz="2200" dirty="0"/>
              <a:t>;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} </a:t>
            </a:r>
            <a:r>
              <a:rPr lang="en-US" altLang="zh-CN" sz="2200" dirty="0" err="1">
                <a:highlight>
                  <a:srgbClr val="FFFF00"/>
                </a:highlight>
              </a:rPr>
              <a:t>htp</a:t>
            </a:r>
            <a:r>
              <a:rPr lang="en-US" altLang="zh-CN" sz="2200" dirty="0"/>
              <a:t>; 	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表结点的指针域</a:t>
            </a:r>
            <a:r>
              <a:rPr lang="en-US" altLang="zh-CN" sz="2200" dirty="0" err="1">
                <a:solidFill>
                  <a:srgbClr val="CC0099"/>
                </a:solidFill>
              </a:rPr>
              <a:t>htp</a:t>
            </a:r>
            <a:r>
              <a:rPr lang="zh-CN" altLang="en-US" sz="2200" dirty="0">
                <a:solidFill>
                  <a:srgbClr val="CC0099"/>
                </a:solidFill>
              </a:rPr>
              <a:t>， 包括表头指针域</a:t>
            </a:r>
            <a:r>
              <a:rPr lang="en-US" altLang="zh-CN" sz="2200" dirty="0">
                <a:solidFill>
                  <a:srgbClr val="CC0099"/>
                </a:solidFill>
              </a:rPr>
              <a:t>hp</a:t>
            </a:r>
            <a:r>
              <a:rPr lang="zh-CN" altLang="en-US" sz="2200" dirty="0">
                <a:solidFill>
                  <a:srgbClr val="CC0099"/>
                </a:solidFill>
              </a:rPr>
              <a:t>和表尾指针域</a:t>
            </a:r>
            <a:r>
              <a:rPr lang="en-US" altLang="zh-CN" sz="2200" dirty="0" err="1">
                <a:solidFill>
                  <a:srgbClr val="CC0099"/>
                </a:solidFill>
              </a:rPr>
              <a:t>tp</a:t>
            </a:r>
            <a:r>
              <a:rPr lang="en-US" altLang="zh-CN" sz="2200" dirty="0">
                <a:solidFill>
                  <a:srgbClr val="CC0099"/>
                </a:solidFill>
              </a:rPr>
              <a:t>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} </a:t>
            </a:r>
            <a:r>
              <a:rPr lang="en-US" altLang="zh-CN" sz="2200" dirty="0" err="1">
                <a:solidFill>
                  <a:srgbClr val="FF0000"/>
                </a:solidFill>
              </a:rPr>
              <a:t>atom_htp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 </a:t>
            </a:r>
            <a:r>
              <a:rPr lang="en-US" altLang="zh-CN" sz="2200" dirty="0" err="1">
                <a:solidFill>
                  <a:srgbClr val="CC0099"/>
                </a:solidFill>
              </a:rPr>
              <a:t>atom_htp</a:t>
            </a:r>
            <a:r>
              <a:rPr lang="en-US" altLang="zh-CN" sz="2200" dirty="0">
                <a:solidFill>
                  <a:srgbClr val="CC0099"/>
                </a:solidFill>
              </a:rPr>
              <a:t> </a:t>
            </a:r>
            <a:r>
              <a:rPr lang="zh-CN" altLang="en-US" sz="2200" dirty="0">
                <a:solidFill>
                  <a:srgbClr val="CC0099"/>
                </a:solidFill>
              </a:rPr>
              <a:t>是</a:t>
            </a:r>
            <a:r>
              <a:rPr lang="zh-CN" altLang="en-US" sz="2200" dirty="0">
                <a:solidFill>
                  <a:srgbClr val="00B050"/>
                </a:solidFill>
              </a:rPr>
              <a:t>原子结点</a:t>
            </a:r>
            <a:r>
              <a:rPr lang="zh-CN" altLang="en-US" sz="2200" dirty="0">
                <a:solidFill>
                  <a:srgbClr val="CC0099"/>
                </a:solidFill>
              </a:rPr>
              <a:t>的值域</a:t>
            </a:r>
            <a:r>
              <a:rPr lang="en-US" altLang="zh-CN" sz="2200" dirty="0">
                <a:solidFill>
                  <a:srgbClr val="CC0099"/>
                </a:solidFill>
              </a:rPr>
              <a:t>atom</a:t>
            </a:r>
            <a:r>
              <a:rPr lang="zh-CN" altLang="en-US" sz="2200" dirty="0">
                <a:solidFill>
                  <a:srgbClr val="CC0099"/>
                </a:solidFill>
              </a:rPr>
              <a:t>和</a:t>
            </a:r>
            <a:r>
              <a:rPr lang="zh-CN" altLang="en-US" sz="2200" dirty="0">
                <a:solidFill>
                  <a:srgbClr val="00B050"/>
                </a:solidFill>
              </a:rPr>
              <a:t>表结点的</a:t>
            </a:r>
            <a:r>
              <a:rPr lang="zh-CN" altLang="en-US" sz="2200" dirty="0">
                <a:solidFill>
                  <a:srgbClr val="CC0099"/>
                </a:solidFill>
              </a:rPr>
              <a:t>指针域</a:t>
            </a:r>
            <a:r>
              <a:rPr lang="en-US" altLang="zh-CN" sz="2200" dirty="0" err="1">
                <a:solidFill>
                  <a:srgbClr val="CC0099"/>
                </a:solidFill>
              </a:rPr>
              <a:t>htp</a:t>
            </a:r>
            <a:r>
              <a:rPr lang="zh-CN" altLang="en-US" sz="2200" dirty="0">
                <a:solidFill>
                  <a:srgbClr val="CC0099"/>
                </a:solidFill>
              </a:rPr>
              <a:t>的</a:t>
            </a:r>
            <a:r>
              <a:rPr lang="zh-CN" altLang="en-US" sz="2200" dirty="0">
                <a:solidFill>
                  <a:srgbClr val="00B050"/>
                </a:solidFill>
              </a:rPr>
              <a:t>联合体域</a:t>
            </a:r>
            <a:r>
              <a:rPr lang="zh-CN" altLang="en-US" sz="2200" dirty="0">
                <a:solidFill>
                  <a:srgbClr val="CC0099"/>
                </a:solidFill>
              </a:rPr>
              <a:t>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} </a:t>
            </a:r>
            <a:r>
              <a:rPr lang="en-US" altLang="zh-CN" sz="2200" dirty="0" err="1">
                <a:solidFill>
                  <a:srgbClr val="00B050"/>
                </a:solidFill>
              </a:rPr>
              <a:t>GLNode</a:t>
            </a:r>
            <a:r>
              <a:rPr lang="en-US" altLang="zh-CN" sz="2200" dirty="0"/>
              <a:t>,  </a:t>
            </a:r>
            <a:r>
              <a:rPr lang="en-US" altLang="zh-CN" sz="2200" dirty="0">
                <a:solidFill>
                  <a:srgbClr val="00B050"/>
                </a:solidFill>
              </a:rPr>
              <a:t>*</a:t>
            </a:r>
            <a:r>
              <a:rPr lang="en-US" altLang="zh-CN" sz="2200" dirty="0" err="1"/>
              <a:t>GList</a:t>
            </a:r>
            <a:r>
              <a:rPr lang="zh-CN" altLang="en-US" sz="2200" dirty="0"/>
              <a:t>；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95196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71" name="Group 43">
            <a:extLst>
              <a:ext uri="{FF2B5EF4-FFF2-40B4-BE49-F238E27FC236}">
                <a16:creationId xmlns:a16="http://schemas.microsoft.com/office/drawing/2014/main" id="{C2B95FD8-17EE-4CA9-80D3-CFCA211FD05C}"/>
              </a:ext>
            </a:extLst>
          </p:cNvPr>
          <p:cNvGrpSpPr>
            <a:grpSpLocks/>
          </p:cNvGrpSpPr>
          <p:nvPr/>
        </p:nvGrpSpPr>
        <p:grpSpPr bwMode="auto">
          <a:xfrm>
            <a:off x="259624" y="1739265"/>
            <a:ext cx="5350002" cy="880110"/>
            <a:chOff x="672" y="1200"/>
            <a:chExt cx="3792" cy="643"/>
          </a:xfrm>
        </p:grpSpPr>
        <p:sp>
          <p:nvSpPr>
            <p:cNvPr id="48134" name="Rectangle 6">
              <a:extLst>
                <a:ext uri="{FF2B5EF4-FFF2-40B4-BE49-F238E27FC236}">
                  <a16:creationId xmlns:a16="http://schemas.microsoft.com/office/drawing/2014/main" id="{1F9A85BC-8920-4840-AB7D-D8B64567F8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200"/>
              <a:ext cx="51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>
                  <a:highlight>
                    <a:srgbClr val="FFFF00"/>
                  </a:highlight>
                </a:rPr>
                <a:t>tp</a:t>
              </a:r>
              <a:endParaRPr lang="en-US" altLang="zh-CN" sz="2000" b="1" dirty="0">
                <a:highlight>
                  <a:srgbClr val="FFFF00"/>
                </a:highlight>
              </a:endParaRPr>
            </a:p>
          </p:txBody>
        </p:sp>
        <p:sp>
          <p:nvSpPr>
            <p:cNvPr id="48133" name="Rectangle 5">
              <a:extLst>
                <a:ext uri="{FF2B5EF4-FFF2-40B4-BE49-F238E27FC236}">
                  <a16:creationId xmlns:a16="http://schemas.microsoft.com/office/drawing/2014/main" id="{5CCD61F7-0B03-46A9-A3F5-E32ACBF9C0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1200"/>
              <a:ext cx="61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atom</a:t>
              </a:r>
            </a:p>
          </p:txBody>
        </p:sp>
        <p:sp>
          <p:nvSpPr>
            <p:cNvPr id="48132" name="Rectangle 4">
              <a:extLst>
                <a:ext uri="{FF2B5EF4-FFF2-40B4-BE49-F238E27FC236}">
                  <a16:creationId xmlns:a16="http://schemas.microsoft.com/office/drawing/2014/main" id="{8F284605-F3F2-44F6-A898-D203BFF8B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70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tag=0</a:t>
              </a:r>
            </a:p>
          </p:txBody>
        </p:sp>
        <p:sp>
          <p:nvSpPr>
            <p:cNvPr id="48135" name="Line 7">
              <a:extLst>
                <a:ext uri="{FF2B5EF4-FFF2-40B4-BE49-F238E27FC236}">
                  <a16:creationId xmlns:a16="http://schemas.microsoft.com/office/drawing/2014/main" id="{EE6B69F2-74CB-4F52-9F04-B59EFC685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6" name="Line 8">
              <a:extLst>
                <a:ext uri="{FF2B5EF4-FFF2-40B4-BE49-F238E27FC236}">
                  <a16:creationId xmlns:a16="http://schemas.microsoft.com/office/drawing/2014/main" id="{639735FE-EB0E-462C-9740-7EE2FC7967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3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7" name="Line 9">
              <a:extLst>
                <a:ext uri="{FF2B5EF4-FFF2-40B4-BE49-F238E27FC236}">
                  <a16:creationId xmlns:a16="http://schemas.microsoft.com/office/drawing/2014/main" id="{CA093E8D-8426-430B-856F-A9141D14C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8" name="Line 10">
              <a:extLst>
                <a:ext uri="{FF2B5EF4-FFF2-40B4-BE49-F238E27FC236}">
                  <a16:creationId xmlns:a16="http://schemas.microsoft.com/office/drawing/2014/main" id="{240FC978-9E52-4DFB-A967-446E17467F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39" name="Line 11">
              <a:extLst>
                <a:ext uri="{FF2B5EF4-FFF2-40B4-BE49-F238E27FC236}">
                  <a16:creationId xmlns:a16="http://schemas.microsoft.com/office/drawing/2014/main" id="{82C8D652-0AE9-4F77-B3D4-99565AE09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40" name="Line 12">
              <a:extLst>
                <a:ext uri="{FF2B5EF4-FFF2-40B4-BE49-F238E27FC236}">
                  <a16:creationId xmlns:a16="http://schemas.microsoft.com/office/drawing/2014/main" id="{406A7551-8313-4CA6-B062-618F9C1FE2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3" name="Rectangle 25">
              <a:extLst>
                <a:ext uri="{FF2B5EF4-FFF2-40B4-BE49-F238E27FC236}">
                  <a16:creationId xmlns:a16="http://schemas.microsoft.com/office/drawing/2014/main" id="{424823AB-D0E2-4C4E-B822-D8E722B9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200"/>
              <a:ext cx="4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tp</a:t>
              </a:r>
              <a:endParaRPr lang="en-US" altLang="zh-CN" sz="2000" b="1" dirty="0"/>
            </a:p>
          </p:txBody>
        </p:sp>
        <p:sp>
          <p:nvSpPr>
            <p:cNvPr id="48154" name="Rectangle 26">
              <a:extLst>
                <a:ext uri="{FF2B5EF4-FFF2-40B4-BE49-F238E27FC236}">
                  <a16:creationId xmlns:a16="http://schemas.microsoft.com/office/drawing/2014/main" id="{3A706B51-2E03-4A43-81D7-B9A061929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200"/>
              <a:ext cx="43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hp</a:t>
              </a:r>
            </a:p>
          </p:txBody>
        </p:sp>
        <p:sp>
          <p:nvSpPr>
            <p:cNvPr id="48155" name="Rectangle 27">
              <a:extLst>
                <a:ext uri="{FF2B5EF4-FFF2-40B4-BE49-F238E27FC236}">
                  <a16:creationId xmlns:a16="http://schemas.microsoft.com/office/drawing/2014/main" id="{4101451E-C4D2-4143-9FF9-4E3AC3799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7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tag=1</a:t>
              </a:r>
            </a:p>
          </p:txBody>
        </p:sp>
        <p:sp>
          <p:nvSpPr>
            <p:cNvPr id="48156" name="Line 28">
              <a:extLst>
                <a:ext uri="{FF2B5EF4-FFF2-40B4-BE49-F238E27FC236}">
                  <a16:creationId xmlns:a16="http://schemas.microsoft.com/office/drawing/2014/main" id="{6BCCBDD9-70EC-44DB-9E51-A90DFBAEF8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7" name="Line 29">
              <a:extLst>
                <a:ext uri="{FF2B5EF4-FFF2-40B4-BE49-F238E27FC236}">
                  <a16:creationId xmlns:a16="http://schemas.microsoft.com/office/drawing/2014/main" id="{0D937729-901A-42F4-9DF8-A9AA0BBDDA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8" name="Line 30">
              <a:extLst>
                <a:ext uri="{FF2B5EF4-FFF2-40B4-BE49-F238E27FC236}">
                  <a16:creationId xmlns:a16="http://schemas.microsoft.com/office/drawing/2014/main" id="{3F02CA7E-1A5A-48C9-A33D-8E9D63A4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59" name="Line 31">
              <a:extLst>
                <a:ext uri="{FF2B5EF4-FFF2-40B4-BE49-F238E27FC236}">
                  <a16:creationId xmlns:a16="http://schemas.microsoft.com/office/drawing/2014/main" id="{8942BC6F-CCBD-46CB-9BD3-18D0A61898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0" name="Line 32">
              <a:extLst>
                <a:ext uri="{FF2B5EF4-FFF2-40B4-BE49-F238E27FC236}">
                  <a16:creationId xmlns:a16="http://schemas.microsoft.com/office/drawing/2014/main" id="{42BEA14E-0BFB-469C-A5CF-042FEB2457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1" name="Line 33">
              <a:extLst>
                <a:ext uri="{FF2B5EF4-FFF2-40B4-BE49-F238E27FC236}">
                  <a16:creationId xmlns:a16="http://schemas.microsoft.com/office/drawing/2014/main" id="{C13E11F2-EAD9-4FB1-9123-B15DD8C227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167" name="Text Box 39">
              <a:extLst>
                <a:ext uri="{FF2B5EF4-FFF2-40B4-BE49-F238E27FC236}">
                  <a16:creationId xmlns:a16="http://schemas.microsoft.com/office/drawing/2014/main" id="{67EEB4C4-5878-4FD2-A987-217B3895D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120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/>
                <a:t>表结点</a:t>
              </a:r>
            </a:p>
          </p:txBody>
        </p:sp>
        <p:sp>
          <p:nvSpPr>
            <p:cNvPr id="48168" name="Text Box 40">
              <a:extLst>
                <a:ext uri="{FF2B5EF4-FFF2-40B4-BE49-F238E27FC236}">
                  <a16:creationId xmlns:a16="http://schemas.microsoft.com/office/drawing/2014/main" id="{72B3D55E-0398-46E2-9104-A74CC5146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24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/>
                <a:t>原子结点</a:t>
              </a:r>
            </a:p>
          </p:txBody>
        </p:sp>
      </p:grpSp>
      <p:grpSp>
        <p:nvGrpSpPr>
          <p:cNvPr id="48493" name="Group 365">
            <a:extLst>
              <a:ext uri="{FF2B5EF4-FFF2-40B4-BE49-F238E27FC236}">
                <a16:creationId xmlns:a16="http://schemas.microsoft.com/office/drawing/2014/main" id="{BDADD467-EB39-4347-B495-A140114A95D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151399" y="1189182"/>
            <a:ext cx="5664708" cy="5280660"/>
            <a:chOff x="480" y="1584"/>
            <a:chExt cx="2832" cy="2640"/>
          </a:xfrm>
        </p:grpSpPr>
        <p:sp>
          <p:nvSpPr>
            <p:cNvPr id="48317" name="Rectangle 189">
              <a:extLst>
                <a:ext uri="{FF2B5EF4-FFF2-40B4-BE49-F238E27FC236}">
                  <a16:creationId xmlns:a16="http://schemas.microsoft.com/office/drawing/2014/main" id="{6B836C36-1E1B-4FC3-9851-6831B27A9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1584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highlight>
                    <a:srgbClr val="FFFF00"/>
                  </a:highlight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6" name="Rectangle 188">
              <a:extLst>
                <a:ext uri="{FF2B5EF4-FFF2-40B4-BE49-F238E27FC236}">
                  <a16:creationId xmlns:a16="http://schemas.microsoft.com/office/drawing/2014/main" id="{55A1E29F-3C42-4F58-9DE1-0DBAC0139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584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15" name="Rectangle 187">
              <a:extLst>
                <a:ext uri="{FF2B5EF4-FFF2-40B4-BE49-F238E27FC236}">
                  <a16:creationId xmlns:a16="http://schemas.microsoft.com/office/drawing/2014/main" id="{3FC67D71-AB49-44D1-ACBA-EEB954AED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318" name="Line 190">
              <a:extLst>
                <a:ext uri="{FF2B5EF4-FFF2-40B4-BE49-F238E27FC236}">
                  <a16:creationId xmlns:a16="http://schemas.microsoft.com/office/drawing/2014/main" id="{4CB2D0A4-A0AB-43BD-A8D9-C31948A88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19" name="Line 191">
              <a:extLst>
                <a:ext uri="{FF2B5EF4-FFF2-40B4-BE49-F238E27FC236}">
                  <a16:creationId xmlns:a16="http://schemas.microsoft.com/office/drawing/2014/main" id="{3325A3EC-FFBC-46D1-B005-1E2FF1A35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79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0" name="Line 192">
              <a:extLst>
                <a:ext uri="{FF2B5EF4-FFF2-40B4-BE49-F238E27FC236}">
                  <a16:creationId xmlns:a16="http://schemas.microsoft.com/office/drawing/2014/main" id="{F903384C-FAA2-4072-BE36-2570D905D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1" name="Line 193">
              <a:extLst>
                <a:ext uri="{FF2B5EF4-FFF2-40B4-BE49-F238E27FC236}">
                  <a16:creationId xmlns:a16="http://schemas.microsoft.com/office/drawing/2014/main" id="{CD8BCEC0-F0B2-46C5-BC3E-F5DC87EA5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2" name="Line 194">
              <a:extLst>
                <a:ext uri="{FF2B5EF4-FFF2-40B4-BE49-F238E27FC236}">
                  <a16:creationId xmlns:a16="http://schemas.microsoft.com/office/drawing/2014/main" id="{F57C63AF-F145-4F3B-A82E-4A8BD224D7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158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23" name="Line 195">
              <a:extLst>
                <a:ext uri="{FF2B5EF4-FFF2-40B4-BE49-F238E27FC236}">
                  <a16:creationId xmlns:a16="http://schemas.microsoft.com/office/drawing/2014/main" id="{3036162E-53DF-4498-A795-BA7100B71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58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3" name="Rectangle 205">
              <a:extLst>
                <a:ext uri="{FF2B5EF4-FFF2-40B4-BE49-F238E27FC236}">
                  <a16:creationId xmlns:a16="http://schemas.microsoft.com/office/drawing/2014/main" id="{4EBE6FA4-D6CC-4EBD-AD28-4193C6A89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34" name="Rectangle 206">
              <a:extLst>
                <a:ext uri="{FF2B5EF4-FFF2-40B4-BE49-F238E27FC236}">
                  <a16:creationId xmlns:a16="http://schemas.microsoft.com/office/drawing/2014/main" id="{B08423BB-6A0E-4364-9372-8BFF61203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35" name="Rectangle 207">
              <a:extLst>
                <a:ext uri="{FF2B5EF4-FFF2-40B4-BE49-F238E27FC236}">
                  <a16:creationId xmlns:a16="http://schemas.microsoft.com/office/drawing/2014/main" id="{FF1D39B0-79DB-4922-A32D-948F54FE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92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336" name="Line 208">
              <a:extLst>
                <a:ext uri="{FF2B5EF4-FFF2-40B4-BE49-F238E27FC236}">
                  <a16:creationId xmlns:a16="http://schemas.microsoft.com/office/drawing/2014/main" id="{6905A1FA-CFDC-4214-AA3F-A6CDBDDB46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7" name="Line 209">
              <a:extLst>
                <a:ext uri="{FF2B5EF4-FFF2-40B4-BE49-F238E27FC236}">
                  <a16:creationId xmlns:a16="http://schemas.microsoft.com/office/drawing/2014/main" id="{B5792F51-F838-4E6A-B697-4721C50CAC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13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8" name="Line 210">
              <a:extLst>
                <a:ext uri="{FF2B5EF4-FFF2-40B4-BE49-F238E27FC236}">
                  <a16:creationId xmlns:a16="http://schemas.microsoft.com/office/drawing/2014/main" id="{4A8282EB-23D2-4638-B989-FB01996EEB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39" name="Line 211">
              <a:extLst>
                <a:ext uri="{FF2B5EF4-FFF2-40B4-BE49-F238E27FC236}">
                  <a16:creationId xmlns:a16="http://schemas.microsoft.com/office/drawing/2014/main" id="{75418C36-817A-48B7-9D09-CF8931FF5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0" name="Line 212">
              <a:extLst>
                <a:ext uri="{FF2B5EF4-FFF2-40B4-BE49-F238E27FC236}">
                  <a16:creationId xmlns:a16="http://schemas.microsoft.com/office/drawing/2014/main" id="{454A46B8-66B4-42A9-8D67-25EC5F1654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192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1" name="Line 213">
              <a:extLst>
                <a:ext uri="{FF2B5EF4-FFF2-40B4-BE49-F238E27FC236}">
                  <a16:creationId xmlns:a16="http://schemas.microsoft.com/office/drawing/2014/main" id="{56FB229A-46A6-4DDE-99ED-1B76EDAA9F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192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3" name="Rectangle 215">
              <a:extLst>
                <a:ext uri="{FF2B5EF4-FFF2-40B4-BE49-F238E27FC236}">
                  <a16:creationId xmlns:a16="http://schemas.microsoft.com/office/drawing/2014/main" id="{7CB8C699-F221-4802-98A4-5712FAEB44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44" name="Rectangle 216">
              <a:extLst>
                <a:ext uri="{FF2B5EF4-FFF2-40B4-BE49-F238E27FC236}">
                  <a16:creationId xmlns:a16="http://schemas.microsoft.com/office/drawing/2014/main" id="{FB79F727-A2B8-41CF-8765-A1F7613FD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345" name="Rectangle 217">
              <a:extLst>
                <a:ext uri="{FF2B5EF4-FFF2-40B4-BE49-F238E27FC236}">
                  <a16:creationId xmlns:a16="http://schemas.microsoft.com/office/drawing/2014/main" id="{B3D99AD0-AF0B-49C2-903A-90CDDD455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8346" name="Line 218">
              <a:extLst>
                <a:ext uri="{FF2B5EF4-FFF2-40B4-BE49-F238E27FC236}">
                  <a16:creationId xmlns:a16="http://schemas.microsoft.com/office/drawing/2014/main" id="{5AA47997-B304-4421-A59B-A2DC87409A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7" name="Line 219">
              <a:extLst>
                <a:ext uri="{FF2B5EF4-FFF2-40B4-BE49-F238E27FC236}">
                  <a16:creationId xmlns:a16="http://schemas.microsoft.com/office/drawing/2014/main" id="{98240190-06F8-49CD-9E18-6849380242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8" name="Line 220">
              <a:extLst>
                <a:ext uri="{FF2B5EF4-FFF2-40B4-BE49-F238E27FC236}">
                  <a16:creationId xmlns:a16="http://schemas.microsoft.com/office/drawing/2014/main" id="{338FCBFC-0FFB-432C-B1EB-45BC62211A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49" name="Line 221">
              <a:extLst>
                <a:ext uri="{FF2B5EF4-FFF2-40B4-BE49-F238E27FC236}">
                  <a16:creationId xmlns:a16="http://schemas.microsoft.com/office/drawing/2014/main" id="{0F8D1F2E-92D8-46B0-9468-BC794DC83D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0" name="Line 222">
              <a:extLst>
                <a:ext uri="{FF2B5EF4-FFF2-40B4-BE49-F238E27FC236}">
                  <a16:creationId xmlns:a16="http://schemas.microsoft.com/office/drawing/2014/main" id="{C319A4B2-6E63-4B41-9BF1-1F12CB2F8F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1" name="Line 223">
              <a:extLst>
                <a:ext uri="{FF2B5EF4-FFF2-40B4-BE49-F238E27FC236}">
                  <a16:creationId xmlns:a16="http://schemas.microsoft.com/office/drawing/2014/main" id="{2317475A-6CC2-43C5-AA7D-27D080A5E2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3" name="Rectangle 225">
              <a:extLst>
                <a:ext uri="{FF2B5EF4-FFF2-40B4-BE49-F238E27FC236}">
                  <a16:creationId xmlns:a16="http://schemas.microsoft.com/office/drawing/2014/main" id="{DA46CDCA-3BDA-43B0-BDB9-D0A3A480AC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54" name="Rectangle 226">
              <a:extLst>
                <a:ext uri="{FF2B5EF4-FFF2-40B4-BE49-F238E27FC236}">
                  <a16:creationId xmlns:a16="http://schemas.microsoft.com/office/drawing/2014/main" id="{DC51AB67-92BE-49AD-8138-21C579A048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48355" name="Rectangle 227">
              <a:extLst>
                <a:ext uri="{FF2B5EF4-FFF2-40B4-BE49-F238E27FC236}">
                  <a16:creationId xmlns:a16="http://schemas.microsoft.com/office/drawing/2014/main" id="{4ED71A56-6C44-4402-8A78-2AA83D9BD2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8356" name="Line 228">
              <a:extLst>
                <a:ext uri="{FF2B5EF4-FFF2-40B4-BE49-F238E27FC236}">
                  <a16:creationId xmlns:a16="http://schemas.microsoft.com/office/drawing/2014/main" id="{A7E68571-851C-499D-AC3A-8CD14168B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7" name="Line 229">
              <a:extLst>
                <a:ext uri="{FF2B5EF4-FFF2-40B4-BE49-F238E27FC236}">
                  <a16:creationId xmlns:a16="http://schemas.microsoft.com/office/drawing/2014/main" id="{201422C6-A0AA-4CBE-8AC6-9745FD4B42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8" name="Line 230">
              <a:extLst>
                <a:ext uri="{FF2B5EF4-FFF2-40B4-BE49-F238E27FC236}">
                  <a16:creationId xmlns:a16="http://schemas.microsoft.com/office/drawing/2014/main" id="{CE4B68C2-489F-4CD1-8C9C-6278054C37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59" name="Line 231">
              <a:extLst>
                <a:ext uri="{FF2B5EF4-FFF2-40B4-BE49-F238E27FC236}">
                  <a16:creationId xmlns:a16="http://schemas.microsoft.com/office/drawing/2014/main" id="{CC264B80-2859-4BF9-BE3C-47A64FE60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0" name="Line 232">
              <a:extLst>
                <a:ext uri="{FF2B5EF4-FFF2-40B4-BE49-F238E27FC236}">
                  <a16:creationId xmlns:a16="http://schemas.microsoft.com/office/drawing/2014/main" id="{314B6621-88F5-4E37-9524-B8E452AE4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1" name="Line 233">
              <a:extLst>
                <a:ext uri="{FF2B5EF4-FFF2-40B4-BE49-F238E27FC236}">
                  <a16:creationId xmlns:a16="http://schemas.microsoft.com/office/drawing/2014/main" id="{D272C10B-3446-4AAB-B7D3-30A5D2815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3" name="Rectangle 235">
              <a:extLst>
                <a:ext uri="{FF2B5EF4-FFF2-40B4-BE49-F238E27FC236}">
                  <a16:creationId xmlns:a16="http://schemas.microsoft.com/office/drawing/2014/main" id="{B6D2005C-D783-4E6B-AB31-BADC30C1B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2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64" name="Rectangle 236">
              <a:extLst>
                <a:ext uri="{FF2B5EF4-FFF2-40B4-BE49-F238E27FC236}">
                  <a16:creationId xmlns:a16="http://schemas.microsoft.com/office/drawing/2014/main" id="{C5DE5C46-DEB0-404D-A096-C2B4ADAD2E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65" name="Rectangle 237">
              <a:extLst>
                <a:ext uri="{FF2B5EF4-FFF2-40B4-BE49-F238E27FC236}">
                  <a16:creationId xmlns:a16="http://schemas.microsoft.com/office/drawing/2014/main" id="{ACADDBEE-BB60-4993-96E8-8D73271D46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225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366" name="Line 238">
              <a:extLst>
                <a:ext uri="{FF2B5EF4-FFF2-40B4-BE49-F238E27FC236}">
                  <a16:creationId xmlns:a16="http://schemas.microsoft.com/office/drawing/2014/main" id="{D18F2EAC-0EF3-4335-9D87-D88D2262A2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 dirty="0"/>
            </a:p>
          </p:txBody>
        </p:sp>
        <p:sp>
          <p:nvSpPr>
            <p:cNvPr id="48367" name="Line 239">
              <a:extLst>
                <a:ext uri="{FF2B5EF4-FFF2-40B4-BE49-F238E27FC236}">
                  <a16:creationId xmlns:a16="http://schemas.microsoft.com/office/drawing/2014/main" id="{15044A5D-0DCE-4CF0-B57D-70B8021F85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6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8" name="Line 240">
              <a:extLst>
                <a:ext uri="{FF2B5EF4-FFF2-40B4-BE49-F238E27FC236}">
                  <a16:creationId xmlns:a16="http://schemas.microsoft.com/office/drawing/2014/main" id="{9825671B-237A-4B45-9F36-44A838EA94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69" name="Line 241">
              <a:extLst>
                <a:ext uri="{FF2B5EF4-FFF2-40B4-BE49-F238E27FC236}">
                  <a16:creationId xmlns:a16="http://schemas.microsoft.com/office/drawing/2014/main" id="{DF740B99-1B45-43A0-93C5-769255F16B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0" name="Line 242">
              <a:extLst>
                <a:ext uri="{FF2B5EF4-FFF2-40B4-BE49-F238E27FC236}">
                  <a16:creationId xmlns:a16="http://schemas.microsoft.com/office/drawing/2014/main" id="{4725B414-B36F-4584-81B4-EF1066D9E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225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1" name="Line 243">
              <a:extLst>
                <a:ext uri="{FF2B5EF4-FFF2-40B4-BE49-F238E27FC236}">
                  <a16:creationId xmlns:a16="http://schemas.microsoft.com/office/drawing/2014/main" id="{D05929ED-ED23-4284-B033-0FA75E223F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25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3" name="Rectangle 245">
              <a:extLst>
                <a:ext uri="{FF2B5EF4-FFF2-40B4-BE49-F238E27FC236}">
                  <a16:creationId xmlns:a16="http://schemas.microsoft.com/office/drawing/2014/main" id="{82F17AFD-40E7-4EF6-A443-F96781EC3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2592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74" name="Rectangle 246">
              <a:extLst>
                <a:ext uri="{FF2B5EF4-FFF2-40B4-BE49-F238E27FC236}">
                  <a16:creationId xmlns:a16="http://schemas.microsoft.com/office/drawing/2014/main" id="{022E1195-A088-4AF3-B313-B50FDCEDF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c</a:t>
              </a:r>
            </a:p>
          </p:txBody>
        </p:sp>
        <p:sp>
          <p:nvSpPr>
            <p:cNvPr id="48375" name="Rectangle 247">
              <a:extLst>
                <a:ext uri="{FF2B5EF4-FFF2-40B4-BE49-F238E27FC236}">
                  <a16:creationId xmlns:a16="http://schemas.microsoft.com/office/drawing/2014/main" id="{3C9C02FA-F72D-4EC7-8E0D-A8925D416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592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48376" name="Line 248">
              <a:extLst>
                <a:ext uri="{FF2B5EF4-FFF2-40B4-BE49-F238E27FC236}">
                  <a16:creationId xmlns:a16="http://schemas.microsoft.com/office/drawing/2014/main" id="{F9A62D56-565C-4C6A-B5C1-DB3D740005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7" name="Line 249">
              <a:extLst>
                <a:ext uri="{FF2B5EF4-FFF2-40B4-BE49-F238E27FC236}">
                  <a16:creationId xmlns:a16="http://schemas.microsoft.com/office/drawing/2014/main" id="{D3EA3C58-1482-4B5F-BC68-7C76238E25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803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8" name="Line 250">
              <a:extLst>
                <a:ext uri="{FF2B5EF4-FFF2-40B4-BE49-F238E27FC236}">
                  <a16:creationId xmlns:a16="http://schemas.microsoft.com/office/drawing/2014/main" id="{BE422482-297D-4037-BA31-0161D573C2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79" name="Line 251">
              <a:extLst>
                <a:ext uri="{FF2B5EF4-FFF2-40B4-BE49-F238E27FC236}">
                  <a16:creationId xmlns:a16="http://schemas.microsoft.com/office/drawing/2014/main" id="{2924FAF3-CE70-41B5-91FC-90D93EE19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0" name="Line 252">
              <a:extLst>
                <a:ext uri="{FF2B5EF4-FFF2-40B4-BE49-F238E27FC236}">
                  <a16:creationId xmlns:a16="http://schemas.microsoft.com/office/drawing/2014/main" id="{6C90468B-8D77-485D-861A-3E3BC96131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2592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1" name="Line 253">
              <a:extLst>
                <a:ext uri="{FF2B5EF4-FFF2-40B4-BE49-F238E27FC236}">
                  <a16:creationId xmlns:a16="http://schemas.microsoft.com/office/drawing/2014/main" id="{21481BE9-AC2B-442F-B38B-621780EC53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592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4" name="Rectangle 256">
              <a:extLst>
                <a:ext uri="{FF2B5EF4-FFF2-40B4-BE49-F238E27FC236}">
                  <a16:creationId xmlns:a16="http://schemas.microsoft.com/office/drawing/2014/main" id="{8DBBCC01-EB9C-43A8-9241-EAD2E6641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288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385" name="Rectangle 257">
              <a:extLst>
                <a:ext uri="{FF2B5EF4-FFF2-40B4-BE49-F238E27FC236}">
                  <a16:creationId xmlns:a16="http://schemas.microsoft.com/office/drawing/2014/main" id="{73AAEC7E-070A-4F51-80CB-125987EF1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880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86" name="Rectangle 258">
              <a:extLst>
                <a:ext uri="{FF2B5EF4-FFF2-40B4-BE49-F238E27FC236}">
                  <a16:creationId xmlns:a16="http://schemas.microsoft.com/office/drawing/2014/main" id="{2E8160C7-61D8-461D-800E-76DBE4108E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2880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387" name="Line 259">
              <a:extLst>
                <a:ext uri="{FF2B5EF4-FFF2-40B4-BE49-F238E27FC236}">
                  <a16:creationId xmlns:a16="http://schemas.microsoft.com/office/drawing/2014/main" id="{81A54689-1EDF-457B-9E86-CE7A2F5223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8" name="Line 260">
              <a:extLst>
                <a:ext uri="{FF2B5EF4-FFF2-40B4-BE49-F238E27FC236}">
                  <a16:creationId xmlns:a16="http://schemas.microsoft.com/office/drawing/2014/main" id="{FEF8368F-C923-4DE7-9F09-73B7265F9E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9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89" name="Line 261">
              <a:extLst>
                <a:ext uri="{FF2B5EF4-FFF2-40B4-BE49-F238E27FC236}">
                  <a16:creationId xmlns:a16="http://schemas.microsoft.com/office/drawing/2014/main" id="{5BE2E4EA-F7C8-443C-9DA3-BAA8128754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0" name="Line 262">
              <a:extLst>
                <a:ext uri="{FF2B5EF4-FFF2-40B4-BE49-F238E27FC236}">
                  <a16:creationId xmlns:a16="http://schemas.microsoft.com/office/drawing/2014/main" id="{31A9B5A8-58BF-494F-B8FF-9D4E2E7B3C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1" name="Line 263">
              <a:extLst>
                <a:ext uri="{FF2B5EF4-FFF2-40B4-BE49-F238E27FC236}">
                  <a16:creationId xmlns:a16="http://schemas.microsoft.com/office/drawing/2014/main" id="{2258374F-2E26-42FE-B085-84DD622FF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288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2" name="Line 264">
              <a:extLst>
                <a:ext uri="{FF2B5EF4-FFF2-40B4-BE49-F238E27FC236}">
                  <a16:creationId xmlns:a16="http://schemas.microsoft.com/office/drawing/2014/main" id="{7B907B90-8569-48FF-BC78-CD99554ECC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88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4" name="Rectangle 266">
              <a:extLst>
                <a:ext uri="{FF2B5EF4-FFF2-40B4-BE49-F238E27FC236}">
                  <a16:creationId xmlns:a16="http://schemas.microsoft.com/office/drawing/2014/main" id="{8222DC3D-F7C2-4C8E-8793-0D70948AE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95" name="Rectangle 267">
              <a:extLst>
                <a:ext uri="{FF2B5EF4-FFF2-40B4-BE49-F238E27FC236}">
                  <a16:creationId xmlns:a16="http://schemas.microsoft.com/office/drawing/2014/main" id="{A8C05CB9-7545-422C-9BC3-702061FB1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396" name="Rectangle 268">
              <a:extLst>
                <a:ext uri="{FF2B5EF4-FFF2-40B4-BE49-F238E27FC236}">
                  <a16:creationId xmlns:a16="http://schemas.microsoft.com/office/drawing/2014/main" id="{00BFAE1F-C6E6-4F7F-A582-4B928CC6D7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397" name="Line 269">
              <a:extLst>
                <a:ext uri="{FF2B5EF4-FFF2-40B4-BE49-F238E27FC236}">
                  <a16:creationId xmlns:a16="http://schemas.microsoft.com/office/drawing/2014/main" id="{E49FD885-C797-4C3A-A3BA-7F74BFCE4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8" name="Line 270">
              <a:extLst>
                <a:ext uri="{FF2B5EF4-FFF2-40B4-BE49-F238E27FC236}">
                  <a16:creationId xmlns:a16="http://schemas.microsoft.com/office/drawing/2014/main" id="{9957AB0E-3871-467F-A5CA-55F224B676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399" name="Line 271">
              <a:extLst>
                <a:ext uri="{FF2B5EF4-FFF2-40B4-BE49-F238E27FC236}">
                  <a16:creationId xmlns:a16="http://schemas.microsoft.com/office/drawing/2014/main" id="{1C5C8C32-7346-42AC-AFCF-95D6BDB3DB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0" name="Line 272">
              <a:extLst>
                <a:ext uri="{FF2B5EF4-FFF2-40B4-BE49-F238E27FC236}">
                  <a16:creationId xmlns:a16="http://schemas.microsoft.com/office/drawing/2014/main" id="{9179171C-CBCE-4ED0-8BC7-F705EA2538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1" name="Line 273">
              <a:extLst>
                <a:ext uri="{FF2B5EF4-FFF2-40B4-BE49-F238E27FC236}">
                  <a16:creationId xmlns:a16="http://schemas.microsoft.com/office/drawing/2014/main" id="{F044DBA2-CA88-49EB-9785-C9146B7F5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2" name="Line 274">
              <a:extLst>
                <a:ext uri="{FF2B5EF4-FFF2-40B4-BE49-F238E27FC236}">
                  <a16:creationId xmlns:a16="http://schemas.microsoft.com/office/drawing/2014/main" id="{5E772088-5A7B-4DA3-BE9F-F3BD541E24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4" name="Rectangle 276">
              <a:extLst>
                <a:ext uri="{FF2B5EF4-FFF2-40B4-BE49-F238E27FC236}">
                  <a16:creationId xmlns:a16="http://schemas.microsoft.com/office/drawing/2014/main" id="{64E73EE6-30FA-4803-AD4D-E1009E423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6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  <a:endParaRPr lang="en-US" altLang="zh-CN" sz="2000" b="1"/>
            </a:p>
          </p:txBody>
        </p:sp>
        <p:sp>
          <p:nvSpPr>
            <p:cNvPr id="48405" name="Rectangle 277">
              <a:extLst>
                <a:ext uri="{FF2B5EF4-FFF2-40B4-BE49-F238E27FC236}">
                  <a16:creationId xmlns:a16="http://schemas.microsoft.com/office/drawing/2014/main" id="{4FA78F6D-5922-412D-A65F-1465598DB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06" name="Rectangle 278">
              <a:extLst>
                <a:ext uri="{FF2B5EF4-FFF2-40B4-BE49-F238E27FC236}">
                  <a16:creationId xmlns:a16="http://schemas.microsoft.com/office/drawing/2014/main" id="{ACD06E95-559B-4B71-B8F0-79EF3771A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600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407" name="Line 279">
              <a:extLst>
                <a:ext uri="{FF2B5EF4-FFF2-40B4-BE49-F238E27FC236}">
                  <a16:creationId xmlns:a16="http://schemas.microsoft.com/office/drawing/2014/main" id="{5D545363-3950-43C8-A5E7-B811BD1C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8" name="Line 280">
              <a:extLst>
                <a:ext uri="{FF2B5EF4-FFF2-40B4-BE49-F238E27FC236}">
                  <a16:creationId xmlns:a16="http://schemas.microsoft.com/office/drawing/2014/main" id="{A104823E-CCC8-44B7-A89C-29A450F608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811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09" name="Line 281">
              <a:extLst>
                <a:ext uri="{FF2B5EF4-FFF2-40B4-BE49-F238E27FC236}">
                  <a16:creationId xmlns:a16="http://schemas.microsoft.com/office/drawing/2014/main" id="{D88C7279-61DB-42E1-A325-B94E08D46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0" name="Line 282">
              <a:extLst>
                <a:ext uri="{FF2B5EF4-FFF2-40B4-BE49-F238E27FC236}">
                  <a16:creationId xmlns:a16="http://schemas.microsoft.com/office/drawing/2014/main" id="{43174621-F09F-460A-A74C-6E1139D830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1" name="Line 283">
              <a:extLst>
                <a:ext uri="{FF2B5EF4-FFF2-40B4-BE49-F238E27FC236}">
                  <a16:creationId xmlns:a16="http://schemas.microsoft.com/office/drawing/2014/main" id="{0C42B196-E22A-435B-A9AE-533EB983F9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6" y="3600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2" name="Line 284">
              <a:extLst>
                <a:ext uri="{FF2B5EF4-FFF2-40B4-BE49-F238E27FC236}">
                  <a16:creationId xmlns:a16="http://schemas.microsoft.com/office/drawing/2014/main" id="{95B68360-4AFD-4823-A525-8E62C79E99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600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4" name="Rectangle 286">
              <a:extLst>
                <a:ext uri="{FF2B5EF4-FFF2-40B4-BE49-F238E27FC236}">
                  <a16:creationId xmlns:a16="http://schemas.microsoft.com/office/drawing/2014/main" id="{D73B0FCF-88CC-4095-936C-74BBFD6D9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15" name="Rectangle 287">
              <a:extLst>
                <a:ext uri="{FF2B5EF4-FFF2-40B4-BE49-F238E27FC236}">
                  <a16:creationId xmlns:a16="http://schemas.microsoft.com/office/drawing/2014/main" id="{84E17449-1342-41F0-8FFB-88D95430E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416" name="Rectangle 288">
              <a:extLst>
                <a:ext uri="{FF2B5EF4-FFF2-40B4-BE49-F238E27FC236}">
                  <a16:creationId xmlns:a16="http://schemas.microsoft.com/office/drawing/2014/main" id="{284D1AD8-0305-4140-ABC1-6F487A9DE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/>
                <a:t>0</a:t>
              </a:r>
            </a:p>
          </p:txBody>
        </p:sp>
        <p:sp>
          <p:nvSpPr>
            <p:cNvPr id="48417" name="Line 289">
              <a:extLst>
                <a:ext uri="{FF2B5EF4-FFF2-40B4-BE49-F238E27FC236}">
                  <a16:creationId xmlns:a16="http://schemas.microsoft.com/office/drawing/2014/main" id="{DD9BEFCA-5FF6-4E92-A479-9680627FE7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8" name="Line 290">
              <a:extLst>
                <a:ext uri="{FF2B5EF4-FFF2-40B4-BE49-F238E27FC236}">
                  <a16:creationId xmlns:a16="http://schemas.microsoft.com/office/drawing/2014/main" id="{492096B9-F124-42F2-8CE5-AC5F632D3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19" name="Line 291">
              <a:extLst>
                <a:ext uri="{FF2B5EF4-FFF2-40B4-BE49-F238E27FC236}">
                  <a16:creationId xmlns:a16="http://schemas.microsoft.com/office/drawing/2014/main" id="{9439D339-0289-42BA-AE95-E9543DAC4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0" name="Line 292">
              <a:extLst>
                <a:ext uri="{FF2B5EF4-FFF2-40B4-BE49-F238E27FC236}">
                  <a16:creationId xmlns:a16="http://schemas.microsoft.com/office/drawing/2014/main" id="{9BE67D0A-E3B5-4C65-A11E-4E4CEEE0C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1" name="Line 293">
              <a:extLst>
                <a:ext uri="{FF2B5EF4-FFF2-40B4-BE49-F238E27FC236}">
                  <a16:creationId xmlns:a16="http://schemas.microsoft.com/office/drawing/2014/main" id="{DB5549F2-DDDD-4EE5-91FB-C402EFF19B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2" name="Line 294">
              <a:extLst>
                <a:ext uri="{FF2B5EF4-FFF2-40B4-BE49-F238E27FC236}">
                  <a16:creationId xmlns:a16="http://schemas.microsoft.com/office/drawing/2014/main" id="{18F03E39-B93A-473D-A38B-96D338C88D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25" name="Text Box 297">
              <a:extLst>
                <a:ext uri="{FF2B5EF4-FFF2-40B4-BE49-F238E27FC236}">
                  <a16:creationId xmlns:a16="http://schemas.microsoft.com/office/drawing/2014/main" id="{5D7F1FE1-E514-41A3-9752-09494E0A7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584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D</a:t>
              </a:r>
            </a:p>
          </p:txBody>
        </p:sp>
        <p:sp>
          <p:nvSpPr>
            <p:cNvPr id="48426" name="Text Box 298">
              <a:extLst>
                <a:ext uri="{FF2B5EF4-FFF2-40B4-BE49-F238E27FC236}">
                  <a16:creationId xmlns:a16="http://schemas.microsoft.com/office/drawing/2014/main" id="{51CAF133-5648-4BEF-A37B-4723748F4B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72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A</a:t>
              </a:r>
            </a:p>
          </p:txBody>
        </p:sp>
        <p:sp>
          <p:nvSpPr>
            <p:cNvPr id="48427" name="Text Box 299">
              <a:extLst>
                <a:ext uri="{FF2B5EF4-FFF2-40B4-BE49-F238E27FC236}">
                  <a16:creationId xmlns:a16="http://schemas.microsoft.com/office/drawing/2014/main" id="{5EB10057-2051-4428-8BDA-832435EC83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88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B</a:t>
              </a:r>
            </a:p>
          </p:txBody>
        </p:sp>
        <p:sp>
          <p:nvSpPr>
            <p:cNvPr id="48428" name="Text Box 300">
              <a:extLst>
                <a:ext uri="{FF2B5EF4-FFF2-40B4-BE49-F238E27FC236}">
                  <a16:creationId xmlns:a16="http://schemas.microsoft.com/office/drawing/2014/main" id="{A7C59200-DF8C-4D75-B97C-CDCEBB853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600"/>
              <a:ext cx="4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/>
                <a:t>C</a:t>
              </a:r>
            </a:p>
          </p:txBody>
        </p:sp>
        <p:sp>
          <p:nvSpPr>
            <p:cNvPr id="48430" name="Rectangle 302">
              <a:extLst>
                <a:ext uri="{FF2B5EF4-FFF2-40B4-BE49-F238E27FC236}">
                  <a16:creationId xmlns:a16="http://schemas.microsoft.com/office/drawing/2014/main" id="{842D608B-DEF7-43C3-8205-3DE4246A4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3936"/>
              <a:ext cx="192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31" name="Rectangle 303">
              <a:extLst>
                <a:ext uri="{FF2B5EF4-FFF2-40B4-BE49-F238E27FC236}">
                  <a16:creationId xmlns:a16="http://schemas.microsoft.com/office/drawing/2014/main" id="{2D200725-CE98-4B49-824F-247251181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936"/>
              <a:ext cx="160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/>
            </a:p>
          </p:txBody>
        </p:sp>
        <p:sp>
          <p:nvSpPr>
            <p:cNvPr id="48432" name="Rectangle 304">
              <a:extLst>
                <a:ext uri="{FF2B5EF4-FFF2-40B4-BE49-F238E27FC236}">
                  <a16:creationId xmlns:a16="http://schemas.microsoft.com/office/drawing/2014/main" id="{99EB39E6-9515-4205-8B5F-6798AF77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936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48433" name="Line 305">
              <a:extLst>
                <a:ext uri="{FF2B5EF4-FFF2-40B4-BE49-F238E27FC236}">
                  <a16:creationId xmlns:a16="http://schemas.microsoft.com/office/drawing/2014/main" id="{77757EDC-391F-4031-A28B-8D6A5D866E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4" name="Line 306">
              <a:extLst>
                <a:ext uri="{FF2B5EF4-FFF2-40B4-BE49-F238E27FC236}">
                  <a16:creationId xmlns:a16="http://schemas.microsoft.com/office/drawing/2014/main" id="{6BC3EEF5-0A2A-4CFF-AF5A-1A89F3E7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4147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5" name="Line 307">
              <a:extLst>
                <a:ext uri="{FF2B5EF4-FFF2-40B4-BE49-F238E27FC236}">
                  <a16:creationId xmlns:a16="http://schemas.microsoft.com/office/drawing/2014/main" id="{DB1DABC2-CC83-481E-B0F6-16D8A665D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6" name="Line 308">
              <a:extLst>
                <a:ext uri="{FF2B5EF4-FFF2-40B4-BE49-F238E27FC236}">
                  <a16:creationId xmlns:a16="http://schemas.microsoft.com/office/drawing/2014/main" id="{A774D75F-034F-4BC2-B598-E5C90AD3C3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7" name="Line 309">
              <a:extLst>
                <a:ext uri="{FF2B5EF4-FFF2-40B4-BE49-F238E27FC236}">
                  <a16:creationId xmlns:a16="http://schemas.microsoft.com/office/drawing/2014/main" id="{989AC88E-DFE3-46E0-98DE-7517EC5120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3936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8" name="Line 310">
              <a:extLst>
                <a:ext uri="{FF2B5EF4-FFF2-40B4-BE49-F238E27FC236}">
                  <a16:creationId xmlns:a16="http://schemas.microsoft.com/office/drawing/2014/main" id="{20FDD068-F2B4-4F2B-BDD9-665983B42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936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39" name="Line 311">
              <a:extLst>
                <a:ext uri="{FF2B5EF4-FFF2-40B4-BE49-F238E27FC236}">
                  <a16:creationId xmlns:a16="http://schemas.microsoft.com/office/drawing/2014/main" id="{4ED727B5-F58B-4A1A-85A2-BD6B48B23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40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1" name="Line 313">
              <a:extLst>
                <a:ext uri="{FF2B5EF4-FFF2-40B4-BE49-F238E27FC236}">
                  <a16:creationId xmlns:a16="http://schemas.microsoft.com/office/drawing/2014/main" id="{87EA34FD-D347-4F2B-A379-9DE3F8947B7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44" y="4224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2" name="Line 314">
              <a:extLst>
                <a:ext uri="{FF2B5EF4-FFF2-40B4-BE49-F238E27FC236}">
                  <a16:creationId xmlns:a16="http://schemas.microsoft.com/office/drawing/2014/main" id="{C52E9532-EFEC-43E1-9A4F-202B2425E6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69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3" name="Line 315">
              <a:extLst>
                <a:ext uri="{FF2B5EF4-FFF2-40B4-BE49-F238E27FC236}">
                  <a16:creationId xmlns:a16="http://schemas.microsoft.com/office/drawing/2014/main" id="{E13B565B-781E-41FE-A285-5D67F01B12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4" name="Line 316">
              <a:extLst>
                <a:ext uri="{FF2B5EF4-FFF2-40B4-BE49-F238E27FC236}">
                  <a16:creationId xmlns:a16="http://schemas.microsoft.com/office/drawing/2014/main" id="{12A5612F-8A28-4ECE-93C1-17C3C8935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840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5" name="Line 317">
              <a:extLst>
                <a:ext uri="{FF2B5EF4-FFF2-40B4-BE49-F238E27FC236}">
                  <a16:creationId xmlns:a16="http://schemas.microsoft.com/office/drawing/2014/main" id="{E2D2400F-29B3-48D9-BDA3-2ACA85023F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60" y="422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8" name="Line 320">
              <a:extLst>
                <a:ext uri="{FF2B5EF4-FFF2-40B4-BE49-F238E27FC236}">
                  <a16:creationId xmlns:a16="http://schemas.microsoft.com/office/drawing/2014/main" id="{C39205C5-04A9-425A-94D9-2CD334A3E9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403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49" name="Line 321">
              <a:extLst>
                <a:ext uri="{FF2B5EF4-FFF2-40B4-BE49-F238E27FC236}">
                  <a16:creationId xmlns:a16="http://schemas.microsoft.com/office/drawing/2014/main" id="{DE3DAE66-CE9C-4065-AD75-CEECFED78A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36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0" name="Line 322">
              <a:extLst>
                <a:ext uri="{FF2B5EF4-FFF2-40B4-BE49-F238E27FC236}">
                  <a16:creationId xmlns:a16="http://schemas.microsoft.com/office/drawing/2014/main" id="{E99130AE-7787-40A7-9B22-6B76A98A78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8" y="297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1" name="Line 323">
              <a:extLst>
                <a:ext uri="{FF2B5EF4-FFF2-40B4-BE49-F238E27FC236}">
                  <a16:creationId xmlns:a16="http://schemas.microsoft.com/office/drawing/2014/main" id="{C17D1DD7-25FA-4C1C-92D9-08A2E3122B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97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2" name="Line 324">
              <a:extLst>
                <a:ext uri="{FF2B5EF4-FFF2-40B4-BE49-F238E27FC236}">
                  <a16:creationId xmlns:a16="http://schemas.microsoft.com/office/drawing/2014/main" id="{6AA7894B-6AC4-49EB-A7EC-11D3B0DEC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336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3" name="Line 325">
              <a:extLst>
                <a:ext uri="{FF2B5EF4-FFF2-40B4-BE49-F238E27FC236}">
                  <a16:creationId xmlns:a16="http://schemas.microsoft.com/office/drawing/2014/main" id="{3FA63E5E-4BFD-4358-9A96-544ECDFD69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552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4" name="Line 326">
              <a:extLst>
                <a:ext uri="{FF2B5EF4-FFF2-40B4-BE49-F238E27FC236}">
                  <a16:creationId xmlns:a16="http://schemas.microsoft.com/office/drawing/2014/main" id="{F1B0CF8B-56FA-4B68-A9C6-B2DA6973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2016"/>
              <a:ext cx="0" cy="15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5" name="Line 327">
              <a:extLst>
                <a:ext uri="{FF2B5EF4-FFF2-40B4-BE49-F238E27FC236}">
                  <a16:creationId xmlns:a16="http://schemas.microsoft.com/office/drawing/2014/main" id="{B80B5F4B-BF17-443C-B26A-94600E971E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58" name="Rectangle 330">
              <a:extLst>
                <a:ext uri="{FF2B5EF4-FFF2-40B4-BE49-F238E27FC236}">
                  <a16:creationId xmlns:a16="http://schemas.microsoft.com/office/drawing/2014/main" id="{62F52DAE-63DE-4159-BB08-52E7B16C7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59" name="Rectangle 331">
              <a:extLst>
                <a:ext uri="{FF2B5EF4-FFF2-40B4-BE49-F238E27FC236}">
                  <a16:creationId xmlns:a16="http://schemas.microsoft.com/office/drawing/2014/main" id="{D3710550-0FCE-4957-98DC-E07C43BD6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endParaRPr lang="zh-CN" altLang="zh-CN" sz="2000" b="1"/>
            </a:p>
          </p:txBody>
        </p:sp>
        <p:sp>
          <p:nvSpPr>
            <p:cNvPr id="48460" name="Rectangle 332">
              <a:extLst>
                <a:ext uri="{FF2B5EF4-FFF2-40B4-BE49-F238E27FC236}">
                  <a16:creationId xmlns:a16="http://schemas.microsoft.com/office/drawing/2014/main" id="{765A8BEE-2BEA-45C2-9E81-FC691A6D6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461" name="Line 333">
              <a:extLst>
                <a:ext uri="{FF2B5EF4-FFF2-40B4-BE49-F238E27FC236}">
                  <a16:creationId xmlns:a16="http://schemas.microsoft.com/office/drawing/2014/main" id="{2B1B34F8-912D-4BB7-A95C-2B4410E19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2" name="Line 334">
              <a:extLst>
                <a:ext uri="{FF2B5EF4-FFF2-40B4-BE49-F238E27FC236}">
                  <a16:creationId xmlns:a16="http://schemas.microsoft.com/office/drawing/2014/main" id="{CF33BB1E-9A90-4ACF-87AC-6C23F2B22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3" name="Line 335">
              <a:extLst>
                <a:ext uri="{FF2B5EF4-FFF2-40B4-BE49-F238E27FC236}">
                  <a16:creationId xmlns:a16="http://schemas.microsoft.com/office/drawing/2014/main" id="{6231B658-7C18-421B-B7A5-D25FE7E2D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4" name="Line 336">
              <a:extLst>
                <a:ext uri="{FF2B5EF4-FFF2-40B4-BE49-F238E27FC236}">
                  <a16:creationId xmlns:a16="http://schemas.microsoft.com/office/drawing/2014/main" id="{3BCE076F-A45E-4B96-AE24-D160D5E68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4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5" name="Line 337">
              <a:extLst>
                <a:ext uri="{FF2B5EF4-FFF2-40B4-BE49-F238E27FC236}">
                  <a16:creationId xmlns:a16="http://schemas.microsoft.com/office/drawing/2014/main" id="{3ABEA10D-5863-494D-B019-5E1962CD68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6" name="Line 338">
              <a:extLst>
                <a:ext uri="{FF2B5EF4-FFF2-40B4-BE49-F238E27FC236}">
                  <a16:creationId xmlns:a16="http://schemas.microsoft.com/office/drawing/2014/main" id="{F7ABCEEC-B4BB-43A9-BF46-580C561E7F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68" name="Rectangle 340">
              <a:extLst>
                <a:ext uri="{FF2B5EF4-FFF2-40B4-BE49-F238E27FC236}">
                  <a16:creationId xmlns:a16="http://schemas.microsoft.com/office/drawing/2014/main" id="{580433C3-1DCA-42A0-B25F-F8E2D19E8C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6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highlight>
                    <a:srgbClr val="FFFF00"/>
                  </a:highlight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69" name="Rectangle 341">
              <a:extLst>
                <a:ext uri="{FF2B5EF4-FFF2-40B4-BE49-F238E27FC236}">
                  <a16:creationId xmlns:a16="http://schemas.microsoft.com/office/drawing/2014/main" id="{8946DA2C-378D-4CD4-A3D8-A676B8824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>
                  <a:sym typeface="Symbol" panose="05050102010706020507" pitchFamily="18" charset="2"/>
                </a:rPr>
                <a:t></a:t>
              </a:r>
            </a:p>
          </p:txBody>
        </p:sp>
        <p:sp>
          <p:nvSpPr>
            <p:cNvPr id="48470" name="Rectangle 342">
              <a:extLst>
                <a:ext uri="{FF2B5EF4-FFF2-40B4-BE49-F238E27FC236}">
                  <a16:creationId xmlns:a16="http://schemas.microsoft.com/office/drawing/2014/main" id="{84C31E32-B946-46FF-911C-627F9C1F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76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>
                  <a:solidFill>
                    <a:srgbClr val="C00000"/>
                  </a:solidFill>
                </a:rPr>
                <a:t>1</a:t>
              </a:r>
            </a:p>
          </p:txBody>
        </p:sp>
        <p:sp>
          <p:nvSpPr>
            <p:cNvPr id="48471" name="Line 343">
              <a:extLst>
                <a:ext uri="{FF2B5EF4-FFF2-40B4-BE49-F238E27FC236}">
                  <a16:creationId xmlns:a16="http://schemas.microsoft.com/office/drawing/2014/main" id="{0367D3F9-24AA-47C4-BDD6-1157ED8E4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2" name="Line 344">
              <a:extLst>
                <a:ext uri="{FF2B5EF4-FFF2-40B4-BE49-F238E27FC236}">
                  <a16:creationId xmlns:a16="http://schemas.microsoft.com/office/drawing/2014/main" id="{2F02EE43-1C84-404B-9312-4476BA9BF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475"/>
              <a:ext cx="5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3" name="Line 345">
              <a:extLst>
                <a:ext uri="{FF2B5EF4-FFF2-40B4-BE49-F238E27FC236}">
                  <a16:creationId xmlns:a16="http://schemas.microsoft.com/office/drawing/2014/main" id="{2852B7C2-19F9-40B7-B61C-3D97BED30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4" name="Line 346">
              <a:extLst>
                <a:ext uri="{FF2B5EF4-FFF2-40B4-BE49-F238E27FC236}">
                  <a16:creationId xmlns:a16="http://schemas.microsoft.com/office/drawing/2014/main" id="{F31EF3A0-4D3F-4986-A3DD-6BEBB3C3D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0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5" name="Line 347">
              <a:extLst>
                <a:ext uri="{FF2B5EF4-FFF2-40B4-BE49-F238E27FC236}">
                  <a16:creationId xmlns:a16="http://schemas.microsoft.com/office/drawing/2014/main" id="{DF36D697-7F0B-4A5C-97C9-B1D1ED0E85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6" y="3264"/>
              <a:ext cx="0" cy="21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6" name="Line 348">
              <a:extLst>
                <a:ext uri="{FF2B5EF4-FFF2-40B4-BE49-F238E27FC236}">
                  <a16:creationId xmlns:a16="http://schemas.microsoft.com/office/drawing/2014/main" id="{DD140E72-C934-4CE4-815A-8425482907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264"/>
              <a:ext cx="0" cy="211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79" name="Line 351">
              <a:extLst>
                <a:ext uri="{FF2B5EF4-FFF2-40B4-BE49-F238E27FC236}">
                  <a16:creationId xmlns:a16="http://schemas.microsoft.com/office/drawing/2014/main" id="{A38F8809-159D-4BB8-B5DF-F1E1E15FAE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68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0" name="Line 352">
              <a:extLst>
                <a:ext uri="{FF2B5EF4-FFF2-40B4-BE49-F238E27FC236}">
                  <a16:creationId xmlns:a16="http://schemas.microsoft.com/office/drawing/2014/main" id="{47E51DAC-53F5-4ACE-B715-F9CA6B8F1E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19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1" name="Line 353">
              <a:extLst>
                <a:ext uri="{FF2B5EF4-FFF2-40B4-BE49-F238E27FC236}">
                  <a16:creationId xmlns:a16="http://schemas.microsoft.com/office/drawing/2014/main" id="{248BDD54-F6C1-4E17-8D6A-9F585D25C2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2" name="Line 354">
              <a:extLst>
                <a:ext uri="{FF2B5EF4-FFF2-40B4-BE49-F238E27FC236}">
                  <a16:creationId xmlns:a16="http://schemas.microsoft.com/office/drawing/2014/main" id="{4B2903CF-3179-4578-A94E-B6D051C8B6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064"/>
              <a:ext cx="0" cy="11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3" name="Line 355">
              <a:extLst>
                <a:ext uri="{FF2B5EF4-FFF2-40B4-BE49-F238E27FC236}">
                  <a16:creationId xmlns:a16="http://schemas.microsoft.com/office/drawing/2014/main" id="{E0552AFC-D95B-4179-B2A3-F793D7340C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3168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4" name="Line 356">
              <a:extLst>
                <a:ext uri="{FF2B5EF4-FFF2-40B4-BE49-F238E27FC236}">
                  <a16:creationId xmlns:a16="http://schemas.microsoft.com/office/drawing/2014/main" id="{8A83839D-0C44-4C37-B43C-69C06D5ED8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56" y="316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5" name="Line 357">
              <a:extLst>
                <a:ext uri="{FF2B5EF4-FFF2-40B4-BE49-F238E27FC236}">
                  <a16:creationId xmlns:a16="http://schemas.microsoft.com/office/drawing/2014/main" id="{34B9D89F-BFF6-4018-B46E-4CA41F176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360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6" name="Line 358">
              <a:extLst>
                <a:ext uri="{FF2B5EF4-FFF2-40B4-BE49-F238E27FC236}">
                  <a16:creationId xmlns:a16="http://schemas.microsoft.com/office/drawing/2014/main" id="{7A850B68-06A8-4FF3-9C77-EFD12AA8A6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336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7" name="Line 359">
              <a:extLst>
                <a:ext uri="{FF2B5EF4-FFF2-40B4-BE49-F238E27FC236}">
                  <a16:creationId xmlns:a16="http://schemas.microsoft.com/office/drawing/2014/main" id="{B4529A58-CD96-41CB-8C65-272963B441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3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8" name="Line 360">
              <a:extLst>
                <a:ext uri="{FF2B5EF4-FFF2-40B4-BE49-F238E27FC236}">
                  <a16:creationId xmlns:a16="http://schemas.microsoft.com/office/drawing/2014/main" id="{B6706E3C-FA20-4B00-80EE-71142E768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688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89" name="Line 361">
              <a:extLst>
                <a:ext uri="{FF2B5EF4-FFF2-40B4-BE49-F238E27FC236}">
                  <a16:creationId xmlns:a16="http://schemas.microsoft.com/office/drawing/2014/main" id="{4404007D-117A-4070-9464-D45E1DE65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016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48491" name="Line 363">
              <a:extLst>
                <a:ext uri="{FF2B5EF4-FFF2-40B4-BE49-F238E27FC236}">
                  <a16:creationId xmlns:a16="http://schemas.microsoft.com/office/drawing/2014/main" id="{19651BE4-7761-47DD-928A-8823B878A0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5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</p:grpSp>
      <p:sp>
        <p:nvSpPr>
          <p:cNvPr id="173" name="标题 1">
            <a:extLst>
              <a:ext uri="{FF2B5EF4-FFF2-40B4-BE49-F238E27FC236}">
                <a16:creationId xmlns:a16="http://schemas.microsoft.com/office/drawing/2014/main" id="{2D8CC5CA-EDDC-40CB-850C-5A183074F623}"/>
              </a:ext>
            </a:extLst>
          </p:cNvPr>
          <p:cNvSpPr txBox="1">
            <a:spLocks/>
          </p:cNvSpPr>
          <p:nvPr/>
        </p:nvSpPr>
        <p:spPr>
          <a:xfrm>
            <a:off x="685800" y="533400"/>
            <a:ext cx="105918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pPr algn="l"/>
            <a:r>
              <a:rPr lang="zh-CN" altLang="en-US" kern="0" dirty="0"/>
              <a:t>广义表的</a:t>
            </a:r>
            <a:r>
              <a:rPr lang="zh-CN" altLang="en-US" kern="0" dirty="0">
                <a:highlight>
                  <a:srgbClr val="FFFF00"/>
                </a:highlight>
              </a:rPr>
              <a:t>同层结点</a:t>
            </a:r>
            <a:r>
              <a:rPr lang="zh-CN" altLang="en-US" kern="0" dirty="0">
                <a:solidFill>
                  <a:srgbClr val="00B050"/>
                </a:solidFill>
              </a:rPr>
              <a:t>链</a:t>
            </a:r>
            <a:r>
              <a:rPr lang="zh-CN" altLang="en-US" dirty="0"/>
              <a:t>存储结构图</a:t>
            </a:r>
            <a:endParaRPr lang="zh-CN" altLang="en-US" kern="0" dirty="0"/>
          </a:p>
        </p:txBody>
      </p:sp>
      <p:sp>
        <p:nvSpPr>
          <p:cNvPr id="174" name="内容占位符 2">
            <a:extLst>
              <a:ext uri="{FF2B5EF4-FFF2-40B4-BE49-F238E27FC236}">
                <a16:creationId xmlns:a16="http://schemas.microsoft.com/office/drawing/2014/main" id="{1FFD13AC-5310-4DE4-BB4D-A4CAC72AF13E}"/>
              </a:ext>
            </a:extLst>
          </p:cNvPr>
          <p:cNvSpPr txBox="1">
            <a:spLocks/>
          </p:cNvSpPr>
          <p:nvPr/>
        </p:nvSpPr>
        <p:spPr>
          <a:xfrm>
            <a:off x="1076387" y="3546788"/>
            <a:ext cx="3684583" cy="2224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D =</a:t>
            </a:r>
            <a:r>
              <a:rPr lang="zh-CN" altLang="en-US" sz="2400" kern="0" dirty="0"/>
              <a:t>（） </a:t>
            </a:r>
            <a:endParaRPr lang="en-US" altLang="zh-CN" sz="2400" kern="0" dirty="0"/>
          </a:p>
          <a:p>
            <a:r>
              <a:rPr lang="en-US" altLang="zh-CN" sz="2400" kern="0" dirty="0"/>
              <a:t>A = (a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(b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c)) </a:t>
            </a:r>
          </a:p>
          <a:p>
            <a:r>
              <a:rPr lang="en-US" altLang="zh-CN" sz="2400" kern="0" dirty="0"/>
              <a:t>B=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D</a:t>
            </a:r>
            <a:r>
              <a:rPr lang="zh-CN" altLang="en-US" sz="2400" kern="0" dirty="0"/>
              <a:t>）</a:t>
            </a:r>
          </a:p>
          <a:p>
            <a:r>
              <a:rPr lang="en-US" altLang="zh-CN" sz="2400" kern="0" dirty="0"/>
              <a:t>C=</a:t>
            </a:r>
            <a:r>
              <a:rPr lang="zh-CN" altLang="en-US" sz="2400" kern="0" dirty="0"/>
              <a:t>（</a:t>
            </a:r>
            <a:r>
              <a:rPr lang="en-US" altLang="zh-CN" sz="2400" kern="0" dirty="0"/>
              <a:t>a</a:t>
            </a:r>
            <a:r>
              <a:rPr lang="zh-CN" altLang="en-US" sz="2400" kern="0" dirty="0"/>
              <a:t>，</a:t>
            </a:r>
            <a:r>
              <a:rPr lang="en-US" altLang="zh-CN" sz="2400" kern="0" dirty="0"/>
              <a:t>C</a:t>
            </a:r>
            <a:r>
              <a:rPr lang="zh-CN" altLang="en-US" sz="2400" kern="0" dirty="0"/>
              <a:t>）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7B037458-BF5E-48F6-9DA4-C5503D23D9C1}"/>
              </a:ext>
            </a:extLst>
          </p:cNvPr>
          <p:cNvSpPr/>
          <p:nvPr/>
        </p:nvSpPr>
        <p:spPr bwMode="auto">
          <a:xfrm>
            <a:off x="2392144" y="5643651"/>
            <a:ext cx="3457242" cy="672082"/>
          </a:xfrm>
          <a:prstGeom prst="rightArrow">
            <a:avLst/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000" b="1" kern="0" dirty="0">
                <a:hlinkClick r:id="rId2" action="ppaction://hlinksldjump"/>
              </a:rPr>
              <a:t>头尾链表</a:t>
            </a:r>
            <a:r>
              <a:rPr lang="zh-CN" altLang="en-US" sz="2000" b="1" dirty="0">
                <a:hlinkClick r:id="rId2" action="ppaction://hlinksldjump"/>
              </a:rPr>
              <a:t>存储结构图</a:t>
            </a:r>
            <a:endParaRPr lang="en-US" altLang="zh-C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C5C6F-E6C3-424E-8C2D-5D40E23CE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31798"/>
            <a:ext cx="10363200" cy="863601"/>
          </a:xfrm>
        </p:spPr>
        <p:txBody>
          <a:bodyPr/>
          <a:lstStyle/>
          <a:p>
            <a:r>
              <a:rPr lang="zh-CN" altLang="en-US" dirty="0"/>
              <a:t>广义表的同层结点链存储类型定义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B5ABFE-F409-47C7-AD13-AEEA98D92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734800" cy="5054601"/>
          </a:xfrm>
        </p:spPr>
        <p:txBody>
          <a:bodyPr/>
          <a:lstStyle/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</a:t>
            </a:r>
            <a:r>
              <a:rPr lang="en-US" altLang="zh-CN" sz="2200" dirty="0" err="1">
                <a:solidFill>
                  <a:srgbClr val="FF0000"/>
                </a:solidFill>
              </a:rPr>
              <a:t>enum</a:t>
            </a:r>
            <a:r>
              <a:rPr lang="en-US" altLang="zh-CN" sz="2200" dirty="0"/>
              <a:t> {ATOM, LIST}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;   </a:t>
            </a:r>
            <a:r>
              <a:rPr lang="en-US" altLang="zh-CN" sz="2200" dirty="0">
                <a:solidFill>
                  <a:srgbClr val="CC0099"/>
                </a:solidFill>
              </a:rPr>
              <a:t>/*ATOM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0</a:t>
            </a:r>
            <a:r>
              <a:rPr lang="zh-CN" altLang="en-US" sz="2200" dirty="0">
                <a:solidFill>
                  <a:srgbClr val="CC0099"/>
                </a:solidFill>
              </a:rPr>
              <a:t>，表示原子；</a:t>
            </a:r>
            <a:r>
              <a:rPr lang="en-US" altLang="zh-CN" sz="2200" dirty="0">
                <a:solidFill>
                  <a:srgbClr val="CC0099"/>
                </a:solidFill>
              </a:rPr>
              <a:t>LIST</a:t>
            </a:r>
            <a:r>
              <a:rPr lang="zh-CN" altLang="en-US" sz="2200" dirty="0">
                <a:solidFill>
                  <a:srgbClr val="CC0099"/>
                </a:solidFill>
              </a:rPr>
              <a:t>＝</a:t>
            </a:r>
            <a:r>
              <a:rPr lang="en-US" altLang="zh-CN" sz="2200" dirty="0">
                <a:solidFill>
                  <a:srgbClr val="CC0099"/>
                </a:solidFill>
              </a:rPr>
              <a:t>1</a:t>
            </a:r>
            <a:r>
              <a:rPr lang="zh-CN" altLang="en-US" sz="2200" dirty="0">
                <a:solidFill>
                  <a:srgbClr val="CC0099"/>
                </a:solidFill>
              </a:rPr>
              <a:t>，表示子表*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typedef struct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 {	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ElemTag</a:t>
            </a:r>
            <a:r>
              <a:rPr lang="en-US" altLang="zh-CN" sz="2200" dirty="0"/>
              <a:t>   tag; 	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标志位</a:t>
            </a:r>
            <a:r>
              <a:rPr lang="en-US" altLang="zh-CN" sz="2200" dirty="0">
                <a:solidFill>
                  <a:srgbClr val="CC0099"/>
                </a:solidFill>
              </a:rPr>
              <a:t>tag</a:t>
            </a:r>
            <a:r>
              <a:rPr lang="zh-CN" altLang="en-US" sz="2200" dirty="0">
                <a:solidFill>
                  <a:srgbClr val="CC0099"/>
                </a:solidFill>
              </a:rPr>
              <a:t>用来区别原子结点和表结点*</a:t>
            </a:r>
            <a:r>
              <a:rPr lang="en-US" altLang="zh-CN" sz="2200" dirty="0">
                <a:solidFill>
                  <a:srgbClr val="CC0099"/>
                </a:solidFill>
              </a:rPr>
              <a:t>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</a:t>
            </a:r>
            <a:r>
              <a:rPr lang="en-US" altLang="zh-CN" sz="2200" dirty="0">
                <a:solidFill>
                  <a:srgbClr val="FF0000"/>
                </a:solidFill>
              </a:rPr>
              <a:t>union</a:t>
            </a:r>
            <a:r>
              <a:rPr lang="en-US" altLang="zh-CN" sz="2200" dirty="0"/>
              <a:t>  { 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 err="1"/>
              <a:t>AtomType</a:t>
            </a:r>
            <a:r>
              <a:rPr lang="en-US" altLang="zh-CN" sz="2200" dirty="0"/>
              <a:t>  atom;	</a:t>
            </a:r>
            <a:r>
              <a:rPr lang="en-US" altLang="zh-CN" sz="2200" dirty="0">
                <a:solidFill>
                  <a:srgbClr val="CC0099"/>
                </a:solidFill>
              </a:rPr>
              <a:t>/*</a:t>
            </a:r>
            <a:r>
              <a:rPr lang="zh-CN" altLang="en-US" sz="2200" dirty="0">
                <a:solidFill>
                  <a:srgbClr val="CC0099"/>
                </a:solidFill>
              </a:rPr>
              <a:t>原子结点的值域</a:t>
            </a:r>
            <a:r>
              <a:rPr lang="en-US" altLang="zh-CN" sz="2200" dirty="0">
                <a:solidFill>
                  <a:srgbClr val="CC0099"/>
                </a:solidFill>
              </a:rPr>
              <a:t>atom*/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    </a:t>
            </a:r>
            <a:r>
              <a:rPr lang="en-US" altLang="zh-CN" sz="2200" dirty="0">
                <a:solidFill>
                  <a:srgbClr val="00B050"/>
                </a:solidFill>
                <a:highlight>
                  <a:srgbClr val="FFFF00"/>
                </a:highlight>
              </a:rPr>
              <a:t>struct </a:t>
            </a:r>
            <a:r>
              <a:rPr lang="en-US" altLang="zh-CN" sz="2200" dirty="0" err="1">
                <a:solidFill>
                  <a:srgbClr val="00B050"/>
                </a:solidFill>
                <a:highlight>
                  <a:srgbClr val="FFFF00"/>
                </a:highlight>
              </a:rPr>
              <a:t>GLNode</a:t>
            </a:r>
            <a:r>
              <a:rPr lang="en-US" altLang="zh-CN" sz="2200" dirty="0">
                <a:solidFill>
                  <a:srgbClr val="00B050"/>
                </a:solidFill>
                <a:highlight>
                  <a:srgbClr val="FFFF00"/>
                </a:highlight>
              </a:rPr>
              <a:t>  * </a:t>
            </a:r>
            <a:r>
              <a:rPr lang="en-US" altLang="zh-CN" sz="2200" dirty="0">
                <a:highlight>
                  <a:srgbClr val="FFFF00"/>
                </a:highlight>
              </a:rPr>
              <a:t>hp;</a:t>
            </a:r>
            <a:r>
              <a:rPr lang="en-US" altLang="zh-CN" sz="2200" dirty="0"/>
              <a:t>  </a:t>
            </a:r>
            <a:r>
              <a:rPr lang="en-US" altLang="zh-CN" sz="2200" dirty="0">
                <a:solidFill>
                  <a:srgbClr val="00B050"/>
                </a:solidFill>
              </a:rPr>
              <a:t>//</a:t>
            </a:r>
            <a:r>
              <a:rPr lang="zh-CN" altLang="en-US" sz="2200" dirty="0">
                <a:solidFill>
                  <a:srgbClr val="00B050"/>
                </a:solidFill>
              </a:rPr>
              <a:t>子表节点的头指针域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    } </a:t>
            </a:r>
            <a:r>
              <a:rPr lang="en-US" altLang="zh-CN" sz="2200" dirty="0" err="1">
                <a:solidFill>
                  <a:srgbClr val="FF0000"/>
                </a:solidFill>
              </a:rPr>
              <a:t>atom_htp</a:t>
            </a:r>
            <a:r>
              <a:rPr lang="en-US" altLang="zh-CN" sz="2200" dirty="0"/>
              <a:t>; </a:t>
            </a: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>
                <a:solidFill>
                  <a:srgbClr val="CC0099"/>
                </a:solidFill>
              </a:rPr>
              <a:t>    </a:t>
            </a:r>
            <a:r>
              <a:rPr lang="en-US" altLang="zh-CN" sz="2200" dirty="0">
                <a:solidFill>
                  <a:srgbClr val="00B050"/>
                </a:solidFill>
                <a:highlight>
                  <a:srgbClr val="FFFF00"/>
                </a:highlight>
              </a:rPr>
              <a:t>struct </a:t>
            </a:r>
            <a:r>
              <a:rPr lang="en-US" altLang="zh-CN" sz="2200" dirty="0" err="1">
                <a:solidFill>
                  <a:srgbClr val="00B050"/>
                </a:solidFill>
                <a:highlight>
                  <a:srgbClr val="FFFF00"/>
                </a:highlight>
              </a:rPr>
              <a:t>GLNode</a:t>
            </a:r>
            <a:r>
              <a:rPr lang="en-US" altLang="zh-CN" sz="2200" dirty="0">
                <a:solidFill>
                  <a:srgbClr val="00B050"/>
                </a:solidFill>
                <a:highlight>
                  <a:srgbClr val="FFFF00"/>
                </a:highlight>
              </a:rPr>
              <a:t>  * </a:t>
            </a:r>
            <a:r>
              <a:rPr lang="en-US" altLang="zh-CN" sz="2200" dirty="0" err="1">
                <a:highlight>
                  <a:srgbClr val="FFFF00"/>
                </a:highlight>
              </a:rPr>
              <a:t>tp</a:t>
            </a:r>
            <a:r>
              <a:rPr lang="en-US" altLang="zh-CN" sz="2200" dirty="0">
                <a:solidFill>
                  <a:schemeClr val="tx1"/>
                </a:solidFill>
              </a:rPr>
              <a:t>;</a:t>
            </a:r>
            <a:r>
              <a:rPr lang="en-US" altLang="zh-CN" sz="2200" dirty="0">
                <a:solidFill>
                  <a:srgbClr val="00B050"/>
                </a:solidFill>
              </a:rPr>
              <a:t>  //</a:t>
            </a:r>
            <a:r>
              <a:rPr lang="zh-CN" altLang="en-US" sz="2200" dirty="0">
                <a:solidFill>
                  <a:srgbClr val="00B050"/>
                </a:solidFill>
              </a:rPr>
              <a:t>原子和子表节点的头指针域</a:t>
            </a:r>
            <a:endParaRPr lang="en-US" altLang="zh-CN" sz="2200" dirty="0">
              <a:solidFill>
                <a:srgbClr val="00B050"/>
              </a:solidFill>
            </a:endParaRPr>
          </a:p>
          <a:p>
            <a:pPr marL="0" indent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altLang="zh-CN" sz="2200" dirty="0"/>
              <a:t>} </a:t>
            </a:r>
            <a:r>
              <a:rPr lang="en-US" altLang="zh-CN" sz="2200" dirty="0" err="1"/>
              <a:t>GLNode</a:t>
            </a:r>
            <a:r>
              <a:rPr lang="en-US" altLang="zh-CN" sz="2200" dirty="0"/>
              <a:t>,  *</a:t>
            </a:r>
            <a:r>
              <a:rPr lang="en-US" altLang="zh-CN" sz="2200" dirty="0" err="1"/>
              <a:t>GList</a:t>
            </a:r>
            <a:r>
              <a:rPr lang="zh-CN" altLang="en-US" sz="2200" dirty="0"/>
              <a:t>； </a:t>
            </a:r>
          </a:p>
        </p:txBody>
      </p:sp>
      <p:grpSp>
        <p:nvGrpSpPr>
          <p:cNvPr id="4" name="Group 43">
            <a:extLst>
              <a:ext uri="{FF2B5EF4-FFF2-40B4-BE49-F238E27FC236}">
                <a16:creationId xmlns:a16="http://schemas.microsoft.com/office/drawing/2014/main" id="{E515021E-F6AD-4B9A-8BE2-F9977C36FF31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4648200"/>
            <a:ext cx="5350002" cy="880110"/>
            <a:chOff x="672" y="1200"/>
            <a:chExt cx="3792" cy="643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A20AD056-B3F3-4535-B825-60F821D7D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200"/>
              <a:ext cx="51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>
                  <a:highlight>
                    <a:srgbClr val="FFFF00"/>
                  </a:highlight>
                </a:rPr>
                <a:t>tp</a:t>
              </a:r>
              <a:endParaRPr lang="en-US" altLang="zh-CN" sz="2000" b="1" dirty="0">
                <a:highlight>
                  <a:srgbClr val="FFFF00"/>
                </a:highlight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358788C-CE7F-42D2-AB8F-8191B34D3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1" y="1200"/>
              <a:ext cx="615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atom</a:t>
              </a: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FA2A8196-B611-471C-BE31-553A48023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00"/>
              <a:ext cx="709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tag=0</a:t>
              </a:r>
            </a:p>
          </p:txBody>
        </p:sp>
        <p:sp>
          <p:nvSpPr>
            <p:cNvPr id="8" name="Line 7">
              <a:extLst>
                <a:ext uri="{FF2B5EF4-FFF2-40B4-BE49-F238E27FC236}">
                  <a16:creationId xmlns:a16="http://schemas.microsoft.com/office/drawing/2014/main" id="{B4F152DE-7AF7-4615-99DA-3B8A339A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B6816246-C91A-4B43-844E-E80E41C497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536"/>
              <a:ext cx="18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708CA9E3-1C51-49B2-BB5E-00CE593B15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29861B8B-87B6-45C0-9968-246AC7071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B6C0FC59-2BFC-454B-9426-D421E4D92D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5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3" name="Line 12">
              <a:extLst>
                <a:ext uri="{FF2B5EF4-FFF2-40B4-BE49-F238E27FC236}">
                  <a16:creationId xmlns:a16="http://schemas.microsoft.com/office/drawing/2014/main" id="{90613C3E-1047-4D3A-8BD0-703ADA308A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BE7B62D6-55AA-4214-B167-A00B3995A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" y="1200"/>
              <a:ext cx="468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 err="1"/>
                <a:t>tp</a:t>
              </a:r>
              <a:endParaRPr lang="en-US" altLang="zh-CN" sz="2000" b="1" dirty="0"/>
            </a:p>
          </p:txBody>
        </p:sp>
        <p:sp>
          <p:nvSpPr>
            <p:cNvPr id="15" name="Rectangle 26">
              <a:extLst>
                <a:ext uri="{FF2B5EF4-FFF2-40B4-BE49-F238E27FC236}">
                  <a16:creationId xmlns:a16="http://schemas.microsoft.com/office/drawing/2014/main" id="{A30E4466-1DD8-43B0-9BF0-A6015D53A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6" y="1200"/>
              <a:ext cx="430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hp</a:t>
              </a:r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DAFC3A3-956F-4B6F-9E04-0CC261F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00"/>
              <a:ext cx="73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>
                <a:spcBef>
                  <a:spcPct val="20000"/>
                </a:spcBef>
                <a:buClr>
                  <a:srgbClr val="A50021"/>
                </a:buClr>
                <a:buSzPct val="7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algn="l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1413" algn="l">
                <a:spcBef>
                  <a:spcPct val="20000"/>
                </a:spcBef>
                <a:buClr>
                  <a:srgbClr val="666699"/>
                </a:buClr>
                <a:buSzPct val="7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484313" algn="l">
                <a:spcBef>
                  <a:spcPct val="20000"/>
                </a:spcBef>
                <a:buSzPct val="60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algn="l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buFont typeface="Wingdings" panose="05000000000000000000" pitchFamily="2" charset="2"/>
                <a:buNone/>
              </a:pPr>
              <a:r>
                <a:rPr lang="en-US" altLang="zh-CN" sz="2000" b="1" dirty="0"/>
                <a:t>tag=1</a:t>
              </a:r>
            </a:p>
          </p:txBody>
        </p:sp>
        <p:sp>
          <p:nvSpPr>
            <p:cNvPr id="17" name="Line 28">
              <a:extLst>
                <a:ext uri="{FF2B5EF4-FFF2-40B4-BE49-F238E27FC236}">
                  <a16:creationId xmlns:a16="http://schemas.microsoft.com/office/drawing/2014/main" id="{996EFD3C-6D2E-46A2-8402-DEC7D2B5A1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A10DCC03-0180-4201-9CEB-BD7C572886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536"/>
              <a:ext cx="168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66AE9829-B3B9-4223-9125-92F7E3D2AC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7F12817A-D9CA-4D49-9595-712F4D776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7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811CC169-C607-4B89-A2F3-D4C29C544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92" y="12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5CBC7C6F-17FB-4EE6-BB7E-207DDC98B7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1200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en-US" sz="2000"/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599AEB58-AA9C-4970-B4B0-A0BDDDBD8D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536"/>
              <a:ext cx="1200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/>
                <a:t>表结点</a:t>
              </a:r>
            </a:p>
          </p:txBody>
        </p:sp>
        <p:sp>
          <p:nvSpPr>
            <p:cNvPr id="24" name="Text Box 40">
              <a:extLst>
                <a:ext uri="{FF2B5EF4-FFF2-40B4-BE49-F238E27FC236}">
                  <a16:creationId xmlns:a16="http://schemas.microsoft.com/office/drawing/2014/main" id="{AE97058F-B1A6-48C1-9074-9EEEDAB2B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1536"/>
              <a:ext cx="1248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/>
                <a:t>原子结点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3180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309A4544-E2FC-48ED-B426-B418503137F1}"/>
              </a:ext>
            </a:extLst>
          </p:cNvPr>
          <p:cNvGrpSpPr>
            <a:grpSpLocks/>
          </p:cNvGrpSpPr>
          <p:nvPr/>
        </p:nvGrpSpPr>
        <p:grpSpPr bwMode="auto">
          <a:xfrm>
            <a:off x="470538" y="1550096"/>
            <a:ext cx="2540332" cy="802455"/>
            <a:chOff x="2026" y="4857"/>
            <a:chExt cx="2860" cy="1027"/>
          </a:xfrm>
        </p:grpSpPr>
        <p:sp>
          <p:nvSpPr>
            <p:cNvPr id="45" name="Text Box 13">
              <a:extLst>
                <a:ext uri="{FF2B5EF4-FFF2-40B4-BE49-F238E27FC236}">
                  <a16:creationId xmlns:a16="http://schemas.microsoft.com/office/drawing/2014/main" id="{540A71EB-C3D9-43A2-9770-86906E741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6" y="4857"/>
              <a:ext cx="2860" cy="1027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串</a:t>
              </a:r>
            </a:p>
            <a:p>
              <a:pPr algn="ctr"/>
              <a:endParaRPr lang="zh-CN" altLang="en-US" sz="9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</a:t>
              </a: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</a:t>
              </a: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的有限序列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6" name="Line 14">
              <a:extLst>
                <a:ext uri="{FF2B5EF4-FFF2-40B4-BE49-F238E27FC236}">
                  <a16:creationId xmlns:a16="http://schemas.microsoft.com/office/drawing/2014/main" id="{D192DC0A-50A1-4A08-B5A4-FFB61DDE23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26" y="5346"/>
              <a:ext cx="2860" cy="24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 Box 19">
            <a:extLst>
              <a:ext uri="{FF2B5EF4-FFF2-40B4-BE49-F238E27FC236}">
                <a16:creationId xmlns:a16="http://schemas.microsoft.com/office/drawing/2014/main" id="{B944D740-861E-4D25-8EF5-AACC45F80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4888" y="2543974"/>
            <a:ext cx="1763945" cy="30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2000" dirty="0"/>
              <a:t>前驱后继数</a:t>
            </a:r>
          </a:p>
        </p:txBody>
      </p:sp>
      <p:sp>
        <p:nvSpPr>
          <p:cNvPr id="41" name="Text Box 21">
            <a:extLst>
              <a:ext uri="{FF2B5EF4-FFF2-40B4-BE49-F238E27FC236}">
                <a16:creationId xmlns:a16="http://schemas.microsoft.com/office/drawing/2014/main" id="{67BCCBD4-715B-4739-BC90-A529F9A8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6382" y="2681679"/>
            <a:ext cx="1655084" cy="481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数据</a:t>
            </a:r>
            <a:r>
              <a:rPr lang="zh-CN" altLang="en-US" dirty="0">
                <a:solidFill>
                  <a:srgbClr val="00B050"/>
                </a:solidFill>
              </a:rPr>
              <a:t>元素</a:t>
            </a:r>
            <a:r>
              <a:rPr lang="zh-CN" altLang="en-US" dirty="0"/>
              <a:t>限制</a:t>
            </a:r>
          </a:p>
        </p:txBody>
      </p:sp>
      <p:sp>
        <p:nvSpPr>
          <p:cNvPr id="42" name="Line 22">
            <a:extLst>
              <a:ext uri="{FF2B5EF4-FFF2-40B4-BE49-F238E27FC236}">
                <a16:creationId xmlns:a16="http://schemas.microsoft.com/office/drawing/2014/main" id="{EF05E45C-63C4-49DA-83B4-FA98C3F910B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68543" y="2406014"/>
            <a:ext cx="1259529" cy="64198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E92EE2BA-4C4B-4B59-A126-45F72329184B}"/>
              </a:ext>
            </a:extLst>
          </p:cNvPr>
          <p:cNvGrpSpPr>
            <a:grpSpLocks/>
          </p:cNvGrpSpPr>
          <p:nvPr/>
        </p:nvGrpSpPr>
        <p:grpSpPr bwMode="auto">
          <a:xfrm>
            <a:off x="7849917" y="1087160"/>
            <a:ext cx="3526177" cy="802455"/>
            <a:chOff x="4320" y="3624"/>
            <a:chExt cx="2700" cy="780"/>
          </a:xfrm>
        </p:grpSpPr>
        <p:sp>
          <p:nvSpPr>
            <p:cNvPr id="39" name="Text Box 24">
              <a:extLst>
                <a:ext uri="{FF2B5EF4-FFF2-40B4-BE49-F238E27FC236}">
                  <a16:creationId xmlns:a16="http://schemas.microsoft.com/office/drawing/2014/main" id="{8BD76463-6A25-403C-B68C-3FDADE1AB2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3624"/>
              <a:ext cx="2700" cy="780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</a:t>
              </a:r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变型</a:t>
              </a:r>
            </a:p>
            <a:p>
              <a:pPr algn="ctr"/>
              <a:endParaRPr lang="en-US" altLang="zh-CN" sz="7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带头结点、循环、双向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0" name="Line 25">
              <a:extLst>
                <a:ext uri="{FF2B5EF4-FFF2-40B4-BE49-F238E27FC236}">
                  <a16:creationId xmlns:a16="http://schemas.microsoft.com/office/drawing/2014/main" id="{1F28C830-2E58-406D-A707-466B870869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0" y="3996"/>
              <a:ext cx="270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7" name="Text Box 27">
            <a:extLst>
              <a:ext uri="{FF2B5EF4-FFF2-40B4-BE49-F238E27FC236}">
                <a16:creationId xmlns:a16="http://schemas.microsoft.com/office/drawing/2014/main" id="{4DBDEA6D-B835-4CD0-810C-1ED86FEDC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5896" y="2530193"/>
            <a:ext cx="1763166" cy="30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结点</a:t>
            </a:r>
            <a:r>
              <a:rPr lang="zh-CN" altLang="en-US" dirty="0"/>
              <a:t>变化</a:t>
            </a:r>
          </a:p>
        </p:txBody>
      </p:sp>
      <p:sp>
        <p:nvSpPr>
          <p:cNvPr id="38" name="Line 28">
            <a:extLst>
              <a:ext uri="{FF2B5EF4-FFF2-40B4-BE49-F238E27FC236}">
                <a16:creationId xmlns:a16="http://schemas.microsoft.com/office/drawing/2014/main" id="{C50BE67F-0C66-4B73-BE97-FAECB160AE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96" y="1941894"/>
            <a:ext cx="2265782" cy="108002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Group 29">
            <a:extLst>
              <a:ext uri="{FF2B5EF4-FFF2-40B4-BE49-F238E27FC236}">
                <a16:creationId xmlns:a16="http://schemas.microsoft.com/office/drawing/2014/main" id="{CA95FD3A-6930-498A-A2DD-CE05749EF5C7}"/>
              </a:ext>
            </a:extLst>
          </p:cNvPr>
          <p:cNvGrpSpPr>
            <a:grpSpLocks/>
          </p:cNvGrpSpPr>
          <p:nvPr/>
        </p:nvGrpSpPr>
        <p:grpSpPr bwMode="auto">
          <a:xfrm>
            <a:off x="7026770" y="4502406"/>
            <a:ext cx="4860429" cy="1518982"/>
            <a:chOff x="7560" y="4872"/>
            <a:chExt cx="2880" cy="1716"/>
          </a:xfrm>
        </p:grpSpPr>
        <p:sp>
          <p:nvSpPr>
            <p:cNvPr id="34" name="Text Box 30">
              <a:extLst>
                <a:ext uri="{FF2B5EF4-FFF2-40B4-BE49-F238E27FC236}">
                  <a16:creationId xmlns:a16="http://schemas.microsoft.com/office/drawing/2014/main" id="{5AEA96F8-32E2-407E-B8D1-9A8A4CEE7A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60" y="4872"/>
              <a:ext cx="1260" cy="17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08000" tIns="0" rIns="10800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栈</a:t>
              </a:r>
              <a:r>
                <a:rPr lang="zh-CN" altLang="en-US" sz="2000" b="1" dirty="0">
                  <a:solidFill>
                    <a:srgbClr val="C00000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</a:p>
            <a:p>
              <a:pPr algn="just"/>
              <a:endPara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插入、删除限定在一端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进行的线性表</a:t>
              </a:r>
            </a:p>
          </p:txBody>
        </p:sp>
        <p:sp>
          <p:nvSpPr>
            <p:cNvPr id="35" name="Text Box 31">
              <a:extLst>
                <a:ext uri="{FF2B5EF4-FFF2-40B4-BE49-F238E27FC236}">
                  <a16:creationId xmlns:a16="http://schemas.microsoft.com/office/drawing/2014/main" id="{2C682D1C-9CFE-44A2-8294-61BA0A7318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20" y="4872"/>
              <a:ext cx="1620" cy="171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08000" tIns="0" rIns="10800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队列</a:t>
              </a:r>
            </a:p>
            <a:p>
              <a:pPr algn="just"/>
              <a:endParaRPr lang="zh-CN" altLang="en-US" sz="1200" b="1" dirty="0">
                <a:solidFill>
                  <a:srgbClr val="3333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插入限定在一端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，</a:t>
              </a: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删除在另一端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进行的线性表</a:t>
              </a:r>
            </a:p>
          </p:txBody>
        </p:sp>
        <p:sp>
          <p:nvSpPr>
            <p:cNvPr id="36" name="Line 32">
              <a:extLst>
                <a:ext uri="{FF2B5EF4-FFF2-40B4-BE49-F238E27FC236}">
                  <a16:creationId xmlns:a16="http://schemas.microsoft.com/office/drawing/2014/main" id="{62DD992A-E285-45B8-91E0-060137C6C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60" y="5244"/>
              <a:ext cx="288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0" tIns="0" rIns="108000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 Box 34">
            <a:extLst>
              <a:ext uri="{FF2B5EF4-FFF2-40B4-BE49-F238E27FC236}">
                <a16:creationId xmlns:a16="http://schemas.microsoft.com/office/drawing/2014/main" id="{219BEC9F-A1F0-49E5-9AE5-6D284B1A6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6076" y="3759545"/>
            <a:ext cx="1763120" cy="38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pPr algn="just"/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</a:p>
        </p:txBody>
      </p:sp>
      <p:sp>
        <p:nvSpPr>
          <p:cNvPr id="33" name="Line 35">
            <a:extLst>
              <a:ext uri="{FF2B5EF4-FFF2-40B4-BE49-F238E27FC236}">
                <a16:creationId xmlns:a16="http://schemas.microsoft.com/office/drawing/2014/main" id="{5317DEEE-979A-45BB-8C66-C7F01EB90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8532" y="3754625"/>
            <a:ext cx="2018343" cy="6910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 Box 37">
            <a:extLst>
              <a:ext uri="{FF2B5EF4-FFF2-40B4-BE49-F238E27FC236}">
                <a16:creationId xmlns:a16="http://schemas.microsoft.com/office/drawing/2014/main" id="{1B4665A9-F918-4E0E-9FE7-486BB49C8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029" y="3734599"/>
            <a:ext cx="1760967" cy="365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/>
          <a:p>
            <a:pPr algn="ctr"/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18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en-US" sz="1800" b="1" dirty="0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</a:p>
        </p:txBody>
      </p:sp>
      <p:sp>
        <p:nvSpPr>
          <p:cNvPr id="31" name="Line 38">
            <a:extLst>
              <a:ext uri="{FF2B5EF4-FFF2-40B4-BE49-F238E27FC236}">
                <a16:creationId xmlns:a16="http://schemas.microsoft.com/office/drawing/2014/main" id="{C32E7D46-FEE9-4E07-B4A7-6BE407E405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2563" y="3733800"/>
            <a:ext cx="1954037" cy="80245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" name="Group 39">
            <a:extLst>
              <a:ext uri="{FF2B5EF4-FFF2-40B4-BE49-F238E27FC236}">
                <a16:creationId xmlns:a16="http://schemas.microsoft.com/office/drawing/2014/main" id="{8C247B47-EF68-4C01-B54F-DFCBF304DE59}"/>
              </a:ext>
            </a:extLst>
          </p:cNvPr>
          <p:cNvGrpSpPr>
            <a:grpSpLocks/>
          </p:cNvGrpSpPr>
          <p:nvPr/>
        </p:nvGrpSpPr>
        <p:grpSpPr bwMode="auto">
          <a:xfrm>
            <a:off x="3735145" y="4648632"/>
            <a:ext cx="3124372" cy="1446922"/>
            <a:chOff x="4680" y="5147"/>
            <a:chExt cx="2235" cy="1404"/>
          </a:xfrm>
        </p:grpSpPr>
        <p:sp>
          <p:nvSpPr>
            <p:cNvPr id="28" name="Text Box 40">
              <a:extLst>
                <a:ext uri="{FF2B5EF4-FFF2-40B4-BE49-F238E27FC236}">
                  <a16:creationId xmlns:a16="http://schemas.microsoft.com/office/drawing/2014/main" id="{5159F826-4193-4833-A7C0-EC552E1B8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80" y="5147"/>
              <a:ext cx="2235" cy="1404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180000" tIns="0" rIns="180000" bIns="3600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</a:t>
              </a:r>
            </a:p>
            <a:p>
              <a:pPr algn="just"/>
              <a:endParaRPr lang="zh-CN" altLang="en-US" sz="14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>
                <a:spcAft>
                  <a:spcPts val="6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数据元素之间的关系在</a:t>
              </a:r>
              <a:r>
                <a:rPr lang="zh-CN" altLang="en-US" sz="2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维数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上扩充的线性表</a:t>
              </a:r>
            </a:p>
          </p:txBody>
        </p:sp>
        <p:sp>
          <p:nvSpPr>
            <p:cNvPr id="29" name="Line 41">
              <a:extLst>
                <a:ext uri="{FF2B5EF4-FFF2-40B4-BE49-F238E27FC236}">
                  <a16:creationId xmlns:a16="http://schemas.microsoft.com/office/drawing/2014/main" id="{EC94065D-D10B-4A4E-A618-A931416736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80" y="5474"/>
              <a:ext cx="2235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6" name="Text Box 43">
            <a:extLst>
              <a:ext uri="{FF2B5EF4-FFF2-40B4-BE49-F238E27FC236}">
                <a16:creationId xmlns:a16="http://schemas.microsoft.com/office/drawing/2014/main" id="{FF2A9928-9C01-4206-BAF7-8CF25E7ED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182" y="3947075"/>
            <a:ext cx="1594647" cy="36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3152" tIns="36576" rIns="73152" bIns="36576"/>
          <a:lstStyle>
            <a:defPPr>
              <a:defRPr lang="en-US"/>
            </a:defPPr>
            <a:lvl1pPr algn="ctr">
              <a:defRPr sz="1800" b="1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rgbClr val="00B050"/>
                </a:solidFill>
              </a:rPr>
              <a:t>维数</a:t>
            </a:r>
            <a:r>
              <a:rPr lang="zh-CN" altLang="en-US" dirty="0"/>
              <a:t>扩展</a:t>
            </a:r>
          </a:p>
        </p:txBody>
      </p:sp>
      <p:sp>
        <p:nvSpPr>
          <p:cNvPr id="27" name="Line 44">
            <a:extLst>
              <a:ext uri="{FF2B5EF4-FFF2-40B4-BE49-F238E27FC236}">
                <a16:creationId xmlns:a16="http://schemas.microsoft.com/office/drawing/2014/main" id="{AC312C32-2832-47E0-A877-5436F6A63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91161" y="3845745"/>
            <a:ext cx="0" cy="8024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  <p:txBody>
          <a:bodyPr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9" name="Group 45">
            <a:extLst>
              <a:ext uri="{FF2B5EF4-FFF2-40B4-BE49-F238E27FC236}">
                <a16:creationId xmlns:a16="http://schemas.microsoft.com/office/drawing/2014/main" id="{558E59DB-A62C-41FF-840D-3CFBAB8B7DCF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589719"/>
            <a:ext cx="3124199" cy="1122606"/>
            <a:chOff x="2160" y="5028"/>
            <a:chExt cx="1620" cy="1092"/>
          </a:xfrm>
        </p:grpSpPr>
        <p:sp>
          <p:nvSpPr>
            <p:cNvPr id="24" name="Text Box 46">
              <a:extLst>
                <a:ext uri="{FF2B5EF4-FFF2-40B4-BE49-F238E27FC236}">
                  <a16:creationId xmlns:a16="http://schemas.microsoft.com/office/drawing/2014/main" id="{60350617-6C52-4388-9B67-EDC489AFD4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5028"/>
              <a:ext cx="1620" cy="1092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0" tIns="36000" rIns="0" bIns="0"/>
            <a:lstStyle/>
            <a:p>
              <a:pPr algn="ctr"/>
              <a:r>
                <a:rPr lang="zh-CN" altLang="en-US" sz="2000" b="1" dirty="0">
                  <a:solidFill>
                    <a:srgbClr val="CC0066"/>
                  </a:solidFill>
                  <a:highlight>
                    <a:srgbClr val="FF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广义表</a:t>
              </a:r>
            </a:p>
            <a:p>
              <a:pPr algn="ctr">
                <a:spcAft>
                  <a:spcPts val="600"/>
                </a:spcAft>
              </a:pPr>
              <a:endParaRPr lang="zh-CN" altLang="en-US" sz="105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Aft>
                  <a:spcPts val="600"/>
                </a:spcAft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数据元素可以是</a:t>
              </a:r>
              <a:r>
                <a:rPr lang="zh-CN" altLang="en-US" sz="2000" b="1" dirty="0">
                  <a:solidFill>
                    <a:srgbClr val="00B05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</a:t>
              </a: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的线性表</a:t>
              </a: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66F78254-7C5E-4C46-9284-432C7F5974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5416"/>
              <a:ext cx="162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algn="ctr"/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 Box 49">
            <a:extLst>
              <a:ext uri="{FF2B5EF4-FFF2-40B4-BE49-F238E27FC236}">
                <a16:creationId xmlns:a16="http://schemas.microsoft.com/office/drawing/2014/main" id="{4EE81585-4700-43A5-8024-5B1A594C6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5798" y="586440"/>
            <a:ext cx="1899526" cy="15203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36000" rIns="108000" bIns="0"/>
          <a:lstStyle/>
          <a:p>
            <a:pPr algn="ctr">
              <a:spcBef>
                <a:spcPts val="0"/>
              </a:spcBef>
            </a:pPr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</a:pPr>
            <a:endParaRPr lang="en-US" altLang="zh-CN" sz="1400" b="1" dirty="0">
              <a:solidFill>
                <a:srgbClr val="00CC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Bef>
                <a:spcPts val="0"/>
              </a:spcBef>
            </a:pP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每个结点可以有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多个后继</a:t>
            </a:r>
            <a:r>
              <a:rPr lang="en-US" altLang="zh-CN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但至多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一个前驱</a:t>
            </a:r>
          </a:p>
        </p:txBody>
      </p:sp>
      <p:sp>
        <p:nvSpPr>
          <p:cNvPr id="22" name="Text Box 50">
            <a:extLst>
              <a:ext uri="{FF2B5EF4-FFF2-40B4-BE49-F238E27FC236}">
                <a16:creationId xmlns:a16="http://schemas.microsoft.com/office/drawing/2014/main" id="{BCFFD8A7-FE55-4B06-9D4D-347FEAC0D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010" y="586440"/>
            <a:ext cx="1983390" cy="1520368"/>
          </a:xfrm>
          <a:prstGeom prst="rect">
            <a:avLst/>
          </a:prstGeom>
          <a:solidFill>
            <a:srgbClr val="FFFFFF"/>
          </a:solidFill>
          <a:ln w="1905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</p:spPr>
        <p:txBody>
          <a:bodyPr lIns="108000" tIns="0" rIns="108000" bIns="0" anchor="ctr"/>
          <a:lstStyle/>
          <a:p>
            <a:pPr algn="ctr"/>
            <a:r>
              <a:rPr lang="zh-CN" altLang="en-US" sz="2000" b="1" dirty="0">
                <a:solidFill>
                  <a:srgbClr val="0066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endParaRPr lang="en-US" altLang="zh-CN" sz="2000" b="1" dirty="0">
              <a:solidFill>
                <a:srgbClr val="0066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endParaRPr lang="en-US" altLang="zh-CN" sz="14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/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每个结点可以有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多个后继</a:t>
            </a:r>
            <a:r>
              <a:rPr lang="zh-CN" altLang="en-US" sz="2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多个前驱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51">
            <a:extLst>
              <a:ext uri="{FF2B5EF4-FFF2-40B4-BE49-F238E27FC236}">
                <a16:creationId xmlns:a16="http://schemas.microsoft.com/office/drawing/2014/main" id="{B1E16D3A-F812-4021-9FA3-347211F51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5798" y="991189"/>
            <a:ext cx="4005602" cy="16433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36000" tIns="0" rIns="36000" bIns="0" anchor="ctr" anchorCtr="0"/>
          <a:lstStyle/>
          <a:p>
            <a:pPr algn="ctr"/>
            <a:endParaRPr lang="zh-CN" altLang="en-US" sz="1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Group 52">
            <a:extLst>
              <a:ext uri="{FF2B5EF4-FFF2-40B4-BE49-F238E27FC236}">
                <a16:creationId xmlns:a16="http://schemas.microsoft.com/office/drawing/2014/main" id="{D64FF789-043A-44D3-9DB6-BC618401EAB7}"/>
              </a:ext>
            </a:extLst>
          </p:cNvPr>
          <p:cNvGrpSpPr>
            <a:grpSpLocks/>
          </p:cNvGrpSpPr>
          <p:nvPr/>
        </p:nvGrpSpPr>
        <p:grpSpPr bwMode="auto">
          <a:xfrm>
            <a:off x="3276870" y="2980095"/>
            <a:ext cx="3778653" cy="832118"/>
            <a:chOff x="4762" y="6700"/>
            <a:chExt cx="3154" cy="1066"/>
          </a:xfrm>
        </p:grpSpPr>
        <p:sp>
          <p:nvSpPr>
            <p:cNvPr id="8" name="Text Box 53">
              <a:extLst>
                <a:ext uri="{FF2B5EF4-FFF2-40B4-BE49-F238E27FC236}">
                  <a16:creationId xmlns:a16="http://schemas.microsoft.com/office/drawing/2014/main" id="{BB590B5A-8C68-4A4B-B591-B521E59E42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2" y="6700"/>
              <a:ext cx="3154" cy="1066"/>
            </a:xfrm>
            <a:prstGeom prst="rect">
              <a:avLst/>
            </a:prstGeom>
            <a:solidFill>
              <a:srgbClr val="FFFFFF"/>
            </a:solidFill>
            <a:ln w="19050">
              <a:solidFill>
                <a:schemeClr val="accent1">
                  <a:lumMod val="75000"/>
                </a:schemeClr>
              </a:solidFill>
              <a:miter lim="800000"/>
              <a:headEnd/>
              <a:tailEnd/>
            </a:ln>
          </p:spPr>
          <p:txBody>
            <a:bodyPr lIns="73152" tIns="36576" rIns="73152" bIns="36576"/>
            <a:lstStyle/>
            <a:p>
              <a:pPr algn="ctr"/>
              <a:r>
                <a:rPr lang="zh-CN" altLang="en-US" sz="2000" b="1" dirty="0">
                  <a:solidFill>
                    <a:srgbClr val="FF0066"/>
                  </a:solidFill>
                  <a:highlight>
                    <a:srgbClr val="00FF00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</a:t>
              </a:r>
            </a:p>
            <a:p>
              <a:pPr algn="just"/>
              <a:endParaRPr lang="zh-CN" altLang="en-US" sz="1000" b="1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just"/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   </a:t>
              </a:r>
              <a:r>
                <a:rPr lang="en-US" altLang="zh-CN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zh-CN" altLang="en-US" sz="2000" b="1" dirty="0">
                  <a:solidFill>
                    <a:srgbClr val="33333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个数据元素的有限序列</a:t>
              </a:r>
              <a:endPara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54">
              <a:extLst>
                <a:ext uri="{FF2B5EF4-FFF2-40B4-BE49-F238E27FC236}">
                  <a16:creationId xmlns:a16="http://schemas.microsoft.com/office/drawing/2014/main" id="{77068904-2518-4126-87B4-E26386DD08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62" y="7174"/>
              <a:ext cx="313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578963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5A4238ED-7D63-44E5-A683-E771D3F39030}"/>
              </a:ext>
            </a:extLst>
          </p:cNvPr>
          <p:cNvCxnSpPr/>
          <p:nvPr/>
        </p:nvCxnSpPr>
        <p:spPr bwMode="auto">
          <a:xfrm flipV="1">
            <a:off x="5334000" y="2106808"/>
            <a:ext cx="0" cy="87800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547292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1E15D-D22F-4223-A063-43FD0ACF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C60B36-A040-4C50-93D4-D974130F7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582400" cy="4953000"/>
          </a:xfrm>
        </p:spPr>
        <p:txBody>
          <a:bodyPr/>
          <a:lstStyle/>
          <a:p>
            <a:r>
              <a:rPr lang="zh-CN" altLang="en-US" dirty="0"/>
              <a:t>数组是一组有固定个数的元素的集合。</a:t>
            </a:r>
            <a:endParaRPr lang="en-US" altLang="zh-CN" dirty="0"/>
          </a:p>
          <a:p>
            <a:r>
              <a:rPr lang="zh-CN" altLang="en-US" dirty="0"/>
              <a:t>对数组的</a:t>
            </a:r>
            <a:r>
              <a:rPr lang="zh-CN" altLang="en-US" dirty="0">
                <a:solidFill>
                  <a:srgbClr val="FF0000"/>
                </a:solidFill>
              </a:rPr>
              <a:t>操作</a:t>
            </a:r>
            <a:r>
              <a:rPr lang="zh-CN" altLang="en-US" dirty="0">
                <a:solidFill>
                  <a:srgbClr val="00B050"/>
                </a:solidFill>
              </a:rPr>
              <a:t>不</a:t>
            </a:r>
            <a:r>
              <a:rPr lang="zh-CN" altLang="en-US" dirty="0"/>
              <a:t>像对线性表的操作那样，可以在表中任意一个合法的位置</a:t>
            </a:r>
            <a:r>
              <a:rPr lang="zh-CN" altLang="en-US" dirty="0">
                <a:solidFill>
                  <a:srgbClr val="00B050"/>
                </a:solidFill>
              </a:rPr>
              <a:t>插入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0B050"/>
                </a:solidFill>
              </a:rPr>
              <a:t>删除</a:t>
            </a:r>
            <a:r>
              <a:rPr lang="zh-CN" altLang="en-US" dirty="0"/>
              <a:t>一个元素。</a:t>
            </a:r>
            <a:endParaRPr lang="en-US" altLang="zh-CN" dirty="0"/>
          </a:p>
          <a:p>
            <a:r>
              <a:rPr lang="zh-CN" altLang="en-US" dirty="0"/>
              <a:t>对于数组的操作一般只有两类：</a:t>
            </a:r>
          </a:p>
          <a:p>
            <a:pPr lvl="1">
              <a:spcBef>
                <a:spcPct val="5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获得</a:t>
            </a:r>
            <a:r>
              <a:rPr lang="zh-CN" altLang="en-US" sz="2600" dirty="0">
                <a:solidFill>
                  <a:srgbClr val="FF0000"/>
                </a:solidFill>
              </a:rPr>
              <a:t>特定位置</a:t>
            </a:r>
            <a:r>
              <a:rPr lang="zh-CN" altLang="en-US" sz="2600" dirty="0"/>
              <a:t>的元素值；</a:t>
            </a:r>
          </a:p>
          <a:p>
            <a:pPr lvl="1">
              <a:spcBef>
                <a:spcPct val="50000"/>
              </a:spcBef>
            </a:pPr>
            <a:r>
              <a:rPr lang="zh-CN" altLang="en-US" sz="2600" dirty="0">
                <a:solidFill>
                  <a:srgbClr val="00B050"/>
                </a:solidFill>
              </a:rPr>
              <a:t>修改</a:t>
            </a:r>
            <a:r>
              <a:rPr lang="zh-CN" altLang="en-US" sz="2600" dirty="0">
                <a:solidFill>
                  <a:srgbClr val="FF0000"/>
                </a:solidFill>
              </a:rPr>
              <a:t>特定位置</a:t>
            </a:r>
            <a:r>
              <a:rPr lang="zh-CN" altLang="en-US" sz="2600" dirty="0"/>
              <a:t>的元素值。</a:t>
            </a:r>
          </a:p>
        </p:txBody>
      </p:sp>
    </p:spTree>
    <p:extLst>
      <p:ext uri="{BB962C8B-B14F-4D97-AF65-F5344CB8AC3E}">
        <p14:creationId xmlns:p14="http://schemas.microsoft.com/office/powerpoint/2010/main" val="341304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C911-FF37-4951-AE49-AA17DA9BC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数组的抽象数据类型定义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7D081-41FF-454E-A430-01837E6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00200"/>
            <a:ext cx="11658600" cy="49530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ADT Array</a:t>
            </a:r>
            <a:r>
              <a:rPr lang="zh-CN" altLang="en-US" dirty="0"/>
              <a:t>｛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数据对象</a:t>
            </a:r>
            <a:r>
              <a:rPr lang="zh-CN" altLang="en-US" dirty="0"/>
              <a:t>：</a:t>
            </a:r>
            <a:r>
              <a:rPr lang="en-US" altLang="zh-CN" dirty="0"/>
              <a:t>D={ 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j</a:t>
            </a:r>
            <a:r>
              <a:rPr lang="en-US" altLang="zh-CN" baseline="-50000" dirty="0"/>
              <a:t>2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| n&gt;0</a:t>
            </a:r>
            <a:r>
              <a:rPr lang="zh-CN" altLang="en-US" dirty="0"/>
              <a:t>，称为数组的维数，</a:t>
            </a:r>
            <a:r>
              <a:rPr lang="en-US" altLang="zh-CN" dirty="0">
                <a:solidFill>
                  <a:srgbClr val="CC0099"/>
                </a:solidFill>
              </a:rPr>
              <a:t>j</a:t>
            </a:r>
            <a:r>
              <a:rPr lang="en-US" altLang="zh-CN" baseline="-30000" dirty="0">
                <a:solidFill>
                  <a:srgbClr val="CC0099"/>
                </a:solidFill>
              </a:rPr>
              <a:t>i </a:t>
            </a:r>
            <a:r>
              <a:rPr lang="zh-CN" altLang="en-US" dirty="0"/>
              <a:t>是数组的</a:t>
            </a:r>
            <a:r>
              <a:rPr lang="zh-CN" altLang="en-US" dirty="0">
                <a:solidFill>
                  <a:srgbClr val="CC0099"/>
                </a:solidFill>
              </a:rPr>
              <a:t>第</a:t>
            </a:r>
            <a:r>
              <a:rPr lang="en-US" altLang="zh-CN" dirty="0" err="1">
                <a:solidFill>
                  <a:srgbClr val="CC0099"/>
                </a:solidFill>
              </a:rPr>
              <a:t>i</a:t>
            </a:r>
            <a:r>
              <a:rPr lang="zh-CN" altLang="en-US" dirty="0">
                <a:solidFill>
                  <a:srgbClr val="CC0099"/>
                </a:solidFill>
              </a:rPr>
              <a:t>维</a:t>
            </a:r>
            <a:r>
              <a:rPr lang="zh-CN" altLang="en-US" dirty="0"/>
              <a:t>下标，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1≤j</a:t>
            </a:r>
            <a:r>
              <a:rPr lang="en-US" altLang="zh-CN" baseline="-30000" dirty="0"/>
              <a:t>i</a:t>
            </a:r>
            <a:r>
              <a:rPr lang="en-US" altLang="zh-CN" dirty="0"/>
              <a:t>≤b</a:t>
            </a:r>
            <a:r>
              <a:rPr lang="en-US" altLang="zh-CN" baseline="-30000" dirty="0"/>
              <a:t>i</a:t>
            </a:r>
            <a:r>
              <a:rPr lang="zh-CN" altLang="en-US" dirty="0"/>
              <a:t>，</a:t>
            </a:r>
            <a:r>
              <a:rPr lang="en-US" altLang="zh-CN" dirty="0"/>
              <a:t>  </a:t>
            </a:r>
            <a:r>
              <a:rPr lang="en-US" altLang="zh-CN" dirty="0">
                <a:solidFill>
                  <a:srgbClr val="CC0099"/>
                </a:solidFill>
              </a:rPr>
              <a:t>b</a:t>
            </a:r>
            <a:r>
              <a:rPr lang="en-US" altLang="zh-CN" baseline="-30000" dirty="0">
                <a:solidFill>
                  <a:srgbClr val="CC0099"/>
                </a:solidFill>
              </a:rPr>
              <a:t>i</a:t>
            </a:r>
            <a:r>
              <a:rPr lang="en-US" altLang="zh-CN" dirty="0">
                <a:solidFill>
                  <a:srgbClr val="CC0099"/>
                </a:solidFill>
              </a:rPr>
              <a:t> </a:t>
            </a:r>
            <a:r>
              <a:rPr lang="zh-CN" altLang="en-US" dirty="0"/>
              <a:t>为数组</a:t>
            </a:r>
            <a:r>
              <a:rPr lang="zh-CN" altLang="en-US" dirty="0">
                <a:solidFill>
                  <a:srgbClr val="CC0099"/>
                </a:solidFill>
              </a:rPr>
              <a:t>第</a:t>
            </a:r>
            <a:r>
              <a:rPr lang="en-US" altLang="zh-CN" dirty="0" err="1">
                <a:solidFill>
                  <a:srgbClr val="CC0099"/>
                </a:solidFill>
              </a:rPr>
              <a:t>i</a:t>
            </a:r>
            <a:r>
              <a:rPr lang="zh-CN" altLang="en-US" dirty="0">
                <a:solidFill>
                  <a:srgbClr val="CC0099"/>
                </a:solidFill>
              </a:rPr>
              <a:t>维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CC0099"/>
                </a:solidFill>
              </a:rPr>
              <a:t>长度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j</a:t>
            </a:r>
            <a:r>
              <a:rPr lang="en-US" altLang="zh-CN" baseline="-50000" dirty="0"/>
              <a:t>2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baseline="-50000" dirty="0"/>
              <a:t> </a:t>
            </a:r>
            <a:r>
              <a:rPr lang="en-US" altLang="zh-CN" dirty="0"/>
              <a:t>∈</a:t>
            </a:r>
            <a:r>
              <a:rPr lang="en-US" altLang="zh-CN" dirty="0" err="1"/>
              <a:t>ElementSet</a:t>
            </a:r>
            <a:r>
              <a:rPr lang="en-US" altLang="zh-CN" dirty="0"/>
              <a:t>} </a:t>
            </a:r>
          </a:p>
          <a:p>
            <a:pPr marL="0" indent="0">
              <a:spcBef>
                <a:spcPct val="50000"/>
              </a:spcBef>
              <a:buNone/>
            </a:pPr>
            <a:r>
              <a:rPr lang="zh-CN" altLang="en-US" dirty="0"/>
              <a:t>  </a:t>
            </a:r>
            <a:r>
              <a:rPr lang="zh-CN" altLang="en-US" dirty="0">
                <a:solidFill>
                  <a:srgbClr val="C00000"/>
                </a:solidFill>
              </a:rPr>
              <a:t>数据关系</a:t>
            </a:r>
            <a:r>
              <a:rPr lang="zh-CN" altLang="en-US" dirty="0"/>
              <a:t>：</a:t>
            </a:r>
            <a:r>
              <a:rPr lang="en-US" altLang="zh-CN" dirty="0"/>
              <a:t>R={R</a:t>
            </a:r>
            <a:r>
              <a:rPr lang="en-US" altLang="zh-CN" baseline="-30000" dirty="0"/>
              <a:t>1</a:t>
            </a:r>
            <a:r>
              <a:rPr lang="en-US" altLang="zh-CN" dirty="0"/>
              <a:t>,R</a:t>
            </a:r>
            <a:r>
              <a:rPr lang="en-US" altLang="zh-CN" baseline="-30000" dirty="0"/>
              <a:t>2</a:t>
            </a:r>
            <a:r>
              <a:rPr lang="en-US" altLang="zh-CN" dirty="0"/>
              <a:t>,…,R</a:t>
            </a:r>
            <a:r>
              <a:rPr lang="en-US" altLang="zh-CN" baseline="-30000" dirty="0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dirty="0"/>
              <a:t> R</a:t>
            </a:r>
            <a:r>
              <a:rPr lang="en-US" altLang="zh-CN" baseline="-30000" dirty="0"/>
              <a:t>i</a:t>
            </a:r>
            <a:r>
              <a:rPr lang="en-US" altLang="zh-CN" dirty="0"/>
              <a:t>={&lt; 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>
                <a:solidFill>
                  <a:srgbClr val="CC0099"/>
                </a:solidFill>
              </a:rPr>
              <a:t>i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 … j</a:t>
            </a:r>
            <a:r>
              <a:rPr lang="en-US" altLang="zh-CN" baseline="-50000" dirty="0">
                <a:solidFill>
                  <a:srgbClr val="CC0099"/>
                </a:solidFill>
              </a:rPr>
              <a:t>i+1</a:t>
            </a:r>
            <a:r>
              <a:rPr lang="en-US" altLang="zh-CN" baseline="-25000" dirty="0"/>
              <a:t>…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&gt; | 1≤j</a:t>
            </a:r>
            <a:r>
              <a:rPr lang="en-US" altLang="zh-CN" baseline="-30000" dirty="0"/>
              <a:t>k</a:t>
            </a:r>
            <a:r>
              <a:rPr lang="en-US" altLang="zh-CN" dirty="0"/>
              <a:t>≤b</a:t>
            </a:r>
            <a:r>
              <a:rPr lang="en-US" altLang="zh-CN" baseline="-30000" dirty="0"/>
              <a:t>k</a:t>
            </a:r>
            <a:r>
              <a:rPr lang="zh-CN" altLang="en-US" dirty="0"/>
              <a:t>，  </a:t>
            </a:r>
            <a:endParaRPr lang="en-US" altLang="zh-CN" dirty="0"/>
          </a:p>
          <a:p>
            <a:pPr marL="0" indent="0">
              <a:spcBef>
                <a:spcPct val="50000"/>
              </a:spcBef>
              <a:buNone/>
            </a:pPr>
            <a:r>
              <a:rPr lang="en-US" altLang="zh-CN" dirty="0"/>
              <a:t>  1≤k≤n </a:t>
            </a:r>
            <a:r>
              <a:rPr lang="zh-CN" altLang="en-US" dirty="0"/>
              <a:t>且</a:t>
            </a:r>
            <a:r>
              <a:rPr lang="en-US" altLang="zh-CN" dirty="0" err="1"/>
              <a:t>k≠i</a:t>
            </a:r>
            <a:r>
              <a:rPr lang="zh-CN" altLang="en-US" dirty="0"/>
              <a:t>，</a:t>
            </a:r>
            <a:r>
              <a:rPr lang="en-US" altLang="zh-CN" dirty="0"/>
              <a:t>1≤j</a:t>
            </a:r>
            <a:r>
              <a:rPr lang="en-US" altLang="zh-CN" baseline="-30000" dirty="0"/>
              <a:t>i</a:t>
            </a:r>
            <a:r>
              <a:rPr lang="en-US" altLang="zh-CN" dirty="0"/>
              <a:t>≤b</a:t>
            </a:r>
            <a:r>
              <a:rPr lang="en-US" altLang="zh-CN" baseline="-30000" dirty="0">
                <a:solidFill>
                  <a:srgbClr val="CC0099"/>
                </a:solidFill>
              </a:rPr>
              <a:t>i-1</a:t>
            </a:r>
            <a:r>
              <a:rPr lang="zh-CN" altLang="en-US" dirty="0"/>
              <a:t>， 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/>
              <a:t>i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en-US" altLang="zh-CN" baseline="-25000" dirty="0"/>
              <a:t>j</a:t>
            </a:r>
            <a:r>
              <a:rPr lang="en-US" altLang="zh-CN" baseline="-50000" dirty="0"/>
              <a:t>1</a:t>
            </a:r>
            <a:r>
              <a:rPr lang="en-US" altLang="zh-CN" baseline="-25000" dirty="0"/>
              <a:t>… j</a:t>
            </a:r>
            <a:r>
              <a:rPr lang="en-US" altLang="zh-CN" baseline="-50000" dirty="0"/>
              <a:t>i+1</a:t>
            </a:r>
            <a:r>
              <a:rPr lang="en-US" altLang="zh-CN" baseline="-25000" dirty="0"/>
              <a:t>… </a:t>
            </a:r>
            <a:r>
              <a:rPr lang="en-US" altLang="zh-CN" baseline="-25000" dirty="0" err="1"/>
              <a:t>j</a:t>
            </a:r>
            <a:r>
              <a:rPr lang="en-US" altLang="zh-CN" baseline="-50000" dirty="0" err="1"/>
              <a:t>n</a:t>
            </a:r>
            <a:r>
              <a:rPr lang="en-US" altLang="zh-CN" dirty="0"/>
              <a:t> ∈D</a:t>
            </a:r>
            <a:r>
              <a:rPr lang="zh-CN" altLang="en-US" dirty="0"/>
              <a:t>，</a:t>
            </a:r>
            <a:r>
              <a:rPr lang="en-US" altLang="zh-CN" dirty="0" err="1"/>
              <a:t>i</a:t>
            </a:r>
            <a:r>
              <a:rPr lang="en-US" altLang="zh-CN" dirty="0"/>
              <a:t>=1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n} 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0101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4C911-FF37-4951-AE49-AA17DA9B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数组的抽象数据类型定义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7D081-41FF-454E-A430-01837E6E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219200"/>
            <a:ext cx="11658600" cy="54102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>
                <a:solidFill>
                  <a:srgbClr val="C00000"/>
                </a:solidFill>
              </a:rPr>
              <a:t>基本操作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InitArray</a:t>
            </a:r>
            <a:r>
              <a:rPr lang="en-US" altLang="zh-CN" dirty="0">
                <a:solidFill>
                  <a:srgbClr val="006600"/>
                </a:solidFill>
              </a:rPr>
              <a:t>(A,n,bound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,…,</a:t>
            </a:r>
            <a:r>
              <a:rPr lang="en-US" altLang="zh-CN" dirty="0" err="1">
                <a:solidFill>
                  <a:srgbClr val="006600"/>
                </a:solidFill>
              </a:rPr>
              <a:t>bound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en-US" altLang="zh-CN" dirty="0">
                <a:solidFill>
                  <a:srgbClr val="006600"/>
                </a:solidFill>
              </a:rPr>
              <a:t>)</a:t>
            </a:r>
            <a:r>
              <a:rPr lang="zh-CN" altLang="en-US" dirty="0"/>
              <a:t>： 若维数</a:t>
            </a:r>
            <a:r>
              <a:rPr lang="en-US" altLang="zh-CN" dirty="0"/>
              <a:t>n</a:t>
            </a:r>
            <a:r>
              <a:rPr lang="zh-CN" altLang="en-US" dirty="0"/>
              <a:t>和各维的长度合法，则</a:t>
            </a:r>
            <a:r>
              <a:rPr lang="zh-CN" altLang="en-US" dirty="0">
                <a:solidFill>
                  <a:srgbClr val="00B050"/>
                </a:solidFill>
              </a:rPr>
              <a:t>构造</a:t>
            </a:r>
            <a:r>
              <a:rPr lang="zh-CN" altLang="en-US" dirty="0"/>
              <a:t>相应的数组</a:t>
            </a:r>
            <a:r>
              <a:rPr lang="en-US" altLang="zh-CN" dirty="0"/>
              <a:t>A</a:t>
            </a:r>
            <a:r>
              <a:rPr lang="zh-CN" altLang="en-US" dirty="0"/>
              <a:t>，并返回</a:t>
            </a:r>
            <a:r>
              <a:rPr lang="en-US" altLang="zh-CN" dirty="0"/>
              <a:t>TRUE</a:t>
            </a:r>
            <a:r>
              <a:rPr lang="zh-CN" altLang="en-US" dirty="0"/>
              <a:t>；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DestroyArray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</a:t>
            </a:r>
            <a:r>
              <a:rPr lang="zh-CN" altLang="en-US" dirty="0">
                <a:solidFill>
                  <a:srgbClr val="00B050"/>
                </a:solidFill>
              </a:rPr>
              <a:t>销毁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GetValue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e, index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 …,</a:t>
            </a:r>
            <a:r>
              <a:rPr lang="en-US" altLang="zh-CN" dirty="0" err="1">
                <a:solidFill>
                  <a:srgbClr val="006600"/>
                </a:solidFill>
              </a:rPr>
              <a:t>index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 若下标合法，用</a:t>
            </a:r>
            <a:r>
              <a:rPr lang="en-US" altLang="zh-CN" dirty="0"/>
              <a:t>e</a:t>
            </a:r>
            <a:r>
              <a:rPr lang="zh-CN" altLang="en-US" dirty="0">
                <a:solidFill>
                  <a:srgbClr val="00B050"/>
                </a:solidFill>
              </a:rPr>
              <a:t>返回</a:t>
            </a:r>
            <a:r>
              <a:rPr lang="zh-CN" altLang="en-US" dirty="0"/>
              <a:t>数组</a:t>
            </a:r>
            <a:r>
              <a:rPr lang="en-US" altLang="zh-CN" dirty="0"/>
              <a:t>A</a:t>
            </a:r>
            <a:r>
              <a:rPr lang="zh-CN" altLang="en-US" dirty="0"/>
              <a:t>中由</a:t>
            </a:r>
            <a:r>
              <a:rPr lang="en-US" altLang="zh-CN" dirty="0"/>
              <a:t>index</a:t>
            </a:r>
            <a:r>
              <a:rPr lang="en-US" altLang="zh-CN" baseline="-30000" dirty="0"/>
              <a:t>1</a:t>
            </a:r>
            <a:r>
              <a:rPr lang="en-US" altLang="zh-CN" dirty="0"/>
              <a:t>, …,</a:t>
            </a:r>
            <a:r>
              <a:rPr lang="en-US" altLang="zh-CN" dirty="0" err="1"/>
              <a:t>index</a:t>
            </a:r>
            <a:r>
              <a:rPr lang="en-US" altLang="zh-CN" baseline="-30000" dirty="0" err="1"/>
              <a:t>n</a:t>
            </a:r>
            <a:r>
              <a:rPr lang="zh-CN" altLang="en-US" dirty="0"/>
              <a:t>所指定的元素的值。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dirty="0" err="1">
                <a:solidFill>
                  <a:srgbClr val="006600"/>
                </a:solidFill>
              </a:rPr>
              <a:t>SetValue</a:t>
            </a:r>
            <a:r>
              <a:rPr lang="zh-CN" altLang="en-US" dirty="0">
                <a:solidFill>
                  <a:srgbClr val="006600"/>
                </a:solidFill>
              </a:rPr>
              <a:t>（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e</a:t>
            </a:r>
            <a:r>
              <a:rPr lang="zh-CN" altLang="en-US" dirty="0">
                <a:solidFill>
                  <a:srgbClr val="006600"/>
                </a:solidFill>
              </a:rPr>
              <a:t>，</a:t>
            </a:r>
            <a:r>
              <a:rPr lang="en-US" altLang="zh-CN" dirty="0">
                <a:solidFill>
                  <a:srgbClr val="006600"/>
                </a:solidFill>
              </a:rPr>
              <a:t>index</a:t>
            </a:r>
            <a:r>
              <a:rPr lang="en-US" altLang="zh-CN" baseline="-30000" dirty="0">
                <a:solidFill>
                  <a:srgbClr val="006600"/>
                </a:solidFill>
              </a:rPr>
              <a:t>1</a:t>
            </a:r>
            <a:r>
              <a:rPr lang="en-US" altLang="zh-CN" dirty="0">
                <a:solidFill>
                  <a:srgbClr val="006600"/>
                </a:solidFill>
              </a:rPr>
              <a:t>, …,</a:t>
            </a:r>
            <a:r>
              <a:rPr lang="en-US" altLang="zh-CN" dirty="0" err="1">
                <a:solidFill>
                  <a:srgbClr val="006600"/>
                </a:solidFill>
              </a:rPr>
              <a:t>index</a:t>
            </a:r>
            <a:r>
              <a:rPr lang="en-US" altLang="zh-CN" baseline="-30000" dirty="0" err="1">
                <a:solidFill>
                  <a:srgbClr val="006600"/>
                </a:solidFill>
              </a:rPr>
              <a:t>n</a:t>
            </a:r>
            <a:r>
              <a:rPr lang="zh-CN" altLang="en-US" dirty="0">
                <a:solidFill>
                  <a:srgbClr val="006600"/>
                </a:solidFill>
              </a:rPr>
              <a:t>）</a:t>
            </a:r>
            <a:r>
              <a:rPr lang="zh-CN" altLang="en-US" dirty="0"/>
              <a:t>： 若下标合法，则将数组</a:t>
            </a:r>
            <a:r>
              <a:rPr lang="en-US" altLang="zh-CN" dirty="0"/>
              <a:t>A</a:t>
            </a:r>
            <a:r>
              <a:rPr lang="zh-CN" altLang="en-US" dirty="0"/>
              <a:t>中由</a:t>
            </a:r>
            <a:r>
              <a:rPr lang="en-US" altLang="zh-CN" dirty="0"/>
              <a:t>index</a:t>
            </a:r>
            <a:r>
              <a:rPr lang="en-US" altLang="zh-CN" baseline="-30000" dirty="0"/>
              <a:t>1</a:t>
            </a:r>
            <a:r>
              <a:rPr lang="en-US" altLang="zh-CN" dirty="0"/>
              <a:t>, …,</a:t>
            </a:r>
            <a:r>
              <a:rPr lang="en-US" altLang="zh-CN" dirty="0" err="1"/>
              <a:t>index</a:t>
            </a:r>
            <a:r>
              <a:rPr lang="en-US" altLang="zh-CN" baseline="-30000" dirty="0" err="1"/>
              <a:t>n</a:t>
            </a:r>
            <a:r>
              <a:rPr lang="zh-CN" altLang="en-US" dirty="0"/>
              <a:t>所指定的元素的</a:t>
            </a:r>
            <a:r>
              <a:rPr lang="zh-CN" altLang="en-US" dirty="0">
                <a:solidFill>
                  <a:srgbClr val="00B050"/>
                </a:solidFill>
              </a:rPr>
              <a:t>值置</a:t>
            </a:r>
            <a:r>
              <a:rPr lang="zh-CN" altLang="en-US" dirty="0"/>
              <a:t>为</a:t>
            </a:r>
            <a:r>
              <a:rPr lang="en-US" altLang="zh-CN" dirty="0"/>
              <a:t>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dirty="0"/>
              <a:t>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2BC7D12-9622-4645-8144-6E6F8F289FB1}"/>
              </a:ext>
            </a:extLst>
          </p:cNvPr>
          <p:cNvSpPr/>
          <p:nvPr/>
        </p:nvSpPr>
        <p:spPr>
          <a:xfrm>
            <a:off x="5867400" y="5943600"/>
            <a:ext cx="5654112" cy="52322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F3132E"/>
                </a:solidFill>
              </a:rPr>
              <a:t>数组</a:t>
            </a:r>
            <a:r>
              <a:rPr lang="en-US" altLang="zh-CN" sz="2800" b="1" dirty="0">
                <a:solidFill>
                  <a:srgbClr val="F3132E"/>
                </a:solidFill>
              </a:rPr>
              <a:t>(</a:t>
            </a:r>
            <a:r>
              <a:rPr lang="zh-CN" altLang="en-US" sz="2800" b="1" dirty="0">
                <a:solidFill>
                  <a:srgbClr val="00B050"/>
                </a:solidFill>
              </a:rPr>
              <a:t>元素为线性表</a:t>
            </a:r>
            <a:r>
              <a:rPr lang="en-US" altLang="zh-CN" sz="2800" b="1" dirty="0">
                <a:solidFill>
                  <a:srgbClr val="F3132E"/>
                </a:solidFill>
              </a:rPr>
              <a:t>)</a:t>
            </a:r>
            <a:r>
              <a:rPr lang="zh-CN" altLang="en-US" sz="2800" b="1" dirty="0">
                <a:solidFill>
                  <a:srgbClr val="F3132E"/>
                </a:solidFill>
              </a:rPr>
              <a:t>下标是从</a:t>
            </a:r>
            <a:r>
              <a:rPr lang="en-US" altLang="zh-CN" sz="2800" b="1" dirty="0">
                <a:solidFill>
                  <a:srgbClr val="00B050"/>
                </a:solidFill>
              </a:rPr>
              <a:t>1</a:t>
            </a:r>
            <a:r>
              <a:rPr lang="zh-CN" altLang="en-US" sz="2800" b="1" dirty="0">
                <a:solidFill>
                  <a:srgbClr val="F3132E"/>
                </a:solidFill>
              </a:rPr>
              <a:t>开始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3606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F99BEF-1279-4344-A791-41EA5DF52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5.2 </a:t>
            </a:r>
            <a:r>
              <a:rPr lang="zh-CN" altLang="en-US" dirty="0"/>
              <a:t>数组的顺序存储和实现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1EADA5-1FF2-421D-AC27-C2DD0A5BB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582400" cy="4876800"/>
          </a:xfrm>
        </p:spPr>
        <p:txBody>
          <a:bodyPr/>
          <a:lstStyle/>
          <a:p>
            <a:r>
              <a:rPr lang="zh-CN" altLang="en-US" sz="2800" dirty="0"/>
              <a:t>对于数组</a:t>
            </a:r>
            <a:r>
              <a:rPr lang="en-US" altLang="zh-CN" sz="2800" dirty="0"/>
              <a:t>A</a:t>
            </a:r>
            <a:r>
              <a:rPr lang="zh-CN" altLang="en-US" sz="2800" dirty="0"/>
              <a:t>，一旦给定其</a:t>
            </a:r>
            <a:r>
              <a:rPr lang="zh-CN" altLang="en-US" sz="2800" dirty="0">
                <a:solidFill>
                  <a:srgbClr val="FF0000"/>
                </a:solidFill>
              </a:rPr>
              <a:t>维数</a:t>
            </a:r>
            <a:r>
              <a:rPr lang="en-US" altLang="zh-CN" sz="2800" dirty="0">
                <a:solidFill>
                  <a:srgbClr val="FF0000"/>
                </a:solidFill>
              </a:rPr>
              <a:t>n</a:t>
            </a:r>
            <a:r>
              <a:rPr lang="zh-CN" altLang="en-US" sz="2800" dirty="0"/>
              <a:t>及</a:t>
            </a:r>
            <a:r>
              <a:rPr lang="zh-CN" altLang="en-US" sz="2800" dirty="0">
                <a:solidFill>
                  <a:srgbClr val="FF0000"/>
                </a:solidFill>
              </a:rPr>
              <a:t>各维长度</a:t>
            </a:r>
            <a:r>
              <a:rPr lang="en-US" altLang="zh-CN" sz="2800" dirty="0">
                <a:solidFill>
                  <a:srgbClr val="FF0000"/>
                </a:solidFill>
              </a:rPr>
              <a:t>b</a:t>
            </a:r>
            <a:r>
              <a:rPr lang="en-US" altLang="zh-CN" sz="2800" baseline="-25000" dirty="0">
                <a:solidFill>
                  <a:srgbClr val="FF0000"/>
                </a:solidFill>
              </a:rPr>
              <a:t>i</a:t>
            </a:r>
            <a:r>
              <a:rPr lang="zh-CN" altLang="en-US" sz="2800" dirty="0"/>
              <a:t>（</a:t>
            </a:r>
            <a:r>
              <a:rPr lang="en-US" altLang="zh-CN" sz="2800" dirty="0"/>
              <a:t>1≤i≤n</a:t>
            </a:r>
            <a:r>
              <a:rPr lang="zh-CN" altLang="en-US" sz="2800" dirty="0"/>
              <a:t>），则该数组中元素的个数是</a:t>
            </a:r>
            <a:r>
              <a:rPr lang="zh-CN" altLang="en-US" sz="2800" dirty="0">
                <a:solidFill>
                  <a:srgbClr val="00B050"/>
                </a:solidFill>
              </a:rPr>
              <a:t>固定的</a:t>
            </a:r>
            <a:r>
              <a:rPr lang="zh-CN" altLang="en-US" sz="2800" dirty="0"/>
              <a:t>，</a:t>
            </a:r>
            <a:r>
              <a:rPr lang="zh-CN" altLang="en-US" sz="2800" dirty="0">
                <a:solidFill>
                  <a:srgbClr val="00B050"/>
                </a:solidFill>
              </a:rPr>
              <a:t>不可以</a:t>
            </a:r>
            <a:r>
              <a:rPr lang="zh-CN" altLang="en-US" sz="2800" dirty="0"/>
              <a:t>对数组做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00"/>
                </a:highlight>
              </a:rPr>
              <a:t>插入</a:t>
            </a:r>
            <a:r>
              <a:rPr lang="zh-CN" altLang="en-US" sz="2800" dirty="0"/>
              <a:t>和</a:t>
            </a:r>
            <a:r>
              <a:rPr lang="zh-CN" altLang="en-US" sz="2800" dirty="0">
                <a:solidFill>
                  <a:srgbClr val="00B050"/>
                </a:solidFill>
                <a:highlight>
                  <a:srgbClr val="FFFF00"/>
                </a:highlight>
              </a:rPr>
              <a:t>删除</a:t>
            </a:r>
            <a:r>
              <a:rPr lang="zh-CN" altLang="en-US" sz="2800" dirty="0"/>
              <a:t>操作，</a:t>
            </a:r>
            <a:r>
              <a:rPr lang="zh-CN" altLang="en-US" sz="2800" dirty="0">
                <a:solidFill>
                  <a:srgbClr val="00B050"/>
                </a:solidFill>
              </a:rPr>
              <a:t>不涉及</a:t>
            </a:r>
            <a:r>
              <a:rPr lang="zh-CN" altLang="en-US" sz="2800" dirty="0">
                <a:highlight>
                  <a:srgbClr val="FFFF00"/>
                </a:highlight>
              </a:rPr>
              <a:t>移动</a:t>
            </a:r>
            <a:r>
              <a:rPr lang="zh-CN" altLang="en-US" sz="2800" dirty="0"/>
              <a:t>元素操作，因此对于数组而言，采用</a:t>
            </a:r>
            <a:r>
              <a:rPr lang="zh-CN" altLang="en-US" sz="2800" dirty="0">
                <a:solidFill>
                  <a:srgbClr val="FF0000"/>
                </a:solidFill>
              </a:rPr>
              <a:t>顺序存储</a:t>
            </a:r>
            <a:r>
              <a:rPr lang="zh-CN" altLang="en-US" sz="2800" dirty="0"/>
              <a:t>法比较合适。</a:t>
            </a:r>
          </a:p>
        </p:txBody>
      </p:sp>
    </p:spTree>
    <p:extLst>
      <p:ext uri="{BB962C8B-B14F-4D97-AF65-F5344CB8AC3E}">
        <p14:creationId xmlns:p14="http://schemas.microsoft.com/office/powerpoint/2010/main" val="259281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7170D-9FA8-4776-9F47-16B4611CD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一维数组地址计算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8C88A7-C982-4DBA-B6E8-EB0A687D6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r>
              <a:rPr lang="zh-CN" altLang="en-US" dirty="0">
                <a:solidFill>
                  <a:srgbClr val="00B050"/>
                </a:solidFill>
              </a:rPr>
              <a:t>一旦</a:t>
            </a:r>
            <a:r>
              <a:rPr lang="en-US" altLang="zh-CN" dirty="0">
                <a:solidFill>
                  <a:srgbClr val="00B050"/>
                </a:solidFill>
              </a:rPr>
              <a:t>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zh-CN" altLang="en-US" dirty="0">
                <a:solidFill>
                  <a:srgbClr val="00B050"/>
                </a:solidFill>
              </a:rPr>
              <a:t>的存储地址</a:t>
            </a:r>
            <a:r>
              <a:rPr lang="en-US" altLang="zh-CN" dirty="0">
                <a:solidFill>
                  <a:srgbClr val="00B050"/>
                </a:solidFill>
              </a:rPr>
              <a:t>LOC(a</a:t>
            </a:r>
            <a:r>
              <a:rPr lang="en-US" altLang="zh-CN" baseline="-25000" dirty="0">
                <a:solidFill>
                  <a:srgbClr val="00B050"/>
                </a:solidFill>
              </a:rPr>
              <a:t>1</a:t>
            </a:r>
            <a:r>
              <a:rPr lang="en-US" altLang="zh-CN" dirty="0">
                <a:solidFill>
                  <a:srgbClr val="00B050"/>
                </a:solidFill>
              </a:rPr>
              <a:t>)</a:t>
            </a:r>
            <a:r>
              <a:rPr lang="zh-CN" altLang="en-US" dirty="0">
                <a:solidFill>
                  <a:srgbClr val="00B050"/>
                </a:solidFill>
              </a:rPr>
              <a:t>确定</a:t>
            </a:r>
            <a:r>
              <a:rPr lang="zh-CN" altLang="en-US" dirty="0"/>
              <a:t>，并假设每个数据元素占用</a:t>
            </a:r>
            <a:r>
              <a:rPr lang="en-US" altLang="zh-CN" dirty="0">
                <a:solidFill>
                  <a:srgbClr val="C00000"/>
                </a:solidFill>
              </a:rPr>
              <a:t>size</a:t>
            </a:r>
            <a:r>
              <a:rPr lang="zh-CN" altLang="en-US" dirty="0"/>
              <a:t>个存储单元，则任一数据元素</a:t>
            </a:r>
            <a:r>
              <a:rPr lang="en-US" altLang="zh-CN" dirty="0"/>
              <a:t>a</a:t>
            </a:r>
            <a:r>
              <a:rPr lang="en-US" altLang="zh-CN" baseline="-25000" dirty="0"/>
              <a:t>i</a:t>
            </a:r>
            <a:r>
              <a:rPr lang="zh-CN" altLang="en-US" dirty="0"/>
              <a:t>的存储地址</a:t>
            </a:r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就可由以下公式求出：</a:t>
            </a:r>
            <a:endParaRPr lang="en-US" altLang="zh-CN" dirty="0"/>
          </a:p>
          <a:p>
            <a:pPr marL="0" indent="0">
              <a:buNone/>
            </a:pP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)=LOC(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)+(</a:t>
            </a:r>
            <a:r>
              <a:rPr kumimoji="1"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kumimoji="1" lang="en-US" altLang="zh-CN" sz="28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)*size 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(1</a:t>
            </a:r>
            <a:r>
              <a:rPr kumimoji="1" lang="en-US" altLang="zh-CN" sz="28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≤</a:t>
            </a:r>
            <a:r>
              <a:rPr kumimoji="1"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  <a:r>
              <a:rPr kumimoji="1"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  <a:endParaRPr lang="en-US" altLang="zh-CN" sz="2800" dirty="0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altLang="zh-CN" dirty="0"/>
              <a:t>			             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共</a:t>
            </a:r>
            <a:r>
              <a:rPr lang="en-US" altLang="zh-CN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dirty="0">
                <a:solidFill>
                  <a:srgbClr val="FF0000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个元素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		</a:t>
            </a:r>
            <a:r>
              <a:rPr lang="zh-CN" altLang="en-US" sz="2800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数组</a:t>
            </a:r>
            <a:r>
              <a:rPr lang="en-US" altLang="zh-CN" sz="2800" i="1" dirty="0">
                <a:solidFill>
                  <a:srgbClr val="FF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：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3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en-US" altLang="zh-CN" sz="2800" baseline="-25000" dirty="0">
                <a:solidFill>
                  <a:srgbClr val="0000FF"/>
                </a:solidFill>
                <a:latin typeface="宋体"/>
                <a:ea typeface="宋体"/>
                <a:cs typeface="Times New Roman" pitchFamily="18" charset="0"/>
              </a:rPr>
              <a:t>-</a:t>
            </a:r>
            <a:r>
              <a:rPr lang="en-US" altLang="zh-CN" sz="2800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FF0000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lang="zh-CN" altLang="en-US" sz="28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　</a:t>
            </a:r>
            <a:r>
              <a:rPr lang="en-US" altLang="zh-CN" sz="2800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lang="en-US" altLang="zh-CN" sz="2800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一维数组具有</a:t>
            </a:r>
            <a:r>
              <a:rPr lang="zh-CN" altLang="en-US" dirty="0">
                <a:solidFill>
                  <a:srgbClr val="00B050"/>
                </a:solidFill>
              </a:rPr>
              <a:t>随机存储</a:t>
            </a:r>
            <a:r>
              <a:rPr lang="zh-CN" altLang="en-US" dirty="0"/>
              <a:t>特性：可以在</a:t>
            </a:r>
            <a:r>
              <a:rPr lang="en-US" altLang="zh-CN" dirty="0"/>
              <a:t>O(1)</a:t>
            </a:r>
            <a:r>
              <a:rPr lang="zh-CN" altLang="en-US" dirty="0"/>
              <a:t>时间内找到序号为</a:t>
            </a:r>
            <a:r>
              <a:rPr lang="en-US" altLang="zh-CN" dirty="0" err="1"/>
              <a:t>i</a:t>
            </a:r>
            <a:r>
              <a:rPr lang="zh-CN" altLang="en-US" dirty="0"/>
              <a:t>的元素值。</a:t>
            </a:r>
          </a:p>
          <a:p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B2C7FC-1388-454B-8CA3-2CECD0D06BB6}"/>
              </a:ext>
            </a:extLst>
          </p:cNvPr>
          <p:cNvGrpSpPr/>
          <p:nvPr/>
        </p:nvGrpSpPr>
        <p:grpSpPr>
          <a:xfrm>
            <a:off x="762000" y="3352800"/>
            <a:ext cx="6400799" cy="1828800"/>
            <a:chOff x="733425" y="2205038"/>
            <a:chExt cx="4425950" cy="1547813"/>
          </a:xfrm>
        </p:grpSpPr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B5315F94-A5C4-4DE6-B3D9-E1F7C677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4963" y="2205038"/>
              <a:ext cx="0" cy="215900"/>
            </a:xfrm>
            <a:prstGeom prst="line">
              <a:avLst/>
            </a:prstGeom>
            <a:noFill/>
            <a:ln w="38100">
              <a:solidFill>
                <a:srgbClr val="9900FF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6" name="Freeform 9">
              <a:extLst>
                <a:ext uri="{FF2B5EF4-FFF2-40B4-BE49-F238E27FC236}">
                  <a16:creationId xmlns:a16="http://schemas.microsoft.com/office/drawing/2014/main" id="{FC05C74B-160B-431E-A420-BBF73D571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425" y="3733800"/>
              <a:ext cx="4419600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784" y="36"/>
                </a:cxn>
              </a:cxnLst>
              <a:rect l="0" t="0" r="r" b="b"/>
              <a:pathLst>
                <a:path w="2784" h="36">
                  <a:moveTo>
                    <a:pt x="0" y="0"/>
                  </a:moveTo>
                  <a:lnTo>
                    <a:pt x="2784" y="36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672EC8B7-FE17-4AE6-85BD-2A9F14AB2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7787" y="3462338"/>
              <a:ext cx="1588" cy="287338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431"/>
                </a:cxn>
              </a:cxnLst>
              <a:rect l="0" t="0" r="r" b="b"/>
              <a:pathLst>
                <a:path w="6" h="431">
                  <a:moveTo>
                    <a:pt x="6" y="0"/>
                  </a:moveTo>
                  <a:lnTo>
                    <a:pt x="0" y="431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8" name="Freeform 12">
              <a:extLst>
                <a:ext uri="{FF2B5EF4-FFF2-40B4-BE49-F238E27FC236}">
                  <a16:creationId xmlns:a16="http://schemas.microsoft.com/office/drawing/2014/main" id="{98889E56-D3DC-41CD-825F-87153F9AD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950" y="2419350"/>
              <a:ext cx="866775" cy="15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546" y="2"/>
                </a:cxn>
              </a:cxnLst>
              <a:rect l="0" t="0" r="r" b="b"/>
              <a:pathLst>
                <a:path w="546" h="2">
                  <a:moveTo>
                    <a:pt x="0" y="0"/>
                  </a:moveTo>
                  <a:lnTo>
                    <a:pt x="546" y="2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ADFF5F91-8414-4A38-9D4C-CBC7992E5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475" y="2420938"/>
              <a:ext cx="3175" cy="1331913"/>
            </a:xfrm>
            <a:custGeom>
              <a:avLst/>
              <a:gdLst/>
              <a:ahLst/>
              <a:cxnLst>
                <a:cxn ang="0">
                  <a:pos x="2" y="0"/>
                </a:cxn>
                <a:cxn ang="0">
                  <a:pos x="0" y="839"/>
                </a:cxn>
              </a:cxnLst>
              <a:rect l="0" t="0" r="r" b="b"/>
              <a:pathLst>
                <a:path w="2" h="839">
                  <a:moveTo>
                    <a:pt x="2" y="0"/>
                  </a:moveTo>
                  <a:lnTo>
                    <a:pt x="0" y="839"/>
                  </a:lnTo>
                </a:path>
              </a:pathLst>
            </a:custGeom>
            <a:noFill/>
            <a:ln w="38100" cap="flat" cmpd="sng">
              <a:solidFill>
                <a:srgbClr val="9900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</p:grpSp>
      <p:sp>
        <p:nvSpPr>
          <p:cNvPr id="12" name="AutoShape 6">
            <a:extLst>
              <a:ext uri="{FF2B5EF4-FFF2-40B4-BE49-F238E27FC236}">
                <a16:creationId xmlns:a16="http://schemas.microsoft.com/office/drawing/2014/main" id="{CEE7A956-90CE-4496-8DFC-0370A95CB981}"/>
              </a:ext>
            </a:extLst>
          </p:cNvPr>
          <p:cNvSpPr>
            <a:spLocks/>
          </p:cNvSpPr>
          <p:nvPr/>
        </p:nvSpPr>
        <p:spPr bwMode="auto">
          <a:xfrm rot="5400000">
            <a:off x="5210726" y="2548813"/>
            <a:ext cx="179873" cy="3438525"/>
          </a:xfrm>
          <a:prstGeom prst="leftBrace">
            <a:avLst>
              <a:gd name="adj1" fmla="val 113717"/>
              <a:gd name="adj2" fmla="val 50000"/>
            </a:avLst>
          </a:prstGeom>
          <a:noFill/>
          <a:ln w="38100">
            <a:solidFill>
              <a:srgbClr val="0099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0000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639FD70B-16A5-4426-82DE-286810BB0A1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495801" y="3278476"/>
            <a:ext cx="457199" cy="32566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009900"/>
            </a:solidFill>
            <a:prstDash val="solid"/>
            <a:round/>
            <a:headEnd type="none" w="sm" len="sm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904865608"/>
      </p:ext>
    </p:extLst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FFF"/>
        </a:solidFill>
        <a:ln/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E1FFFF"/>
        </a:solidFill>
        <a:ln/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13026</TotalTime>
  <Words>6705</Words>
  <Application>Microsoft Office PowerPoint</Application>
  <PresentationFormat>宽屏</PresentationFormat>
  <Paragraphs>923</Paragraphs>
  <Slides>48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48</vt:i4>
      </vt:variant>
    </vt:vector>
  </HeadingPairs>
  <TitlesOfParts>
    <vt:vector size="56" baseType="lpstr">
      <vt:lpstr>宋体</vt:lpstr>
      <vt:lpstr>微软雅黑</vt:lpstr>
      <vt:lpstr>Arial</vt:lpstr>
      <vt:lpstr>Tahoma</vt:lpstr>
      <vt:lpstr>Times New Roman</vt:lpstr>
      <vt:lpstr>Wingdings</vt:lpstr>
      <vt:lpstr>tm2</vt:lpstr>
      <vt:lpstr>Blends</vt:lpstr>
      <vt:lpstr>第五章 数组与广义表</vt:lpstr>
      <vt:lpstr>5.1 数组的定义和运算</vt:lpstr>
      <vt:lpstr>PowerPoint 演示文稿</vt:lpstr>
      <vt:lpstr>PowerPoint 演示文稿</vt:lpstr>
      <vt:lpstr>数组的运算</vt:lpstr>
      <vt:lpstr>数组的抽象数据类型定义</vt:lpstr>
      <vt:lpstr>数组的抽象数据类型定义</vt:lpstr>
      <vt:lpstr>5.2 数组的顺序存储和实现</vt:lpstr>
      <vt:lpstr>一维数组地址计算</vt:lpstr>
      <vt:lpstr>二维数组的顺序存储</vt:lpstr>
      <vt:lpstr>二维数组地址计算-行主序</vt:lpstr>
      <vt:lpstr>二维数组地址计算-列主序</vt:lpstr>
      <vt:lpstr>三维数组地址计算</vt:lpstr>
      <vt:lpstr>三维数组地址计算</vt:lpstr>
      <vt:lpstr>n维数组地址计算</vt:lpstr>
      <vt:lpstr>5.3 特殊矩阵的压缩存储</vt:lpstr>
      <vt:lpstr>5.3.1 特殊矩阵</vt:lpstr>
      <vt:lpstr>下三角矩阵</vt:lpstr>
      <vt:lpstr>上三角矩阵和对称矩阵</vt:lpstr>
      <vt:lpstr>带状矩阵</vt:lpstr>
      <vt:lpstr>三对角带状矩阵</vt:lpstr>
      <vt:lpstr>5.3.2 稀疏矩阵</vt:lpstr>
      <vt:lpstr>稀疏矩阵的三元组表表示法</vt:lpstr>
      <vt:lpstr>三元组表的类型定义</vt:lpstr>
      <vt:lpstr>稀疏矩阵的转置运算</vt:lpstr>
      <vt:lpstr>稀疏矩阵的转置运算（三元组表）</vt:lpstr>
      <vt:lpstr>PowerPoint 演示文稿</vt:lpstr>
      <vt:lpstr>PowerPoint 演示文稿</vt:lpstr>
      <vt:lpstr>PowerPoint 演示文稿</vt:lpstr>
      <vt:lpstr>快速的稀疏矩阵的转置算法（三元组表）</vt:lpstr>
      <vt:lpstr>PowerPoint 演示文稿</vt:lpstr>
      <vt:lpstr>PowerPoint 演示文稿</vt:lpstr>
      <vt:lpstr>PowerPoint 演示文稿</vt:lpstr>
      <vt:lpstr>PowerPoint 演示文稿</vt:lpstr>
      <vt:lpstr>十字链表</vt:lpstr>
      <vt:lpstr>PowerPoint 演示文稿</vt:lpstr>
      <vt:lpstr>十字链表的结构类型定义</vt:lpstr>
      <vt:lpstr>PowerPoint 演示文稿</vt:lpstr>
      <vt:lpstr>PowerPoint 演示文稿</vt:lpstr>
      <vt:lpstr>5.4  广义表</vt:lpstr>
      <vt:lpstr>5.4.1  广义表的概念</vt:lpstr>
      <vt:lpstr>5.4.1  广义表的概念</vt:lpstr>
      <vt:lpstr>5.4.1  广义表的储存结构</vt:lpstr>
      <vt:lpstr>PowerPoint 演示文稿</vt:lpstr>
      <vt:lpstr>广义表的头尾链表类型定义</vt:lpstr>
      <vt:lpstr>PowerPoint 演示文稿</vt:lpstr>
      <vt:lpstr>广义表的同层结点链存储类型定义</vt:lpstr>
      <vt:lpstr>PowerPoint 演示文稿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jinxiang xia</cp:lastModifiedBy>
  <cp:revision>1194</cp:revision>
  <cp:lastPrinted>1999-11-08T20:52:53Z</cp:lastPrinted>
  <dcterms:created xsi:type="dcterms:W3CDTF">1999-08-24T18:39:05Z</dcterms:created>
  <dcterms:modified xsi:type="dcterms:W3CDTF">2025-04-09T02:54:48Z</dcterms:modified>
</cp:coreProperties>
</file>