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Lst>
  <p:notesMasterIdLst>
    <p:notesMasterId r:id="rId42"/>
  </p:notesMasterIdLst>
  <p:sldIdLst>
    <p:sldId id="256" r:id="rId2"/>
    <p:sldId id="296" r:id="rId3"/>
    <p:sldId id="297" r:id="rId4"/>
    <p:sldId id="298" r:id="rId5"/>
    <p:sldId id="299" r:id="rId6"/>
    <p:sldId id="301" r:id="rId7"/>
    <p:sldId id="300" r:id="rId8"/>
    <p:sldId id="302" r:id="rId9"/>
    <p:sldId id="383" r:id="rId10"/>
    <p:sldId id="303" r:id="rId11"/>
    <p:sldId id="304" r:id="rId12"/>
    <p:sldId id="305" r:id="rId13"/>
    <p:sldId id="384" r:id="rId14"/>
    <p:sldId id="385" r:id="rId15"/>
    <p:sldId id="386" r:id="rId16"/>
    <p:sldId id="387" r:id="rId17"/>
    <p:sldId id="388" r:id="rId18"/>
    <p:sldId id="257" r:id="rId19"/>
    <p:sldId id="389" r:id="rId20"/>
    <p:sldId id="743" r:id="rId21"/>
    <p:sldId id="746" r:id="rId22"/>
    <p:sldId id="747" r:id="rId23"/>
    <p:sldId id="749" r:id="rId24"/>
    <p:sldId id="750" r:id="rId25"/>
    <p:sldId id="752" r:id="rId26"/>
    <p:sldId id="753" r:id="rId27"/>
    <p:sldId id="754" r:id="rId28"/>
    <p:sldId id="757" r:id="rId29"/>
    <p:sldId id="766" r:id="rId30"/>
    <p:sldId id="762" r:id="rId31"/>
    <p:sldId id="755" r:id="rId32"/>
    <p:sldId id="759" r:id="rId33"/>
    <p:sldId id="761" r:id="rId34"/>
    <p:sldId id="768" r:id="rId35"/>
    <p:sldId id="769" r:id="rId36"/>
    <p:sldId id="767" r:id="rId37"/>
    <p:sldId id="773" r:id="rId38"/>
    <p:sldId id="774" r:id="rId39"/>
    <p:sldId id="775" r:id="rId40"/>
    <p:sldId id="776" r:id="rId41"/>
  </p:sldIdLst>
  <p:sldSz cx="12192000" cy="6858000"/>
  <p:notesSz cx="6996113" cy="92837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23">
          <p15:clr>
            <a:srgbClr val="A4A3A4"/>
          </p15:clr>
        </p15:guide>
        <p15:guide id="2" pos="220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CC"/>
    <a:srgbClr val="CCFFCC"/>
    <a:srgbClr val="FFFFCC"/>
    <a:srgbClr val="000066"/>
    <a:srgbClr val="9900CC"/>
    <a:srgbClr val="006600"/>
    <a:srgbClr val="990033"/>
    <a:srgbClr val="FFFFFF"/>
    <a:srgbClr val="99FFCC"/>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87" autoAdjust="0"/>
    <p:restoredTop sz="94660"/>
  </p:normalViewPr>
  <p:slideViewPr>
    <p:cSldViewPr>
      <p:cViewPr varScale="1">
        <p:scale>
          <a:sx n="90" d="100"/>
          <a:sy n="90" d="100"/>
        </p:scale>
        <p:origin x="87" y="249"/>
      </p:cViewPr>
      <p:guideLst>
        <p:guide orient="horz" pos="2208"/>
        <p:guide pos="3840"/>
      </p:guideLst>
    </p:cSldViewPr>
  </p:slideViewPr>
  <p:notesTextViewPr>
    <p:cViewPr>
      <p:scale>
        <a:sx n="100" d="100"/>
        <a:sy n="100" d="100"/>
      </p:scale>
      <p:origin x="0" y="0"/>
    </p:cViewPr>
  </p:notesTextViewPr>
  <p:sorterViewPr>
    <p:cViewPr>
      <p:scale>
        <a:sx n="66" d="100"/>
        <a:sy n="66" d="100"/>
      </p:scale>
      <p:origin x="0" y="546"/>
    </p:cViewPr>
  </p:sorterViewPr>
  <p:notesViewPr>
    <p:cSldViewPr>
      <p:cViewPr varScale="1">
        <p:scale>
          <a:sx n="60" d="100"/>
          <a:sy n="60" d="100"/>
        </p:scale>
        <p:origin x="2568" y="56"/>
      </p:cViewPr>
      <p:guideLst>
        <p:guide orient="horz" pos="2923"/>
        <p:guide pos="2203"/>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0:48:20.3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2667 1014,'1'0,"-1"0,1 0,-1 0,1 0,-1 1,1-1,-1 0,1 0,0-1,-1 1,1 0,-1 0,1 0,-1 0,0 0,1 0,-1-1,1 1,-1 0,1 0,-1-1,1 1,-1 0,0-1,1 1,-1 0,0-1,1 1,-1-1,0 1,1-1,-1 1,0 0,0-1,0 1,1-1,-1 1,0-1,0 1,0-1,0 1,0-1,0 1,0-1,0 1,0-1,0 1,0-1,0 1,-1-1,1 1,0-1,0 1,0-1,-1 1,1-1,0 1,-1-1,1 0,-3-3,1 0,-1 0,0 1,0-1,-4-3,-29-23,-2 2,-50-29,30 19,7 4,-2 3,-104-47,140 72,0 1,-31-3,4 0,-29-8,-1 3,0 4,-103 0,-252 11,271-2,125-2,0 0,0-3,1 0,0-2,0-2,1-1,0-1,-37-19,36 15,1-1,0-2,-40-30,39 22,-2 2,-56-31,75 47,0 0,1-1,0-1,-16-14,-42-35,-13-13,66 53,-1 1,-1 1,0 0,-1 2,-33-17,37 23</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1.2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0,'0'3,"0"5,0 10,0 3,0 2,3-2,5 1,5-2,-1-6</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1:30.6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3 1,'-3'0,"5"0,4 0,6 5,4 1,4 3,0-1,1-1,-2 1,-3-2</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1:35.0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 1,'-2'2,"1"0,-1 0,1 0,-1 0,1 1,0-1,0 0,0 1,0-1,1 1,-1-1,1 1,-1 3,-1 38,3-32,-2 21,3 70,-2-101,0 0,0 0,1-1,-1 1,0 0,1 0,0-1,-1 1,1 0,0-1,0 1,0-1,0 1,0-1,0 0,0 1,1-1,-1 0,0 0,1 0,-1 0,1 0,-1 0,1 0,0 0,-1 0,1-1,0 1,-1-1,3 1,6 0,-1 0,1-1,-1 0,17-2,-8 1,19 0,-18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1:36.7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15,'6'-2,"3"-2,3 1,2 1,2 0,-1 1,6 0,2 3,-2 4,-3 1</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1:47.4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1,'1'1,"-1"-1,1 1,-1 0,1-1,0 1,-1 0,1-1,0 1,-1 0,1-1,0 1,0-1,-1 0,1 1,0-1,0 0,1 1,2 1,20 8,1-2,50 12,0-1,-54-12,0 0,0 1,-1 1,-1 1,24 15,-29-16,1 0,-1-1,1-1,24 9,65 14,-58-18,31 10,86 37,-109-39,104 26,-108-37,-32-7,26 7,1 5,1-3,0-1,83 7,-105-17,28 6,-42-4,-1 0,1 0,-1 1,0 1,15 7,2 4,-12-7,0 0,1 0,0-2,21 7,170 25,-156-33,40 7,-58-5,35 8,96 9,-122-19,-1 1,69 22,-63-15,77 12,298-11,-101-10,410 7,-472-12,-218 0,-14 0,0 1,0 1,-1 2,33 6,-22-2,-1-1,0-2,1-2,47-3,-75 1,114 8,-5-1,138-6,243-3,-231-13,-30 1,-217 12,0 0,0-1,0-1,0-1,37-15,-1 3,1 2,1 3,0 2,85-3,72 3,-119 2,118-4,-132 8,95-15,72-4,-226 22,0-1,28-7,-2 0,-39 7,0-1,0 0,0-1,-1 0,1 0,-1-1,16-11,-17 11,0-1,1 1,0 1,0-1,0 2,0-1,0 1,1 1,11-3,47 4,-50 2,1-1,-1-1,30-5,-3-6,59-10,220 6,-125 9,5-1,710 8,-863-2,1-2,-1-2,69-18,95-18,-213 41,0 1,0 0,1-1,-1 1,0-1,0 0,-1 0,1 1,0-1,0-1,0 1,-1 0,1 0,0-1,-1 1,1-1,-1 1,0-1,1 0,-1 1,0-1,0 0,0 0,0 0,0 0,-1 0,2-3,-1-7</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2:17.4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0,'0'239,"0"-234,1 0,-1 0,1 0,0 0,0 0,1 0,-1 0,1 0,0-1,1 1,-1 0,1-1,0 0,0 0,0 0,0 0,1 0,0-1,-1 1,1-1,1 0,-1 0,0-1,1 1,-1-1,1 0,0 0,0 0,-1-1,1 0,10 1,110 12,-109-13</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2:19.6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16,'0'-5,"2"0,4 2,6 2,3 0,1 0,1 4,0 3,0 3,4 0,1 1,0 2,-2 3,-2 2,-4-2</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2:22.7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384 1,'0'235,"0"-227,-1-1,0 1,-1 0,1-1,-2 0,1 1,-6 11,2-8,0 0,0 0,-1-1,-9 10,13-17,0 0,0 0,-1 0,1 0,-1 0,0-1,0 0,0 0,0 0,-8 2,-4 0,-27 4,15-3,4 0,-1-2,1 0,-1-1,-38-3,62 1,-1-1,1 1,0 0,0 0,0-1,0 1,0 0,0-1,0 1,0-1,0 1,0-1,0 0,0 1,0-1,1 0,-1 0,0 1,0-1,1 0,-1 0,0-1,-5-11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2:26.0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0,'2'0,"4"0,3 0,3 0,1 0,2 3,-2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2:34.2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11,'0'0,"0"-1,0 1,0-1,0 1,0 0,0-1,0 1,1-1,-1 1,0-1,0 1,1-1,-1 1,0 0,0-1,1 1,-1 0,1-1,-1 1,0 0,1-1,-1 1,0 0,1 0,-1-1,1 1,-1 0,1 0,-1 0,1 0,-1 0,1 0,-1 0,1 0,-1 0,1 0,-1 0,1 0,0 0,19 5,-12-1,1 1,-1 0,-1 1,14 11,28 33,-31-31,-3-1,15 22,6 7,-28-36,-1 0,0 0,0 1,-1 0,7 19,-9-19,1 0,1 0,0-1,0 0,15 20,1-8,22 28,-37-42,0 0,1-1,0 0,0 0,1-1,-1 0,2-1,14 9,19 11,40 32,42 25,48 0,-134-64,-26-12,0-1,1 0,-1-1,1 0,27 5,224 18,-55-8,66 32,-232-44,0-2,1-2,75-2,-109-2,0 2,-1-1,1 1,0 1,-1 0,17 7,23 7,-5-8,1-2,63 1,-28-3,267 1,-213-7,27 6,177 29,-278-29,101-4,-74-2,505 1,-412-13,-79 3,90-14,-105 11,-61 9,66-5,-30 7,123-6,-151 4,-2-1,1-2,53-17,-42 5,-1-2,-1-2,56-39,-63 37,-17 11,34-18,-18 12,46-34,-47 30,44-24,-41 30,-14 7,0 0,29-22,90-81,-130 105,-1-1,10-12,-6 4</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4:43.7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12011 0,'1'0,"-1"1,1-1,-1 0,1 0,0 1,-1-1,1 1,-1-1,1 0,-1 1,0-1,1 1,-1-1,1 1,-1-1,0 1,0-1,1 1,-1 0,0-1,0 1,1-1,-1 1,0 0,0-1,0 2,3 20,-3-19,3 191,-4-105,2-28,-3 74,-2-113,-1 0,0-1,-2 1,-12 25,-11 41,24-71,0 1,-1-1,-15 29,-35 44,17-30,27-36,-13 31,18-36,-1 0,-1-1,-22 32,-10 0,-84 75,62-61,21-19,17-17,-32 45,-15 18,46-63,-6 8,-1-2,-57 43,70-60,-30 29,34-29,0-1,-33 23,14-19,-57 25,-7 2,69-30,-1-3,-41 14,-71 13,-12 5,1 6,-172 34,-70-7,322-63,-75 13,-185 9,92-26,54-5,109 0,-387 21,-789-29,990 9,8 0,-37 4,255-6,-73 20,-24 5,32-20,-108-4,26-3,130 0,-68 12,-127 27,33-5,82-24,-6 1,48 1,-104 2,-100-12,29 14,58-1,-327-15,311-5,-1157 1,1341-3,1-1,-53-12,14 2,-179-15,181 21,72 7,-11-1,-31-6,46 7,-1 0,1-1,0 1,0-1,0 0,0 0,0 0,0 0,0-1,1 0,-1 0,-4-5,6 5,0 0,1-1,-1 1,1 0,0-1,0 1,0-1,1 0,-1 1,1-1,0 0,0 1,0-1,0 0,2-6,-1 3,-1 0,0-1,0-6,-3-1,-1 1,0-1,-8-18,4 15,-4-23,1-6,-15-58,21 90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2.2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298 0,'-2'0,"-7"3,-6 8,-6 4,-4 1,-3 4,-4 1,0 1,4-5,-1-2,2 1,0 9,5-1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5:12.0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8225 1,'4'0,"0"1,-1-1,1 1,-1 0,1 0,-1 0,0 0,5 3,27 18,-20-13,13 7,-14-8,-1 0,0 1,23 20,-20-14,-7-8,0 2,-1-1,0 1,-1 0,0 1,10 17,-5 0,-1 0,-2 1,0 0,7 48,11 41,2 16,-2 33,-25-133,-2-25,1 1,0 0,0-1,0 1,1-1,1 0,-1 1,6 9,-3-7,0 1,-1 0,0 0,-1 0,0 0,-1 1,0 15,-2 93,-2-59,2 249,-2-282,-1 0,-2 0,0 0,-14 37,6-18,9-33,-1 0,-1-1,0 0,-11 16,-37 51,-8 15,51-76,-2 0,0-1,-30 33,-54 41,32-32,38-34,-30 27,-53 41,-20 16,42-43,-109 94,135-111,14-12,-69 47,81-62,0 2,-34 34,46-37,2 0,-1-2,-28 21,-312 222,344-250,-46 32,30-22,2 1,-37 35,49-41,0 0,-33 21,-52 25,-6 5,81-51,-1-1,0-2,-63 22,52-22,-2-1,-85 17,26-8,60-14,-1-1,-84 4,-91-11,129-3,-834 1,867-3,-84-15,-6 0,59 14,38 3,-67-11,-145-18,225 27,-15-3,-22-2,-443 7,260 2,-989-1,1123-9,78 5,20 1,0-1,1 0,-38-14,42 13,0 1,-1 0,1 1,-1 2,-31 1,-20-2,55-1,0 0,0-1,0-1,-28-12,-5-1,-42-5,-3 0,82 17,-1 0,1 0,1-1,0-1,0 0,-14-12,8 4,1-1,0 0,-15-22,19 21,2-1,0-1,1 0,1 0,-14-40,19 40,-6-36,-1-7,5 30,4 20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05.9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91 1,'-2'0,"-1"1,1-1,0 1,0-1,-1 1,1 0,0 0,0 0,0 1,0-1,0 0,0 1,0-1,1 1,-1-1,0 1,1 0,-1 0,1 0,-2 4,-3 4,0 1,-7 19,13-28,-6 13,2 1,0 0,0 0,2 0,0 0,1 1,0-1,3 26,-1-40,-1 0,0 0,1 0,-1 0,1 0,-1 0,1 0,0-1,0 1,0 0,0 0,0-1,0 1,1-1,-1 1,0-1,1 1,-1-1,1 0,0 0,-1 0,1 0,0 0,0 0,0 0,0 0,-1-1,1 1,4 0,4 0,1 1,0-2,0 1,15-3,-8 1,193-2,-187 1,-5-1</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08.8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91 0,'-3'0,"2"5,-1 2,-5-1,-5-1,-5-1,-1-2,1 2,7 2,7 3,7 5,7 5,5 2,2-1,1 0,-4-4</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38.9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 0,'-5'0,"1"0,4 0,11 0,7 0,2 0,2 0,-2 0,-1 0,-2 0,-3 0</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41.7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31,'0'-3,"3"0,5-3,7 0,6 2,1 0,1 2,-3 0,2 2,-2-1,0 2,-3-1,-3 0</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43.1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100 0,'-1'2,"-1"0,1 0,0-1,-1 1,1 0,0 0,1 0,-1 0,0 1,0-1,1 0,-1 4,-1 30,1-2,-2-22,-1-1,0 0,-1 0,0 0,-9 14,8-13,0-1,0 1,1 0,-7 23,1 25,8-41</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45.6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33 21,'-1'4,"0"1,1-1,-2 0,1 1,0-1,-1 0,-4 8,-6 17,9-12,1 1,1 0,0 0,2 19,0-8,-1-26,0-1,0 1,0 0,1-1,-1 1,1 0,0-1,-1 1,1-1,0 1,2 2,-2-4,0 0,0 0,0 0,0 0,0 0,0-1,0 1,0 0,0 0,0-1,1 1,-1-1,0 1,1-1,-1 1,0-1,1 0,-1 0,0 0,1 0,-1 0,0 0,3 0,3-1,-1-1,0 1,0-1,1 0,-1 0,0-1,-1 0,1 0,0 0,-1-1,8-6,-4 2,0-1,0 0,-1 0,14-21,-18 24,-1 1,-1-1,1 1,-1-1,0 0,-1 0,1 0,-1 0,0-7,0-2,-1 1,-3-25,3 37,0 0,0 1,0-1,-1 0,1 1,-1-1,1 1,-1-1,0 1,0-1,1 1,-1-1,0 1,0 0,0-1,-1 1,1 0,0 0,0 0,-1 0,1 0,-1 0,1 0,0 0,-3 0,-1 0,0 0,0 0,0 0,0 0,-1 1,-7 0,-2 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7:13.8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0,'92'13,"-26"-12,18 1,-70 0,0 1,19 6,-20-5,1 0,22 2,19-3,-37-3,-1 1,0 0,0 1,0 1,21 6,-19-2,1-1,0-2,0 0,0-1,0-1,32 0,-34-3,2 1,0 0,35 5,15 5,95 3,75-12,-123-1,-97 0</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7:18.0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206 1,'-1'0,"-1"1,1-1,0 1,-1-1,1 1,0 0,-1-1,1 1,0 0,0 0,0 0,0 0,0 0,0 0,-2 3,-15 22,15-21,2-5,-67 111,66-109,1 1,-1 0,1-1,0 1,0 0,0 0,0 0,0 0,1 0,0 0,-1 5,1-7,1 0,-1 1,1-1,-1 0,1 1,-1-1,1 0,-1 0,1 0,0 0,0 0,0 0,0 0,0 0,0 0,0 0,0 0,0 0,0-1,0 1,0 0,1-1,-1 1,0-1,1 1,-1-1,0 0,2 1,12 1,0 0,0-1,0-1,0 0,1-1,-1-1,18-4,27-2,-58 8,-1 0,1 0,0 0,0 1,0-1,0 0,0 1,-1-1,1 1,0 0,0-1,-1 1,1 0,-1 0,1 0,0 0,-1 1,2 0,-3-1,1 0,-1-1,1 1,-1 0,1-1,-1 1,0 0,1 0,-1 0,0-1,1 1,-1 0,0 0,0 0,0 0,0-1,0 1,0 0,0 0,0 0,0 0,-1 0,1-1,0 1,0 0,-1 0,1 0,0-1,-1 1,1 0,-1-1,1 1,-1 0,1-1,-1 1,0 0,1-1,-1 1,0-1,0 1,-9 6,1-1,-1-1,-1 1,-20 6,18-6,-1-1,-22 15,1 6,26-19,1 0,-1-1,0 0,0 0,0-1,-1-1,-15 6,7-5,-33 4,38-8</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7:19.6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1,'5'0,"4"0,3 0,3 0,0 0,1 0,0 0,4 0,2 0,0 0,-2 0,-4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3.1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0,'0'3,"3"2,0 7,1 5,-1 3,1 0,3 0,2 3,1-1</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29.2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589 1,'-22'-1,"0"2,0 0,0 2,0 0,0 1,-23 9,44-13,-23 9,-1-2,0 0,-28 3,46-9,0 0,0 0,-1 1,1 0,0 0,1 1,-1-1,0 2,1-1,0 1,0 0,-11 8,-47 38,30-25,-41 40,74-63,-1 0,0-1,1 1,-1 0,1 0,-2 4,3-6,-1 1,1-1,0 1,0-1,0 0,0 1,0-1,0 1,0-1,0 0,0 1,0-1,0 1,1-1,-1 0,0 1,0-1,0 1,0-1,1 0,-1 1,0-1,0 0,1 0,-1 1,0-1,0 0,1 1,-1-1,0 0,1 0,-1 0,0 1,1-1,-1 0,1 0,-1 0,0 0,1 0,-1 0,1 0,-1 0,0 0,1 0,-1 0,1 0,64 8,113-2,-168-5,0 1,1-1,-1 2,-1-1,1 1,13 7,5 0,-24-9,-1 0,1 1,-1-1,0 1,0-1,0 1,0 0,4 4,0 3</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0.6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1,'0'448,"0"-445,0 7,0-1,1 1,0-1,3 12,-4-19,1 0,-1 0,1 0,0 0,0 0,0 0,0 0,0 0,0 0,1-1,-1 1,1 0,-1-1,1 1,0-1,-1 1,1-1,0 0,0 0,0 0,0 0,0 0,4 1,6 0</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0.9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0,'5'0,"2"0</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2.17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77,'3'0,"5"0,10-7,8-3,9-3,4 0,-1 1,-4 3,-6 3,-5 2,-4 2,-3 2,-1 0,-4 1</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3.98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0,'0'5,"0"4,0 3,3-1,3-1,6-1,3-1,1 0,1-2,-2-1</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5.5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1,'0'491,"2"-458,1 1,9 42,-2-20,-8-38</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7.5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0 166,'60'1,"66"-3,-123 2,-1 0,0 0,0 0,0-1,0 1,1-1,-1 0,0 1,0-1,0 0,0 0,0-1,-1 1,1 0,0-1,0 1,-1-1,1 1,-1-1,0 0,1 1,-1-1,0 0,0 0,0 0,0 0,1-3,0-2,-1 0,0 0,0 0,-1 0,1-1,-2 1,0-8,1 13,0-1,-1 1,1-1,-1 1,0 0,0-1,0 1,0 0,0 0,0 0,0-1,-1 1,1 1,-1-1,1 0,-3-2,1 2,-1-1,1 1,-1 0,0 0,1 0,-1 1,0-1,-7-1,-1 1,1 0,-1 1,1 0,-1 1,-22 3,33-3,-1 0,1 0,0 0,-1 1,1-1,0 1,0-1,-1 1,1-1,0 1,0 0,0-1,0 1,0 0,0 0,0 0,0 0,0 0,0 0,0 0,0 2,-1 1,1 0,-1 0,1 0,0 0,0 6,-3 11,-3 4,-5 33,10-46,1-1,0 0,1 1,0-1,3 17,-2-26,-1 1,1-1,0 1,0-1,0 1,0-1,0 0,1 1,-1-1,1 0,-1 0,1 0,0 0,0 0,0-1,0 1,0-1,0 1,0-1,1 1,-1-1,0 0,1 0,-1 0,1-1,-1 1,4 0,7 1,0-1,0-1,0 0,18-2,-9 0,18 1,-23 0</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39.4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0,'-1'56,"2"61,-1-114,0-1,1 0,-1 0,1 1,-1-1,1 0,0 0,0 0,0 0,0 0,0 0,0 0,1 0,-1-1,1 1,1 2,-2-4,0 1,0 0,0-1,0 1,0-1,0 1,0-1,0 0,1 1,-1-1,0 0,0 0,0 0,0 0,0 0,0 0,0 0,1 0,-1 0,0-1,0 1,0 0,0-1,0 1,0-1,0 1,0-1,0 1,0-1,0 0,0 1,-1-1,1 0,1-1,5-6,0-1,10-16,-14 19,0 1,1-1,0 1,0 0,0 0,0 0,1 0,0 1,0 0,0 0,9-5,-13 8,0 1,1-1,-1 1,0 0,0-1,1 1,-1 0,0 0,1 0,-1-1,1 2,-1-1,0 0,1 0,-1 0,0 1,1-1,-1 0,0 1,0-1,1 1,-1 0,0-1,0 1,0 0,0 0,0 0,0 0,0 0,0 0,0 0,0 0,0 0,0 2,3 4,0 1,-1-1,0 1,3 14,0-2,0-5,-2 0,0 0,0 0,2 30,-5-29</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47.3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462 0,'-4'1,"0"-1,1 1,0 0,-1 0,1 1,-1-1,-4 3,-8 4,-90 27,92-31,1 2,1-1,-1 2,1 0,0 0,-20 17,3-3,9-7,11-7,0-1,0 0,0 0,-1-1,0 0,-17 6,17-9,1 0,0 1,-1 0,-11 6,21-9,0 1,-1-1,1 0,-1 0,1 0,0 0,-1 1,1-1,-1 0,1 0,0 1,-1-1,1 0,0 1,0-1,-1 0,1 1,0-1,0 0,-1 1,1-1,0 1,0-1,0 0,0 1,0-1,-1 1,1-1,0 1,1 0,-1-1,1 1,-1-1,1 1,-1-1,1 1,-1-1,1 0,-1 1,1-1,-1 0,1 1,0-1,-1 0,1 0,1 1,29 4,78-3,-103-2,0 1,0 0,0 0,-1 1,1-1,-1 1,1 1,-1-1,7 4,-5-2,0 0,1-1,-1 0,10 2,26 3,-25-4</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48.8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74 1,'-6'10,"0"0,1 0,1 1,-1 0,2 0,-1 0,-1 14,-7 83,1-5,5-53,1 1,3 77,2-87,0-37,0 0,1 1,-1-1,1 0,0 0,0 0,0 0,2 4,-3-7,1 0,0 0,-1 0,1 1,0-1,0-1,0 1,0 0,0 0,0 0,0 0,0-1,0 1,0 0,0-1,0 1,0-1,1 1,-1-1,0 0,0 0,1 1,-1-1,0 0,0 0,1 0,-1 0,0 0,0-1,1 1,0-1,4-1,0 0,0 0,0-1,-1 0,1 0,9-8,13-7,-14 11,36-21,-49 28,9-9,-9 9,-1 0,0-1,0 1,1-1,-1 1,0 0,0-1,0 1,0 0,0-1,0 1,1-1,-1 1,0-1,0 1,0 0,0-1,0 1,0-1,-1 1,1 0,0-1,0 1,0-1,0 1,0 0,-1-1,1 0,-8-7</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4.27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0,'7'0,"8"0,9 0,5 0,0 0,1 0,-3 0,-3 0,-4 0,-5 0</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49.7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76,'5'-5,"4"-2,6 1,8-4,4 0,1-2,-2 3,0 2,-3 2,3 2,-1 2,-1 1,-4 0,-1 0,-5 1</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51.3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1,'0'2,"0"4,3 8,0 2</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52.5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33 0,'0'518,"-1"-504,-1-1,0 1,0-1,-1 0,-1 0,-8 19,5-15</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54.3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1 256,'13'-1,"1"-1,-1 0,0-1,1-1,-1 0,-1-1,14-6,38-13,-37 15,32-16,-32 13,-17 9,1-1,-1 2,14-3,-13 3,-1 0,1 0,11-5,-19 5,0 1,1-1,-1 0,0 0,0 0,0-1,-1 1,1-1,0 1,-1-1,0 0,1 0,1-4,-2 5,-1-1,1 0,-1 0,0-1,0 1,0 0,0 0,0 0,-1-1,1 1,-1 0,0-1,0 1,-1-6,0 7,1 0,-1 0,0 1,1-1,-1 0,0 0,0 1,0-1,0 1,-1-1,1 1,0 0,-1-1,1 1,-1 0,1 0,-1 0,1 0,-1 0,0 0,0 0,1 1,-1-1,0 1,0-1,-3 0,-10 0,-1 0,1 1,-22 2,-2 0,30-2,1 0,0 0,0 2,0-1,-16 5,21-5,0 1,0-1,0 1,0-1,1 1,-1 0,0 0,1 1,0-1,-1 0,1 1,0-1,0 1,0 0,1 0,-1 0,1-1,-2 5,0 4,0 0,1 0,0 0,1 0,-1 14,-1 14,3-36,0 1,0-1,0 1,0 0,0-1,1 1,0-1,0 0,0 1,0-1,0 0,3 5,-1-2,0-1,1 0,0 0,0-1,0 1,8 6,4 1,1-1,0 0,24 11,-32-18,0 0,0-1,0 0,0-1,1 1,-1-2,1 1,11-1,-7-1</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56.1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65,'0'1,"1"-1,-1 0,1 0,-1 0,1 1,-1-1,0 0,1 0,-1 1,1-1,-1 0,0 1,1-1,-1 0,0 1,1-1,-1 1,0-1,0 1,1-1,-1 1,0-1,0 1,0-1,0 1,1-1,-1 1,0 0,2 18,-2-16,4 116,-5-125,1 0,0-1,0 1,0 0,1-1,0 1,1 0,-1 0,1 0,0 0,1 0,-1 0,5-5,-4 6,10-14,0 1,1 0,24-22,-33 37,-1 0,1 0,0 0,0 0,0 1,0 0,0 0,0 1,1 0,-1-1,1 2,-1-1,1 1,8 0,-11 0,-1 0,1 0,0 0,0 1,-1-1,1 1,-1-1,1 1,0 0,-1 0,0 1,1-1,-1 0,0 1,1-1,-1 1,0 0,0 0,0 0,-1 0,1 0,0 0,-1 0,1 1,-1-1,0 0,0 1,0-1,0 1,1 4,0 16,0 0,-4 47,0-19,1 35,1-68</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1:51.3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47,'1581'0,"-1292"8,12-1,3152-7,-3230-13,-93-10,-95 15,0 1,1 2,44-1,35 8,-85-2</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13.67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207 0,'-1'1,"1"-1,0 0,-1 1,1-1,0 1,-1-1,1 0,0 1,0-1,-1 1,1-1,0 1,0-1,0 1,0-1,0 1,0-1,0 1,0 0,0-1,0 1,0-1,0 1,0-1,1 1,1 19,-1-18,2 17,9 71,-11-76,0 0,-1 0,-1 1,-3 17,3-29,1 0,-1 0,0 0,0 0,0 0,-1 0,1 0,-1-1,1 1,-1 0,0-1,0 0,0 1,0-1,-1 0,1 0,-1 0,-4 2,2-1,-1 0,0-1,0 0,0-1,0 1,0-1,-1 0,-8 0,7-1,0 0,0 0,0 0,0-1,-10-2,15 2,-1-1,0 1,1-1,-1 0,1 1,-1-1,1-1,0 1,0-1,0 1,0-1,-3-3,-9-14</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15.4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12,'0'-2,"0"-4,8 2,5 7,2 5,2 4,-2 2,-4-1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49.1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46,'3'0,"2"-7,7-3,3 1,1 1,1 3,0 1,0 2,-1 2,2 0,0 0,0 0,2 1,-2-1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50.4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64,'3'0,"6"0,6 0,3-3,1-5,2-5,1 1,-2 2,-1 0,-4 2</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5.4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91 0,'-5'4,"0"0,1-1,-1 1,1 1,0-1,0 1,0-1,-4 10,-10 9,12-16,3-5,1-1,0 1,0 0,1 0,-1 1,0-1,1 0,-1 1,1-1,0 0,0 1,0 0,0-1,-1 4,2-6,1 1,-1 0,0-1,1 1,-1-1,0 1,1-1,-1 1,1-1,-1 1,1-1,-1 0,1 1,-1-1,1 0,-1 1,1-1,-1 0,1 1,-1-1,1 0,0 0,-1 0,1 0,0 0,-1 0,1 0,1 0,23 0,-19 0,71-1,63-3,-137 4,0 0,0-1,0 1,0-1,0 0,0 1,0-2,0 1,0 0,0 0,-1-1,1 0,0 1,-1-1,1 0,-1 0,0 0,0-1,1 1,1-3,3-10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52.7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1,'0'33,"-1"-12,3 33,-2-52,1 0,-1 0,0 0,1-1,-1 1,1 0,0 0,0 0,-1-1,1 1,0 0,1-1,1 3,-2-3,0 0,0 0,0 0,0-1,0 1,1-1,-1 1,0-1,0 1,1-1,-1 0,0 1,1-1,-1 0,2 0,5-1,-1 0,0 0,0-1,0 0,-1 0,8-4,16-5,-20 9,0 1,1 0,-1 0,1 1,-1 0,1 1,16 3,74 24,-22-6,-31-13,21 4,-61-11,1 1,-1 0,-1 0,1 1,14 8,-20-10,1-1,-1 1,0 0,0 0,0 0,0 1,0-1,0 0,0 1,-1-1,3 6,-4-7,1 0,-1 0,0 1,0-1,0 0,1 0,-1 1,-1-1,1 0,0 1,0-1,0 0,-1 0,1 1,0-1,-1 0,1 0,-1 0,0 0,1 0,-1 0,0 0,0 0,0 0,1 0,-1 0,0 0,0 0,-2 0,-4 4,-1-1,0 0,0 0,-1-1,1 0,-1 0,0-1,-9 1,-28 9,-9 7,-88 17,116-33,0 0,-40-3,57-1,-4 1</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6:54.3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3 9,'-3'0,"5"0,6 0,8 0,5 0,2 0,0 0,0 0,0 0,0 0,-1 0,-1 0,0 0,-1-2,1-1,-2 0</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8:58.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60,'0'-2,"10"-2,6 1,5 1,7 0,3 1,4 0,-1 1,-4 0,-5 0,-4 0,0-5,1-1,4-6,0 0,-4 2</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00.3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88,'6'0,"5"0,10 0,3 0,0 0,1 0,4-5,0-2,-3 1,1-2,0-1,-1 0,1 2,-2-5,-3-1,-5 2</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02.27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 0,'0'23,"-9"201,5-188,1-1,4 59,-1-91,0 0,1 0,-1-1,1 1,-1 0,1 0,0 0,0 0,1-1,-1 1,1 0,-1-1,1 1,2 1,-2-2,0 0,0-1,0 1,0-1,0 0,1 1,-1-1,0 0,1-1,-1 1,1 0,-1-1,1 1,0-1,-1 0,4 0,20 0,-1-3</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03.1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34,'0'-2,"5"-2,12 1,8 1,12 0,2 1,-2 0,-6 1,-5 0,0-5,-1-2,-6 1</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04.2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26 68,'0'-2,"-2"-6,-2-5,1-1,-5-2,0 2</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05.5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0,'7'115,"1"-10,-10-13,1-41,6 71,-4-112,1 0,4 12,0-5</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08.3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50 287,'0'-6,"0"0,1 1,0-1,0 0,0 1,0-1,1 0,0 1,0 0,5-9,-3 7,1 1,0 0,0 0,1 0,-1 1,1 0,10-7,-14 11,16-12,30-28,-44 37,0 0,0 0,-1 0,1 0,-1-1,0 0,-1 1,1-1,-1 0,0 0,0 0,0-1,1-6,-3 11,0 0,0 0,0 0,0-1,0 1,0 0,-1 0,1 0,0 0,0 0,-1 0,1-1,-1 1,1 0,-1 0,0 0,1 0,-1 0,0 1,0-2,-1 0,0 1,0 0,0 0,1 0,-1 0,0 0,0 0,0 0,-1 1,-1-1,-5-1,1 2,-1-1,1 1,-14 1,11 0,1 1,-1 0,0 0,1 1,0 0,-14 6,20-7,1 0,0 0,-1 0,1 0,0 0,1 1,-1-1,0 1,1 0,-1 0,1 0,0 0,0 0,0 1,0-1,1 0,-1 1,1 0,0-1,0 1,-1 7,0 9,2 0,0 0,0 0,7 34,-5-49,-1 1,1-1,0 1,1-1,-1 0,1 0,0 0,0 0,1-1,0 1,-1-1,1 0,1 0,-1 0,1-1,-1 1,1-1,0 0,0-1,0 1,1-1,-1 0,0 0,1-1,0 1,-1-1,11 0,7-2</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9:10.4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0 164,'0'197,"2"-226,2-1,1 1,1 0,14-41,-18 63,2-5,0-1,2 1,-1 0,1 0,15-19,-16 23,0 2,1-1,0 1,1-1,-1 2,1-1,0 1,1 0,13-7,-18 11,0-1,0 1,1 0,-1 0,1 1,-1-1,0 1,1-1,-1 1,7 1,-8-1,0 0,-1 1,1-1,-1 1,0-1,1 1,-1 0,1-1,-1 1,0 0,0 0,1 0,-1 0,0 0,0 0,0 0,0 1,0-1,0 0,0 0,-1 1,1-1,0 1,-1-1,1 1,0 2,1 14,0 0,-1 0,0 1,-4 28,0 7,3 6,0-45</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5.9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0,'0'3,"0"7,0 6,0 2,0 0,0 0,0 0,0-4</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07.6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19659 1,'0'268,"-1"-262,1 0,-1 0,-1 0,1 0,-1-1,0 1,0 0,-1-1,1 0,-1 1,0-1,-1 0,-4 4,-8 10,-34 31,27-29,-16 14,-54 37,15-14,30-21,-1-2,-2-2,-2-3,-100 43,-393 165,437-180,67-34,-82 33,-31 8,125-52,-105 50,-79 33,92-41,22-10,-278 87,209-76,70-28,-143 23,82-20,-115 36,12-2,-221 13,454-74,-85 12,-173 20,11-4,7-1,-513 62,613-70,-134 11,150-15,-80 6,194-23,9-2,0 2,-34 7,-222 25,162-23,-432 20,347-16,46-1,-318-12,250-3,-2315 1,2380-9,56 1,-211-30,271 30,-132-18,171 23,0 0,0-1,0 0,1-1,-15-9,11 6,-1 1,-18-7,-30-3,-1 3,-1 3,0 2,-103 1,-108-14,246 16,-60-18,63 15,0 1,-52-7,2 10,41 4,0-2,-44-9,45 3,0 2,-1 2,-55-1,-486 7,550-3,0 0,1-3,-33-8,29 6,0 1,-33-2,-210 6,137 4,-88-10,-18 0,232 7,0 0,0-1,0 0,-17-7,-18-2,-9 3,-62-1,-55 8,85 2,-157-17,165 5,-44-7,-35-9,56 12,28 6,-107-1,163 10,-97-8,92 6,1-2,-1-1,-23-8,15 3,-1 1,0 2,0 1,-46-2,-131 7,29 2,55-14,35 2,-39-4,-24-3,123 16,-17 0,-66-12,40 0,-112-27,165 34,-36-18,-9-4,62 28,-83-34,75 30,0-2,1 1,0-1,0 0,-14-16,-18-26,34 38,-1 0,0 0,-1 1,0 0,-20-15,23 20,-1 0,1-1,0 0,1 0,0 0,0-1,0 0,1-1,0 1,0-1,-4-9,5 7,0-1,1 0,0 0,0 0,1-1,1 1,-1-1,2-14,0-12,-1 15,6-46,-4 63,1 1,-1-1,1 0,1 1,-1-1,1 1,0 0,0 0,1 0,5-6,7-7,25-19,-12 11,46-55,-21 21,-39 46,1 0,20-12,9-8,-35 24,1 1,0 1,0 0,1 0,0 1,0 1,1 0,14-4,75-21,-82 26,-1-2,0-1,31-16,-33 15,1 0,0 1,1 1,23-5,72-15,-94 21,0-1,0-1,26-14,-31 13,-5 1</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10.2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15,'6'-2,"1"-1,0 1,0 0,0 0,0 1,11-1,47 1,-36 2,300-1,-333 0,-1 1,0-1,1 1,-1 0,0 0,1 1,-1-1,1 1,0 0,-1 0,1 0,-4 4,-5 4,1 0,-15 15,18-15,-1 0,0-1,-22 14,23-18,0 1,0-1,-14 14,20-16,0 1,-1 0,1 0,1 0,-1 0,1 0,-1 1,1-1,1 1,-3 6,1 4,0-1,0 30,2-26,-4 24,4-36,-1-1,1 1,-1 0,0-1,-1 0,1 1,-1-1,-4 6,-7 6</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14.2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13,'0'0,"0"-1,0 1,0-1,0 1,0-1,1 0,-1 1,0-1,0 1,0-1,1 1,-1-1,0 1,1 0,-1-1,0 1,1-1,-1 1,0 0,1-1,-1 1,1 0,-1-1,1 1,-1 0,1-1,-1 1,1 0,-1 0,1 0,-1 0,1 0,-1 0,1 0,0-1,-1 1,1 1,0-1,28 4,-18-2,83 20,-65-14,-5-5,7 2,-30-5,1 1,-1-1,1 1,-1-1,1 1,-1 0,0 0,1-1,-1 1,0 0,0 0,0 0,1 1,-1-1,1 1,-2-1,1 0,-1 1,0-1,1 0,-1 0,0 0,0 0,0 0,0 1,0-1,0 0,0 0,0 0,0 0,-1 1,1-1,0 0,-1 0,1 0,-1 0,0 1,-17 25,12-19,-42 56,25-35,-22 36,34-47</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21.3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5,'1'-1,"0"0,1 1,-1-1,0 1,1-1,-1 1,1 0,-1 0,1 0,-1 0,1 0,-1 0,0 0,1 0,-1 0,1 1,-1-1,1 1,-1-1,0 1,1-1,-1 1,0 0,2 1,2 2,-1 0,1 1,-1-1,6 10,0-1,4 4,-1 1,0 0,-2 1,14 29,-19-34,-1 0,-1 0,0 1,-1 0,0-1,-1 1,0 23,-3-17,1-4,2 26,1-25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22.6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32,'10'0,"6"0,10 0,8 0,9-5,-1-2,-2 1,-4 1,-4 1,-3 2,-5 0,-3 2,0 0,-1 0,-4 0</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25.0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204 0,'1'105,"-3"114,2-216,0 0,-1 0,1 1,-1-1,-2 5,3-8,0 0,0 1,0-1,0 0,-1 1,1-1,0 0,0 1,-1-1,1 0,0 0,0 1,-1-1,1 0,0 0,-1 1,1-1,0 0,-1 0,1 0,-1 1,0-2,1 1,-1 0,1 0,-1 0,1 0,-1 0,1-1,-1 1,1 0,-1-1,1 1,-1 0,1-1,0 1,-1 0,1-1,-1 1,1-1,0 1,-1-1,-8-13,0 0,1 0,1-1,0 0,-6-19,12 31,0 0,0 0,0 0,-1 0,1 0,-1 1,0-1,0 0,0 1,0 0,0-1,0 1,-1 0,1 0,-1 0,0 0,1 1,-1-1,0 1,0 0,0 0,0 0,0 0,0 0,-1 0,1 1,0 0,0-1,0 1,-4 1,-29-2,21-2</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26.1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9,'3'-2,"3"-1,3-1,0 4,4 4,2 2,3 1,4 8,-2 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28.9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30 0,'0'3,"-2"8,-2 5,-1 4,-6 2,4 4,6-1,6-6,4-6,6-5,0-4</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30.7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0,'0'3,"0"3,2 3,2 0</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37.5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31,'8'0,"-1"-1,0 0,11-4,14-1,24 0,110-5,0 11,-168 0,0 0,0 1,1-1,-1 1,0-1,0 1,1-1,-1 1,0 0,1 0,-1 0,1 0,-3 2,-19 20,16-16,-51 63,50-60,2 0,-1 0,2 1,-1 0,-5 17,6-9</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7.0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73 1,'1'47,"0"-8,-7 63,5-90,-2-1,1 0,-1 1,-1-1,0 0,0-1,-1 1,0-1,-13 18,5-15,8-11,4-7</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42.7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1,'0'5,"2"11,4 7,1 0,1 5,0 2,-2 2,4-3,-1-4,-2-3,-1-3,3-2,-1-2,2 5,-1-2</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44.0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0,'5'0,"5"0,2 0,2 0,2 3,-1 0,6 5,2 1,-2 0,0-3,2-2,1 1,-2 2,-4 0</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45.6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1,'2'0,"4"0,3 2,1 4,-3 8,-1 4,-3 2,-1-1,-1 0,-1-1,0-1,0 1,-1 5,1 5,5-1,6-5,7-6,0-6</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47.2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274 1,'0'58,"2"-22,-2 0,-2 0,-10 61,5-62,6-25,-1 0,0-1,0 1,-1-1,0 0,-1 0,0 0,-5 10,7-17,0 0,-1 0,1 0,0 0,-1 0,1 0,-1 0,1-1,-1 0,0 1,0-1,0 0,0 0,0-1,0 1,0 0,-3-1,-7 1,-1-1,-21-2,11 0,4 2,14 1,0-1,0 0,0-1,0 1,0-1,1 0,-11-4,5-1</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48.1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0,'3'0,"11"0,17 0,10 0,-1 0,1 3,-6 0</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50.9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62 0,'-1'7,"0"-1,-1 0,0 0,-3 8,-6 19,3 10,-4 17,6-38,1 0,2 1,0 0,2 0,0 0,3 29,-2-50,0 0,0-1,1 1,-1-1,0 1,1 0,-1-1,1 1,-1-1,1 1,0-1,0 0,0 1,0-1,0 0,0 1,0-1,0 0,0 0,0 0,1 0,-1 0,0 0,1 0,-1-1,1 1,-1 0,3 0,3 0,-1 0,1 0,-1-1,1 0,11-1,-7 0,6 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2:52.3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1,'5'2,"4"4,3 5,3 4,-3-1</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5:17.8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9 1,'0'33,"-7"143,7-171,-1-1,1 1,-1-1,2 1,-1 0,0-1,1 1,1 5,-2-9,1 1,0-1,0 1,0-1,0 1,0-1,0 1,0-1,0 0,0 1,0-1,1 0,-1 0,1 0,-1 0,1 0,-1 0,1-1,-1 1,1 0,0-1,-1 0,1 1,0-1,1 1,14 0,0 0,22-2,-19 0</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5:19.5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4,'0'-2,"2"1,4 3,3 7,2 4,3 1,5-1,3 0,-2-1</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5:35.6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0 419,'6'0,"-1"1,1 0,-1 0,1 1,7 3,10 2,0-2,-5-1,0 0,0 2,30 13,-33-12,0 0,1-1,0-1,0 0,23 3,-27-5,-1 0,1 1,-1 0,17 9,-17-8,0 0,1 0,-1-1,22 4,75 2,-73-8,0 2,0 1,55 15,-71-15,0 0,0-2,0 0,0-1,33 0,-34-1,0 1,0 1,0 0,26 9,-24-6,1 0,39 4,133-4,370 4,-373-12,-26 2,-153 1,0 1,0 0,0 0,0 1,-1 0,12 5,-7-2,0-1,19 4,8-4,1-2,71-5,-44 1,1338-1,-731 3,1191-1,-1737 8,3-1,-89-7,-17-2,1 2,-1 2,1 0,29 7,65 13,-10-3,-64-7,-20-4,1-1,41 3,-43-8,0 0,0 2,-1 0,52 17,-57-12,0-1,0-2,1 0,-1-1,1-2,0 0,33-1,363-3,-3 0,-371-1,0-3,76-17,38-9,-5 2,-8 6,-9 3,97-37,-219 52,-1 1,1-2,-1 0,18-11,-23 12,2 1,0 0,0 0,0 1,0 0,1 1,16-1,21-4,99-26,-119 25,36-16,-42 14,1 2,45-11,-12 15,-10 1,-37 1,-1 0,0-1,0 0,13-7,23-7,-10 9,-16 4,0-1,0-1,20-9,-28 10,1 0,-1 1,1 0,0 1,0 0,0 1,0 1,0 0,15 0,-16 1,0-1,1-1,17-4,2-1,-19 5,9-1,28-9,-43 10,1-1,0 0,-1 0,1 0,-1-1,0 0,10-9,16-15,-15 14,0 0,17-23,-19 21,0 1,1 0,26-18,-24 20,-1-1,0-1,17-19,-21 18,-2 1,1 1,0 1,1 0,28-22,-27 27</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7.9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54 0,'0'24,"0"39,-15 124,8-144,-3 82,9-111,0 1,-1-1,-1 0,-6 18,7-22,1-7,0-2,1-1,0 1,-1 0,1 0,0 0,0 0,-1 0,1 0,0-1,0 1,0 0,0 0,0 0,0 0,0 0,1 0,-1 0,0-1,0 1,1 2,4-3</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5:23.1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314 0,'0'20,"0"1,2-1,0 0,8 33,-5-34,-1 1,-1 1,1 25,-4 63,-1-50,1-56,0-1,0 1,0 0,0-1,-1 1,0-1,1 1,-1 0,0-1,0 0,0 1,0-1,-1 1,1-1,-1 0,1 0,-1 0,-3 3,2-3,0 0,0 0,0 0,-1-1,1 1,-1-1,1 0,-1 1,0-2,1 1,-1 0,-7-1,0 1,0-1,0 0,1-1,-1 0,0 0,-13-5,18 4,0 0,1 0,-1-1,1 0,0 0,0 0,0-1,0 1,0-1,1-1,0 1,-7-9,-20-31,-11-14,38 52,0 0,0 0,0 0,1-1,0 1,0-1,0 0,1 0,0 0,1 0,0 0,0 0,0 0,1 0,0-1,0 1,3-14,0 7</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5:25.0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33,'0'-8,"2"-2,4 1,3 4,5 5,3 3,8 6,0 4,-1 2,-5-1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5:55.9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13198 0,'12'0,"1"1,0 0,-1 0,1 1,12 4,-18-3,0-1,0 1,0 1,-1-1,0 1,0 0,0 0,0 1,0 0,5 6,34 40,-19-21,54 50,-69-70,0 2,0-1,-1 1,10 17,12 15,-22-31,-1 1,-1 0,0 1,-1-1,10 32,7 15,23 61,-1-3,-37-97,0 0,8 36,-10-35,13 29,-14-38,0-1,-1 1,-1 0,0 0,-1 1,3 24,-6-28,1 0,1-1,0 1,0-1,1 1,0-1,1 0,0 0,6 10,-3-4,11 34,3 6,-9-26,10 38,-2-5,-14-45,5 29,0 2,1-5,-1 1,-2 0,-3 1,3 87,-9-53,-1 57,0-132,0 0,0-1,0 1,-1 0,1 0,-1-1,0 1,-1-1,1 1,-1-1,-5 7,-5 3,-25 23,10-11,6-3,-1-1,-1-2,0 0,-39 22,51-34,-1-2,0 1,0-2,0 0,-1 0,0-1,-16 2,-2-2,-56 16,53-10,0-2,0-2,-60 4,-111-9,97-3,58 2,-13-1,-89 11,137-8,0 1,0 1,-28 11,12-5,-1-1,-1-1,0-2,-53 3,74-7,1 0,-1 1,-14 6,-17 4,11-7,-1-1,-41 0,-70-5,59-2,-975 2,1039 1,1 1,-1 1,1 1,-33 9,-62 15,-22 5,70-15,-99 13,27-1,73-14,23-8,-48 2,-3 0,-131 34,187-35,0-2,-46 3,-77-5,106-4,-84 5,-29 1,-475-8,428 16,1 19,160-25,-389 56,419-61,0 0,1 1,0 1,-41 16,34-10,-2-3,1 0,-37 3,-3 2,-122 36,77-18,0 4,-36 8,59-29,-46 11,-42 12,136-29,4-2,1-1,-52 0,71-5,-1 2,1 0,-24 8,-29 4,-67-6,3-1,82 2,35-5,-38 3,38-6,0 1,-22 6,21-4,-37 4,24-7,1-1,0 2,-70 15,-84 43,165-53,0-2,0 0,-1-2,0 0,-28-1,39-2,-113 1,120-2,-2 1,0 0,0 1,0 0,0 0,1 1,-11 4,-7 2,-13 3,-1-2,0-1,-74 5,80-11,-41 10,45-7,0-1,-40 1,-823-6,366-1,430-7,-1 1,-1050 7,1110-2,-1-2,-63-15,28 4,66 13,1 0,-1-1,1 0,0 0,0-1,0 0,-9-7,-19-11,24 17,0 1,-1 0,1 0,-1 1,0 1,-19-2,25 3,0 0,0-1,1 1,-1-1,0 0,1-1,-1 0,1 1,0-2,-6-3,-5-6,-24-25,9 7,-51-33,24 20,45 33,1-1,1 0,0-1,0 0,-8-15,-40-75,49 84,-19-37,22 42</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25.851"/>
    </inkml:context>
    <inkml:brush xml:id="br0">
      <inkml:brushProperty name="width" value="0.05" units="cm"/>
      <inkml:brushProperty name="height" value="0.05" units="cm"/>
      <inkml:brushProperty name="color" value="#66CC00"/>
      <inkml:brushProperty name="ignorePressure" value="1"/>
    </inkml:brush>
  </inkml:definitions>
  <inkml:trace contextRef="#ctx0" brushRef="#br0">76 1,'-3'0,"1"1,-1-1,1 1,-1 0,1 0,-1 0,1 0,0 0,0 0,-1 1,1-1,0 1,0-1,0 1,1 0,-1 0,0 0,1 0,-1 0,1 0,0 1,-1-1,-1 5,-1 3,0 0,1 0,0 1,-3 15,3 10,0 1,4 50,0-31,-1-52,0 0,0 0,1 0,-1 0,1 0,0 0,0 0,0-1,3 7,-3-9,0 1,0-1,0 0,0 1,1-1,-1 0,0 0,1 0,-1 0,1 0,-1 0,1 0,0 0,-1-1,1 1,0-1,0 1,-1-1,1 0,0 1,0-1,-1 0,4 0,6-1,0 0,1-1,-1 0,0-1,-1 0,1-1,0 0,-1-1,0 0,0 0,12-10,-5 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27.27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1,'5'0,"4"0,1 0</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30.6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239 1,'0'0,"1"0,-1 0,1 0,-1 1,1-1,-1 0,1 0,-1 1,1-1,-1 0,0 1,1-1,-1 0,1 1,-1-1,0 1,1-1,-1 1,0-1,0 1,1-1,-1 1,0-1,0 1,0-1,0 1,1 0,2 17,-3-17,2 34,-3 67,1-100,0 0,-1 0,1 0,0 0,-1 0,0 0,1 0,-1-1,0 1,0 0,0 0,0-1,0 1,0-1,0 1,-1-1,1 0,-1 1,1-1,-1 0,1 0,-1 0,0 0,1 0,-1 0,0 0,0-1,0 1,0-1,-3 1,-6 0,-1 0,1 0,0-1,-16-3,3 1,18 2,0 0,1-1,-1 1,0-1,0-1,0 1,0-1,1 0,-1-1,1 1,0-1,-1 0,1 0,1-1,-1 0,0 0,1 0,0 0,-4-5,7 8,0 0,0 0,1 0,-1 0,1 0,-1 1,1-1,-1 0,1 0,0 0,-1 0,1 0,0 0,0 0,0-1,0 1,0 0,0 0,0 0,0 0,0 0,0 0,0 0,1-1,5-6</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32.9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0,'2'5,"4"2,3 2,7 2,2-1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35.1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0,'0'5,"0"5,0 2,0 4,0 3,0 3,0-1,5 0,1-2,1-1,0-2,3 5,1 0,0-2</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39.3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0,'0'3,"0"2,0 4,0 5,0 3,0 1,0-1,5 3,1 2,1 1,0-2,3-1,-1-5</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40.6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 1,'-3'0,"5"0,6 0,5 0,3 0,8 2,3 1,1 6,-3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09.336"/>
    </inkml:context>
    <inkml:brush xml:id="br0">
      <inkml:brushProperty name="width" value="0.05" units="cm"/>
      <inkml:brushProperty name="height" value="0.05" units="cm"/>
      <inkml:brushProperty name="color" value="#66CC00"/>
      <inkml:brushProperty name="ignorePressure" value="1"/>
    </inkml:brush>
  </inkml:definitions>
  <inkml:trace contextRef="#ctx0" brushRef="#br0">74 19,'4'-2,"0"-1,1 1,-1 0,1 0,0 0,-1 0,7 0,-9 1,-1 1,1 0,-1-1,1 1,-1 0,1 0,-1 0,1 1,-1-1,1 0,-1 0,1 1,-1-1,0 1,1-1,-1 1,0 0,1-1,-1 1,0 0,0 0,0 0,1 0,-1 0,0 0,0 0,-1 0,3 3,-1 2,0-1,0 1,0 0,-1 0,0 0,0 0,0 9,-2 49,-1-37,0 122,1-141,0 1,0-1,-1 0,0-1,-1 1,1 0,-1-1,-1 1,-7 11,6-10,0 0,1 1,0 0,-5 18,5-3,3-16,-1 0,1 0,-1-1,-1 1,0-1,0 1,-1-1,-8 15,12-23,-1 1,0 0,0 0,1 0,-1 0,0 0,0-1,0 1,0 0,0-1,0 1,0-1,0 1,0-1,0 0,0 1,0-1,0 0,0 1,0-1,0 0,-1 0,1 0,0 0,0 0,0-1,0 1,-1 0,-1-1,0-1,0 1,0-1,1 1,-1-1,1 0,-1 0,1 0,-3-3,-7-9</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57.36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13,'0'-1,"1"0,-1 1,1-1,-1 0,1 1,-1-1,1 0,-1 1,1-1,0 1,-1-1,1 1,0-1,-1 1,1 0,0-1,0 1,-1 0,1 0,0-1,0 1,0 0,-1 0,1 0,0 0,1 0,23-2,-20 2,1 1,-1-1,0 1,1 0,-1 0,0 1,0 0,0 0,0 0,0 0,0 1,-1 0,1 0,4 4,5 6,0 0,20 27,-23-26,1-1,24 22,-9-15,0-1,38 18,-54-33,1 0,-1 0,1-1,0-1,0 0,0 0,14-1,7 2,-16-1,173 25,-165-21,36 12,-40-11,1-1,-1-1,1-1,32 1,92-5,-79-1,-21 2,58 10,-53-7,84-3,-59-3,-37 1,-18 0,1 1,22 3,32 19,-16-16,0-3,68-4,-31-1,1019 2,-1029-6,-14-1,385 4,-249 5,471-2,-576-8,-1 1,-49 6,82-10,-45 1,178 4,-52 4,-130-5,46-1,-27 9,118-2,-72-13,31-2,332 15,-253 2,-191-1,221 10,-27-3,-172-8,-80 2,0 0,1 1,-1 1,14 4,-12-3,0 0,23 2,30-3,-40-3,1 1,42 8,-30-1,46 1,-53-6,65 14,-56-8,9 1,-17-3,0-1,49 2,282-7,-154-3,-181 4,30 4,22 2,54 3,-20 2,-84-10,52 0,-54-3,59 8,-61-5,57 1,-59-5,1 2,40 7,36 13,-54-4,-34-10,22 4,-5-5,1-2,0-2,0-1,35-3,7 0,-57 1,0-1,0-1,0-1,-1-1,0 0,22-10,-26 9,1-1,-1 0,0-1,-1-1,0 0,0-1,16-17,29-27,24-26,-65 62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6:59.9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18,'200'0,"-195"0,-1 0,1-1,0 0,0 0,-1 0,8-4,18-3,-29 8,0 0,-1 0,1 0,0 0,-1 1,1-1,0 0,-1 0,1 1,-1-1,1 0,0 1,-1-1,1 0,-1 1,1-1,-1 1,1-1,-1 1,1-1,-1 1,0 0,1-1,-1 1,0-1,1 1,-1 0,0-1,0 1,0 0,0-1,0 1,1 0,-1 0,0-1,-1 2,1 31,0-26,-4 134,4-122</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05.0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1 163,'0'-2,"0"0,0 1,0-1,1 0,-1 0,1 0,-1 1,1-1,-1 0,1 1,0-1,0 0,0 1,0-1,0 1,0 0,1-1,-1 1,0 0,1-1,-1 1,0 0,1 0,0 0,-1 1,1-1,0 0,-1 0,1 1,0-1,2 1,6-2,0 0,1 1,-1 1,15 0,-12 1,6-1,-11 1,1-1,0 0,-1 0,1-1,-1 0,1-1,-1 0,1 0,9-4,36-19,115-51,-168 76,0-1,0 1,0-1,0 1,0 0,0 0,-1 0,1-1,0 1,0 0,0 0,0 0,0 0,0 0,0 1,0-1,0 0,0 0,0 1,0-1,0 1,-1-1,1 1,-1 0,1-1,-1 1,0-1,1 1,-1 0,0-1,1 1,-1 0,0-1,0 1,1 0,-1-1,0 1,0 0,0 0,0 6,0-1,-1 1,0-1,-3 10,2-6,-2 7,-2-1,0 1,0-1,-12 20,8-17,1 0,-10 29,0 25,17-60</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22.6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13103 16,'0'0,"0"-1,0 1,1-1,-1 1,0-1,0 1,1-1,-1 1,0-1,1 1,-1-1,0 1,1 0,-1-1,1 1,-1 0,0-1,1 1,-1 0,1-1,-1 1,1 0,-1 0,1 0,0-1,-1 1,1 0,0 0,19-2,-17 1,21 0,1 0,0 1,0 2,-1 0,1 2,35 9,-43-8,0 0,-1 1,0 1,0 0,-1 1,19 12,9 12,-24-19,0 1,0 1,-1 0,-1 2,17 20,-32-34,64 92,-56-78,0 0,-2 1,13 34,-17-40,1 0,8 14,5 13,5 17,-13-35,-1 1,-1 0,8 39,-2-1,-9-42,-1 1,4 37,-1 37,1 40,-7-40,-3 132,1-212,0-1,-1 1,-1-1,0 0,-1 0,0 0,0 0,-2 0,1-1,-1 0,-1 0,0-1,-1 0,-15 17,0-3,-71 64,-67 37,149-118,-1 0,0 0,0-1,-1-1,-25 7,-21 9,7-1,-95 23,53-13,35-9,38-14,0-1,-1-1,0-2,0 0,-35 0,35-2,0 1,-41 10,40-7,-1-1,-33 2,46-6,-12 0,0 1,1 1,-38 8,38-5,0-1,-43 2,-47-7,-25 2,85 6,-17 0,26-4,-46 10,50-7,-73 4,-391-12,467 4,0 2,-51 11,-28 4,-236-13,230-7,-1580 0,1527 9,16 0,-558-8,341 0,172 15,-3 0,193-15,-210 7,153-1,38-5,-64 13,23 3,-97 11,120-24,1 3,-52 14,83-16,-16 5,0-1,0-2,-1-2,-42 2,-255-9,305 3,0 2,-35 8,31-5,-42 2,-205-1,-208 2,457-9,-106 7,48-1,51-3,0 3,-47 12,-38 6,-71-14,168-8,-1 2,0 0,1 1,-44 16,6-3,30-11,1-2,-61 3,59-6,-11 3,-1 2,-54 16,47-10,30-9,-1-1,-40 1,40-4,1 2,-35 6,-26 12,40-8,0-2,0-1,-67 2,81-8,-1 1,1 1,-45 13,45-10,-1-1,1-1,-53 3,-50-2,-10 0,121-5,1 0,0 1,-37 11,-26 4,-20-11,26-3,-100 5,166-8,1 1,-1 0,1 0,0 1,-18 7,15-4,-1-1,-21 3,-21-3,0-2,-59-5,23 0,-267 2,351 0,-1 0,0-1,1-1,-1 0,1 0,-1-1,1 0,0 0,-11-6,7 1,0 0,1-1,0 0,0-1,-12-13,-33-32,-23-25,67 66,1-2,1 1,-18-33,9 12,-2 0,-32-41,27 38,17 22</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33.9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0,'0'13,"-1"-1,1-1,1 1,0 0,0 0,1-1,0 1,1-1,6 16,-3-14,-1 2,-1-1,0 0,-1 1,0 0,-1-1,-1 1,-1 27,0-24,0-3</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36.0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1,'2'2,"7"1,3 3,2 0,2-1,3 3,6 4,6 7,0-1,-2-2,-4-2,-2-3,-1-3,1-1,3 3,-3 1</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38.6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59 0,'-1'0,"0"0,0 1,0-1,0 0,0 1,0-1,0 0,0 1,1-1,-1 1,0 0,0-1,0 1,0 0,1-1,-1 1,0 0,1 0,-1 0,1-1,-1 1,0 2,-10 25,9-21,-4 10,1 0,0 0,2 0,0 1,-1 30,4-44,0 1,1 0,0 0,-1 0,2-1,-1 1,0-1,1 1,0-1,0 1,4 4,-4-6,1 0,-1 0,1 0,0 0,0-1,0 0,1 1,-1-1,1 0,-1 0,1-1,0 1,-1-1,1 0,6 2,0-2,0 1,13-1,-4-1</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40.47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1,'3'0,"3"2,5 7,2 6,0 3,1 1,-2 0,-4-3</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42.8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171 0,'1'0,"0"0,1 1,-1-1,0 0,0 1,1-1,-1 1,0 0,0-1,0 1,0 0,0-1,0 1,0 0,0 0,0 0,0 0,0 0,0 0,-1 0,1 0,0 1,-1-1,1 0,-1 0,1 0,-1 1,0-1,0 0,1 3,0 5,1 1,-2 0,1 11,-1-11,-2 174,2-180,0-1,0 1,-1-1,1 0,-1 1,0-1,0 1,0-1,-1 0,1 0,-1 0,0 0,-3 5,3-6,-1 0,1 0,0 0,-1 0,1-1,-1 1,0-1,0 0,1 0,-1 0,0 0,0 0,0-1,0 1,-6-1,-11 2,-22-3,35 1,0-1,0 0,0 0,1 0,-1-1,-11-5,6 0</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44.01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10,'0'-3,"2"0,4 0,11 3,2 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10.20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6,'2'0,"12"0,4 0,4 0,4-2,-2-1</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48.6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121 1,'-10'10,"1"1,0 0,1 0,0 1,0 0,2 0,-11 25,2-3,9-21,0 0,1 0,-7 28,11-37,1 0,0 0,-1 0,1 1,0-1,1 0,-1 0,1 0,0 0,0 0,0 0,0 0,1 0,0-1,-1 1,1 0,1-1,3 5,-3-3,0-1,1 1,0-1,0 0,0-1,0 1,1-1,0 0,-1 0,1 0,0 0,0-1,1 0,-1 0,0-1,1 1,-1-1,1 0,-1 0,12-1,3-2</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50.38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1,'0'2,"0"4,0 3,3 3,0 1,1-1</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55.541"/>
    </inkml:context>
    <inkml:brush xml:id="br0">
      <inkml:brushProperty name="width" value="0.05" units="cm"/>
      <inkml:brushProperty name="height" value="0.05" units="cm"/>
      <inkml:brushProperty name="color" value="#66CC00"/>
      <inkml:brushProperty name="ignorePressure" value="1"/>
    </inkml:brush>
  </inkml:definitions>
  <inkml:trace contextRef="#ctx0" brushRef="#br0">258 0,'0'357,"0"-351,-1 0,0 0,0 0,0 0,-1 0,0-1,0 1,0 0,-1-1,1 0,-1 1,-1-1,1 0,-1-1,0 1,0-1,0 0,-1 1,1-2,-1 1,0-1,0 1,0-1,-1-1,1 1,-1-1,1 0,-1 0,0-1,0 1,0-1,0-1,0 1,0-1,-10-1,8 0,0 0,0-1,1-1,-1 1,0-1,1-1,0 1,0-1,-9-6,-5-9</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7:56.9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1,'2'0,"1"5,3 6,2 5,0-1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05.2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1,'1'0,"1"1,0-1,0 1,0 0,-1 0,1 0,0 0,-1 0,1 0,1 2,7 3,33 16,-29-16,1 1,-1 1,14 10,-11-6,0-2,1 0,36 14,10 6,-37-17,1-1,1-2,0 0,0-2,0-1,1-2,35 3,-47-5,1 0,-2 2,1 0,19 8,-22-7,1 0,0-1,0-1,0 0,25 1,93 10,-89-9,68 2,-105-8,-1 0,0 1,0 0,0 0,0 0,0 1,10 3,-3 0,1-1,-1 0,1-2,0 1,16-1,78-3,-45 0,959 1,-1013 0,0 1,0 1,0 0,0 0,11 5,-10-3,0 0,1-2,17 3,125 5,-87-1,-32-4,48 2,-25-8,-24-1,0 2,-1 2,58 9,-54-2,-8-1,1-2,53 5,-73-11,1 1,0 0,-1 0,1 1,-1 1,1 0,-1 0,0 1,19 9,-19-7,1-1,0 0,0 0,1-1,16 3,60 6,-10-3,-23-1,-24-4,50 14,-48-11,0-1,55 5,18 2,54 15,-90-8,-53-15,1-1,0 0,35 4,172-7,-123-4,32 3,112-3,-226 2,0-1,1-1,-1-1,0-1,0-1,0 0,-1-1,37-18,96-59,-130 72,-1-2,-1 0,0-1,0-1,23-25,-33 28,-1-1,-1 0,10-20,-12 21,0 1,0 0,1 1,0 0,1 0,9-9,9-4,-16 15,0 0,-1-1,0 0,0-1,8-11,-17 21,1-1,-1 0,0 1,1-1,-1 0,1 1,-1-1,0 0,0 0,1 1,-1-1,0 0,0 0,0 1,0-1,0 0,0 0,0 1,0-1,0 0,0 0,0 0,-1 1,1-1,0 0,0 0,-1 1,1-1,-1 0,1 1,0-1,-1 1,0-1,1 0,-1 1,1-1,-1 1,1-1,-1 1,0 0,1-1,-1 1,-1-1,-1 0,-1 0,1 0,0 0,-1 0,0 0,1 1,-1 0,-5 0,-1 0,-1 2,1-1,0 2,0-1,0 1,0 1,-11 5,-64 40,66-36,-2-1,1-1,-1-1,-23 8,-18 0,47-14</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06.51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0,'3'5,"8"4,4 8,6 6,1 2,-1 2,-3-2,-6-2,-1-2,-1-3,1-2,-2 4,-2 2,0-2,-1 0,-1-2,-3-4</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18.1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7913 1,'4'0,"-1"1,1-1,0 1,-1 0,1 0,0 0,-1 1,1-1,-1 1,0 0,0 0,1 0,3 4,5 5,21 23,-15-13,22 17,-21-22,26 32,-13-11,-23-29,-1 1,0 0,-1 0,0 1,0 0,-1 0,8 20,-7-9,-2 1,-1 0,0 0,0 27,-5 92,-1-56,2 290,0-368,-1 0,0 0,0 0,0-1,-1 1,0 0,0-1,-1 1,0-1,0 0,-1 0,1 0,-6 6,-7 6,0 0,-28 23,24-23,-22 24,39-38,-53 57,49-54,-1-1,0 1,0-2,-1 1,0-1,-10 4,-22 12,-72 47,109-66,-6 5,-46 26,48-29,0-1,0 0,0 0,0-1,-16 2,-2 1,0 1,-40 14,22-6,-148 50,153-53,0-2,-61 8,30-11,-198 23,45-5,203-21,-1 0,1 2,0 0,1 1,-21 9,-39 12,-347 50,313-60,-148 8,41-5,151-11,-74 9,115-14,0 1,-51 18,52-15,0 0,-1-1,-31 2,-36-4,-46 4,-133 46,85-14,151-36,1-1,-62-3,72-2,13 2,0 1,0 0,0 1,0 1,-20 8,-9 1,4-3,-77 7,-42-7,124-9,-99 13,75-5,-80 9,-180-7,136-6,52-3,116-1,0 0,1 1,-1 1,1 0,-1 1,1 0,0 1,0 1,-12 7,7-6,0 0,-1-1,0-1,-36 5,17-3,-28 6,12-1,-1-2,-103 5,139-14,0 1,0 1,1 0,-34 12,12-4,12-5,-33 3,0 0,55-7,0 0,0 0,0 0,0 1,0 0,1 0,-1 1,1 0,-5 4,4-3,0-1,0 1,-1-1,0 0,0-1,-8 3,-15 2,1-3,-2 0,-43 0,6 1,23-2,15-2,-58 12,35-3,-80 6,45-8,7-1,-107-6,108-2,74 0,-1 0,1 0,-1-1,1 0,0 0,-1 0,1-1,0 0,0 0,0 0,0-1,0 0,1 0,-1-1,1 1,0-1,-6-6,-11-15,2 0,-20-33,31 43,1 1,1-2,0 1,1-1,1 0,-4-17,6 20,-1-1,-1 1,0 0,-10-16,-9-22,17 28,-7-34,4 11,8 42,1 4,-1 9,2 15,-1-16,0 0,-1 0,0 0,0 0,-1 0,0 0,0-1,0 1,-6 6,4-4,0 0,1 0,0 1,-3 11,6-21,1 0,0 1,0-1,0 0,0 0,0 0,0 0,0 1,0-1,0 0,0 0,0 0,1 0,-1 0,1 2,0-2,-1-1,1 1,-1-1,1 1,-1-1,1 1,-1-1,1 0,-1 1,1-1,-1 0,1 1,0-1,-1 0,1 0,0 0,-1 1,1-1,0 0,0 0,1 0,0-1,1 1,-1 0,0-1,0 1,0-1,0 0,0 0,0 0,0 0,0 0,0 0,0 0,2-3,11-11</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19.6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1,'2'0,"4"0,3 0,2 0,3 2,5 2,3-1,0 0,-2-1,-1-1,1 5,0 3,-2 1,-3-2</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21.65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167 8,'1'0,"-1"-1,1 0,-1 1,1-1,-1 1,1-1,0 1,-1-1,1 1,0 0,-1-1,1 1,0 0,-1-1,1 1,0 0,0 0,-1 0,1 0,0 0,0 0,-1 0,1 0,0 0,0 0,-1 0,1 0,0 0,0 0,-1 1,1-1,0 0,-1 1,1-1,0 0,-1 1,1-1,-1 1,1-1,-1 1,1-1,-1 1,1 0,-1-1,1 1,-1 0,1 1,1 1,0 1,0 0,0 0,-1 0,0 0,2 8,0 23,-2-1,-4 55,3-87,0 1,-1-1,1 0,-1 0,1 0,-1 1,0-1,0 0,0 0,0 0,0 0,0 0,-1 0,1-1,-1 1,1 0,-3 1,0 0,1-1,-1 0,1 0,-1 0,0-1,1 1,-1-1,0 0,-5 1,-5 0,-1-1,0 0,0-1,-19-3,31 3,1 0,-1 0,1-1,-1 1,1-1,-1 1,1-1,0 0,-1 0,1 0,0-1,0 1,0 0,0-1,0 1,0-1,-4-3,5 1,-1 1,0 0,1 0,0 0,0-1,0 1,0-1,0 1,1-1,-1 1,1-1,0-4,0 6,0-1,0 1,0-1,0 1,0-1,1 1,-1 0,1-1,0 1,-1 0,1-1,0 1,0 0,1 0,-1 0,0 0,1 0,-1 0,1 0,0 0,3-2,12-6</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22.8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0,'0'3,"2"0,6 3,10 2,3 8,1 1,5 1,-3-4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42.98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1726 0,'-2'0,"1"1,-1-1,0 1,0-1,0 1,0-1,0 1,1 0,-1 0,0 0,-2 2,-18 16,12-10,-75 69,-2 3,35-38,-84 90,124-117,1-1,1 1,-9 20,-16 24,18-35,2-5,-21 41,25-43,1-1,-2 0,0-1,-1 0,-20 18,-26 33,50-55,-8 9,2 0,0 1,-18 39,-12 25,10-19,26-52,-1 0,0 0,-20 22,15-19,-16 25,-106 189,130-219,2 0,-1 1,2 0,-4 16,4-13,-1 0,-9 20,6-17,0 0,1 1,-7 39,4-17,-16 44,15-55,2 1,1 0,-4 35,9-17,3-28,-8 40,-21 115,23-113,5-44,-1 1,-7 31,-5 5,2 1,-7 114,18-138,1-18,0-1,-1 0,-1 1,0-1,-1 0,-1 0,-7 20,3-17,1 1,1-1,-3 23,-6 62,10-60,-13 54,-34 123,32-163,13-41,1 1,-7 35,-26 133,27-138,2 6,-6 95,9-60,4-55,0-2,-11 49,-10 39,18-99</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3:11.67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0,'2'0,"4"0,3 0,2 0,3 0,3 0,4 0,1 0,-4 0</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26.340"/>
    </inkml:context>
    <inkml:brush xml:id="br0">
      <inkml:brushProperty name="width" value="0.05" units="cm"/>
      <inkml:brushProperty name="height" value="0.05" units="cm"/>
      <inkml:brushProperty name="color" value="#66CC00"/>
      <inkml:brushProperty name="ignorePressure" value="1"/>
    </inkml:brush>
  </inkml:definitions>
  <inkml:trace contextRef="#ctx0" brushRef="#br0">78 0,'0'12,"-1"1,0-1,0 0,-1 1,-1-1,0 0,0-1,-2 1,1-1,-9 15,5-12,0 1,-9 21,16-31,-1 0,1 0,-1-1,1 1,0 0,1 0,0 0,-1 0,1 0,1 0,-1 0,2 8,-1-11,0-1,0 1,0 0,0 0,0-1,0 1,0 0,1-1,-1 0,0 1,1-1,0 0,-1 1,1-1,-1 0,1 0,0 0,0-1,0 1,0 0,-1-1,1 1,0-1,4 1,4 0,1 0,0-1,16-2,-9 1,9 1,-2-1</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27.9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24,'0'-5,"5"-2,7 0,6 2,3 7,0 5,-1 4,-1 2,-2 3,2 2,-3 4,-1 5,-4-1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54.6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32 1,'-2'0,"1"0,0 1,0-1,-1 0,1 1,0-1,0 1,0 0,-1-1,1 1,0 0,0 0,0-1,0 1,0 0,1 0,-1 0,0 0,0 0,1 0,-1 1,0-1,1 0,-1 0,1 0,-1 1,1-1,0 0,-1 3,0 5,-1 0,1 1,1 9,0-14,-1 2,3 173,-2-179,0 1,1-1,-1 0,0 1,1-1,-1 0,1 0,-1 1,1-1,-1 0,1 0,0 0,0 0,0 0,0 0,0 0,0 0,0 0,0 0,0-1,0 1,0 0,0-1,0 1,1 0,-1-1,0 0,2 1,4 0,-1 0,1 0,0-1,9 0,-7 0,8-1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56.3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1,'0'3,"0"5,0 5,0 1,0 0</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32.954"/>
    </inkml:context>
    <inkml:brush xml:id="br0">
      <inkml:brushProperty name="width" value="0.05" units="cm"/>
      <inkml:brushProperty name="height" value="0.05" units="cm"/>
      <inkml:brushProperty name="color" value="#66CC00"/>
      <inkml:brushProperty name="ignorePressure" value="1"/>
    </inkml:brush>
  </inkml:definitions>
  <inkml:trace contextRef="#ctx0" brushRef="#br0">326 14,'-2'-1,"0"-1,0 1,-1-1,1 1,0 0,-1 0,1 0,-1 0,1 0,-1 1,1-1,-1 1,0 0,1 0,-1 0,1 0,-1 0,0 0,-4 1,-1 1,-1 0,0 1,1 0,-12 5,4 1,0 1,0 0,1 1,0 1,1 0,-17 19,23-21,1 1,0 0,0 0,-5 16,-6 8,12-24,1 0,1 0,-1 0,2 0,0 1,0 0,-1 15,2 9,1 39,2-48,-1-23,0-1,0 0,0 0,1 1,-1-1,1 0,0 0,0 0,0 0,0 0,1 0,-1 0,1 0,2 3,-2-4,0 0,0 0,0-1,1 1,-1 0,1-1,-1 0,1 1,0-1,-1 0,1 0,0-1,0 1,0 0,0-1,4 0,13 2,1-2,0 0,33-5,-51 4,1 0,0 0,0 0,-1-1,1 1,-1-1,1 0,-1 0,0 0,0 0,0-1,0 1,0-1,0 0,-1 0,1 0,-1 0,0 0,0 0,0-1,-1 1,1-1,-1 0,1 1,-1-1,0 0,0-5,1-9,0 0,-1 0,-1 0,-4-26,4 43,0-3,-1 1,1-1,-1 1,0-1,0 1,0-1,0 1,-1 0,0 0,1 0,-1 0,0 0,0 0,-5-5,3 5,0 0,0 0,0 0,0 1,-1-1,1 1,0 0,-1 1,-8-3,-6 1,-1 0,1 1,-1 2,-27 1,29 0,2-1</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42.7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2,'95'-2,"104"4,-183-1,0 0,0 2,0-1,-1 2,1 0,27 12,-25-8,0-1,0 0,1-2,0 0,0-1,27 2,118-4,-84-4,808 2,-852 0</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50.1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315 1,'-7'0,"0"1,0 0,0 0,0 0,1 1,-1 0,1 0,-1 1,1 0,-8 4,-4 5,0 1,-15 14,13-10,3-2,0 0,1 2,1 0,0 0,2 2,-21 35,31-47,0 0,0 0,1 1,0-1,0 0,1 1,-1 14,2-1,4 32,-4-51,0 1,1-1,-1 1,1-1,0 0,0 0,0 1,0-1,0 0,0 0,1 0,-1 0,1 0,-1 0,1 0,0-1,-1 1,1-1,0 1,0-1,0 0,0 1,1-1,-1 0,0 0,0-1,1 1,-1 0,3 0,8 0,0 1,1-1,-1-1,18-2,-8 1,108-1,-129 1,-1 1,1 0,0-1,0 1,-1-1,1 0,0 1,-1-1,1 0,0 0,-1 0,1 0,-1 0,0 0,1-1,-1 1,0 0,0-1,0 1,0-1,0 1,0-1,0 0,0 1,-1-1,1 0,-1 0,1 1,-1-1,0 0,1 0,-1 0,0-2,0 1,0 0,0 0,-1 0,1 0,0 1,-1-1,0 0,0 0,0 1,0-1,0 1,0-1,-1 1,1-1,-1 1,1 0,-1-1,0 1,0 0,0 0,-5-3,-4 1,1 0,-2 0,1 2,0-1,0 1,-1 1,-12-1,1 0,-7-1,19 3,-1-1,0-1,0 0,1 0,-15-6,-3-3,16 8</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8:59.6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104 1,'2'0,"-1"0,1 1,-1-1,1 1,-1-1,1 1,-1 0,0-1,1 1,-1 0,0 0,0 0,1 0,0 1,17 20,-12-14,9 9,-1-1,-1 1,15 22,-25-33,0 1,0-1,-1 1,0 0,-1 0,0 0,0 1,0-1,-1 1,1 10,-2-17,0 8,0-1,0 1,-3 16,3-23,-1 1,0-1,1 0,-1 0,0 1,0-1,0 0,-1 0,1 0,0 0,-1 0,0-1,1 1,-1 0,0-1,0 1,0-1,0 0,-2 2,-19 10,-23 16,-21 12,59-37,0 0,0-1,0 0,0 0,-1-1,-16 2,12-3</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00.9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15,'2'-2,"6"-2,5 1,1 1,5 0,0 1,-2 0</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05.0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31,'2'0,"4"0,3 0,6 0,4 0,7 0,4-3,0-3,-4 0,-2 0,-4 2,-3 1,-1 1,-3 2</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8:52.9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0,'9'0,"39"0,-1 2,52 8,-17 4,1-4,112 0,-57-3,-2 0,-123-6,0 0,0 1,-1 1,15 4,-10-3,22 4,0-5,55-3,9 0,-48 7,-35-3,30 1,414-5,-222-1,-226 0,1-1,-1 0,28-8,-27 5,1 1,32-3,-4 6,75-6,-36 1,-71 6</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06.97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1,'0'2,"0"4,5 0,5 0,10-2,4-1,0-1,0-1,-3-1,-2 0,-2 0,2-1,-1 1,0 0,-4 0</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52.6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1,'6'0,"3"0,11 0,16 0,13 0,6 0,-2 0,-3 0,-6 0,-9 0,-8 0,-6 0,-3 0,1 0,1 0,-3 0</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53.7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15,'5'-2,"17"-1,9-1,2 2,-1 0,-3 1,-2 0,-1 1,-3 0,-3 0,1 0,-1 1,1-1,-1 0,2 0,0 0,-5 0</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56.7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76 1,'-1'14,"-1"0,0 0,-7 22,6-26,-39 114,37-105,1 1,1 0,0 0,1 30,2-36,0 4,1 0,0 0,1 0,9 32,-10-45,0-1,1 0,-1-1,1 1,0 0,1 0,-1-1,1 1,-1-1,1 0,0 0,0 0,0 0,1 0,-1-1,1 1,-1-1,1 0,0 0,0 0,0-1,0 1,0-1,0 0,9 1,-10-2,1 1,0-1,0 0,-1 0,1 0,0 0,0-1,-1 0,1 1,0-1,4-2,5-5</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59:58.48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44,'6'-5,"3"-2,3 1,2 1,4 1,1 2,0 0,-1 2,0 0,-2-2,0-1,1 0,1 0,-2 2</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00.2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7,'0'-3,"0"0</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01.8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 0,'-8'194,"-13"146,21-305,0-16</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04.0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79 94,'6'-1,"0"1,0-1,9-2,8-2,-10 4,13-2,0-1,0-1,26-8,-49 12,0-1,1 1,-1-1,0 0,-1 0,1 0,0 0,0 0,-1 0,5-6,-7 8,0-1,1 1,-1-1,0 1,1-1,-1 0,0 1,0-1,1 1,-1-1,0 0,0 1,0-1,0 0,0 1,0-1,0 1,0-1,0 0,0 1,0-1,-1 0,1 0,-1 0,0 0,0 0,0 0,0 0,0 0,0 1,0-1,0 0,0 1,0-1,0 1,-1-1,1 1,0-1,0 1,-3 0,-16-3,0 1,0 1,-39 3,11 0,42-2,-2 0,0 0,1 1,-15 2,19-2,0 0,0 0,1 0,-1 1,1-1,-1 1,1-1,-1 1,1 0,0 0,0 0,0 0,-3 4,0 2,0 0,1 0,0 0,0 0,1 1,0-1,0 1,1 0,1 0,-2 12,1 3,2 1,3 38,-2-61,-1 0,0 0,0-1,1 1,-1 0,1-1,0 1,-1 0,1-1,0 1,0-1,0 1,0-1,0 1,0-1,0 0,1 0,-1 0,0 1,1-1,-1 0,1 0,-1-1,1 1,-1 0,1-1,0 1,-1 0,1-1,2 1,5 0,1-1,-1 1,0-1,17-3,-3 1,-21 2,1 0,-1 0,1 0,-1 0,1-1,-1 1,1-1,-1 0,1 1,-1-1,0 0,0-1,1 1,-1 0,0-1,0 1,0-1,0 0,0 1,-1-1,1 0,0 0,-1 0,0 0,3-5,3-8</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05.9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39 31,'1'40,"-3"49,2-81,-1 0,-1 1,0-1,0 0,0 0,-1 0,0-1,-5 9,1-8,2-8,5 0,0-1,-1 0,1 0,0 0,-1 0,1 1,0-1,0 0,0 0,0 0,0 0,0 0,0 0,0 0,0 0,1-1,3-19,1 1,1 0,0 1,2-1,0 1,1 1,1-1,17-23,-24 39,1-1,-1 0,1 1,-1 0,1 0,0 0,6-4,-9 7,0-1,0 1,-1-1,1 1,0 0,0-1,0 1,0 0,0 0,0-1,-1 1,1 0,0 0,0 0,0 0,0 0,0 0,0 0,0 1,0-1,0 0,-1 0,1 1,0-1,0 1,0-1,-1 1,1-1,0 1,0-1,-1 1,1-1,0 1,-1 0,1-1,-1 1,1 0,-1 0,1 0,-1-1,1 1,-1 0,0 0,0 0,1 1,2 12,-1-1,-1 0,0 1,-1-1,-2 26,0-3,2 25,-1 31,0-90,1 0,0 0,0 0,-1 0,1 0,-1-1,1 1,-1 0,0 0,0 0,0-1,0 1,0-1,0 1,0 0,0-1,-3 2,2-1,0-1,-1 1,1-1,-1 0,0 0,1 0,-1 0,0 0,1-1,-1 1,-3-1,-13 2</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11.768"/>
    </inkml:context>
    <inkml:brush xml:id="br0">
      <inkml:brushProperty name="width" value="0.05" units="cm"/>
      <inkml:brushProperty name="height" value="0.05" units="cm"/>
      <inkml:brushProperty name="color" value="#66CC00"/>
      <inkml:brushProperty name="ignorePressure" value="1"/>
    </inkml:brush>
  </inkml:definitions>
  <inkml:trace contextRef="#ctx0" brushRef="#br0">752 3,'-40'-1,"25"-1,0 2,-1 0,1 1,0 1,-30 6,36-4,-1 0,1 1,0 0,0 1,-14 11,14-9,0-1,-1 0,-1-1,-10 5,-34 6,38-13,-20 9,-10 5,-52 25,81-34,-17 13,19-11,-31 15,26-18,-35 9,42-14,64-1,-41-2,4-1,0 1,-1 0,1 0,-1 2,1 0,-1 0,18 6,-2 3,0-2,1-1,0-1,49 4,-60-8,-2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8:55.1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33,'43'0,"75"-12,-50 3,88-2,69 11,-94 2,1077-2,-1187 1,1 0,-1 1,0 2,0 0,31 10,-31-7</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13.7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73 0,'-5'13,"-1"0,2 1,0-1,0 1,1 0,1-1,0 1,1 17,-13 59,1-5,6-33,5-38,-1-1,2 1,0-1,1 1,2 23,-2-35,1 1,0-1,-1 1,1-1,0 1,1-1,-1 0,0 0,1 1,-1-1,1 0,0 0,-1 0,1-1,0 1,0 0,0-1,0 1,1-1,-1 0,0 1,1-1,-1 0,1-1,-1 1,1 0,4 0,6 0,-1 0,1 0,0-2,17-1,-22 1,-3 0,-1 1,1-1,0 0,-1-1,1 1,-1-1,5-2,7-6</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14.73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30,'0'-2,"3"-1,2-3,4 0,3 1,4 2,2 0,0 2,0 0,7 1,1 0,-3 0</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16.0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0,'5'5,"4"4,3 4,0 1,-5-2,-4-2</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17.2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167 0,'0'272,"-1"-263,0 0,-1 1,-1-1,1 0,-1 0,-8 17,-3 9,-51 180,49-155,12-40,-2 0,-9 25,-1-8,8-20</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19.8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29 227,'2'-3,"1"1,0 0,0-1,0 1,1 1,-1-1,0 0,1 1,-1-1,7 0,1-1,0 2,14-1,-14 1,0 0,13-3,-20 3,-1 0,0 0,1 0,-1-1,0 1,0-1,0 0,0 0,0 0,0 0,2-3,-1 0,0 1,-1-1,0 1,0-1,0 0,-1 0,0 0,1 0,-2-1,3-8,-2 5,-1-1,0 1,-1 0,0-1,-1-13,0 21,1 0,0 0,-1 1,1-1,-1 0,0 1,1-1,-1 1,0-1,0 1,0-1,0 1,0 0,0-1,-1 1,1 0,0 0,-1 0,1 0,0 0,-1 0,0 0,1 1,-1-1,1 0,-1 1,0-1,1 1,-5-1,-4 0,0 1,0-1,0 2,-12 1,2 0,15-2,1 1,-1-1,0 2,1-1,-1 0,1 1,0 0,-1 0,1 0,0 0,0 1,0 0,1-1,-1 1,1 1,-1-1,1 1,0-1,0 1,-4 8,2-4,1 1,0 0,0-1,1 2,0-1,1 0,0 1,0-1,0 14,3-18,-1 1,1-1,0 1,0-1,1 0,0 0,0 0,0 0,0 0,1 0,0 0,5 7,0-2,1 0,-1-1,1 0,13 10,-15-14,1-1,0 1,-1-2,1 1,1-1,-1 0,0-1,1 0,-1 0,14 0,-6 0</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21.9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16 110,'1'61,"1"-24,-2-1,-6 39,6-71,-6 22,4-27,0-5,0-7,1-1,2 0,0 1,0-1,1 0,1 1,0-1,1 1,0 0,1 0,1 1,0-1,0 1,2 0,-1 1,1 0,17-17,-1-7,2-2,-24 35,0 0,0 0,0 0,0 0,0 0,0 1,0-1,1 1,-1 0,1-1,-1 1,1 0,2 0,-4 1,0 0,0 0,0 0,0 0,0 0,1 0,-1 0,0 0,0 0,0 1,0-1,0 1,0-1,-1 0,1 1,0-1,0 1,0 0,0-1,0 1,-1 0,1 0,0-1,-1 1,1 0,0 0,-1 0,1 0,-1 0,0 0,1 0,-1 0,0 0,1 1,1 5,-1 0,1 0,0 13,-2-16,3 30,-2 0,-1 0,-7 53,6-83,0 0,0 1,0-1,0 0,-1 0,1 0,-1 0,0 0,0 0,-1 0,1-1,-1 1,0-1,0 0,0 0,-4 3,-6 3</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27.0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443 1,'-7'0,"-31"0,-39 5,63-3,1 0,0 1,0 1,1 0,-1 0,-19 12,8-3,9-4,-30 13,24-14,5-3,1 1,-17 8,29-12,0 0,0 0,0 0,0 0,0 0,0 0,1 1,-1-1,1 1,0 0,0-1,0 1,0 0,0 1,-2 4,4-7,0 0,0 0,0 0,0 0,0 0,0 0,0 0,0 0,0 0,0 0,1 0,-1 0,0-1,1 1,-1 0,1 0,-1 0,1 0,-1-1,1 1,-1 0,1 0,0-1,-1 1,1 0,0-1,0 1,-1-1,1 1,0-1,0 1,0-1,1 1,4 1,1 0,-1 0,11 2,-12-3,11 1,1 0,26-1,-24-1,30 4,-40-2,1 1,-1 0,1 1,-1 0,14 8,-15-8,0 1,0-1,0-1,0 0,0 0,1-1,-1 1,15 0,-17-3,7 1,-1-1,1 2,16 3,-8 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28.5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165 10,'0'0,"0"-1,0 1,0 0,0-1,0 1,0-1,-1 1,1 0,0-1,0 1,0-1,0 1,-1 0,1-1,0 1,0 0,-1-1,1 1,0 0,-1 0,1-1,0 1,-1 0,1 0,0-1,-1 1,1 0,0 0,-1 0,1 0,-1 0,1 0,0 0,-1 0,1-1,-1 1,1 0,-1 1,1-1,0 0,-1 0,1 0,-1 0,-18 7,15-4,-1 1,1 0,0 0,0 0,0 1,0-1,1 1,0 0,0 0,-4 8,-3 10,-7 27,8-24,-2 7,1 0,1 1,2 0,1 0,2 1,0 49,4-84,0 8,0 0,1 1,0-1,0 0,4 12,-4-18,-1 0,1 0,0 0,1 0,-1 0,0 0,1 0,-1 0,1 0,-1-1,1 1,0-1,-1 1,1-1,0 0,0 0,0 0,0 0,0 0,1 0,-1 0,0-1,0 1,0-1,3 1,3-1,0 1,0-1,0-1,-1 1,1-1,15-5,-19 5,1 0,-1-1,0 1,0-1,0 0,0-1,0 1,0-1,-1 1,1-1,-1 0,1-1,3-4,-2-2</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29.7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17,'2'0,"4"0,3 0,8-2,3-2,1 1,7 0,1 1,-2 1,-3 0,-3 1,-2 0,0 0,-3 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31.7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0,'0'5,"0"2</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8:58.25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1 135,'1'-2,"-1"1,1-1,0 1,0 0,0-1,0 1,0 0,0-1,1 1,-1 0,0 0,1 0,-1 0,0 0,1 0,0 0,2 0,-1-1,18-8,0 1,45-13,8-3,-46 15,0 1,1 1,0 2,0 1,1 1,-1 2,50 1,514 4,-341-4,-228 3,0 1,0 1,0 1,-1 0,29 12,55 13,96 17,-163-32,-31-11,-1-1,0 0,1 0,0-1,9 2,34-1,65-4,-40 0,135 1,-196 0</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33.1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94 0,'0'43,"-4"135,1-149,-1 0,-1-1,-1 1,-12 31,13-43,0 0,2 0,0 1,1-1,0 34,1-18,-1-13,-1 0,-1 0,0 0,-9 20,6-17</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35.4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1 176,'4'-4,"0"1,0-1,1 1,0 0,0 0,0 0,0 1,0 0,0 0,7-2,5 0,0 2,18-2,-21 3,0 0,-1-1,1-1,15-4,-26 5,1 0,-1 0,1 0,-1 0,0-1,0 1,0-1,0 0,0 0,-1 0,1 0,-1-1,0 1,2-5,-3 7,0-1,0 1,-1-1,1 1,-1-1,1 0,-1 1,1-1,-1 0,0 1,0-1,0 0,0 1,0-1,0 1,0-1,-1 0,1 1,-1-1,1 0,-1 1,0-1,1 1,-1-1,0 1,0 0,0-1,0 1,0 0,0 0,0-1,-1 1,1 0,0 0,-1 0,-1 0,-3-3,0 1,-1 1,1 0,-1-1,1 2,-1-1,0 1,1 0,-1 1,0-1,0 1,0 0,0 1,1 0,-13 3,15-3,-1 1,0 0,1 0,-1 0,1 0,0 1,0-1,0 1,0 0,0 1,1-1,-1 1,1-1,0 1,0 0,0 0,1 0,-1 1,1-1,0 1,0-1,-1 7,1-1,0 0,1 1,0-1,0 0,1 1,1-1,0 1,3 12,-4-21,1 0,0 1,0-1,0 0,0 0,0 0,1 1,-1-1,0-1,1 1,0 0,-1 0,1 0,0-1,0 1,0-1,0 0,0 1,1-1,-1 0,0 0,0-1,5 2,1 0,1 0,0-1,-1-1,1 1,11-2,-3 0</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37.1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22 0,'0'199,"0"-194,0 0,0 0,-1 0,1 0,-1 0,0 0,0 0,-1 0,0-1,0 1,0 0,-4 6,2-8,4-8,4-9,78-143,-55 118,-24 36,0-1,0 1,1 0,-1 0,1 0,-1 0,1 0,4-1,-7 4,-1-1,1 1,0 0,-1 0,1-1,-1 1,1 0,0 0,-1 0,1 0,0 0,-1 0,1 0,0 0,-1 0,1 0,-1 0,1 0,0 1,-1-1,1 0,-1 0,1 1,0-1,-1 0,1 1,-1-1,1 0,-1 1,1-1,-1 1,0-1,1 1,-1-1,0 1,1-1,-1 1,0 0,1-1,-1 1,0-1,0 1,0 0,0-1,1 2,0 3,0 1,-1-1,0 1,0 5,0-7,-3 138,3-139,-1 0,1 0,-1 1,0-1,0 0,0 0,0 0,-1-1,1 1,-1 0,1 0,-1-1,0 1,0-1,0 1,-1-1,1 0,-1 0,1 0,-1 0,1 0,-1-1,0 1,0-1,0 0,-4 2,-7 2</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40.540"/>
    </inkml:context>
    <inkml:brush xml:id="br0">
      <inkml:brushProperty name="width" value="0.05" units="cm"/>
      <inkml:brushProperty name="height" value="0.05" units="cm"/>
      <inkml:brushProperty name="color" value="#66CC00"/>
      <inkml:brushProperty name="ignorePressure" value="1"/>
    </inkml:brush>
  </inkml:definitions>
  <inkml:trace contextRef="#ctx0" brushRef="#br0">344 1,'-6'1,"0"0,0 0,1 1,-1 0,1 0,0 0,-1 1,1 0,-7 5,-10 4,-8 6,-36 26,36-24,6-5,15-10,1 1,-13 9,-38 35,58-49,0 0,0 0,0 0,0 0,0 0,1 0,-1 0,0 0,1 0,-1 0,0 0,1 0,-1 0,1 1,0-1,-1 0,1 0,0 1,0-1,0 0,0 1,0-1,0 0,0 0,1 2,-1-1,1-1,0 0,0 1,0-1,0 0,0 0,0 0,0 0,1 0,-1 0,0 0,1 0,-1 0,0 0,1-1,-1 1,1 0,-1-1,1 0,2 1,64 11,9 2,-66-11,-1 1,1-1,-1 2,0-1,11 8,-2 0,-3-1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42.2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195 1,'-1'0,"-7"0,0 0,0 0,0 1,-13 3,18-3,1 0,-1 0,1 0,-1 1,1-1,-1 1,1-1,0 1,0 0,0 0,0 0,0 0,0 0,1 1,-1-1,-1 4,-4 9,1 0,0 0,-4 25,0-4,-8 23,-15 102,31-145,-7 60,8-65,1-1,0 1,1-1,0 0,3 11,-4-19,1 0,-1 0,1-1,-1 1,1 0,0 0,0-1,0 1,0-1,0 1,1-1,-1 1,0-1,1 0,-1 0,0 0,4 2,-2-2,-1 0,1 0,-1 0,1 0,0-1,0 1,-1-1,1 0,0 0,5 0,4-2,-1 0,1-1,-1-1,16-6,-23 8,18-7</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43.8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1,'3'0,"3"0,8 0,4 0,2 0,0 0,-2 0,3 0,-1 0,1 0,0 0,-4 0</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45.2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1,'0'2,"0"4,0 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46.5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119 1,'0'0,"-1"0,0 0,1 1,-1-1,1 0,-1 0,1 1,-1-1,0 1,1-1,-1 0,1 1,0-1,-1 1,1-1,-1 1,1-1,0 1,-1-1,1 1,0-1,-1 1,1 0,0-1,0 1,0 0,0-1,0 2,-4 22,4-17,-3 19,3-12,-1-1,-1 1,0-1,-1 0,-1 0,-9 23,2-14,3-7,0-1,1 2,1-1,-8 26,7-9,1-1,-3 59,9-71,0-3</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48.78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0 138,'32'0,"0"-2,34-6,-17 5,-37 3,-1-1,0 0,16-4,-24 4,-1 0,1 0,-1 0,0-1,1 1,-1 0,0-1,0 0,0 0,0 0,-1 1,1-2,0 1,-1 0,0 0,1 0,-1-1,2-4,-2 4,0-1,0 1,0-1,0 1,0-1,-1 1,0-1,0 0,0 1,0-1,0 0,-1 1,-1-5,2 6,-1 1,0 0,0-1,0 1,0-1,0 1,0 0,0 0,0 0,-1-1,1 1,0 0,-1 1,1-1,-1 0,1 0,-1 0,1 1,-1-1,1 1,-1 0,0-1,-2 1,-5-1,0 0,0 1,-10 1,12-1,-98 4,103-4,0 0,0 0,0 1,-1-1,1 1,0 0,0 0,0 0,0 0,0 0,1 0,-1 0,0 1,0-1,-2 4,1-2,1 0,-1 1,1 0,0-1,0 1,1 0,-3 7,0 3,2-1,0 1,1 0,0 15,1-21,0 0,1 1,0-1,0 0,1 0,3 10,-4-14,1 0,0-1,0 1,0 0,0 0,1-1,-1 0,1 1,0-1,0 0,0 0,1 0,4 3,8 2</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00:50.90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 14,'0'38,"1"-12,-1-1,-1 0,-8 42,8-62,-1 1,1-1,0 1,0 0,0 7,3-10,1-8,1-8,0-5,-2 3,1 1,1-1,8-17,-7 19,1 1,11-16,-14 22,1 1,0 0,1 1,-1-1,1 1,0 0,7-5,-4 4,0 1,0-1,1 1,-1 1,1 0,13-4,-19 7,0 0,0-1,-1 1,1 0,0 0,0 0,-1 1,1-1,0 1,-1-1,4 2,-4-1,0 0,-1 0,1 0,-1 0,1 0,-1 1,1-1,-1 0,0 1,0-1,1 1,-1-1,0 1,0 0,-1-1,1 1,1 4,0 6,1 0,-2 0,0 1,-1-1,0 1,-3 22,0 9,3 9,1-25,-5 49,1-59</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0:50:29.8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16,'3'0,"3"0,3 0,5 0,2 0,2-3,0 0,-1 0,0 1,-1 0,-1 1,2 0,4 1,0 0,0 0,-2 0,1 0,-3 0</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29.1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148 9,'0'0,"0"-1,0 1,0-1,0 1,0 0,0-1,-1 1,1 0,0-1,0 1,0 0,-1-1,1 1,0 0,0-1,-1 1,1 0,0 0,0-1,-1 1,1 0,0 0,-1 0,1-1,0 1,-1 0,1 0,-1 0,1 0,0 0,-1 0,1 0,0 0,-1 0,1 0,-1 0,0 0,-14 2,8 1,1 0,0 0,-1 1,1-1,0 1,1 0,-1 1,1 0,0 0,0 0,0 0,-4 7,3-3,0 0,1 0,0 0,0 0,1 1,0 0,-3 17,6-24,1-1,-1 1,1 0,0 0,1 0,-1 0,0-1,1 1,-1 0,1 0,0-1,0 1,1 3,1-1,0 0,0-1,0 1,1-1,-1 0,7 5,2 2,1-1,1 0,21 11,-17-12</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30.46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14,'0'-8,"0"3,3 4,3 3,2 4,4 2,-1 1</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32.9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245 1,'1'17,"1"-1,4 20,-4-24,0-1,0 1,-1 0,-1 1,-1 20,0-30,0 0,0 0,0 0,0 0,-1 0,1 0,-1 0,0 0,0-1,0 1,0-1,0 1,-1-1,1 0,-1 0,1 0,-5 2,-5 3,0-1,-22 9,31-14,-29 9,-53 11,51-13,24-6</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34.4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7,'0'-2,"3"-1,3 2,3 4,2 9,5 6,2-2,0 0,0 0,-3-3</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42.9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1 611,'69'-1,"101"3,-145 0,0 1,-1 1,0 2,41 13,-54-14,-1 0,0 1,16 11,-18-11,0 0,1-1,0 0,0 0,11 3,52 11,-21-6,-29-8,-1-1,1-1,28 1,68-5,-43-1,682 2,-627 8,-9-1,74-7,-182 1,1 0,-1 2,0-1,-1 2,18 6,18 4,-20-9,1-2,-1 0,56-4,-35 0,16 0,95 2,-149 0,0 1,0 0,0 1,-1 0,1 1,16 9,-13-7,-1-1,1 1,18 3,5-4,1-2,-1-2,47-3,-11-1,529 4,153-2,-423-24,-188 1,-22 4,85 4,-15 2,-133 4,0-3,62-22,5-1,-104 30,20-5,0 2,86-8,-94 16,14-1,70-9,204-66,-272 65,1 2,84-7,-101 14,80-16,-33 5,323-28,-368 40,0-2,63-14,-35 6,-38 8,1-2,26-9,-4-2,63-14,-89 25,39-15,12-5,-20 14,16-5,73-27,-78 22,1 2,92-13,-143 29,1 1,-1-2,-1 0,1-1,-1 0,0-1,0-1,24-18,-25 18,0 1,1 0,0 1,14-5,-20 8,15-6</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44.5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0,'441'0,"-437"0,-1 0,0 0,0 1,1-1,-1 1,0 0,0 0,5 2,-7-3,0 0,-1 1,1 0,0-1,0 1,-1-1,1 1,0 0,0 0,-1-1,1 1,-1 0,1 0,-1 0,1 0,-1-1,0 1,1 0,-1 0,0 0,0 0,0 0,1 0,-1 0,0 0,0 0,0 0,-1 0,1 0,0 0,0 0,0 0,-1 1,-3 7,-1 0,0-1,0 0,0 1,-1-2,0 1,-14 12,7-6,-67 89,68-87</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55.7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10343 0,'0'0,"0"0,0 0,-1 0,1 0,0 0,0 0,0 0,-1 0,1 0,0 0,0 1,-1-1,1 0,0 0,0 0,0 0,0 0,-1 0,1 0,0 0,0 1,0-1,0 0,-1 0,1 0,0 0,0 1,0-1,0 0,0 0,0 0,0 1,0-1,-1 0,1 0,0 0,0 1,0-1,0 0,0 0,0 1,0-1,0 0,0 0,0 0,0 1,1-1,-1 0,0 0,0 0,0 1,0-1,0 0,0 0,0 0,1 0,-1 1,0-1,0 0,10 12,32 29,15 15,-53-50,1 0,-1 1,0-1,-1 1,1 0,-2 0,1 1,-1-1,0 1,1 7,1 8,-2 0,0 25,-1-27,-1-5,-2 28,2-40,-1 0,0 1,0-1,0 0,-1 0,1 0,-1 0,0 0,0 0,0 0,-4 4,-37 41,-1-1,-84 67,103-97,-1-1,-1-1,0-2,-1 0,-30 9,19-12,0-2,-1-1,-51 2,-14 3,56-5,27-6,-1 1,2 2,-1 0,-35 14,38-12,1 0,-1-1,0-1,0-1,-27 2,17-1,-47 13,20-3,-25 4,21-4,-105 14,129-25,-67 20,0-1,-125 18,115-12,-58-6,109-18,-88 22,92-12,-6 2,-87 13,104-25,-114 19,105-10,-138 36,149-40,-86 9,66-11,31-1,0 1,0 2,-57 26,36-15,30-11,-124 53,62-26,-7 4,-202 109,262-131,1 2,-54 45,34-25,27-22,-1-1,-57 29,75-42,0 0,1 1,-1 0,1 0,-11 13,8-9,-21 16,11-13,-39 16,41-21,1 1,0 1,-20 14,-52 50,31-23,-8-3,44-32,0 1,-22 21,-63 55,96-83,-21 23,21-20,-18 16,-12 2,-16 15,34-28,0 0,-46 24,56-34,-14 5,0-1,-2-1,-32 8,40-12,-80 31,19-6,55-24,-29 5,31-8,-41 13,31-7,-2-1,-38 5,-40 9,95-18,-116 37,82-25,-2-2,-82 12,82-18,-99 28,98-25,-57 21,58-16,-1-3,0-2,-69 5,-175 6,279-22,2-1,-1 1,-34 8,30-3,1 1,0-2,0-1,-31 2,-37 0,-53 0,-1025-7,1083 7,14 0,59-5,0 0,-1 1,1 1,-20 7,15-4,-30 5,29-9,-1 0,0-1,1-2,-1 0,0-1,-35-7,27-1,-50-21,72 26,1 0,-1 0,1-1,0 0,0-1,-11-11,-33-44,30 36,-5-11,21 27,-1 0,-1 1,1 0,-1 0,-1 0,-13-11,20 19,1-1,-1 1,1 0,-1-1,1 1,-1 0,1 0,-1-1,1 1,-1 0,1 0,-1 0,1 0,-1 0,0-1,1 1,-1 0,1 0,-1 1,1-1,-1 0,0 0,1 0,-1 0,1 0,-2 1,2 0,-1-1,0 1,1 0,-1 0,1 0,-1-1,1 1,-1 0,1 0,0 0,-1 0,1 0,0 0,-1 1,1 6,-1 0,1 0,1 9,-1-11,0 14,1 20,-1-37,1 0,-1 1,1-1,0 0,0 0,0 0,0 0,0 0,3 3,3 2</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57.1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32,'0'-2,"2"-4,7-1,3 1,3 2,1 1,0 1,0 1,6 1,0 0,-3 0</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0:59.8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0,'0'45,"1"51,-1-92,0 1,1-1,-1 0,1 0,0 0,1 0,-1 0,1 0,0 0,0 0,0-1,0 1,0-1,1 1,0-1,0 0,0 0,0 0,4 3,-2-3,1 0,0 0,-1 0,1-1,0 0,0 0,1-1,-1 1,0-1,0-1,1 1,6-1,71 0,-59 3</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01.5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3,'0'-3,"5"5,4 1,3 1,2 2,1 0,1 1,0 2,2 3,-2-2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0:50:57.10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44,'1'0,"-1"-1,0 1,0-1,1 1,-1-1,0 1,0 0,1-1,-1 1,1-1,-1 1,0 0,1-1,-1 1,1 0,-1 0,0-1,1 1,-1 0,1 0,-1 0,1-1,-1 1,1 0,0 0,16-3,-17 3,42-3,58 2,-60 2,75-7,-38-1,138 4,-112 4,105-8,-16-1,171 9,-350-1</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05.573"/>
    </inkml:context>
    <inkml:brush xml:id="br0">
      <inkml:brushProperty name="width" value="0.05" units="cm"/>
      <inkml:brushProperty name="height" value="0.05" units="cm"/>
      <inkml:brushProperty name="color" value="#66CC00"/>
      <inkml:brushProperty name="ignorePressure" value="1"/>
    </inkml:brush>
  </inkml:definitions>
  <inkml:trace contextRef="#ctx0" brushRef="#br0">301 1,'1'74,"-3"83,2-153,0 0,-1 0,1-1,-1 1,0 0,0-1,0 1,-1-1,0 1,1-1,-1 1,0-1,0 0,-1 0,1 0,-1 0,1-1,-1 1,0-1,0 1,0-1,0 0,-1 0,1 0,-1-1,-4 2,-8 2,0-1,0-1,0-1,-32 1,3 0,38-2,0 0,0-1,-11-1,16 1,0 0,0-1,-1 1,1-1,0 1,0-1,0 0,0 0,1 0,-1 0,0 0,0-1,0 1,1-1,-3-2,-7-10</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07.12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17,'3'-3,"3"-1,3 1,2 0,5 1,2 1,1 1,-1-1,-1 1,0 0,-2 3,3 3,-2 6,-4 1</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15.6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1 642,'14'0,"3"0,27 2,-39-1,1 0,0 1,0 0,-1-1,1 2,-1-1,0 0,7 6,11 8,-2 2,21 22,-21-20,0-2,23 18,-35-32,1 1,-1-1,1-1,-1 0,1 0,0-1,18 2,7 3,92 28,-8-1,-100-30,0 0,-1 2,0 0,31 16,-21-6,34 18,-54-31,0 0,0 0,0-1,1 0,-1 0,12 0,126 10,-107-8,72 19,-85-16,1-2,0-1,30 0,83-4,-58-1,361 1,-348 7,-6 1,10-8,136 9,50-2,-190-8,466 1,-529-1,-1-1,56-12,57-25,-77 21,118-16,-134 27,180-27,117-19,-259 42,98 0,50-6,25-24,-125 9,11-3,-106 28,0-2,0-2,-1-2,69-31,-81 29,1 2,0 1,1 2,0 0,0 3,41-6,81 2,-83 8,0-3,74-16,-108 14,71-7,-62 10,0-3,55-15,-14 2,201-25,5 16,-154 17,76-6,118-13,-321 31,0 0,0-1,0 0,0-1,0 0,0-1,-1 0,15-9,94-55,-96 57,0 2,0 0,38-9,38-2,30-6,-120 23,1 0,-1-1,-1 0,1 0,0-1,13-10,43-40,-57 47,8-8,-13 12,1 0,1 0,-1 0,6-4,-1 3</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17.6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16,'2'-2,"0"1,0 0,0 0,0-1,0 1,0 1,0-1,0 0,0 1,1-1,2 0,30-1,-27 1,201 0,-119 2,-80-1,12 0,27 3,-47-3,-1 0,1 1,0-1,-1 0,1 1,-1-1,1 1,-1 0,1-1,-1 1,1 0,-1 0,2 2,-2-2,-1-1,1 1,-1 0,0-1,0 1,1 0,-1-1,0 1,0 0,0 0,0-1,0 1,0 0,0 0,0-1,0 1,0 0,0 0,-1-1,1 1,0 0,0 0,-1-1,1 1,0 0,-1-1,1 1,-1-1,0 2,-5 5,0 0,0 0,-10 7,-9 9,-31 48,7-8,36-50</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23.0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1,'-1'66,"2"75,0-139,-1 0,0 0,1 0,-1 0,1 0,-1 0,1 0,0 0,0-1,0 1,0 0,0 0,0-1,0 1,1-1,-1 1,1-1,-1 0,1 1,-1-1,1 0,0 0,-1 0,1 0,0 0,0-1,0 1,0 0,4 0,5 1,0-1,1 0,-1-1,16-1,-8 0,181-2,-176 2</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24.3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1,'3'0,"5"0,9 2,7 4,2 3,-4 0</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27.7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192 0,'2'2,"-1"0,0 0,0 0,0 0,0 0,0 0,1 5,3 4,-4-7,38 80,-35-74,0 1,-1 0,0 0,-1 0,-1 1,1 12,-2-18,-1-1,0 1,0 0,0 0,-1 0,0-1,0 1,0-1,-1 1,1-1,-1 0,-1 0,1 0,-1-1,-7 8,3-4,1-1,-1-1,-1 0,0 0,1 0,-2-1,1 0,-10 3,5-3,-1 0,1-1,-1-1,1 0,-21 1,34-4,-1 0,1 0,-1 0,1 0,-1-1,1 1,-1 0,1-1,-1 1,1-1,-1 0,1 1,0-1,-2-1,-4-5</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30.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0,'2'0,"6"3,5 0,1 5,2 4,1-1,-1 1,-2-1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40.7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10233 0,'1'6,"0"-1,0 0,1 0,-1 0,1 1,1-2,-1 1,1 0,5 8,5 10,-8-11,-1 0,0 1,0-1,-2 1,1-1,0 18,-4 79,-1-50,2-53,0 0,-1 1,0-1,0 0,-1 0,0 0,0 0,0-1,-1 1,0-1,-6 11,4-9,-1 0,0-1,0 0,0 0,0 0,-1-1,0 0,-11 6,-105 54,87-46,0-2,-55 19,-81 15,81-26,-48 27,8-3,14-16,-182 27,-15-1,214-38,-154 22,114-22,-15 0,-52 9,62-4,-7 2,-376 60,127-30,351-46,1 2,1 2,0 2,-73 39,58-29,-6 3,62-26,-1 0,1 0,0 0,0 1,0 0,-9 11,-8 16,-20 36,28-45,-27 52,-16 22,11-23,-31 42,20-48,38-47,1 1,-24 36,34-44,0-1,-2 0,1-1,-16 14,-58 43,72-59,-26 17,25-20,2 1,-1 1,-13 14,9-7,-1-1,0-1,0-1,-25 15,6-6,1 3,-37 32,51-40,-1-2,0 0,-1-2,-35 16,-25 14,23-7,-76 43,111-68,-1-1,0-1,-34 8,47-14,1 1,0 0,0 1,-12 8,10-5,-1-2,-16 7,-34 4,42-12,-43 16,32-9,0-2,-1-2,0-1,0-1,-41 1,-21-6,66-3,-62 8,71-4,-28 6,0-3,-54 0,93-5,0 1,0 0,1 0,-1 1,0 1,-20 9,13-5,-23 5,12-7,-38 2,9-1,-19 1,46-6,1 2,-32 7,21-2,0-3,0-1,-52-1,-116 14,121-9,55-6,0 1,-51 12,23 0,-1-3,-1-2,0-4,-102 0,94-3,-135 23,147-17,-172 33,205-40,-1-1,-54-2,54-2,0 2,-53 6,66-2,1 0,0 1,-22 10,19-7,-21 6,6-7,0-1,-1-1,0-2,0-1,-1-2,-34-4,36 0,-1-1,1-2,1-1,-1-2,1 0,-35-19,55 23,0-1,1 0,0 0,1-1,0-1,-13-13,13 11,-1 1,-1 0,0 1,-18-12,17 14,-3-2,-1 0,1-1,-27-23,12 2,1-1,-34-47,81 112,-12-21,1 0,0 0,0 0,13 14,-6-13</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42.4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1,'3'0,"3"0,2 0,4 0,1 0,2 0,5 0,2 0,0 0,-1 0,-5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1:46:16.24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2,'85'-1,"120"2,-171 1,0 1,33 9,-52-8</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51.7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1 794,'0'0,"0"-1,0 0,0 1,0-1,0 0,0 1,0-1,0 0,1 1,-1-1,0 0,0 1,1-1,-1 1,0-1,1 0,-1 1,0-1,1 1,-1-1,1 1,-1-1,1 1,-1 0,2-1,-1 0,0 1,0 0,1-1,-1 1,0 0,1 0,-1 0,0 0,0 0,1 0,-1 0,2 1,4 1,0 1,0 0,10 5,-15-7,30 17,-1 1,30 25,54 52,-95-79,-15-13,1 1,-1-1,1-1,0 1,1-1,-1 0,1 0,-1-1,1 0,8 2,5-2,-1 0,26-1,-8-1,-25 2,1 0,-1 0,0 1,0 1,0 0,0 0,20 12,-19-9,0-1,1 0,0-1,-1-1,18 4,-5-4,0 2,41 15,28 14,-74-27,1-1,1 0,-1-2,1-1,-1 0,1-2,39-1,-53-1,-3 0,0-1,0 1,0 1,0-1,0 1,0 0,0 0,7 3,77 32,-75-32,-1 0,0-1,1-1,23 2,310-4,-149-2,3 11,134-2,-211-8,-118 0,0 0,0 0,1-1,-1 0,0 0,0 0,12-7,-10 4,0 2,0-1,13-2,43-2,-50 7,0 0,0-2,0 1,0-2,19-6,-22 5,1 1,0 0,0 1,0 1,21-2,67 3,-60 2,139-10,-110 2,36-4,162-20,-219 26,-1-1,1-3,54-18,-29 7,-15 9,72-6,-37 7,152-20,-188 22,0-2,62-20,78-14,-184 42,243-38,-196 30,94-5,61 12,-171 4,1265-1,-1303 0,-1 0,1 0,-1-1,1 1,-1-1,1-1,-1 1,0-1,0 0,6-4,13-5,0 1,0 1,48-10,-26 8,70-19,212-25,-307 51,0 0,-1-2,0-1,1 0,31-18,-13 8,38-17,145-59,-210 88,113-38,-120 40,0 0,0 0,0 0,0-1,0 0,0 0,-1 0,7-7,-6 5,0 0,1 1,0 0,1 0,8-4,8-1,1 2,0 1,38-6,-34 8,-1-1,40-15,-62 19,1-1,-1-1,-1 1,1-1,0 0,-1 0,0-1,0 1,0-1,-1 0,5-6,2-6,0-1,10-24,-13 23,2 1,14-21,-4 14,-12 17,-1-1,7-11,-14 19,0 1,1 0,-1-1,0 1,0 0,1-1,-1 1,0-1,0 1,0-1,0 1,0-1,0 1,0 0,0-1,0 1,0-1,0 1,0-1,0 1,0-1,0 1,0 0,0-1,0 1,-1-1,1 1,0-1,-1 0,1 1,-1-1,0 1,0-1,0 1,0-1,0 1,0 0,0-1,0 1,0 0,0 0,0 0,-1-1,-30 3,-5 6</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54.7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0 301,'1'-1,"-1"0,0 0,0 1,0-1,1 0,-1 0,0 0,1 0,-1 1,1-1,-1 0,1 0,-1 1,1-1,-1 0,1 1,0-1,-1 1,1-1,0 1,0-1,-1 1,1-1,1 1,25-9,-13 5,57-32,-43 25,0-1,-1-2,48-32,-39 22,14-11,-38 25,0 2,0 0,1 0,0 1,1 1,0 0,-1 1,2 1,-1 0,0 1,30-3,-7-3,-31 7,0 0,1 1,-1-1,13 0,-18 3,0-1,1 0,-1 0,0 1,1-1,-1 1,0 0,0-1,1 1,-1 0,0-1,0 1,0 0,0 0,0 0,0 0,0 0,0 0,0 0,-1 1,1-1,0 0,-1 0,1 0,0 3,1 4,1 0,-2-1,2 10,-2-14,0 7,18 94,-11-66,-6-23,1 0,1-1,0 1,12 24,3 2,-11-23</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1:59.899"/>
    </inkml:context>
    <inkml:brush xml:id="br0">
      <inkml:brushProperty name="width" value="0.05" units="cm"/>
      <inkml:brushProperty name="height" value="0.05" units="cm"/>
      <inkml:brushProperty name="color" value="#66CC00"/>
      <inkml:brushProperty name="ignorePressure" value="1"/>
    </inkml:brush>
  </inkml:definitions>
  <inkml:trace contextRef="#ctx0" brushRef="#br0">46 3,'-1'0,"1"-1,0 1,-1 0,1 0,-1-1,1 1,-1 0,1 0,-1 0,1 0,-1 0,0 0,1 0,-1 0,1 0,-1 0,1 0,-1 0,1 0,-1 0,1 0,-1 1,1-1,-1 0,1 0,-1 1,1-1,0 0,-1 1,1-1,-1 0,1 1,0-1,-1 0,1 1,0-1,0 1,-1-1,1 1,0 0,-13 21,10-13,0 1,0 0,1-1,0 1,1 0,0 1,1 18,0-27,0 0,1 0,-1 0,1 0,-1 0,1 0,-1-1,1 1,0 0,0 0,0-1,0 1,0 0,0-1,1 1,1 2,0-2,0 0,0 0,0-1,0 1,0 0,0-1,1 0,5 2,5-1,0 0,-1-1,26-1,-33 0,89-2,-67 2</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01.6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0,'3'0,"3"3,3 7,2 4,0-2</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04.9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363 1,'0'268,"0"-267,0 1,0 0,0 0,0 0,-1 0,1 0,0 0,-1 0,1 0,-1 0,0-1,0 1,1 0,-1 0,0-1,-1 1,-1 2,1-3,0 1,0-1,0 0,-1 0,1 0,0 0,-1-1,1 1,0-1,-1 1,1-1,-1 0,-3 0,-5 1,0 1,0 0,0 1,1 0,-1 1,-18 9,17-7,1-1,-1-1,-1 0,1-1,-15 3,10-4,-1-1,1 0,-1-1,-31-5,35 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05.9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1,'2'3,"4"3,0 5,5 7,3 2,-2 2,-2 1,-3-1,-2-5</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24.2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9954 0,'0'329,"0"-314,-1-1,-1 1,-1-1,0 1,-1-1,0 0,-11 22,6-17,-1 0,-1-1,-1 0,-23 27,10-14,16-20,0 0,-1 0,0 0,-1-1,0-1,-13 9,-76 34,12-6,72-36,0 0,1 1,-19 18,2 2,16-14,0-2,-1 1,0-2,-21 13,-156 76,173-92,0-1,-1-1,0-1,-44 10,-97 7,18-16,44-4,-452 5,356-12,-1212 2,1401 0,0 0,0 1,0-1,0 1,0 1,0 0,0 0,1 0,-11 5,-194 91,197-94,0 0,0 0,-28 2,30-5,1 0,-1 1,1 1,0 0,0 1,-16 7,-45 28,-43 22,107-57,0 1,0 0,1 1,-1 0,1 0,0 1,1 0,0 0,0 0,-8 13,-1 2,0 1,-1-1,-20 20,-156 134,71-68,81-71,1-3,-49 59,80-81,1 1,0 0,1 0,1 1,-7 18,-10 23,-72 120,78-147,0 0,-2-2,-1 0,-36 36,30-35,17-15,0 1,0 0,1 0,-10 25,11-24,0 1,-1-1,0-1,-12 14,-5 3,7-7,-2-1,-45 40,29-34,-41 42,54-49,0-1,-2-1,-29 18,-5 3,35-24,-49 23,26-14,22-11,-1-1,0-1,0-2,-2 0,-35 7,28-10,-1 1,-51 21,62-20,0-2,0 0,-1-2,0 0,0-2,-51 0,48-2,0 2,-28 7,-37 4,-58-3,-218 8,-895-19,1113-10,102 6,36 2,0-1,0-1,0 0,1 0,-1-2,1 0,-12-7,9 4,0 2,-1 0,1 0,-23-4,-31 2,47 7,1 0,-24-7,-9-6,-20-5,-118-48,169 58,1 2,-44-11,-51-1,87 15,-1-1,1-2,-53-20,48 17,30 9,-1 1,1-1,0-1,-1 1,1-1,0 0,1-1,-7-3,1-3,7 6,-1 0,1 0,-1 0,0 1,0 0,0 0,0 0,-12-4,17 7,-1 0,1 0,-1-1,1 1,-1 0,1 0,0 0,-1 0,1 0,-1 0,1 0,-1 0,1 0,-1 0,1 0,-1 1,1-1,0 0,-1 0,1 0,-1 0,1 1,0-1,-1 0,0 1,1-1,0 1,0-1,1 1,-1-1,0 0,0 1,0-1,0 0,0 1,1-1,-1 0,0 1,0-1,0 0,1 1,-1-1,0 0,1 0,-1 1,0-1,1 0,-1 0,0 0,1 0,-1 1,0-1,1 0,-1 0,0 0,1 0,13 5,-1-1,21 3,-21-5,14 3</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26.21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1,'3'0,"-1"1,1-1,-1 1,1 0,-1 0,0 0,1 0,-1 0,0 0,0 1,0-1,4 3,22 24,-24-25,1 3,0 0,0 0,0 1,-1-1,0 1,0 0,-1 0,4 13,-2-3,-1 1,3 28,-6-34,5 31,-5-40,0 1,0 0,0-1,1 1,0 0,-1-1,1 0,3 5,-4-7,0-1,-1 1,1-1,0 1,0-1,-1 0,1 1,0-1,0 0,-1 1,1-1,0 0,0 0,0 0,0 0,-1 0,1 0,0 0,0 0,0 0,-1 0,1-1,0 1,0 0,0 0,-1-1,1 1,0-1,0 1,-1-1,1 1,0-1,-1 1,2-2,23-21,-24 21,15-17,-1 0</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27.6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46,'0'-3,"5"0,4 0,4-2,1 0,1 1,1 1,0 1,2 1,1-5,-1-1,-8 3,-11 5,-5 2</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32.1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1 597,'0'5,"0"1,1-1,0 0,0 0,1 1,-1-1,1 0,0 0,0 0,1-1,0 1,0 0,0-1,6 7,4 3,2 0,26 19,-11-9,47 42,-66-57,0-1,1 0,0-1,0-1,1 1,0-2,0 0,1-1,-1 0,28 4,-30-5,0 0,0 1,0 1,0-1,-1 2,17 10,-14-8,1 0,0-1,15 6,-7-7,-1-1,1-1,0-1,30 0,14 2,-45-1,29 8,-28-6,22 3,6-3,58 11,-97-15,0 1,0 0,-1 1,1 1,17 9,-8-2,0-2,1 0,1-1,0-1,31 7,-11-6,84 6,-100-13,0 1,-1 2,0 1,33 11,-50-13,0 0,-1 0,1 0,-1 1,0 0,8 8,-9-8,-1-1,1 1,0-1,1 0,-1 0,1 0,0-1,13 4,18 0,0-1,1-3,50-1,-73-1,1 1,-1 1,29 7,12 3,16-4,78 0,78-10,-81-1,451 2,-479-9,-46 1,22 0,163-14,-195 15,164-26,-190 22,-24 7,-1 0,1 1,13-1,361-25,-115-1,-183 23,-59 5,0 0,0-2,32-8,31-18,21-6,-10 5,-78 24,1 1,49-4,-43 6,43-4,77-10,-124 13,0-2,57-20,8-19,-66 31,1 0,44-14,129-20,-22 6,-27-3,-115 36,69-9,-69 14,65-10,123-20,-147 23,-48 8,0-1,0-1,51-18,-30 3,152-59,-130 49,85-48,101-59,-214 113,58-36,-82 47,1 1,35-15,-43 20,25-16,-32 18,-1 1,1-1,0 2,0-1,0 2,1-1,-1 1,18-3,93-3,16 4,-53 2,-17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1:46:17.7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1,'2'0,"6"2,5 1,7 1,2-2,4 0,-1-1,0 0,-1-1,-3 0,1 0,9 0,1 0,6-1,-1 1,-2 8,-7 2</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34.402"/>
    </inkml:context>
    <inkml:brush xml:id="br0">
      <inkml:brushProperty name="width" value="0.05" units="cm"/>
      <inkml:brushProperty name="height" value="0.05" units="cm"/>
      <inkml:brushProperty name="color" value="#66CC00"/>
      <inkml:brushProperty name="ignorePressure" value="1"/>
    </inkml:brush>
  </inkml:definitions>
  <inkml:trace contextRef="#ctx0" brushRef="#br0">79 1,'48'-1,"80"3,-45 11,-77-12,-1 0,1 0,-1 1,0 0,1 0,-1 0,0 1,0 0,-1 0,1 0,0 0,-1 1,0 0,0 0,0 0,0 0,-1 1,6 9,-8-12,0 0,-1 0,1 0,-1 0,0 0,1 0,-1 0,0 0,0 1,-1-1,1 0,0 0,-1 0,1 0,-1 0,1 0,-1 0,0 0,0 0,0 0,0 0,-1 0,0 1,-6 6,1 0,-1-1,-11 9,5-4,-137 142,101-99,-20 20,-7-10,57-49</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46.0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211 0,'-1'1,"0"-1,-1 0,1 1,0-1,-1 1,1-1,0 1,0 0,0 0,0-1,-3 3,-3 3,-35 17,22-13,1 1,0 0,-21 19,36-27,0 1,0-1,1 1,-1 0,1 0,0 0,0 0,1 0,-1 1,1-1,0 1,0 0,0-1,1 1,0 0,0 0,0 0,0 0,1 8,0-11,0 0,0-1,1 1,-1 0,1-1,-1 1,1 0,-1-1,1 1,0-1,0 1,0-1,0 1,0-1,0 0,0 0,1 2,1-1,-1-1,1 1,-1-1,1 1,0-1,-1 0,1 0,0 0,3 0,7 1,-1-1,1 0,22-2,-24 0,31 0,-24 0</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48.3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21 101,'0'-5,"0"-4,-2-6,-2-2,-1-1,-2-1,5 7,4 7,7 14,5 19,-1 4</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51.0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192 1,'0'0,"1"0,0 0,0 1,0-1,-1 1,1-1,0 0,0 1,-1-1,1 1,0 0,-1-1,1 1,0-1,-1 1,1 0,-1 0,1-1,-1 1,0 0,1 0,-1 1,8 18,-8-19,4 21,0 0,-2 1,0-1,-2 1,-2 25,0 5,3 11,-3 61,1-119,1 0,-1-1,0 1,-1-1,1 1,-1-1,0 0,-1 0,1 1,-7 8,7-12,-1 1,1-1,0 1,-1-1,0 0,1 0,-1 0,0 0,0 0,0-1,0 0,-1 1,1-1,0 0,0 0,-1-1,1 1,-1-1,-3 0,-111-5,103 5</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2:52.1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15,'0'-5,"2"1,4 1,3 0,3 5,4 6,2 4,-2 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3:00.4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10848 16,'0'0,"0"-1,0 1,0-1,0 1,1-1,-1 0,0 1,0-1,0 1,0-1,1 1,-1-1,0 1,0-1,1 1,-1-1,0 1,1-1,-1 1,1-1,-1 1,1 0,-1-1,1 1,0-1,0 1,0-1,1 1,-1 0,0-1,1 1,-1 0,1 0,-1 0,0 0,3 0,2 1,1 1,-1 0,9 3,-5-1,-1 0,0 1,-1 0,1 1,14 12,35 40,-31-30,-11-10,-1 0,0 1,-2 1,20 38,38 98,-65-144,0 1,11 15,-11-20,-1 0,0 0,-1 0,0 1,0-1,-1 1,4 14,4 86,-5-36,-6 93,-1-71,1-76,1-7,-1 0,0-1,-1 1,-1-1,-5 23,-5-1,-2 0,-2-1,-34 54,-74 82,27-37,80-105,-15 34,-10 14,-10 21,35-61,-38 54,25-46,-45 79,55-84,-1 0,-2-2,-1 0,-1-2,-3 0,0-2,-2-1,-44 34,-69 37,61-43,-64 41,117-80,-1-1,0-1,-52 19,-101 24,142-47,-221 86,1 0,134-58,-81 24,197-62,-385 98,243-80,97-14,-1 3,-80 24,61-14,-299 64,-6-36,-169-29,-1527-20,1096 2,952 1,-1 1,1 1,-33 10,32-7,-1-1,-58 3,-318-9,158-1,-884 1,1016-8,20 1,41 7,17 0,1-2,-51-7,35 0,-67 0,74 7,0-2,-66-14,107 16,-148-31,149 31,-1 1,1-1,0 0,0 0,0 0,0-1,1 0,-1 0,1 0,-8-7,5 4,0 0,-16-8,-31-11,37 18,1 0,0-1,0-1,1 0,0-1,-19-16,22 13,0-1,0 0,1 0,1-1,-9-18,4 3,-20-58,34 84,-1-4,-1 1,0-1,-1 1,-7-14,11 21,-1 0,1-1,0 1,0 0,0 0,0 0,0 0,0 0,-1-1,1 1,0 0,0 0,0 0,0 0,-1 0,1 0,0 0,0 0,0 0,0 0,-1 0,1 0,0 0,0 0,0 0,-1 0,1 0,0 0,0 0,0 0,-1 0,1 0,0 0,0 0,0 0,0 0,-1 0,1 0,0 0,0 1,0-1,0 0,0 0,-1 0,1 0,0 0,0 1,0-1,0 0,0 0,0 0,0 0,0 1,0-1,0 0,-1 0,1 0,0 1,0-1,0 0,0 0,0 0,0 1,0-1,1 0,-1 0,0 0,-2 16,1-16,0 57,-3 19,3-71,1 1,-1-1,1 1,-1 0,2 7,-1-12,0-1,0 1,0 0,0-1,0 1,0-1,1 1,-1 0,0-1,0 1,1 0,-1-1,0 1,1-1,-1 1,0-1,1 1,-1-1,1 1,-1-1,1 0,-1 1,1-1,-1 1,1-1,0 0,-1 0,1 1,-1-1,1 0,0 0,-1 0,1 0,0 1,-1-1,1 0,0 0,-1 0,1-1,-1 1,1 0,0 0,-1 0,1 0,0-1,0 1,10-5</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3:01.9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1,'4'0,"11"0,9 0,3 0,0 0,-3 0,0 0,1 0,-1 0,-3 0,3 0,0 0,1 0,-1 0,0 0,-4 0</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31.7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2327,'10'0,"0"-1,-1 0,1-1,0 0,-1-1,0 0,14-6,60-36,-21 11,104-38,-54 21,-28 10,-14 6,0 1,44-16,-96 42,0 0,28-18,-25 14,26-13,14 1,83-23,-131 42,0 1,-1-2,0 0,14-9,-11 6,27-11,-5 7,75-14,-55 15,-42 8,0-2,0 1,0-2,22-13,-16 8,26-10,158-47,-105 37,-86 27,157-54,-148 49,32-20,-35 19,1 0,22-8,84-16,-88 27,-1-2,40-17,185-76,-200 75,-12 4,-27 14,0-1,34-21,70-44,-108 65,1 2,0 0,34-9,33-13,239-104,-123 51,-131 51,69-16,-33 13,-88 29,22-4,-31 8,0 0,1 0,-1-2,0 1,-1-1,14-9,-15 8,0 0,0 0,0 1,1 0,21-6,29-6,-12 2,67-9,40-5,42-5,-185 32,1 0,-1-2,0 1,20-10,9-3,7 2,0 3,0 1,1 3,0 2,83 2,-94 4,0-2,68-9,60-10,14-3,-166 20,-10 3,1-1,-1 0,1-1,0 1,-1-1,0 0,0-1,1 1,-1-1,7-5,18-15,-16 14,-1-1,18-18,-27 24,-1 1,0-1,0 0,0-1,0 1,-1 0,0-1,0 0,0 1,0-1,-1 0,2-8,1-26,-1 22</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32.655"/>
    </inkml:context>
    <inkml:brush xml:id="br0">
      <inkml:brushProperty name="width" value="0.05" units="cm"/>
      <inkml:brushProperty name="height" value="0.05" units="cm"/>
      <inkml:brushProperty name="color" value="#66CC00"/>
      <inkml:brushProperty name="ignorePressure" value="1"/>
    </inkml:brush>
  </inkml:definitions>
  <inkml:trace contextRef="#ctx0" brushRef="#br0">206 0,'-10'0,"-6"0,-2 0,-2 0,1 0,1 0,-1 7,-1 3,2 0,0 0,2 1,2-1</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34.11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0,'3'0,"-1"1,1-1,-1 1,1-1,-1 1,0 0,1 0,-1 0,0 0,4 3,21 18,-17-14,48 47,7 4,-57-52,1-1,0-1,1 1,-1-1,1-1,13 5,-11-6,17 8,-27-10,-1-1,1 1,-1 1,1-1,-1 0,1 0,-1 0,0 1,1-1,-1 1,0-1,0 1,0 0,1 1,2 9</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1:46:22.3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3 16,'-2'0,"1"0,9-3,5 0,3 0,1 0,6 1,3 1,1 1,-3-1,0 1,-1 1,-3-1,-2 0,2 0,1 0,-2 0</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45.1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 1,'-3'8,"0"0,0 0,1 0,0 0,1 0,0 0,-1 11,4 58,-2-74,1 1,-1 0,1-1,-1 1,1 0,0-1,1 1,-1-1,1 0,-1 1,1-1,0 0,0 0,1 0,-1 0,0 0,4 2,-2-2,1 0,-1 0,1 0,-1-1,1 0,0 0,0-1,0 1,0-1,0 0,9 1,8-1,31-2,-35 0,-3 0</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46.3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10,'2'-3,"6"0,5 0,4 2,2 3,3 3,0 5,-3 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59.6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14655 22,'0'0,"0"-1,0 0,0 0,0 0,-1 0,1 0,0 0,0 0,-1 0,1 1,-1-1,1 0,-1 0,1 0,-1 1,1-1,-1 0,0 1,1-1,-1 1,0-1,1 0,-1 1,0 0,0-1,0 1,0-1,1 1,-1 0,0 0,0-1,0 1,0 0,0 0,0 0,0 0,-1 0,-1 0,-1 0,1 1,-1-1,1 1,-1 0,1-1,-1 2,-5 1,-5 7,0-1,1 2,0 0,-22 23,6-5,-99 104,-1 1,-205 181,156-157,91-83,18-9,-74 91,85-90,-192 236,95-119,-37 48,154-185,-84 79,22-26,57-52,-56 85,-108 139,151-203,-7 3,-131 114,70-72,94-86,-1 0,-61 40,44-38,-150 87,-275 103,257-116,46-20,53-27,-87 37,134-68,-134 31,-50 10,-32 9,108-32,-207 68,306-85,52-16,-1-2,0 0,-37 5,-427 85,412-81,-109 11,59-7,7-2,-268 31,368-48,-187 38,26-3,-333 17,98-53,-118 6,-40-1,359-8,-2890 1,3079 1,-51 10,-2 0,-309-3,379-8,2-1,-1 1,0 1,1 0,-1 0,0 1,1 0,0 1,0 0,0 1,0 0,0 0,-9 6,10-4,-1 0,1-1,-1-1,0 1,-1-2,1 1,-1-1,0-1,-12 2,-85 12,52-6,0-3,-76 1,97-8,20 1,-1-1,-27-5,29 2</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01.2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320 1,'-34'0,"5"-1,0 2,-30 4,50-4,0 1,0 0,0 1,0 0,1 0,-1 1,1 0,0 1,0-1,-12 11,17-13,-4 4,0 0,0 0,1 1,0-1,0 1,0 1,-7 11,13-17,-1-1,1 0,0 1,-1-1,1 1,0-1,0 1,0-1,0 1,0-1,0 1,1-1,-1 1,0-1,1 1,-1-1,1 0,-1 1,1-1,0 0,0 1,0-1,-1 0,1 0,0 0,0 0,1 0,0 1,4 4,1-2,-1 1,14 7,-18-11,9 5,0-1,0 0,0 0,1-1,0-1,-1 0,1 0,0-1,23 0,-14-2,-1 0</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05.57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14920 15,'0'-1,"0"1,0-1,0 1,-1-1,1 1,0 0,0-1,-1 1,1-1,0 1,0 0,-1-1,1 1,0 0,-1-1,1 1,-1 0,1 0,0-1,-1 1,1 0,-1 0,1 0,-1 0,1-1,-1 1,0 0,-15-2,12 1,-15-1,-1 1,0 1,1 1,-1 0,1 2,-1 0,-32 10,-76 30,-67 19,-144 27,325-85,0 1,-1 0,2 1,-1 1,1 0,-18 13,13-6,0 0,1 1,-22 26,19-16,-28 49,30-46,8-10,1 0,1 1,-9 28,-12 29,11-42,-2-1,-1-2,-46 56,-5 6,44-55,-2-1,-1-1,-37 32,46-48,2 0,-29 37,-28 52,55-78,-45 83,45-74,-42 58,28-55,-56 50,5-5,13-6,-219 219,153-181,-96 89,202-179,-62 41,7-6,58-42,-2-2,-69 35,32-19,-28 29,28-17,-272 161,325-201,-1-1,-33 10,-2 1,-111 53,-31 13,105-47,-92 57,143-75,-69 25,-46 5,84-28,-212 63,121-38,141-40,-30 15,30-12,-25 8,-8-3,-73 11,-57-2,65-9,-132 26,125-23,-23 6,-185 45,271-60,-424 55,84-18,196-8,80-18,-158 4,129-14,-56 4,-160 15,98-10,1-18,10 0,-332 45,560-41,-178 33,-28 3,134-26,-92 12,-151 28,146-11,-56 11,-134 17,97-12,-90 14,274-64,74-8,-68 13,37 0,0-3,-1-3,-95 0,-796-11,933 2</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48.6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471 0,'-3'2,"1"-1,0 1,0 0,-1-1,1 1,0 0,1 0,-1 1,0-1,1 0,-1 0,1 1,0-1,0 1,-1-1,1 4,-3 6,2-1,-2 19,2-14,-1 2,0-1,-2 1,1-1,-2 0,-1 0,-14 27,3-13,8-16,2 0,0 0,0 1,-9 29,15-37,0 1,-1-1,0 0,0-1,-1 1,0 0,-8 11,9-15,0-1,0 0,0 0,-1 0,1-1,-1 1,1-1,-1 0,0 0,0 0,0 0,0-1,0 1,0-1,0 0,0 0,-6 0,-30 0,-61-5,90 3,7 1,0 0,0-1,0 0,1 0,-1 0,0 0,1-1,-5-1,-7-7</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4:50.3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26,'3'-4,"2"-3,7 1,3 1,-1 1</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08.715"/>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291 1,'0'4,"0"1,-1 0,0-1,0 1,0 0,-1-1,1 0,-1 1,-3 3,-24 37,15-25,8-12,0 0,-1 0,0-1,0 0,-1-1,0 1,0-1,-11 5,0 0,-1-2,-34 13,26-15,22-6,-1 1,1 0,-9 3,15-5,0 0,0 0,0 0,0 0,-1 0,1 0,0 0,0 1,0-1,0 0,0 0,0 0,0 0,-1 0,1 0,0 0,0 0,0 0,0 0,0 1,0-1,0 0,0 0,0 0,0 0,0 0,0 0,0 0,0 1,0-1,0 0,0 0,0 0,0 0,0 0,0 0,0 1,0-1,0 0,0 0,5 4,13 3,-15-6,19 8,-1 1,0 1,30 20,-28-15</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13.8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79 0,'-3'0,"1"1,-1-1,1 1,0 0,0 0,-1-1,1 1,0 1,0-1,0 0,0 0,0 1,0 0,0-1,1 1,-4 3,1 0,0 0,1 0,-1 1,1-1,-3 9,2-4,1 0,1 0,0 1,0-1,0 18,4 56,0-30,-2-51,0-1,0 1,0-1,0 1,0-1,1 1,-1-1,1 0,0 1,-1-1,1 1,0-1,1 0,-1 0,0 0,1 0,-1 0,1 0,-1 0,1 0,0 0,0-1,0 1,0-1,0 1,0-1,1 0,-1 0,0 0,0 0,5 1,13 2,1 0,0 0,30-1,-8 0,-12 0</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14.9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0,'3'0,"5"0,5 3,1 3,2 3,-2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1:46:25.8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0,'0'2,"0"-1,0 0,0 1,1-1,-1 1,0-1,1 0,0 1,-1-1,1 0,0 1,-1-1,1 0,0 0,0 0,0 0,0 0,0 0,0 0,0 0,1 0,-1 0,0-1,0 1,3 1,3 0,0 1,0-1,14 2,-14-3,153 25,229 9,-32-34,-177-2,-113 1,27-1,111 13,-86 0,156-5,-251-8</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45.8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0 115,'254'-9,"67"-36,-156 19,-78 18,155 5,-131 5,417-2,-516-1,0 0,-1-1,0 0,15-5,10-2,-14 5</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53.07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279 0,'-3'1,"-1"0,1 1,-1-1,1 1,0-1,-1 1,1 0,0 0,0 1,0-1,1 0,-4 4,-4 3,-2 1,0 1,1 1,0 0,1 0,1 1,0 0,-8 16,-7 4,18-25,1 0,-1 0,-6 15,11-22,1-1,0 1,0 0,-1-1,1 1,0 0,0-1,0 1,0 0,0 0,0-1,0 1,0 0,0-1,0 1,0 0,0 0,0-1,1 1,-1 0,0-1,0 1,1 0,0 0,0 0,0 0,0 0,0-1,0 1,0 0,0-1,0 1,0-1,0 1,0-1,1 1,-1-1,1 0,7 1,-1 0,0-1,13 0,-14-1,2 1,0 0,0 1,0-1,-1 2,1-1,0 1,0 1,8 3,-15-5,1 0,-1 0,0 0,1 1,-1-1,0 1,0-1,0 1,0 0,0 0,0 0,0 0,-1 0,1 0,-1 0,0 1,1-1,-1 1,0-1,0 1,-1-1,1 1,0-1,-1 1,0 0,1-1,-1 1,0 0,0-1,-1 1,0 3,0-1,-1-1,0 1,0-1,0 0,0 0,-1 0,0 0,1 0,-1 0,-1-1,1 0,0 1,-6 3,-7 4,-31 19,-36 23,11-6,54-37</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54.1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0,'2'0,"4"0,3 0,8 0,10 0,4 0,-1 0,-3 0,-4 0,0 0,-3 0,-1 0,-4 0</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17.5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191 0,'3'4,"-1"0,1 0,-1 0,0 0,0 0,-1 1,1-1,-1 1,1 4,1 3,7 23,-2 0,-1 0,-1 1,0 69,-5-48,0-25,-1 0,-6 36,6-65,0 1,-1-1,0 0,1 0,-1 0,0 1,0-1,-1 0,1-1,-1 1,0 0,1 0,-1-1,0 1,0-1,-1 1,1-1,-1 0,1 0,-1 0,1 0,-1 0,0-1,0 1,0-1,0 0,0 0,0 0,0 0,-1-1,1 1,0-1,0 0,-7 0,2 1,0-1,-1 0,1-1,0 0,-1 0,1-1,0 0,0 0,0-1,0 0,1 0,-1-1,1 0,0-1,0 1,0-1,1-1,-7-6,-1-2</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18.9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0,'2'0,"6"0,4 0,6 0,-2 0</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34.9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9,'3'0,"2"0,4 0,3 0,1 0,7 0,2 0,0 0,-2 0,-1-2,-2-2,-3 1</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36.3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27,'3'0,"6"-3,6 0,3 0,9 0,2 1,-2 1,-2 1,-3 0,2 0,-1 0,-1 0,-2-3,-2 0,-2 0,-3 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38.4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93 0,'-5'28,"4"-21,-1-1,1 1,-1 10,2-16,0 0,0 1,0-1,0 0,0 0,0 0,1 0,-1 0,0 0,1 0,-1 1,1-1,-1 0,1 0,-1 0,1-1,0 1,0 0,-1 0,1 0,0 0,0-1,0 1,0 0,1 0,0 0,-1-1,0 0,1 1,-1-1,0 0,1 0,-1 0,0 0,1 0,-1 0,0 0,1-1,-1 1,0 0,2-1,21-11,-16 7,1 1,1-1,-1 1,1 1,-1 0,1 0,0 1,15-2,-23 4,1 0,0 0,0 0,0 0,0 1,-1-1,1 1,0-1,0 1,-1 0,1 0,-1 0,1 1,-1-1,1 1,-1-1,0 1,1 0,-1 0,0 0,0 0,-1 0,1 0,0 0,-1 1,1-1,-1 1,0-1,0 1,2 5,-1 3,0 0,0 0,-1 0,-1 1,0-1,-2 17,0-2,2-22,-1 0,0-1,1 1,-1-1,-1 1,1-1,0 0,-1 1,0-1,1 0,-1 0,-1 0,1 0,0 0,-1-1,1 1,-1-1,0 1,-3 1,-8 5,0-1,-1 0,-16 6,-2 1,12-3,3-3,-27 12,39-19,-1 0,1-1,0 1,0-1,-1-1,1 1,0-1,-13-1,1-2</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39.7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61,'3'-2,"3"-1,5-3,4 0,4 1,1 1,5-1,4-5,1 0,-5 1</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55.8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37,'10'0,"14"0,12 0,8 0,6-5,-3-2,-6-2,-8 1,-10 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44.41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1,'0'2,"0"12,0 10,0 4,0-1,0-2,0 0,0-2,0-3,2-2,7-4,6-4,3-4,9-9,-1-2</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1:46:27.5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32,'886'0,"-873"-1,-1 0,1-1,0-1,20-6,-21 5,1 1,0 0,-1 1,19-2,106 6,-121-2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57.5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37,'2'0,"4"0,8 0,7 0,2 0,3 0,-1 0,0 0,-2 0,-1 0,-1 0,2-3,0-3,-2 0,-3-5,-3 0</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5:58.941"/>
    </inkml:context>
    <inkml:brush xml:id="br0">
      <inkml:brushProperty name="width" value="0.05" units="cm"/>
      <inkml:brushProperty name="height" value="0.05" units="cm"/>
      <inkml:brushProperty name="color" value="#66CC00"/>
      <inkml:brushProperty name="ignorePressure" value="1"/>
    </inkml:brush>
  </inkml:definitions>
  <inkml:trace contextRef="#ctx0" brushRef="#br0">46 0,'-1'17,"-1"0,-1-1,-5 22,-4 20,6-9,0-10,2 0,1 69,3-105,0 1,1-1,-1 0,1 1,0-1,0 0,0 0,0 0,0 0,1 0,-1 0,4 4,-4-6,1 1,-1-1,1 0,-1 0,1 0,0 1,-1-2,1 1,0 0,0 0,0 0,0-1,0 1,0-1,0 0,0 1,0-1,0 0,0 0,0 0,3-1,47-9,-29 4</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00.2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88,'3'-4,"3"-3,3 1,3-4,1-1,2 2,2 1,2-2,2 1,0 2,0 3,-5 1</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01.89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1,'0'0,"2"0,9 0,5 0,-1 0</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03.3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6 0,'0'3,"0"2,0 9,0 5,0 0,0 1,0-1,0 4,0 0,0 2,0-2,0 2,0 0,0-1,0-2,0-2,-3 2,0-1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05.2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1 211,'55'1,"60"-2,-105 0,-1-1,1 0,15-6,15-3,-28 9,2 0,-1-1,1 0,16-7,-25 9,-1-1,0 0,0-1,-1 1,1-1,0 0,-1 0,1 0,-1 0,0-1,0 1,-1-1,1 1,2-5,-4 5,1 0,-1 0,1 0,-1 0,0 0,0 0,0 0,-1 0,1 0,-1 0,0 0,0-1,0 1,0 0,0 0,-1 0,1 0,-1-1,0 1,0 0,0 0,0 0,-1 1,1-1,-1 0,1 0,-1 1,0-1,0 1,-1 0,1-1,0 1,-1 0,1 0,-1 1,0-1,1 0,-1 1,0 0,-5-2,1 1,1 0,-1 0,0 1,0 0,-12 0,17 1,-1 0,0 0,1 0,-1 1,0-1,1 1,-1-1,1 1,-1 0,1 0,-1 0,1 1,0-1,-1 1,1-1,0 1,0 0,-2 2,-6 11,0 0,1 1,-8 19,2-4,11-24,1 0,0 0,1 0,-1 0,1 1,1-1,-2 15,2-20,1 0,0 0,0 0,1 0,-1 0,0 0,1 0,-1 0,1 0,0 0,-1 0,1 0,0 0,0-1,0 1,1 0,-1-1,0 1,1-1,-1 1,1-1,-1 0,1 1,0-1,-1 0,1 0,0 0,0 0,0 0,0-1,0 1,4 0,25 5,49 1,-76-6,14 0</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07.2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73,'0'55,"1"57,-1-110,0 0,0-1,0 1,0-1,1 1,-1 0,0-1,1 1,0-1,-1 1,1-1,0 1,0-1,-1 0,1 1,2 1,-3-3,1 0,-1 1,1-1,-1 0,1 0,-1 0,0 0,1 1,-1-1,1 0,-1 0,1 0,-1 0,1 0,-1 0,1 0,-1 0,0 0,1 0,-1-1,1 1,1-1,-1 1,0-1,1 0,-1 0,0 0,0 0,0 0,0 0,2-2,9-14,-1-1,-1-1,14-32,7-13,-23 49,16-21,-21 33,0-1,0 1,0-1,0 1,0 0,1 0,0 1,-1-1,1 1,0 0,4-2,-7 3,0 1,0 0,0 0,0-1,0 1,0 0,1 0,-1 0,0 0,0 0,0 1,0-1,0 0,0 0,0 1,0-1,0 1,0-1,0 1,0-1,-1 1,1-1,0 1,0 0,0-1,-1 1,1 0,0 0,-1 0,1 0,0-1,-1 1,0 0,1 0,-1 0,1 0,-1 0,0 0,1 2,0 4,1 1,-1-1,0 1,0 8,-1-14,-1 88,-1-48,2-25</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12.7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433 27,'0'-2,"0"1,0 0,0 0,0 0,0 0,0 0,0-1,-1 1,1 0,0 0,-1 0,1 0,-1 0,1 0,-1 0,1 0,-1 0,0 0,0 0,-1-1,1 2,0-1,0 1,0-1,0 1,0 0,0 0,0-1,0 1,-1 0,1 0,0 0,0 0,0 0,0 1,0-1,-1 0,0 1,-6 2,0 0,-1 1,1 0,-9 7,7-5,-61 44,50-34,-37 22,-15 5,-9 6,82-49,-5 2,1 0,0 1,0-1,0 1,-4 4,7-6,0-1,0 1,1 0,-1 0,1-1,-1 1,1 0,-1 0,1 0,-1 0,1 0,0 0,-1 0,1-1,0 1,0 0,0 0,0 0,0 0,0 0,0 0,0 0,0 0,0 0,1 0,-1 0,0 0,1 0,-1 0,0 0,1-1,-1 1,2 1,3 4,1 0,0 0,1-1,-1 1,1-1,0-1,1 0,10 5,20 14,-25-15,0 1,0-2,1 0,0 0,0-2,1 0,-1 0,20 3,-25-6,-1 1,1 0,-1 0,11 7,1-1,-7-3</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14.3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119 1,'-2'1,"-1"0,0 0,0 0,1 1,-1-1,1 1,-1 0,1 0,0 0,0 0,-4 4,2-2,-2 3,-1 0,2 0,-1 0,1 1,0 0,1 0,0 0,0 1,1-1,0 1,-2 11,-2 13,-3 59,8-71,-3 69,7 91,-2-174,1 1,0-1,0 1,0-1,1 1,1-1,-1 0,1 0,0 0,8 13,-8-17,0 1,-1-1,1 0,0 0,1 0,-1-1,0 1,1-1,0 0,-1 0,1 0,0 0,0 0,0-1,0 0,0 0,0 0,0 0,1-1,7 0,10-2,-4-1</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15.5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60,'0'-5,"3"-4,2-1,4 2,5 2,3 2,1 1,-1 0,1-1,1 1,5 1,1 1,-1 0,-2 1,2 0,-2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1:46:30.3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61,'188'0,"-182"0,1-1,-1 0,1-1,-1 1,1-1,-1-1,0 1,0-1,6-3,-5 2,0 0,0 1,1 0,-1 1,1-1,9 0,127-8,136 5,-170 7,271-1,-338 0</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16.4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1,'0'2,"0"2</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17.7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 0,'-7'83,"0"-12,5 177,2-148,0-86</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19.241"/>
    </inkml:context>
    <inkml:brush xml:id="br0">
      <inkml:brushProperty name="width" value="0.05" units="cm"/>
      <inkml:brushProperty name="height" value="0.05" units="cm"/>
      <inkml:brushProperty name="color" value="#66CC00"/>
      <inkml:brushProperty name="ignorePressure" value="1"/>
    </inkml:brush>
  </inkml:definitions>
  <inkml:trace contextRef="#ctx0" brushRef="#br0">49 154,'14'0,"1"0,1 0,-1-1,25-5,-35 5,0 0,0-1,-1 0,1 0,-1 0,1 0,-1-1,0 0,0 0,0 0,0 0,0-1,-1 1,0-1,4-5,-4 4,0 1,0-1,0 0,-1 0,0 0,0-1,0 1,1-7,-3 10,0 1,1 0,-1-1,0 1,0-1,0 1,-1-1,1 1,0-1,0 1,-1 0,1-1,-1 1,1-1,-1 1,0 0,0 0,1-1,-1 1,0 0,0 0,0 0,0 0,0 0,0 0,-1 0,1 0,0 1,0-1,-1 0,1 1,0-1,-1 1,-2-1,-11-2,-1 1,1 0,-1 2,1 0,-31 4,32-3,11-1,-1 0,1 1,-1 0,1-1,0 1,-1 0,1 1,0-1,0 0,0 1,0 0,0 0,0 0,1 0,-5 4,5-3,-1 0,1 1,0-1,0 1,0 0,0-1,1 1,0 0,-1 0,1 0,1 0,-2 8,1 0,0 0,1 1,0-1,1 1,3 15,-3-26,-1 1,1 0,0 0,0-1,0 1,0 0,0-1,0 1,1-1,-1 0,1 1,0-1,0 0,0 0,0 0,0 0,0 0,0-1,1 1,-1-1,1 1,-1-1,1 0,-1 0,1 0,0 0,-1 0,6 0,24-1,-15-1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0.8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1,'1'0,"-1"0,1 0,-1 0,1 1,-1-1,1 0,-1 1,1-1,-1 0,1 1,-1-1,0 0,1 1,-1-1,0 1,1-1,-1 1,0-1,1 1,-1-1,0 1,0-1,0 1,1-1,-1 1,0-1,0 2,3 18,-3-17,2 13,-1 1,-1-1,0 1,-1-1,-1 0,0 1,-8 27,13-49,0 0,1 0,0 1,0-1,0 1,0 0,1 0,8-6,-2 2,24-24,-18 16,30-22,-42 35,1-1,-1 1,1 0,-1 1,1-1,0 1,0 0,0 1,0 0,11-2,-14 3,-1 0,1 0,-1 0,1 1,0-1,-1 1,1-1,-1 1,0 0,1 0,-1 0,0 0,1 0,-1 1,0-1,0 1,0-1,0 1,0 0,0 0,-1 0,1 0,-1 0,1 0,-1 0,0 1,0-1,0 0,0 1,0-1,0 1,0 2,2 9,-1 0,-1-1,0 1,-2 23,1-29,-1 9,0-6,1 1,3 22,0-20</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3.331"/>
    </inkml:context>
    <inkml:brush xml:id="br0">
      <inkml:brushProperty name="width" value="0.05" units="cm"/>
      <inkml:brushProperty name="height" value="0.05" units="cm"/>
      <inkml:brushProperty name="color" value="#66CC00"/>
      <inkml:brushProperty name="ignorePressure" value="1"/>
    </inkml:brush>
  </inkml:definitions>
  <inkml:trace contextRef="#ctx0" brushRef="#br0">516 11,'0'-1,"0"1,0 0,0-1,-1 1,1 0,0-1,0 1,-1 0,1-1,0 1,-1 0,1-1,0 1,-1 0,1 0,0-1,-1 1,1 0,-1 0,1 0,0 0,-1 0,1-1,-1 1,-12-2,5 1,-1 1,1 0,0 1,-1-1,1 2,0-1,0 1,0 0,-9 4,-7 5,-36 21,20-10,30-16,-128 61,125-61,1 1,-1 0,1 1,-13 11,-3 2,24-18,0-1,1 1,-1 0,1 0,-5 6,8-9,0 1,-1-1,1 0,0 1,0-1,0 1,-1-1,1 0,0 1,0-1,0 1,0-1,0 0,0 1,0-1,0 1,0-1,0 1,0-1,0 0,0 1,0-1,0 1,0-1,1 1,0 0,-1 0,1-1,0 1,0-1,0 1,0-1,0 1,-1-1,1 1,0-1,0 0,0 1,0-1,0 0,0 0,2 0,82 6,-11 12,-54-13,0 0,39 4,32-1,-61-5</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4.6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193 1,'-3'0,"0"0,-1 0,1 1,0 0,0 0,-1-1,1 2,0-1,0 0,0 1,0-1,0 1,1 0,-1 0,0 0,1 0,0 1,-1-1,-3 5,-1 4,0 0,1 1,-9 21,8-16,-8 18,2 1,1 1,2 0,-9 66,16-86,-4 39,-3 79,10-125,0-6,0 1,0-1,1 1,-1-1,2 6,-2-9,1 0,-1 0,1 0,-1 1,1-1,0 0,-1 0,1 0,0 0,0 0,0-1,0 1,-1 0,1 0,0 0,1-1,-1 1,0-1,0 1,0 0,0-1,0 0,2 1,2 0,1 0,-1 0,0-1,1 1,-1-1,1 0,-1-1,0 0,1 1,-1-2,0 1,6-3,5-3</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5.7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74,'0'-5,"0"-4,3 0,15-2,8 1,2 3,-2 0,1 0,-1 3,-1 1,-5 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6.67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0,'3'0,"5"8,4 4,0 4,-1 1,-1 0,-2 2,-3-2</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7.669"/>
    </inkml:context>
    <inkml:brush xml:id="br0">
      <inkml:brushProperty name="width" value="0.05" units="cm"/>
      <inkml:brushProperty name="height" value="0.05" units="cm"/>
      <inkml:brushProperty name="color" value="#66CC00"/>
      <inkml:brushProperty name="ignorePressure" value="1"/>
    </inkml:brush>
  </inkml:definitions>
  <inkml:trace contextRef="#ctx0" brushRef="#br0">23 1,'0'460,"-1"-438,-1 0,-1-1,-9 33,7-36</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29.6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0 236,'5'-3,"-1"1,0 0,1-1,0 1,0 1,-1-1,1 1,0-1,0 2,7-2,-1 0,2-1,-1-1,1 0,-1-1,1-1,12-8,23-9,-45 21,0 1,0 0,-1-1,1 1,0-1,-1 0,1 0,-1 0,0 0,0-1,1 1,-1-1,-1 1,1-1,0 1,-1-1,1 0,-1 0,0 0,0 0,0 0,0 0,-1 0,1 0,-1 0,0-4,1 1,-1 1,1 0,-1 0,0-1,-1 1,-1-10,1 13,0 0,0 0,1 0,-1 1,0-1,0 0,-1 1,1-1,0 0,0 1,-1-1,1 1,-1 0,0 0,1-1,-1 1,0 0,1 0,-1 1,-4-2,3 0,1 1,-1 0,0 0,0 1,1-1,-1 0,0 1,0 0,0 0,0 0,0 0,0 0,0 0,0 1,1 0,-1-1,0 1,0 0,0 0,1 1,-1-1,1 0,-1 1,1 0,0-1,-1 1,-1 3,-73 66,73-68,0 1,1 0,-1 0,1 1,0-1,0 0,1 1,-1 0,-2 7,4-10,1-1,-1 0,1 1,-1-1,1 1,0-1,0 1,0-1,0 1,0-1,0 0,0 1,0-1,1 1,-1-1,0 1,1-1,-1 0,1 1,0-1,-1 0,1 1,0-1,0 0,0 0,0 0,0 0,0 0,0 0,0 0,0 0,0 0,1 0,-1-1,0 1,1 0,-1-1,2 1,10 2,0-1,-1 0,1-1,0-1,0 0,20-2,3 0,3 1,-21 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6:44.61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1,'0'358,"0"-342</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1.2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32 1,'-2'36,"-13"68,10-76,0 1,2-1,1 56,3-87,-1 0,0 0,1 0,0 0,2-5,2-10,-1-3,13-37,-14 49,1 0,0 1,0 0,1 0,0 0,12-14,9-9,-17 20,0 0,19-17,-24 25,0 1,0-1,0 0,0 1,0 0,1 0,-1 0,1 1,-1-1,1 1,0 0,5 0,-3 0,0 1,1 0,-1 0,0 0,0 1,0 0,9 3,-14-3,1 0,-1 0,0 0,0 0,0 0,0 0,0 1,0-1,0 1,0 0,-1-1,1 1,0 0,-1 0,0 0,1 0,-1 0,0 0,0 1,0-1,0 0,-1 1,1-1,0 4,9 88,3 17,-11-97</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3.7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537 39,'0'-1,"0"-1,0 1,0-1,0 1,-1-1,1 1,0-1,-1 1,1-1,-1 1,1-1,-1 1,0 0,1-1,-1 1,0 0,0 0,0 0,0-1,0 1,-2-1,1 1,0 0,0 0,0 0,-1 0,1 1,0-1,0 1,-1-1,1 1,0 0,-1 0,-2 0,-7 1,0 1,1 1,0 0,-16 5,-34 16,-69 37,101-44,20-12,0 1,0-1,-1-1,0 0,0 0,-20 4,19-5,0 0,0 1,0 0,1 0,0 1,-14 10,21-14,1 0,0 1,-1 0,1-1,0 1,0 0,-2 3,3-5,1 1,0-1,0 1,-1-1,1 1,0-1,0 1,0-1,0 1,0-1,0 1,0-1,0 1,0 0,0-1,0 1,0-1,0 1,0-1,0 1,0-1,1 1,-1-1,0 1,0-1,1 1,-1-1,0 0,1 1,-1-1,0 1,1-1,-1 0,1 1,-1-1,0 0,1 0,-1 1,1-1,-1 0,1 0,-1 1,2-1,12 6,0 0,0-1,0-1,1 0,0-1,0 0,15 0,111-3,-71-2,-52 2</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4.92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165 1,'-1'5,"1"-1,-1 1,0 0,0-1,0 1,-1-1,0 1,-2 4,-4 10,-50 177,38-124,13-42,1 0,-3 59,7-69,-1 0,-2-1,-6 20,6-20,0-1,1 1,-3 30,6-36,1-4,-1 1,1-1,1 0,1 10,-2-17,1 0,-1 0,1 0,-1 0,1 0,0 0,0 0,0 0,0-1,0 1,1 0,-1 0,0-1,1 1,0-1,-1 0,1 1,0-1,-1 0,1 0,0 0,4 2,2-1,-1 0,1 0,1-1,9 1,-14-2,0 1,1-2,-1 1,0 0,1-1,-1 0,0 0,1 0,4-2,-8 2,0 1,0-1,0 0,0 1,0-1,0 0,0 0,-1 0,1 0,0 1,-1-1,1 0,0 0,-1 0,1 0,-1-1,1 1,-1 0,0 0,0 0,1 0,-1 0,0 0,0-1,0 1,0-2,-3-13</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5.84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16,'0'-2,"2"-2,4 1,11 1,5 0,3 1,3 0,0 1,-6 0</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6.92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0,'0'0</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7.8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 1,'1'128,"-2"141,-14-105,14-148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39.29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1 197,'72'1,"80"-2,-143 0,-1-1,1 0,-1 0,0 0,0-1,0-1,0 1,0-1,-1-1,1 1,8-8,-11 8,-1 1,1-1,-1-1,0 1,0 0,0-1,-1 0,0 0,0 0,0 0,0-1,-1 1,0-1,0 0,0 1,-1-1,1-7,-2 11,0 0,0 0,0 0,0 0,0 0,-1 0,1 0,-1 0,1 1,-1-1,0 0,0 0,0 1,0-1,0 0,0 1,0-1,-3-2,1 2,1 0,-1 0,0 0,0 1,0-1,0 1,0 0,0 0,-1 0,-3-1,-2 1,0 0,-1 0,1 1,-1 0,1 1,-19 3,26-3,-1 0,1 0,-1 0,1 0,0 0,0 1,-1-1,1 1,0 0,0-1,0 1,0 0,1 0,-1 0,0 1,1-1,0 0,-1 0,1 1,0-1,0 1,0-1,1 1,-2 4,0 6,0 1,1-1,1 22,0-28,0 1,5 147,-5-153,1 0,-1 0,0 0,0 0,1 0,-1-1,1 1,-1 0,1 0,0 0,0-1,0 1,0 0,0-1,0 1,2 2,-1-3,0 0,-1 0,1-1,0 1,-1 0,1-1,0 1,0-1,-1 0,1 1,0-1,0 0,0 0,-1 0,1 0,0-1,2 1,17-5</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40.5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32 97,'1'54,"0"-28,0-1,-2 1,-7 41,2-48,6-19,0 1,0-1,0 0,-1 0,1 0,0 0,0 1,0-1,0 0,0 0,0 0,0 0,0 0,-1 1,1-1,0 0,0 0,0 0,0 0,0 0,-1 0,1 0,0 0,0 0,0 0,0 1,-1-1,1 0,0 0,0 0,0 0,-1 0,1 0,0 0,0 0,0 0,0 0,-1-1,1 1,0 0,0 0,-5-8,0-12,3 1,1 1,1-1,0 1,1-1,1 1,1-1,5-19,-6 33,1 0,-1-1,1 1,0 1,0-1,1 0,-1 1,1 0,0-1,0 2,0-1,1 0,-1 1,1 0,6-3,9-5,1 2,29-11,-40 17,-7 2,1 0,-1-1,1 2,-1-1,1 0,-1 1,1 0,-1-1,1 1,0 1,4 0,-6-1,0 1,0 0,0 0,0 0,-1 0,1 0,0 0,0 0,-1 1,1-1,-1 0,0 1,1-1,-1 1,0 0,0 0,0-1,0 1,0 0,0 0,0 3,3 9,-1 1,0 0,-2 0,1 0,-2 0,-2 30,0-7,1-14</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44.103"/>
    </inkml:context>
    <inkml:brush xml:id="br0">
      <inkml:brushProperty name="width" value="0.05" units="cm"/>
      <inkml:brushProperty name="height" value="0.05" units="cm"/>
      <inkml:brushProperty name="color" value="#66CC00"/>
      <inkml:brushProperty name="ignorePressure" value="1"/>
    </inkml:brush>
  </inkml:definitions>
  <inkml:trace contextRef="#ctx0" brushRef="#br0">459 9,'-1'-1,"0"0,0 0,0 0,0 1,0-1,-1 1,1-1,0 1,0-1,-1 1,1 0,0-1,0 1,-1 0,1 0,0 0,-1 0,1 0,0 0,-1 0,1 1,0-1,0 0,-1 1,1-1,-1 2,-5 1,0 0,0 1,-8 7,7-5,-89 69,49-39,-54 49,93-77,0 0,-1-1,0 0,0-1,-1 0,0-1,0 0,-15 4,25-8,-18 5,12-2,7-4,0 0,0 1,0-1,0 0,0 0,0 0,0 0,0 0,0 0,0 0,1 0,-1 1,0-1,0 0,0 0,0 0,0 0,0 0,0 0,0 0,0 0,0 0,0 0,0 1,0-1,0 0,1 0,-1 0,0 0,0 0,0 0,0 0,0 0,0 0,0 0,0 0,1 0,-1 0,0 0,0 0,0 0,0 0,0 0,0 0,0 0,0 0,1 0,-1 0,0 0,32 3,0-2,44-3,-19 1,-37 0</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45.7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34,'3'-2,"5"-2,5 1,1 1,5 0,1-2,-1 0,2 1,0-2,-4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6:54.2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11 1,'4'-1,"0"1,-1 0,1 0,0 1,0-1,0 1,0 0,-1 0,1 0,0 1,-1-1,1 1,-1 0,1 0,-1 0,0 0,0 1,0-1,0 1,0 0,-1-1,1 1,-1 1,0-1,3 4,-2-1,0 1,0-1,-1 1,0-1,0 1,0 0,-1 0,1 12,-2 5,-2 29,0-10,2-38,-1-1,1 1,-1 0,0 0,0 0,-1 0,1-1,-1 1,0 0,0-1,-1 0,1 1,-1-1,-5 5,-2 1,0 0,-1 0,-18 11,14-10,4-1,11-9,0-1,0 0,0 0,0 0,0 0,0 0,0 0,0 0,0 1,0-1,0 0,0 0,1 0,-1 0,0 0,0 0,0 0,0 0,0 1,0-1,0 0,0 0,0 0,0 0,0 0,1 0,-1 0,0 0,0 0,0 0,0 0,0 0,0 0,0 0,1 0,-1 0,0 0,0 0,0 0,0 0,0 0,0 0,0 0,1 0,-1 0,0 0,0 0,0 0,0 0,0 0,28-6,-17 3,27-3,-26 5,0-1,1-1,-1 1,0-2,15-6,-18 6,1-1,0 2,0-1,0 1,0 1,0 0,12-1,-3 2</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47.20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163 0,'-3'11,"-4"24,-1 7,-13 27,-8 24,-8 21,23-78,-14 63,23-76,2-14,1-1,0 1,1 0,0-1,0 1,1 0,0 0,2 13,-2-22,1 1,-1 0,0 0,0 0,1-1,-1 1,0 0,1-1,-1 1,1 0,-1-1,1 1,-1 0,1-1,0 1,-1-1,1 1,0-1,-1 1,1-1,1 1,0-1,-1 1,1-1,0 0,-1 0,1 0,0 0,-1 0,1 0,-1 0,4-1,3-2,1 0,-1-1,11-5,-10 4,1 0,0 0,0-1,13-10,-20 13,1 0,-1 0,0-1,1 1,-2-1,1 0,0 0,-1 0,0 0,4-8,-2-4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48.0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49,'0'-2,"0"-4,5-1,4 1,3 2,2 1,4 1,4 1,2-4,1-1,-4 0</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49.6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0,'3'0,"5"0,7 3,3 0,4 0,-3 0</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50.592"/>
    </inkml:context>
    <inkml:brush xml:id="br0">
      <inkml:brushProperty name="width" value="0.05" units="cm"/>
      <inkml:brushProperty name="height" value="0.05" units="cm"/>
      <inkml:brushProperty name="color" value="#66CC00"/>
      <inkml:brushProperty name="ignorePressure" value="1"/>
    </inkml:brush>
  </inkml:definitions>
  <inkml:trace contextRef="#ctx0" brushRef="#br0">307 1,'-2'1,"-1"0,0 0,1 0,-1 0,1 0,-1 1,1-1,0 1,-1-1,1 1,0 0,0 0,0 0,1 0,-3 3,-6 9,0 1,2 1,-1-1,2 1,-6 17,-2 2,-30 91,7-17,21-68,-36 61,45-87,1 0,0 1,-9 29,11-27</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52.6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0 151,'86'2,"94"-4,-173 1,0 0,0 0,0-1,0 0,-1 0,1 0,-1-1,0 0,0-1,12-7,-10 5,0-1,0 0,-1-1,1 0,-2 0,10-14,-15 20,0 1,0-1,0 1,0-1,0 1,-1-1,1 0,-1 1,1-1,-1 0,1 0,-1 1,0-1,0 0,0 0,0 0,-1-2,1 3,-1 0,0 0,1-1,-1 1,0 0,0 0,0 0,0 0,0 1,0-1,0 0,0 0,0 0,0 1,0-1,0 1,0-1,-1 1,1-1,0 1,-1 0,1-1,0 1,-3 0,-8-1,0 0,-1 1,1 0,-1 1,1 1,-1 0,1 1,0 0,0 0,0 1,1 1,-1 0,1 1,-14 9,-4 3,20-13,-1 0,2 1,-1 0,-15 14,22-17,0-1,0 1,0 0,0 0,0 0,1-1,-1 1,1 1,0-1,0 0,0 0,0 0,1 1,0-1,-1 0,1 1,0-1,0 0,1 1,0 3,-1-4,1 0,0 0,-1 0,1 0,1 0,-1 0,0 0,1 0,-1-1,1 1,0 0,-1-1,2 0,-1 1,0-1,0 0,1 0,-1 0,1 0,3 1,-1-1,1 0,0 0,0 0,0-1,0 0,0 0,0 0,0-1,9-1,58-2,-56 3</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16:54.40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17 174,'0'18,"1"1,-1 0,-1 0,-1 0,-8 35,7-65,2-10,0 0,2 1,1-1,0 1,1-1,1 1,1 0,11-26,-13 40,1 0,0 0,0 0,0 0,1 1,0 0,0 0,0 0,1 1,0-1,10-5,-8 5,0 1,1 0,0 0,0 1,0 0,0 0,0 1,12-1,-19 3,0 0,0 0,0 0,0 0,0 0,0 1,0-1,0 0,-1 1,1 0,0-1,0 1,-1 0,1 0,0 0,-1 0,3 3,-1-2,-1 0,0 1,0 0,-1-1,1 1,-1 0,1 0,-1 0,2 5,0 6,-1-1,0 0,0 27,-2-37,-1 94,1-80</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19.1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133 0,'-3'0,"1"1,0-1,-1 0,1 1,0-1,-1 1,1 0,0 0,0 0,0 0,0 0,0 0,0 1,0-1,0 1,0-1,1 1,-1 0,1-1,-2 3,-3 5,1 0,0 0,-6 14,-1 4,10-24,-9 17,-16 44,25-58,0-1,0 1,1 0,0 0,0 0,1 0,-1 0,1 0,1 0,-1 0,1 0,0 0,2 7,-2-10,0-1,0 0,0 0,0 0,0-1,1 1,-1 0,1 0,-1 0,1-1,-1 1,1-1,0 0,0 1,0-1,0 0,0 0,0 0,0 0,0 0,4 0,3 1,1-1,-1 0,0-1,12-1,14 1,-21 3,0 0,0 1,0 0,0 1,-1 1,19 9,1 3</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20.02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1,'8'7,"2"6,2 5,-1 4,0 2,-2-2,3-1,-1-2,1-2,0-1,-2-3</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35.7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0 616,'0'0,"0"0,0 0,0-1,0 1,1 0,-1 0,0-1,0 1,0 0,0 0,0 0,1-1,-1 1,0 0,0 0,0 0,1 0,-1 0,0-1,0 1,0 0,1 0,-1 0,0 0,0 0,1 0,-1 0,0 0,0 0,1 0,-1 0,0 0,0 0,1 0,-1 0,0 0,0 0,0 0,1 0,-1 0,0 1,0-1,1 0,-1 0,0 0,16 7,-10-5,46 15,-34-12,0 0,26 13,60 30,-95-44,0 0,1-1,0 0,14 2,-15-3,-1 0,1 0,-1 0,0 1,1 1,11 6,-11-5,0 0,1 0,-1-1,1-1,0 1,0-2,0 1,18 1,4-2,48-3,-35 0,-30 2,0 0,0 1,25 8,22 2,8-8,79-4,-55-1,522 1,-598-1,1-1,0-1,22-6,-20 4,0 1,25-2,40-1,30 0,-86 7,3 0,1 0,0-3,48-9,-53 7,0 0,40-1,59 6,-72 1,-38-2,0-1,0 0,26-8,-26 5,1 1,0 1,20 0,427 3,-199 1,-175-2,100 2,-103 6,42 1,547-8,-555 7,-20 0,475-6,-297-2,1627 1,-1788-7,-15 0,-68 6,37-6,-60 5,-1-1,0 0,0-1,0 0,0-1,14-8,7-7,2 2,0 1,38-12,-57 22,0-1,-1 0,0-1,0-1,-1 0,18-17,26-16,-24 20,-4 4,40-33,-63 45,0 0,-1-1,1 0,-2 0,1-1,-1 1,0-1,-1-1,6-13,-6 12,0 1,0 0,2 0,-1 0,1 1,15-16,-5 8,1 1,27-19,-18 18,56-26,-53 29,46-29,-75 42,1 0,-1 0,1 0,-1 0,0 0,1-1,-1 1,0 0,0-1,0 1,1-3,-2 3,0 1,0 0,1 0,-1 0,0-1,0 1,0 0,0 0,0-1,0 1,-1 0,1 0,0 0,0-1,0 1,0 0,0 0,0 0,0-1,0 1,0 0,0 0,-1 0,1 0,0-1,0 1,0 0,0 0,-1 0,1 0,0-1,-14 0,1 3,1 0,-1 1,1 1,-1 0,-17 9,13-6,-34 10,-32 0,43-10,0 2,-52 19,47-12,29-11,-1 1,1 1,1 0,-18 11,33-18,-1 0,1 0,0 1,-1-1,1 0,-1 0,1 1,0-1,-1 0,1 1,0-1,-1 0,1 1,0-1,-1 1,1-1,0 1,0-1,0 0,-1 1,1-1,0 1,0-1,0 1,0 0,0-1,1 1,-1-1,0 1,1-1,-1 0,0 1,1-1,-1 0,1 1,-1-1,1 0,-1 0,1 0,-1 1,1-1,-1 0,1 0,0 0,31 3,-29-3,317-2,-98 1,-164 2,68-3,-123 1,1 1,-1-1,0 1,0-1,0 0,0-1,1 1,2-2,-5 2,-1 1,1 0,0-1,-1 1,1-1,-1 1,1-1,-1 0,1 1,-1-1,1 1,-1-1,1 0,-1 1,0-1,1 0,-1 0,0 1,0-1,0 0,1 0,-1 1,0-1,0 0,0 0,0 0,0 1,0-1,-1 0,1 0,0 1,0-1,0 0,-1 0,1 1,0-1,-1 0,0 0,-5-7,0 1,0 0,-1 1,1 0,-2 0,1 0,-1 1,1 0,-1 0,-15-5,14 7,1 1,-1 1,0-1,1 1,-1 1,-10 0,-26-3,39 2,0-1,0 0,0-1,0 1,1-1,-1 0,1-1,-7-4,-6-4,4 3</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22.8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343 0,'1'75,"-3"83,2-152,-1 0,0 0,-1 0,1 0,-1-1,0 1,0-1,-1 0,0 1,0-1,0 0,0 0,-1-1,0 1,0-1,0 0,-1 0,-5 4,-8 4,0-1,-1-1,-34 14,51-23,-17 7,0-1,0 0,0-1,-1-2,-22 4,41-8,0 0,0 0,-1 0,1-1,0 1,0 0,0 0,0-1,0 1,0-1,0 1,0-1,0 1,0-1,0 0,0 1,0-1,0 0,1 0,-1 0,0 0,0 0,1 1,-1-1,1 0,-1-2,-1-2,0 1,0-1,1 0,-1-7,-1-6</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28.1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83,'0'-3,"0"-3,5 0,4 0,4 1,1 2,3 1,2-1,0-8,-1-2,0-1,-4 4,-5 11,-3 6</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24.189"/>
    </inkml:context>
    <inkml:brush xml:id="br0">
      <inkml:brushProperty name="width" value="0.05" units="cm"/>
      <inkml:brushProperty name="height" value="0.05" units="cm"/>
      <inkml:brushProperty name="color" value="#66CC00"/>
      <inkml:brushProperty name="ignorePressure" value="1"/>
    </inkml:brush>
  </inkml:definitions>
  <inkml:trace contextRef="#ctx0" brushRef="#br0">7 0,'-3'0,"0"3,2 3,4 0,5 2,0 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46.18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10792 6,'0'0,"0"-1,0 1,0 0,0-1,1 1,-1 0,0-1,0 1,0 0,1 0,-1-1,0 1,0 0,1 0,-1 0,0-1,1 1,-1 0,0 0,0 0,1 0,-1 0,0-1,1 1,-1 0,0 0,1 0,-1 0,0 0,1 0,-1 0,0 0,1 0,-1 0,0 1,1-1,-1 0,0 0,1 0,-1 0,0 0,1 1,-1-1,0 0,17 7,-14-5,0 0,0 0,0 0,0 1,0-1,-1 1,1-1,-1 1,0 0,0 0,0 0,2 5,-1-2,-1 0,0 0,0 0,0 0,-1 0,1 11,-1-3,-1 0,-1 0,0 0,-1 0,-7 25,4-24,0-1,-1 0,0-1,-1 1,0-1,-1-1,-1 1,0-2,-1 1,0-1,-1 0,0-1,0-1,-1 1,0-2,-1 0,-24 12,-10 4,-28 12,35-21,0-2,-80 16,-73-7,-65 14,230-30,-19 6,1-3,-77 5,100-11,0 0,1 1,0 1,-43 16,36-11,1-1,-45 7,-83 12,-10 2,63-19,38-5,0 3,-97 26,87-14,38-12,-51 20,42-11,-2-2,-54 10,-103 11,-63 15,-16 21,280-72,-124 33,103-25,-1 0,-43 24,41-17,-1-2,-1-1,-59 17,70-23,0 0,1 1,0 0,0 2,1 0,0 1,-27 23,20-18,0 0,-1-2,-1-1,-35 13,10-4,-24 8,-9 5,12-3,-49 26,110-51,0 0,1 1,0 0,-17 18,-31 43,44-52,2-1,2 0,-1 1,2 0,0 1,1 0,1 0,-5 21,-15 33,18-50,-15 27,16-36,1 2,-8 21,7-12,-26 71,20-62,1 0,2 1,0 0,-4 38,13-61,-1-1,0 0,0 0,-1 0,-6 12,-29 45,24-43,-13 28,19-30,-7 29,12-35,-1-1,0 1,-1-1,-13 21,9-19,-1 0,-1-1,0-1,-1 0,-1-1,0 0,-1-1,0 0,-1-2,-29 17,8-9,-63 22,82-35,-1 0,0-2,0 0,0-2,-32 2,28-3,0 1,-34 8,29-5,-32 3,25-7,0 3,-53 11,87-15,-28 8,-1-2,0 0,-36 1,34-7,-95 8,-387 29,374-38,-225 9,-62-1,262-8,119 3,0 2,-49 12,-59 6,82-19,-74 7,45 5,-165 2,106-18,-184-8,122 3,5 1,214 4,-31-1,1-2,0-1,-55-16,60 13,-2 1,1 2,-1 1,-30-1,23 3,-66-14,60 5,-2 3,1 1,-56-1,79 7,0-2,0-1,1-1,-1 0,-23-11,-27-6,64 20,0 0,0-1,0 1,0-2,0 1,1-1,0 0,0 0,-7-6,4 1,0 0,1-1,0 0,-10-16,-30-42,34 50</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47.522"/>
    </inkml:context>
    <inkml:brush xml:id="br0">
      <inkml:brushProperty name="width" value="0.05" units="cm"/>
      <inkml:brushProperty name="height" value="0.05" units="cm"/>
      <inkml:brushProperty name="color" value="#66CC00"/>
      <inkml:brushProperty name="ignorePressure" value="1"/>
    </inkml:brush>
  </inkml:definitions>
  <inkml:trace contextRef="#ctx0" brushRef="#br0">73 1,'-3'0,"0"2,-5 6,-4 5,0 4,0 2,0 1,1-4</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48.48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0,'2'0,"7"0,5 0,10 0,4 0,1 0,-3 0,-5 0</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49.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739 0,'-4'0,"0"0,0 0,0 1,0-1,-7 3,9-3,1 1,0 0,-1-1,1 1,0 0,0 0,0 0,0-1,0 2,0-1,0 0,0 0,0 0,0 0,0 0,1 1,-1-1,1 0,-2 3,-1 6,0 1,1 0,0 0,0 20,4 47,0-33,-4-6,-1 0,-8 40,1-13,6-44,-1 1,-10 24,9-26,3-12,-1 1,1 0,-2-1,1 0,-1 0,-7 9,7-12,1-1,-1 0,0 0,0-1,-1 0,1 1,-1-2,0 1,0-1,-9 4,-22 6,-1-1,-1-2,-61 8,42-6,30-6,-45 5,66-11,-1 1,0-2,1 1,-1-1,0 0,1 0,-1-1,1 0,0 0,-12-6,14 6,1-1,1 1,-1-1,0 0,1 0,-1-1,1 1,0-1,0 1,0-1,1 0,-1 0,1 0,-2-5,3 8,1 0,0 0,0 0,0 0,-1 0,1 1,0-1,0 0,0 0,0 0,1 0,-1 0,0 0,0 0,0 1,1-1,-1 0,0 0,1 0,-1 1,1-1,-1 0,1 0,-1 1,1-1,0 0,-1 1,1-1,0 1,-1-1,1 1,0-1,1 0,3-1,1-1,-1 1,1 0,7-1,-3 0,51-15,6-1</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51.4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4 1,'-3'0,"2"2,1 6,3 5,1 4,0 0</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53.8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135 0,'-4'0,"0"1,0-1,0 1,0 0,1 0,-1 0,0 0,1 1,-1-1,1 1,-1 0,1 0,0 0,0 1,0-1,0 1,0 0,0 0,1 0,0 0,-4 5,-1 5,0 1,0-1,2 1,-6 17,6-12,0 1,1-1,1 1,0 0,2-1,1 32,0-50,0 1,0 0,0 0,1 0,-1 0,0 0,1 0,0-1,-1 1,1 0,0 0,0-1,0 1,0 0,0-1,0 1,0-1,1 1,-1-1,1 0,-1 0,1 0,1 2,1-2,1 1,-1-1,1 0,-1 0,0 0,1-1,-1 0,9 0,28-1,-24 0</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6:55.7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0,'2'0,"4"5,3 4,2 3,5 2,2 6,-2 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8:42.75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0 113,'1065'0,"-1047"0,1 0,0-2,-1 0,0-2,1 0,-1-1,28-11,-31 10,33-15,83-23,-98 36</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8:45.520"/>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1,'21'24,"23"25,56 70,41 71,80 121,-191-261,22 32,225 333,-199-294,100 119,20 41,-51-69,-115-167,217 274,-218-286,2-1,42 32,80 46,-100-77,65 28,28 16,-85-42,2-2,99 34,141 29,-274-87,538 138,-456-120,-68-15,67 28,36 28,-100-45,33 11,114 31,-122-42,15 1,1-3,179 17,-224-31,-1 1,-1 2,43 16,77 19,382 27,-244-38,-238-26,-12-3,93 23,-50 4,-74-27</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29.48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1 101,'25'0,"5"1,36-5,-57 2,1 1,-1-1,1-1,-1 0,0 0,0-1,15-8,81-41,-94 48,0 0,-5 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8:51.0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15101 1482,'-4'-5,"0"0,0 1,0-1,-1 1,1 0,-1 0,0 0,-1 1,1-1,-1 1,-5-2,-10-3,-39-10,23 8,2 1,0 1,-1 2,0 1,-47 0,-212-8,21 0,-638 9,528 6,-5173-2,4858-17,528-1,-171-40,76 14,87 16,-37-3,-185-40,-7-28,-406-143,646 169,13 4,-196-31,110 36,126 32,-1 5,-176-18,291 45,-46-5,-75-15,25-3,-174-18,103 12,111 17,-84-7,-161 17,149 4,61-1,-66-1,117-2,-74-13,43-3,48 11,0 1,-1 1,-50-4,64 9,-1-1,1-1,0 0,0-1,-11-3,-54-24,5 1,44 20,-50-14,61 21,16 2,-1 1,1-1,-1 0,1 0,0 0,-1 0,1 0,-1 0,1 1,0-1,-1 0,1 0,0 1,-1-1,1 0,0 0,-1 1,1-1,0 0,-1 1,1 1,0-1,0 1,0-1,0 1,0-1,0 0,0 1,0-1,1 1,-1-1,0 1,1-1,-1 0,1 1,0-1,0 2,4 4,0 1,1-1,-1 0,1 0,1 0,-1-1,11 7,1 3,2 2</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8:52.343"/>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0 100,'0'-3,"1"0,-1 0,1-1,0 1,-1 0,1 0,1 0,-1 0,0 0,1 0,0 1,-1-1,1 0,0 1,0-1,1 1,2-3,5-3,0 0,0 1,12-6,-21 13,1-1,0 0,-1 0,1 0,0 0,0 0,1 0,-1 1,0-1,0 1,0-1,0 1,0 0,1 0,-1 0,0 0,2 1,-2-1,-1 1,0-1,0 1,1 0,-1 0,0 0,0 0,0 0,0 0,0 0,0 0,-1 0,1 0,0 0,-1 1,1-1,0 0,-1 0,1 1,-1-1,0 0,1 1,-1-1,0 1,0-1,0 2,2 23,-2-17,0-1,1 0,0 0,1 0,-1 0,2 0,2 8,5 5,1 0</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8:55.4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14905 1361,'-176'6,"31"-1,81-3,-550 23,427-10,-592 63,302-20,-273 39,-110-12,342-43,-47 2,-268-23,303-12,-576 8,4-17,415-2,314 3,-415-2,212-36,326 15,-126-14,268 20,-157-43,-44-41,70 22,-39 4,223 60,-486-116,447 103,-132-57,199 72,0-2,1 0,1-1,0-2,-41-36,-80-58,109 82,1-2,-35-39,30 29,-13-15,-32-31,66 68,2-1,0 0,2-2,-26-41,25 35,-8-15,-37-89,22 44,31 66,0 0,2 0,-10-44,8 29,8 35,0-1,-1 1,1 0,0-1,-1 1,1 0,-1 0,0 0,0 0,0 0,-3-2,5 3,-1 1,1 0,-1-1,1 1,-1 0,1 0,-1-1,1 1,-1 0,1 0,-1 0,1 0,-1 0,1 0,-1 0,1 0,-1 0,1 0,-1 0,1 0,-1 0,1 0,-1 0,1 1,-1-1,1 0,-1 0,1 1,-1-1,1 0,-1 1,1-1,0 0,-1 1,1-1,0 0,-1 1,1-1,0 1,-1-1,1 1,0-1,0 1,-2 3,1-1,-1 1,1 0,0-1,0 6,-4 41,2 1,4 60,1-49,-3-22,0-24,1 0,1 0,4 31,-5-46,0-1,0 0,0 1,0-1,0 1,0-1,0 1,0-1,0 0,1 1,-1-1,0 1,0-1,0 0,0 1,1-1,-1 0,0 1,1-1,-1 0,0 1,0-1,1 0,-1 0,0 1,1-1,-1 0,1 0,-1 1,0-1,1 0,-1 0,1 0,-1 0,0 0,1 0,-1 0,1 0,-1 0,1 0,-1 0,0 0,1 0,-1 0,1 0,-1 0,1 0,-1-1,0 1,1 0,-1 0,0 0,1-1,-1 1,0 0,1-1,11-9</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8:57.0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132 1,'-11'0,"22"0,20 0,4 2,0 1,57 14,26 3,-111-19,18 2,-24-3,0 0,0 0,0 1,0-1,1 1,-1-1,0 0,0 1,0 0,0-1,0 1,-1 0,1-1,0 1,0 0,0 0,0 1,-1-1,0-1,0 1,0 0,0-1,0 1,0 0,0-1,0 1,-1-1,1 1,0 0,0-1,-1 1,1-1,0 1,-1 0,1-1,-1 1,1-1,-1 1,1-1,-1 0,1 1,-1-1,1 1,-1-1,-16 11,1-4,0-1,0 0,-1-1,1-1,-1 0,-19 0,-33 9,58-10,1 1,0 0,-11 6,-10 4,6-2,1 1,0 1,-37 29,29-20,16-11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34.3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309 0,'2'44,"12"65,-7-67,2 78,-10 193,1-308,0 0,-1 0,1 0,-1 0,0 0,0 0,-1 0,1 0,-4 6,3-8,0 0,0 0,0 0,-1 0,0 0,1 0,-1-1,0 1,0-1,0 0,-1 0,-5 3,0-1,0 0,0-1,0-1,-1 1,1-1,-1-1,-10 1,14-1,1-1,-1-1,0 1,1-1,-1 0,1 0,-1 0,1-1,-1 0,1 0,0 0,0 0,-7-5,-15-14,1-1,-24-27,35 32</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35.8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0,'3'0,"0"5,3 4,0 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42.04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53,'0'-2,"0"-4,2-1,6 2,10-5,6 1,1 1,-2 2</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43.0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1,'0'2,"8"2,4-1,4-1,0 0,1 2,3 0,2-1,0 0,-1-1,-1-1,0 2,0 0,-1 1,-2-2,0 0,-2-2,-2 1</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0.766"/>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297 1,'0'11,"-1"-1,-5 20,4-23,0 0,1 0,0-1,0 1,1 0,0 0,0 0,0 0,3 9,-3-14,1-1,0 1,-1-1,1 0,0 1,0-1,0 0,0 0,0 0,0 0,0 0,1 0,-1 0,0 0,0-1,1 1,1 1,29 8,-19-7,6 5,-1 0,1 1,-1 1,32 24,-23-15,-21-15,-1 0,0 1,1-1,-2 1,1 0,-1 1,1-1,-1 1,-1 0,5 7,-7-10,1 0,-1 1,0-1,0 0,0 1,-1-1,1 1,-1-1,0 0,0 1,0-1,0 1,0-1,-1 1,1-1,-1 1,0-1,0 0,-1 0,1 1,-4 5,0-2,-1 0,1-1,-1 0,-1 1,1-2,-1 1,0-1,0 0,-1-1,1 1,-1-1,0-1,0 0,0 0,-16 3,-4-1,0-1,-1-1,-43-2,59 0,0 0,0 2,0 0,1 0,-1 1,1 1,0 0,-13 7,11-5,-1-1,1 0,-1-1,0 0,-22 3,19-7,4-1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2.2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31,'0'-5,"5"-2,4 1,4 1,1 1,3 2,5 1,0 3,0 1,-2 3,-5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33.1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1,'247'0,"-244"0,-1 0,1 0,-1 0,1 0,-1 1,0-1,1 1,-1-1,1 1,-1 0,0 0,4 3,-4-3,-1 0,1 1,-1-1,0 1,0 0,0-1,0 1,0 0,0 0,0-1,-1 1,1 0,0 0,-1 0,0 0,1 3,0 0,0 1,0-1,-1 1,0-1,0 1,0-1,-1 0,1 1,-1-1,-1 0,1 1,-1-1,0 0,0 0,-5 8,-1-2,4-6,0-1,1 1,0 0,0 0,0 0,-4 10,7-15,0 1,0-1,0 1,0 0,0-1,-1 1,1-1,0 1,0-1,1 1,-1 0,0-1,0 1,0-1,0 1,0-1,1 1,-1 0,0-1,0 1,1-1,-1 1,0-1,2 1,-1 0,0 0,0 0,0-1,0 1,1 0,-1-1,0 1,1-1,-1 0,2 1,5 0,0 0,0-1,8 0,-9-1,7 1,-1 0,1 1,22 4,-32-4,0 0,0 0,0 1,0-1,0 1,0 0,-1 0,1 0,-1 0,1 1,-1 0,0 0,0-1,0 2,0-1,2 4,0 2,0-1,-1 1,0-1,0 1,-1 0,3 15,-3-8,-1 1,-1 33,-1-31,0-6,0-1,-1 1,-3 19,3-28,0 0,0 0,-1 0,1-1,-1 1,0 0,0-1,0 1,-1-1,1 0,-1 0,0 0,0 0,0 0,-4 3,-4 0,1 0,-1-1,-14 6,-2-2</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2.9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0,'8'3,"5"0,4 5,11 2,20-2,17-2,24-1,14 0,-7-1,-17 0,-16-2,-18 0,-12 1,-13 5,-10 5,-6-1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4.1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0,'10'0,"6"0,5 0,6 0,2 0,0 0,1 0,2 0,9 0,7 0,-2 0,-1 0,-6 0,-7 0,-6 0,-6 0,-3 0,-4 0</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5.7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31,'0'-5,"2"-2,6 1,4 1,3 1,1 2,0 1,-2 1</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7.5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167 0,'-3'1,"1"-1,0 1,-1-1,1 1,-1 0,1 0,0 0,0 0,0 0,-1 0,1 1,-2 1,-22 21,15-8,0-1,0 1,-14 31,3-5,17-32,0 1,1-1,1 1,0-1,0 1,1 0,0 0,1 1,1-1,-1 0,2 0,2 20,-2-27,-1-1,1 0,-1 0,1 0,0 0,0 0,1 0,-1 0,0 0,1-1,0 1,0 0,0-1,0 1,0-1,0 0,1 0,-1 0,1 0,-1 0,1 0,0-1,0 1,-1-1,1 0,0 0,0 0,1 0,4 1,8 0</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8.35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16,'0'-2,"7"-2,6 1,5 1,7 0,4 1,0 0,3 1,-3 0,-2 0,-7 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9.13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1,'0'8,"0"4,0 3,0 0</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59.9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81 0,'0'3,"0"2,0 12,0 7,0 10,0 4,-2 1,-1 1,-6-2,0 7,-2-1,2 0,-1-4,1-8,3 0,0-4,0-7</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01.2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110 184,'3'0,"3"0,0 0,0 0,0 0,0-1,0 0,0 0,0 0,-1-1,1 0,11-5,-7 1,0 0,0-2,0 1,-1-1,16-18,-22 23,-1 1,-1-1,1 0,0 0,-1 0,1 0,-1 0,0 0,0 0,0-1,0-5,-1 7,0 0,0-1,0 1,0 0,-1 0,0-1,1 1,-1 0,0 0,0 0,0 0,0 0,0 0,-1 0,1 0,-1 0,1 0,-4-2,1 1,1 1,-1-1,0 1,1 0,-1 0,0 0,-1 1,1 0,0-1,0 1,0 1,-1-1,-4 0,-10 1,-34 2,20 0,18-2,7 0,0 0,1 0,-12 2,17-1,1-1,-1 0,1 1,-1 0,0-1,1 1,-1 0,1-1,0 1,-1 0,1 0,0 0,-1 0,1 1,0-1,0 0,0 0,0 1,0-1,0 1,0 1,-1 3,0 0,0 0,1 1,0-1,0 0,1 1,0-1,0 0,0 1,1-1,0 1,0-1,0 0,1 0,0 0,0 0,1 0,0 0,6 9,-2-3,2-1,-1 0,1-1,1 0,0 0,0-1,1-1,14 10,12 6,1-1,1-2,1-2,44 14,-63-27</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02.8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30 79,'0'39,"-1"63,0-87,-1 0,0 1,-1-1,-7 20,10-35,0 0,0 1,0-1,0 0,0 0,0 1,0-1,-1 0,1 1,0-1,0 0,0 1,0-1,0 0,0 0,-1 1,1-1,0 0,0 0,0 0,-1 1,1-1,0 0,0 0,-1 0,1 1,0-1,-1 0,1 0,0 0,0 0,-1 0,1 0,-1 0,-2-12,2 5,2-1,-1 0,1 1,0-1,0 0,1 1,0-1,0 1,1 0,0 0,0 0,9-12,1-2,2 2,30-33,-26 31,-7 8,1 0,26-21,-34 30,0 1,1-1,0 1,-1 1,1-1,0 1,0 0,1 0,-1 1,0 0,1 0,6 0,-13 1,7 0,0 0,0 0,0 0,1 1,9 2,-15-2,0 0,-1-1,1 1,0 0,0 0,-1 0,1 0,0 1,-1-1,1 0,-1 1,0-1,1 1,-1-1,0 1,0 0,0-1,0 1,0 0,0 0,-1 0,1 0,-1 0,1 3,2 13,-2 0,0 0,-4 34,1-9,1 79,1-103</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05.9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1,'3'0,"2"0,4 0,5 0,3 0,1 0,-1 0,-2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35.35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46,'43'1,"-6"0,1-2,47-6,-80 6,-1 0,0-1,1 0,-1 0,0 0,0-1,6-4,-7 4,0 1,0 0,0 0,0 1,0-1,0 0,1 1,-1 0,0 0,7-1,-9 2,-1 0,0 0,1 0,-1 0,0 0,1 0,-1 0,0 0,1 0,-1 0,0 0,0 0,1 1,-1-1,0 0,1 0,-1 0,0 1,0-1,1 0,-1 0,0 1,0-1,0 0,1 1,1 8</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29.3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192 7,'0'-1,"0"1,0 0,0-1,0 1,-1 0,1 0,0-1,0 1,0 0,0-1,-1 1,1 0,0 0,0-1,0 1,-1 0,1 0,0 0,-1-1,1 1,0 0,0 0,-1 0,1 0,0-1,-1 1,1 0,0 0,-1 0,1 0,0 0,-1 0,1 0,0 0,-1 0,1 0,0 0,-1 0,1 0,0 1,-1-1,1 0,-1 0,-15 6,6 1,0 0,1 0,-1 1,1 0,-11 13,7-5,0 1,-14 24,14-17,-11 29,23-51,0 0,0 0,1 1,-1-1,1 0,-1 0,1 1,0-1,0 0,-1 0,2 1,-1-1,0 0,0 0,1 1,0 1,1-1,-1 0,1-1,-1 1,1-1,0 1,0-1,0 0,1 0,-1 0,0 0,5 2,130 99,-118-88</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59:31.05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9,'3'-2,"3"-1,3 0,0 3,4 3,1 10,2 5,0 1,0 1,0-1,0-1,4 1,2 1,-1 1,-4-3</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09.8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6 62,'-2'0,"-1"-5,4-4,6-3,6 0,3 2,2 4,5 1,1 3,0 1,-3 1,-4 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11.16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46,'10'0,"0"-1,15-4,7 0,-8 1,34-8,-35 6,41-5,28 9,-69 3,-6-1</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19.935"/>
    </inkml:context>
    <inkml:brush xml:id="br0">
      <inkml:brushProperty name="width" value="0.05" units="cm"/>
      <inkml:brushProperty name="height" value="0.05" units="cm"/>
      <inkml:brushProperty name="color" value="#66CC00"/>
      <inkml:brushProperty name="ignorePressure" value="1"/>
    </inkml:brush>
  </inkml:definitions>
  <inkml:trace contextRef="#ctx0" brushRef="#br0">449 212,'0'-16,"1"-2,-2 1,0-1,-5-27,5 40,0 1,-1-1,1 1,-1-1,0 1,0-1,-1 1,1 0,-1 0,0 0,0 1,-1-1,1 1,0-1,-1 1,0 0,-8-4,4 3,0 1,0-1,0 2,0-1,-1 1,1 1,-17-2,-5 2,-29 4,5 0,46-3,0 0,1 1,-1 0,0 1,1 0,-1 0,1 0,0 1,0 0,-12 8,13-8,2 1,-1-1,0 1,1 1,-1-1,1 1,1-1,-1 1,1 0,-1 1,1-1,1 1,-1-1,-1 8,1 0,1 0,0 0,1 0,0 0,1 1,3 17,-1 1,-2-30,0 1,0 0,0 0,1 0,0 0,-1-1,1 1,0 0,0-1,0 1,1 0,-1-1,0 0,1 1,0-1,2 3,-1-3,-1 0,1 0,0 0,0-1,0 1,0-1,0 0,0 0,1 0,-1 0,0 0,1-1,4 1,35 1,42-4,-12 0,34 2,-104 0,0 0,0 1,0-1,-1 0,1 1,0 0,0 0,-1 0,5 2,-5-2,-1 0,0 0,0 0,0 0,0 0,-1 0,1 0,0 0,0 0,0 0,-1 0,1 1,-1-1,1 0,-1 1,0-1,1 0,-1 1,0-1,0 0,0 3,0 7,-1-1,0 1,-1-1,0 1,-6 14,-23 52,28-69,-24 50,-14 33,35-73,0 0,1 0,-4 26,-18 128,25-157,-7 24,3-20</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30.79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1,'1493'0,"-1470"0,0 0,-1 2,1 0,-1 2,1 0,37 14,-47-14,0-1,1 0,-1-1,1-1,20 1,23 2,-57-4,1 0,-1 0,1 0,-1 0,1 0,-1 0,1 0,-1 0,1 0,-1 0,1 0,-1 1,1-1,-1 0,1 0,-1 1,0-1,1 0,-1 0,0 1,1-1,-1 1,0-1,1 0,-1 1,0 0,0-1,-1 1,1 0,0-1,-1 0,1 1,-1-1,1 1,-1-1,1 1,-1-1,1 0,-1 1,1-1,-1 0,1 0,-1 1,-1-1,-10 5</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32.4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169 3,'0'0,"0"0,0 0,0-1,0 1,0 0,0 0,0 0,0 0,0 0,0 0,0 0,0 0,0-1,0 1,0 0,0 0,0 0,0 0,0 0,-1 0,1 0,0 0,0 0,0 0,0 0,0-1,0 1,0 0,0 0,0 0,0 0,0 0,-1 0,1 0,0 0,0 0,0 0,0 0,0 0,0 0,0 0,0 0,-1 0,1 0,0 0,0 0,0 0,0 0,0 0,0 0,0 0,0 0,-8 5,-5 7,-5 13,-18 33,-16 21,48-75,0 0,0 1,1 0,-1 0,1 0,0 0,0 1,0-1,1 1,0-1,-2 9,4-13,0 0,0 0,0-1,0 1,1 0,-1 0,0 0,0 0,1 0,-1 0,0-1,1 1,-1 0,1 0,-1 0,1-1,0 1,-1 0,1-1,0 1,-1 0,1-1,0 1,0-1,-1 0,1 1,0-1,0 1,0-1,0 0,0 0,-1 1,1-1,0 0,0 0,1 0,2 0,0 1,0-1,0-1,0 1,-1 0,1-1,6-1,8-5,0 2,0 0,1 1,34-3,-33 6,-7-1,1 2,-1 0,0 0,0 1,20 4,-32-5,0 1,1-1,-1 0,0 1,0-1,0 1,0-1,0 1,0 0,0-1,0 1,0 0,0 0,0 0,-1 0,1 0,0 0,-1 0,1 0,0 0,-1 0,1 0,-1 0,0 0,1 0,-1 0,0 1,0-1,1 2,-2 0,1-1,0 1,-1-1,0 0,1 1,-1-1,0 0,0 0,0 0,0 1,-1-1,1 0,-1 0,-1 1,-9 8,0 0,-1-1,-21 13,2-2,-69 47,81-55</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33.5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0,'3'0,"3"3,3 0,3 0,4 0,1 1,2 0,-4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37.107"/>
    </inkml:context>
    <inkml:brush xml:id="br0">
      <inkml:brushProperty name="width" value="0.05" units="cm"/>
      <inkml:brushProperty name="height" value="0.05" units="cm"/>
      <inkml:brushProperty name="color" value="#66CC00"/>
      <inkml:brushProperty name="ignorePressure" value="1"/>
    </inkml:brush>
  </inkml:definitions>
  <inkml:trace contextRef="#ctx0" brushRef="#br0">516 14,'-2'-1,"0"-1,0 1,0 0,0-1,-1 1,1 0,0 0,-1 0,1 1,-1-1,1 1,-1-1,-4 1,0-1,-1 1,1 0,-11 2,-62 18,53-13,-31 13,44-14,0-1,0 0,-1-1,-17 2,24-4,1 0,-1 0,1 1,-1 0,1 0,0 0,0 1,0 1,1-1,-10 9,5-4,-25 13,25-16,7-5,-1 1,1 1,0-1,0 0,-6 6,9-8,1 1,-1 0,0 0,1-1,-1 1,1 0,-1 0,1-1,0 1,-1 0,1 0,0 0,-1 0,1 0,0-1,0 1,0 0,0 0,0 0,0 0,0 0,0 0,0 0,1 0,-1-1,0 1,0 0,1 0,-1 0,1 0,-1-1,1 1,-1 0,2 1,3 4,0-1,1 1,0-1,0 0,10 6,6 5,-7-3,2 1,0 0,0-1,2-1,37 19,-40-24</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44.1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345 0,'-5'0,"0"1,0-1,0 1,1 0,-1 0,0 0,1 1,-1 0,1 0,-1 0,1 0,0 1,0 0,0-1,0 2,-4 3,-3 5,0 1,1 0,-12 21,4-6,6-9,1 0,-16 41,8-15,9-28,0 0,-22 28,-8 11,35-48,1 0,0-1,1 1,-1 0,-2 15,4-14,0 0,1-1,1 1,0 0,0 0,2 13,-2-20,0 1,1 0,-1-1,1 1,0 0,0-1,0 1,0-1,1 1,-1-1,1 0,-1 1,1-1,0 0,0 0,0 0,0 0,0-1,0 1,0 0,1-1,-1 0,1 1,2 0,3 0,0 0,0-1,1 0,-1-1,0 0,0 0,0-1,0 1,14-5,2-2</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36.60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89,'2'-2,"4"-4,3 0,5-3,3 2,0 1,4-1,2 1,0 1,-1 2,0 1,-1-4,6-1,2-1,-6 0</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45.15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1,'3'0,"3"0,3 0,3 0,1 0,2 0,3 2,0 2,1 4,-1 1,-1 0,-1-1,4 5,2 2,-4-2</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46.96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0,'0'3,"0"5,0 2</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48.059"/>
    </inkml:context>
    <inkml:brush xml:id="br0">
      <inkml:brushProperty name="width" value="0.05" units="cm"/>
      <inkml:brushProperty name="height" value="0.05" units="cm"/>
      <inkml:brushProperty name="color" value="#66CC00"/>
      <inkml:brushProperty name="ignorePressure" value="1"/>
    </inkml:brush>
  </inkml:definitions>
  <inkml:trace contextRef="#ctx0" brushRef="#br0">219 0,'-2'8,"0"-1,-1 0,1 0,-1 0,-5 7,-5 14,-2 15,3 0,-14 84,21-97,0-9,-1 0,-2 0,0 0,-19 35,-12 28,10 1,24-69</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49.95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1 309,'0'-2,"0"1,0-1,1 1,-1 0,0-1,1 1,-1 0,1 0,0-1,0 1,-1 0,1 0,0 0,0 0,0 0,0 0,2-2,23-14,-20 14,10-6,0 1,1 1,0 0,0 1,33-6,-44 11,0-1,0 1,0-1,0 0,-1-1,1 1,9-7,-13 7,1 0,0-1,-1 1,0-1,1 0,-1 1,0-1,0 0,-1 0,1 0,-1-1,1 1,-1 0,0-1,1-3,0-5,0 0,-1-1,0-15,-1 22,0 1,-1-1,1 0,-1 1,-1-1,1 1,-1-1,0 1,-3-7,4 11,0-1,0 1,0 0,-1-1,1 1,-1 0,1 0,-1 0,1 0,-1 1,1-1,-1 0,0 1,0-1,1 1,-1-1,0 1,0 0,1 0,-1-1,0 1,0 1,0-1,1 0,-1 0,0 1,0-1,1 1,-3 0,-3 1,1 1,-1-1,1 1,0 1,0-1,-7 6,9-5,-1 0,1 0,0 1,0 0,1-1,0 1,-1 1,1-1,1 0,-1 1,1 0,0-1,-2 11,1-1,1 0,0 1,1 0,1 16,1-26,-1 0,1-1,0 1,1 0,-1-1,1 1,0-1,0 0,1 1,-1-1,1 0,1 0,-1-1,0 1,1-1,0 0,0 1,1-2,-1 1,1 0,0-1,-1 0,1 0,10 3,1-1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1.486"/>
    </inkml:context>
    <inkml:brush xml:id="br0">
      <inkml:brushProperty name="width" value="0.05" units="cm"/>
      <inkml:brushProperty name="height" value="0.05" units="cm"/>
      <inkml:brushProperty name="color" value="#66CC00"/>
      <inkml:brushProperty name="ignorePressure" value="1"/>
    </inkml:brush>
  </inkml:definitions>
  <inkml:trace contextRef="#ctx0" brushRef="#br0">66 49,'-4'9,"-1"0,1 0,0 0,0 0,-3 18,6-21,0 1,-1-1,0 0,0-1,0 1,0 0,-1 0,0-1,0 0,-5 6,8-11,0 1,0-1,0 0,0 0,0 0,0 1,0-1,0 0,-1 0,1 0,0 0,0 1,0-1,0 0,0 0,-1 0,1 0,0 0,0 0,0 1,0-1,-1 0,1 0,0 0,0 0,0 0,-1 0,1 0,0 0,0 0,0 0,-1 0,1 0,0 0,0 0,0 0,-1 0,1 0,0 0,0 0,0-1,-1 1,1 0,0 0,0 0,0 0,0 0,-1 0,1-1,0 1,0 0,0 0,0 0,0 0,0-1,-1 1,1 0,0 0,0 0,0 0,0-1,0 1,0 0,0 0,0 0,0-1,1-17,2 3,1 1,1 0,0 1,12-22,-13 27,1 0,0 1,0-1,0 1,1 1,0-1,0 1,0 0,10-6,-15 11,0 0,1 1,-1-1,1 1,0-1,-1 1,1 0,-1 0,1 0,0-1,-1 1,1 1,0-1,-1 0,1 0,-1 1,1-1,-1 1,1-1,-1 1,1-1,-1 1,1 0,-1 0,0 0,1 0,-1 0,0 0,0 0,2 3,4 4,0 0,0 0,7 15,-9-15,-1 0,0-1,0 1,-1 0,0 0,0 0,-1 0,2 16,-2-2,-1 39,-1-44</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3.4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484 1,'-7'0,"0"0,0 1,0 1,0-1,0 1,0 0,0 1,-10 5,-4 3,-25 19,-9 5,38-25,-17 8,-59 43,63-38,-52 40,80-62,-2 1,0 1,0 0,1 0,-7 7,9-10,1 1,-1-1,1 1,-1 0,1-1,-1 1,1 0,0-1,0 1,-1 0,1-1,0 1,0 0,0 0,-1-1,1 1,0 0,0 0,0 0,0-1,1 1,-1 0,0 0,0-1,0 1,1 0,-1-1,0 1,1 0,-1-1,0 1,1 0,-1-1,1 1,-1 0,1-1,-1 1,2 0,100 85,-40-25,-46-44</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4.77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195 6,'0'0,"0"-1,0 1,0 0,0 0,0 0,0-1,0 1,0 0,-1 0,1 0,0-1,0 1,0 0,0 0,0 0,0-1,0 1,0 0,-1 0,1 0,0 0,0-1,0 1,0 0,-1 0,1 0,0 0,0 0,0 0,-1 0,1-1,0 1,0 0,0 0,-1 0,-10 2,-8 9,11-2,-1 1,2 0,0 1,0 0,-8 18,0-1,-14 19,15-25,-16 32,26-46,1-1,1 1,-1 0,1 0,0 0,1 0,0 0,0 14,1-20,1 0,0 0,-1 0,1 0,0 0,0 0,0 0,0 0,0 0,0 0,1 0,-1 0,0-1,1 1,0-1,-1 1,1-1,0 0,0 0,0 1,0-1,0 0,3 1,5 1,-1 1,1-1,17 2,-4-1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6.1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1,'8'0,"7"2,6 6,2 2,0 4,1-1,1-1,-1-4,-2-1,-2 2,-2-2,-4-1</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7.01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0,'0'3,"0"0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8.1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120 0,'-1'6,"1"-1,-2 0,1 0,0 0,-1 0,0 0,-4 7,-3 10,-29 126,12-37,15-78,7-19,-1 1,2 0,-1-1,-1 27,6 32,-1-56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39.1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62 31,'2'-2,"1"0,-1 0,1 0,-1 1,1-1,0 1,0-1,-1 1,5-1,28-5,-34 6,3 1,4-2,1 1,0-1,-1 2,1 0,9 0,-17 0,1 0,-1 1,1-1,-1 0,1 1,-1-1,0 1,1-1,-1 1,1-1,-1 1,0 0,0 0,0 0,1 0,-1 0,0 0,0 0,0 0,0 0,0 0,-1 1,1-1,0 0,-1 1,1-1,-1 0,1 1,-1-1,1 1,-1-1,0 1,0-1,0 1,0-1,0 1,0 1,-1 1,1 0,-1 0,0 0,0 0,-1 0,1 0,-1-1,0 1,0-1,0 1,0-1,-1 0,1 0,-1 0,0 0,-4 3,-6 5,-1-1,-25 14,-2 1,-35 28,75-53,1 1,0-1,-1 0,1 1,-1-1,1 0,-1 0,1 1,0-1,-1 1,1-1,0 0,-1 1,1-1,0 1,-1-1,1 1,0-1,0 1,0-1,0 1,-1-1,1 1,0-1,0 1,0-1,0 1,0 0,0-1,0 1,1-1,-1 1,0-1,0 1,0-1,0 1,1-1,-1 1,0-1,0 0,1 1,-1-1,0 1,1-1,-1 1,0-1,1 0,-1 1,1-1,-1 0,1 0,0 1,4 2,1-1,-1 0,1 0,6 2,0-1,-1 3,0 0,0 0,0 1,-1 1,0 0,-1 0,0 1,0 0,0 0,-1 1,8 14,-12-17,-1-1,0 1,0 0,-1 0,0 0,0 0,-1 1,0-1,0 12,-1 6,-4 35,4-54,-1-3,1-1,0 1,-1-1,1 0,-1 1,0-1,0 0,0 0,0 0,0 1,-1-1,1 0,0-1,-1 1,-3 3,2-2,0-1,0 0,-1 0,1 0,0-1,-1 1,1-1,-1 0,-5 1,-6 1,-1-2,0 0,-31-2,29 0,0 1</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0:59.5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35,'13'19,"-12"-17,0 1,1-1,0 1,-1-1,1 0,0 0,2 2,0-1,1 0,-1 0,1-1,-1 0,1 0,0 0,0-1,0 1,0-1,0 0,0-1,0 1,0-1,8 0,-11 0,0 0,1-1,-1 1,0 0,1-1,-1 1,0-1,0 0,0 0,1 0,-1 0,0 0,0 0,0-1,-1 1,1 0,0-1,0 0,-1 1,1-1,-1 0,0 0,1 0,-1 0,0 0,0 0,0 0,0-1,-1 1,1 0,0 0,-1-4,0 4,0 0,0 0,0 0,-1 1,1-1,-1 0,1 0,-1 0,0 0,1 1,-1-1,0 0,0 1,0-1,-1 1,1-1,0 1,-1 0,1-1,0 1,-1 0,0 0,1 0,-1 0,0 0,1 0,-1 0,0 1,0-1,-2 0,1 0,0 1,1-1,-1 1,0-1,1 1,-1 0,0 0,0 0,1 0,-1 0,0 1,0-1,1 1,-1 0,0 0,1 0,-1 0,1 0,0 0,-5 4,4-2,0 1,0 0,1 0,0 0,0 0,0 0,0 1,1-1,-1 1,1-1,0 1,0-1,1 1,-1 5,1 11,3 36,-2-46,0-4,0-1,0 1,1 0,0-1,0 1,7 11,0-1</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4:01:01.233"/>
    </inkml:context>
    <inkml:brush xml:id="br0">
      <inkml:brushProperty name="width" value="0.05" units="cm"/>
      <inkml:brushProperty name="height" value="0.05" units="cm"/>
      <inkml:brushProperty name="color" value="#66CC00"/>
      <inkml:brushProperty name="ignorePressure" value="1"/>
    </inkml:brush>
  </inkml:definitions>
  <inkml:trace contextRef="#ctx0" brushRef="#br0">70 1,'0'2,"0"0,-1 0,1 0,-1 0,0 0,0 0,-1 3,-3 5,-30 83,32-85,-2 2,1-1,0 1,-3 14,7-24,0 0,0 0,0 0,0 0,0 0,0 0,-1 1,1-1,0 0,0 0,0 0,0 0,0 0,0 0,0 0,0 0,0 0,0 0,0 0,0 1,0-1,0 0,1 0,-1 0,0 0,0 0,0 0,0 0,0 0,0 0,0 0,0 0,0 0,0 1,0-1,0 0,0 0,0 0,0 0,0 0,1 0,-1 0,0 0,0 0,0 0,0 0,0 0,0 0,0 0,0 0,0 0,0 0,0 0,1 0,-1 0,6-4,6-6,13-20,-21 24,1-1,0 1,0 1,1-1,-1 1,1-1,1 2,-1-1,1 1,-1 0,10-4,-11 6,2-1,0 0,1 1,-1 0,14-2,-19 4,-1 0,1 0,-1 0,1 0,-1 0,1 0,-1 1,1-1,-1 0,0 1,1-1,-1 1,1-1,-1 1,0 0,0 0,1-1,-1 1,0 0,0 0,0 0,0 0,0 0,0 1,0-1,-1 0,1 0,0 1,0-1,-1 0,1 3,1 5,0 1,-1 0,0 0,-1-1,0 1,-2 13,1 0,1-4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46.153"/>
    </inkml:context>
    <inkml:brush xml:id="br0">
      <inkml:brushProperty name="width" value="0.05" units="cm"/>
      <inkml:brushProperty name="height" value="0.05" units="cm"/>
      <inkml:brushProperty name="color" value="#66CC00"/>
      <inkml:brushProperty name="ignorePressure" value="1"/>
    </inkml:brush>
  </inkml:definitions>
  <inkml:trace contextRef="#ctx0" brushRef="#br0">348 1,'-9'0,"1"1,-1 0,1 1,0 0,0 0,-10 4,-48 25,43-20,9-4,0-1,-1 0,0-1,-20 4,27-8,-1 2,1-1,1 1,-1 0,0 1,1-1,0 2,-11 6,0 3</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54.2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81,'0'-8,"3"-1,5-4,7 2,4 3,0-1,0 2,4 2,1 2,1 1,-1 1,0 1,2 1,-2-3,-7-1,-9 7,-6 4</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55.21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99,'13'-1,"0"-1,23-4,-13 1,98-11,-112 13,0 0,0 0,0-1,15-8,-1 1,27-15,-36 20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57.77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 0,'-1'102,"2"110,-1-209,0 0,1-1,-1 1,1 0,-1-1,1 1,0 0,0-1,0 1,3 4,-3-6,0 0,0 0,0 0,0 0,0-1,0 1,0 0,0 0,0-1,0 1,1-1,-1 1,0-1,0 1,0-1,1 0,-1 0,0 1,1-1,-1 0,0 0,0 0,1 0,-1-1,0 1,2-1,4-1,0-1,0 1,0-2,0 1,-1-1,0 0,11-9,-10 7,1 0,-1 1,1 0,0 1,15-7,-6 8,-1 0,1 1,0 0,0 2,0 0,18 2,6 0,-37-2,-1 0,1 1,0-1,-1 1,1 0,-1 0,1 0,-1 0,1 0,-1 1,0 0,0 0,6 3,-8-3,1 0,-1-1,1 1,-1 0,0 0,1 0,-1 0,0 0,0 0,0 0,-1 0,1 1,0-1,-1 0,0 0,1 1,-1-1,0 0,0 1,0-1,-1 0,1 0,-1 5,-3 1,1 0,-1 1,0-1,-1 0,0-1,0 1,-1-1,-9 10,-3 4,6-6,-1 0,-16 15,22-24,0-1,0 0,0 0,0-1,-1 0,1 0,-13 4,4-2,1 0,-16 10,15-7,-21 8,15-10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7:58.9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1 130,'0'-2,"1"1,-1-1,1 0,0 0,0 1,0-1,0 1,0-1,0 1,0-1,1 1,-1 0,1-1,-1 1,0 0,3-1,-1 0,4-3,0 0,0 1,1 0,-1 1,1-1,9-2,52-10,-47 11,0 1,-1 1,35 1,-18 0,-30 1,0 0,0-1,-1 0,1-1,0 0,8-4,22-8,-20 10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09.965"/>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0 140,'0'-7,"0"0,1 0,-1 0,2 0,-1 0,1 0,3-8,-4 12,1-1,0 1,0-1,0 1,1 0,-1 0,1 0,-1 0,1 1,0-1,0 1,1 0,-1-1,6-1,-1 0,0 1,0 1,0 0,1 0,13-1,18-4,-33 5,1 0,-1 1,0 0,1 0,0 1,-1 0,1 0,-1 1,9 1,-12-1,-1 0,1 0,-1 0,1 1,-1-1,0 1,0 0,0 0,0 0,0 0,0 1,0-1,-1 1,1 0,-1 0,0 0,0 0,0 0,0 0,2 7,-2-6,0 0,-1 0,0 0,0 0,0 0,0 1,-1-1,0 0,0 0,0 1,0-1,-1 5,0-7,0 1,0 0,0 0,0-1,-1 1,1-1,-1 1,0-1,0 0,1 0,-1 1,-1-1,1-1,0 1,0 0,-1 0,1-1,-5 2,-13 8,1 1,0 1,-26 22,-19 10,64-45,0 0,-1 0,1 0,0 0,-1 1,1-1,0 0,0 0,-1 1,1-1,0 0,0 0,-1 1,1-1,0 0,0 0,0 1,0-1,-1 0,1 1,0-1,0 0,0 1,0-1,0 0,0 1,0-1,0 1,9 3,23-1,-23-3,17 3,1 2,-1 1,0 1,33 14,-55-19,1 1,-1-1,0 0,0 1,0 0,6 5,5 8</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17.80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93,'3'-6,"1"1,0-1,0 1,1 0,0 0,0 0,0 1,0-1,1 1,-1 1,1-1,11-4,-6 3,1 0,0 1,-1 1,1 0,1 1,13-2,-21 4,4-1,1 1,-1-1,1 2,-1-1,11 3,-18-2,0-1,0 1,0-1,0 1,0 0,0 0,0 0,0 0,0 1,-1-1,1 0,0 1,-1-1,1 1,-1-1,0 1,1 0,-1 0,0-1,0 1,0 0,0 0,0 0,-1 0,1 0,-1 0,1 1,-1 1,2 6,-1 0,-1-1,1 1,-2 0,1 0,-2-1,1 1,-1-1,0 1,-1-1,0 0,-1 0,0 0,0 0,-1-1,0 1,0-1,-1 0,-7 7,5-7,1-1,-1 0,-1-1,1 0,-1 0,-17 8,12-9,0 0,0-1,0 0,-18 2,29-6,-13 4,12-1,9 2,6 0,0 0,0-1,0-1,1 1,0-2,14 2,-11-2,0 1,1 1,16 6,55 30,-76-34,1 1,-2 1,1-1,-1 2,12 12,-1 3,-2-2</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1:24.2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75,'489'0,"-483"-1,-1 0,1 0,-1 0,1 0,-1-1,0 0,1 0,-1 0,5-4,-3 2,1 1,15-6,4 4,0 1,0 1,0 2,31 1,29-1,352-10,-349 4,-8 0,348 6,-226 2,-154-1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1:26.48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54,'388'-8,"-111"1,-257 7,0 0,-1-1,22-3,35-8,110-2,82 15,-109 0,545-1,-686 0,30-6,-27 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5:30.9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91,'280'0,"-262"-1,0-1,0-1,0 0,24-10,-23 8,0-1,0 2,36-3,16 7,-38 1,1-2,48-7,-43 3,1 2,71 4,-42 0,-55-1,0-2,0 0,0 0,14-5,14-3,0 4,1 3,83 3,-45 2,172-2,-241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5:37.8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48,'0'-1,"1"1,-1-1,0 0,0 0,1 1,-1-1,0 1,1-1,-1 0,0 1,1-1,-1 1,1-1,-1 1,1-1,-1 1,1-1,0 1,-1 0,1-1,0 1,0-1,18-6,-16 6,22-6,1 1,0 1,0 1,28 0,110 4,-74 2,942-2,-1014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51.4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255 14,'0'0,"0"-1,0 1,0-1,0 1,1-1,-1 1,0-1,1 1,-1-1,0 1,1-1,-1 1,0 0,1-1,-1 1,1 0,-1-1,1 1,-1 0,1-1,-1 1,1 0,-1 0,1 0,-1 0,1-1,-1 1,2 0,17-2,-16 1,7 1,-1 0,1 0,-1 1,0 0,1 1,-1 0,0 1,0-1,0 2,0-1,0 1,-1 1,1-1,-1 2,-1-1,1 1,-1 0,9 9,11 9,-15-13,-1-1,17 21,-25-27,0 0,0 1,-1-1,1 1,-1 0,0-1,0 1,-1 0,1 0,-1 1,1 9,-3 68,0-47,1-29,-1 1,-1 0,1-1,-1 0,0 1,-1-1,0 0,0 0,-8 12,3-7,0 0,-1-1,0-1,-16 15,20-21,0 0,0 0,-1-1,0 0,1 0,-1-1,0 1,0-1,0-1,-1 1,1-1,-9 1,-9-1,0 0,-24-4,11 1,13 2,13 0,0 0,-19-3,26 2,1 1,0-1,-1 0,1-1,0 1,0 0,0-1,0 0,1 0,-1 0,0 0,1 0,-4-3,-15-19,1-1,-33-53,46 66,1-1,0 0,1 0,0-1,1 1,0-1,1 0,1 0,-1-16,3 23,0-1,0 1,1 0,0 0,0 0,0 0,4-8,-3 11,0 0,0-1,0 1,1 1,0-1,-1 0,1 1,1-1,-1 1,0 0,9-6,-4 4,1 0,0 1,1 0,-1 0,1 1,0 0,0 0,15-1,9 1,40 0,-15 4,-41-1</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5:46.35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2,'90'-1,"98"2,-175 0,-1 0,0 1,0 1,0 0,0 0,0 1,18 9,-8-4,1 0,0-2,0-1,1-1,40 3,-53-6,0 1,-1 0,21 8,-20-6,1-1,0-1,12 3,29 0,1-3,62-5,-26 1,595 1,-636 3,-28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5:48.7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33,'643'0,"-620"-2,0 0,39-9,-35 5,33-3,179 7,-122 4,-67-2,-38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12.30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1 106,'0'-1,"1"-1,-1 1,0-1,1 1,-1 0,1-1,0 1,-1 0,1 0,0-1,0 1,0 0,0 0,0 0,0 0,0 0,0 0,0 0,0 1,1-1,-1 0,0 1,1-1,1 0,6-2,0 0,14-3,-19 5,30-4,0 1,37 0,-45 4,-1-1,1-2,-1 0,0-2,26-7,-34 5,0 2,1 0,0 1,0 1,0 1,29-1,659 5,-684-2</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14.60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29,'1'0,"-1"1,0-1,0 1,0-1,1 0,-1 1,0-1,1 1,-1-1,0 0,1 1,-1-1,0 0,1 1,-1-1,1 0,-1 0,0 1,1-1,-1 0,1 0,-1 0,1 0,0 1,14 2,-13-3,33 4,1-2,50-3,-28 0,-8 1,-15 1,39-4,-61 1,-1-1,18-5,-19 4,1 1,0 0,13-1,190 1,-118 5,-16-1,103-2,-165-1,21-4,-21 2,-6 2</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32.929"/>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2925 1270,'0'0,"1"0,-1 0,1 0,-1 0,0 0,1 0,-1 0,1 0,-1 0,0 1,1-1,-1 0,0 0,1 0,-1 0,0 1,1-1,-1 0,0 0,1 1,-1-1,0 0,0 1,1-1,-1 0,0 1,0-1,0 0,1 1,-1-1,0 1,0-1,0 0,0 1,0-1,0 1,0-1,0 0,0 1,0-1,0 1,0-1,0 0,0 1,0-1,0 1,-1-1,1 0,0 1,-1 2,0-1,0 0,0 0,0 1,-1-1,1 0,-3 3,-3 1,0 0,-1-1,1 0,-1 0,-14 6,12-7,0 1,1 1,-17 12,17-10,0 0,-1-1,0 0,0 0,0-1,-18 7,-31 13,-77 43,98-51,-1-1,0-2,-61 14,53-19,0-2,-1-2,-65-1,-31 4,-267 16,321-25,-98-5,150 2,0-2,-71-18,-10-17,98 31,0-1,1 0,-29-22,39 25,1-1,0-1,1 0,-1 0,-7-13,-32-55,26 39,-20-38,-17-26,23 48,8 9,-59-69,64 86,-28-45,17 23,23 31,0 0,2-1,0 0,-9-32,8 22,-16-30,-5-10,-32-107,55 153,-26-56,24 58,1 0,0-1,-8-35,14 43,0 0,-2 0,1 0,-13-24,8 23</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35.280"/>
    </inkml:context>
    <inkml:brush xml:id="br0">
      <inkml:brushProperty name="width" value="0.05" units="cm"/>
      <inkml:brushProperty name="height" value="0.05" units="cm"/>
      <inkml:brushProperty name="color" value="#66CC00"/>
      <inkml:brushProperty name="ignorePressure" value="1"/>
    </inkml:brush>
  </inkml:definitions>
  <inkml:trace contextRef="#ctx0" brushRef="#br0">67 0,'-5'0,"-4"0,-1 5,2 4,-1 8,2 4,1 0,3 0,1 4,-2-1,1-3</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36.20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16,'2'-2,"4"-2,6 1,3 1,4 0,1 1,0 0,-1 1,-1 0,-1 0,-2 0,3 8,-2 2</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52.04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198 14,'0'-8,"0"3,-2 5,-7 4,-3 5,-2 2,-5 11,-6 3,-1 2,1 0,5-3,1-2,3-3,5-5</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6:54.41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318 72,'-6'1,"1"0,-1 1,0 0,0 0,1 0,-1 0,1 1,-1 0,-7 6,-8 3,-12 4,19-10,0 1,0 1,-14 10,24-15,0 0,0 1,1 0,-1-1,1 1,0 0,0 1,0-1,0 0,1 1,0 0,0-1,-2 10,2-7,0 1,1 1,0-1,0 0,1 0,0 0,0 0,1 0,0 1,1-1,0 0,0-1,0 1,1 0,7 13,10 11,0-2,2 0,1-1,48 45,-64-68,0-1,0 0,0 0,1 0,0-1,0-1,0 1,1-1,-1 0,1-1,15 3,6-2,-1-2,36-1,-49-1,-8 1,-1 0,0-1,1 0,-1-1,0 1,0-1,0-1,0 1,0-1,0-1,-1 1,11-8,3-2,28-12,-35 19,-1 0,-1 0,1-1,-1 0,0-1,-1-1,17-16,-23 21,-1-1,0 0,-1 0,1 0,-1 0,0 0,0-1,-1 1,1-1,-1 1,0-10,0-6,-4-39,1 16,2 36,-1 1,1-1,-1 0,-1 1,1-1,-5-11,4 15,0 0,0 0,0 1,-1-1,0 0,1 1,-1 0,-1-1,1 1,0 0,-1 1,-5-5,-4 0,-1 1,1 0,-29-8,11 4,-27-11,-1 4,-73-13,80 22,-251-36,267 40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6:46.785"/>
    </inkml:context>
    <inkml:brush xml:id="br0">
      <inkml:brushProperty name="width" value="0.05" units="cm"/>
      <inkml:brushProperty name="height" value="0.05" units="cm"/>
      <inkml:brushProperty name="color" value="#66CC00"/>
      <inkml:brushProperty name="ignorePressure" value="1"/>
    </inkml:brush>
  </inkml:definitions>
  <inkml:trace contextRef="#ctx0" brushRef="#br0">7 68,'-2'0,"-2"-3,4-2,3-2,9 1,5 1,3 2,-1-1,0 0,1-4,0-1,-1 1,-4 2</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53.8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1 111,'0'5,"0"0,0 1,0 0,1 0,1 10,-1-14,0-1,-1 1,1 0,0 0,0-1,0 1,0-1,0 1,0-1,1 1,-1-1,0 0,1 0,-1 0,1 1,-1-1,1-1,0 1,2 1,-4-2,85 32,-73-28,0-1,0 0,1-1,-1-1,17 1,-26-2,-1 0,0-1,0 1,0-1,-1 1,1-1,0 1,0-1,0 0,0 0,0 0,-1 0,1 0,0 0,-1-1,1 1,-1 0,0-1,1 0,-1 1,0-1,0 0,0 1,0-1,0 0,0 0,-1 0,1 0,0 0,0-3,0-6,1-1,-1 1,-1-1,-1-14,1 15,0-5,0 8,0-1,0 0,-4-16,4 23,-1 0,1 0,-1 1,0-1,1 0,-1 1,0-1,0 1,0-1,0 1,0-1,0 1,-1-1,1 1,0 0,-1 0,1 0,-1 0,1 0,-1 0,1 0,-1 0,0 1,-2-2,-10 0,1 1,-1 0,1 1,-1 0,0 1,1 0,-1 1,1 1,-24 8,32-10,0 2,0-1,0 1,-7 4,-1 3</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6:48.3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10,'8'0,"7"0,3 0,7 0,1 0,-1 0,-2-3,-3 0,-4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11.949"/>
    </inkml:context>
    <inkml:brush xml:id="br0">
      <inkml:brushProperty name="width" value="0.05" units="cm"/>
      <inkml:brushProperty name="height" value="0.05" units="cm"/>
      <inkml:brushProperty name="color" value="#66CC00"/>
      <inkml:brushProperty name="ignorePressure" value="1"/>
    </inkml:brush>
  </inkml:definitions>
  <inkml:trace contextRef="#ctx0" brushRef="#br0">389 0,'-6'1,"1"1,-1-1,0 1,0 0,1 0,-1 1,1-1,-10 8,5-5,-86 48,85-47,1 1,0 1,-15 13,-13 11,-6-3,-25 19,68-47,0 0,-1 0,1 0,0 0,0 0,0 0,0 1,0-1,0 0,0 1,0-1,1 0,-1 1,0-1,0 3,2 3</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13.51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176 0,'-5'0,"0"1,0-1,0 1,-1-1,1 1,0 1,0-1,0 1,0 0,0 0,1 0,-1 1,1 0,-5 3,2 0,1 0,0 1,0 0,1 0,0 0,0 1,-6 12,-8 10,15-24,-1 1,1-1,0 1,1 0,-4 9,7-16,0 1,0-1,0 1,0 0,0-1,0 1,0-1,0 1,0-1,0 1,0-1,0 1,1-1,-1 1,0-1,0 1,0-1,1 1,-1-1,0 0,1 1,-1-1,0 1,1-1,-1 0,0 1,1-1,-1 0,1 1,-1-1,1 0,-1 0,1 1,-1-1,1 0,-1 0,1 0,-1 0,1 0,-1 0,1 0,26 1,-22-1,173-16,-150 12</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14.7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119 1,'-1'5,"0"1,0 0,0-1,-1 0,0 1,0-1,-5 9,-3 8,-19 46,20-49,1 0,0 0,1 1,1 0,-6 41,9-28,-7 128,11-65,-1-82</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5:57.00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17,'0'0,"0"-1,0 0,0 1,1-1,-1 1,0-1,0 1,1-1,-1 1,1 0,-1-1,0 1,1-1,-1 1,1 0,-1-1,1 1,-1 0,1-1,-1 1,1 0,-1 0,1 0,-1-1,1 1,-1 0,2 0,18-3,-17 3,35-2,-1 1,1 1,-1 3,0 1,42 10,-45-8,-1-2,35 1,8 0,205 2,-177-9,280 2,-365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5:58.875"/>
    </inkml:context>
    <inkml:brush xml:id="br0">
      <inkml:brushProperty name="width" value="0.05" units="cm"/>
      <inkml:brushProperty name="height" value="0.05" units="cm"/>
      <inkml:brushProperty name="color" value="#66CC00"/>
      <inkml:brushProperty name="ignorePressure" value="1"/>
    </inkml:brush>
  </inkml:definitions>
  <inkml:trace contextRef="#ctx0" brushRef="#br0">7 104,'0'0,"0"0,-1 0,1 0,0 0,0 0,-1 0,1 0,0 0,0 0,-1 0,1 0,0 0,0 0,-1 0,1-1,0 1,0 0,0 0,0 0,-1 0,1-1,0 1,0 0,0 0,0 0,-1-1,1 1,0 0,0 0,0 0,0-1,0 1,0 0,0 0,0-1,0 1,0 0,0 0,0-1,0 1,0 0,0 0,0-1,0 1,0 0,0 0,0 0,0-1,0 1,1 0,-1 0,0-1,8-11,-5 10,1 0,0 0,0 0,0 0,0 0,0 1,0-1,8 0,37-3,-40 4,121 1,6-1,-62-5,46-2,109 8,-207-1,0-2,0 0,25-8,6 0,25-1,-49 9</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03.1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2967 0,'-11'11,"0"-1,-2 0,1-1,-25 14,-181 77,177-84,-123 42,122-44,1 2,1 1,-74 45,18-14,60-32,-47 30,16-3,-2-3,-83 34,121-60,0 2,2 1,-31 21,37-19,14-11,-2-1,-12 9,-162 79,162-82,-1-1,1-2,-2 0,0-1,-35 7,-151 15,112-19,-116 30,-160 44,321-80,1-2,-58-4,92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05.451"/>
    </inkml:context>
    <inkml:brush xml:id="br0">
      <inkml:brushProperty name="width" value="0.05" units="cm"/>
      <inkml:brushProperty name="height" value="0.05" units="cm"/>
      <inkml:brushProperty name="color" value="#66CC00"/>
      <inkml:brushProperty name="ignorePressure" value="1"/>
    </inkml:brush>
  </inkml:definitions>
  <inkml:trace contextRef="#ctx0" brushRef="#br0">121 1,'-2'1,"0"1,-1-1,1 1,0 0,0 0,0 0,0 0,0 0,0 0,1 0,-3 4,-12 30,-1 1,10-24,-27 44,31-49,0-1,0 1,0 0,1 1,0-1,0 9,-1 30,5 52,0-19,-2 118,1-186,0 0,1 0,0 0,1 0,0 0,8 16,34 66,-31-72,1 0,0-1,1 0,2-1,28 26,-41-42,0 0,0-1,0 0,11 6,0-3</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06.88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34,'0'-2,"0"1,1 0,-1 0,0 0,1-1,-1 1,1 0,-1 0,1 0,-1 0,1 0,0 0,-1 0,1 0,0 0,0 0,0 0,0 1,0-1,0 0,0 0,0 1,0-1,0 1,0-1,1 1,-1 0,0-1,2 1,5-2,0 1,0 0,11 0,-12 1,8-1,-4 0,-1 0,1 1,-1 1,0 0,18 3,-26-3,-1 0,1 0,0 0,-1 0,1 0,-1 0,1 0,-1 1,0-1,1 0,-1 1,0-1,0 1,0 0,0-1,0 1,-1 0,1 0,0-1,-1 1,1 0,-1 0,0 0,1 0,-1 2,0 7,0 0,0 0,-2 12,2-22,-3 11,0 1,0-1,-1 1,-1-1,0-1,0 1,-14 20,18-31,-2 4,0 0,1-1,-1 1,1 1,0-1,-2 6,4-10,0 0,-1 1,1-1,0 0,0 0,0 0,1 0,-1 0,0 0,0 0,1 1,-1-1,0 0,1 0,-1 0,1 0,-1 0,1 0,0-1,-1 1,1 0,0 0,0 0,0-1,0 1,-1 0,1-1,0 1,0 0,0-1,0 1,0-1,0 0,1 1,-1-1,0 0,2 0,27 5,1-1,0-2,59-2,-53-1,33-1,-55 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09.313"/>
    </inkml:context>
    <inkml:brush xml:id="br0">
      <inkml:brushProperty name="width" value="0.05" units="cm"/>
      <inkml:brushProperty name="height" value="0.05" units="cm"/>
      <inkml:brushProperty name="color" value="#66CC00"/>
      <inkml:brushProperty name="ignorePressure" value="1"/>
    </inkml:brush>
  </inkml:definitions>
  <inkml:trace contextRef="#ctx0" brushRef="#br0">405 10,'-63'-1,"14"0,-58 6,95-3,1 1,0 1,1-1,-1 2,1-1,-1 2,2-1,-1 1,0 1,1 0,1 0,-1 1,-12 15,17-18,0 1,0-1,1 1,0 0,0 1,0-1,1 0,0 1,0 0,1-1,0 1,0 0,1 0,0 11,0-10,1-1,0 1,0-1,1 1,0-1,0 0,1 0,0 0,0 0,1-1,-1 1,1-1,6 7,7 5,0-1,1-1,1 0,1-2,0 0,0-1,1-1,1-1,24 8,-27-12,1 0,0-2,0 0,30 2,-6-4,45-3,-80 0,35-2,64-9,-78 6,-7 2,1-2,-1-1,24-8,-40 10,0 1,0-2,-1 1,1-1,-1 0,0 0,0 0,0-1,-1 0,0 0,7-12,-6 8,0 0,-1 0,-1 0,1 0,-2-1,1 0,2-20,-3 2,-2-39,-2 65,1 1,0-1,-1 0,1 1,-1 0,0-1,0 1,0-1,0 1,0 0,-1 0,1 0,-1 0,1 0,-1 0,0 0,-3-3,-4-1,0-1,-19-9,16 9,-7-3,0 0,-1 2,0 0,0 1,0 1,-1 1,0 1,-37-3,30 4,0 0,0-2,-42-12,50 11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56.50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1,'0'2,"0"12,0 5,0 2,0 6,0-1,0-1,0-3,0-5</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6:37.145"/>
    </inkml:context>
    <inkml:brush xml:id="br0">
      <inkml:brushProperty name="width" value="0.05" units="cm"/>
      <inkml:brushProperty name="height" value="0.05" units="cm"/>
      <inkml:brushProperty name="color" value="#66CC00"/>
      <inkml:brushProperty name="ignorePressure" value="1"/>
    </inkml:brush>
  </inkml:definitions>
  <inkml:trace contextRef="#ctx0" brushRef="#br0">3 24,'-3'0,"7"0,8 0,4-3,5 0,1 0,-1-2,-1 0,-4 1</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6:38.42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1,'0'5,"2"2,7-1,3-1,3-1,1-2,3 0,1-2,-1 0,-1 0,2 0,4-1,2 1,-3 0,-1 0,-2 0,2 0,-1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8:58.261"/>
    </inkml:context>
    <inkml:brush xml:id="br0">
      <inkml:brushProperty name="width" value="0.05" units="cm"/>
      <inkml:brushProperty name="height" value="0.05" units="cm"/>
      <inkml:brushProperty name="color" value="#66CC00"/>
      <inkml:brushProperty name="ignorePressure" value="1"/>
    </inkml:brush>
  </inkml:definitions>
  <inkml:trace contextRef="#ctx0" brushRef="#br0">410 0,'-3'0,"0"0,1 1,-1-1,0 1,1 0,-1 0,0 0,1 0,-1 0,1 0,0 0,-1 1,-2 2,-2 2,-1 1,-8 10,-5 5,0-5,-41 25,0 0,-7 1,49-31,1 0,-30 23,33-20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00.2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165 0,'-2'0,"1"1,0-1,0 0,-1 1,1-1,0 1,0-1,-1 1,1 0,0-1,0 1,0 0,0 0,0 0,0 0,0 0,0 0,-1 1,-14 25,10-16,-74 138,75-141,-18 33,21-37,0 0,0 0,1 0,0 0,0 1,0-1,0 0,0 5,1-8,0 0,0 0,0 0,1 0,-1 1,0-1,0 0,0 0,1 0,-1 0,1 0,-1 0,1 0,-1 0,1 0,-1 0,1-1,0 1,0 0,-1 0,1-1,0 1,0 0,0-1,0 1,0 0,0-1,0 0,0 1,0-1,0 1,0-1,0 0,0 0,0 0,2 0,3 1,1-2,-1 1,1-1,12-3,-8 2,32-5,75-3,-100 10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09:01.464"/>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0,'0'13,"2"-1,0 0,3 13,3 11,-2 5,4 18,1 65,-10-99,1-1,1 1,1 0,12 36,-9-40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13.225"/>
    </inkml:context>
    <inkml:brush xml:id="br0">
      <inkml:brushProperty name="width" value="0.05" units="cm"/>
      <inkml:brushProperty name="height" value="0.05" units="cm"/>
      <inkml:brushProperty name="color" value="#66CC00"/>
      <inkml:brushProperty name="ignorePressure" value="1"/>
    </inkml:brush>
  </inkml:definitions>
  <inkml:trace contextRef="#ctx0" brushRef="#br0">16 564,'-1'0,"0"-1,0 0,1 0,-1 0,0 1,1-1,-1 0,1 0,-1 0,1 0,0 0,-1 0,1 0,0 0,0 0,-1 0,1 0,0-1,0 0,-3-15,1 1,1-1,1 1,0-1,1 1,0-1,8-31,-7 42,1-1,-1 1,1 0,0-1,0 1,1 0,0 1,0-1,8-8,3 0,32-23,1-2,73-71,-112 103,-1 0,2 0,-1 1,1 1,15-8,16-8,-31 15,-1 0,1 1,0 0,0 1,0 0,0 0,1 1,0 1,-1 0,15-1,198 3,-94 2,-98-1,-1 1,1 1,-1 2,1 1,30 11,-20-6,0-3,78 7,18 3,-84-9,55 14,-77-15,38 14,-60-19,-1 1,1 0,-1 0,0 1,12 10,8 9,54 43,-70-60,0 0,15 5,13 8,66 50,-91-58,0 0,-1 1,0 1,18 24,-24-28,1-1,0 0,0 0,1-1,0 0,1 0,20 10,-16-9,-1 0,-2 1,1 1,-1 0,0 0,10 16,2-2,-13-14,1-1,1 0,0-2,0 1,1-1,22 9,25 15,166 117,-176-109,59 58,-97-85</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15.91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3,'40'-1,"-23"0,1 0,0 2,29 4,-45-5,0 1,0-1,0 1,0 0,0 0,0 0,0 0,0 0,-1 0,1 0,0 0,-1 1,1-1,-1 1,1-1,-1 1,0 0,0 0,0-1,0 1,0 0,0 0,0 0,-1 0,1 0,0 0,-1 0,0 0,0 0,1 3,-1-2,0 1,-1-1,1 0,-1 0,1 1,-1-1,0 0,0 0,-1 0,1 0,0 0,-1 0,0 0,0 0,0-1,0 1,0-1,-4 4,-15 8,17-12,1 0,-1 1,1-1,0 1,-6 5,8-6,0-1,0 1,0-1,0 1,0 0,1 0,-1-1,0 1,1 0,0 0,-1 0,1 0,0-1,0 1,0 0,0 0,1 2,-1-1,1 0,0 0,-1 0,1-1,0 1,1 0,-1-1,0 1,1-1,-1 1,1-1,0 0,2 3,4 2,-1-1,14 9,10 8,41 49,-62-63,0 0,-1 1,0 0,0 0,-1 1,8 13,-15-22,1 1,-1-1,0 1,0 0,0-1,0 1,0 0,-1 0,1 0,-1-1,0 1,1 0,-1 0,-1 0,1 0,0 0,-1-1,1 1,-1 0,0 0,0-1,0 1,0 0,-1-1,1 1,-1-1,1 0,-1 1,0-1,0 0,0 0,0 0,0 0,-5 2,3-1,-1 0,1-1,-1 0,0 0,0 0,0-1,0 1,0-1,0 0,-8 0,-7 0,-28-3,20 0,-49 0,63 2</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7:25.062"/>
    </inkml:context>
    <inkml:brush xml:id="br0">
      <inkml:brushProperty name="width" value="0.05" units="cm"/>
      <inkml:brushProperty name="height" value="0.05" units="cm"/>
      <inkml:brushProperty name="color" value="#66CC00"/>
      <inkml:brushProperty name="ignorePressure" value="1"/>
    </inkml:brush>
  </inkml:definitions>
  <inkml:trace contextRef="#ctx0" brushRef="#br0">1052 844,'-88'0,"-258"9,324-8,16-1,-1 0,1 1,0-1,-1 1,1 0,0 1,0 0,-9 4,0 2,-1 0,1-1,-1 0,0-1,-1-1,-17 3,27-7,1 0,-1 0,0 0,1-1,-1 0,0-1,0 0,1 0,-1 0,1-1,-1 1,1-2,0 1,-1-1,1 0,0 0,1 0,-8-6,-3-6,1 0,0-1,-14-20,-34-56,56 81,-7-13,2 0,-17-46,18 42,6 12,-7-30,-2-8,6 29,-8-33,13 48,2-1,0 1,0-1,1 0,0 1,2-12,-1 18,0 1,0-1,0 1,0-1,1 1,-1-1,1 1,0 0,0 0,1 0,-1 0,4-3,4-4,0 2,12-9,1 0,9-11,-16 13,2 1,-1 1,33-19,-36 26,-1 1,1 0,19-3,9-3,-8 2,0 0,0 2,1 2,0 1,55 2,93 4,-176-2,-1 0,0 0,0 1,1 0,-1 1,0-1,0 1,0 0,-1 0,1 1,0 0,-1 0,1 0,-1 1,0 0,0 0,-1 0,1 0,-1 1,0 0,0 0,5 8,75 128,-48-76,-9-16,-24-42,1 0,-2 0,1 0,-1 0,0 1,0-1,-1 1,1 9,-3 65,0-47,1-19,0 1,0 0,-1 0,-1 0,-8 29,4-27</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8:05.910"/>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0 171,'1'-4,"0"0,0 0,0 0,1 0,-1 0,1 1,0-1,0 0,5-5,-1-1,2-4,1 1,0-1,1 1,20-20,-27 30,0 0,0 1,1-1,-1 1,0-1,1 1,-1 1,1-1,0 0,0 1,-1-1,1 1,0 0,0 1,0-1,0 1,0 0,0 0,0 0,0 0,0 0,0 1,0 0,7 2,-5 0,0 0,0 0,0 0,-1 1,1 0,8 8,26 33,-17-19,-18-20,1 0,-1 0,-1 1,1-1,-1 1,0 0,-1 1,0-1,0 1,0-1,-1 1,0 0,0 0,-1 0,0 0,-1 15,-1-19,1-1,-1 1,-1-1,1 0,0 1,-1-1,1 0,-1 0,0 0,0 0,0-1,-1 1,-4 4,1-1,-1-1,0 1,0-1,-12 6,8-7,1 0,-1 0,0-1,0-1,-1 0,1 0,0-1,-23-1,5 1,26-1,0 0,0 0,0 0,1 1,-1-1,0 1,1 0,-1 0,0 0,1 0,-1 0,1 0,0 1,-1 0,1-1,-3 3,3-1,1-1,-1 1,0 0,1-1,-1 1,1 0,0 0,0 0,0 0,1 0,-1 0,1 0,-1 1,1 3,-1 3,1 1,0-1,1 1,0-1,1 0,2 11,3-2</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8:07.44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20 113,'0'-3,"0"-2,-2-7,-1-5,-1-3,2 0,-2 0,-1 4</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57.547"/>
    </inkml:context>
    <inkml:brush xml:id="br0">
      <inkml:brushProperty name="width" value="0.05" units="cm"/>
      <inkml:brushProperty name="height" value="0.05" units="cm"/>
      <inkml:brushProperty name="color" value="#66CC00"/>
      <inkml:brushProperty name="ignorePressure" value="1"/>
    </inkml:brush>
  </inkml:definitions>
  <inkml:trace contextRef="#ctx0" brushRef="#br0">7 1,'-2'2,"-2"4,3 1,7 3,5 4,2 4,2 1,2-2,-1-2,0-3,-3-4</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2:18:13.291"/>
    </inkml:context>
    <inkml:brush xml:id="br0">
      <inkml:brushProperty name="width" value="0.05" units="cm"/>
      <inkml:brushProperty name="height" value="0.05" units="cm"/>
      <inkml:brushProperty name="color" value="#66CC00"/>
      <inkml:brushProperty name="ignorePressure" value="1"/>
    </inkml:brush>
  </inkml:definitions>
  <inkml:trace contextRef="#ctx0" brushRef="#br0">889 1582,'0'-1,"0"0,0 0,-1 0,1 0,0 1,0-1,-1 0,1 0,0 0,-1 1,1-1,-1 0,1 0,-1 1,1-1,-1 0,0 1,1-1,-1 1,0-1,1 1,-1-1,0 1,0 0,1-1,-1 1,0 0,0-1,0 1,0 0,1 0,-1 0,0 0,0 0,0 0,-1 0,-5 0,0 0,1 1,-12 2,15-3,-167 37,-4 0,130-29,0-3,-46-1,75-4,-28-1,40 1,0-1,0 0,0 1,0-1,1 0,-1 0,0-1,1 1,-1-1,1 1,-5-5,1 1,0-2,1 1,0-1,0 1,1-1,0-1,-6-13,1-4,-7-30,-6-17,0 21,12 28,0 1,2-1,-11-43,-18-123,32 154,2 0,1-1,4-38,0 13,-2-105,1 154,1 0,1 0,-1 0,2 0,0 0,0 0,1 1,0 0,1 0,14-19,7-6,52-51,-74 81,214-195,-201 187,1 0,0 2,1 1,0 0,29-10,-34 14,19-11,-23 11,0 1,1 0,20-6,-5 5,0 2,0 0,29 0,83 3,-91 3,-36-1,0 1,0 1,0 0,-1 0,1 1,0 0,-1 1,0 1,0 0,0 0,-1 1,1 0,-1 1,-1 0,13 12,135 107,-147-117,-1 1,0 0,0 0,-1 1,0 0,-1 1,0 0,-1 0,-1 0,5 15,1 8,-1 1,7 53,-12-37,-3 0,-3 55,-1-26,3-22,-2 62,0-110,-1 0,0 1,-1-1,0-1,-7 17,-28 50,37-77,-7 15,-1-2,-1 1,-18 19,-41 34,45-44,13-14,-1 0,0 0,0-1,-1-1,0 0,0-1,0-1,-1 0,0 0,0-1,-25 3,32-5,-1 0,0 0,1 1,-1 0,-13 8,-34 27,28-19,17-13,0 1,0 1,1 0,-13 15,13-11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4:26.31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1533 281,'0'-6,"-1"-1,0 1,0-1,-1 1,0 0,0-1,0 1,-1 0,0 0,-5-7,4 6,-1 0,0 1,0-1,-1 1,0 0,0 1,-12-9,7 7,0 1,0 0,-1 1,1 1,-1 0,0 0,-1 1,1 1,-17-2,10 2,-35-9,34 6,-25-2,-22 0,-94-5,132 12,-32-4,47 2,1 0,0-1,0-1,-21-9,22 8,0 0,-1 1,1 0,-1 0,0 2,0-1,0 2,-1 0,1 0,0 1,0 1,-1 0,1 1,-21 6,-3 3,-41 10,70-19,0 0,0 1,0 0,0 0,1 0,-8 5,-41 31,38-26,-25 15,4-6,-72 28,16-16,73-25</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4:30.534"/>
    </inkml:context>
    <inkml:brush xml:id="br0">
      <inkml:brushProperty name="width" value="0.05" units="cm"/>
      <inkml:brushProperty name="height" value="0.05" units="cm"/>
      <inkml:brushProperty name="color" value="#66CC00"/>
      <inkml:brushProperty name="ignorePressure" value="1"/>
    </inkml:brush>
  </inkml:definitions>
  <inkml:trace contextRef="#ctx0" brushRef="#br0">3459 698,'0'-9,"0"-6,-1 0,-3-23,3 32,0 1,-1-1,0 1,0-1,-1 1,1 0,-1 0,0 0,0 0,-5-4,-5-7,-2 1,0 1,0 0,-1 1,-1 0,0 2,-1 0,0 1,-1 0,-25-8,-40-9,-64-25,127 42,-1 2,-1 0,1 1,-1 1,-1 2,-35-4,2 3,-58-12,65 8,-98-5,138 14,-102-3,97 1,-1 0,1-1,0-1,1 0,-19-9,14 5,-1 1,0 0,0 2,0 0,-1 1,-30-2,40 5,-1-1,1 0,0-1,-14-6,-19-4,1 4,0 0,-68-2,85 10,1-1,-1-1,1-1,-29-9,44 10,-16-6,-1 2,0 1,0 1,-33-1,42 4,0 0,-1-2,1 0,-18-6,14 3,-1 1,-26-3,-10 6,-65 4,34 1,52-2,-126 4,136-2,1 2,0 1,0 1,-26 10,-34 10,-23 10,101-31,-1 0,0 2,1-1,0 1,-10 10,-19 14,14-14,-41 22,51-32,1 1,1 1,-1 1,2 0,-1 0,1 1,1 0,-12 17,19-24,-1 1,1 0,1 1,-1-1,1 0,0 1,0-1,0 1,1 0,-1 7,1 6,1 35,1-41,0 5</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4:35.1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5157 1021,'0'-6,"0"1,-1 0,1-1,-1 1,-1 0,1-1,-1 1,0 0,0 0,-1 0,-3-5,1 3,0 0,-1 0,0 0,0 1,0 0,-9-6,-9-4,1 2,-2 1,-32-14,56 27,-55-26,-76-29,68 32,29 9,1 3,-40-9,57 17,-135-31,121 25,7 3,0-1,1-1,-34-17,36 14,0 1,-40-13,-67-21,70 21,41 16,0 0,-24-5,19 5,1 0,-1-1,-35-20,15 8,36 18,-1-1,1 1,-1 1,0-1,-11 0,11 2,0-1,0 0,0-1,0 0,-7-3,-15-6,-1 2,-54-12,3 2,47 11,-40-5,15 4,-111-10,147 16,0 0,-40-13,5 2,22 6,0 2,-71-3,76 8,0-3,1 0,-59-17,-13-3,66 19,24 4,0-1,1 0,-1 0,-18-8,7 0,0 0,0 2,-1 1,1 0,-2 2,-41-4,22 6,1-1,-70-17,61 10,0 2,-80-3,-107 12,108 2,-583-2,705 0,-1 1,1 0,0 0,0 1,0 1,0-1,-12 6,-3 4,-28 17,18-9,-5 5,28-17,0-1,0 0,-21 9,14-8,1 0,-1 1,1 0,-16 14,-57 53,80-67,0 1,0 0,1 1,-12 17,18-21,-1-1,1 1,0 0,1-1,-1 2,1-1,1 0,-1 0,1 0,0 10,5 195,-4-192</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38"/>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0,'0'573,"1"-546,6 32,1 22,-9 235,1-297</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39.271"/>
    </inkml:context>
    <inkml:brush xml:id="br0">
      <inkml:brushProperty name="width" value="0.05" units="cm"/>
      <inkml:brushProperty name="height" value="0.05" units="cm"/>
      <inkml:brushProperty name="color" value="#66CC00"/>
      <inkml:brushProperty name="ignorePressure" value="1"/>
    </inkml:brush>
  </inkml:definitions>
  <inkml:trace contextRef="#ctx0" brushRef="#br0">8 1,'-1'0,"1"0,0 0,0 0,-1 0,1 0,0 0,-1 0,1 0,0 0,0 0,-1 0,1 0,0 0,0 0,-1 0,1 1,0-1,0 0,-1 0,1 0,0 0,0 1,0-1,-1 0,1 0,0 1,0-1,0 0,0 0,-1 1,3 9,12 13,-12-19,34 45,16 29,-45-66,-1 0,-1 0,0 0,0 1,3 15,-5-14,1 0,1 0,0-1,1 1,1-1,0 0,13 17,-20-30,0 1,0-1,0 1,1-1,-1 0,0 1,0-1,1 0,-1 0,0 1,0-1,1 0,-1 0,0 1,1-1,-1 0,0 0,1 0,-1 1,0-1,1 0,-1 0,1 0,-1 0,0 0,1 0,-1 0,1 0,-1 0,0 0,1 0,-1 0,1 0,-1 0,0 0,1 0,-1-1,0 1,1 0,-1 0,0 0,1-1,-1 1,0 0,1 0,-1-1,0 1,1 0,-1-1,7-8</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40.29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236 1,'-5'0,"0"0,0 0,0 1,-9 1,12-1,0 0,-1 0,1 0,0 0,0 0,0 1,0-1,0 1,1-1,-1 1,0-1,-2 5,-32 46,2 1,-50 108,80-152,1-1,0 1,0 1,1-1,0 0,0 10,2-18,0 13,0-14,0 1,0-1,0 0,0 0,0 1,1-1,-1 0,0 0,0 0,0 1,0-1,1 0,-1 0,0 0,0 1,0-1,1 0,-1 0,0 0,0 0,0 0,1 0,-1 1,0-1,1 0,-1 0,0 0,0 0,1 0,-1 0,0 0,0 0,1 0,-1 0,0 0,0 0,1 0,-1-1,0 1,0 0,1 0,-1 0,0 0,0 0,1 0,-1-1,13-7</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44.257"/>
    </inkml:context>
    <inkml:brush xml:id="br0">
      <inkml:brushProperty name="width" value="0.05" units="cm"/>
      <inkml:brushProperty name="height" value="0.05" units="cm"/>
      <inkml:brushProperty name="color" value="#66CC00"/>
      <inkml:brushProperty name="ignorePressure" value="1"/>
    </inkml:brush>
  </inkml:definitions>
  <inkml:trace contextRef="#ctx0" brushRef="#br0">287 1,'0'410,"0"-401,0 0,-1 0,0 0,0 0,-4 9,4-14,0 0,-1-1,0 1,1-1,-1 1,-1-1,1 0,0 0,-1 0,0 0,1 0,-1 0,0-1,-5 3,-20 15,16-12,0 1,-1-1,0-1,0-1,-22 9,27-13,1 0,-1 0,0-1,0 0,0 0,-11 0,17-2,0 1,0 0,0 0,0-1,0 1,0-1,0 0,0 0,0 0,1 1,-1-2,0 1,0 0,1 0,-1 0,1-1,-1 1,1-1,0 1,-1-1,1 0,0 1,0-1,0 0,0 0,1 0,-1 0,0 0,0-3,-1-8,1-1,0 0,1 1,3-25,-1 1,-2 18,1 3</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45.651"/>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12,'3'-5,"3"-2,0 8,0 7,0 3,1 6,-3 3,0-3</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57.678"/>
    </inkml:context>
    <inkml:brush xml:id="br0">
      <inkml:brushProperty name="width" value="0.05" units="cm"/>
      <inkml:brushProperty name="height" value="0.05" units="cm"/>
      <inkml:brushProperty name="color" value="#66CC00"/>
      <inkml:brushProperty name="ignorePressure" value="1"/>
    </inkml:brush>
  </inkml:definitions>
  <inkml:trace contextRef="#ctx0" brushRef="#br0">32 0,'-1'17,"-1"1,0-1,-8 26,5-24,1 0,-2 30,4 231,4-136,-2-25,0-99</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1:52:58.87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81,'2'0,"6"-3,5 0,9-6,4-2,3-3,-2-7,-5 2</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58.8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6 0,'-2'0,"-2"3,9 3,5 3,9 10,5 10,5 2,2 0,-2 1,-1 0,-2 1,-6-4</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5:59.824"/>
    </inkml:context>
    <inkml:brush xml:id="br0">
      <inkml:brushProperty name="width" value="0.05" units="cm"/>
      <inkml:brushProperty name="height" value="0.05" units="cm"/>
      <inkml:brushProperty name="color" value="#66CC00"/>
      <inkml:brushProperty name="ignorePressure" value="1"/>
    </inkml:brush>
  </inkml:definitions>
  <inkml:trace contextRef="#ctx0" brushRef="#br0">228 6,'0'-2,"-3"-1,-2 5,-4 4,-5 5,-3 2,-1 7,1 4,-1 2,4 0,-1-1,-5 1,0 2,4 2,-1 1,3-2,7-6,3-8</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6:01.193"/>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1,'0'757,"0"-764</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6:03.096"/>
    </inkml:context>
    <inkml:brush xml:id="br0">
      <inkml:brushProperty name="width" value="0.05" units="cm"/>
      <inkml:brushProperty name="height" value="0.05" units="cm"/>
      <inkml:brushProperty name="color" value="#66CC00"/>
      <inkml:brushProperty name="ignorePressure" value="1"/>
    </inkml:brush>
  </inkml:definitions>
  <inkml:trace contextRef="#ctx0" brushRef="#br0">200 13,'1'-1,"1"0,0-1,0 1,0 0,0 0,0 0,0 0,0 0,0 1,0-1,0 1,0-1,0 1,1 0,-1-1,0 1,0 0,0 1,0-1,1 0,-1 1,0-1,0 1,0 0,0-1,0 1,4 2,-1 0,0 0,-1 1,1-1,-1 1,1 0,-1 0,-1 0,1 0,4 7,-2-1,0 1,-1-1,0 1,-1 0,0 0,-1 1,0-1,0 1,-2-1,1 1,-2 0,1 0,-2 0,-2 20,3-29,-1 0,0 1,0-1,0 0,0 0,0 1,-1-1,1 0,-1 0,0-1,0 1,-4 4,3-4,-1 0,1 0,-1-1,0 1,0-1,0 0,0-1,0 1,-6 1,-30 6,0-1,-1-2,-77 1,116-7,-1 0,-1 0,1 1,-1-1,1 1,-1-1,1 1,0 0,-6 3,9-4,-1 0,1 1,0-1,-1 0,1 1,0-1,0 0,-1 1,1-1,0 1,0-1,0 1,-1-1,1 1,0-1,0 1,0-1,0 0,0 1,0-1,0 1,0-1,0 1,0-1,0 1,0-1,0 1,1-1,-1 1,0-1,0 1,0-1,1 0,-1 1,0-1,1 1,-1-1,0 0,1 1,-1-1,17 17,11 2,1-2,53 25,-14-8,-57-30,-1 1,1-1,15 3,-16-5,0 1,-1 0,1 1,9 5,0 3</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6:13.43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 12,'-3'0,"7"0,5 0,4 0,2 0,3 0,5 0,-1 0,0 0,-2 0,-2 0,1 0,0 0,-1-2,0-2,-2 1,-3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3T04:36:16.079"/>
    </inkml:context>
    <inkml:brush xml:id="br0">
      <inkml:brushProperty name="width" value="0.05" units="cm"/>
      <inkml:brushProperty name="height" value="0.05" units="cm"/>
      <inkml:brushProperty name="color" value="#66CC00"/>
      <inkml:brushProperty name="ignorePressure" value="1"/>
    </inkml:brush>
  </inkml:definitions>
  <inkml:trace contextRef="#ctx0" brushRef="#br0">1 15,'2'0,"7"0,8 0,7 0,6 0,2 0,-3 0,3 0,0-2,1-1,1-1,-4 2,4 0,-2 1,-6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14:43.907"/>
    </inkml:context>
    <inkml:brush xml:id="br0">
      <inkml:brushProperty name="width" value="0.05" units="cm"/>
      <inkml:brushProperty name="height" value="0.05" units="cm"/>
      <inkml:brushProperty name="color" value="#66CC00"/>
      <inkml:brushProperty name="ignorePressure" value="1"/>
    </inkml:brush>
  </inkml:definitions>
  <inkml:trace contextRef="#ctx0" brushRef="#br0">199 0,'-30'25,"24"-21,1 0,0 1,0-1,0 1,-7 9,-78 127,86-134,-1-1,0 1,1 0,0 0,0 0,1 1,-1-1,-3 17,7-24,0 1,0-1,0 1,0-1,0 1,0-1,0 1,0-1,0 1,0 0,0-1,0 1,0-1,1 1,-1-1,0 1,0-1,0 1,1-1,-1 0,0 1,1-1,-1 1,0-1,1 0,-1 1,1 0,0-1,0 0,1 1,-1-1,0 0,0 0,0 1,0-1,0 0,0 0,1 0,-1 0,1-1,4 0,0 0,0-1,10-5,-4 2,5-3,1 0,0 1,0 1,0 1,20-3,-10 5,-4 1</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14:46.087"/>
    </inkml:context>
    <inkml:brush xml:id="br0">
      <inkml:brushProperty name="width" value="0.05" units="cm"/>
      <inkml:brushProperty name="height" value="0.05" units="cm"/>
      <inkml:brushProperty name="color" value="#66CC00"/>
      <inkml:brushProperty name="ignorePressure" value="1"/>
    </inkml:brush>
  </inkml:definitions>
  <inkml:trace contextRef="#ctx0" brushRef="#br0">33 0,'-1'0,"1"0,-1 1,1-1,0 0,-1 0,1 0,-1 1,1-1,-1 0,1 1,0-1,-1 0,1 1,0-1,-1 0,1 1,0-1,-1 1,1-1,0 1,0-1,0 1,-1 0,-3 15,2-11,-4 20,2 1,0 0,1 0,2 0,4 51,-3-74,0 1,0-1,1 0,0 0,-1 0,1 0,0 0,3 4,-4-6,1 0,-1-1,1 1,-1 0,1-1,-1 1,1-1,0 1,-1-1,1 1,0-1,0 0,-1 1,1-1,0 0,0 1,-1-1,1 0,0 0,0 0,0 0,-1 0,1 0,0 0,0 0,0 0,-1 0,1 0,0 0,0-1,0 1,-1 0,1-1,0 1,1-1,14-8,0-2,0 1,25-23,-33 27,13-12</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3:14:48.646"/>
    </inkml:context>
    <inkml:brush xml:id="br0">
      <inkml:brushProperty name="width" value="0.05" units="cm"/>
      <inkml:brushProperty name="height" value="0.05" units="cm"/>
      <inkml:brushProperty name="color" value="#66CC00"/>
      <inkml:brushProperty name="ignorePressure" value="1"/>
    </inkml:brush>
  </inkml:definitions>
  <inkml:trace contextRef="#ctx0" brushRef="#br0">0 0,'1'0,"-1"0,1 1,-1-1,1 0,-1 0,0 1,1-1,-1 0,1 1,-1-1,0 0,1 1,-1-1,0 1,1-1,-1 0,0 1,0-1,1 1,-1-1,0 1,0-1,0 1,0-1,0 2,3 14,-2-14,3 50,-4 90,-1-61,1-77,0 1,0 0,1-1,-1 1,1 0,0-1,1 1,-1-1,1 0,3 6,-5-9,1 1,0-1,1 0,-1 1,0-1,0 0,0 0,1 0,-1 0,1 0,-1 0,1 0,-1-1,1 1,-1-1,1 1,-1-1,1 1,0-1,-1 0,1 0,0 1,0-1,-1 0,1-1,0 1,-1 0,1-1,0 1,-1 0,3-2,0 1,0-1,-1 1,1-1,-1 0,1 0,-1-1,1 1,-1-1,0 1,0-1,0 0,-1 0,5-6,-1-2,1-1,8-23,7-12,-11 30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3-26T00:41:25.456"/>
    </inkml:context>
    <inkml:brush xml:id="br0">
      <inkml:brushProperty name="width" value="0.05" units="cm"/>
      <inkml:brushProperty name="height" value="0.05" units="cm"/>
      <inkml:brushProperty name="color" value="#66CC00"/>
      <inkml:brushProperty name="ignorePressure" value="1"/>
    </inkml:brush>
  </inkml:definitions>
  <inkml:trace contextRef="#ctx0" brushRef="#br0">143 1,'2'1,"-1"1,0 0,1 0,-1 0,0 0,0 0,-1 0,1 0,0 0,-1 0,1 0,0 3,1 30,-1-28,-1 169,0-173,0 0,0 0,-1-1,1 1,-1 0,1-1,-1 1,0 0,0-1,0 1,0-1,0 1,-1-1,1 1,-1-1,0 0,1 0,-1 0,0 0,0 0,0 0,-1-1,1 1,0-1,-1 1,1-1,-1 0,1 0,-1 0,0 0,1 0,-1-1,0 1,1-1,-1 0,-4 0,-85-3,92 3,13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defTabSz="930275">
              <a:defRPr sz="1200"/>
            </a:lvl1pPr>
          </a:lstStyle>
          <a:p>
            <a:pPr>
              <a:defRPr/>
            </a:pPr>
            <a:endParaRPr lang="zh-CN" altLang="en-US"/>
          </a:p>
        </p:txBody>
      </p:sp>
      <p:sp>
        <p:nvSpPr>
          <p:cNvPr id="12291" name="Rectangle 3"/>
          <p:cNvSpPr>
            <a:spLocks noGrp="1" noChangeArrowheads="1"/>
          </p:cNvSpPr>
          <p:nvPr>
            <p:ph type="dt" idx="1"/>
          </p:nvPr>
        </p:nvSpPr>
        <p:spPr bwMode="auto">
          <a:xfrm>
            <a:off x="3963988" y="0"/>
            <a:ext cx="3032125" cy="46355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lvl1pPr algn="r" defTabSz="930275">
              <a:defRPr sz="1200"/>
            </a:lvl1pPr>
          </a:lstStyle>
          <a:p>
            <a:pPr>
              <a:defRPr/>
            </a:pPr>
            <a:endParaRPr lang="zh-CN" altLang="en-US"/>
          </a:p>
        </p:txBody>
      </p:sp>
      <p:sp>
        <p:nvSpPr>
          <p:cNvPr id="37892" name="Rectangle 4"/>
          <p:cNvSpPr>
            <a:spLocks noGrp="1" noRot="1" noChangeAspect="1" noChangeArrowheads="1" noTextEdit="1"/>
          </p:cNvSpPr>
          <p:nvPr>
            <p:ph type="sldImg" idx="2"/>
          </p:nvPr>
        </p:nvSpPr>
        <p:spPr bwMode="auto">
          <a:xfrm>
            <a:off x="407988" y="696913"/>
            <a:ext cx="6183312" cy="34798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3" name="Rectangle 5"/>
          <p:cNvSpPr>
            <a:spLocks noGrp="1" noChangeArrowheads="1"/>
          </p:cNvSpPr>
          <p:nvPr>
            <p:ph type="body" sz="quarter" idx="3"/>
          </p:nvPr>
        </p:nvSpPr>
        <p:spPr bwMode="auto">
          <a:xfrm>
            <a:off x="933450" y="4408488"/>
            <a:ext cx="5129213" cy="4178300"/>
          </a:xfrm>
          <a:prstGeom prst="rect">
            <a:avLst/>
          </a:prstGeom>
          <a:noFill/>
          <a:ln w="12700">
            <a:noFill/>
            <a:miter lim="800000"/>
            <a:headEnd type="none" w="sm" len="sm"/>
            <a:tailEnd type="none" w="sm" len="sm"/>
          </a:ln>
          <a:effectLst/>
        </p:spPr>
        <p:txBody>
          <a:bodyPr vert="horz" wrap="square" lIns="93013" tIns="46506" rIns="93013" bIns="46506" numCol="1" anchor="t" anchorCtr="0" compatLnSpc="1">
            <a:prstTxWarp prst="textNoShape">
              <a:avLst/>
            </a:prstTxWarp>
          </a:bodyPr>
          <a:lstStyle/>
          <a:p>
            <a:pPr lvl="0"/>
            <a:r>
              <a:rPr lang="en-US" noProof="0"/>
              <a:t>Click to edit Master text styles</a:t>
            </a:r>
          </a:p>
          <a:p>
            <a:pPr lvl="0"/>
            <a:r>
              <a:rPr lang="en-US" noProof="0"/>
              <a:t>Second level</a:t>
            </a:r>
          </a:p>
          <a:p>
            <a:pPr lvl="0"/>
            <a:r>
              <a:rPr lang="en-US" noProof="0"/>
              <a:t>Third level</a:t>
            </a:r>
          </a:p>
          <a:p>
            <a:pPr lvl="0"/>
            <a:r>
              <a:rPr lang="en-US" noProof="0"/>
              <a:t>Fourth level</a:t>
            </a:r>
          </a:p>
          <a:p>
            <a:pPr lvl="0"/>
            <a:r>
              <a:rPr lang="en-US" noProof="0"/>
              <a:t>Fifth level</a:t>
            </a:r>
          </a:p>
        </p:txBody>
      </p:sp>
      <p:sp>
        <p:nvSpPr>
          <p:cNvPr id="12294" name="Rectangle 6"/>
          <p:cNvSpPr>
            <a:spLocks noGrp="1" noChangeArrowheads="1"/>
          </p:cNvSpPr>
          <p:nvPr>
            <p:ph type="ftr" sz="quarter" idx="4"/>
          </p:nvPr>
        </p:nvSpPr>
        <p:spPr bwMode="auto">
          <a:xfrm>
            <a:off x="0"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defTabSz="930275">
              <a:defRPr sz="1200"/>
            </a:lvl1pPr>
          </a:lstStyle>
          <a:p>
            <a:pPr>
              <a:defRPr/>
            </a:pPr>
            <a:endParaRPr lang="zh-CN" altLang="en-US"/>
          </a:p>
        </p:txBody>
      </p:sp>
      <p:sp>
        <p:nvSpPr>
          <p:cNvPr id="12295" name="Rectangle 7"/>
          <p:cNvSpPr>
            <a:spLocks noGrp="1" noChangeArrowheads="1"/>
          </p:cNvSpPr>
          <p:nvPr>
            <p:ph type="sldNum" sz="quarter" idx="5"/>
          </p:nvPr>
        </p:nvSpPr>
        <p:spPr bwMode="auto">
          <a:xfrm>
            <a:off x="3963988" y="8820150"/>
            <a:ext cx="3032125" cy="463550"/>
          </a:xfrm>
          <a:prstGeom prst="rect">
            <a:avLst/>
          </a:prstGeom>
          <a:noFill/>
          <a:ln w="12700">
            <a:noFill/>
            <a:miter lim="800000"/>
            <a:headEnd type="none" w="sm" len="sm"/>
            <a:tailEnd type="none" w="sm" len="sm"/>
          </a:ln>
          <a:effectLst/>
        </p:spPr>
        <p:txBody>
          <a:bodyPr vert="horz" wrap="square" lIns="93013" tIns="46506" rIns="93013" bIns="46506" numCol="1" anchor="b" anchorCtr="0" compatLnSpc="1">
            <a:prstTxWarp prst="textNoShape">
              <a:avLst/>
            </a:prstTxWarp>
          </a:bodyPr>
          <a:lstStyle>
            <a:lvl1pPr algn="r" defTabSz="930275">
              <a:defRPr sz="1200"/>
            </a:lvl1pPr>
          </a:lstStyle>
          <a:p>
            <a:fld id="{B90D6BE3-42E0-4DA5-B156-66EF77FDC710}" type="slidenum">
              <a:rPr lang="zh-CN" altLang="en-US"/>
              <a:pPr/>
              <a:t>‹#›</a:t>
            </a:fld>
            <a:endParaRPr lang="en-US" altLang="zh-CN"/>
          </a:p>
        </p:txBody>
      </p:sp>
    </p:spTree>
    <p:extLst>
      <p:ext uri="{BB962C8B-B14F-4D97-AF65-F5344CB8AC3E}">
        <p14:creationId xmlns:p14="http://schemas.microsoft.com/office/powerpoint/2010/main" val="24190567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742950" indent="-28575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11430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6002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2057400" indent="-2286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87756" cy="6858000"/>
          </a:xfrm>
          <a:prstGeom prst="rect">
            <a:avLst/>
          </a:prstGeom>
        </p:spPr>
      </p:pic>
      <p:sp>
        <p:nvSpPr>
          <p:cNvPr id="2" name="Title 1"/>
          <p:cNvSpPr>
            <a:spLocks noGrp="1"/>
          </p:cNvSpPr>
          <p:nvPr>
            <p:ph type="ctrTitle"/>
          </p:nvPr>
        </p:nvSpPr>
        <p:spPr>
          <a:xfrm>
            <a:off x="914400" y="2130426"/>
            <a:ext cx="10363200" cy="1470025"/>
          </a:xfrm>
        </p:spPr>
        <p:txBody>
          <a:bodyPr/>
          <a:lstStyle>
            <a:lvl1pPr>
              <a:defRPr>
                <a:solidFill>
                  <a:srgbClr val="990033"/>
                </a:solidFill>
              </a:defRPr>
            </a:lvl1pPr>
          </a:lstStyle>
          <a:p>
            <a:r>
              <a:rPr lang="en-US" dirty="0"/>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000066"/>
                </a:solidFill>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885330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60388"/>
          </a:xfrm>
          <a:prstGeom prst="rect">
            <a:avLst/>
          </a:prstGeom>
        </p:spPr>
      </p:pic>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idx="1" hasCustomPrompt="1"/>
          </p:nvPr>
        </p:nvSpPr>
        <p:spPr>
          <a:xfrm>
            <a:off x="304800" y="1371600"/>
            <a:ext cx="11582400" cy="5181600"/>
          </a:xfrm>
        </p:spPr>
        <p:txBody>
          <a:bodyPr/>
          <a:lstStyle>
            <a:lvl1pPr>
              <a:lnSpc>
                <a:spcPct val="150000"/>
              </a:lnSpc>
              <a:spcBef>
                <a:spcPts val="600"/>
              </a:spcBef>
              <a:defRPr b="1">
                <a:solidFill>
                  <a:srgbClr val="000066"/>
                </a:solidFill>
              </a:defRPr>
            </a:lvl1pPr>
            <a:lvl2pPr>
              <a:lnSpc>
                <a:spcPct val="150000"/>
              </a:lnSpc>
              <a:spcBef>
                <a:spcPts val="600"/>
              </a:spcBef>
              <a:defRPr b="1">
                <a:solidFill>
                  <a:srgbClr val="000066"/>
                </a:solidFill>
              </a:defRPr>
            </a:lvl2pPr>
            <a:lvl3pPr>
              <a:lnSpc>
                <a:spcPct val="150000"/>
              </a:lnSpc>
              <a:spcBef>
                <a:spcPts val="600"/>
              </a:spcBef>
              <a:defRPr b="1">
                <a:solidFill>
                  <a:srgbClr val="000066"/>
                </a:solidFill>
              </a:defRPr>
            </a:lvl3pPr>
            <a:lvl4pPr>
              <a:lnSpc>
                <a:spcPct val="150000"/>
              </a:lnSpc>
              <a:spcBef>
                <a:spcPts val="600"/>
              </a:spcBef>
              <a:defRPr b="1">
                <a:solidFill>
                  <a:schemeClr val="accent6">
                    <a:lumMod val="75000"/>
                  </a:schemeClr>
                </a:solidFill>
              </a:defRPr>
            </a:lvl4pPr>
            <a:lvl5pPr>
              <a:lnSpc>
                <a:spcPct val="150000"/>
              </a:lnSpc>
              <a:spcBef>
                <a:spcPts val="600"/>
              </a:spcBef>
              <a:defRPr b="1">
                <a:solidFill>
                  <a:schemeClr val="accent6">
                    <a:lumMod val="75000"/>
                  </a:schemeClr>
                </a:solidFill>
              </a:defRPr>
            </a:lvl5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6933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tmplLst>
          <p:tmpl lvl="1">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2">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 lvl="3">
            <p:tnLst>
              <p:par>
                <p:cTn presetID="1"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solidFill>
                  <a:srgbClr val="990033"/>
                </a:solidFill>
              </a:defRPr>
            </a:lvl1pPr>
          </a:lstStyle>
          <a:p>
            <a:r>
              <a:rPr lang="en-US" dirty="0"/>
              <a:t>Click to edit Master title style</a:t>
            </a:r>
          </a:p>
        </p:txBody>
      </p:sp>
      <p:sp>
        <p:nvSpPr>
          <p:cNvPr id="3" name="Content Placeholder 2"/>
          <p:cNvSpPr>
            <a:spLocks noGrp="1"/>
          </p:cNvSpPr>
          <p:nvPr>
            <p:ph sz="half" idx="1" hasCustomPrompt="1"/>
          </p:nvPr>
        </p:nvSpPr>
        <p:spPr>
          <a:xfrm>
            <a:off x="304800" y="1524000"/>
            <a:ext cx="5689600" cy="4800600"/>
          </a:xfrm>
        </p:spPr>
        <p:txBody>
          <a:bodyPr/>
          <a:lstStyle>
            <a:lvl1pPr>
              <a:lnSpc>
                <a:spcPct val="150000"/>
              </a:lnSpc>
              <a:spcBef>
                <a:spcPts val="600"/>
              </a:spcBef>
              <a:defRPr sz="2600" b="1">
                <a:solidFill>
                  <a:srgbClr val="000066"/>
                </a:solidFill>
              </a:defRPr>
            </a:lvl1pPr>
            <a:lvl2pPr>
              <a:lnSpc>
                <a:spcPct val="150000"/>
              </a:lnSpc>
              <a:spcBef>
                <a:spcPts val="600"/>
              </a:spcBef>
              <a:defRPr sz="2400" b="1">
                <a:solidFill>
                  <a:srgbClr val="000066"/>
                </a:solidFill>
              </a:defRPr>
            </a:lvl2pPr>
            <a:lvl3pPr>
              <a:lnSpc>
                <a:spcPct val="150000"/>
              </a:lnSpc>
              <a:spcBef>
                <a:spcPts val="600"/>
              </a:spcBef>
              <a:defRPr sz="2200" b="1">
                <a:solidFill>
                  <a:srgbClr val="000066"/>
                </a:solidFill>
              </a:defRPr>
            </a:lvl3pPr>
            <a:lvl4pPr>
              <a:lnSpc>
                <a:spcPct val="150000"/>
              </a:lnSpc>
              <a:spcBef>
                <a:spcPts val="600"/>
              </a:spcBef>
              <a:defRPr sz="1800" b="1">
                <a:solidFill>
                  <a:schemeClr val="accent6">
                    <a:lumMod val="75000"/>
                  </a:schemeClr>
                </a:solidFill>
              </a:defRPr>
            </a:lvl4pPr>
            <a:lvl5pPr>
              <a:lnSpc>
                <a:spcPct val="150000"/>
              </a:lnSpc>
              <a:spcBef>
                <a:spcPts val="600"/>
              </a:spcBef>
              <a:defRPr sz="1800" b="1">
                <a:solidFill>
                  <a:schemeClr val="accent6">
                    <a:lumMod val="7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p:txBody>
      </p:sp>
      <p:sp>
        <p:nvSpPr>
          <p:cNvPr id="4" name="Content Placeholder 3"/>
          <p:cNvSpPr>
            <a:spLocks noGrp="1"/>
          </p:cNvSpPr>
          <p:nvPr>
            <p:ph sz="half" idx="2" hasCustomPrompt="1"/>
          </p:nvPr>
        </p:nvSpPr>
        <p:spPr>
          <a:xfrm>
            <a:off x="6197600" y="1524000"/>
            <a:ext cx="5689600" cy="4800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lvl1pPr>
              <a:defRPr lang="en-US" b="1" smtClean="0">
                <a:solidFill>
                  <a:srgbClr val="000066"/>
                </a:solidFill>
              </a:defRPr>
            </a:lvl1pPr>
            <a:lvl2pPr>
              <a:defRPr lang="en-US" b="1" smtClean="0">
                <a:solidFill>
                  <a:srgbClr val="000066"/>
                </a:solidFill>
              </a:defRPr>
            </a:lvl2pPr>
            <a:lvl3pPr>
              <a:defRPr lang="en-US" b="1" smtClean="0">
                <a:solidFill>
                  <a:srgbClr val="000066"/>
                </a:solidFill>
              </a:defRPr>
            </a:lvl3pPr>
            <a:lvl4pPr>
              <a:defRPr lang="en-US" sz="1800" b="1" smtClean="0">
                <a:solidFill>
                  <a:schemeClr val="accent6">
                    <a:lumMod val="75000"/>
                  </a:schemeClr>
                </a:solidFill>
              </a:defRPr>
            </a:lvl4pPr>
            <a:lvl5pPr>
              <a:defRPr lang="en-US" sz="1800" b="1">
                <a:solidFill>
                  <a:schemeClr val="accent6">
                    <a:lumMod val="75000"/>
                  </a:schemeClr>
                </a:solidFill>
              </a:defRPr>
            </a:lvl5pPr>
          </a:lstStyle>
          <a:p>
            <a:pPr lvl="0">
              <a:lnSpc>
                <a:spcPct val="150000"/>
              </a:lnSpc>
              <a:spcBef>
                <a:spcPts val="600"/>
              </a:spcBef>
            </a:pPr>
            <a:r>
              <a:rPr lang="en-US" dirty="0"/>
              <a:t>Click to edit Master text styles</a:t>
            </a:r>
          </a:p>
          <a:p>
            <a:pPr lvl="1">
              <a:lnSpc>
                <a:spcPct val="150000"/>
              </a:lnSpc>
              <a:spcBef>
                <a:spcPts val="600"/>
              </a:spcBef>
            </a:pPr>
            <a:r>
              <a:rPr lang="en-US" dirty="0"/>
              <a:t>Second level</a:t>
            </a:r>
          </a:p>
          <a:p>
            <a:pPr lvl="2">
              <a:lnSpc>
                <a:spcPct val="150000"/>
              </a:lnSpc>
              <a:spcBef>
                <a:spcPts val="600"/>
              </a:spcBef>
            </a:pPr>
            <a:r>
              <a:rPr lang="en-US" dirty="0"/>
              <a:t>Third level</a:t>
            </a:r>
          </a:p>
        </p:txBody>
      </p:sp>
    </p:spTree>
    <p:extLst>
      <p:ext uri="{BB962C8B-B14F-4D97-AF65-F5344CB8AC3E}">
        <p14:creationId xmlns:p14="http://schemas.microsoft.com/office/powerpoint/2010/main" val="724165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76259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762000"/>
            <a:ext cx="2590800" cy="5562600"/>
          </a:xfrm>
        </p:spPr>
        <p:txBody>
          <a:bodyPr vert="eaVert"/>
          <a:lstStyle>
            <a:lvl1pPr>
              <a:defRPr>
                <a:solidFill>
                  <a:srgbClr val="990033"/>
                </a:solidFill>
              </a:defRPr>
            </a:lvl1pPr>
          </a:lstStyle>
          <a:p>
            <a:r>
              <a:rPr lang="en-US" dirty="0"/>
              <a:t>Click to edit Master title style</a:t>
            </a:r>
          </a:p>
        </p:txBody>
      </p:sp>
      <p:sp>
        <p:nvSpPr>
          <p:cNvPr id="3" name="Vertical Text Placeholder 2"/>
          <p:cNvSpPr>
            <a:spLocks noGrp="1"/>
          </p:cNvSpPr>
          <p:nvPr>
            <p:ph type="body" orient="vert" idx="1" hasCustomPrompt="1"/>
          </p:nvPr>
        </p:nvSpPr>
        <p:spPr>
          <a:xfrm>
            <a:off x="914400" y="762000"/>
            <a:ext cx="7569200" cy="5562600"/>
          </a:xfrm>
        </p:spPr>
        <p:txBody>
          <a:bodyPr vert="eaVert"/>
          <a:lstStyle>
            <a:lvl1pPr>
              <a:lnSpc>
                <a:spcPct val="150000"/>
              </a:lnSpc>
              <a:spcBef>
                <a:spcPts val="600"/>
              </a:spcBef>
              <a:defRPr>
                <a:solidFill>
                  <a:srgbClr val="000066"/>
                </a:solidFill>
              </a:defRPr>
            </a:lvl1pPr>
            <a:lvl2pPr>
              <a:lnSpc>
                <a:spcPct val="150000"/>
              </a:lnSpc>
              <a:spcBef>
                <a:spcPts val="600"/>
              </a:spcBef>
              <a:defRPr>
                <a:solidFill>
                  <a:srgbClr val="000066"/>
                </a:solidFill>
              </a:defRPr>
            </a:lvl2pPr>
            <a:lvl3pPr>
              <a:lnSpc>
                <a:spcPct val="150000"/>
              </a:lnSpc>
              <a:spcBef>
                <a:spcPts val="600"/>
              </a:spcBef>
              <a:defRPr>
                <a:solidFill>
                  <a:srgbClr val="000066"/>
                </a:solidFill>
              </a:defRPr>
            </a:lvl3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4013906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0" y="-1"/>
            <a:ext cx="12200238" cy="6865023"/>
          </a:xfrm>
          <a:prstGeom prst="rect">
            <a:avLst/>
          </a:prstGeom>
        </p:spPr>
      </p:pic>
      <p:sp>
        <p:nvSpPr>
          <p:cNvPr id="1028" name="Rectangle 2"/>
          <p:cNvSpPr>
            <a:spLocks noGrp="1" noChangeArrowheads="1"/>
          </p:cNvSpPr>
          <p:nvPr userDrawn="1">
            <p:ph type="title"/>
          </p:nvPr>
        </p:nvSpPr>
        <p:spPr bwMode="auto">
          <a:xfrm>
            <a:off x="914400" y="533400"/>
            <a:ext cx="10363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zh-CN" dirty="0"/>
              <a:t>Click to edit Master title style</a:t>
            </a:r>
          </a:p>
        </p:txBody>
      </p:sp>
      <p:sp>
        <p:nvSpPr>
          <p:cNvPr id="1029" name="Rectangle 3"/>
          <p:cNvSpPr>
            <a:spLocks noGrp="1" noChangeArrowheads="1"/>
          </p:cNvSpPr>
          <p:nvPr userDrawn="1">
            <p:ph type="body" idx="1"/>
          </p:nvPr>
        </p:nvSpPr>
        <p:spPr bwMode="auto">
          <a:xfrm>
            <a:off x="304800" y="1371600"/>
            <a:ext cx="11480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lnSpc>
                <a:spcPct val="150000"/>
              </a:lnSpc>
              <a:spcBef>
                <a:spcPts val="600"/>
              </a:spcBef>
            </a:pPr>
            <a:r>
              <a:rPr lang="en-US" altLang="zh-CN" dirty="0"/>
              <a:t> Click to edit Master text styles</a:t>
            </a:r>
          </a:p>
          <a:p>
            <a:pPr lvl="1">
              <a:lnSpc>
                <a:spcPct val="150000"/>
              </a:lnSpc>
              <a:spcBef>
                <a:spcPts val="600"/>
              </a:spcBef>
            </a:pPr>
            <a:r>
              <a:rPr lang="en-US" altLang="zh-CN" dirty="0"/>
              <a:t>Second level</a:t>
            </a:r>
          </a:p>
          <a:p>
            <a:pPr lvl="2">
              <a:lnSpc>
                <a:spcPct val="150000"/>
              </a:lnSpc>
              <a:spcBef>
                <a:spcPts val="600"/>
              </a:spcBef>
            </a:pPr>
            <a:r>
              <a:rPr lang="en-US" altLang="zh-CN" dirty="0"/>
              <a:t>Third level</a:t>
            </a:r>
          </a:p>
        </p:txBody>
      </p:sp>
    </p:spTree>
  </p:cSld>
  <p:clrMap bg1="lt1" tx1="dk1" bg2="lt2" tx2="dk2" accent1="accent1" accent2="accent2" accent3="accent3" accent4="accent4" accent5="accent5" accent6="accent6" hlink="hlink" folHlink="folHlink"/>
  <p:sldLayoutIdLst>
    <p:sldLayoutId id="2147484047" r:id="rId1"/>
    <p:sldLayoutId id="2147484048" r:id="rId2"/>
    <p:sldLayoutId id="2147484050" r:id="rId3"/>
    <p:sldLayoutId id="2147484053" r:id="rId4"/>
    <p:sldLayoutId id="2147484057" r:id="rId5"/>
  </p:sldLayoutIdLst>
  <p:hf hdr="0" dt="0"/>
  <p:txStyles>
    <p:titleStyle>
      <a:lvl1pPr algn="ctr" rtl="0" eaLnBrk="0" fontAlgn="base" hangingPunct="0">
        <a:spcBef>
          <a:spcPct val="0"/>
        </a:spcBef>
        <a:spcAft>
          <a:spcPct val="0"/>
        </a:spcAft>
        <a:defRPr sz="3600" b="1">
          <a:solidFill>
            <a:srgbClr val="990033"/>
          </a:solidFill>
          <a:latin typeface="微软雅黑" panose="020B0503020204020204" pitchFamily="34" charset="-122"/>
          <a:ea typeface="微软雅黑" panose="020B0503020204020204" pitchFamily="34" charset="-122"/>
          <a:cs typeface="+mj-cs"/>
        </a:defRPr>
      </a:lvl1pPr>
      <a:lvl2pPr algn="ctr" rtl="0" eaLnBrk="0" fontAlgn="base" hangingPunct="0">
        <a:spcBef>
          <a:spcPct val="0"/>
        </a:spcBef>
        <a:spcAft>
          <a:spcPct val="0"/>
        </a:spcAft>
        <a:defRPr sz="3200">
          <a:solidFill>
            <a:srgbClr val="B82F25"/>
          </a:solidFill>
          <a:latin typeface="Arial" charset="0"/>
        </a:defRPr>
      </a:lvl2pPr>
      <a:lvl3pPr algn="ctr" rtl="0" eaLnBrk="0" fontAlgn="base" hangingPunct="0">
        <a:spcBef>
          <a:spcPct val="0"/>
        </a:spcBef>
        <a:spcAft>
          <a:spcPct val="0"/>
        </a:spcAft>
        <a:defRPr sz="3200">
          <a:solidFill>
            <a:srgbClr val="B82F25"/>
          </a:solidFill>
          <a:latin typeface="Arial" charset="0"/>
        </a:defRPr>
      </a:lvl3pPr>
      <a:lvl4pPr algn="ctr" rtl="0" eaLnBrk="0" fontAlgn="base" hangingPunct="0">
        <a:spcBef>
          <a:spcPct val="0"/>
        </a:spcBef>
        <a:spcAft>
          <a:spcPct val="0"/>
        </a:spcAft>
        <a:defRPr sz="3200">
          <a:solidFill>
            <a:srgbClr val="B82F25"/>
          </a:solidFill>
          <a:latin typeface="Arial" charset="0"/>
        </a:defRPr>
      </a:lvl4pPr>
      <a:lvl5pPr algn="ctr" rtl="0" eaLnBrk="0" fontAlgn="base" hangingPunct="0">
        <a:spcBef>
          <a:spcPct val="0"/>
        </a:spcBef>
        <a:spcAft>
          <a:spcPct val="0"/>
        </a:spcAft>
        <a:defRPr sz="3200">
          <a:solidFill>
            <a:srgbClr val="B82F25"/>
          </a:solidFill>
          <a:latin typeface="Arial" charset="0"/>
        </a:defRPr>
      </a:lvl5pPr>
      <a:lvl6pPr marL="457200" algn="ctr" rtl="0" eaLnBrk="0" fontAlgn="base" hangingPunct="0">
        <a:spcBef>
          <a:spcPct val="0"/>
        </a:spcBef>
        <a:spcAft>
          <a:spcPct val="0"/>
        </a:spcAft>
        <a:defRPr sz="3200">
          <a:solidFill>
            <a:srgbClr val="FF7706"/>
          </a:solidFill>
          <a:latin typeface="Arial" charset="0"/>
        </a:defRPr>
      </a:lvl6pPr>
      <a:lvl7pPr marL="914400" algn="ctr" rtl="0" eaLnBrk="0" fontAlgn="base" hangingPunct="0">
        <a:spcBef>
          <a:spcPct val="0"/>
        </a:spcBef>
        <a:spcAft>
          <a:spcPct val="0"/>
        </a:spcAft>
        <a:defRPr sz="3200">
          <a:solidFill>
            <a:srgbClr val="FF7706"/>
          </a:solidFill>
          <a:latin typeface="Arial" charset="0"/>
        </a:defRPr>
      </a:lvl7pPr>
      <a:lvl8pPr marL="1371600" algn="ctr" rtl="0" eaLnBrk="0" fontAlgn="base" hangingPunct="0">
        <a:spcBef>
          <a:spcPct val="0"/>
        </a:spcBef>
        <a:spcAft>
          <a:spcPct val="0"/>
        </a:spcAft>
        <a:defRPr sz="3200">
          <a:solidFill>
            <a:srgbClr val="FF7706"/>
          </a:solidFill>
          <a:latin typeface="Arial" charset="0"/>
        </a:defRPr>
      </a:lvl8pPr>
      <a:lvl9pPr marL="1828800" algn="ctr" rtl="0" eaLnBrk="0" fontAlgn="base" hangingPunct="0">
        <a:spcBef>
          <a:spcPct val="0"/>
        </a:spcBef>
        <a:spcAft>
          <a:spcPct val="0"/>
        </a:spcAft>
        <a:defRPr sz="3200">
          <a:solidFill>
            <a:srgbClr val="FF7706"/>
          </a:solidFill>
          <a:latin typeface="Arial" charset="0"/>
        </a:defRPr>
      </a:lvl9pPr>
    </p:titleStyle>
    <p:bodyStyle>
      <a:lvl1pPr marL="342900" indent="-34290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600" b="1" baseline="0" dirty="0" smtClean="0">
          <a:solidFill>
            <a:srgbClr val="000066"/>
          </a:solidFill>
          <a:latin typeface="微软雅黑" panose="020B0503020204020204" pitchFamily="34" charset="-122"/>
          <a:ea typeface="微软雅黑" panose="020B0503020204020204" pitchFamily="34" charset="-122"/>
          <a:cs typeface="+mn-cs"/>
        </a:defRPr>
      </a:lvl1pPr>
      <a:lvl2pPr marL="742950" indent="-285750" algn="l" rtl="0" eaLnBrk="0" fontAlgn="base" hangingPunct="0">
        <a:spcBef>
          <a:spcPct val="20000"/>
        </a:spcBef>
        <a:spcAft>
          <a:spcPts val="600"/>
        </a:spcAft>
        <a:buClr>
          <a:srgbClr val="FF0000"/>
        </a:buClr>
        <a:buSzPct val="80000"/>
        <a:buFont typeface="Times New Roman" panose="02020603050405020304" pitchFamily="18" charset="0"/>
        <a:buChar char="♫"/>
        <a:defRPr lang="en-US" altLang="zh-CN" sz="2400" b="1" dirty="0" smtClean="0">
          <a:solidFill>
            <a:srgbClr val="000066"/>
          </a:solidFill>
          <a:latin typeface="微软雅黑" panose="020B0503020204020204" pitchFamily="34" charset="-122"/>
          <a:ea typeface="微软雅黑" panose="020B0503020204020204" pitchFamily="34" charset="-122"/>
        </a:defRPr>
      </a:lvl2pPr>
      <a:lvl3pPr marL="1085850" indent="-228600" algn="l" rtl="0" eaLnBrk="0" fontAlgn="base" hangingPunct="0">
        <a:spcBef>
          <a:spcPct val="20000"/>
        </a:spcBef>
        <a:spcAft>
          <a:spcPts val="600"/>
        </a:spcAft>
        <a:buClr>
          <a:srgbClr val="FF0000"/>
        </a:buClr>
        <a:buSzPct val="80000"/>
        <a:buFont typeface="Wingdings" panose="05000000000000000000" pitchFamily="2" charset="2"/>
        <a:buChar char="Ø"/>
        <a:defRPr lang="en-US" altLang="zh-CN" sz="2200" b="1" dirty="0" smtClean="0">
          <a:solidFill>
            <a:srgbClr val="000066"/>
          </a:solidFill>
          <a:latin typeface="微软雅黑" panose="020B0503020204020204" pitchFamily="34" charset="-122"/>
          <a:ea typeface="微软雅黑" panose="020B0503020204020204" pitchFamily="34" charset="-122"/>
        </a:defRPr>
      </a:lvl3pPr>
      <a:lvl4pPr marL="1428750" indent="-228600" algn="l" rtl="0" eaLnBrk="0" fontAlgn="base" hangingPunct="0">
        <a:spcBef>
          <a:spcPct val="20000"/>
        </a:spcBef>
        <a:spcAft>
          <a:spcPct val="0"/>
        </a:spcAft>
        <a:buChar char="–"/>
        <a:defRPr lang="en-US" altLang="zh-CN" sz="2000" b="1" dirty="0" smtClean="0">
          <a:solidFill>
            <a:schemeClr val="accent6">
              <a:lumMod val="75000"/>
            </a:schemeClr>
          </a:solidFill>
          <a:latin typeface="+mn-lt"/>
        </a:defRPr>
      </a:lvl4pPr>
      <a:lvl5pPr marL="1771650" indent="-228600" algn="l" rtl="0" eaLnBrk="0" fontAlgn="base" hangingPunct="0">
        <a:spcBef>
          <a:spcPct val="20000"/>
        </a:spcBef>
        <a:spcAft>
          <a:spcPct val="0"/>
        </a:spcAft>
        <a:buChar char="•"/>
        <a:defRPr lang="en-US" altLang="zh-CN" sz="1600" b="1" dirty="0" smtClean="0">
          <a:solidFill>
            <a:schemeClr val="accent6">
              <a:lumMod val="75000"/>
            </a:schemeClr>
          </a:solidFill>
          <a:latin typeface="+mn-lt"/>
        </a:defRPr>
      </a:lvl5pPr>
      <a:lvl6pPr marL="2228850" indent="-228600" algn="l" rtl="0" eaLnBrk="0" fontAlgn="base" hangingPunct="0">
        <a:spcBef>
          <a:spcPct val="20000"/>
        </a:spcBef>
        <a:spcAft>
          <a:spcPct val="0"/>
        </a:spcAft>
        <a:buChar char="•"/>
        <a:defRPr sz="1600">
          <a:solidFill>
            <a:schemeClr val="tx1"/>
          </a:solidFill>
          <a:latin typeface="+mn-lt"/>
        </a:defRPr>
      </a:lvl6pPr>
      <a:lvl7pPr marL="2686050" indent="-228600" algn="l" rtl="0" eaLnBrk="0" fontAlgn="base" hangingPunct="0">
        <a:spcBef>
          <a:spcPct val="20000"/>
        </a:spcBef>
        <a:spcAft>
          <a:spcPct val="0"/>
        </a:spcAft>
        <a:buChar char="•"/>
        <a:defRPr sz="1600">
          <a:solidFill>
            <a:schemeClr val="tx1"/>
          </a:solidFill>
          <a:latin typeface="+mn-lt"/>
        </a:defRPr>
      </a:lvl7pPr>
      <a:lvl8pPr marL="3143250" indent="-228600" algn="l" rtl="0" eaLnBrk="0" fontAlgn="base" hangingPunct="0">
        <a:spcBef>
          <a:spcPct val="20000"/>
        </a:spcBef>
        <a:spcAft>
          <a:spcPct val="0"/>
        </a:spcAft>
        <a:buChar char="•"/>
        <a:defRPr sz="1600">
          <a:solidFill>
            <a:schemeClr val="tx1"/>
          </a:solidFill>
          <a:latin typeface="+mn-lt"/>
        </a:defRPr>
      </a:lvl8pPr>
      <a:lvl9pPr marL="3600450" indent="-228600" algn="l" rtl="0" eaLnBrk="0" fontAlgn="base" hangingPunct="0">
        <a:spcBef>
          <a:spcPct val="2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slide" Target="slide3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8" Type="http://schemas.openxmlformats.org/officeDocument/2006/relationships/customXml" Target="../ink/ink2.xml"/><Relationship Id="rId26" Type="http://schemas.openxmlformats.org/officeDocument/2006/relationships/customXml" Target="../ink/ink6.xml"/><Relationship Id="rId39" Type="http://schemas.openxmlformats.org/officeDocument/2006/relationships/image" Target="../media/image19.png"/><Relationship Id="rId21" Type="http://schemas.openxmlformats.org/officeDocument/2006/relationships/image" Target="../media/image9.png"/><Relationship Id="rId34" Type="http://schemas.openxmlformats.org/officeDocument/2006/relationships/customXml" Target="../ink/ink10.xml"/><Relationship Id="rId42" Type="http://schemas.openxmlformats.org/officeDocument/2006/relationships/customXml" Target="../ink/ink14.xml"/><Relationship Id="rId47" Type="http://schemas.openxmlformats.org/officeDocument/2006/relationships/image" Target="../media/image23.png"/><Relationship Id="rId50" Type="http://schemas.openxmlformats.org/officeDocument/2006/relationships/customXml" Target="../ink/ink18.xml"/><Relationship Id="rId55" Type="http://schemas.openxmlformats.org/officeDocument/2006/relationships/image" Target="../media/image27.png"/><Relationship Id="rId2" Type="http://schemas.openxmlformats.org/officeDocument/2006/relationships/image" Target="../media/image4.png"/><Relationship Id="rId29" Type="http://schemas.openxmlformats.org/officeDocument/2006/relationships/image" Target="../media/image14.png"/><Relationship Id="rId24" Type="http://schemas.openxmlformats.org/officeDocument/2006/relationships/customXml" Target="../ink/ink5.xml"/><Relationship Id="rId32" Type="http://schemas.openxmlformats.org/officeDocument/2006/relationships/customXml" Target="../ink/ink9.xml"/><Relationship Id="rId37" Type="http://schemas.openxmlformats.org/officeDocument/2006/relationships/image" Target="../media/image18.png"/><Relationship Id="rId40" Type="http://schemas.openxmlformats.org/officeDocument/2006/relationships/customXml" Target="../ink/ink13.xml"/><Relationship Id="rId45" Type="http://schemas.openxmlformats.org/officeDocument/2006/relationships/image" Target="../media/image22.png"/><Relationship Id="rId53" Type="http://schemas.openxmlformats.org/officeDocument/2006/relationships/image" Target="../media/image26.png"/><Relationship Id="rId58" Type="http://schemas.openxmlformats.org/officeDocument/2006/relationships/customXml" Target="../ink/ink22.xml"/><Relationship Id="rId5" Type="http://schemas.openxmlformats.org/officeDocument/2006/relationships/image" Target="../media/image7.png"/><Relationship Id="rId23" Type="http://schemas.openxmlformats.org/officeDocument/2006/relationships/image" Target="../media/image10.png"/><Relationship Id="rId28" Type="http://schemas.openxmlformats.org/officeDocument/2006/relationships/customXml" Target="../ink/ink7.xml"/><Relationship Id="rId36" Type="http://schemas.openxmlformats.org/officeDocument/2006/relationships/customXml" Target="../ink/ink11.xml"/><Relationship Id="rId49" Type="http://schemas.openxmlformats.org/officeDocument/2006/relationships/image" Target="../media/image24.png"/><Relationship Id="rId57" Type="http://schemas.openxmlformats.org/officeDocument/2006/relationships/image" Target="../media/image28.png"/><Relationship Id="rId61" Type="http://schemas.openxmlformats.org/officeDocument/2006/relationships/image" Target="../media/image30.png"/><Relationship Id="rId19" Type="http://schemas.openxmlformats.org/officeDocument/2006/relationships/image" Target="../media/image8.png"/><Relationship Id="rId31" Type="http://schemas.openxmlformats.org/officeDocument/2006/relationships/image" Target="../media/image15.png"/><Relationship Id="rId44" Type="http://schemas.openxmlformats.org/officeDocument/2006/relationships/customXml" Target="../ink/ink15.xml"/><Relationship Id="rId52" Type="http://schemas.openxmlformats.org/officeDocument/2006/relationships/customXml" Target="../ink/ink19.xml"/><Relationship Id="rId60" Type="http://schemas.openxmlformats.org/officeDocument/2006/relationships/customXml" Target="../ink/ink23.xml"/><Relationship Id="rId4" Type="http://schemas.openxmlformats.org/officeDocument/2006/relationships/image" Target="../media/image6.png"/><Relationship Id="rId22" Type="http://schemas.openxmlformats.org/officeDocument/2006/relationships/customXml" Target="../ink/ink4.xml"/><Relationship Id="rId27" Type="http://schemas.openxmlformats.org/officeDocument/2006/relationships/image" Target="../media/image12.png"/><Relationship Id="rId30" Type="http://schemas.openxmlformats.org/officeDocument/2006/relationships/customXml" Target="../ink/ink8.xml"/><Relationship Id="rId35" Type="http://schemas.openxmlformats.org/officeDocument/2006/relationships/image" Target="../media/image17.png"/><Relationship Id="rId43" Type="http://schemas.openxmlformats.org/officeDocument/2006/relationships/image" Target="../media/image21.png"/><Relationship Id="rId48" Type="http://schemas.openxmlformats.org/officeDocument/2006/relationships/customXml" Target="../ink/ink17.xml"/><Relationship Id="rId56" Type="http://schemas.openxmlformats.org/officeDocument/2006/relationships/customXml" Target="../ink/ink21.xml"/><Relationship Id="rId51" Type="http://schemas.openxmlformats.org/officeDocument/2006/relationships/image" Target="../media/image25.png"/><Relationship Id="rId3" Type="http://schemas.openxmlformats.org/officeDocument/2006/relationships/image" Target="../media/image5.png"/><Relationship Id="rId17" Type="http://schemas.openxmlformats.org/officeDocument/2006/relationships/image" Target="../media/image13.png"/><Relationship Id="rId25" Type="http://schemas.openxmlformats.org/officeDocument/2006/relationships/image" Target="../media/image11.png"/><Relationship Id="rId33" Type="http://schemas.openxmlformats.org/officeDocument/2006/relationships/image" Target="../media/image16.png"/><Relationship Id="rId38" Type="http://schemas.openxmlformats.org/officeDocument/2006/relationships/customXml" Target="../ink/ink12.xml"/><Relationship Id="rId46" Type="http://schemas.openxmlformats.org/officeDocument/2006/relationships/customXml" Target="../ink/ink16.xml"/><Relationship Id="rId59" Type="http://schemas.openxmlformats.org/officeDocument/2006/relationships/image" Target="../media/image29.png"/><Relationship Id="rId20" Type="http://schemas.openxmlformats.org/officeDocument/2006/relationships/customXml" Target="../ink/ink3.xml"/><Relationship Id="rId41" Type="http://schemas.openxmlformats.org/officeDocument/2006/relationships/image" Target="../media/image20.png"/><Relationship Id="rId54" Type="http://schemas.openxmlformats.org/officeDocument/2006/relationships/customXml" Target="../ink/ink20.xml"/><Relationship Id="rId1" Type="http://schemas.openxmlformats.org/officeDocument/2006/relationships/slideLayout" Target="../slideLayouts/slideLayout2.xml"/><Relationship Id="rId6" Type="http://schemas.openxmlformats.org/officeDocument/2006/relationships/customXml" Target="../ink/ink1.xml"/></Relationships>
</file>

<file path=ppt/slides/_rels/slide28.xml.rels><?xml version="1.0" encoding="UTF-8" standalone="yes"?>
<Relationships xmlns="http://schemas.openxmlformats.org/package/2006/relationships"><Relationship Id="rId117" Type="http://schemas.openxmlformats.org/officeDocument/2006/relationships/customXml" Target="../ink/ink69.xml"/><Relationship Id="rId42" Type="http://schemas.openxmlformats.org/officeDocument/2006/relationships/image" Target="../media/image3610.png"/><Relationship Id="rId47" Type="http://schemas.openxmlformats.org/officeDocument/2006/relationships/customXml" Target="../ink/ink34.xml"/><Relationship Id="rId63" Type="http://schemas.openxmlformats.org/officeDocument/2006/relationships/customXml" Target="../ink/ink42.xml"/><Relationship Id="rId68" Type="http://schemas.openxmlformats.org/officeDocument/2006/relationships/image" Target="../media/image50.png"/><Relationship Id="rId84" Type="http://schemas.openxmlformats.org/officeDocument/2006/relationships/image" Target="../media/image58.png"/><Relationship Id="rId89" Type="http://schemas.openxmlformats.org/officeDocument/2006/relationships/customXml" Target="../ink/ink55.xml"/><Relationship Id="rId112" Type="http://schemas.openxmlformats.org/officeDocument/2006/relationships/image" Target="../media/image72.png"/><Relationship Id="rId133" Type="http://schemas.openxmlformats.org/officeDocument/2006/relationships/customXml" Target="../ink/ink77.xml"/><Relationship Id="rId138" Type="http://schemas.openxmlformats.org/officeDocument/2006/relationships/image" Target="../media/image85.png"/><Relationship Id="rId107" Type="http://schemas.openxmlformats.org/officeDocument/2006/relationships/customXml" Target="../ink/ink64.xml"/><Relationship Id="rId11" Type="http://schemas.openxmlformats.org/officeDocument/2006/relationships/customXml" Target="../ink/ink26.xml"/><Relationship Id="rId32" Type="http://schemas.openxmlformats.org/officeDocument/2006/relationships/image" Target="../media/image3110.png"/><Relationship Id="rId37" Type="http://schemas.openxmlformats.org/officeDocument/2006/relationships/customXml" Target="../ink/ink29.xml"/><Relationship Id="rId53" Type="http://schemas.openxmlformats.org/officeDocument/2006/relationships/customXml" Target="../ink/ink37.xml"/><Relationship Id="rId58" Type="http://schemas.openxmlformats.org/officeDocument/2006/relationships/image" Target="../media/image45.png"/><Relationship Id="rId74" Type="http://schemas.openxmlformats.org/officeDocument/2006/relationships/image" Target="../media/image53.png"/><Relationship Id="rId79" Type="http://schemas.openxmlformats.org/officeDocument/2006/relationships/customXml" Target="../ink/ink50.xml"/><Relationship Id="rId102" Type="http://schemas.openxmlformats.org/officeDocument/2006/relationships/image" Target="../media/image67.png"/><Relationship Id="rId123" Type="http://schemas.openxmlformats.org/officeDocument/2006/relationships/customXml" Target="../ink/ink72.xml"/><Relationship Id="rId128" Type="http://schemas.openxmlformats.org/officeDocument/2006/relationships/image" Target="../media/image80.png"/><Relationship Id="rId5" Type="http://schemas.openxmlformats.org/officeDocument/2006/relationships/image" Target="../media/image34.png"/><Relationship Id="rId90" Type="http://schemas.openxmlformats.org/officeDocument/2006/relationships/image" Target="../media/image61.png"/><Relationship Id="rId95" Type="http://schemas.openxmlformats.org/officeDocument/2006/relationships/customXml" Target="../ink/ink58.xml"/><Relationship Id="rId43" Type="http://schemas.openxmlformats.org/officeDocument/2006/relationships/customXml" Target="../ink/ink32.xml"/><Relationship Id="rId48" Type="http://schemas.openxmlformats.org/officeDocument/2006/relationships/image" Target="../media/image40.png"/><Relationship Id="rId64" Type="http://schemas.openxmlformats.org/officeDocument/2006/relationships/image" Target="../media/image48.png"/><Relationship Id="rId69" Type="http://schemas.openxmlformats.org/officeDocument/2006/relationships/customXml" Target="../ink/ink45.xml"/><Relationship Id="rId113" Type="http://schemas.openxmlformats.org/officeDocument/2006/relationships/customXml" Target="../ink/ink67.xml"/><Relationship Id="rId118" Type="http://schemas.openxmlformats.org/officeDocument/2006/relationships/image" Target="../media/image75.png"/><Relationship Id="rId134" Type="http://schemas.openxmlformats.org/officeDocument/2006/relationships/image" Target="../media/image83.png"/><Relationship Id="rId139" Type="http://schemas.openxmlformats.org/officeDocument/2006/relationships/customXml" Target="../ink/ink80.xml"/><Relationship Id="rId80" Type="http://schemas.openxmlformats.org/officeDocument/2006/relationships/image" Target="../media/image56.png"/><Relationship Id="rId85" Type="http://schemas.openxmlformats.org/officeDocument/2006/relationships/customXml" Target="../ink/ink53.xml"/><Relationship Id="rId33" Type="http://schemas.openxmlformats.org/officeDocument/2006/relationships/customXml" Target="../ink/ink27.xml"/><Relationship Id="rId38" Type="http://schemas.openxmlformats.org/officeDocument/2006/relationships/image" Target="../media/image3410.png"/><Relationship Id="rId59" Type="http://schemas.openxmlformats.org/officeDocument/2006/relationships/customXml" Target="../ink/ink40.xml"/><Relationship Id="rId103" Type="http://schemas.openxmlformats.org/officeDocument/2006/relationships/customXml" Target="../ink/ink62.xml"/><Relationship Id="rId108" Type="http://schemas.openxmlformats.org/officeDocument/2006/relationships/image" Target="../media/image70.png"/><Relationship Id="rId124" Type="http://schemas.openxmlformats.org/officeDocument/2006/relationships/image" Target="../media/image78.png"/><Relationship Id="rId129" Type="http://schemas.openxmlformats.org/officeDocument/2006/relationships/customXml" Target="../ink/ink75.xml"/><Relationship Id="rId54" Type="http://schemas.openxmlformats.org/officeDocument/2006/relationships/image" Target="../media/image43.png"/><Relationship Id="rId70" Type="http://schemas.openxmlformats.org/officeDocument/2006/relationships/image" Target="../media/image51.png"/><Relationship Id="rId75" Type="http://schemas.openxmlformats.org/officeDocument/2006/relationships/customXml" Target="../ink/ink48.xml"/><Relationship Id="rId91" Type="http://schemas.openxmlformats.org/officeDocument/2006/relationships/customXml" Target="../ink/ink56.xml"/><Relationship Id="rId96" Type="http://schemas.openxmlformats.org/officeDocument/2006/relationships/image" Target="../media/image64.png"/><Relationship Id="rId140" Type="http://schemas.openxmlformats.org/officeDocument/2006/relationships/image" Target="../media/image86.png"/><Relationship Id="rId1" Type="http://schemas.openxmlformats.org/officeDocument/2006/relationships/slideLayout" Target="../slideLayouts/slideLayout4.xml"/><Relationship Id="rId6" Type="http://schemas.openxmlformats.org/officeDocument/2006/relationships/image" Target="../media/image35.png"/><Relationship Id="rId49" Type="http://schemas.openxmlformats.org/officeDocument/2006/relationships/customXml" Target="../ink/ink35.xml"/><Relationship Id="rId114" Type="http://schemas.openxmlformats.org/officeDocument/2006/relationships/image" Target="../media/image73.png"/><Relationship Id="rId119" Type="http://schemas.openxmlformats.org/officeDocument/2006/relationships/customXml" Target="../ink/ink70.xml"/><Relationship Id="rId10" Type="http://schemas.openxmlformats.org/officeDocument/2006/relationships/image" Target="../media/image37.png"/><Relationship Id="rId44" Type="http://schemas.openxmlformats.org/officeDocument/2006/relationships/image" Target="../media/image38.png"/><Relationship Id="rId52" Type="http://schemas.openxmlformats.org/officeDocument/2006/relationships/image" Target="../media/image42.png"/><Relationship Id="rId60" Type="http://schemas.openxmlformats.org/officeDocument/2006/relationships/image" Target="../media/image46.png"/><Relationship Id="rId65" Type="http://schemas.openxmlformats.org/officeDocument/2006/relationships/customXml" Target="../ink/ink43.xml"/><Relationship Id="rId73" Type="http://schemas.openxmlformats.org/officeDocument/2006/relationships/customXml" Target="../ink/ink47.xml"/><Relationship Id="rId78" Type="http://schemas.openxmlformats.org/officeDocument/2006/relationships/image" Target="../media/image55.png"/><Relationship Id="rId81" Type="http://schemas.openxmlformats.org/officeDocument/2006/relationships/customXml" Target="../ink/ink51.xml"/><Relationship Id="rId86" Type="http://schemas.openxmlformats.org/officeDocument/2006/relationships/image" Target="../media/image59.png"/><Relationship Id="rId94" Type="http://schemas.openxmlformats.org/officeDocument/2006/relationships/image" Target="../media/image63.png"/><Relationship Id="rId99" Type="http://schemas.openxmlformats.org/officeDocument/2006/relationships/customXml" Target="../ink/ink60.xml"/><Relationship Id="rId101" Type="http://schemas.openxmlformats.org/officeDocument/2006/relationships/customXml" Target="../ink/ink61.xml"/><Relationship Id="rId122" Type="http://schemas.openxmlformats.org/officeDocument/2006/relationships/image" Target="../media/image77.png"/><Relationship Id="rId130" Type="http://schemas.openxmlformats.org/officeDocument/2006/relationships/image" Target="../media/image81.png"/><Relationship Id="rId135" Type="http://schemas.openxmlformats.org/officeDocument/2006/relationships/customXml" Target="../ink/ink78.xml"/><Relationship Id="rId4" Type="http://schemas.openxmlformats.org/officeDocument/2006/relationships/image" Target="../media/image33.png"/><Relationship Id="rId9" Type="http://schemas.openxmlformats.org/officeDocument/2006/relationships/customXml" Target="../ink/ink25.xml"/><Relationship Id="rId39" Type="http://schemas.openxmlformats.org/officeDocument/2006/relationships/customXml" Target="../ink/ink30.xml"/><Relationship Id="rId109" Type="http://schemas.openxmlformats.org/officeDocument/2006/relationships/customXml" Target="../ink/ink65.xml"/><Relationship Id="rId34" Type="http://schemas.openxmlformats.org/officeDocument/2006/relationships/image" Target="../media/image3210.png"/><Relationship Id="rId50" Type="http://schemas.openxmlformats.org/officeDocument/2006/relationships/image" Target="../media/image41.png"/><Relationship Id="rId55" Type="http://schemas.openxmlformats.org/officeDocument/2006/relationships/customXml" Target="../ink/ink38.xml"/><Relationship Id="rId76" Type="http://schemas.openxmlformats.org/officeDocument/2006/relationships/image" Target="../media/image54.png"/><Relationship Id="rId97" Type="http://schemas.openxmlformats.org/officeDocument/2006/relationships/customXml" Target="../ink/ink59.xml"/><Relationship Id="rId104" Type="http://schemas.openxmlformats.org/officeDocument/2006/relationships/image" Target="../media/image68.png"/><Relationship Id="rId120" Type="http://schemas.openxmlformats.org/officeDocument/2006/relationships/image" Target="../media/image76.png"/><Relationship Id="rId125" Type="http://schemas.openxmlformats.org/officeDocument/2006/relationships/customXml" Target="../ink/ink73.xml"/><Relationship Id="rId7" Type="http://schemas.openxmlformats.org/officeDocument/2006/relationships/customXml" Target="../ink/ink24.xml"/><Relationship Id="rId71" Type="http://schemas.openxmlformats.org/officeDocument/2006/relationships/customXml" Target="../ink/ink46.xml"/><Relationship Id="rId92" Type="http://schemas.openxmlformats.org/officeDocument/2006/relationships/image" Target="../media/image62.png"/><Relationship Id="rId2" Type="http://schemas.openxmlformats.org/officeDocument/2006/relationships/image" Target="../media/image31.png"/><Relationship Id="rId40" Type="http://schemas.openxmlformats.org/officeDocument/2006/relationships/image" Target="../media/image3510.png"/><Relationship Id="rId45" Type="http://schemas.openxmlformats.org/officeDocument/2006/relationships/customXml" Target="../ink/ink33.xml"/><Relationship Id="rId66" Type="http://schemas.openxmlformats.org/officeDocument/2006/relationships/image" Target="../media/image49.png"/><Relationship Id="rId87" Type="http://schemas.openxmlformats.org/officeDocument/2006/relationships/customXml" Target="../ink/ink54.xml"/><Relationship Id="rId110" Type="http://schemas.openxmlformats.org/officeDocument/2006/relationships/image" Target="../media/image71.png"/><Relationship Id="rId115" Type="http://schemas.openxmlformats.org/officeDocument/2006/relationships/customXml" Target="../ink/ink68.xml"/><Relationship Id="rId131" Type="http://schemas.openxmlformats.org/officeDocument/2006/relationships/customXml" Target="../ink/ink76.xml"/><Relationship Id="rId136" Type="http://schemas.openxmlformats.org/officeDocument/2006/relationships/image" Target="../media/image84.png"/><Relationship Id="rId61" Type="http://schemas.openxmlformats.org/officeDocument/2006/relationships/customXml" Target="../ink/ink41.xml"/><Relationship Id="rId82" Type="http://schemas.openxmlformats.org/officeDocument/2006/relationships/image" Target="../media/image57.png"/><Relationship Id="rId35" Type="http://schemas.openxmlformats.org/officeDocument/2006/relationships/customXml" Target="../ink/ink28.xml"/><Relationship Id="rId56" Type="http://schemas.openxmlformats.org/officeDocument/2006/relationships/image" Target="../media/image44.png"/><Relationship Id="rId77" Type="http://schemas.openxmlformats.org/officeDocument/2006/relationships/customXml" Target="../ink/ink49.xml"/><Relationship Id="rId100" Type="http://schemas.openxmlformats.org/officeDocument/2006/relationships/image" Target="../media/image66.png"/><Relationship Id="rId105" Type="http://schemas.openxmlformats.org/officeDocument/2006/relationships/customXml" Target="../ink/ink63.xml"/><Relationship Id="rId126" Type="http://schemas.openxmlformats.org/officeDocument/2006/relationships/image" Target="../media/image79.png"/><Relationship Id="rId8" Type="http://schemas.openxmlformats.org/officeDocument/2006/relationships/image" Target="../media/image36.png"/><Relationship Id="rId51" Type="http://schemas.openxmlformats.org/officeDocument/2006/relationships/customXml" Target="../ink/ink36.xml"/><Relationship Id="rId72" Type="http://schemas.openxmlformats.org/officeDocument/2006/relationships/image" Target="../media/image52.png"/><Relationship Id="rId93" Type="http://schemas.openxmlformats.org/officeDocument/2006/relationships/customXml" Target="../ink/ink57.xml"/><Relationship Id="rId98" Type="http://schemas.openxmlformats.org/officeDocument/2006/relationships/image" Target="../media/image65.png"/><Relationship Id="rId121" Type="http://schemas.openxmlformats.org/officeDocument/2006/relationships/customXml" Target="../ink/ink71.xml"/><Relationship Id="rId3" Type="http://schemas.openxmlformats.org/officeDocument/2006/relationships/image" Target="../media/image32.png"/><Relationship Id="rId46" Type="http://schemas.openxmlformats.org/officeDocument/2006/relationships/image" Target="../media/image39.png"/><Relationship Id="rId67" Type="http://schemas.openxmlformats.org/officeDocument/2006/relationships/customXml" Target="../ink/ink44.xml"/><Relationship Id="rId116" Type="http://schemas.openxmlformats.org/officeDocument/2006/relationships/image" Target="../media/image74.png"/><Relationship Id="rId137" Type="http://schemas.openxmlformats.org/officeDocument/2006/relationships/customXml" Target="../ink/ink79.xml"/><Relationship Id="rId41" Type="http://schemas.openxmlformats.org/officeDocument/2006/relationships/customXml" Target="../ink/ink31.xml"/><Relationship Id="rId62" Type="http://schemas.openxmlformats.org/officeDocument/2006/relationships/image" Target="../media/image47.png"/><Relationship Id="rId83" Type="http://schemas.openxmlformats.org/officeDocument/2006/relationships/customXml" Target="../ink/ink52.xml"/><Relationship Id="rId88" Type="http://schemas.openxmlformats.org/officeDocument/2006/relationships/image" Target="../media/image60.png"/><Relationship Id="rId111" Type="http://schemas.openxmlformats.org/officeDocument/2006/relationships/customXml" Target="../ink/ink66.xml"/><Relationship Id="rId132" Type="http://schemas.openxmlformats.org/officeDocument/2006/relationships/image" Target="../media/image82.png"/><Relationship Id="rId36" Type="http://schemas.openxmlformats.org/officeDocument/2006/relationships/image" Target="../media/image3310.png"/><Relationship Id="rId57" Type="http://schemas.openxmlformats.org/officeDocument/2006/relationships/customXml" Target="../ink/ink39.xml"/><Relationship Id="rId106" Type="http://schemas.openxmlformats.org/officeDocument/2006/relationships/image" Target="../media/image69.png"/><Relationship Id="rId127" Type="http://schemas.openxmlformats.org/officeDocument/2006/relationships/customXml" Target="../ink/ink74.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3" Type="http://schemas.openxmlformats.org/officeDocument/2006/relationships/image" Target="../media/image430.png"/><Relationship Id="rId18" Type="http://schemas.openxmlformats.org/officeDocument/2006/relationships/customXml" Target="../ink/ink89.xml"/><Relationship Id="rId26" Type="http://schemas.openxmlformats.org/officeDocument/2006/relationships/customXml" Target="../ink/ink93.xml"/><Relationship Id="rId21" Type="http://schemas.openxmlformats.org/officeDocument/2006/relationships/image" Target="../media/image470.png"/><Relationship Id="rId34" Type="http://schemas.openxmlformats.org/officeDocument/2006/relationships/customXml" Target="../ink/ink97.xml"/><Relationship Id="rId7" Type="http://schemas.openxmlformats.org/officeDocument/2006/relationships/image" Target="../media/image400.png"/><Relationship Id="rId12" Type="http://schemas.openxmlformats.org/officeDocument/2006/relationships/customXml" Target="../ink/ink86.xml"/><Relationship Id="rId17" Type="http://schemas.openxmlformats.org/officeDocument/2006/relationships/image" Target="../media/image450.png"/><Relationship Id="rId25" Type="http://schemas.openxmlformats.org/officeDocument/2006/relationships/image" Target="../media/image490.png"/><Relationship Id="rId33" Type="http://schemas.openxmlformats.org/officeDocument/2006/relationships/image" Target="../media/image88.png"/><Relationship Id="rId2" Type="http://schemas.openxmlformats.org/officeDocument/2006/relationships/customXml" Target="../ink/ink81.xml"/><Relationship Id="rId16" Type="http://schemas.openxmlformats.org/officeDocument/2006/relationships/customXml" Target="../ink/ink88.xml"/><Relationship Id="rId20" Type="http://schemas.openxmlformats.org/officeDocument/2006/relationships/customXml" Target="../ink/ink90.xml"/><Relationship Id="rId29" Type="http://schemas.openxmlformats.org/officeDocument/2006/relationships/image" Target="../media/image510.png"/><Relationship Id="rId1" Type="http://schemas.openxmlformats.org/officeDocument/2006/relationships/slideLayout" Target="../slideLayouts/slideLayout2.xml"/><Relationship Id="rId6" Type="http://schemas.openxmlformats.org/officeDocument/2006/relationships/customXml" Target="../ink/ink83.xml"/><Relationship Id="rId11" Type="http://schemas.openxmlformats.org/officeDocument/2006/relationships/image" Target="../media/image420.png"/><Relationship Id="rId24" Type="http://schemas.openxmlformats.org/officeDocument/2006/relationships/customXml" Target="../ink/ink92.xml"/><Relationship Id="rId32" Type="http://schemas.openxmlformats.org/officeDocument/2006/relationships/customXml" Target="../ink/ink96.xml"/><Relationship Id="rId37" Type="http://schemas.openxmlformats.org/officeDocument/2006/relationships/image" Target="../media/image90.png"/><Relationship Id="rId5" Type="http://schemas.openxmlformats.org/officeDocument/2006/relationships/image" Target="../media/image390.png"/><Relationship Id="rId15" Type="http://schemas.openxmlformats.org/officeDocument/2006/relationships/image" Target="../media/image440.png"/><Relationship Id="rId23" Type="http://schemas.openxmlformats.org/officeDocument/2006/relationships/image" Target="../media/image480.png"/><Relationship Id="rId28" Type="http://schemas.openxmlformats.org/officeDocument/2006/relationships/customXml" Target="../ink/ink94.xml"/><Relationship Id="rId36" Type="http://schemas.openxmlformats.org/officeDocument/2006/relationships/customXml" Target="../ink/ink98.xml"/><Relationship Id="rId10" Type="http://schemas.openxmlformats.org/officeDocument/2006/relationships/customXml" Target="../ink/ink85.xml"/><Relationship Id="rId19" Type="http://schemas.openxmlformats.org/officeDocument/2006/relationships/image" Target="../media/image460.png"/><Relationship Id="rId31" Type="http://schemas.openxmlformats.org/officeDocument/2006/relationships/image" Target="../media/image520.png"/><Relationship Id="rId4" Type="http://schemas.openxmlformats.org/officeDocument/2006/relationships/customXml" Target="../ink/ink82.xml"/><Relationship Id="rId9" Type="http://schemas.openxmlformats.org/officeDocument/2006/relationships/image" Target="../media/image410.png"/><Relationship Id="rId14" Type="http://schemas.openxmlformats.org/officeDocument/2006/relationships/customXml" Target="../ink/ink87.xml"/><Relationship Id="rId22" Type="http://schemas.openxmlformats.org/officeDocument/2006/relationships/customXml" Target="../ink/ink91.xml"/><Relationship Id="rId27" Type="http://schemas.openxmlformats.org/officeDocument/2006/relationships/image" Target="../media/image500.png"/><Relationship Id="rId30" Type="http://schemas.openxmlformats.org/officeDocument/2006/relationships/customXml" Target="../ink/ink95.xml"/><Relationship Id="rId35" Type="http://schemas.openxmlformats.org/officeDocument/2006/relationships/image" Target="../media/image89.png"/><Relationship Id="rId8" Type="http://schemas.openxmlformats.org/officeDocument/2006/relationships/customXml" Target="../ink/ink84.xml"/><Relationship Id="rId3" Type="http://schemas.openxmlformats.org/officeDocument/2006/relationships/image" Target="../media/image380.png"/></Relationships>
</file>

<file path=ppt/slides/_rels/slide32.xml.rels><?xml version="1.0" encoding="UTF-8" standalone="yes"?>
<Relationships xmlns="http://schemas.openxmlformats.org/package/2006/relationships"><Relationship Id="rId2" Type="http://schemas.openxmlformats.org/officeDocument/2006/relationships/slide" Target="slide24.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17" Type="http://schemas.openxmlformats.org/officeDocument/2006/relationships/image" Target="../media/image148.png"/><Relationship Id="rId21" Type="http://schemas.openxmlformats.org/officeDocument/2006/relationships/image" Target="../media/image100.png"/><Relationship Id="rId42" Type="http://schemas.openxmlformats.org/officeDocument/2006/relationships/customXml" Target="../ink/ink119.xml"/><Relationship Id="rId63" Type="http://schemas.openxmlformats.org/officeDocument/2006/relationships/image" Target="../media/image121.png"/><Relationship Id="rId84" Type="http://schemas.openxmlformats.org/officeDocument/2006/relationships/customXml" Target="../ink/ink140.xml"/><Relationship Id="rId16" Type="http://schemas.openxmlformats.org/officeDocument/2006/relationships/customXml" Target="../ink/ink106.xml"/><Relationship Id="rId107" Type="http://schemas.openxmlformats.org/officeDocument/2006/relationships/image" Target="../media/image143.png"/><Relationship Id="rId11" Type="http://schemas.openxmlformats.org/officeDocument/2006/relationships/image" Target="../media/image95.png"/><Relationship Id="rId32" Type="http://schemas.openxmlformats.org/officeDocument/2006/relationships/customXml" Target="../ink/ink114.xml"/><Relationship Id="rId37" Type="http://schemas.openxmlformats.org/officeDocument/2006/relationships/image" Target="../media/image108.png"/><Relationship Id="rId53" Type="http://schemas.openxmlformats.org/officeDocument/2006/relationships/image" Target="../media/image116.png"/><Relationship Id="rId58" Type="http://schemas.openxmlformats.org/officeDocument/2006/relationships/customXml" Target="../ink/ink127.xml"/><Relationship Id="rId74" Type="http://schemas.openxmlformats.org/officeDocument/2006/relationships/customXml" Target="../ink/ink135.xml"/><Relationship Id="rId79" Type="http://schemas.openxmlformats.org/officeDocument/2006/relationships/image" Target="../media/image129.png"/><Relationship Id="rId102" Type="http://schemas.openxmlformats.org/officeDocument/2006/relationships/customXml" Target="../ink/ink149.xml"/><Relationship Id="rId123" Type="http://schemas.openxmlformats.org/officeDocument/2006/relationships/image" Target="../media/image151.png"/><Relationship Id="rId128" Type="http://schemas.openxmlformats.org/officeDocument/2006/relationships/customXml" Target="../ink/ink162.xml"/><Relationship Id="rId5" Type="http://schemas.openxmlformats.org/officeDocument/2006/relationships/image" Target="../media/image92.png"/><Relationship Id="rId90" Type="http://schemas.openxmlformats.org/officeDocument/2006/relationships/customXml" Target="../ink/ink143.xml"/><Relationship Id="rId95" Type="http://schemas.openxmlformats.org/officeDocument/2006/relationships/image" Target="../media/image137.png"/><Relationship Id="rId22" Type="http://schemas.openxmlformats.org/officeDocument/2006/relationships/customXml" Target="../ink/ink109.xml"/><Relationship Id="rId27" Type="http://schemas.openxmlformats.org/officeDocument/2006/relationships/image" Target="../media/image103.png"/><Relationship Id="rId43" Type="http://schemas.openxmlformats.org/officeDocument/2006/relationships/image" Target="../media/image111.png"/><Relationship Id="rId48" Type="http://schemas.openxmlformats.org/officeDocument/2006/relationships/customXml" Target="../ink/ink122.xml"/><Relationship Id="rId64" Type="http://schemas.openxmlformats.org/officeDocument/2006/relationships/customXml" Target="../ink/ink130.xml"/><Relationship Id="rId69" Type="http://schemas.openxmlformats.org/officeDocument/2006/relationships/image" Target="../media/image124.png"/><Relationship Id="rId113" Type="http://schemas.openxmlformats.org/officeDocument/2006/relationships/image" Target="../media/image146.png"/><Relationship Id="rId118" Type="http://schemas.openxmlformats.org/officeDocument/2006/relationships/customXml" Target="../ink/ink157.xml"/><Relationship Id="rId134" Type="http://schemas.openxmlformats.org/officeDocument/2006/relationships/customXml" Target="../ink/ink165.xml"/><Relationship Id="rId80" Type="http://schemas.openxmlformats.org/officeDocument/2006/relationships/customXml" Target="../ink/ink138.xml"/><Relationship Id="rId85" Type="http://schemas.openxmlformats.org/officeDocument/2006/relationships/image" Target="../media/image132.png"/><Relationship Id="rId12" Type="http://schemas.openxmlformats.org/officeDocument/2006/relationships/customXml" Target="../ink/ink104.xml"/><Relationship Id="rId17" Type="http://schemas.openxmlformats.org/officeDocument/2006/relationships/image" Target="../media/image98.png"/><Relationship Id="rId33" Type="http://schemas.openxmlformats.org/officeDocument/2006/relationships/image" Target="../media/image106.png"/><Relationship Id="rId38" Type="http://schemas.openxmlformats.org/officeDocument/2006/relationships/customXml" Target="../ink/ink117.xml"/><Relationship Id="rId59" Type="http://schemas.openxmlformats.org/officeDocument/2006/relationships/image" Target="../media/image119.png"/><Relationship Id="rId103" Type="http://schemas.openxmlformats.org/officeDocument/2006/relationships/image" Target="../media/image141.png"/><Relationship Id="rId108" Type="http://schemas.openxmlformats.org/officeDocument/2006/relationships/customXml" Target="../ink/ink152.xml"/><Relationship Id="rId124" Type="http://schemas.openxmlformats.org/officeDocument/2006/relationships/customXml" Target="../ink/ink160.xml"/><Relationship Id="rId129" Type="http://schemas.openxmlformats.org/officeDocument/2006/relationships/image" Target="../media/image154.png"/><Relationship Id="rId54" Type="http://schemas.openxmlformats.org/officeDocument/2006/relationships/customXml" Target="../ink/ink125.xml"/><Relationship Id="rId70" Type="http://schemas.openxmlformats.org/officeDocument/2006/relationships/customXml" Target="../ink/ink133.xml"/><Relationship Id="rId75" Type="http://schemas.openxmlformats.org/officeDocument/2006/relationships/image" Target="../media/image127.png"/><Relationship Id="rId91" Type="http://schemas.openxmlformats.org/officeDocument/2006/relationships/image" Target="../media/image135.png"/><Relationship Id="rId96" Type="http://schemas.openxmlformats.org/officeDocument/2006/relationships/customXml" Target="../ink/ink146.xml"/><Relationship Id="rId1" Type="http://schemas.openxmlformats.org/officeDocument/2006/relationships/slideLayout" Target="../slideLayouts/slideLayout4.xml"/><Relationship Id="rId6" Type="http://schemas.openxmlformats.org/officeDocument/2006/relationships/customXml" Target="../ink/ink101.xml"/><Relationship Id="rId23" Type="http://schemas.openxmlformats.org/officeDocument/2006/relationships/image" Target="../media/image101.png"/><Relationship Id="rId28" Type="http://schemas.openxmlformats.org/officeDocument/2006/relationships/customXml" Target="../ink/ink112.xml"/><Relationship Id="rId49" Type="http://schemas.openxmlformats.org/officeDocument/2006/relationships/image" Target="../media/image114.png"/><Relationship Id="rId114" Type="http://schemas.openxmlformats.org/officeDocument/2006/relationships/customXml" Target="../ink/ink155.xml"/><Relationship Id="rId119" Type="http://schemas.openxmlformats.org/officeDocument/2006/relationships/image" Target="../media/image149.png"/><Relationship Id="rId44" Type="http://schemas.openxmlformats.org/officeDocument/2006/relationships/customXml" Target="../ink/ink120.xml"/><Relationship Id="rId60" Type="http://schemas.openxmlformats.org/officeDocument/2006/relationships/customXml" Target="../ink/ink128.xml"/><Relationship Id="rId65" Type="http://schemas.openxmlformats.org/officeDocument/2006/relationships/image" Target="../media/image122.png"/><Relationship Id="rId81" Type="http://schemas.openxmlformats.org/officeDocument/2006/relationships/image" Target="../media/image130.png"/><Relationship Id="rId86" Type="http://schemas.openxmlformats.org/officeDocument/2006/relationships/customXml" Target="../ink/ink141.xml"/><Relationship Id="rId130" Type="http://schemas.openxmlformats.org/officeDocument/2006/relationships/customXml" Target="../ink/ink163.xml"/><Relationship Id="rId135" Type="http://schemas.openxmlformats.org/officeDocument/2006/relationships/image" Target="../media/image157.png"/><Relationship Id="rId13" Type="http://schemas.openxmlformats.org/officeDocument/2006/relationships/image" Target="../media/image96.png"/><Relationship Id="rId18" Type="http://schemas.openxmlformats.org/officeDocument/2006/relationships/customXml" Target="../ink/ink107.xml"/><Relationship Id="rId39" Type="http://schemas.openxmlformats.org/officeDocument/2006/relationships/image" Target="../media/image109.png"/><Relationship Id="rId109" Type="http://schemas.openxmlformats.org/officeDocument/2006/relationships/image" Target="../media/image144.png"/><Relationship Id="rId34" Type="http://schemas.openxmlformats.org/officeDocument/2006/relationships/customXml" Target="../ink/ink115.xml"/><Relationship Id="rId50" Type="http://schemas.openxmlformats.org/officeDocument/2006/relationships/customXml" Target="../ink/ink123.xml"/><Relationship Id="rId55" Type="http://schemas.openxmlformats.org/officeDocument/2006/relationships/image" Target="../media/image117.png"/><Relationship Id="rId76" Type="http://schemas.openxmlformats.org/officeDocument/2006/relationships/customXml" Target="../ink/ink136.xml"/><Relationship Id="rId97" Type="http://schemas.openxmlformats.org/officeDocument/2006/relationships/image" Target="../media/image138.png"/><Relationship Id="rId104" Type="http://schemas.openxmlformats.org/officeDocument/2006/relationships/customXml" Target="../ink/ink150.xml"/><Relationship Id="rId120" Type="http://schemas.openxmlformats.org/officeDocument/2006/relationships/customXml" Target="../ink/ink158.xml"/><Relationship Id="rId125" Type="http://schemas.openxmlformats.org/officeDocument/2006/relationships/image" Target="../media/image152.png"/><Relationship Id="rId7" Type="http://schemas.openxmlformats.org/officeDocument/2006/relationships/image" Target="../media/image93.png"/><Relationship Id="rId71" Type="http://schemas.openxmlformats.org/officeDocument/2006/relationships/image" Target="../media/image125.png"/><Relationship Id="rId92" Type="http://schemas.openxmlformats.org/officeDocument/2006/relationships/customXml" Target="../ink/ink144.xml"/><Relationship Id="rId2" Type="http://schemas.openxmlformats.org/officeDocument/2006/relationships/customXml" Target="../ink/ink99.xml"/><Relationship Id="rId29" Type="http://schemas.openxmlformats.org/officeDocument/2006/relationships/image" Target="../media/image104.png"/><Relationship Id="rId24" Type="http://schemas.openxmlformats.org/officeDocument/2006/relationships/customXml" Target="../ink/ink110.xml"/><Relationship Id="rId40" Type="http://schemas.openxmlformats.org/officeDocument/2006/relationships/customXml" Target="../ink/ink118.xml"/><Relationship Id="rId45" Type="http://schemas.openxmlformats.org/officeDocument/2006/relationships/image" Target="../media/image112.png"/><Relationship Id="rId66" Type="http://schemas.openxmlformats.org/officeDocument/2006/relationships/customXml" Target="../ink/ink131.xml"/><Relationship Id="rId87" Type="http://schemas.openxmlformats.org/officeDocument/2006/relationships/image" Target="../media/image133.png"/><Relationship Id="rId110" Type="http://schemas.openxmlformats.org/officeDocument/2006/relationships/customXml" Target="../ink/ink153.xml"/><Relationship Id="rId115" Type="http://schemas.openxmlformats.org/officeDocument/2006/relationships/image" Target="../media/image147.png"/><Relationship Id="rId131" Type="http://schemas.openxmlformats.org/officeDocument/2006/relationships/image" Target="../media/image155.png"/><Relationship Id="rId136" Type="http://schemas.openxmlformats.org/officeDocument/2006/relationships/customXml" Target="../ink/ink166.xml"/><Relationship Id="rId61" Type="http://schemas.openxmlformats.org/officeDocument/2006/relationships/image" Target="../media/image120.png"/><Relationship Id="rId82" Type="http://schemas.openxmlformats.org/officeDocument/2006/relationships/customXml" Target="../ink/ink139.xml"/><Relationship Id="rId19" Type="http://schemas.openxmlformats.org/officeDocument/2006/relationships/image" Target="../media/image99.png"/><Relationship Id="rId14" Type="http://schemas.openxmlformats.org/officeDocument/2006/relationships/customXml" Target="../ink/ink105.xml"/><Relationship Id="rId30" Type="http://schemas.openxmlformats.org/officeDocument/2006/relationships/customXml" Target="../ink/ink113.xml"/><Relationship Id="rId35" Type="http://schemas.openxmlformats.org/officeDocument/2006/relationships/image" Target="../media/image107.png"/><Relationship Id="rId56" Type="http://schemas.openxmlformats.org/officeDocument/2006/relationships/customXml" Target="../ink/ink126.xml"/><Relationship Id="rId77" Type="http://schemas.openxmlformats.org/officeDocument/2006/relationships/image" Target="../media/image128.png"/><Relationship Id="rId100" Type="http://schemas.openxmlformats.org/officeDocument/2006/relationships/customXml" Target="../ink/ink148.xml"/><Relationship Id="rId105" Type="http://schemas.openxmlformats.org/officeDocument/2006/relationships/image" Target="../media/image142.png"/><Relationship Id="rId126" Type="http://schemas.openxmlformats.org/officeDocument/2006/relationships/customXml" Target="../ink/ink161.xml"/><Relationship Id="rId8" Type="http://schemas.openxmlformats.org/officeDocument/2006/relationships/customXml" Target="../ink/ink102.xml"/><Relationship Id="rId51" Type="http://schemas.openxmlformats.org/officeDocument/2006/relationships/image" Target="../media/image115.png"/><Relationship Id="rId72" Type="http://schemas.openxmlformats.org/officeDocument/2006/relationships/customXml" Target="../ink/ink134.xml"/><Relationship Id="rId93" Type="http://schemas.openxmlformats.org/officeDocument/2006/relationships/image" Target="../media/image136.png"/><Relationship Id="rId98" Type="http://schemas.openxmlformats.org/officeDocument/2006/relationships/customXml" Target="../ink/ink147.xml"/><Relationship Id="rId121" Type="http://schemas.openxmlformats.org/officeDocument/2006/relationships/image" Target="../media/image150.png"/><Relationship Id="rId3" Type="http://schemas.openxmlformats.org/officeDocument/2006/relationships/image" Target="../media/image91.png"/><Relationship Id="rId25" Type="http://schemas.openxmlformats.org/officeDocument/2006/relationships/image" Target="../media/image102.png"/><Relationship Id="rId46" Type="http://schemas.openxmlformats.org/officeDocument/2006/relationships/customXml" Target="../ink/ink121.xml"/><Relationship Id="rId67" Type="http://schemas.openxmlformats.org/officeDocument/2006/relationships/image" Target="../media/image123.png"/><Relationship Id="rId116" Type="http://schemas.openxmlformats.org/officeDocument/2006/relationships/customXml" Target="../ink/ink156.xml"/><Relationship Id="rId137" Type="http://schemas.openxmlformats.org/officeDocument/2006/relationships/image" Target="../media/image158.png"/><Relationship Id="rId20" Type="http://schemas.openxmlformats.org/officeDocument/2006/relationships/customXml" Target="../ink/ink108.xml"/><Relationship Id="rId41" Type="http://schemas.openxmlformats.org/officeDocument/2006/relationships/image" Target="../media/image110.png"/><Relationship Id="rId62" Type="http://schemas.openxmlformats.org/officeDocument/2006/relationships/customXml" Target="../ink/ink129.xml"/><Relationship Id="rId83" Type="http://schemas.openxmlformats.org/officeDocument/2006/relationships/image" Target="../media/image131.png"/><Relationship Id="rId88" Type="http://schemas.openxmlformats.org/officeDocument/2006/relationships/customXml" Target="../ink/ink142.xml"/><Relationship Id="rId111" Type="http://schemas.openxmlformats.org/officeDocument/2006/relationships/image" Target="../media/image145.png"/><Relationship Id="rId132" Type="http://schemas.openxmlformats.org/officeDocument/2006/relationships/customXml" Target="../ink/ink164.xml"/><Relationship Id="rId15" Type="http://schemas.openxmlformats.org/officeDocument/2006/relationships/image" Target="../media/image97.png"/><Relationship Id="rId36" Type="http://schemas.openxmlformats.org/officeDocument/2006/relationships/customXml" Target="../ink/ink116.xml"/><Relationship Id="rId57" Type="http://schemas.openxmlformats.org/officeDocument/2006/relationships/image" Target="../media/image118.png"/><Relationship Id="rId106" Type="http://schemas.openxmlformats.org/officeDocument/2006/relationships/customXml" Target="../ink/ink151.xml"/><Relationship Id="rId127" Type="http://schemas.openxmlformats.org/officeDocument/2006/relationships/image" Target="../media/image153.png"/><Relationship Id="rId10" Type="http://schemas.openxmlformats.org/officeDocument/2006/relationships/customXml" Target="../ink/ink103.xml"/><Relationship Id="rId31" Type="http://schemas.openxmlformats.org/officeDocument/2006/relationships/image" Target="../media/image105.png"/><Relationship Id="rId52" Type="http://schemas.openxmlformats.org/officeDocument/2006/relationships/customXml" Target="../ink/ink124.xml"/><Relationship Id="rId73" Type="http://schemas.openxmlformats.org/officeDocument/2006/relationships/image" Target="../media/image126.png"/><Relationship Id="rId78" Type="http://schemas.openxmlformats.org/officeDocument/2006/relationships/customXml" Target="../ink/ink137.xml"/><Relationship Id="rId94" Type="http://schemas.openxmlformats.org/officeDocument/2006/relationships/customXml" Target="../ink/ink145.xml"/><Relationship Id="rId99" Type="http://schemas.openxmlformats.org/officeDocument/2006/relationships/image" Target="../media/image139.png"/><Relationship Id="rId101" Type="http://schemas.openxmlformats.org/officeDocument/2006/relationships/image" Target="../media/image140.png"/><Relationship Id="rId122" Type="http://schemas.openxmlformats.org/officeDocument/2006/relationships/customXml" Target="../ink/ink159.xml"/><Relationship Id="rId4" Type="http://schemas.openxmlformats.org/officeDocument/2006/relationships/customXml" Target="../ink/ink100.xml"/><Relationship Id="rId9" Type="http://schemas.openxmlformats.org/officeDocument/2006/relationships/image" Target="../media/image94.png"/><Relationship Id="rId26" Type="http://schemas.openxmlformats.org/officeDocument/2006/relationships/customXml" Target="../ink/ink111.xml"/><Relationship Id="rId47" Type="http://schemas.openxmlformats.org/officeDocument/2006/relationships/image" Target="../media/image113.png"/><Relationship Id="rId68" Type="http://schemas.openxmlformats.org/officeDocument/2006/relationships/customXml" Target="../ink/ink132.xml"/><Relationship Id="rId89" Type="http://schemas.openxmlformats.org/officeDocument/2006/relationships/image" Target="../media/image134.png"/><Relationship Id="rId112" Type="http://schemas.openxmlformats.org/officeDocument/2006/relationships/customXml" Target="../ink/ink154.xml"/><Relationship Id="rId133" Type="http://schemas.openxmlformats.org/officeDocument/2006/relationships/image" Target="../media/image15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17" Type="http://schemas.openxmlformats.org/officeDocument/2006/relationships/image" Target="../media/image215.png"/><Relationship Id="rId21" Type="http://schemas.openxmlformats.org/officeDocument/2006/relationships/image" Target="../media/image168.png"/><Relationship Id="rId42" Type="http://schemas.openxmlformats.org/officeDocument/2006/relationships/customXml" Target="../ink/ink187.xml"/><Relationship Id="rId63" Type="http://schemas.openxmlformats.org/officeDocument/2006/relationships/image" Target="../media/image189.png"/><Relationship Id="rId84" Type="http://schemas.openxmlformats.org/officeDocument/2006/relationships/customXml" Target="../ink/ink208.xml"/><Relationship Id="rId138" Type="http://schemas.openxmlformats.org/officeDocument/2006/relationships/customXml" Target="../ink/ink235.xml"/><Relationship Id="rId107" Type="http://schemas.openxmlformats.org/officeDocument/2006/relationships/image" Target="../media/image210.png"/><Relationship Id="rId11" Type="http://schemas.openxmlformats.org/officeDocument/2006/relationships/image" Target="../media/image163.png"/><Relationship Id="rId32" Type="http://schemas.openxmlformats.org/officeDocument/2006/relationships/customXml" Target="../ink/ink182.xml"/><Relationship Id="rId53" Type="http://schemas.openxmlformats.org/officeDocument/2006/relationships/image" Target="../media/image184.png"/><Relationship Id="rId74" Type="http://schemas.openxmlformats.org/officeDocument/2006/relationships/customXml" Target="../ink/ink203.xml"/><Relationship Id="rId128" Type="http://schemas.openxmlformats.org/officeDocument/2006/relationships/customXml" Target="../ink/ink230.xml"/><Relationship Id="rId5" Type="http://schemas.openxmlformats.org/officeDocument/2006/relationships/image" Target="../media/image160.png"/><Relationship Id="rId90" Type="http://schemas.openxmlformats.org/officeDocument/2006/relationships/customXml" Target="../ink/ink211.xml"/><Relationship Id="rId95" Type="http://schemas.openxmlformats.org/officeDocument/2006/relationships/image" Target="../media/image205.png"/><Relationship Id="rId22" Type="http://schemas.openxmlformats.org/officeDocument/2006/relationships/customXml" Target="../ink/ink177.xml"/><Relationship Id="rId27" Type="http://schemas.openxmlformats.org/officeDocument/2006/relationships/image" Target="../media/image171.png"/><Relationship Id="rId43" Type="http://schemas.openxmlformats.org/officeDocument/2006/relationships/image" Target="../media/image179.png"/><Relationship Id="rId48" Type="http://schemas.openxmlformats.org/officeDocument/2006/relationships/customXml" Target="../ink/ink190.xml"/><Relationship Id="rId64" Type="http://schemas.openxmlformats.org/officeDocument/2006/relationships/customXml" Target="../ink/ink198.xml"/><Relationship Id="rId69" Type="http://schemas.openxmlformats.org/officeDocument/2006/relationships/image" Target="../media/image192.png"/><Relationship Id="rId113" Type="http://schemas.openxmlformats.org/officeDocument/2006/relationships/image" Target="../media/image213.png"/><Relationship Id="rId118" Type="http://schemas.openxmlformats.org/officeDocument/2006/relationships/customXml" Target="../ink/ink225.xml"/><Relationship Id="rId134" Type="http://schemas.openxmlformats.org/officeDocument/2006/relationships/customXml" Target="../ink/ink233.xml"/><Relationship Id="rId139" Type="http://schemas.openxmlformats.org/officeDocument/2006/relationships/image" Target="../media/image111.png"/><Relationship Id="rId80" Type="http://schemas.openxmlformats.org/officeDocument/2006/relationships/customXml" Target="../ink/ink206.xml"/><Relationship Id="rId85" Type="http://schemas.openxmlformats.org/officeDocument/2006/relationships/image" Target="../media/image200.png"/><Relationship Id="rId12" Type="http://schemas.openxmlformats.org/officeDocument/2006/relationships/customXml" Target="../ink/ink172.xml"/><Relationship Id="rId17" Type="http://schemas.openxmlformats.org/officeDocument/2006/relationships/image" Target="../media/image166.png"/><Relationship Id="rId33" Type="http://schemas.openxmlformats.org/officeDocument/2006/relationships/image" Target="../media/image174.png"/><Relationship Id="rId38" Type="http://schemas.openxmlformats.org/officeDocument/2006/relationships/customXml" Target="../ink/ink185.xml"/><Relationship Id="rId59" Type="http://schemas.openxmlformats.org/officeDocument/2006/relationships/image" Target="../media/image187.png"/><Relationship Id="rId103" Type="http://schemas.openxmlformats.org/officeDocument/2006/relationships/image" Target="../media/image208.png"/><Relationship Id="rId108" Type="http://schemas.openxmlformats.org/officeDocument/2006/relationships/customXml" Target="../ink/ink220.xml"/><Relationship Id="rId124" Type="http://schemas.openxmlformats.org/officeDocument/2006/relationships/customXml" Target="../ink/ink228.xml"/><Relationship Id="rId129" Type="http://schemas.openxmlformats.org/officeDocument/2006/relationships/image" Target="../media/image221.png"/><Relationship Id="rId54" Type="http://schemas.openxmlformats.org/officeDocument/2006/relationships/customXml" Target="../ink/ink193.xml"/><Relationship Id="rId70" Type="http://schemas.openxmlformats.org/officeDocument/2006/relationships/customXml" Target="../ink/ink201.xml"/><Relationship Id="rId75" Type="http://schemas.openxmlformats.org/officeDocument/2006/relationships/image" Target="../media/image195.png"/><Relationship Id="rId91" Type="http://schemas.openxmlformats.org/officeDocument/2006/relationships/image" Target="../media/image203.png"/><Relationship Id="rId96" Type="http://schemas.openxmlformats.org/officeDocument/2006/relationships/customXml" Target="../ink/ink214.xml"/><Relationship Id="rId140" Type="http://schemas.openxmlformats.org/officeDocument/2006/relationships/customXml" Target="../ink/ink236.xml"/><Relationship Id="rId145" Type="http://schemas.openxmlformats.org/officeDocument/2006/relationships/customXml" Target="../ink/ink239.xml"/><Relationship Id="rId1" Type="http://schemas.openxmlformats.org/officeDocument/2006/relationships/slideLayout" Target="../slideLayouts/slideLayout4.xml"/><Relationship Id="rId6" Type="http://schemas.openxmlformats.org/officeDocument/2006/relationships/customXml" Target="../ink/ink169.xml"/><Relationship Id="rId23" Type="http://schemas.openxmlformats.org/officeDocument/2006/relationships/image" Target="../media/image169.png"/><Relationship Id="rId28" Type="http://schemas.openxmlformats.org/officeDocument/2006/relationships/customXml" Target="../ink/ink180.xml"/><Relationship Id="rId49" Type="http://schemas.openxmlformats.org/officeDocument/2006/relationships/image" Target="../media/image182.png"/><Relationship Id="rId114" Type="http://schemas.openxmlformats.org/officeDocument/2006/relationships/customXml" Target="../ink/ink223.xml"/><Relationship Id="rId119" Type="http://schemas.openxmlformats.org/officeDocument/2006/relationships/image" Target="../media/image216.png"/><Relationship Id="rId44" Type="http://schemas.openxmlformats.org/officeDocument/2006/relationships/customXml" Target="../ink/ink188.xml"/><Relationship Id="rId60" Type="http://schemas.openxmlformats.org/officeDocument/2006/relationships/customXml" Target="../ink/ink196.xml"/><Relationship Id="rId65" Type="http://schemas.openxmlformats.org/officeDocument/2006/relationships/image" Target="../media/image190.png"/><Relationship Id="rId81" Type="http://schemas.openxmlformats.org/officeDocument/2006/relationships/image" Target="../media/image198.png"/><Relationship Id="rId86" Type="http://schemas.openxmlformats.org/officeDocument/2006/relationships/customXml" Target="../ink/ink209.xml"/><Relationship Id="rId130" Type="http://schemas.openxmlformats.org/officeDocument/2006/relationships/customXml" Target="../ink/ink231.xml"/><Relationship Id="rId135" Type="http://schemas.openxmlformats.org/officeDocument/2006/relationships/image" Target="../media/image224.png"/><Relationship Id="rId13" Type="http://schemas.openxmlformats.org/officeDocument/2006/relationships/image" Target="../media/image164.png"/><Relationship Id="rId18" Type="http://schemas.openxmlformats.org/officeDocument/2006/relationships/customXml" Target="../ink/ink175.xml"/><Relationship Id="rId39" Type="http://schemas.openxmlformats.org/officeDocument/2006/relationships/image" Target="../media/image177.png"/><Relationship Id="rId109" Type="http://schemas.openxmlformats.org/officeDocument/2006/relationships/image" Target="../media/image211.png"/><Relationship Id="rId34" Type="http://schemas.openxmlformats.org/officeDocument/2006/relationships/customXml" Target="../ink/ink183.xml"/><Relationship Id="rId50" Type="http://schemas.openxmlformats.org/officeDocument/2006/relationships/customXml" Target="../ink/ink191.xml"/><Relationship Id="rId55" Type="http://schemas.openxmlformats.org/officeDocument/2006/relationships/image" Target="../media/image185.png"/><Relationship Id="rId76" Type="http://schemas.openxmlformats.org/officeDocument/2006/relationships/customXml" Target="../ink/ink204.xml"/><Relationship Id="rId97" Type="http://schemas.openxmlformats.org/officeDocument/2006/relationships/image" Target="../media/image206.png"/><Relationship Id="rId104" Type="http://schemas.openxmlformats.org/officeDocument/2006/relationships/customXml" Target="../ink/ink218.xml"/><Relationship Id="rId120" Type="http://schemas.openxmlformats.org/officeDocument/2006/relationships/customXml" Target="../ink/ink226.xml"/><Relationship Id="rId125" Type="http://schemas.openxmlformats.org/officeDocument/2006/relationships/image" Target="../media/image219.png"/><Relationship Id="rId141" Type="http://schemas.openxmlformats.org/officeDocument/2006/relationships/customXml" Target="../ink/ink237.xml"/><Relationship Id="rId146" Type="http://schemas.openxmlformats.org/officeDocument/2006/relationships/image" Target="../media/image228.png"/><Relationship Id="rId7" Type="http://schemas.openxmlformats.org/officeDocument/2006/relationships/image" Target="../media/image161.png"/><Relationship Id="rId71" Type="http://schemas.openxmlformats.org/officeDocument/2006/relationships/image" Target="../media/image193.png"/><Relationship Id="rId92" Type="http://schemas.openxmlformats.org/officeDocument/2006/relationships/customXml" Target="../ink/ink212.xml"/><Relationship Id="rId2" Type="http://schemas.openxmlformats.org/officeDocument/2006/relationships/customXml" Target="../ink/ink167.xml"/><Relationship Id="rId29" Type="http://schemas.openxmlformats.org/officeDocument/2006/relationships/image" Target="../media/image172.png"/><Relationship Id="rId24" Type="http://schemas.openxmlformats.org/officeDocument/2006/relationships/customXml" Target="../ink/ink178.xml"/><Relationship Id="rId40" Type="http://schemas.openxmlformats.org/officeDocument/2006/relationships/customXml" Target="../ink/ink186.xml"/><Relationship Id="rId45" Type="http://schemas.openxmlformats.org/officeDocument/2006/relationships/image" Target="../media/image180.png"/><Relationship Id="rId66" Type="http://schemas.openxmlformats.org/officeDocument/2006/relationships/customXml" Target="../ink/ink199.xml"/><Relationship Id="rId87" Type="http://schemas.openxmlformats.org/officeDocument/2006/relationships/image" Target="../media/image201.png"/><Relationship Id="rId110" Type="http://schemas.openxmlformats.org/officeDocument/2006/relationships/customXml" Target="../ink/ink221.xml"/><Relationship Id="rId115" Type="http://schemas.openxmlformats.org/officeDocument/2006/relationships/image" Target="../media/image214.png"/><Relationship Id="rId131" Type="http://schemas.openxmlformats.org/officeDocument/2006/relationships/image" Target="../media/image222.png"/><Relationship Id="rId136" Type="http://schemas.openxmlformats.org/officeDocument/2006/relationships/customXml" Target="../ink/ink234.xml"/><Relationship Id="rId61" Type="http://schemas.openxmlformats.org/officeDocument/2006/relationships/image" Target="../media/image188.png"/><Relationship Id="rId82" Type="http://schemas.openxmlformats.org/officeDocument/2006/relationships/customXml" Target="../ink/ink207.xml"/><Relationship Id="rId19" Type="http://schemas.openxmlformats.org/officeDocument/2006/relationships/image" Target="../media/image167.png"/><Relationship Id="rId14" Type="http://schemas.openxmlformats.org/officeDocument/2006/relationships/customXml" Target="../ink/ink173.xml"/><Relationship Id="rId30" Type="http://schemas.openxmlformats.org/officeDocument/2006/relationships/customXml" Target="../ink/ink181.xml"/><Relationship Id="rId35" Type="http://schemas.openxmlformats.org/officeDocument/2006/relationships/image" Target="../media/image175.png"/><Relationship Id="rId56" Type="http://schemas.openxmlformats.org/officeDocument/2006/relationships/customXml" Target="../ink/ink194.xml"/><Relationship Id="rId77" Type="http://schemas.openxmlformats.org/officeDocument/2006/relationships/image" Target="../media/image196.png"/><Relationship Id="rId100" Type="http://schemas.openxmlformats.org/officeDocument/2006/relationships/customXml" Target="../ink/ink216.xml"/><Relationship Id="rId105" Type="http://schemas.openxmlformats.org/officeDocument/2006/relationships/image" Target="../media/image209.png"/><Relationship Id="rId126" Type="http://schemas.openxmlformats.org/officeDocument/2006/relationships/customXml" Target="../ink/ink229.xml"/><Relationship Id="rId8" Type="http://schemas.openxmlformats.org/officeDocument/2006/relationships/customXml" Target="../ink/ink170.xml"/><Relationship Id="rId51" Type="http://schemas.openxmlformats.org/officeDocument/2006/relationships/image" Target="../media/image183.png"/><Relationship Id="rId72" Type="http://schemas.openxmlformats.org/officeDocument/2006/relationships/customXml" Target="../ink/ink202.xml"/><Relationship Id="rId93" Type="http://schemas.openxmlformats.org/officeDocument/2006/relationships/image" Target="../media/image204.png"/><Relationship Id="rId98" Type="http://schemas.openxmlformats.org/officeDocument/2006/relationships/customXml" Target="../ink/ink215.xml"/><Relationship Id="rId121" Type="http://schemas.openxmlformats.org/officeDocument/2006/relationships/image" Target="../media/image217.png"/><Relationship Id="rId142" Type="http://schemas.openxmlformats.org/officeDocument/2006/relationships/image" Target="../media/image226.png"/><Relationship Id="rId3" Type="http://schemas.openxmlformats.org/officeDocument/2006/relationships/image" Target="../media/image159.png"/><Relationship Id="rId25" Type="http://schemas.openxmlformats.org/officeDocument/2006/relationships/image" Target="../media/image170.png"/><Relationship Id="rId46" Type="http://schemas.openxmlformats.org/officeDocument/2006/relationships/customXml" Target="../ink/ink189.xml"/><Relationship Id="rId67" Type="http://schemas.openxmlformats.org/officeDocument/2006/relationships/image" Target="../media/image191.png"/><Relationship Id="rId116" Type="http://schemas.openxmlformats.org/officeDocument/2006/relationships/customXml" Target="../ink/ink224.xml"/><Relationship Id="rId137" Type="http://schemas.openxmlformats.org/officeDocument/2006/relationships/image" Target="../media/image225.png"/><Relationship Id="rId20" Type="http://schemas.openxmlformats.org/officeDocument/2006/relationships/customXml" Target="../ink/ink176.xml"/><Relationship Id="rId41" Type="http://schemas.openxmlformats.org/officeDocument/2006/relationships/image" Target="../media/image178.png"/><Relationship Id="rId62" Type="http://schemas.openxmlformats.org/officeDocument/2006/relationships/customXml" Target="../ink/ink197.xml"/><Relationship Id="rId83" Type="http://schemas.openxmlformats.org/officeDocument/2006/relationships/image" Target="../media/image199.png"/><Relationship Id="rId88" Type="http://schemas.openxmlformats.org/officeDocument/2006/relationships/customXml" Target="../ink/ink210.xml"/><Relationship Id="rId111" Type="http://schemas.openxmlformats.org/officeDocument/2006/relationships/image" Target="../media/image212.png"/><Relationship Id="rId132" Type="http://schemas.openxmlformats.org/officeDocument/2006/relationships/customXml" Target="../ink/ink232.xml"/><Relationship Id="rId15" Type="http://schemas.openxmlformats.org/officeDocument/2006/relationships/image" Target="../media/image165.png"/><Relationship Id="rId36" Type="http://schemas.openxmlformats.org/officeDocument/2006/relationships/customXml" Target="../ink/ink184.xml"/><Relationship Id="rId57" Type="http://schemas.openxmlformats.org/officeDocument/2006/relationships/image" Target="../media/image186.png"/><Relationship Id="rId106" Type="http://schemas.openxmlformats.org/officeDocument/2006/relationships/customXml" Target="../ink/ink219.xml"/><Relationship Id="rId127" Type="http://schemas.openxmlformats.org/officeDocument/2006/relationships/image" Target="../media/image220.png"/><Relationship Id="rId10" Type="http://schemas.openxmlformats.org/officeDocument/2006/relationships/customXml" Target="../ink/ink171.xml"/><Relationship Id="rId31" Type="http://schemas.openxmlformats.org/officeDocument/2006/relationships/image" Target="../media/image173.png"/><Relationship Id="rId52" Type="http://schemas.openxmlformats.org/officeDocument/2006/relationships/customXml" Target="../ink/ink192.xml"/><Relationship Id="rId73" Type="http://schemas.openxmlformats.org/officeDocument/2006/relationships/image" Target="../media/image194.png"/><Relationship Id="rId78" Type="http://schemas.openxmlformats.org/officeDocument/2006/relationships/customXml" Target="../ink/ink205.xml"/><Relationship Id="rId94" Type="http://schemas.openxmlformats.org/officeDocument/2006/relationships/customXml" Target="../ink/ink213.xml"/><Relationship Id="rId99" Type="http://schemas.openxmlformats.org/officeDocument/2006/relationships/image" Target="../media/image114.png"/><Relationship Id="rId101" Type="http://schemas.openxmlformats.org/officeDocument/2006/relationships/image" Target="../media/image207.png"/><Relationship Id="rId122" Type="http://schemas.openxmlformats.org/officeDocument/2006/relationships/customXml" Target="../ink/ink227.xml"/><Relationship Id="rId143" Type="http://schemas.openxmlformats.org/officeDocument/2006/relationships/customXml" Target="../ink/ink238.xml"/><Relationship Id="rId4" Type="http://schemas.openxmlformats.org/officeDocument/2006/relationships/customXml" Target="../ink/ink168.xml"/><Relationship Id="rId9" Type="http://schemas.openxmlformats.org/officeDocument/2006/relationships/image" Target="../media/image162.png"/><Relationship Id="rId26" Type="http://schemas.openxmlformats.org/officeDocument/2006/relationships/customXml" Target="../ink/ink179.xml"/><Relationship Id="rId47" Type="http://schemas.openxmlformats.org/officeDocument/2006/relationships/image" Target="../media/image181.png"/><Relationship Id="rId68" Type="http://schemas.openxmlformats.org/officeDocument/2006/relationships/customXml" Target="../ink/ink200.xml"/><Relationship Id="rId89" Type="http://schemas.openxmlformats.org/officeDocument/2006/relationships/image" Target="../media/image202.png"/><Relationship Id="rId112" Type="http://schemas.openxmlformats.org/officeDocument/2006/relationships/customXml" Target="../ink/ink222.xml"/><Relationship Id="rId133" Type="http://schemas.openxmlformats.org/officeDocument/2006/relationships/image" Target="../media/image223.png"/><Relationship Id="rId16" Type="http://schemas.openxmlformats.org/officeDocument/2006/relationships/customXml" Target="../ink/ink174.xml"/><Relationship Id="rId37" Type="http://schemas.openxmlformats.org/officeDocument/2006/relationships/image" Target="../media/image176.png"/><Relationship Id="rId58" Type="http://schemas.openxmlformats.org/officeDocument/2006/relationships/customXml" Target="../ink/ink195.xml"/><Relationship Id="rId79" Type="http://schemas.openxmlformats.org/officeDocument/2006/relationships/image" Target="../media/image197.png"/><Relationship Id="rId102" Type="http://schemas.openxmlformats.org/officeDocument/2006/relationships/customXml" Target="../ink/ink217.xml"/><Relationship Id="rId123" Type="http://schemas.openxmlformats.org/officeDocument/2006/relationships/image" Target="../media/image218.png"/><Relationship Id="rId144" Type="http://schemas.openxmlformats.org/officeDocument/2006/relationships/image" Target="../media/image22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17" Type="http://schemas.openxmlformats.org/officeDocument/2006/relationships/customXml" Target="../ink/ink297.xml"/><Relationship Id="rId21" Type="http://schemas.openxmlformats.org/officeDocument/2006/relationships/customXml" Target="../ink/ink249.xml"/><Relationship Id="rId42" Type="http://schemas.openxmlformats.org/officeDocument/2006/relationships/image" Target="../media/image248.png"/><Relationship Id="rId63" Type="http://schemas.openxmlformats.org/officeDocument/2006/relationships/customXml" Target="../ink/ink270.xml"/><Relationship Id="rId84" Type="http://schemas.openxmlformats.org/officeDocument/2006/relationships/image" Target="../media/image269.png"/><Relationship Id="rId138" Type="http://schemas.openxmlformats.org/officeDocument/2006/relationships/image" Target="../media/image295.png"/><Relationship Id="rId159" Type="http://schemas.openxmlformats.org/officeDocument/2006/relationships/customXml" Target="../ink/ink318.xml"/><Relationship Id="rId170" Type="http://schemas.openxmlformats.org/officeDocument/2006/relationships/image" Target="../media/image310.png"/><Relationship Id="rId191" Type="http://schemas.openxmlformats.org/officeDocument/2006/relationships/customXml" Target="../ink/ink334.xml"/><Relationship Id="rId107" Type="http://schemas.openxmlformats.org/officeDocument/2006/relationships/customXml" Target="../ink/ink292.xml"/><Relationship Id="rId11" Type="http://schemas.openxmlformats.org/officeDocument/2006/relationships/customXml" Target="../ink/ink244.xml"/><Relationship Id="rId32" Type="http://schemas.openxmlformats.org/officeDocument/2006/relationships/image" Target="../media/image243.png"/><Relationship Id="rId53" Type="http://schemas.openxmlformats.org/officeDocument/2006/relationships/customXml" Target="../ink/ink265.xml"/><Relationship Id="rId74" Type="http://schemas.openxmlformats.org/officeDocument/2006/relationships/image" Target="../media/image264.png"/><Relationship Id="rId128" Type="http://schemas.openxmlformats.org/officeDocument/2006/relationships/image" Target="../media/image290.png"/><Relationship Id="rId149" Type="http://schemas.openxmlformats.org/officeDocument/2006/relationships/customXml" Target="../ink/ink313.xml"/><Relationship Id="rId5" Type="http://schemas.openxmlformats.org/officeDocument/2006/relationships/customXml" Target="../ink/ink241.xml"/><Relationship Id="rId95" Type="http://schemas.openxmlformats.org/officeDocument/2006/relationships/customXml" Target="../ink/ink286.xml"/><Relationship Id="rId160" Type="http://schemas.openxmlformats.org/officeDocument/2006/relationships/image" Target="../media/image305.png"/><Relationship Id="rId181" Type="http://schemas.openxmlformats.org/officeDocument/2006/relationships/customXml" Target="../ink/ink329.xml"/><Relationship Id="rId22" Type="http://schemas.openxmlformats.org/officeDocument/2006/relationships/image" Target="../media/image238.png"/><Relationship Id="rId43" Type="http://schemas.openxmlformats.org/officeDocument/2006/relationships/customXml" Target="../ink/ink260.xml"/><Relationship Id="rId64" Type="http://schemas.openxmlformats.org/officeDocument/2006/relationships/image" Target="../media/image259.png"/><Relationship Id="rId118" Type="http://schemas.openxmlformats.org/officeDocument/2006/relationships/image" Target="../media/image285.png"/><Relationship Id="rId139" Type="http://schemas.openxmlformats.org/officeDocument/2006/relationships/customXml" Target="../ink/ink308.xml"/><Relationship Id="rId85" Type="http://schemas.openxmlformats.org/officeDocument/2006/relationships/customXml" Target="../ink/ink281.xml"/><Relationship Id="rId150" Type="http://schemas.openxmlformats.org/officeDocument/2006/relationships/image" Target="../media/image300.png"/><Relationship Id="rId171" Type="http://schemas.openxmlformats.org/officeDocument/2006/relationships/customXml" Target="../ink/ink324.xml"/><Relationship Id="rId192" Type="http://schemas.openxmlformats.org/officeDocument/2006/relationships/image" Target="../media/image321.png"/><Relationship Id="rId12" Type="http://schemas.openxmlformats.org/officeDocument/2006/relationships/image" Target="../media/image233.png"/><Relationship Id="rId33" Type="http://schemas.openxmlformats.org/officeDocument/2006/relationships/customXml" Target="../ink/ink255.xml"/><Relationship Id="rId108" Type="http://schemas.openxmlformats.org/officeDocument/2006/relationships/image" Target="../media/image281.png"/><Relationship Id="rId129" Type="http://schemas.openxmlformats.org/officeDocument/2006/relationships/customXml" Target="../ink/ink303.xml"/><Relationship Id="rId54" Type="http://schemas.openxmlformats.org/officeDocument/2006/relationships/image" Target="../media/image254.png"/><Relationship Id="rId75" Type="http://schemas.openxmlformats.org/officeDocument/2006/relationships/customXml" Target="../ink/ink276.xml"/><Relationship Id="rId96" Type="http://schemas.openxmlformats.org/officeDocument/2006/relationships/image" Target="../media/image275.png"/><Relationship Id="rId140" Type="http://schemas.openxmlformats.org/officeDocument/2006/relationships/image" Target="../media/image296.png"/><Relationship Id="rId161" Type="http://schemas.openxmlformats.org/officeDocument/2006/relationships/customXml" Target="../ink/ink319.xml"/><Relationship Id="rId182" Type="http://schemas.openxmlformats.org/officeDocument/2006/relationships/image" Target="../media/image316.png"/><Relationship Id="rId6" Type="http://schemas.openxmlformats.org/officeDocument/2006/relationships/image" Target="../media/image230.png"/><Relationship Id="rId23" Type="http://schemas.openxmlformats.org/officeDocument/2006/relationships/customXml" Target="../ink/ink250.xml"/><Relationship Id="rId119" Type="http://schemas.openxmlformats.org/officeDocument/2006/relationships/customXml" Target="../ink/ink298.xml"/><Relationship Id="rId44" Type="http://schemas.openxmlformats.org/officeDocument/2006/relationships/image" Target="../media/image249.png"/><Relationship Id="rId65" Type="http://schemas.openxmlformats.org/officeDocument/2006/relationships/customXml" Target="../ink/ink271.xml"/><Relationship Id="rId86" Type="http://schemas.openxmlformats.org/officeDocument/2006/relationships/image" Target="../media/image270.png"/><Relationship Id="rId130" Type="http://schemas.openxmlformats.org/officeDocument/2006/relationships/image" Target="../media/image291.png"/><Relationship Id="rId151" Type="http://schemas.openxmlformats.org/officeDocument/2006/relationships/customXml" Target="../ink/ink314.xml"/><Relationship Id="rId172" Type="http://schemas.openxmlformats.org/officeDocument/2006/relationships/image" Target="../media/image311.png"/><Relationship Id="rId193" Type="http://schemas.openxmlformats.org/officeDocument/2006/relationships/customXml" Target="../ink/ink335.xml"/><Relationship Id="rId13" Type="http://schemas.openxmlformats.org/officeDocument/2006/relationships/customXml" Target="../ink/ink245.xml"/><Relationship Id="rId109" Type="http://schemas.openxmlformats.org/officeDocument/2006/relationships/customXml" Target="../ink/ink293.xml"/><Relationship Id="rId34" Type="http://schemas.openxmlformats.org/officeDocument/2006/relationships/image" Target="../media/image244.png"/><Relationship Id="rId50" Type="http://schemas.openxmlformats.org/officeDocument/2006/relationships/image" Target="../media/image252.png"/><Relationship Id="rId55" Type="http://schemas.openxmlformats.org/officeDocument/2006/relationships/customXml" Target="../ink/ink266.xml"/><Relationship Id="rId76" Type="http://schemas.openxmlformats.org/officeDocument/2006/relationships/image" Target="../media/image265.png"/><Relationship Id="rId97" Type="http://schemas.openxmlformats.org/officeDocument/2006/relationships/customXml" Target="../ink/ink287.xml"/><Relationship Id="rId104" Type="http://schemas.openxmlformats.org/officeDocument/2006/relationships/image" Target="../media/image279.png"/><Relationship Id="rId120" Type="http://schemas.openxmlformats.org/officeDocument/2006/relationships/image" Target="../media/image286.png"/><Relationship Id="rId125" Type="http://schemas.openxmlformats.org/officeDocument/2006/relationships/customXml" Target="../ink/ink301.xml"/><Relationship Id="rId141" Type="http://schemas.openxmlformats.org/officeDocument/2006/relationships/customXml" Target="../ink/ink309.xml"/><Relationship Id="rId146" Type="http://schemas.openxmlformats.org/officeDocument/2006/relationships/image" Target="../media/image298.png"/><Relationship Id="rId167" Type="http://schemas.openxmlformats.org/officeDocument/2006/relationships/customXml" Target="../ink/ink322.xml"/><Relationship Id="rId188" Type="http://schemas.openxmlformats.org/officeDocument/2006/relationships/image" Target="../media/image319.png"/><Relationship Id="rId7" Type="http://schemas.openxmlformats.org/officeDocument/2006/relationships/customXml" Target="../ink/ink242.xml"/><Relationship Id="rId71" Type="http://schemas.openxmlformats.org/officeDocument/2006/relationships/customXml" Target="../ink/ink274.xml"/><Relationship Id="rId92" Type="http://schemas.openxmlformats.org/officeDocument/2006/relationships/image" Target="../media/image273.png"/><Relationship Id="rId162" Type="http://schemas.openxmlformats.org/officeDocument/2006/relationships/image" Target="../media/image306.png"/><Relationship Id="rId183" Type="http://schemas.openxmlformats.org/officeDocument/2006/relationships/customXml" Target="../ink/ink330.xml"/><Relationship Id="rId2" Type="http://schemas.openxmlformats.org/officeDocument/2006/relationships/slide" Target="slide40.xml"/><Relationship Id="rId29" Type="http://schemas.openxmlformats.org/officeDocument/2006/relationships/customXml" Target="../ink/ink253.xml"/><Relationship Id="rId24" Type="http://schemas.openxmlformats.org/officeDocument/2006/relationships/image" Target="../media/image239.png"/><Relationship Id="rId40" Type="http://schemas.openxmlformats.org/officeDocument/2006/relationships/image" Target="../media/image247.png"/><Relationship Id="rId45" Type="http://schemas.openxmlformats.org/officeDocument/2006/relationships/customXml" Target="../ink/ink261.xml"/><Relationship Id="rId66" Type="http://schemas.openxmlformats.org/officeDocument/2006/relationships/image" Target="../media/image260.png"/><Relationship Id="rId87" Type="http://schemas.openxmlformats.org/officeDocument/2006/relationships/customXml" Target="../ink/ink282.xml"/><Relationship Id="rId110" Type="http://schemas.openxmlformats.org/officeDocument/2006/relationships/image" Target="../media/image282.png"/><Relationship Id="rId115" Type="http://schemas.openxmlformats.org/officeDocument/2006/relationships/customXml" Target="../ink/ink296.xml"/><Relationship Id="rId131" Type="http://schemas.openxmlformats.org/officeDocument/2006/relationships/customXml" Target="../ink/ink304.xml"/><Relationship Id="rId136" Type="http://schemas.openxmlformats.org/officeDocument/2006/relationships/image" Target="../media/image294.png"/><Relationship Id="rId157" Type="http://schemas.openxmlformats.org/officeDocument/2006/relationships/customXml" Target="../ink/ink317.xml"/><Relationship Id="rId178" Type="http://schemas.openxmlformats.org/officeDocument/2006/relationships/image" Target="../media/image314.png"/><Relationship Id="rId61" Type="http://schemas.openxmlformats.org/officeDocument/2006/relationships/customXml" Target="../ink/ink269.xml"/><Relationship Id="rId82" Type="http://schemas.openxmlformats.org/officeDocument/2006/relationships/image" Target="../media/image268.png"/><Relationship Id="rId152" Type="http://schemas.openxmlformats.org/officeDocument/2006/relationships/image" Target="../media/image301.png"/><Relationship Id="rId173" Type="http://schemas.openxmlformats.org/officeDocument/2006/relationships/customXml" Target="../ink/ink325.xml"/><Relationship Id="rId194" Type="http://schemas.openxmlformats.org/officeDocument/2006/relationships/image" Target="../media/image322.png"/><Relationship Id="rId19" Type="http://schemas.openxmlformats.org/officeDocument/2006/relationships/customXml" Target="../ink/ink248.xml"/><Relationship Id="rId14" Type="http://schemas.openxmlformats.org/officeDocument/2006/relationships/image" Target="../media/image234.png"/><Relationship Id="rId30" Type="http://schemas.openxmlformats.org/officeDocument/2006/relationships/image" Target="../media/image242.png"/><Relationship Id="rId35" Type="http://schemas.openxmlformats.org/officeDocument/2006/relationships/customXml" Target="../ink/ink256.xml"/><Relationship Id="rId56" Type="http://schemas.openxmlformats.org/officeDocument/2006/relationships/image" Target="../media/image255.png"/><Relationship Id="rId77" Type="http://schemas.openxmlformats.org/officeDocument/2006/relationships/customXml" Target="../ink/ink277.xml"/><Relationship Id="rId100" Type="http://schemas.openxmlformats.org/officeDocument/2006/relationships/image" Target="../media/image277.png"/><Relationship Id="rId105" Type="http://schemas.openxmlformats.org/officeDocument/2006/relationships/customXml" Target="../ink/ink291.xml"/><Relationship Id="rId126" Type="http://schemas.openxmlformats.org/officeDocument/2006/relationships/image" Target="../media/image289.png"/><Relationship Id="rId147" Type="http://schemas.openxmlformats.org/officeDocument/2006/relationships/customXml" Target="../ink/ink312.xml"/><Relationship Id="rId168" Type="http://schemas.openxmlformats.org/officeDocument/2006/relationships/image" Target="../media/image309.png"/><Relationship Id="rId8" Type="http://schemas.openxmlformats.org/officeDocument/2006/relationships/image" Target="../media/image231.png"/><Relationship Id="rId51" Type="http://schemas.openxmlformats.org/officeDocument/2006/relationships/customXml" Target="../ink/ink264.xml"/><Relationship Id="rId72" Type="http://schemas.openxmlformats.org/officeDocument/2006/relationships/image" Target="../media/image263.png"/><Relationship Id="rId93" Type="http://schemas.openxmlformats.org/officeDocument/2006/relationships/customXml" Target="../ink/ink285.xml"/><Relationship Id="rId98" Type="http://schemas.openxmlformats.org/officeDocument/2006/relationships/image" Target="../media/image276.png"/><Relationship Id="rId121" Type="http://schemas.openxmlformats.org/officeDocument/2006/relationships/customXml" Target="../ink/ink299.xml"/><Relationship Id="rId142" Type="http://schemas.openxmlformats.org/officeDocument/2006/relationships/image" Target="../media/image297.png"/><Relationship Id="rId163" Type="http://schemas.openxmlformats.org/officeDocument/2006/relationships/customXml" Target="../ink/ink320.xml"/><Relationship Id="rId184" Type="http://schemas.openxmlformats.org/officeDocument/2006/relationships/image" Target="../media/image317.png"/><Relationship Id="rId189" Type="http://schemas.openxmlformats.org/officeDocument/2006/relationships/customXml" Target="../ink/ink333.xml"/><Relationship Id="rId3" Type="http://schemas.openxmlformats.org/officeDocument/2006/relationships/customXml" Target="../ink/ink240.xml"/><Relationship Id="rId25" Type="http://schemas.openxmlformats.org/officeDocument/2006/relationships/customXml" Target="../ink/ink251.xml"/><Relationship Id="rId46" Type="http://schemas.openxmlformats.org/officeDocument/2006/relationships/image" Target="../media/image250.png"/><Relationship Id="rId67" Type="http://schemas.openxmlformats.org/officeDocument/2006/relationships/customXml" Target="../ink/ink272.xml"/><Relationship Id="rId116" Type="http://schemas.openxmlformats.org/officeDocument/2006/relationships/image" Target="../media/image284.png"/><Relationship Id="rId137" Type="http://schemas.openxmlformats.org/officeDocument/2006/relationships/customXml" Target="../ink/ink307.xml"/><Relationship Id="rId158" Type="http://schemas.openxmlformats.org/officeDocument/2006/relationships/image" Target="../media/image304.png"/><Relationship Id="rId20" Type="http://schemas.openxmlformats.org/officeDocument/2006/relationships/image" Target="../media/image237.png"/><Relationship Id="rId41" Type="http://schemas.openxmlformats.org/officeDocument/2006/relationships/customXml" Target="../ink/ink259.xml"/><Relationship Id="rId62" Type="http://schemas.openxmlformats.org/officeDocument/2006/relationships/image" Target="../media/image258.png"/><Relationship Id="rId83" Type="http://schemas.openxmlformats.org/officeDocument/2006/relationships/customXml" Target="../ink/ink280.xml"/><Relationship Id="rId88" Type="http://schemas.openxmlformats.org/officeDocument/2006/relationships/image" Target="../media/image271.png"/><Relationship Id="rId111" Type="http://schemas.openxmlformats.org/officeDocument/2006/relationships/customXml" Target="../ink/ink294.xml"/><Relationship Id="rId132" Type="http://schemas.openxmlformats.org/officeDocument/2006/relationships/image" Target="../media/image292.png"/><Relationship Id="rId153" Type="http://schemas.openxmlformats.org/officeDocument/2006/relationships/customXml" Target="../ink/ink315.xml"/><Relationship Id="rId174" Type="http://schemas.openxmlformats.org/officeDocument/2006/relationships/image" Target="../media/image312.png"/><Relationship Id="rId179" Type="http://schemas.openxmlformats.org/officeDocument/2006/relationships/customXml" Target="../ink/ink328.xml"/><Relationship Id="rId190" Type="http://schemas.openxmlformats.org/officeDocument/2006/relationships/image" Target="../media/image320.png"/><Relationship Id="rId15" Type="http://schemas.openxmlformats.org/officeDocument/2006/relationships/customXml" Target="../ink/ink246.xml"/><Relationship Id="rId36" Type="http://schemas.openxmlformats.org/officeDocument/2006/relationships/image" Target="../media/image245.png"/><Relationship Id="rId57" Type="http://schemas.openxmlformats.org/officeDocument/2006/relationships/customXml" Target="../ink/ink267.xml"/><Relationship Id="rId106" Type="http://schemas.openxmlformats.org/officeDocument/2006/relationships/image" Target="../media/image280.png"/><Relationship Id="rId127" Type="http://schemas.openxmlformats.org/officeDocument/2006/relationships/customXml" Target="../ink/ink302.xml"/><Relationship Id="rId10" Type="http://schemas.openxmlformats.org/officeDocument/2006/relationships/image" Target="../media/image232.png"/><Relationship Id="rId31" Type="http://schemas.openxmlformats.org/officeDocument/2006/relationships/customXml" Target="../ink/ink254.xml"/><Relationship Id="rId52" Type="http://schemas.openxmlformats.org/officeDocument/2006/relationships/image" Target="../media/image253.png"/><Relationship Id="rId73" Type="http://schemas.openxmlformats.org/officeDocument/2006/relationships/customXml" Target="../ink/ink275.xml"/><Relationship Id="rId78" Type="http://schemas.openxmlformats.org/officeDocument/2006/relationships/image" Target="../media/image266.png"/><Relationship Id="rId94" Type="http://schemas.openxmlformats.org/officeDocument/2006/relationships/image" Target="../media/image274.png"/><Relationship Id="rId99" Type="http://schemas.openxmlformats.org/officeDocument/2006/relationships/customXml" Target="../ink/ink288.xml"/><Relationship Id="rId101" Type="http://schemas.openxmlformats.org/officeDocument/2006/relationships/customXml" Target="../ink/ink289.xml"/><Relationship Id="rId122" Type="http://schemas.openxmlformats.org/officeDocument/2006/relationships/image" Target="../media/image287.png"/><Relationship Id="rId143" Type="http://schemas.openxmlformats.org/officeDocument/2006/relationships/customXml" Target="../ink/ink310.xml"/><Relationship Id="rId148" Type="http://schemas.openxmlformats.org/officeDocument/2006/relationships/image" Target="../media/image299.png"/><Relationship Id="rId164" Type="http://schemas.openxmlformats.org/officeDocument/2006/relationships/image" Target="../media/image307.png"/><Relationship Id="rId169" Type="http://schemas.openxmlformats.org/officeDocument/2006/relationships/customXml" Target="../ink/ink323.xml"/><Relationship Id="rId185" Type="http://schemas.openxmlformats.org/officeDocument/2006/relationships/customXml" Target="../ink/ink331.xml"/><Relationship Id="rId4" Type="http://schemas.openxmlformats.org/officeDocument/2006/relationships/image" Target="../media/image229.png"/><Relationship Id="rId9" Type="http://schemas.openxmlformats.org/officeDocument/2006/relationships/customXml" Target="../ink/ink243.xml"/><Relationship Id="rId180" Type="http://schemas.openxmlformats.org/officeDocument/2006/relationships/image" Target="../media/image315.png"/><Relationship Id="rId26" Type="http://schemas.openxmlformats.org/officeDocument/2006/relationships/image" Target="../media/image240.png"/><Relationship Id="rId47" Type="http://schemas.openxmlformats.org/officeDocument/2006/relationships/customXml" Target="../ink/ink262.xml"/><Relationship Id="rId68" Type="http://schemas.openxmlformats.org/officeDocument/2006/relationships/image" Target="../media/image261.png"/><Relationship Id="rId89" Type="http://schemas.openxmlformats.org/officeDocument/2006/relationships/customXml" Target="../ink/ink283.xml"/><Relationship Id="rId112" Type="http://schemas.openxmlformats.org/officeDocument/2006/relationships/image" Target="../media/image99.png"/><Relationship Id="rId133" Type="http://schemas.openxmlformats.org/officeDocument/2006/relationships/customXml" Target="../ink/ink305.xml"/><Relationship Id="rId154" Type="http://schemas.openxmlformats.org/officeDocument/2006/relationships/image" Target="../media/image302.png"/><Relationship Id="rId175" Type="http://schemas.openxmlformats.org/officeDocument/2006/relationships/customXml" Target="../ink/ink326.xml"/><Relationship Id="rId16" Type="http://schemas.openxmlformats.org/officeDocument/2006/relationships/image" Target="../media/image235.png"/><Relationship Id="rId37" Type="http://schemas.openxmlformats.org/officeDocument/2006/relationships/customXml" Target="../ink/ink257.xml"/><Relationship Id="rId58" Type="http://schemas.openxmlformats.org/officeDocument/2006/relationships/image" Target="../media/image256.png"/><Relationship Id="rId79" Type="http://schemas.openxmlformats.org/officeDocument/2006/relationships/customXml" Target="../ink/ink278.xml"/><Relationship Id="rId102" Type="http://schemas.openxmlformats.org/officeDocument/2006/relationships/image" Target="../media/image278.png"/><Relationship Id="rId123" Type="http://schemas.openxmlformats.org/officeDocument/2006/relationships/customXml" Target="../ink/ink300.xml"/><Relationship Id="rId144" Type="http://schemas.openxmlformats.org/officeDocument/2006/relationships/image" Target="../media/image114.png"/><Relationship Id="rId90" Type="http://schemas.openxmlformats.org/officeDocument/2006/relationships/image" Target="../media/image272.png"/><Relationship Id="rId165" Type="http://schemas.openxmlformats.org/officeDocument/2006/relationships/customXml" Target="../ink/ink321.xml"/><Relationship Id="rId186" Type="http://schemas.openxmlformats.org/officeDocument/2006/relationships/image" Target="../media/image318.png"/><Relationship Id="rId27" Type="http://schemas.openxmlformats.org/officeDocument/2006/relationships/customXml" Target="../ink/ink252.xml"/><Relationship Id="rId48" Type="http://schemas.openxmlformats.org/officeDocument/2006/relationships/image" Target="../media/image251.png"/><Relationship Id="rId69" Type="http://schemas.openxmlformats.org/officeDocument/2006/relationships/customXml" Target="../ink/ink273.xml"/><Relationship Id="rId113" Type="http://schemas.openxmlformats.org/officeDocument/2006/relationships/customXml" Target="../ink/ink295.xml"/><Relationship Id="rId134" Type="http://schemas.openxmlformats.org/officeDocument/2006/relationships/image" Target="../media/image293.png"/><Relationship Id="rId80" Type="http://schemas.openxmlformats.org/officeDocument/2006/relationships/image" Target="../media/image267.png"/><Relationship Id="rId155" Type="http://schemas.openxmlformats.org/officeDocument/2006/relationships/customXml" Target="../ink/ink316.xml"/><Relationship Id="rId176" Type="http://schemas.openxmlformats.org/officeDocument/2006/relationships/image" Target="../media/image313.png"/><Relationship Id="rId17" Type="http://schemas.openxmlformats.org/officeDocument/2006/relationships/customXml" Target="../ink/ink247.xml"/><Relationship Id="rId38" Type="http://schemas.openxmlformats.org/officeDocument/2006/relationships/image" Target="../media/image246.png"/><Relationship Id="rId59" Type="http://schemas.openxmlformats.org/officeDocument/2006/relationships/customXml" Target="../ink/ink268.xml"/><Relationship Id="rId103" Type="http://schemas.openxmlformats.org/officeDocument/2006/relationships/customXml" Target="../ink/ink290.xml"/><Relationship Id="rId124" Type="http://schemas.openxmlformats.org/officeDocument/2006/relationships/image" Target="../media/image288.png"/><Relationship Id="rId70" Type="http://schemas.openxmlformats.org/officeDocument/2006/relationships/image" Target="../media/image262.png"/><Relationship Id="rId91" Type="http://schemas.openxmlformats.org/officeDocument/2006/relationships/customXml" Target="../ink/ink284.xml"/><Relationship Id="rId145" Type="http://schemas.openxmlformats.org/officeDocument/2006/relationships/customXml" Target="../ink/ink311.xml"/><Relationship Id="rId166" Type="http://schemas.openxmlformats.org/officeDocument/2006/relationships/image" Target="../media/image308.png"/><Relationship Id="rId187" Type="http://schemas.openxmlformats.org/officeDocument/2006/relationships/customXml" Target="../ink/ink332.xml"/><Relationship Id="rId1" Type="http://schemas.openxmlformats.org/officeDocument/2006/relationships/slideLayout" Target="../slideLayouts/slideLayout4.xml"/><Relationship Id="rId28" Type="http://schemas.openxmlformats.org/officeDocument/2006/relationships/image" Target="../media/image241.png"/><Relationship Id="rId49" Type="http://schemas.openxmlformats.org/officeDocument/2006/relationships/customXml" Target="../ink/ink263.xml"/><Relationship Id="rId114" Type="http://schemas.openxmlformats.org/officeDocument/2006/relationships/image" Target="../media/image283.png"/><Relationship Id="rId60" Type="http://schemas.openxmlformats.org/officeDocument/2006/relationships/image" Target="../media/image257.png"/><Relationship Id="rId81" Type="http://schemas.openxmlformats.org/officeDocument/2006/relationships/customXml" Target="../ink/ink279.xml"/><Relationship Id="rId135" Type="http://schemas.openxmlformats.org/officeDocument/2006/relationships/customXml" Target="../ink/ink306.xml"/><Relationship Id="rId156" Type="http://schemas.openxmlformats.org/officeDocument/2006/relationships/image" Target="../media/image303.png"/><Relationship Id="rId177" Type="http://schemas.openxmlformats.org/officeDocument/2006/relationships/customXml" Target="../ink/ink327.xml"/><Relationship Id="rId18" Type="http://schemas.openxmlformats.org/officeDocument/2006/relationships/image" Target="../media/image236.png"/><Relationship Id="rId39" Type="http://schemas.openxmlformats.org/officeDocument/2006/relationships/customXml" Target="../ink/ink25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6" Type="http://schemas.openxmlformats.org/officeDocument/2006/relationships/image" Target="../media/image334.png"/><Relationship Id="rId21" Type="http://schemas.openxmlformats.org/officeDocument/2006/relationships/customXml" Target="../ink/ink345.xml"/><Relationship Id="rId42" Type="http://schemas.openxmlformats.org/officeDocument/2006/relationships/image" Target="../media/image342.png"/><Relationship Id="rId47" Type="http://schemas.openxmlformats.org/officeDocument/2006/relationships/customXml" Target="../ink/ink358.xml"/><Relationship Id="rId63" Type="http://schemas.openxmlformats.org/officeDocument/2006/relationships/customXml" Target="../ink/ink366.xml"/><Relationship Id="rId68" Type="http://schemas.openxmlformats.org/officeDocument/2006/relationships/image" Target="../media/image355.png"/><Relationship Id="rId84" Type="http://schemas.openxmlformats.org/officeDocument/2006/relationships/image" Target="../media/image363.png"/><Relationship Id="rId89" Type="http://schemas.openxmlformats.org/officeDocument/2006/relationships/customXml" Target="../ink/ink379.xml"/><Relationship Id="rId112" Type="http://schemas.openxmlformats.org/officeDocument/2006/relationships/image" Target="../media/image377.png"/><Relationship Id="rId16" Type="http://schemas.openxmlformats.org/officeDocument/2006/relationships/image" Target="../media/image329.png"/><Relationship Id="rId107" Type="http://schemas.openxmlformats.org/officeDocument/2006/relationships/customXml" Target="../ink/ink388.xml"/><Relationship Id="rId11" Type="http://schemas.openxmlformats.org/officeDocument/2006/relationships/customXml" Target="../ink/ink340.xml"/><Relationship Id="rId32" Type="http://schemas.openxmlformats.org/officeDocument/2006/relationships/image" Target="../media/image337.png"/><Relationship Id="rId37" Type="http://schemas.openxmlformats.org/officeDocument/2006/relationships/customXml" Target="../ink/ink353.xml"/><Relationship Id="rId53" Type="http://schemas.openxmlformats.org/officeDocument/2006/relationships/customXml" Target="../ink/ink361.xml"/><Relationship Id="rId58" Type="http://schemas.openxmlformats.org/officeDocument/2006/relationships/image" Target="../media/image350.png"/><Relationship Id="rId74" Type="http://schemas.openxmlformats.org/officeDocument/2006/relationships/image" Target="../media/image358.png"/><Relationship Id="rId79" Type="http://schemas.openxmlformats.org/officeDocument/2006/relationships/customXml" Target="../ink/ink374.xml"/><Relationship Id="rId102" Type="http://schemas.openxmlformats.org/officeDocument/2006/relationships/image" Target="../media/image372.png"/><Relationship Id="rId5" Type="http://schemas.openxmlformats.org/officeDocument/2006/relationships/customXml" Target="../ink/ink337.xml"/><Relationship Id="rId90" Type="http://schemas.openxmlformats.org/officeDocument/2006/relationships/image" Target="../media/image366.png"/><Relationship Id="rId95" Type="http://schemas.openxmlformats.org/officeDocument/2006/relationships/customXml" Target="../ink/ink382.xml"/><Relationship Id="rId22" Type="http://schemas.openxmlformats.org/officeDocument/2006/relationships/image" Target="../media/image332.png"/><Relationship Id="rId27" Type="http://schemas.openxmlformats.org/officeDocument/2006/relationships/customXml" Target="../ink/ink348.xml"/><Relationship Id="rId43" Type="http://schemas.openxmlformats.org/officeDocument/2006/relationships/customXml" Target="../ink/ink356.xml"/><Relationship Id="rId48" Type="http://schemas.openxmlformats.org/officeDocument/2006/relationships/image" Target="../media/image345.png"/><Relationship Id="rId64" Type="http://schemas.openxmlformats.org/officeDocument/2006/relationships/image" Target="../media/image353.png"/><Relationship Id="rId69" Type="http://schemas.openxmlformats.org/officeDocument/2006/relationships/customXml" Target="../ink/ink369.xml"/><Relationship Id="rId113" Type="http://schemas.openxmlformats.org/officeDocument/2006/relationships/customXml" Target="../ink/ink391.xml"/><Relationship Id="rId80" Type="http://schemas.openxmlformats.org/officeDocument/2006/relationships/image" Target="../media/image361.png"/><Relationship Id="rId85" Type="http://schemas.openxmlformats.org/officeDocument/2006/relationships/customXml" Target="../ink/ink377.xml"/><Relationship Id="rId12" Type="http://schemas.openxmlformats.org/officeDocument/2006/relationships/image" Target="../media/image327.png"/><Relationship Id="rId17" Type="http://schemas.openxmlformats.org/officeDocument/2006/relationships/customXml" Target="../ink/ink343.xml"/><Relationship Id="rId33" Type="http://schemas.openxmlformats.org/officeDocument/2006/relationships/customXml" Target="../ink/ink351.xml"/><Relationship Id="rId38" Type="http://schemas.openxmlformats.org/officeDocument/2006/relationships/image" Target="../media/image340.png"/><Relationship Id="rId59" Type="http://schemas.openxmlformats.org/officeDocument/2006/relationships/customXml" Target="../ink/ink364.xml"/><Relationship Id="rId103" Type="http://schemas.openxmlformats.org/officeDocument/2006/relationships/customXml" Target="../ink/ink386.xml"/><Relationship Id="rId108" Type="http://schemas.openxmlformats.org/officeDocument/2006/relationships/image" Target="../media/image375.png"/><Relationship Id="rId54" Type="http://schemas.openxmlformats.org/officeDocument/2006/relationships/image" Target="../media/image348.png"/><Relationship Id="rId70" Type="http://schemas.openxmlformats.org/officeDocument/2006/relationships/image" Target="../media/image356.png"/><Relationship Id="rId75" Type="http://schemas.openxmlformats.org/officeDocument/2006/relationships/customXml" Target="../ink/ink372.xml"/><Relationship Id="rId91" Type="http://schemas.openxmlformats.org/officeDocument/2006/relationships/customXml" Target="../ink/ink380.xml"/><Relationship Id="rId96" Type="http://schemas.openxmlformats.org/officeDocument/2006/relationships/image" Target="../media/image369.png"/><Relationship Id="rId1" Type="http://schemas.openxmlformats.org/officeDocument/2006/relationships/slideLayout" Target="../slideLayouts/slideLayout4.xml"/><Relationship Id="rId6" Type="http://schemas.openxmlformats.org/officeDocument/2006/relationships/image" Target="../media/image324.png"/><Relationship Id="rId15" Type="http://schemas.openxmlformats.org/officeDocument/2006/relationships/customXml" Target="../ink/ink342.xml"/><Relationship Id="rId23" Type="http://schemas.openxmlformats.org/officeDocument/2006/relationships/customXml" Target="../ink/ink346.xml"/><Relationship Id="rId28" Type="http://schemas.openxmlformats.org/officeDocument/2006/relationships/image" Target="../media/image335.png"/><Relationship Id="rId36" Type="http://schemas.openxmlformats.org/officeDocument/2006/relationships/image" Target="../media/image339.png"/><Relationship Id="rId49" Type="http://schemas.openxmlformats.org/officeDocument/2006/relationships/customXml" Target="../ink/ink359.xml"/><Relationship Id="rId57" Type="http://schemas.openxmlformats.org/officeDocument/2006/relationships/customXml" Target="../ink/ink363.xml"/><Relationship Id="rId106" Type="http://schemas.openxmlformats.org/officeDocument/2006/relationships/image" Target="../media/image374.png"/><Relationship Id="rId114" Type="http://schemas.openxmlformats.org/officeDocument/2006/relationships/image" Target="../media/image378.png"/><Relationship Id="rId10" Type="http://schemas.openxmlformats.org/officeDocument/2006/relationships/image" Target="../media/image326.png"/><Relationship Id="rId31" Type="http://schemas.openxmlformats.org/officeDocument/2006/relationships/customXml" Target="../ink/ink350.xml"/><Relationship Id="rId44" Type="http://schemas.openxmlformats.org/officeDocument/2006/relationships/image" Target="../media/image343.png"/><Relationship Id="rId52" Type="http://schemas.openxmlformats.org/officeDocument/2006/relationships/image" Target="../media/image347.png"/><Relationship Id="rId60" Type="http://schemas.openxmlformats.org/officeDocument/2006/relationships/image" Target="../media/image351.png"/><Relationship Id="rId65" Type="http://schemas.openxmlformats.org/officeDocument/2006/relationships/customXml" Target="../ink/ink367.xml"/><Relationship Id="rId73" Type="http://schemas.openxmlformats.org/officeDocument/2006/relationships/customXml" Target="../ink/ink371.xml"/><Relationship Id="rId78" Type="http://schemas.openxmlformats.org/officeDocument/2006/relationships/image" Target="../media/image360.png"/><Relationship Id="rId81" Type="http://schemas.openxmlformats.org/officeDocument/2006/relationships/customXml" Target="../ink/ink375.xml"/><Relationship Id="rId86" Type="http://schemas.openxmlformats.org/officeDocument/2006/relationships/image" Target="../media/image364.png"/><Relationship Id="rId94" Type="http://schemas.openxmlformats.org/officeDocument/2006/relationships/image" Target="../media/image368.png"/><Relationship Id="rId99" Type="http://schemas.openxmlformats.org/officeDocument/2006/relationships/customXml" Target="../ink/ink384.xml"/><Relationship Id="rId101" Type="http://schemas.openxmlformats.org/officeDocument/2006/relationships/customXml" Target="../ink/ink385.xml"/><Relationship Id="rId4" Type="http://schemas.openxmlformats.org/officeDocument/2006/relationships/image" Target="../media/image323.png"/><Relationship Id="rId9" Type="http://schemas.openxmlformats.org/officeDocument/2006/relationships/customXml" Target="../ink/ink339.xml"/><Relationship Id="rId13" Type="http://schemas.openxmlformats.org/officeDocument/2006/relationships/customXml" Target="../ink/ink341.xml"/><Relationship Id="rId18" Type="http://schemas.openxmlformats.org/officeDocument/2006/relationships/image" Target="../media/image330.png"/><Relationship Id="rId39" Type="http://schemas.openxmlformats.org/officeDocument/2006/relationships/customXml" Target="../ink/ink354.xml"/><Relationship Id="rId109" Type="http://schemas.openxmlformats.org/officeDocument/2006/relationships/customXml" Target="../ink/ink389.xml"/><Relationship Id="rId34" Type="http://schemas.openxmlformats.org/officeDocument/2006/relationships/image" Target="../media/image338.png"/><Relationship Id="rId50" Type="http://schemas.openxmlformats.org/officeDocument/2006/relationships/image" Target="../media/image346.png"/><Relationship Id="rId55" Type="http://schemas.openxmlformats.org/officeDocument/2006/relationships/customXml" Target="../ink/ink362.xml"/><Relationship Id="rId76" Type="http://schemas.openxmlformats.org/officeDocument/2006/relationships/image" Target="../media/image359.png"/><Relationship Id="rId97" Type="http://schemas.openxmlformats.org/officeDocument/2006/relationships/customXml" Target="../ink/ink383.xml"/><Relationship Id="rId104" Type="http://schemas.openxmlformats.org/officeDocument/2006/relationships/image" Target="../media/image373.png"/><Relationship Id="rId7" Type="http://schemas.openxmlformats.org/officeDocument/2006/relationships/customXml" Target="../ink/ink338.xml"/><Relationship Id="rId71" Type="http://schemas.openxmlformats.org/officeDocument/2006/relationships/customXml" Target="../ink/ink370.xml"/><Relationship Id="rId92" Type="http://schemas.openxmlformats.org/officeDocument/2006/relationships/image" Target="../media/image367.png"/><Relationship Id="rId2" Type="http://schemas.openxmlformats.org/officeDocument/2006/relationships/slide" Target="slide38.xml"/><Relationship Id="rId29" Type="http://schemas.openxmlformats.org/officeDocument/2006/relationships/customXml" Target="../ink/ink349.xml"/><Relationship Id="rId24" Type="http://schemas.openxmlformats.org/officeDocument/2006/relationships/image" Target="../media/image333.png"/><Relationship Id="rId40" Type="http://schemas.openxmlformats.org/officeDocument/2006/relationships/image" Target="../media/image341.png"/><Relationship Id="rId45" Type="http://schemas.openxmlformats.org/officeDocument/2006/relationships/customXml" Target="../ink/ink357.xml"/><Relationship Id="rId66" Type="http://schemas.openxmlformats.org/officeDocument/2006/relationships/image" Target="../media/image354.png"/><Relationship Id="rId87" Type="http://schemas.openxmlformats.org/officeDocument/2006/relationships/customXml" Target="../ink/ink378.xml"/><Relationship Id="rId110" Type="http://schemas.openxmlformats.org/officeDocument/2006/relationships/image" Target="../media/image376.png"/><Relationship Id="rId61" Type="http://schemas.openxmlformats.org/officeDocument/2006/relationships/customXml" Target="../ink/ink365.xml"/><Relationship Id="rId82" Type="http://schemas.openxmlformats.org/officeDocument/2006/relationships/image" Target="../media/image362.png"/><Relationship Id="rId19" Type="http://schemas.openxmlformats.org/officeDocument/2006/relationships/customXml" Target="../ink/ink344.xml"/><Relationship Id="rId14" Type="http://schemas.openxmlformats.org/officeDocument/2006/relationships/image" Target="../media/image328.png"/><Relationship Id="rId30" Type="http://schemas.openxmlformats.org/officeDocument/2006/relationships/image" Target="../media/image336.png"/><Relationship Id="rId35" Type="http://schemas.openxmlformats.org/officeDocument/2006/relationships/customXml" Target="../ink/ink352.xml"/><Relationship Id="rId56" Type="http://schemas.openxmlformats.org/officeDocument/2006/relationships/image" Target="../media/image349.png"/><Relationship Id="rId77" Type="http://schemas.openxmlformats.org/officeDocument/2006/relationships/customXml" Target="../ink/ink373.xml"/><Relationship Id="rId100" Type="http://schemas.openxmlformats.org/officeDocument/2006/relationships/image" Target="../media/image371.png"/><Relationship Id="rId105" Type="http://schemas.openxmlformats.org/officeDocument/2006/relationships/customXml" Target="../ink/ink387.xml"/><Relationship Id="rId8" Type="http://schemas.openxmlformats.org/officeDocument/2006/relationships/image" Target="../media/image325.png"/><Relationship Id="rId51" Type="http://schemas.openxmlformats.org/officeDocument/2006/relationships/customXml" Target="../ink/ink360.xml"/><Relationship Id="rId72" Type="http://schemas.openxmlformats.org/officeDocument/2006/relationships/image" Target="../media/image357.png"/><Relationship Id="rId93" Type="http://schemas.openxmlformats.org/officeDocument/2006/relationships/customXml" Target="../ink/ink381.xml"/><Relationship Id="rId98" Type="http://schemas.openxmlformats.org/officeDocument/2006/relationships/image" Target="../media/image370.png"/><Relationship Id="rId3" Type="http://schemas.openxmlformats.org/officeDocument/2006/relationships/customXml" Target="../ink/ink336.xml"/><Relationship Id="rId25" Type="http://schemas.openxmlformats.org/officeDocument/2006/relationships/customXml" Target="../ink/ink347.xml"/><Relationship Id="rId46" Type="http://schemas.openxmlformats.org/officeDocument/2006/relationships/image" Target="../media/image344.png"/><Relationship Id="rId67" Type="http://schemas.openxmlformats.org/officeDocument/2006/relationships/customXml" Target="../ink/ink368.xml"/><Relationship Id="rId20" Type="http://schemas.openxmlformats.org/officeDocument/2006/relationships/image" Target="../media/image331.png"/><Relationship Id="rId41" Type="http://schemas.openxmlformats.org/officeDocument/2006/relationships/customXml" Target="../ink/ink355.xml"/><Relationship Id="rId62" Type="http://schemas.openxmlformats.org/officeDocument/2006/relationships/image" Target="../media/image352.png"/><Relationship Id="rId83" Type="http://schemas.openxmlformats.org/officeDocument/2006/relationships/customXml" Target="../ink/ink376.xml"/><Relationship Id="rId88" Type="http://schemas.openxmlformats.org/officeDocument/2006/relationships/image" Target="../media/image365.png"/><Relationship Id="rId111" Type="http://schemas.openxmlformats.org/officeDocument/2006/relationships/customXml" Target="../ink/ink39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sz="7200" dirty="0"/>
              <a:t>第四章 串</a:t>
            </a:r>
          </a:p>
        </p:txBody>
      </p:sp>
      <p:sp>
        <p:nvSpPr>
          <p:cNvPr id="3" name="副标题 2"/>
          <p:cNvSpPr>
            <a:spLocks noGrp="1"/>
          </p:cNvSpPr>
          <p:nvPr>
            <p:ph type="subTitle" idx="1"/>
          </p:nvPr>
        </p:nvSpPr>
        <p:spPr>
          <a:xfrm>
            <a:off x="1828800" y="4572000"/>
            <a:ext cx="8534400" cy="838200"/>
          </a:xfrm>
        </p:spPr>
        <p:txBody>
          <a:bodyPr/>
          <a:lstStyle/>
          <a:p>
            <a:r>
              <a:rPr lang="zh-CN" altLang="en-US" sz="4000" dirty="0"/>
              <a:t>授课教师：夏金祥</a:t>
            </a:r>
          </a:p>
        </p:txBody>
      </p:sp>
    </p:spTree>
    <p:extLst>
      <p:ext uri="{BB962C8B-B14F-4D97-AF65-F5344CB8AC3E}">
        <p14:creationId xmlns:p14="http://schemas.microsoft.com/office/powerpoint/2010/main" val="374652140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B6CAFE-603F-48D4-9951-6DF1292EAA4C}"/>
              </a:ext>
            </a:extLst>
          </p:cNvPr>
          <p:cNvSpPr>
            <a:spLocks noGrp="1"/>
          </p:cNvSpPr>
          <p:nvPr>
            <p:ph type="title"/>
          </p:nvPr>
        </p:nvSpPr>
        <p:spPr/>
        <p:txBody>
          <a:bodyPr/>
          <a:lstStyle/>
          <a:p>
            <a:r>
              <a:rPr lang="en-US" altLang="zh-CN" sz="4000" dirty="0"/>
              <a:t>4.2 </a:t>
            </a:r>
            <a:r>
              <a:rPr lang="zh-CN" altLang="en-US" sz="4000" dirty="0"/>
              <a:t>串的存储实现</a:t>
            </a:r>
          </a:p>
        </p:txBody>
      </p:sp>
      <p:sp>
        <p:nvSpPr>
          <p:cNvPr id="3" name="内容占位符 2">
            <a:extLst>
              <a:ext uri="{FF2B5EF4-FFF2-40B4-BE49-F238E27FC236}">
                <a16:creationId xmlns:a16="http://schemas.microsoft.com/office/drawing/2014/main" id="{D9823B3E-7AB9-4BBD-9F19-714111661994}"/>
              </a:ext>
            </a:extLst>
          </p:cNvPr>
          <p:cNvSpPr>
            <a:spLocks noGrp="1"/>
          </p:cNvSpPr>
          <p:nvPr>
            <p:ph idx="1"/>
          </p:nvPr>
        </p:nvSpPr>
        <p:spPr>
          <a:xfrm>
            <a:off x="685800" y="1676400"/>
            <a:ext cx="11201400" cy="4876800"/>
          </a:xfrm>
        </p:spPr>
        <p:txBody>
          <a:bodyPr/>
          <a:lstStyle/>
          <a:p>
            <a:r>
              <a:rPr lang="zh-CN" altLang="en-US" sz="2800" dirty="0"/>
              <a:t>静态存储方式：</a:t>
            </a:r>
            <a:endParaRPr lang="en-US" altLang="zh-CN" sz="2800" dirty="0"/>
          </a:p>
          <a:p>
            <a:pPr lvl="1"/>
            <a:r>
              <a:rPr lang="zh-CN" altLang="en-US" sz="2600" dirty="0"/>
              <a:t>顺序串</a:t>
            </a:r>
            <a:endParaRPr lang="en-US" altLang="zh-CN" sz="2600" dirty="0"/>
          </a:p>
          <a:p>
            <a:r>
              <a:rPr lang="zh-CN" altLang="en-US" sz="2800" dirty="0"/>
              <a:t>动态存储方式：</a:t>
            </a:r>
            <a:endParaRPr lang="en-US" altLang="zh-CN" sz="2800" dirty="0"/>
          </a:p>
          <a:p>
            <a:pPr lvl="1"/>
            <a:r>
              <a:rPr lang="zh-CN" altLang="en-US" sz="2600" dirty="0">
                <a:solidFill>
                  <a:srgbClr val="00B050"/>
                </a:solidFill>
              </a:rPr>
              <a:t>堆</a:t>
            </a:r>
            <a:r>
              <a:rPr lang="zh-CN" altLang="en-US" sz="2600" dirty="0"/>
              <a:t>串</a:t>
            </a:r>
            <a:endParaRPr lang="en-US" altLang="zh-CN" sz="2600" dirty="0"/>
          </a:p>
          <a:p>
            <a:pPr lvl="1"/>
            <a:r>
              <a:rPr lang="zh-CN" altLang="en-US" sz="2600" dirty="0">
                <a:solidFill>
                  <a:srgbClr val="00B050"/>
                </a:solidFill>
              </a:rPr>
              <a:t>块</a:t>
            </a:r>
            <a:r>
              <a:rPr lang="zh-CN" altLang="en-US" sz="2600" dirty="0"/>
              <a:t>链串</a:t>
            </a:r>
          </a:p>
        </p:txBody>
      </p:sp>
    </p:spTree>
    <p:extLst>
      <p:ext uri="{BB962C8B-B14F-4D97-AF65-F5344CB8AC3E}">
        <p14:creationId xmlns:p14="http://schemas.microsoft.com/office/powerpoint/2010/main" val="3003078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B1CEDB-5C86-432E-AD8A-E31EA1D0CBDA}"/>
              </a:ext>
            </a:extLst>
          </p:cNvPr>
          <p:cNvSpPr>
            <a:spLocks noGrp="1"/>
          </p:cNvSpPr>
          <p:nvPr>
            <p:ph type="title"/>
          </p:nvPr>
        </p:nvSpPr>
        <p:spPr/>
        <p:txBody>
          <a:bodyPr/>
          <a:lstStyle/>
          <a:p>
            <a:r>
              <a:rPr lang="en-US" altLang="zh-CN" dirty="0"/>
              <a:t>4.2.1 </a:t>
            </a:r>
            <a:r>
              <a:rPr lang="zh-CN" altLang="en-US" dirty="0"/>
              <a:t>定长顺序串</a:t>
            </a:r>
          </a:p>
        </p:txBody>
      </p:sp>
      <p:sp>
        <p:nvSpPr>
          <p:cNvPr id="3" name="内容占位符 2">
            <a:extLst>
              <a:ext uri="{FF2B5EF4-FFF2-40B4-BE49-F238E27FC236}">
                <a16:creationId xmlns:a16="http://schemas.microsoft.com/office/drawing/2014/main" id="{8C3C5AA5-C98A-40C7-A1C5-12F9A06681FE}"/>
              </a:ext>
            </a:extLst>
          </p:cNvPr>
          <p:cNvSpPr>
            <a:spLocks noGrp="1"/>
          </p:cNvSpPr>
          <p:nvPr>
            <p:ph idx="1"/>
          </p:nvPr>
        </p:nvSpPr>
        <p:spPr>
          <a:xfrm>
            <a:off x="304800" y="1371600"/>
            <a:ext cx="11582400" cy="1371600"/>
          </a:xfrm>
        </p:spPr>
        <p:txBody>
          <a:bodyPr/>
          <a:lstStyle/>
          <a:p>
            <a:r>
              <a:rPr lang="zh-CN" altLang="en-US" dirty="0">
                <a:solidFill>
                  <a:srgbClr val="00B050"/>
                </a:solidFill>
              </a:rPr>
              <a:t>定长顺序</a:t>
            </a:r>
            <a:r>
              <a:rPr lang="zh-CN" altLang="en-US" dirty="0"/>
              <a:t>串是将串设计成一种结构类型，串的存储分配是</a:t>
            </a:r>
            <a:r>
              <a:rPr lang="zh-CN" altLang="en-US" dirty="0">
                <a:solidFill>
                  <a:srgbClr val="00B050"/>
                </a:solidFill>
              </a:rPr>
              <a:t>在编译时完成</a:t>
            </a:r>
            <a:r>
              <a:rPr lang="zh-CN" altLang="en-US" dirty="0"/>
              <a:t>的。 </a:t>
            </a:r>
          </a:p>
          <a:p>
            <a:r>
              <a:rPr lang="zh-CN" altLang="en-US" dirty="0"/>
              <a:t>串的定长顺序存储表示：</a:t>
            </a:r>
          </a:p>
          <a:p>
            <a:endParaRPr lang="zh-CN" altLang="en-US" dirty="0"/>
          </a:p>
        </p:txBody>
      </p:sp>
      <p:sp>
        <p:nvSpPr>
          <p:cNvPr id="4" name="Text Box 6">
            <a:extLst>
              <a:ext uri="{FF2B5EF4-FFF2-40B4-BE49-F238E27FC236}">
                <a16:creationId xmlns:a16="http://schemas.microsoft.com/office/drawing/2014/main" id="{B2FC0454-4657-4B11-9C70-0E265562DE81}"/>
              </a:ext>
            </a:extLst>
          </p:cNvPr>
          <p:cNvSpPr txBox="1">
            <a:spLocks noChangeArrowheads="1"/>
          </p:cNvSpPr>
          <p:nvPr/>
        </p:nvSpPr>
        <p:spPr bwMode="auto">
          <a:xfrm>
            <a:off x="1828800" y="3200400"/>
            <a:ext cx="6324600" cy="2893100"/>
          </a:xfrm>
          <a:prstGeom prst="rect">
            <a:avLst/>
          </a:prstGeom>
          <a:solidFill>
            <a:srgbClr val="FFFFCC"/>
          </a:solidFill>
          <a:ln w="9525">
            <a:solidFill>
              <a:srgbClr val="FFFFCC"/>
            </a:solidFill>
            <a:miter lim="800000"/>
            <a:headEnd/>
            <a:tailEnd/>
          </a:ln>
          <a:effectLst/>
        </p:spPr>
        <p:txBody>
          <a:bodyPr wrap="square">
            <a:spAutoFit/>
          </a:bodyPr>
          <a:lstStyle/>
          <a:p>
            <a:pPr algn="just">
              <a:spcBef>
                <a:spcPct val="50000"/>
              </a:spcBef>
            </a:pPr>
            <a:r>
              <a:rPr lang="en-US" altLang="zh-CN" sz="2600" b="1" dirty="0"/>
              <a:t>#define </a:t>
            </a:r>
            <a:r>
              <a:rPr lang="en-US" altLang="zh-CN" sz="2600" b="1" dirty="0">
                <a:solidFill>
                  <a:srgbClr val="00B050"/>
                </a:solidFill>
              </a:rPr>
              <a:t>MAXLEN</a:t>
            </a:r>
            <a:r>
              <a:rPr lang="en-US" altLang="zh-CN" sz="2600" b="1" dirty="0"/>
              <a:t> 40</a:t>
            </a:r>
          </a:p>
          <a:p>
            <a:pPr algn="just">
              <a:spcBef>
                <a:spcPct val="50000"/>
              </a:spcBef>
            </a:pPr>
            <a:r>
              <a:rPr lang="en-US" altLang="zh-CN" sz="2600" b="1" dirty="0"/>
              <a:t>typedef struct {   /*</a:t>
            </a:r>
            <a:r>
              <a:rPr lang="zh-CN" altLang="en-US" sz="2600" b="1" dirty="0"/>
              <a:t>串结构定义*</a:t>
            </a:r>
            <a:r>
              <a:rPr lang="en-US" altLang="zh-CN" sz="2600" b="1" dirty="0"/>
              <a:t>/</a:t>
            </a:r>
          </a:p>
          <a:p>
            <a:pPr algn="just">
              <a:spcBef>
                <a:spcPct val="50000"/>
              </a:spcBef>
            </a:pPr>
            <a:r>
              <a:rPr lang="en-US" altLang="zh-CN" sz="2600" b="1" dirty="0"/>
              <a:t>    </a:t>
            </a:r>
            <a:r>
              <a:rPr lang="en-US" altLang="zh-CN" sz="2600" b="1" dirty="0">
                <a:solidFill>
                  <a:srgbClr val="00B050"/>
                </a:solidFill>
                <a:highlight>
                  <a:srgbClr val="FFFF00"/>
                </a:highlight>
              </a:rPr>
              <a:t>char</a:t>
            </a:r>
            <a:r>
              <a:rPr lang="en-US" altLang="zh-CN" sz="2600" b="1" dirty="0"/>
              <a:t> </a:t>
            </a:r>
            <a:r>
              <a:rPr lang="en-US" altLang="zh-CN" sz="2600" b="1" dirty="0" err="1"/>
              <a:t>ch</a:t>
            </a:r>
            <a:r>
              <a:rPr lang="en-US" altLang="zh-CN" sz="2600" b="1" dirty="0"/>
              <a:t>[</a:t>
            </a:r>
            <a:r>
              <a:rPr lang="en-US" altLang="zh-CN" sz="2600" b="1" dirty="0">
                <a:solidFill>
                  <a:srgbClr val="00B050"/>
                </a:solidFill>
              </a:rPr>
              <a:t>MAXLEN</a:t>
            </a:r>
            <a:r>
              <a:rPr lang="en-US" altLang="zh-CN" sz="2600" b="1" dirty="0"/>
              <a:t>];</a:t>
            </a:r>
          </a:p>
          <a:p>
            <a:pPr algn="just">
              <a:spcBef>
                <a:spcPct val="50000"/>
              </a:spcBef>
            </a:pPr>
            <a:r>
              <a:rPr lang="en-US" altLang="zh-CN" sz="2600" b="1" dirty="0"/>
              <a:t>    int </a:t>
            </a:r>
            <a:r>
              <a:rPr lang="en-US" altLang="zh-CN" sz="2600" b="1" dirty="0" err="1"/>
              <a:t>len</a:t>
            </a:r>
            <a:r>
              <a:rPr lang="en-US" altLang="zh-CN" sz="2600" b="1" dirty="0"/>
              <a:t>;</a:t>
            </a:r>
          </a:p>
          <a:p>
            <a:pPr>
              <a:spcBef>
                <a:spcPct val="50000"/>
              </a:spcBef>
            </a:pPr>
            <a:r>
              <a:rPr lang="en-US" altLang="zh-CN" sz="2600" b="1" dirty="0"/>
              <a:t>} </a:t>
            </a:r>
            <a:r>
              <a:rPr lang="en-US" altLang="zh-CN" sz="2600" b="1" dirty="0" err="1"/>
              <a:t>SString</a:t>
            </a:r>
            <a:r>
              <a:rPr lang="en-US" altLang="zh-CN" sz="2600" b="1" dirty="0"/>
              <a:t>; </a:t>
            </a:r>
          </a:p>
        </p:txBody>
      </p:sp>
    </p:spTree>
    <p:extLst>
      <p:ext uri="{BB962C8B-B14F-4D97-AF65-F5344CB8AC3E}">
        <p14:creationId xmlns:p14="http://schemas.microsoft.com/office/powerpoint/2010/main" val="306441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D118EC-DD3C-447B-8B2A-DDF854A83DC4}"/>
              </a:ext>
            </a:extLst>
          </p:cNvPr>
          <p:cNvSpPr>
            <a:spLocks noGrp="1"/>
          </p:cNvSpPr>
          <p:nvPr>
            <p:ph type="title"/>
          </p:nvPr>
        </p:nvSpPr>
        <p:spPr/>
        <p:txBody>
          <a:bodyPr/>
          <a:lstStyle/>
          <a:p>
            <a:r>
              <a:rPr lang="en-US" altLang="zh-CN" dirty="0"/>
              <a:t>4.2.2 </a:t>
            </a:r>
            <a:r>
              <a:rPr lang="zh-CN" altLang="en-US" dirty="0"/>
              <a:t>堆串</a:t>
            </a:r>
          </a:p>
        </p:txBody>
      </p:sp>
      <p:sp>
        <p:nvSpPr>
          <p:cNvPr id="3" name="内容占位符 2">
            <a:extLst>
              <a:ext uri="{FF2B5EF4-FFF2-40B4-BE49-F238E27FC236}">
                <a16:creationId xmlns:a16="http://schemas.microsoft.com/office/drawing/2014/main" id="{25C67678-0B97-4707-8597-A0EB2DE5EE4E}"/>
              </a:ext>
            </a:extLst>
          </p:cNvPr>
          <p:cNvSpPr>
            <a:spLocks noGrp="1"/>
          </p:cNvSpPr>
          <p:nvPr>
            <p:ph idx="1"/>
          </p:nvPr>
        </p:nvSpPr>
        <p:spPr/>
        <p:txBody>
          <a:bodyPr/>
          <a:lstStyle/>
          <a:p>
            <a:r>
              <a:rPr lang="zh-CN" altLang="en-US" dirty="0"/>
              <a:t>这种存储方法以一组地址连续的存储单元存放串的字符序列，但它们的存储空间是</a:t>
            </a:r>
            <a:r>
              <a:rPr lang="zh-CN" altLang="en-US" dirty="0">
                <a:solidFill>
                  <a:srgbClr val="00B050"/>
                </a:solidFill>
              </a:rPr>
              <a:t>在程序执行过程中</a:t>
            </a:r>
            <a:r>
              <a:rPr lang="zh-CN" altLang="en-US" dirty="0">
                <a:solidFill>
                  <a:srgbClr val="FF0000"/>
                </a:solidFill>
              </a:rPr>
              <a:t>动态分配</a:t>
            </a:r>
            <a:r>
              <a:rPr lang="zh-CN" altLang="en-US" dirty="0"/>
              <a:t>的。</a:t>
            </a:r>
            <a:endParaRPr lang="en-US" altLang="zh-CN" dirty="0"/>
          </a:p>
          <a:p>
            <a:r>
              <a:rPr lang="zh-CN" altLang="en-US" dirty="0"/>
              <a:t>系统将一个地址连续、容量很大的存储空间作为字符串的可用空间，</a:t>
            </a:r>
            <a:r>
              <a:rPr lang="zh-CN" altLang="en-US" dirty="0">
                <a:solidFill>
                  <a:srgbClr val="00B050"/>
                </a:solidFill>
              </a:rPr>
              <a:t>每当建立一个新串时</a:t>
            </a:r>
            <a:r>
              <a:rPr lang="zh-CN" altLang="en-US" dirty="0"/>
              <a:t>，系统就从这个空间中分配一个大小和字符串长度相同的空间存储新串的串值。 </a:t>
            </a:r>
          </a:p>
          <a:p>
            <a:r>
              <a:rPr lang="zh-CN" altLang="en-US" dirty="0"/>
              <a:t>在</a:t>
            </a:r>
            <a:r>
              <a:rPr lang="en-US" altLang="zh-CN" dirty="0"/>
              <a:t>C</a:t>
            </a:r>
            <a:r>
              <a:rPr lang="zh-CN" altLang="en-US" dirty="0"/>
              <a:t>语言中，存在一个称为“</a:t>
            </a:r>
            <a:r>
              <a:rPr lang="zh-CN" altLang="en-US" dirty="0">
                <a:solidFill>
                  <a:srgbClr val="FF0000"/>
                </a:solidFill>
              </a:rPr>
              <a:t>堆</a:t>
            </a:r>
            <a:r>
              <a:rPr lang="zh-CN" altLang="en-US" dirty="0"/>
              <a:t>”的自由空间，由动态分配函数</a:t>
            </a:r>
            <a:r>
              <a:rPr lang="en-US" altLang="zh-CN" dirty="0">
                <a:solidFill>
                  <a:srgbClr val="FF0000"/>
                </a:solidFill>
              </a:rPr>
              <a:t>malloc( )</a:t>
            </a:r>
            <a:r>
              <a:rPr lang="zh-CN" altLang="en-US" dirty="0"/>
              <a:t>分配一块实际串长所需的存储空间，如果分配成功，则返回这段空间的起始地址，作为串的基址。由</a:t>
            </a:r>
            <a:r>
              <a:rPr lang="en-US" altLang="zh-CN" dirty="0">
                <a:solidFill>
                  <a:srgbClr val="FF0000"/>
                </a:solidFill>
              </a:rPr>
              <a:t>free( )</a:t>
            </a:r>
            <a:r>
              <a:rPr lang="zh-CN" altLang="en-US" dirty="0"/>
              <a:t>释放串不再需要的空间。</a:t>
            </a:r>
          </a:p>
          <a:p>
            <a:endParaRPr lang="zh-CN" altLang="en-US" dirty="0"/>
          </a:p>
        </p:txBody>
      </p:sp>
    </p:spTree>
    <p:extLst>
      <p:ext uri="{BB962C8B-B14F-4D97-AF65-F5344CB8AC3E}">
        <p14:creationId xmlns:p14="http://schemas.microsoft.com/office/powerpoint/2010/main" val="2364447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CD22A7-46EB-48F1-93D0-C3B61154D7ED}"/>
              </a:ext>
            </a:extLst>
          </p:cNvPr>
          <p:cNvSpPr>
            <a:spLocks noGrp="1"/>
          </p:cNvSpPr>
          <p:nvPr>
            <p:ph type="title"/>
          </p:nvPr>
        </p:nvSpPr>
        <p:spPr/>
        <p:txBody>
          <a:bodyPr/>
          <a:lstStyle/>
          <a:p>
            <a:r>
              <a:rPr lang="zh-CN" altLang="en-US" dirty="0"/>
              <a:t>堆串的定义</a:t>
            </a:r>
          </a:p>
        </p:txBody>
      </p:sp>
      <p:sp>
        <p:nvSpPr>
          <p:cNvPr id="3" name="内容占位符 2">
            <a:extLst>
              <a:ext uri="{FF2B5EF4-FFF2-40B4-BE49-F238E27FC236}">
                <a16:creationId xmlns:a16="http://schemas.microsoft.com/office/drawing/2014/main" id="{94E8CC32-2E09-4FC7-B3FA-5459200C78E7}"/>
              </a:ext>
            </a:extLst>
          </p:cNvPr>
          <p:cNvSpPr>
            <a:spLocks noGrp="1"/>
          </p:cNvSpPr>
          <p:nvPr>
            <p:ph idx="1"/>
          </p:nvPr>
        </p:nvSpPr>
        <p:spPr>
          <a:xfrm>
            <a:off x="381000" y="1371600"/>
            <a:ext cx="11582400" cy="3581400"/>
          </a:xfrm>
        </p:spPr>
        <p:txBody>
          <a:bodyPr/>
          <a:lstStyle/>
          <a:p>
            <a:pPr marL="0" indent="0">
              <a:buNone/>
            </a:pPr>
            <a:r>
              <a:rPr lang="en-US" altLang="zh-CN" dirty="0"/>
              <a:t>typedef struct{</a:t>
            </a:r>
          </a:p>
          <a:p>
            <a:pPr marL="0" indent="0">
              <a:buNone/>
            </a:pPr>
            <a:r>
              <a:rPr lang="en-US" altLang="zh-CN" dirty="0"/>
              <a:t>    </a:t>
            </a:r>
            <a:r>
              <a:rPr lang="en-US" altLang="zh-CN" dirty="0">
                <a:highlight>
                  <a:srgbClr val="FFFF00"/>
                </a:highlight>
              </a:rPr>
              <a:t>char *</a:t>
            </a:r>
            <a:r>
              <a:rPr lang="en-US" altLang="zh-CN" dirty="0" err="1"/>
              <a:t>ch</a:t>
            </a:r>
            <a:r>
              <a:rPr lang="en-US" altLang="zh-CN" dirty="0"/>
              <a:t>;	</a:t>
            </a:r>
            <a:r>
              <a:rPr lang="en-US" altLang="zh-CN" dirty="0">
                <a:solidFill>
                  <a:srgbClr val="FF0000"/>
                </a:solidFill>
              </a:rPr>
              <a:t>//</a:t>
            </a:r>
            <a:r>
              <a:rPr lang="zh-CN" altLang="en-US" dirty="0">
                <a:solidFill>
                  <a:srgbClr val="FF0000"/>
                </a:solidFill>
              </a:rPr>
              <a:t>若是非空串，</a:t>
            </a:r>
            <a:r>
              <a:rPr lang="zh-CN" altLang="en-US" dirty="0">
                <a:solidFill>
                  <a:srgbClr val="00B050"/>
                </a:solidFill>
              </a:rPr>
              <a:t>按串长分配空间</a:t>
            </a:r>
            <a:r>
              <a:rPr lang="zh-CN" altLang="en-US" dirty="0">
                <a:solidFill>
                  <a:srgbClr val="FF0000"/>
                </a:solidFill>
              </a:rPr>
              <a:t>，否则</a:t>
            </a:r>
            <a:r>
              <a:rPr lang="en-US" altLang="zh-CN" dirty="0" err="1">
                <a:solidFill>
                  <a:srgbClr val="FF0000"/>
                </a:solidFill>
              </a:rPr>
              <a:t>ch</a:t>
            </a:r>
            <a:r>
              <a:rPr lang="zh-CN" altLang="en-US" dirty="0">
                <a:solidFill>
                  <a:srgbClr val="FF0000"/>
                </a:solidFill>
              </a:rPr>
              <a:t>为</a:t>
            </a:r>
            <a:r>
              <a:rPr lang="en-US" altLang="zh-CN" dirty="0">
                <a:solidFill>
                  <a:srgbClr val="FF0000"/>
                </a:solidFill>
              </a:rPr>
              <a:t>NULL</a:t>
            </a:r>
          </a:p>
          <a:p>
            <a:pPr marL="0" indent="0">
              <a:buNone/>
            </a:pPr>
            <a:r>
              <a:rPr lang="en-US" altLang="zh-CN" dirty="0"/>
              <a:t>    int length;	</a:t>
            </a:r>
            <a:r>
              <a:rPr lang="en-US" altLang="zh-CN" dirty="0">
                <a:solidFill>
                  <a:srgbClr val="FF0000"/>
                </a:solidFill>
              </a:rPr>
              <a:t>//</a:t>
            </a:r>
            <a:r>
              <a:rPr lang="zh-CN" altLang="en-US" dirty="0">
                <a:solidFill>
                  <a:srgbClr val="FF0000"/>
                </a:solidFill>
              </a:rPr>
              <a:t>串长</a:t>
            </a:r>
          </a:p>
          <a:p>
            <a:pPr marL="0" indent="0">
              <a:buNone/>
            </a:pPr>
            <a:r>
              <a:rPr lang="en-US" altLang="zh-CN" dirty="0"/>
              <a:t>} </a:t>
            </a:r>
            <a:r>
              <a:rPr lang="en-US" altLang="zh-CN" dirty="0" err="1"/>
              <a:t>HString</a:t>
            </a:r>
            <a:r>
              <a:rPr lang="en-US" altLang="zh-CN" dirty="0"/>
              <a:t>;</a:t>
            </a:r>
          </a:p>
          <a:p>
            <a:pPr marL="0" indent="0">
              <a:buNone/>
            </a:pPr>
            <a:endParaRPr lang="zh-CN" altLang="en-US" dirty="0"/>
          </a:p>
        </p:txBody>
      </p:sp>
      <p:sp>
        <p:nvSpPr>
          <p:cNvPr id="4" name="Text Box 6">
            <a:extLst>
              <a:ext uri="{FF2B5EF4-FFF2-40B4-BE49-F238E27FC236}">
                <a16:creationId xmlns:a16="http://schemas.microsoft.com/office/drawing/2014/main" id="{BE51E583-4374-4A4B-BFF6-B38CA648323F}"/>
              </a:ext>
            </a:extLst>
          </p:cNvPr>
          <p:cNvSpPr txBox="1">
            <a:spLocks noChangeArrowheads="1"/>
          </p:cNvSpPr>
          <p:nvPr/>
        </p:nvSpPr>
        <p:spPr bwMode="auto">
          <a:xfrm>
            <a:off x="5257800" y="4495800"/>
            <a:ext cx="3657600" cy="1216743"/>
          </a:xfrm>
          <a:prstGeom prst="rect">
            <a:avLst/>
          </a:prstGeom>
          <a:solidFill>
            <a:srgbClr val="FFFFCC"/>
          </a:solidFill>
          <a:ln w="9525">
            <a:solidFill>
              <a:srgbClr val="FFFFCC"/>
            </a:solidFill>
            <a:miter lim="800000"/>
            <a:headEnd/>
            <a:tailEnd/>
          </a:ln>
          <a:effectLst/>
        </p:spPr>
        <p:txBody>
          <a:bodyPr wrap="square">
            <a:spAutoFit/>
          </a:bodyPr>
          <a:lstStyle/>
          <a:p>
            <a:pPr algn="just">
              <a:lnSpc>
                <a:spcPct val="150000"/>
              </a:lnSpc>
              <a:spcBef>
                <a:spcPts val="1200"/>
              </a:spcBef>
            </a:pPr>
            <a:r>
              <a:rPr lang="zh-CN" altLang="en-US" sz="2600" b="1" dirty="0">
                <a:solidFill>
                  <a:srgbClr val="00B050"/>
                </a:solidFill>
              </a:rPr>
              <a:t>程序执行过程中</a:t>
            </a:r>
            <a:r>
              <a:rPr lang="zh-CN" altLang="en-US" sz="2600" b="1" dirty="0"/>
              <a:t>，按需生成新串，销毁旧串</a:t>
            </a:r>
            <a:endParaRPr lang="en-US" altLang="zh-CN" sz="2600" b="1" dirty="0"/>
          </a:p>
        </p:txBody>
      </p:sp>
    </p:spTree>
    <p:extLst>
      <p:ext uri="{BB962C8B-B14F-4D97-AF65-F5344CB8AC3E}">
        <p14:creationId xmlns:p14="http://schemas.microsoft.com/office/powerpoint/2010/main" val="3115109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F35A96-826C-484F-8957-38480BC32E14}"/>
              </a:ext>
            </a:extLst>
          </p:cNvPr>
          <p:cNvSpPr>
            <a:spLocks noGrp="1"/>
          </p:cNvSpPr>
          <p:nvPr>
            <p:ph type="title"/>
          </p:nvPr>
        </p:nvSpPr>
        <p:spPr/>
        <p:txBody>
          <a:bodyPr/>
          <a:lstStyle/>
          <a:p>
            <a:r>
              <a:rPr lang="zh-CN" altLang="en-US" dirty="0"/>
              <a:t>堆串的存储映象示例</a:t>
            </a:r>
          </a:p>
        </p:txBody>
      </p:sp>
      <p:sp>
        <p:nvSpPr>
          <p:cNvPr id="4" name="Text Box 3">
            <a:extLst>
              <a:ext uri="{FF2B5EF4-FFF2-40B4-BE49-F238E27FC236}">
                <a16:creationId xmlns:a16="http://schemas.microsoft.com/office/drawing/2014/main" id="{54FF487E-2474-47D5-90F6-B89D8D84EFEE}"/>
              </a:ext>
            </a:extLst>
          </p:cNvPr>
          <p:cNvSpPr txBox="1">
            <a:spLocks noChangeArrowheads="1"/>
          </p:cNvSpPr>
          <p:nvPr/>
        </p:nvSpPr>
        <p:spPr bwMode="auto">
          <a:xfrm>
            <a:off x="1752600" y="1628776"/>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zh-CN" sz="2800" b="1" dirty="0"/>
              <a:t>a='a program'</a:t>
            </a:r>
            <a:r>
              <a:rPr lang="zh-CN" altLang="en-US" sz="2800" b="1" dirty="0"/>
              <a:t>，</a:t>
            </a:r>
            <a:r>
              <a:rPr lang="en-US" altLang="zh-CN" sz="2800" b="1" dirty="0"/>
              <a:t>b='string</a:t>
            </a:r>
            <a:r>
              <a:rPr lang="en-US" altLang="zh-CN" sz="2800" b="1" dirty="0">
                <a:highlight>
                  <a:srgbClr val="FFFF00"/>
                </a:highlight>
              </a:rPr>
              <a:t> </a:t>
            </a:r>
            <a:r>
              <a:rPr lang="en-US" altLang="zh-CN" sz="2800" b="1" dirty="0"/>
              <a:t>'</a:t>
            </a:r>
            <a:r>
              <a:rPr lang="zh-CN" altLang="en-US" sz="2800" b="1" dirty="0"/>
              <a:t>，</a:t>
            </a:r>
            <a:r>
              <a:rPr lang="en-US" altLang="zh-CN" sz="2800" b="1" dirty="0"/>
              <a:t>c='process'</a:t>
            </a:r>
            <a:endParaRPr lang="zh-CN" altLang="en-US" sz="2800" b="1" dirty="0"/>
          </a:p>
        </p:txBody>
      </p:sp>
      <p:graphicFrame>
        <p:nvGraphicFramePr>
          <p:cNvPr id="5" name="Group 339">
            <a:extLst>
              <a:ext uri="{FF2B5EF4-FFF2-40B4-BE49-F238E27FC236}">
                <a16:creationId xmlns:a16="http://schemas.microsoft.com/office/drawing/2014/main" id="{F75724F7-8B8C-4487-B5E9-8F8AF5782215}"/>
              </a:ext>
            </a:extLst>
          </p:cNvPr>
          <p:cNvGraphicFramePr>
            <a:graphicFrameLocks noGrp="1"/>
          </p:cNvGraphicFramePr>
          <p:nvPr>
            <p:extLst>
              <p:ext uri="{D42A27DB-BD31-4B8C-83A1-F6EECF244321}">
                <p14:modId xmlns:p14="http://schemas.microsoft.com/office/powerpoint/2010/main" val="3266566062"/>
              </p:ext>
            </p:extLst>
          </p:nvPr>
        </p:nvGraphicFramePr>
        <p:xfrm>
          <a:off x="533401" y="3424565"/>
          <a:ext cx="5715000" cy="2087880"/>
        </p:xfrm>
        <a:graphic>
          <a:graphicData uri="http://schemas.openxmlformats.org/drawingml/2006/table">
            <a:tbl>
              <a:tblPr/>
              <a:tblGrid>
                <a:gridCol w="357188">
                  <a:extLst>
                    <a:ext uri="{9D8B030D-6E8A-4147-A177-3AD203B41FA5}">
                      <a16:colId xmlns:a16="http://schemas.microsoft.com/office/drawing/2014/main" val="2752209537"/>
                    </a:ext>
                  </a:extLst>
                </a:gridCol>
                <a:gridCol w="357187">
                  <a:extLst>
                    <a:ext uri="{9D8B030D-6E8A-4147-A177-3AD203B41FA5}">
                      <a16:colId xmlns:a16="http://schemas.microsoft.com/office/drawing/2014/main" val="155924978"/>
                    </a:ext>
                  </a:extLst>
                </a:gridCol>
                <a:gridCol w="357188">
                  <a:extLst>
                    <a:ext uri="{9D8B030D-6E8A-4147-A177-3AD203B41FA5}">
                      <a16:colId xmlns:a16="http://schemas.microsoft.com/office/drawing/2014/main" val="721753844"/>
                    </a:ext>
                  </a:extLst>
                </a:gridCol>
                <a:gridCol w="357187">
                  <a:extLst>
                    <a:ext uri="{9D8B030D-6E8A-4147-A177-3AD203B41FA5}">
                      <a16:colId xmlns:a16="http://schemas.microsoft.com/office/drawing/2014/main" val="3130129443"/>
                    </a:ext>
                  </a:extLst>
                </a:gridCol>
                <a:gridCol w="357188">
                  <a:extLst>
                    <a:ext uri="{9D8B030D-6E8A-4147-A177-3AD203B41FA5}">
                      <a16:colId xmlns:a16="http://schemas.microsoft.com/office/drawing/2014/main" val="164082483"/>
                    </a:ext>
                  </a:extLst>
                </a:gridCol>
                <a:gridCol w="357187">
                  <a:extLst>
                    <a:ext uri="{9D8B030D-6E8A-4147-A177-3AD203B41FA5}">
                      <a16:colId xmlns:a16="http://schemas.microsoft.com/office/drawing/2014/main" val="4224346242"/>
                    </a:ext>
                  </a:extLst>
                </a:gridCol>
                <a:gridCol w="357188">
                  <a:extLst>
                    <a:ext uri="{9D8B030D-6E8A-4147-A177-3AD203B41FA5}">
                      <a16:colId xmlns:a16="http://schemas.microsoft.com/office/drawing/2014/main" val="1330923911"/>
                    </a:ext>
                  </a:extLst>
                </a:gridCol>
                <a:gridCol w="357187">
                  <a:extLst>
                    <a:ext uri="{9D8B030D-6E8A-4147-A177-3AD203B41FA5}">
                      <a16:colId xmlns:a16="http://schemas.microsoft.com/office/drawing/2014/main" val="2222668562"/>
                    </a:ext>
                  </a:extLst>
                </a:gridCol>
                <a:gridCol w="357188">
                  <a:extLst>
                    <a:ext uri="{9D8B030D-6E8A-4147-A177-3AD203B41FA5}">
                      <a16:colId xmlns:a16="http://schemas.microsoft.com/office/drawing/2014/main" val="1166954169"/>
                    </a:ext>
                  </a:extLst>
                </a:gridCol>
                <a:gridCol w="357187">
                  <a:extLst>
                    <a:ext uri="{9D8B030D-6E8A-4147-A177-3AD203B41FA5}">
                      <a16:colId xmlns:a16="http://schemas.microsoft.com/office/drawing/2014/main" val="3034061679"/>
                    </a:ext>
                  </a:extLst>
                </a:gridCol>
                <a:gridCol w="357188">
                  <a:extLst>
                    <a:ext uri="{9D8B030D-6E8A-4147-A177-3AD203B41FA5}">
                      <a16:colId xmlns:a16="http://schemas.microsoft.com/office/drawing/2014/main" val="2523157548"/>
                    </a:ext>
                  </a:extLst>
                </a:gridCol>
                <a:gridCol w="357187">
                  <a:extLst>
                    <a:ext uri="{9D8B030D-6E8A-4147-A177-3AD203B41FA5}">
                      <a16:colId xmlns:a16="http://schemas.microsoft.com/office/drawing/2014/main" val="2268741283"/>
                    </a:ext>
                  </a:extLst>
                </a:gridCol>
                <a:gridCol w="357188">
                  <a:extLst>
                    <a:ext uri="{9D8B030D-6E8A-4147-A177-3AD203B41FA5}">
                      <a16:colId xmlns:a16="http://schemas.microsoft.com/office/drawing/2014/main" val="1801857451"/>
                    </a:ext>
                  </a:extLst>
                </a:gridCol>
                <a:gridCol w="357187">
                  <a:extLst>
                    <a:ext uri="{9D8B030D-6E8A-4147-A177-3AD203B41FA5}">
                      <a16:colId xmlns:a16="http://schemas.microsoft.com/office/drawing/2014/main" val="4165344383"/>
                    </a:ext>
                  </a:extLst>
                </a:gridCol>
                <a:gridCol w="357188">
                  <a:extLst>
                    <a:ext uri="{9D8B030D-6E8A-4147-A177-3AD203B41FA5}">
                      <a16:colId xmlns:a16="http://schemas.microsoft.com/office/drawing/2014/main" val="416678905"/>
                    </a:ext>
                  </a:extLst>
                </a:gridCol>
                <a:gridCol w="357187">
                  <a:extLst>
                    <a:ext uri="{9D8B030D-6E8A-4147-A177-3AD203B41FA5}">
                      <a16:colId xmlns:a16="http://schemas.microsoft.com/office/drawing/2014/main" val="3387871080"/>
                    </a:ext>
                  </a:extLst>
                </a:gridCol>
              </a:tblGrid>
              <a:tr h="53340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a</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chemeClr val="tx1"/>
                          </a:solidFill>
                          <a:effectLst/>
                          <a:latin typeface="+mn-ea"/>
                          <a:ea typeface="+mn-ea"/>
                        </a:rPr>
                        <a:t>m</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t</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err="1">
                          <a:ln>
                            <a:noFill/>
                          </a:ln>
                          <a:solidFill>
                            <a:srgbClr val="C00000"/>
                          </a:solidFill>
                          <a:effectLst/>
                          <a:latin typeface="+mn-ea"/>
                          <a:ea typeface="+mn-ea"/>
                        </a:rPr>
                        <a:t>i</a:t>
                      </a:r>
                      <a:endParaRPr kumimoji="1" lang="en-US" altLang="zh-CN" sz="2800" b="1" i="0" u="none" strike="noStrike" cap="none" normalizeH="0" baseline="0" dirty="0">
                        <a:ln>
                          <a:noFill/>
                        </a:ln>
                        <a:solidFill>
                          <a:srgbClr val="C00000"/>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C00000"/>
                          </a:solidFill>
                          <a:effectLst/>
                          <a:latin typeface="+mn-ea"/>
                          <a:ea typeface="+mn-ea"/>
                        </a:rPr>
                        <a:t>g</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dirty="0">
                        <a:ln>
                          <a:noFill/>
                        </a:ln>
                        <a:solidFill>
                          <a:srgbClr val="C00000"/>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479868582"/>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p</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r</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o</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c</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e</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a:ln>
                            <a:noFill/>
                          </a:ln>
                          <a:solidFill>
                            <a:srgbClr val="006600"/>
                          </a:solidFill>
                          <a:effectLst/>
                          <a:latin typeface="+mn-ea"/>
                          <a:ea typeface="+mn-ea"/>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800" b="1" i="0" u="none" strike="noStrike" cap="none" normalizeH="0" baseline="0" dirty="0">
                          <a:ln>
                            <a:noFill/>
                          </a:ln>
                          <a:solidFill>
                            <a:srgbClr val="006600"/>
                          </a:solidFill>
                          <a:effectLst/>
                          <a:latin typeface="+mn-ea"/>
                          <a:ea typeface="+mn-ea"/>
                        </a:rPr>
                        <a: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1"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277230384"/>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27139878"/>
                  </a:ext>
                </a:extLst>
              </a:tr>
              <a:tr h="323850">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3882553"/>
                  </a:ext>
                </a:extLst>
              </a:tr>
            </a:tbl>
          </a:graphicData>
        </a:graphic>
      </p:graphicFrame>
      <p:sp>
        <p:nvSpPr>
          <p:cNvPr id="6" name="Text Box 296">
            <a:extLst>
              <a:ext uri="{FF2B5EF4-FFF2-40B4-BE49-F238E27FC236}">
                <a16:creationId xmlns:a16="http://schemas.microsoft.com/office/drawing/2014/main" id="{3ECA08F7-73A7-4C13-8BCF-947305DDE2E3}"/>
              </a:ext>
            </a:extLst>
          </p:cNvPr>
          <p:cNvSpPr txBox="1">
            <a:spLocks noChangeArrowheads="1"/>
          </p:cNvSpPr>
          <p:nvPr/>
        </p:nvSpPr>
        <p:spPr bwMode="auto">
          <a:xfrm>
            <a:off x="495300" y="2824327"/>
            <a:ext cx="5638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dirty="0"/>
              <a:t>Heap[MAXSIZE]                 free=23</a:t>
            </a:r>
          </a:p>
        </p:txBody>
      </p:sp>
      <p:graphicFrame>
        <p:nvGraphicFramePr>
          <p:cNvPr id="7" name="Group 341">
            <a:extLst>
              <a:ext uri="{FF2B5EF4-FFF2-40B4-BE49-F238E27FC236}">
                <a16:creationId xmlns:a16="http://schemas.microsoft.com/office/drawing/2014/main" id="{587DFBAE-733F-41E7-9A79-22BF0A517EF0}"/>
              </a:ext>
            </a:extLst>
          </p:cNvPr>
          <p:cNvGraphicFramePr>
            <a:graphicFrameLocks noGrp="1"/>
          </p:cNvGraphicFramePr>
          <p:nvPr>
            <p:extLst>
              <p:ext uri="{D42A27DB-BD31-4B8C-83A1-F6EECF244321}">
                <p14:modId xmlns:p14="http://schemas.microsoft.com/office/powerpoint/2010/main" val="4161325878"/>
              </p:ext>
            </p:extLst>
          </p:nvPr>
        </p:nvGraphicFramePr>
        <p:xfrm>
          <a:off x="7696200" y="3152775"/>
          <a:ext cx="3429000" cy="3200400"/>
        </p:xfrm>
        <a:graphic>
          <a:graphicData uri="http://schemas.openxmlformats.org/drawingml/2006/table">
            <a:tbl>
              <a:tblPr/>
              <a:tblGrid>
                <a:gridCol w="1143000">
                  <a:extLst>
                    <a:ext uri="{9D8B030D-6E8A-4147-A177-3AD203B41FA5}">
                      <a16:colId xmlns:a16="http://schemas.microsoft.com/office/drawing/2014/main" val="2484493377"/>
                    </a:ext>
                  </a:extLst>
                </a:gridCol>
                <a:gridCol w="1143000">
                  <a:extLst>
                    <a:ext uri="{9D8B030D-6E8A-4147-A177-3AD203B41FA5}">
                      <a16:colId xmlns:a16="http://schemas.microsoft.com/office/drawing/2014/main" val="3210097635"/>
                    </a:ext>
                  </a:extLst>
                </a:gridCol>
                <a:gridCol w="1143000">
                  <a:extLst>
                    <a:ext uri="{9D8B030D-6E8A-4147-A177-3AD203B41FA5}">
                      <a16:colId xmlns:a16="http://schemas.microsoft.com/office/drawing/2014/main" val="2214806219"/>
                    </a:ext>
                  </a:extLst>
                </a:gridCol>
              </a:tblGrid>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符号名</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len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start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27943621"/>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982028626"/>
                  </a:ext>
                </a:extLst>
              </a:tr>
              <a:tr h="36766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9</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8729969"/>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7</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16</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392851627"/>
                  </a:ext>
                </a:extLst>
              </a:tr>
              <a:tr h="334963">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362242645"/>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979246924"/>
                  </a:ext>
                </a:extLst>
              </a:tr>
              <a:tr h="333375">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rgbClr val="A50021"/>
                        </a:buClr>
                        <a:buSzPct val="75000"/>
                        <a:buFont typeface="Wingdings" panose="05000000000000000000" pitchFamily="2" charset="2"/>
                        <a:defRPr kumimoji="1" sz="2800">
                          <a:solidFill>
                            <a:schemeClr val="tx1"/>
                          </a:solidFill>
                          <a:latin typeface="Times New Roman" panose="02020603050405020304" pitchFamily="18" charset="0"/>
                          <a:ea typeface="宋体" panose="02010600030101010101" pitchFamily="2" charset="-122"/>
                        </a:defRPr>
                      </a:lvl1pPr>
                      <a:lvl2pPr marL="571500">
                        <a:spcBef>
                          <a:spcPct val="20000"/>
                        </a:spcBef>
                        <a:buClr>
                          <a:schemeClr val="accent2"/>
                        </a:buClr>
                        <a:buSzPct val="75000"/>
                        <a:buFont typeface="Wingdings" panose="05000000000000000000" pitchFamily="2" charset="2"/>
                        <a:defRPr kumimoji="1" sz="2400">
                          <a:solidFill>
                            <a:schemeClr val="tx1"/>
                          </a:solidFill>
                          <a:latin typeface="Times New Roman" panose="02020603050405020304" pitchFamily="18" charset="0"/>
                          <a:ea typeface="宋体" panose="02010600030101010101" pitchFamily="2" charset="-122"/>
                        </a:defRPr>
                      </a:lvl2pPr>
                      <a:lvl3pPr marL="1141413">
                        <a:spcBef>
                          <a:spcPct val="20000"/>
                        </a:spcBef>
                        <a:buClr>
                          <a:srgbClr val="666699"/>
                        </a:buClr>
                        <a:buSzPct val="70000"/>
                        <a:buFont typeface="Wingdings" panose="05000000000000000000" pitchFamily="2" charset="2"/>
                        <a:defRPr kumimoji="1" sz="2000">
                          <a:solidFill>
                            <a:schemeClr val="tx1"/>
                          </a:solidFill>
                          <a:latin typeface="Times New Roman" panose="02020603050405020304" pitchFamily="18" charset="0"/>
                          <a:ea typeface="宋体" panose="02010600030101010101" pitchFamily="2" charset="-122"/>
                        </a:defRPr>
                      </a:lvl3pPr>
                      <a:lvl4pPr marL="1484313">
                        <a:spcBef>
                          <a:spcPct val="20000"/>
                        </a:spcBef>
                        <a:buSzPct val="60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4pPr>
                      <a:lvl5pPr>
                        <a:spcBef>
                          <a:spcPct val="20000"/>
                        </a:spcBef>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buClr>
                          <a:schemeClr val="hlink"/>
                        </a:buClr>
                        <a:buSzPct val="55000"/>
                        <a:buFont typeface="Wingdings" panose="05000000000000000000" pitchFamily="2" charset="2"/>
                        <a:defRPr kumimoji="1">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rgbClr val="A50021"/>
                        </a:buClr>
                        <a:buSzPct val="75000"/>
                        <a:buFont typeface="Wingdings" panose="05000000000000000000" pitchFamily="2" charset="2"/>
                        <a:buNone/>
                        <a:tabLst/>
                      </a:pPr>
                      <a:endParaRPr kumimoji="1" lang="zh-CN" altLang="zh-CN" sz="24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53498548"/>
                  </a:ext>
                </a:extLst>
              </a:tr>
            </a:tbl>
          </a:graphicData>
        </a:graphic>
      </p:graphicFrame>
      <p:sp>
        <p:nvSpPr>
          <p:cNvPr id="8" name="Text Box 342">
            <a:extLst>
              <a:ext uri="{FF2B5EF4-FFF2-40B4-BE49-F238E27FC236}">
                <a16:creationId xmlns:a16="http://schemas.microsoft.com/office/drawing/2014/main" id="{E40F39FD-8BCC-40F8-815E-DA5947421F45}"/>
              </a:ext>
            </a:extLst>
          </p:cNvPr>
          <p:cNvSpPr txBox="1">
            <a:spLocks noChangeArrowheads="1"/>
          </p:cNvSpPr>
          <p:nvPr/>
        </p:nvSpPr>
        <p:spPr bwMode="auto">
          <a:xfrm>
            <a:off x="7696200" y="2562717"/>
            <a:ext cx="1447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800" b="1" dirty="0"/>
              <a:t>符号表</a:t>
            </a:r>
          </a:p>
        </p:txBody>
      </p:sp>
    </p:spTree>
    <p:extLst>
      <p:ext uri="{BB962C8B-B14F-4D97-AF65-F5344CB8AC3E}">
        <p14:creationId xmlns:p14="http://schemas.microsoft.com/office/powerpoint/2010/main" val="1369412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95DA9-A45D-4E96-B235-07F29880453B}"/>
              </a:ext>
            </a:extLst>
          </p:cNvPr>
          <p:cNvSpPr>
            <a:spLocks noGrp="1"/>
          </p:cNvSpPr>
          <p:nvPr>
            <p:ph type="title"/>
          </p:nvPr>
        </p:nvSpPr>
        <p:spPr/>
        <p:txBody>
          <a:bodyPr/>
          <a:lstStyle/>
          <a:p>
            <a:r>
              <a:rPr lang="en-US" altLang="zh-CN" dirty="0"/>
              <a:t>4.2.3 </a:t>
            </a:r>
            <a:r>
              <a:rPr lang="zh-CN" altLang="en-US" dirty="0"/>
              <a:t>块链串</a:t>
            </a:r>
          </a:p>
        </p:txBody>
      </p:sp>
      <p:sp>
        <p:nvSpPr>
          <p:cNvPr id="3" name="内容占位符 2">
            <a:extLst>
              <a:ext uri="{FF2B5EF4-FFF2-40B4-BE49-F238E27FC236}">
                <a16:creationId xmlns:a16="http://schemas.microsoft.com/office/drawing/2014/main" id="{2D43A7D2-3C2D-4F69-9D54-D86D105F83F9}"/>
              </a:ext>
            </a:extLst>
          </p:cNvPr>
          <p:cNvSpPr>
            <a:spLocks noGrp="1"/>
          </p:cNvSpPr>
          <p:nvPr>
            <p:ph idx="1"/>
          </p:nvPr>
        </p:nvSpPr>
        <p:spPr>
          <a:xfrm>
            <a:off x="304800" y="1219199"/>
            <a:ext cx="11582400" cy="3962393"/>
          </a:xfrm>
        </p:spPr>
        <p:txBody>
          <a:bodyPr/>
          <a:lstStyle/>
          <a:p>
            <a:pPr>
              <a:spcBef>
                <a:spcPts val="1800"/>
              </a:spcBef>
            </a:pPr>
            <a:r>
              <a:rPr lang="zh-CN" altLang="en-US" sz="2400" dirty="0"/>
              <a:t>串的</a:t>
            </a:r>
            <a:r>
              <a:rPr lang="zh-CN" altLang="en-US" sz="2400" dirty="0">
                <a:solidFill>
                  <a:srgbClr val="FF0000"/>
                </a:solidFill>
              </a:rPr>
              <a:t>链式存储</a:t>
            </a:r>
            <a:r>
              <a:rPr lang="zh-CN" altLang="en-US" sz="2400" dirty="0"/>
              <a:t>结构中每个结点包含</a:t>
            </a:r>
            <a:r>
              <a:rPr lang="zh-CN" altLang="en-US" sz="2400" dirty="0">
                <a:solidFill>
                  <a:srgbClr val="00B050"/>
                </a:solidFill>
              </a:rPr>
              <a:t>字符域</a:t>
            </a:r>
            <a:r>
              <a:rPr lang="zh-CN" altLang="en-US" sz="2400" dirty="0"/>
              <a:t>和结点链接</a:t>
            </a:r>
            <a:r>
              <a:rPr lang="zh-CN" altLang="en-US" sz="2400" dirty="0">
                <a:solidFill>
                  <a:srgbClr val="00B050"/>
                </a:solidFill>
              </a:rPr>
              <a:t>指针域</a:t>
            </a:r>
            <a:r>
              <a:rPr lang="zh-CN" altLang="en-US" sz="2400" dirty="0"/>
              <a:t>，字符域用于存放字符，指针域用于存放指向下一个结点的指针，因此，串可用</a:t>
            </a:r>
            <a:r>
              <a:rPr lang="zh-CN" altLang="en-US" sz="2400" dirty="0">
                <a:solidFill>
                  <a:srgbClr val="00B050"/>
                </a:solidFill>
              </a:rPr>
              <a:t>单链表</a:t>
            </a:r>
            <a:r>
              <a:rPr lang="zh-CN" altLang="en-US" sz="2400" dirty="0"/>
              <a:t>表示。</a:t>
            </a:r>
          </a:p>
          <a:p>
            <a:pPr>
              <a:spcBef>
                <a:spcPts val="1800"/>
              </a:spcBef>
            </a:pPr>
            <a:endParaRPr lang="en-US" altLang="zh-CN" sz="2400" dirty="0"/>
          </a:p>
          <a:p>
            <a:pPr>
              <a:spcBef>
                <a:spcPts val="1800"/>
              </a:spcBef>
            </a:pPr>
            <a:r>
              <a:rPr lang="zh-CN" altLang="en-US" sz="2400" dirty="0"/>
              <a:t>用单链表存放串，每个结点</a:t>
            </a:r>
            <a:r>
              <a:rPr lang="zh-CN" altLang="en-US" sz="2400" dirty="0">
                <a:solidFill>
                  <a:srgbClr val="00B050"/>
                </a:solidFill>
              </a:rPr>
              <a:t>仅存储一个字符</a:t>
            </a:r>
            <a:r>
              <a:rPr lang="zh-CN" altLang="en-US" sz="2400" dirty="0"/>
              <a:t>，因此，每个结点的指针域所占空间比字符域所占空间要大得多。为了提高空间的利用率，我们可以使每个结点</a:t>
            </a:r>
            <a:r>
              <a:rPr lang="zh-CN" altLang="en-US" sz="2400" dirty="0">
                <a:solidFill>
                  <a:srgbClr val="00B050"/>
                </a:solidFill>
              </a:rPr>
              <a:t>存放多个字符</a:t>
            </a:r>
            <a:r>
              <a:rPr lang="zh-CN" altLang="en-US" sz="2400" dirty="0"/>
              <a:t>，称为</a:t>
            </a:r>
            <a:r>
              <a:rPr lang="zh-CN" altLang="en-US" sz="2400" dirty="0">
                <a:solidFill>
                  <a:srgbClr val="FF0000"/>
                </a:solidFill>
              </a:rPr>
              <a:t>块链结构</a:t>
            </a:r>
            <a:r>
              <a:rPr lang="zh-CN" altLang="en-US" sz="2400" dirty="0"/>
              <a:t>。</a:t>
            </a:r>
          </a:p>
        </p:txBody>
      </p:sp>
      <p:grpSp>
        <p:nvGrpSpPr>
          <p:cNvPr id="19" name="组合 18">
            <a:extLst>
              <a:ext uri="{FF2B5EF4-FFF2-40B4-BE49-F238E27FC236}">
                <a16:creationId xmlns:a16="http://schemas.microsoft.com/office/drawing/2014/main" id="{00591007-F63B-4948-AFF3-C5776F2A4367}"/>
              </a:ext>
            </a:extLst>
          </p:cNvPr>
          <p:cNvGrpSpPr/>
          <p:nvPr/>
        </p:nvGrpSpPr>
        <p:grpSpPr>
          <a:xfrm>
            <a:off x="2133600" y="2743408"/>
            <a:ext cx="7019925" cy="473075"/>
            <a:chOff x="539750" y="4508500"/>
            <a:chExt cx="7019925" cy="473075"/>
          </a:xfrm>
        </p:grpSpPr>
        <p:sp>
          <p:nvSpPr>
            <p:cNvPr id="4" name="矩形 3">
              <a:extLst>
                <a:ext uri="{FF2B5EF4-FFF2-40B4-BE49-F238E27FC236}">
                  <a16:creationId xmlns:a16="http://schemas.microsoft.com/office/drawing/2014/main" id="{D1FC1718-BA3F-4840-A62B-1A35F16B27A2}"/>
                </a:ext>
              </a:extLst>
            </p:cNvPr>
            <p:cNvSpPr/>
            <p:nvPr/>
          </p:nvSpPr>
          <p:spPr>
            <a:xfrm>
              <a:off x="1042988" y="4508500"/>
              <a:ext cx="468312" cy="46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5" name="矩形 4">
              <a:extLst>
                <a:ext uri="{FF2B5EF4-FFF2-40B4-BE49-F238E27FC236}">
                  <a16:creationId xmlns:a16="http://schemas.microsoft.com/office/drawing/2014/main" id="{C5385BE6-9D6B-48C4-95D6-EFFAABA2151A}"/>
                </a:ext>
              </a:extLst>
            </p:cNvPr>
            <p:cNvSpPr/>
            <p:nvPr/>
          </p:nvSpPr>
          <p:spPr>
            <a:xfrm>
              <a:off x="1511300" y="4508500"/>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6" name="矩形 5">
              <a:extLst>
                <a:ext uri="{FF2B5EF4-FFF2-40B4-BE49-F238E27FC236}">
                  <a16:creationId xmlns:a16="http://schemas.microsoft.com/office/drawing/2014/main" id="{DB65DA94-4E13-4724-92B0-474E4CBBB3E3}"/>
                </a:ext>
              </a:extLst>
            </p:cNvPr>
            <p:cNvSpPr/>
            <p:nvPr/>
          </p:nvSpPr>
          <p:spPr>
            <a:xfrm>
              <a:off x="2411413" y="4508500"/>
              <a:ext cx="468312"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a</a:t>
              </a:r>
              <a:endParaRPr lang="zh-CN" altLang="en-US" b="1" dirty="0">
                <a:solidFill>
                  <a:schemeClr val="tx1"/>
                </a:solidFill>
                <a:latin typeface="+mn-ea"/>
              </a:endParaRPr>
            </a:p>
          </p:txBody>
        </p:sp>
        <p:sp>
          <p:nvSpPr>
            <p:cNvPr id="7" name="矩形 6">
              <a:extLst>
                <a:ext uri="{FF2B5EF4-FFF2-40B4-BE49-F238E27FC236}">
                  <a16:creationId xmlns:a16="http://schemas.microsoft.com/office/drawing/2014/main" id="{A029C9D0-0F90-4DFB-AA3C-AA44C2FE57B5}"/>
                </a:ext>
              </a:extLst>
            </p:cNvPr>
            <p:cNvSpPr/>
            <p:nvPr/>
          </p:nvSpPr>
          <p:spPr>
            <a:xfrm>
              <a:off x="2879725" y="4508500"/>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8" name="矩形 7">
              <a:extLst>
                <a:ext uri="{FF2B5EF4-FFF2-40B4-BE49-F238E27FC236}">
                  <a16:creationId xmlns:a16="http://schemas.microsoft.com/office/drawing/2014/main" id="{EFAC434F-C0DF-4562-86B8-2086386D2643}"/>
                </a:ext>
              </a:extLst>
            </p:cNvPr>
            <p:cNvSpPr/>
            <p:nvPr/>
          </p:nvSpPr>
          <p:spPr>
            <a:xfrm>
              <a:off x="3816350" y="4508500"/>
              <a:ext cx="468313"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b</a:t>
              </a:r>
              <a:endParaRPr lang="zh-CN" altLang="en-US" b="1" dirty="0">
                <a:solidFill>
                  <a:schemeClr val="tx1"/>
                </a:solidFill>
                <a:latin typeface="+mn-ea"/>
              </a:endParaRPr>
            </a:p>
          </p:txBody>
        </p:sp>
        <p:sp>
          <p:nvSpPr>
            <p:cNvPr id="9" name="矩形 8">
              <a:extLst>
                <a:ext uri="{FF2B5EF4-FFF2-40B4-BE49-F238E27FC236}">
                  <a16:creationId xmlns:a16="http://schemas.microsoft.com/office/drawing/2014/main" id="{897F7EE2-2678-4AB5-9267-D997051FF128}"/>
                </a:ext>
              </a:extLst>
            </p:cNvPr>
            <p:cNvSpPr/>
            <p:nvPr/>
          </p:nvSpPr>
          <p:spPr>
            <a:xfrm>
              <a:off x="4284663" y="4508500"/>
              <a:ext cx="503237"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sp>
          <p:nvSpPr>
            <p:cNvPr id="10" name="矩形 9">
              <a:extLst>
                <a:ext uri="{FF2B5EF4-FFF2-40B4-BE49-F238E27FC236}">
                  <a16:creationId xmlns:a16="http://schemas.microsoft.com/office/drawing/2014/main" id="{45BA7595-C8DC-4118-A9C2-DC41076234DF}"/>
                </a:ext>
              </a:extLst>
            </p:cNvPr>
            <p:cNvSpPr/>
            <p:nvPr/>
          </p:nvSpPr>
          <p:spPr>
            <a:xfrm>
              <a:off x="5219700" y="4508500"/>
              <a:ext cx="468313"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c</a:t>
              </a:r>
              <a:endParaRPr lang="zh-CN" altLang="en-US" b="1" dirty="0">
                <a:solidFill>
                  <a:schemeClr val="tx1"/>
                </a:solidFill>
                <a:latin typeface="+mn-ea"/>
              </a:endParaRPr>
            </a:p>
          </p:txBody>
        </p:sp>
        <p:sp>
          <p:nvSpPr>
            <p:cNvPr id="11" name="矩形 10">
              <a:extLst>
                <a:ext uri="{FF2B5EF4-FFF2-40B4-BE49-F238E27FC236}">
                  <a16:creationId xmlns:a16="http://schemas.microsoft.com/office/drawing/2014/main" id="{22BEBDDF-1AF1-471E-85D9-F382BB9A4C3B}"/>
                </a:ext>
              </a:extLst>
            </p:cNvPr>
            <p:cNvSpPr/>
            <p:nvPr/>
          </p:nvSpPr>
          <p:spPr>
            <a:xfrm>
              <a:off x="5688013" y="4508500"/>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endParaRPr lang="zh-CN" altLang="en-US" b="1">
                <a:latin typeface="+mn-ea"/>
              </a:endParaRPr>
            </a:p>
          </p:txBody>
        </p:sp>
        <p:cxnSp>
          <p:nvCxnSpPr>
            <p:cNvPr id="12" name="直接箭头连接符 11">
              <a:extLst>
                <a:ext uri="{FF2B5EF4-FFF2-40B4-BE49-F238E27FC236}">
                  <a16:creationId xmlns:a16="http://schemas.microsoft.com/office/drawing/2014/main" id="{E35BA614-8D65-450F-863D-80C50DB3794F}"/>
                </a:ext>
              </a:extLst>
            </p:cNvPr>
            <p:cNvCxnSpPr/>
            <p:nvPr/>
          </p:nvCxnSpPr>
          <p:spPr>
            <a:xfrm>
              <a:off x="539750" y="4743450"/>
              <a:ext cx="503238"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608AE00D-A7E5-4888-9307-16AA7AC8CFFB}"/>
                </a:ext>
              </a:extLst>
            </p:cNvPr>
            <p:cNvCxnSpPr/>
            <p:nvPr/>
          </p:nvCxnSpPr>
          <p:spPr>
            <a:xfrm>
              <a:off x="1908175" y="4743450"/>
              <a:ext cx="503238"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60A711A3-E001-474C-829A-A3A3196F1210}"/>
                </a:ext>
              </a:extLst>
            </p:cNvPr>
            <p:cNvCxnSpPr/>
            <p:nvPr/>
          </p:nvCxnSpPr>
          <p:spPr>
            <a:xfrm>
              <a:off x="3311525" y="4746625"/>
              <a:ext cx="504825"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E6F6F3A8-B1F1-428E-AA99-9DD0264AA62D}"/>
                </a:ext>
              </a:extLst>
            </p:cNvPr>
            <p:cNvCxnSpPr/>
            <p:nvPr/>
          </p:nvCxnSpPr>
          <p:spPr>
            <a:xfrm>
              <a:off x="4716463" y="4743450"/>
              <a:ext cx="503237"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16" name="矩形 15">
              <a:extLst>
                <a:ext uri="{FF2B5EF4-FFF2-40B4-BE49-F238E27FC236}">
                  <a16:creationId xmlns:a16="http://schemas.microsoft.com/office/drawing/2014/main" id="{3CED3438-309C-42DF-A7CF-AB119EDA1AFE}"/>
                </a:ext>
              </a:extLst>
            </p:cNvPr>
            <p:cNvSpPr/>
            <p:nvPr/>
          </p:nvSpPr>
          <p:spPr>
            <a:xfrm>
              <a:off x="6588125" y="4513263"/>
              <a:ext cx="468313"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d</a:t>
              </a:r>
              <a:endParaRPr lang="zh-CN" altLang="en-US" b="1" dirty="0">
                <a:solidFill>
                  <a:schemeClr val="tx1"/>
                </a:solidFill>
                <a:latin typeface="+mn-ea"/>
              </a:endParaRPr>
            </a:p>
          </p:txBody>
        </p:sp>
        <p:sp>
          <p:nvSpPr>
            <p:cNvPr id="17" name="矩形 16">
              <a:extLst>
                <a:ext uri="{FF2B5EF4-FFF2-40B4-BE49-F238E27FC236}">
                  <a16:creationId xmlns:a16="http://schemas.microsoft.com/office/drawing/2014/main" id="{5E33882A-64C9-405B-8245-EC37736FB45A}"/>
                </a:ext>
              </a:extLst>
            </p:cNvPr>
            <p:cNvSpPr/>
            <p:nvPr/>
          </p:nvSpPr>
          <p:spPr>
            <a:xfrm>
              <a:off x="7056438" y="4513263"/>
              <a:ext cx="503237"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spcBef>
                  <a:spcPts val="600"/>
                </a:spcBef>
                <a:spcAft>
                  <a:spcPts val="600"/>
                </a:spcAft>
                <a:defRPr/>
              </a:pPr>
              <a:r>
                <a:rPr lang="en-US" altLang="zh-CN" b="1" dirty="0">
                  <a:solidFill>
                    <a:schemeClr val="tx1"/>
                  </a:solidFill>
                  <a:latin typeface="+mn-ea"/>
                </a:rPr>
                <a:t>∧</a:t>
              </a:r>
              <a:endParaRPr lang="zh-CN" altLang="en-US" b="1" dirty="0">
                <a:solidFill>
                  <a:schemeClr val="tx1"/>
                </a:solidFill>
                <a:latin typeface="+mn-ea"/>
              </a:endParaRPr>
            </a:p>
          </p:txBody>
        </p:sp>
        <p:cxnSp>
          <p:nvCxnSpPr>
            <p:cNvPr id="18" name="直接箭头连接符 17">
              <a:extLst>
                <a:ext uri="{FF2B5EF4-FFF2-40B4-BE49-F238E27FC236}">
                  <a16:creationId xmlns:a16="http://schemas.microsoft.com/office/drawing/2014/main" id="{6F6E2BDD-956B-4F12-87F8-86B1C54DCDBB}"/>
                </a:ext>
              </a:extLst>
            </p:cNvPr>
            <p:cNvCxnSpPr/>
            <p:nvPr/>
          </p:nvCxnSpPr>
          <p:spPr>
            <a:xfrm>
              <a:off x="6084888" y="4746625"/>
              <a:ext cx="503237"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B06CEB11-772B-4FAE-B433-A9C36B53FCA8}"/>
              </a:ext>
            </a:extLst>
          </p:cNvPr>
          <p:cNvGrpSpPr/>
          <p:nvPr/>
        </p:nvGrpSpPr>
        <p:grpSpPr>
          <a:xfrm>
            <a:off x="2580529" y="5634196"/>
            <a:ext cx="5908675" cy="504825"/>
            <a:chOff x="463550" y="5445125"/>
            <a:chExt cx="5908675" cy="504825"/>
          </a:xfrm>
        </p:grpSpPr>
        <p:sp>
          <p:nvSpPr>
            <p:cNvPr id="20" name="矩形 19">
              <a:extLst>
                <a:ext uri="{FF2B5EF4-FFF2-40B4-BE49-F238E27FC236}">
                  <a16:creationId xmlns:a16="http://schemas.microsoft.com/office/drawing/2014/main" id="{263B5CEA-7EAC-48D2-9BD7-BD4D904F5912}"/>
                </a:ext>
              </a:extLst>
            </p:cNvPr>
            <p:cNvSpPr/>
            <p:nvPr/>
          </p:nvSpPr>
          <p:spPr>
            <a:xfrm>
              <a:off x="968375" y="5445125"/>
              <a:ext cx="468313" cy="4683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mn-ea"/>
              </a:endParaRPr>
            </a:p>
          </p:txBody>
        </p:sp>
        <p:sp>
          <p:nvSpPr>
            <p:cNvPr id="21" name="矩形 20">
              <a:extLst>
                <a:ext uri="{FF2B5EF4-FFF2-40B4-BE49-F238E27FC236}">
                  <a16:creationId xmlns:a16="http://schemas.microsoft.com/office/drawing/2014/main" id="{25FFBCCC-AA8A-457E-80ED-F1C5E77644F3}"/>
                </a:ext>
              </a:extLst>
            </p:cNvPr>
            <p:cNvSpPr/>
            <p:nvPr/>
          </p:nvSpPr>
          <p:spPr>
            <a:xfrm>
              <a:off x="1436688" y="5445125"/>
              <a:ext cx="503237"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mn-ea"/>
              </a:endParaRPr>
            </a:p>
          </p:txBody>
        </p:sp>
        <p:cxnSp>
          <p:nvCxnSpPr>
            <p:cNvPr id="22" name="直接箭头连接符 21">
              <a:extLst>
                <a:ext uri="{FF2B5EF4-FFF2-40B4-BE49-F238E27FC236}">
                  <a16:creationId xmlns:a16="http://schemas.microsoft.com/office/drawing/2014/main" id="{72E6ACEA-D536-41F3-9DC8-CADD5A65AC62}"/>
                </a:ext>
              </a:extLst>
            </p:cNvPr>
            <p:cNvCxnSpPr/>
            <p:nvPr/>
          </p:nvCxnSpPr>
          <p:spPr>
            <a:xfrm>
              <a:off x="463550" y="5678488"/>
              <a:ext cx="504825"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3" name="矩形 22">
              <a:extLst>
                <a:ext uri="{FF2B5EF4-FFF2-40B4-BE49-F238E27FC236}">
                  <a16:creationId xmlns:a16="http://schemas.microsoft.com/office/drawing/2014/main" id="{113AA921-720C-4F6C-9EDB-0F7C582FEA67}"/>
                </a:ext>
              </a:extLst>
            </p:cNvPr>
            <p:cNvSpPr/>
            <p:nvPr/>
          </p:nvSpPr>
          <p:spPr>
            <a:xfrm>
              <a:off x="2195513" y="5481638"/>
              <a:ext cx="468312"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a</a:t>
              </a:r>
              <a:endParaRPr lang="zh-CN" altLang="en-US" b="1" dirty="0">
                <a:solidFill>
                  <a:schemeClr val="tx1"/>
                </a:solidFill>
                <a:latin typeface="+mn-ea"/>
              </a:endParaRPr>
            </a:p>
          </p:txBody>
        </p:sp>
        <p:sp>
          <p:nvSpPr>
            <p:cNvPr id="24" name="矩形 23">
              <a:extLst>
                <a:ext uri="{FF2B5EF4-FFF2-40B4-BE49-F238E27FC236}">
                  <a16:creationId xmlns:a16="http://schemas.microsoft.com/office/drawing/2014/main" id="{A5AA8836-EC9F-437C-B96B-F59023A7691B}"/>
                </a:ext>
              </a:extLst>
            </p:cNvPr>
            <p:cNvSpPr/>
            <p:nvPr/>
          </p:nvSpPr>
          <p:spPr>
            <a:xfrm>
              <a:off x="3600450" y="5481638"/>
              <a:ext cx="503238"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a:latin typeface="+mn-ea"/>
              </a:endParaRPr>
            </a:p>
          </p:txBody>
        </p:sp>
        <p:cxnSp>
          <p:nvCxnSpPr>
            <p:cNvPr id="25" name="直接箭头连接符 24">
              <a:extLst>
                <a:ext uri="{FF2B5EF4-FFF2-40B4-BE49-F238E27FC236}">
                  <a16:creationId xmlns:a16="http://schemas.microsoft.com/office/drawing/2014/main" id="{904F0E0B-8EC7-45F4-BD0E-4E016A7B2BAF}"/>
                </a:ext>
              </a:extLst>
            </p:cNvPr>
            <p:cNvCxnSpPr/>
            <p:nvPr/>
          </p:nvCxnSpPr>
          <p:spPr>
            <a:xfrm>
              <a:off x="1692275" y="5715000"/>
              <a:ext cx="503238"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364D3F26-CBC5-4E1B-999F-1237A3BB5F4E}"/>
                </a:ext>
              </a:extLst>
            </p:cNvPr>
            <p:cNvSpPr/>
            <p:nvPr/>
          </p:nvSpPr>
          <p:spPr>
            <a:xfrm>
              <a:off x="2663825" y="5481638"/>
              <a:ext cx="468313"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b</a:t>
              </a:r>
              <a:endParaRPr lang="zh-CN" altLang="en-US" b="1" dirty="0">
                <a:solidFill>
                  <a:schemeClr val="tx1"/>
                </a:solidFill>
                <a:latin typeface="+mn-ea"/>
              </a:endParaRPr>
            </a:p>
          </p:txBody>
        </p:sp>
        <p:sp>
          <p:nvSpPr>
            <p:cNvPr id="27" name="矩形 26">
              <a:extLst>
                <a:ext uri="{FF2B5EF4-FFF2-40B4-BE49-F238E27FC236}">
                  <a16:creationId xmlns:a16="http://schemas.microsoft.com/office/drawing/2014/main" id="{14AD7123-90A8-45BC-966E-6A64F598104D}"/>
                </a:ext>
              </a:extLst>
            </p:cNvPr>
            <p:cNvSpPr/>
            <p:nvPr/>
          </p:nvSpPr>
          <p:spPr>
            <a:xfrm>
              <a:off x="3132138" y="5481638"/>
              <a:ext cx="468312" cy="46831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c</a:t>
              </a:r>
              <a:endParaRPr lang="zh-CN" altLang="en-US" b="1" dirty="0">
                <a:solidFill>
                  <a:schemeClr val="tx1"/>
                </a:solidFill>
                <a:latin typeface="+mn-ea"/>
              </a:endParaRPr>
            </a:p>
          </p:txBody>
        </p:sp>
        <p:sp>
          <p:nvSpPr>
            <p:cNvPr id="28" name="矩形 27">
              <a:extLst>
                <a:ext uri="{FF2B5EF4-FFF2-40B4-BE49-F238E27FC236}">
                  <a16:creationId xmlns:a16="http://schemas.microsoft.com/office/drawing/2014/main" id="{E29BAF1E-4EC9-4DC4-B10A-2845B04130BD}"/>
                </a:ext>
              </a:extLst>
            </p:cNvPr>
            <p:cNvSpPr/>
            <p:nvPr/>
          </p:nvSpPr>
          <p:spPr>
            <a:xfrm>
              <a:off x="4464050" y="5445125"/>
              <a:ext cx="468313"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d</a:t>
              </a:r>
              <a:endParaRPr lang="zh-CN" altLang="en-US" b="1" dirty="0">
                <a:solidFill>
                  <a:schemeClr val="tx1"/>
                </a:solidFill>
                <a:latin typeface="+mn-ea"/>
              </a:endParaRPr>
            </a:p>
          </p:txBody>
        </p:sp>
        <p:sp>
          <p:nvSpPr>
            <p:cNvPr id="29" name="矩形 28">
              <a:extLst>
                <a:ext uri="{FF2B5EF4-FFF2-40B4-BE49-F238E27FC236}">
                  <a16:creationId xmlns:a16="http://schemas.microsoft.com/office/drawing/2014/main" id="{F673B249-2143-4067-8770-903AF7093DC9}"/>
                </a:ext>
              </a:extLst>
            </p:cNvPr>
            <p:cNvSpPr/>
            <p:nvPr/>
          </p:nvSpPr>
          <p:spPr>
            <a:xfrm>
              <a:off x="5867400" y="5445125"/>
              <a:ext cx="5048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a:t>
              </a:r>
              <a:endParaRPr lang="zh-CN" altLang="en-US" b="1" dirty="0">
                <a:solidFill>
                  <a:schemeClr val="tx1"/>
                </a:solidFill>
                <a:latin typeface="+mn-ea"/>
              </a:endParaRPr>
            </a:p>
          </p:txBody>
        </p:sp>
        <p:cxnSp>
          <p:nvCxnSpPr>
            <p:cNvPr id="30" name="直接箭头连接符 29">
              <a:extLst>
                <a:ext uri="{FF2B5EF4-FFF2-40B4-BE49-F238E27FC236}">
                  <a16:creationId xmlns:a16="http://schemas.microsoft.com/office/drawing/2014/main" id="{43EC2D54-CC25-4425-B2D9-F42682BD1690}"/>
                </a:ext>
              </a:extLst>
            </p:cNvPr>
            <p:cNvCxnSpPr/>
            <p:nvPr/>
          </p:nvCxnSpPr>
          <p:spPr>
            <a:xfrm>
              <a:off x="3959225" y="5678488"/>
              <a:ext cx="504825" cy="0"/>
            </a:xfrm>
            <a:prstGeom prst="straightConnector1">
              <a:avLst/>
            </a:prstGeom>
            <a:ln w="19050">
              <a:solidFill>
                <a:srgbClr val="000000"/>
              </a:solidFill>
              <a:tailEnd type="stealth" w="lg" len="lg"/>
            </a:ln>
          </p:spPr>
          <p:style>
            <a:lnRef idx="1">
              <a:schemeClr val="accent1"/>
            </a:lnRef>
            <a:fillRef idx="0">
              <a:schemeClr val="accent1"/>
            </a:fillRef>
            <a:effectRef idx="0">
              <a:schemeClr val="accent1"/>
            </a:effectRef>
            <a:fontRef idx="minor">
              <a:schemeClr val="tx1"/>
            </a:fontRef>
          </p:style>
        </p:cxnSp>
        <p:sp>
          <p:nvSpPr>
            <p:cNvPr id="31" name="矩形 30">
              <a:extLst>
                <a:ext uri="{FF2B5EF4-FFF2-40B4-BE49-F238E27FC236}">
                  <a16:creationId xmlns:a16="http://schemas.microsoft.com/office/drawing/2014/main" id="{1183759B-20EF-4C52-ABAC-5033C45DF509}"/>
                </a:ext>
              </a:extLst>
            </p:cNvPr>
            <p:cNvSpPr/>
            <p:nvPr/>
          </p:nvSpPr>
          <p:spPr>
            <a:xfrm>
              <a:off x="4932363" y="5445125"/>
              <a:ext cx="468312"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e</a:t>
              </a:r>
              <a:endParaRPr lang="zh-CN" altLang="en-US" b="1" dirty="0">
                <a:solidFill>
                  <a:schemeClr val="tx1"/>
                </a:solidFill>
                <a:latin typeface="+mn-ea"/>
              </a:endParaRPr>
            </a:p>
          </p:txBody>
        </p:sp>
        <p:sp>
          <p:nvSpPr>
            <p:cNvPr id="32" name="矩形 31">
              <a:extLst>
                <a:ext uri="{FF2B5EF4-FFF2-40B4-BE49-F238E27FC236}">
                  <a16:creationId xmlns:a16="http://schemas.microsoft.com/office/drawing/2014/main" id="{D2339D09-1E76-4A7F-85EF-93C00BABA2BB}"/>
                </a:ext>
              </a:extLst>
            </p:cNvPr>
            <p:cNvSpPr/>
            <p:nvPr/>
          </p:nvSpPr>
          <p:spPr>
            <a:xfrm>
              <a:off x="5400675" y="5445125"/>
              <a:ext cx="466725" cy="46831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ltLang="zh-CN" b="1" dirty="0">
                  <a:solidFill>
                    <a:schemeClr val="tx1"/>
                  </a:solidFill>
                  <a:latin typeface="+mn-ea"/>
                </a:rPr>
                <a:t>f</a:t>
              </a:r>
              <a:endParaRPr lang="zh-CN" altLang="en-US" b="1" dirty="0">
                <a:solidFill>
                  <a:schemeClr val="tx1"/>
                </a:solidFill>
                <a:latin typeface="+mn-ea"/>
              </a:endParaRPr>
            </a:p>
          </p:txBody>
        </p:sp>
      </p:grpSp>
    </p:spTree>
    <p:extLst>
      <p:ext uri="{BB962C8B-B14F-4D97-AF65-F5344CB8AC3E}">
        <p14:creationId xmlns:p14="http://schemas.microsoft.com/office/powerpoint/2010/main" val="3081721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F98012-A7CF-4F13-BFE7-31DFF77D18F7}"/>
              </a:ext>
            </a:extLst>
          </p:cNvPr>
          <p:cNvSpPr>
            <a:spLocks noGrp="1"/>
          </p:cNvSpPr>
          <p:nvPr>
            <p:ph type="title"/>
          </p:nvPr>
        </p:nvSpPr>
        <p:spPr>
          <a:xfrm>
            <a:off x="914400" y="457200"/>
            <a:ext cx="10363200" cy="685800"/>
          </a:xfrm>
        </p:spPr>
        <p:txBody>
          <a:bodyPr/>
          <a:lstStyle/>
          <a:p>
            <a:r>
              <a:rPr lang="zh-CN" altLang="en-US" dirty="0"/>
              <a:t>块链结构的定义</a:t>
            </a:r>
          </a:p>
        </p:txBody>
      </p:sp>
      <p:sp>
        <p:nvSpPr>
          <p:cNvPr id="3" name="内容占位符 2">
            <a:extLst>
              <a:ext uri="{FF2B5EF4-FFF2-40B4-BE49-F238E27FC236}">
                <a16:creationId xmlns:a16="http://schemas.microsoft.com/office/drawing/2014/main" id="{6FB94A47-3199-4190-B01B-81CEC8E2FD92}"/>
              </a:ext>
            </a:extLst>
          </p:cNvPr>
          <p:cNvSpPr>
            <a:spLocks noGrp="1"/>
          </p:cNvSpPr>
          <p:nvPr>
            <p:ph idx="1"/>
          </p:nvPr>
        </p:nvSpPr>
        <p:spPr>
          <a:xfrm>
            <a:off x="685800" y="1219200"/>
            <a:ext cx="11201400" cy="5334000"/>
          </a:xfrm>
        </p:spPr>
        <p:txBody>
          <a:bodyPr/>
          <a:lstStyle/>
          <a:p>
            <a:pPr marL="0" indent="0">
              <a:lnSpc>
                <a:spcPct val="100000"/>
              </a:lnSpc>
              <a:spcAft>
                <a:spcPts val="0"/>
              </a:spcAft>
              <a:buNone/>
            </a:pPr>
            <a:r>
              <a:rPr lang="en-US" altLang="zh-CN" sz="2400" dirty="0"/>
              <a:t>#define  </a:t>
            </a:r>
            <a:r>
              <a:rPr lang="en-US" altLang="zh-CN" sz="2400" dirty="0">
                <a:highlight>
                  <a:srgbClr val="FFFF00"/>
                </a:highlight>
              </a:rPr>
              <a:t>BLOCK_SIZE  </a:t>
            </a:r>
            <a:r>
              <a:rPr lang="en-US" altLang="zh-CN" sz="2400" dirty="0"/>
              <a:t>4  </a:t>
            </a:r>
            <a:r>
              <a:rPr lang="en-US" altLang="zh-CN" sz="2400" dirty="0">
                <a:solidFill>
                  <a:srgbClr val="CC00CC"/>
                </a:solidFill>
              </a:rPr>
              <a:t>/*</a:t>
            </a:r>
            <a:r>
              <a:rPr lang="zh-CN" altLang="en-US" sz="2400" dirty="0">
                <a:solidFill>
                  <a:srgbClr val="CC00CC"/>
                </a:solidFill>
              </a:rPr>
              <a:t>每结点存放字符个数</a:t>
            </a:r>
            <a:r>
              <a:rPr lang="en-US" altLang="zh-CN" sz="2400" dirty="0">
                <a:solidFill>
                  <a:srgbClr val="CC00CC"/>
                </a:solidFill>
              </a:rPr>
              <a:t>*/</a:t>
            </a:r>
          </a:p>
          <a:p>
            <a:pPr marL="0" indent="0">
              <a:lnSpc>
                <a:spcPct val="100000"/>
              </a:lnSpc>
              <a:spcAft>
                <a:spcPts val="0"/>
              </a:spcAft>
              <a:buNone/>
            </a:pPr>
            <a:r>
              <a:rPr lang="en-US" altLang="zh-CN" sz="2400" dirty="0"/>
              <a:t>typedef struct Block{</a:t>
            </a:r>
          </a:p>
          <a:p>
            <a:pPr marL="0" indent="0">
              <a:lnSpc>
                <a:spcPct val="100000"/>
              </a:lnSpc>
              <a:spcAft>
                <a:spcPts val="0"/>
              </a:spcAft>
              <a:buNone/>
            </a:pPr>
            <a:r>
              <a:rPr lang="en-US" altLang="zh-CN" sz="2400" dirty="0"/>
              <a:t>    </a:t>
            </a:r>
            <a:r>
              <a:rPr lang="en-US" altLang="zh-CN" sz="2400" dirty="0">
                <a:solidFill>
                  <a:srgbClr val="00B050"/>
                </a:solidFill>
              </a:rPr>
              <a:t>char</a:t>
            </a:r>
            <a:r>
              <a:rPr lang="en-US" altLang="zh-CN" sz="2400" dirty="0"/>
              <a:t> </a:t>
            </a:r>
            <a:r>
              <a:rPr lang="en-US" altLang="zh-CN" sz="2400" dirty="0" err="1">
                <a:solidFill>
                  <a:srgbClr val="00B050"/>
                </a:solidFill>
              </a:rPr>
              <a:t>ch</a:t>
            </a:r>
            <a:r>
              <a:rPr lang="en-US" altLang="zh-CN" sz="2400" dirty="0">
                <a:solidFill>
                  <a:srgbClr val="00B050"/>
                </a:solidFill>
              </a:rPr>
              <a:t>[</a:t>
            </a:r>
            <a:r>
              <a:rPr lang="en-US" altLang="zh-CN" sz="2400" dirty="0">
                <a:solidFill>
                  <a:srgbClr val="00B050"/>
                </a:solidFill>
                <a:highlight>
                  <a:srgbClr val="FFFF00"/>
                </a:highlight>
              </a:rPr>
              <a:t>BLOCK_SIZE</a:t>
            </a:r>
            <a:r>
              <a:rPr lang="en-US" altLang="zh-CN" sz="2400" dirty="0">
                <a:solidFill>
                  <a:srgbClr val="00B050"/>
                </a:solidFill>
              </a:rPr>
              <a:t>];</a:t>
            </a:r>
            <a:r>
              <a:rPr lang="en-US" altLang="zh-CN" sz="2400" dirty="0"/>
              <a:t>	</a:t>
            </a:r>
            <a:r>
              <a:rPr lang="en-US" altLang="zh-CN" sz="2400" dirty="0">
                <a:solidFill>
                  <a:srgbClr val="CC00CC"/>
                </a:solidFill>
              </a:rPr>
              <a:t> /*BLOCK_SIZE</a:t>
            </a:r>
            <a:r>
              <a:rPr lang="zh-CN" altLang="en-US" sz="2400" dirty="0">
                <a:solidFill>
                  <a:srgbClr val="CC00CC"/>
                </a:solidFill>
              </a:rPr>
              <a:t>为</a:t>
            </a:r>
            <a:r>
              <a:rPr lang="en-US" altLang="zh-CN" sz="2400" dirty="0">
                <a:solidFill>
                  <a:srgbClr val="CC00CC"/>
                </a:solidFill>
              </a:rPr>
              <a:t>1</a:t>
            </a:r>
            <a:r>
              <a:rPr lang="zh-CN" altLang="en-US" sz="2400" dirty="0">
                <a:solidFill>
                  <a:srgbClr val="CC00CC"/>
                </a:solidFill>
              </a:rPr>
              <a:t>，就是单链表结构</a:t>
            </a:r>
            <a:r>
              <a:rPr lang="en-US" altLang="zh-CN" sz="2400" dirty="0">
                <a:solidFill>
                  <a:srgbClr val="CC00CC"/>
                </a:solidFill>
              </a:rPr>
              <a:t>*/</a:t>
            </a:r>
            <a:endParaRPr lang="en-US" altLang="zh-CN" sz="2400" dirty="0"/>
          </a:p>
          <a:p>
            <a:pPr marL="0" indent="0">
              <a:lnSpc>
                <a:spcPct val="100000"/>
              </a:lnSpc>
              <a:spcAft>
                <a:spcPts val="0"/>
              </a:spcAft>
              <a:buNone/>
            </a:pPr>
            <a:r>
              <a:rPr lang="en-US" altLang="zh-CN" sz="2400" dirty="0"/>
              <a:t>    struct Block   *next;</a:t>
            </a:r>
          </a:p>
          <a:p>
            <a:pPr marL="0" indent="0">
              <a:lnSpc>
                <a:spcPct val="100000"/>
              </a:lnSpc>
              <a:spcAft>
                <a:spcPts val="0"/>
              </a:spcAft>
              <a:buNone/>
            </a:pPr>
            <a:r>
              <a:rPr lang="en-US" altLang="zh-CN" sz="2400" dirty="0"/>
              <a:t>} Block;</a:t>
            </a:r>
          </a:p>
          <a:p>
            <a:pPr marL="0" indent="0">
              <a:lnSpc>
                <a:spcPct val="100000"/>
              </a:lnSpc>
              <a:spcAft>
                <a:spcPts val="0"/>
              </a:spcAft>
              <a:buNone/>
            </a:pPr>
            <a:endParaRPr lang="en-US" altLang="zh-CN" sz="2400" dirty="0"/>
          </a:p>
          <a:p>
            <a:pPr marL="0" indent="0">
              <a:lnSpc>
                <a:spcPct val="100000"/>
              </a:lnSpc>
              <a:spcAft>
                <a:spcPts val="0"/>
              </a:spcAft>
              <a:buNone/>
            </a:pPr>
            <a:r>
              <a:rPr lang="en-US" altLang="zh-CN" sz="2400" dirty="0"/>
              <a:t>typedef struct {</a:t>
            </a:r>
          </a:p>
          <a:p>
            <a:pPr marL="0" indent="0">
              <a:lnSpc>
                <a:spcPct val="100000"/>
              </a:lnSpc>
              <a:spcAft>
                <a:spcPts val="0"/>
              </a:spcAft>
              <a:buNone/>
            </a:pPr>
            <a:r>
              <a:rPr lang="en-US" altLang="zh-CN" sz="2400" dirty="0"/>
              <a:t>    Block   *head;</a:t>
            </a:r>
          </a:p>
          <a:p>
            <a:pPr marL="0" indent="0">
              <a:lnSpc>
                <a:spcPct val="100000"/>
              </a:lnSpc>
              <a:spcAft>
                <a:spcPts val="0"/>
              </a:spcAft>
              <a:buNone/>
            </a:pPr>
            <a:r>
              <a:rPr lang="en-US" altLang="zh-CN" sz="2400" dirty="0"/>
              <a:t>    Block   *tail; 	</a:t>
            </a:r>
            <a:r>
              <a:rPr lang="en-US" altLang="zh-CN" sz="2400" dirty="0">
                <a:solidFill>
                  <a:srgbClr val="CC00CC"/>
                </a:solidFill>
              </a:rPr>
              <a:t>/* tail</a:t>
            </a:r>
            <a:r>
              <a:rPr lang="zh-CN" altLang="en-US" sz="2400" dirty="0">
                <a:solidFill>
                  <a:srgbClr val="00B050"/>
                </a:solidFill>
              </a:rPr>
              <a:t>联接</a:t>
            </a:r>
            <a:r>
              <a:rPr lang="en-US" altLang="zh-CN" sz="2400" dirty="0">
                <a:solidFill>
                  <a:srgbClr val="00B050"/>
                </a:solidFill>
              </a:rPr>
              <a:t>2</a:t>
            </a:r>
            <a:r>
              <a:rPr lang="zh-CN" altLang="en-US" sz="2400" dirty="0">
                <a:solidFill>
                  <a:srgbClr val="00B050"/>
                </a:solidFill>
              </a:rPr>
              <a:t>个串</a:t>
            </a:r>
            <a:r>
              <a:rPr lang="zh-CN" altLang="en-US" sz="2400" dirty="0">
                <a:solidFill>
                  <a:srgbClr val="CC00CC"/>
                </a:solidFill>
              </a:rPr>
              <a:t>使用</a:t>
            </a:r>
            <a:r>
              <a:rPr lang="en-US" altLang="zh-CN" sz="2400" dirty="0">
                <a:solidFill>
                  <a:srgbClr val="CC00CC"/>
                </a:solidFill>
              </a:rPr>
              <a:t>*/</a:t>
            </a:r>
          </a:p>
          <a:p>
            <a:pPr marL="0" indent="0">
              <a:lnSpc>
                <a:spcPct val="100000"/>
              </a:lnSpc>
              <a:spcAft>
                <a:spcPts val="0"/>
              </a:spcAft>
              <a:buNone/>
            </a:pPr>
            <a:r>
              <a:rPr lang="en-US" altLang="zh-CN" sz="2400" dirty="0"/>
              <a:t>    </a:t>
            </a:r>
            <a:r>
              <a:rPr lang="en-US" altLang="zh-CN" sz="2400" dirty="0">
                <a:solidFill>
                  <a:srgbClr val="00B050"/>
                </a:solidFill>
              </a:rPr>
              <a:t>int     length;</a:t>
            </a:r>
          </a:p>
          <a:p>
            <a:pPr marL="0" indent="0">
              <a:lnSpc>
                <a:spcPct val="100000"/>
              </a:lnSpc>
              <a:spcAft>
                <a:spcPts val="0"/>
              </a:spcAft>
              <a:buNone/>
            </a:pPr>
            <a:r>
              <a:rPr lang="en-US" altLang="zh-CN" sz="2400" dirty="0"/>
              <a:t>} </a:t>
            </a:r>
            <a:r>
              <a:rPr lang="en-US" altLang="zh-CN" sz="2400" dirty="0" err="1"/>
              <a:t>BLString</a:t>
            </a:r>
            <a:r>
              <a:rPr lang="en-US" altLang="zh-CN" sz="2400" dirty="0"/>
              <a:t>; </a:t>
            </a:r>
            <a:endParaRPr lang="zh-CN" altLang="en-US" sz="2400" dirty="0"/>
          </a:p>
        </p:txBody>
      </p:sp>
    </p:spTree>
    <p:extLst>
      <p:ext uri="{BB962C8B-B14F-4D97-AF65-F5344CB8AC3E}">
        <p14:creationId xmlns:p14="http://schemas.microsoft.com/office/powerpoint/2010/main" val="3981338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F71A43-9B12-47E7-8DC2-2630B9D20DDE}"/>
              </a:ext>
            </a:extLst>
          </p:cNvPr>
          <p:cNvSpPr>
            <a:spLocks noGrp="1"/>
          </p:cNvSpPr>
          <p:nvPr>
            <p:ph type="title"/>
          </p:nvPr>
        </p:nvSpPr>
        <p:spPr/>
        <p:txBody>
          <a:bodyPr/>
          <a:lstStyle/>
          <a:p>
            <a:r>
              <a:rPr lang="zh-CN" altLang="en-US" sz="4000" dirty="0"/>
              <a:t>存储密度</a:t>
            </a:r>
          </a:p>
        </p:txBody>
      </p:sp>
      <mc:AlternateContent xmlns:mc="http://schemas.openxmlformats.org/markup-compatibility/2006" xmlns:a14="http://schemas.microsoft.com/office/drawing/2010/main">
        <mc:Choice Requires="a14">
          <p:sp>
            <p:nvSpPr>
              <p:cNvPr id="5" name="内容占位符 4">
                <a:extLst>
                  <a:ext uri="{FF2B5EF4-FFF2-40B4-BE49-F238E27FC236}">
                    <a16:creationId xmlns:a16="http://schemas.microsoft.com/office/drawing/2014/main" id="{7B8C332F-28F1-4E17-AD4D-79441F5A2782}"/>
                  </a:ext>
                </a:extLst>
              </p:cNvPr>
              <p:cNvSpPr>
                <a:spLocks noGrp="1"/>
              </p:cNvSpPr>
              <p:nvPr>
                <p:ph idx="1"/>
              </p:nvPr>
            </p:nvSpPr>
            <p:spPr>
              <a:xfrm>
                <a:off x="304800" y="1600200"/>
                <a:ext cx="11582400" cy="4724400"/>
              </a:xfrm>
            </p:spPr>
            <p:txBody>
              <a:bodyPr/>
              <a:lstStyle/>
              <a:p>
                <a14:m>
                  <m:oMath xmlns:m="http://schemas.openxmlformats.org/officeDocument/2006/math">
                    <m:r>
                      <m:rPr>
                        <m:nor/>
                      </m:rPr>
                      <a:rPr lang="zh-CN" altLang="en-US" sz="2800" dirty="0">
                        <a:solidFill>
                          <a:srgbClr val="0000FF"/>
                        </a:solidFill>
                        <a:latin typeface="Times New Roman" pitchFamily="18" charset="0"/>
                        <a:ea typeface="楷体" pitchFamily="49" charset="-122"/>
                        <a:cs typeface="Times New Roman" pitchFamily="18" charset="0"/>
                      </a:rPr>
                      <m:t>存储密度</m:t>
                    </m:r>
                    <m:r>
                      <a:rPr lang="en-US" altLang="zh-CN" sz="2800">
                        <a:solidFill>
                          <a:srgbClr val="0000FF"/>
                        </a:solidFill>
                        <a:latin typeface="Cambria Math" panose="02040503050406030204" pitchFamily="18" charset="0"/>
                        <a:ea typeface="楷体" pitchFamily="49" charset="-122"/>
                        <a:cs typeface="Times New Roman" pitchFamily="18" charset="0"/>
                      </a:rPr>
                      <m:t>=</m:t>
                    </m:r>
                    <m:f>
                      <m:fPr>
                        <m:ctrlPr>
                          <a:rPr lang="en-US" altLang="zh-CN" sz="2800" i="1">
                            <a:solidFill>
                              <a:srgbClr val="0000FF"/>
                            </a:solidFill>
                            <a:latin typeface="Cambria Math" panose="02040503050406030204" pitchFamily="18" charset="0"/>
                            <a:ea typeface="楷体" pitchFamily="49" charset="-122"/>
                            <a:cs typeface="Times New Roman" pitchFamily="18" charset="0"/>
                          </a:rPr>
                        </m:ctrlPr>
                      </m:fPr>
                      <m:num>
                        <m:r>
                          <m:rPr>
                            <m:nor/>
                          </m:rPr>
                          <a:rPr lang="zh-CN" altLang="en-US" sz="2800" dirty="0">
                            <a:solidFill>
                              <a:srgbClr val="0000FF"/>
                            </a:solidFill>
                            <a:latin typeface="Times New Roman" pitchFamily="18" charset="0"/>
                            <a:ea typeface="楷体" pitchFamily="49" charset="-122"/>
                            <a:cs typeface="Times New Roman" pitchFamily="18" charset="0"/>
                          </a:rPr>
                          <m:t>结点数据本身占用的空间</m:t>
                        </m:r>
                        <m:r>
                          <m:rPr>
                            <m:nor/>
                          </m:rPr>
                          <a:rPr lang="zh-CN" altLang="en-US" sz="2800" dirty="0">
                            <a:solidFill>
                              <a:srgbClr val="0000FF"/>
                            </a:solidFill>
                            <a:latin typeface="Times New Roman" pitchFamily="18" charset="0"/>
                            <a:ea typeface="楷体" pitchFamily="49" charset="-122"/>
                            <a:cs typeface="Times New Roman" pitchFamily="18" charset="0"/>
                          </a:rPr>
                          <m:t> </m:t>
                        </m:r>
                      </m:num>
                      <m:den>
                        <m:r>
                          <m:rPr>
                            <m:nor/>
                          </m:rPr>
                          <a:rPr lang="zh-CN" altLang="en-US" sz="2800" dirty="0">
                            <a:solidFill>
                              <a:srgbClr val="0000FF"/>
                            </a:solidFill>
                            <a:latin typeface="Times New Roman" pitchFamily="18" charset="0"/>
                            <a:ea typeface="楷体" pitchFamily="49" charset="-122"/>
                            <a:cs typeface="Times New Roman" pitchFamily="18" charset="0"/>
                          </a:rPr>
                          <m:t>结点占用的空间总量</m:t>
                        </m:r>
                        <m:r>
                          <m:rPr>
                            <m:nor/>
                          </m:rPr>
                          <a:rPr lang="zh-CN" altLang="en-US" sz="2800" dirty="0">
                            <a:solidFill>
                              <a:srgbClr val="0000FF"/>
                            </a:solidFill>
                            <a:latin typeface="Times New Roman" pitchFamily="18" charset="0"/>
                            <a:ea typeface="楷体" pitchFamily="49" charset="-122"/>
                            <a:cs typeface="Times New Roman" pitchFamily="18" charset="0"/>
                          </a:rPr>
                          <m:t> </m:t>
                        </m:r>
                      </m:den>
                    </m:f>
                  </m:oMath>
                </a14:m>
                <a:endParaRPr lang="en-US" altLang="zh-CN" sz="2800" dirty="0">
                  <a:solidFill>
                    <a:srgbClr val="0000FF"/>
                  </a:solidFill>
                  <a:latin typeface="Times New Roman" pitchFamily="18" charset="0"/>
                  <a:ea typeface="楷体" pitchFamily="49" charset="-122"/>
                  <a:cs typeface="Times New Roman" pitchFamily="18" charset="0"/>
                </a:endParaRPr>
              </a:p>
              <a:p>
                <a:r>
                  <a:rPr lang="zh-CN" altLang="en-US" dirty="0">
                    <a:solidFill>
                      <a:srgbClr val="C00000"/>
                    </a:solidFill>
                  </a:rPr>
                  <a:t>存储密度小</a:t>
                </a:r>
                <a:r>
                  <a:rPr lang="zh-CN" altLang="en-US" dirty="0"/>
                  <a:t>（如节点大小为</a:t>
                </a:r>
                <a:r>
                  <a:rPr lang="en-US" altLang="zh-CN" dirty="0"/>
                  <a:t>1</a:t>
                </a:r>
                <a:r>
                  <a:rPr lang="zh-CN" altLang="en-US" dirty="0"/>
                  <a:t>时），运算处理方便，但存储占用量大。</a:t>
                </a:r>
              </a:p>
              <a:p>
                <a:r>
                  <a:rPr lang="zh-CN" altLang="en-US" dirty="0">
                    <a:solidFill>
                      <a:srgbClr val="C00000"/>
                    </a:solidFill>
                  </a:rPr>
                  <a:t>存储密度大</a:t>
                </a:r>
                <a:r>
                  <a:rPr lang="zh-CN" altLang="en-US" dirty="0"/>
                  <a:t>，当一个块内存放多个字符时，往往使操作过程变的较为复杂，如在串中插入一个字符或删除一个字符，通常需要将</a:t>
                </a:r>
                <a:r>
                  <a:rPr lang="zh-CN" altLang="en-US" dirty="0">
                    <a:solidFill>
                      <a:srgbClr val="CC00CC"/>
                    </a:solidFill>
                  </a:rPr>
                  <a:t>字符</a:t>
                </a:r>
                <a:r>
                  <a:rPr lang="zh-CN" altLang="en-US" dirty="0"/>
                  <a:t>在</a:t>
                </a:r>
                <a:r>
                  <a:rPr lang="zh-CN" altLang="en-US" dirty="0">
                    <a:solidFill>
                      <a:srgbClr val="CC00CC"/>
                    </a:solidFill>
                  </a:rPr>
                  <a:t>块间移动</a:t>
                </a:r>
                <a:r>
                  <a:rPr lang="zh-CN" altLang="en-US" dirty="0"/>
                  <a:t>。</a:t>
                </a:r>
              </a:p>
            </p:txBody>
          </p:sp>
        </mc:Choice>
        <mc:Fallback xmlns="">
          <p:sp>
            <p:nvSpPr>
              <p:cNvPr id="5" name="内容占位符 4">
                <a:extLst>
                  <a:ext uri="{FF2B5EF4-FFF2-40B4-BE49-F238E27FC236}">
                    <a16:creationId xmlns:a16="http://schemas.microsoft.com/office/drawing/2014/main" id="{7B8C332F-28F1-4E17-AD4D-79441F5A2782}"/>
                  </a:ext>
                </a:extLst>
              </p:cNvPr>
              <p:cNvSpPr>
                <a:spLocks noGrp="1" noRot="1" noChangeAspect="1" noMove="1" noResize="1" noEditPoints="1" noAdjustHandles="1" noChangeArrowheads="1" noChangeShapeType="1" noTextEdit="1"/>
              </p:cNvSpPr>
              <p:nvPr>
                <p:ph idx="1"/>
              </p:nvPr>
            </p:nvSpPr>
            <p:spPr>
              <a:xfrm>
                <a:off x="304800" y="1600200"/>
                <a:ext cx="11582400" cy="4724400"/>
              </a:xfrm>
              <a:blipFill>
                <a:blip r:embed="rId2"/>
                <a:stretch>
                  <a:fillRect l="-47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85412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4.3  </a:t>
            </a:r>
            <a:r>
              <a:rPr lang="zh-CN" altLang="en-US" dirty="0"/>
              <a:t>串的模式匹配</a:t>
            </a:r>
          </a:p>
        </p:txBody>
      </p:sp>
      <p:grpSp>
        <p:nvGrpSpPr>
          <p:cNvPr id="12" name="组合 11">
            <a:extLst>
              <a:ext uri="{FF2B5EF4-FFF2-40B4-BE49-F238E27FC236}">
                <a16:creationId xmlns:a16="http://schemas.microsoft.com/office/drawing/2014/main" id="{F605A4F5-F9DF-4F98-83CE-F97E9265477E}"/>
              </a:ext>
            </a:extLst>
          </p:cNvPr>
          <p:cNvGrpSpPr/>
          <p:nvPr/>
        </p:nvGrpSpPr>
        <p:grpSpPr>
          <a:xfrm>
            <a:off x="1066800" y="1905000"/>
            <a:ext cx="9605375" cy="2057400"/>
            <a:chOff x="685801" y="2267756"/>
            <a:chExt cx="9605375" cy="2057400"/>
          </a:xfrm>
        </p:grpSpPr>
        <p:sp>
          <p:nvSpPr>
            <p:cNvPr id="4" name="TextBox 3">
              <a:extLst>
                <a:ext uri="{FF2B5EF4-FFF2-40B4-BE49-F238E27FC236}">
                  <a16:creationId xmlns:a16="http://schemas.microsoft.com/office/drawing/2014/main" id="{90A9F284-59F3-4DE4-B0FD-BA6DE697C060}"/>
                </a:ext>
              </a:extLst>
            </p:cNvPr>
            <p:cNvSpPr txBox="1"/>
            <p:nvPr/>
          </p:nvSpPr>
          <p:spPr>
            <a:xfrm>
              <a:off x="2152873" y="2267756"/>
              <a:ext cx="1650620" cy="523220"/>
            </a:xfrm>
            <a:prstGeom prst="rect">
              <a:avLst/>
            </a:prstGeom>
            <a:noFill/>
          </p:spPr>
          <p:txBody>
            <a:bodyPr wrap="square" rtlCol="0">
              <a:spAutoFit/>
            </a:bodyPr>
            <a:lstStyle>
              <a:defPPr>
                <a:defRPr lang="en-US"/>
              </a:defPPr>
              <a:lvl1pPr algn="ctr">
                <a:defRPr kumimoji="1" sz="2800" b="1">
                  <a:solidFill>
                    <a:srgbClr val="FF0000"/>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目标串</a:t>
              </a:r>
              <a:r>
                <a:rPr lang="en-US" altLang="zh-CN" dirty="0"/>
                <a:t>S</a:t>
              </a:r>
              <a:endParaRPr lang="zh-CN" altLang="en-US" dirty="0"/>
            </a:p>
          </p:txBody>
        </p:sp>
        <p:sp>
          <p:nvSpPr>
            <p:cNvPr id="5" name="TextBox 6">
              <a:extLst>
                <a:ext uri="{FF2B5EF4-FFF2-40B4-BE49-F238E27FC236}">
                  <a16:creationId xmlns:a16="http://schemas.microsoft.com/office/drawing/2014/main" id="{D0104C78-83BC-42B4-966D-761A0196520C}"/>
                </a:ext>
              </a:extLst>
            </p:cNvPr>
            <p:cNvSpPr txBox="1"/>
            <p:nvPr/>
          </p:nvSpPr>
          <p:spPr>
            <a:xfrm>
              <a:off x="2152873" y="3801936"/>
              <a:ext cx="1650620" cy="523220"/>
            </a:xfrm>
            <a:prstGeom prst="rect">
              <a:avLst/>
            </a:prstGeom>
            <a:noFill/>
          </p:spPr>
          <p:txBody>
            <a:bodyPr wrap="square" rtlCol="0">
              <a:spAutoFit/>
            </a:bodyPr>
            <a:lstStyle>
              <a:defPPr>
                <a:defRPr lang="en-US"/>
              </a:defPPr>
              <a:lvl1pPr algn="ctr">
                <a:defRPr kumimoji="1" sz="2800" b="1">
                  <a:solidFill>
                    <a:srgbClr val="FF0000"/>
                  </a:solidFill>
                  <a:latin typeface="微软雅黑" panose="020B0503020204020204" pitchFamily="34" charset="-122"/>
                  <a:ea typeface="微软雅黑" panose="020B0503020204020204" pitchFamily="34" charset="-122"/>
                  <a:cs typeface="Times New Roman" pitchFamily="18" charset="0"/>
                </a:defRPr>
              </a:lvl1pPr>
            </a:lstStyle>
            <a:p>
              <a:r>
                <a:rPr lang="zh-CN" altLang="en-US" dirty="0"/>
                <a:t>模式串</a:t>
              </a:r>
              <a:r>
                <a:rPr lang="en-US" altLang="zh-CN" dirty="0"/>
                <a:t>T</a:t>
              </a:r>
              <a:endParaRPr lang="zh-CN" altLang="en-US" dirty="0"/>
            </a:p>
          </p:txBody>
        </p:sp>
        <p:sp>
          <p:nvSpPr>
            <p:cNvPr id="7" name="TextBox 8">
              <a:extLst>
                <a:ext uri="{FF2B5EF4-FFF2-40B4-BE49-F238E27FC236}">
                  <a16:creationId xmlns:a16="http://schemas.microsoft.com/office/drawing/2014/main" id="{3C780A01-84B1-40FA-BD0C-EEBEAEF01C75}"/>
                </a:ext>
              </a:extLst>
            </p:cNvPr>
            <p:cNvSpPr txBox="1"/>
            <p:nvPr/>
          </p:nvSpPr>
          <p:spPr>
            <a:xfrm>
              <a:off x="685801" y="3018026"/>
              <a:ext cx="2234982" cy="523220"/>
            </a:xfrm>
            <a:prstGeom prst="rect">
              <a:avLst/>
            </a:prstGeom>
            <a:noFill/>
          </p:spPr>
          <p:txBody>
            <a:bodyPr wrap="square" rtlCol="0">
              <a:spAutoFit/>
            </a:bodyPr>
            <a:lstStyle/>
            <a:p>
              <a:pPr algn="ctr"/>
              <a:r>
                <a:rPr lang="zh-CN" altLang="en-US" sz="2800" b="1" dirty="0">
                  <a:solidFill>
                    <a:srgbClr val="3333FF"/>
                  </a:solidFill>
                  <a:latin typeface="楷体" pitchFamily="49" charset="-122"/>
                  <a:ea typeface="楷体" pitchFamily="49" charset="-122"/>
                </a:rPr>
                <a:t>是</a:t>
              </a:r>
              <a:r>
                <a:rPr lang="zh-CN" altLang="en-US" sz="2800" b="1" dirty="0">
                  <a:solidFill>
                    <a:srgbClr val="FF00FF"/>
                  </a:solidFill>
                  <a:latin typeface="楷体" pitchFamily="49" charset="-122"/>
                  <a:ea typeface="楷体" pitchFamily="49" charset="-122"/>
                </a:rPr>
                <a:t>子</a:t>
              </a:r>
              <a:r>
                <a:rPr kumimoji="1" lang="zh-CN" altLang="en-US" sz="2800" b="1" dirty="0">
                  <a:solidFill>
                    <a:srgbClr val="FF00FF"/>
                  </a:solidFill>
                  <a:latin typeface="楷体" pitchFamily="49" charset="-122"/>
                  <a:ea typeface="楷体" pitchFamily="49" charset="-122"/>
                  <a:cs typeface="Times New Roman" pitchFamily="18" charset="0"/>
                </a:rPr>
                <a:t>串</a:t>
              </a:r>
              <a:r>
                <a:rPr kumimoji="1" lang="zh-CN" altLang="en-US" sz="2800" b="1" dirty="0">
                  <a:solidFill>
                    <a:srgbClr val="3333FF"/>
                  </a:solidFill>
                  <a:latin typeface="楷体" pitchFamily="49" charset="-122"/>
                  <a:ea typeface="楷体" pitchFamily="49" charset="-122"/>
                  <a:cs typeface="Times New Roman" pitchFamily="18" charset="0"/>
                </a:rPr>
                <a:t>吗？</a:t>
              </a:r>
              <a:endParaRPr lang="zh-CN" altLang="en-US" sz="2800" b="1" dirty="0">
                <a:solidFill>
                  <a:srgbClr val="3333FF"/>
                </a:solidFill>
                <a:latin typeface="楷体" pitchFamily="49" charset="-122"/>
                <a:ea typeface="楷体" pitchFamily="49" charset="-122"/>
              </a:endParaRPr>
            </a:p>
          </p:txBody>
        </p:sp>
        <p:sp>
          <p:nvSpPr>
            <p:cNvPr id="8" name="TextBox 9">
              <a:extLst>
                <a:ext uri="{FF2B5EF4-FFF2-40B4-BE49-F238E27FC236}">
                  <a16:creationId xmlns:a16="http://schemas.microsoft.com/office/drawing/2014/main" id="{FB1EE783-C255-4DCA-B84C-694F879494C0}"/>
                </a:ext>
              </a:extLst>
            </p:cNvPr>
            <p:cNvSpPr txBox="1"/>
            <p:nvPr/>
          </p:nvSpPr>
          <p:spPr>
            <a:xfrm>
              <a:off x="4343400" y="3048554"/>
              <a:ext cx="5947776" cy="523220"/>
            </a:xfrm>
            <a:prstGeom prst="rect">
              <a:avLst/>
            </a:prstGeom>
            <a:noFill/>
          </p:spPr>
          <p:txBody>
            <a:bodyPr wrap="square" rtlCol="0">
              <a:spAutoFit/>
            </a:bodyPr>
            <a:lstStyle/>
            <a:p>
              <a:pPr algn="ctr"/>
              <a:r>
                <a:rPr kumimoji="1" lang="zh-CN" altLang="en-US" sz="2800" b="1" dirty="0">
                  <a:solidFill>
                    <a:srgbClr val="FF0000"/>
                  </a:solidFill>
                  <a:latin typeface="微软雅黑" panose="020B0503020204020204" pitchFamily="34" charset="-122"/>
                  <a:ea typeface="微软雅黑" panose="020B0503020204020204" pitchFamily="34" charset="-122"/>
                  <a:cs typeface="Times New Roman" pitchFamily="18" charset="0"/>
                </a:rPr>
                <a:t>模式匹配</a:t>
              </a:r>
              <a:r>
                <a:rPr lang="zh-CN" altLang="en-US" sz="2800" b="1" dirty="0">
                  <a:solidFill>
                    <a:srgbClr val="FF0000"/>
                  </a:solidFill>
                  <a:latin typeface="微软雅黑" panose="020B0503020204020204" pitchFamily="34" charset="-122"/>
                  <a:ea typeface="微软雅黑" panose="020B0503020204020204" pitchFamily="34" charset="-122"/>
                </a:rPr>
                <a:t>（</a:t>
              </a:r>
              <a:r>
                <a:rPr lang="en-US" altLang="zh-CN" sz="2800" b="1" dirty="0">
                  <a:solidFill>
                    <a:srgbClr val="FF0000"/>
                  </a:solidFill>
                  <a:latin typeface="微软雅黑" panose="020B0503020204020204" pitchFamily="34" charset="-122"/>
                  <a:ea typeface="微软雅黑" panose="020B0503020204020204" pitchFamily="34" charset="-122"/>
                </a:rPr>
                <a:t>Pattern Matching</a:t>
              </a:r>
              <a:r>
                <a:rPr lang="zh-CN" altLang="en-US" sz="2800" b="1" dirty="0">
                  <a:solidFill>
                    <a:srgbClr val="FF0000"/>
                  </a:solidFill>
                  <a:latin typeface="微软雅黑" panose="020B0503020204020204" pitchFamily="34" charset="-122"/>
                  <a:ea typeface="微软雅黑" panose="020B0503020204020204" pitchFamily="34" charset="-122"/>
                </a:rPr>
                <a:t>） </a:t>
              </a:r>
            </a:p>
          </p:txBody>
        </p:sp>
        <p:sp>
          <p:nvSpPr>
            <p:cNvPr id="9" name="右大括号 8">
              <a:extLst>
                <a:ext uri="{FF2B5EF4-FFF2-40B4-BE49-F238E27FC236}">
                  <a16:creationId xmlns:a16="http://schemas.microsoft.com/office/drawing/2014/main" id="{5E079150-E989-4B68-A583-E78C34989619}"/>
                </a:ext>
              </a:extLst>
            </p:cNvPr>
            <p:cNvSpPr/>
            <p:nvPr/>
          </p:nvSpPr>
          <p:spPr>
            <a:xfrm>
              <a:off x="3764902" y="2602065"/>
              <a:ext cx="425809" cy="1416199"/>
            </a:xfrm>
            <a:prstGeom prst="rightBrace">
              <a:avLst/>
            </a:prstGeom>
            <a:ln w="38100">
              <a:solidFill>
                <a:srgbClr val="008000"/>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800" b="1">
                <a:solidFill>
                  <a:prstClr val="black"/>
                </a:solidFill>
              </a:endParaRPr>
            </a:p>
          </p:txBody>
        </p:sp>
        <p:sp>
          <p:nvSpPr>
            <p:cNvPr id="11" name="箭头: 下 10">
              <a:extLst>
                <a:ext uri="{FF2B5EF4-FFF2-40B4-BE49-F238E27FC236}">
                  <a16:creationId xmlns:a16="http://schemas.microsoft.com/office/drawing/2014/main" id="{5E83E5D2-A973-4032-9C20-B02B3E21F0B3}"/>
                </a:ext>
              </a:extLst>
            </p:cNvPr>
            <p:cNvSpPr/>
            <p:nvPr/>
          </p:nvSpPr>
          <p:spPr bwMode="auto">
            <a:xfrm rot="10800000">
              <a:off x="2825784" y="2914952"/>
              <a:ext cx="304800" cy="790424"/>
            </a:xfrm>
            <a:prstGeom prst="down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13" name="Text Box 3">
            <a:extLst>
              <a:ext uri="{FF2B5EF4-FFF2-40B4-BE49-F238E27FC236}">
                <a16:creationId xmlns:a16="http://schemas.microsoft.com/office/drawing/2014/main" id="{F321F180-87E3-488C-9072-6580D7076C02}"/>
              </a:ext>
            </a:extLst>
          </p:cNvPr>
          <p:cNvSpPr txBox="1">
            <a:spLocks noChangeArrowheads="1"/>
          </p:cNvSpPr>
          <p:nvPr/>
        </p:nvSpPr>
        <p:spPr bwMode="auto">
          <a:xfrm>
            <a:off x="381000" y="4677745"/>
            <a:ext cx="11353800" cy="1130246"/>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square">
            <a:spAutoFit/>
          </a:bodyPr>
          <a:lstStyle/>
          <a:p>
            <a:pPr marL="457200" indent="-457200">
              <a:lnSpc>
                <a:spcPct val="150000"/>
              </a:lnSpc>
              <a:spcBef>
                <a:spcPts val="600"/>
              </a:spcBef>
              <a:buBlip>
                <a:blip r:embed="rId2"/>
              </a:buBlip>
            </a:pPr>
            <a:r>
              <a:rPr kumimoji="1" lang="zh-CN" altLang="en-US" b="1" dirty="0">
                <a:solidFill>
                  <a:srgbClr val="C00000"/>
                </a:solidFill>
                <a:ea typeface="楷体" pitchFamily="49" charset="-122"/>
                <a:cs typeface="Times New Roman" pitchFamily="18" charset="0"/>
              </a:rPr>
              <a:t>成功</a:t>
            </a:r>
            <a:r>
              <a:rPr kumimoji="1" lang="zh-CN" altLang="en-US" b="1" dirty="0">
                <a:solidFill>
                  <a:prstClr val="black"/>
                </a:solidFill>
                <a:ea typeface="楷体" pitchFamily="49" charset="-122"/>
                <a:cs typeface="Times New Roman" pitchFamily="18" charset="0"/>
              </a:rPr>
              <a:t>是指在目标串</a:t>
            </a:r>
            <a:r>
              <a:rPr kumimoji="1" lang="en-US" altLang="zh-CN" b="1" dirty="0">
                <a:solidFill>
                  <a:prstClr val="black"/>
                </a:solidFill>
                <a:ea typeface="楷体" pitchFamily="49" charset="-122"/>
                <a:cs typeface="Times New Roman" pitchFamily="18" charset="0"/>
              </a:rPr>
              <a:t>S</a:t>
            </a:r>
            <a:r>
              <a:rPr kumimoji="1" lang="zh-CN" altLang="en-US" b="1" dirty="0">
                <a:solidFill>
                  <a:prstClr val="black"/>
                </a:solidFill>
                <a:ea typeface="楷体" pitchFamily="49" charset="-122"/>
                <a:cs typeface="Times New Roman" pitchFamily="18" charset="0"/>
              </a:rPr>
              <a:t>中</a:t>
            </a:r>
            <a:r>
              <a:rPr kumimoji="1" lang="zh-CN" altLang="en-US" b="1" dirty="0">
                <a:solidFill>
                  <a:srgbClr val="00B050"/>
                </a:solidFill>
                <a:ea typeface="楷体" pitchFamily="49" charset="-122"/>
                <a:cs typeface="Times New Roman" pitchFamily="18" charset="0"/>
              </a:rPr>
              <a:t>找到</a:t>
            </a:r>
            <a:r>
              <a:rPr kumimoji="1" lang="zh-CN" altLang="en-US" b="1" dirty="0">
                <a:solidFill>
                  <a:prstClr val="black"/>
                </a:solidFill>
                <a:ea typeface="楷体" pitchFamily="49" charset="-122"/>
                <a:cs typeface="Times New Roman" pitchFamily="18" charset="0"/>
              </a:rPr>
              <a:t>一个</a:t>
            </a:r>
            <a:r>
              <a:rPr kumimoji="1" lang="zh-CN" altLang="en-US" b="1" dirty="0">
                <a:solidFill>
                  <a:srgbClr val="00B050"/>
                </a:solidFill>
                <a:ea typeface="楷体" pitchFamily="49" charset="-122"/>
                <a:cs typeface="Times New Roman" pitchFamily="18" charset="0"/>
              </a:rPr>
              <a:t>模式串</a:t>
            </a:r>
            <a:r>
              <a:rPr kumimoji="1" lang="en-US" altLang="zh-CN" b="1" dirty="0">
                <a:solidFill>
                  <a:srgbClr val="00B050"/>
                </a:solidFill>
                <a:ea typeface="楷体" pitchFamily="49" charset="-122"/>
                <a:cs typeface="Times New Roman" pitchFamily="18" charset="0"/>
              </a:rPr>
              <a:t>T</a:t>
            </a:r>
            <a:r>
              <a:rPr kumimoji="1" lang="en-US" altLang="zh-CN" b="1" dirty="0">
                <a:solidFill>
                  <a:prstClr val="black"/>
                </a:solidFill>
                <a:ea typeface="楷体" pitchFamily="49" charset="-122"/>
                <a:cs typeface="Times New Roman" pitchFamily="18" charset="0"/>
              </a:rPr>
              <a:t> </a:t>
            </a:r>
            <a:r>
              <a:rPr kumimoji="1" lang="en-US" altLang="zh-CN" b="1" dirty="0">
                <a:solidFill>
                  <a:prstClr val="black"/>
                </a:solidFill>
                <a:ea typeface="楷体" pitchFamily="49" charset="-122"/>
                <a:cs typeface="Times New Roman" pitchFamily="18" charset="0"/>
                <a:sym typeface="Symbol"/>
              </a:rPr>
              <a:t> T</a:t>
            </a:r>
            <a:r>
              <a:rPr kumimoji="1" lang="zh-CN" altLang="en-US" b="1" dirty="0">
                <a:solidFill>
                  <a:srgbClr val="00B050"/>
                </a:solidFill>
                <a:ea typeface="楷体" pitchFamily="49" charset="-122"/>
                <a:cs typeface="Times New Roman" pitchFamily="18" charset="0"/>
                <a:sym typeface="Symbol"/>
              </a:rPr>
              <a:t>是</a:t>
            </a:r>
            <a:r>
              <a:rPr kumimoji="1" lang="en-US" altLang="zh-CN" b="1" dirty="0">
                <a:solidFill>
                  <a:prstClr val="black"/>
                </a:solidFill>
                <a:ea typeface="楷体" pitchFamily="49" charset="-122"/>
                <a:cs typeface="Times New Roman" pitchFamily="18" charset="0"/>
                <a:sym typeface="Symbol"/>
              </a:rPr>
              <a:t>S</a:t>
            </a:r>
            <a:r>
              <a:rPr kumimoji="1" lang="zh-CN" altLang="en-US" b="1" dirty="0">
                <a:solidFill>
                  <a:prstClr val="black"/>
                </a:solidFill>
                <a:ea typeface="楷体" pitchFamily="49" charset="-122"/>
                <a:cs typeface="Times New Roman" pitchFamily="18" charset="0"/>
                <a:sym typeface="Symbol"/>
              </a:rPr>
              <a:t>的子</a:t>
            </a:r>
            <a:r>
              <a:rPr kumimoji="1" lang="zh-CN" altLang="en-US" b="1" dirty="0">
                <a:solidFill>
                  <a:prstClr val="black"/>
                </a:solidFill>
                <a:ea typeface="楷体" pitchFamily="49" charset="-122"/>
                <a:cs typeface="Times New Roman" pitchFamily="18" charset="0"/>
              </a:rPr>
              <a:t>串，返回</a:t>
            </a:r>
            <a:r>
              <a:rPr kumimoji="1" lang="en-US" altLang="zh-CN" b="1" dirty="0">
                <a:solidFill>
                  <a:srgbClr val="00B050"/>
                </a:solidFill>
                <a:ea typeface="楷体" pitchFamily="49" charset="-122"/>
                <a:cs typeface="Times New Roman" pitchFamily="18" charset="0"/>
              </a:rPr>
              <a:t>T</a:t>
            </a:r>
            <a:r>
              <a:rPr kumimoji="1" lang="zh-CN" altLang="en-US" b="1" dirty="0">
                <a:solidFill>
                  <a:srgbClr val="00B050"/>
                </a:solidFill>
                <a:ea typeface="楷体" pitchFamily="49" charset="-122"/>
                <a:cs typeface="Times New Roman" pitchFamily="18" charset="0"/>
              </a:rPr>
              <a:t>在</a:t>
            </a:r>
            <a:r>
              <a:rPr kumimoji="1" lang="en-US" altLang="zh-CN" b="1" dirty="0">
                <a:solidFill>
                  <a:srgbClr val="00B050"/>
                </a:solidFill>
                <a:ea typeface="楷体" pitchFamily="49" charset="-122"/>
                <a:cs typeface="Times New Roman" pitchFamily="18" charset="0"/>
              </a:rPr>
              <a:t>S</a:t>
            </a:r>
            <a:r>
              <a:rPr kumimoji="1" lang="zh-CN" altLang="en-US" b="1" dirty="0">
                <a:solidFill>
                  <a:srgbClr val="00B050"/>
                </a:solidFill>
                <a:ea typeface="楷体" pitchFamily="49" charset="-122"/>
                <a:cs typeface="Times New Roman" pitchFamily="18" charset="0"/>
              </a:rPr>
              <a:t>中的位置</a:t>
            </a:r>
            <a:r>
              <a:rPr kumimoji="1" lang="zh-CN" altLang="en-US" b="1" dirty="0">
                <a:solidFill>
                  <a:prstClr val="black"/>
                </a:solidFill>
                <a:ea typeface="楷体" pitchFamily="49" charset="-122"/>
                <a:cs typeface="Times New Roman" pitchFamily="18" charset="0"/>
              </a:rPr>
              <a:t>。</a:t>
            </a:r>
            <a:endParaRPr kumimoji="1" lang="en-US" altLang="zh-CN" b="1" dirty="0">
              <a:solidFill>
                <a:prstClr val="black"/>
              </a:solidFill>
              <a:ea typeface="楷体" pitchFamily="49" charset="-122"/>
              <a:cs typeface="Times New Roman" pitchFamily="18" charset="0"/>
            </a:endParaRPr>
          </a:p>
          <a:p>
            <a:pPr marL="457200" indent="-457200">
              <a:lnSpc>
                <a:spcPct val="150000"/>
              </a:lnSpc>
              <a:spcBef>
                <a:spcPts val="0"/>
              </a:spcBef>
              <a:spcAft>
                <a:spcPts val="0"/>
              </a:spcAft>
              <a:buBlip>
                <a:blip r:embed="rId2"/>
              </a:buBlip>
            </a:pPr>
            <a:r>
              <a:rPr kumimoji="1" lang="zh-CN" altLang="en-US" b="1" dirty="0">
                <a:solidFill>
                  <a:srgbClr val="C00000"/>
                </a:solidFill>
                <a:ea typeface="楷体" pitchFamily="49" charset="-122"/>
                <a:cs typeface="Times New Roman" pitchFamily="18" charset="0"/>
              </a:rPr>
              <a:t>不成功</a:t>
            </a:r>
            <a:r>
              <a:rPr kumimoji="1" lang="zh-CN" altLang="en-US" b="1" dirty="0">
                <a:solidFill>
                  <a:prstClr val="black"/>
                </a:solidFill>
                <a:ea typeface="楷体" pitchFamily="49" charset="-122"/>
                <a:cs typeface="Times New Roman" pitchFamily="18" charset="0"/>
              </a:rPr>
              <a:t>则指目标串</a:t>
            </a:r>
            <a:r>
              <a:rPr kumimoji="1" lang="en-US" altLang="zh-CN" b="1" dirty="0">
                <a:solidFill>
                  <a:prstClr val="black"/>
                </a:solidFill>
                <a:ea typeface="楷体" pitchFamily="49" charset="-122"/>
                <a:cs typeface="Times New Roman" pitchFamily="18" charset="0"/>
              </a:rPr>
              <a:t>S</a:t>
            </a:r>
            <a:r>
              <a:rPr kumimoji="1" lang="zh-CN" altLang="en-US" b="1" dirty="0">
                <a:solidFill>
                  <a:prstClr val="black"/>
                </a:solidFill>
                <a:ea typeface="楷体" pitchFamily="49" charset="-122"/>
                <a:cs typeface="Times New Roman" pitchFamily="18" charset="0"/>
              </a:rPr>
              <a:t>中不存在模式串</a:t>
            </a:r>
            <a:r>
              <a:rPr kumimoji="1" lang="en-US" altLang="zh-CN" b="1" dirty="0">
                <a:solidFill>
                  <a:prstClr val="black"/>
                </a:solidFill>
                <a:ea typeface="楷体" pitchFamily="49" charset="-122"/>
                <a:cs typeface="Times New Roman" pitchFamily="18" charset="0"/>
              </a:rPr>
              <a:t>T</a:t>
            </a:r>
            <a:r>
              <a:rPr kumimoji="1" lang="en-US" altLang="zh-CN" b="1" dirty="0">
                <a:solidFill>
                  <a:prstClr val="black"/>
                </a:solidFill>
                <a:ea typeface="楷体" pitchFamily="49" charset="-122"/>
                <a:cs typeface="Times New Roman" pitchFamily="18" charset="0"/>
                <a:sym typeface="Symbol"/>
              </a:rPr>
              <a:t>  T</a:t>
            </a:r>
            <a:r>
              <a:rPr kumimoji="1" lang="zh-CN" altLang="en-US" b="1" dirty="0">
                <a:solidFill>
                  <a:srgbClr val="00B050"/>
                </a:solidFill>
                <a:ea typeface="楷体" pitchFamily="49" charset="-122"/>
                <a:cs typeface="Times New Roman" pitchFamily="18" charset="0"/>
                <a:sym typeface="Symbol"/>
              </a:rPr>
              <a:t>不是</a:t>
            </a:r>
            <a:r>
              <a:rPr kumimoji="1" lang="en-US" altLang="zh-CN" b="1" dirty="0">
                <a:solidFill>
                  <a:prstClr val="black"/>
                </a:solidFill>
                <a:ea typeface="楷体" pitchFamily="49" charset="-122"/>
                <a:cs typeface="Times New Roman" pitchFamily="18" charset="0"/>
                <a:sym typeface="Symbol"/>
              </a:rPr>
              <a:t>S</a:t>
            </a:r>
            <a:r>
              <a:rPr kumimoji="1" lang="zh-CN" altLang="en-US" b="1" dirty="0">
                <a:solidFill>
                  <a:prstClr val="black"/>
                </a:solidFill>
                <a:ea typeface="楷体" pitchFamily="49" charset="-122"/>
                <a:cs typeface="Times New Roman" pitchFamily="18" charset="0"/>
                <a:sym typeface="Symbol"/>
              </a:rPr>
              <a:t>的子</a:t>
            </a:r>
            <a:r>
              <a:rPr kumimoji="1" lang="zh-CN" altLang="en-US" b="1" dirty="0">
                <a:solidFill>
                  <a:prstClr val="black"/>
                </a:solidFill>
                <a:ea typeface="楷体" pitchFamily="49" charset="-122"/>
                <a:cs typeface="Times New Roman" pitchFamily="18" charset="0"/>
              </a:rPr>
              <a:t>串，返回</a:t>
            </a:r>
            <a:r>
              <a:rPr kumimoji="1" lang="en-US" altLang="zh-CN" b="1" dirty="0">
                <a:solidFill>
                  <a:srgbClr val="00B050"/>
                </a:solidFill>
                <a:latin typeface="宋体"/>
                <a:cs typeface="Times New Roman" pitchFamily="18" charset="0"/>
              </a:rPr>
              <a:t>-</a:t>
            </a:r>
            <a:r>
              <a:rPr kumimoji="1" lang="en-US" altLang="zh-CN" b="1" dirty="0">
                <a:solidFill>
                  <a:srgbClr val="00B050"/>
                </a:solidFill>
                <a:ea typeface="楷体" pitchFamily="49" charset="-122"/>
                <a:cs typeface="Times New Roman" pitchFamily="18" charset="0"/>
              </a:rPr>
              <a:t>1</a:t>
            </a:r>
            <a:r>
              <a:rPr kumimoji="1" lang="zh-CN" altLang="en-US" b="1" dirty="0">
                <a:solidFill>
                  <a:prstClr val="black"/>
                </a:solidFill>
                <a:ea typeface="楷体" pitchFamily="49" charset="-122"/>
                <a:cs typeface="Times New Roman" pitchFamily="18" charset="0"/>
              </a:rPr>
              <a:t>。 </a:t>
            </a:r>
            <a:endParaRPr lang="zh-CN" altLang="en-US" b="1" dirty="0">
              <a:solidFill>
                <a:prstClr val="black"/>
              </a:solidFill>
              <a:ea typeface="楷体" pitchFamily="49" charset="-122"/>
              <a:cs typeface="Times New Roman" pitchFamily="18" charset="0"/>
            </a:endParaRPr>
          </a:p>
        </p:txBody>
      </p:sp>
    </p:spTree>
    <p:extLst>
      <p:ext uri="{BB962C8B-B14F-4D97-AF65-F5344CB8AC3E}">
        <p14:creationId xmlns:p14="http://schemas.microsoft.com/office/powerpoint/2010/main" val="2809549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A839ED-8E52-4DFA-88F9-7BDE6F0C79BB}"/>
              </a:ext>
            </a:extLst>
          </p:cNvPr>
          <p:cNvSpPr>
            <a:spLocks noGrp="1"/>
          </p:cNvSpPr>
          <p:nvPr>
            <p:ph type="title"/>
          </p:nvPr>
        </p:nvSpPr>
        <p:spPr/>
        <p:txBody>
          <a:bodyPr/>
          <a:lstStyle/>
          <a:p>
            <a:r>
              <a:rPr lang="en-US" altLang="zh-CN" dirty="0"/>
              <a:t>4.3.1  Brute-Force</a:t>
            </a:r>
            <a:r>
              <a:rPr lang="zh-CN" altLang="en-US" dirty="0"/>
              <a:t>算法</a:t>
            </a:r>
          </a:p>
        </p:txBody>
      </p:sp>
      <p:sp>
        <p:nvSpPr>
          <p:cNvPr id="3" name="内容占位符 2">
            <a:extLst>
              <a:ext uri="{FF2B5EF4-FFF2-40B4-BE49-F238E27FC236}">
                <a16:creationId xmlns:a16="http://schemas.microsoft.com/office/drawing/2014/main" id="{ECF3DC3C-B3CD-4FEB-9055-A13F437F3C19}"/>
              </a:ext>
            </a:extLst>
          </p:cNvPr>
          <p:cNvSpPr>
            <a:spLocks noGrp="1"/>
          </p:cNvSpPr>
          <p:nvPr>
            <p:ph idx="1"/>
          </p:nvPr>
        </p:nvSpPr>
        <p:spPr>
          <a:xfrm>
            <a:off x="304800" y="1371600"/>
            <a:ext cx="11582400" cy="1752600"/>
          </a:xfrm>
        </p:spPr>
        <p:txBody>
          <a:bodyPr/>
          <a:lstStyle/>
          <a:p>
            <a:r>
              <a:rPr lang="zh-CN" altLang="en-US" dirty="0"/>
              <a:t> </a:t>
            </a:r>
            <a:r>
              <a:rPr lang="en-US" altLang="zh-CN" dirty="0">
                <a:solidFill>
                  <a:srgbClr val="00B050"/>
                </a:solidFill>
              </a:rPr>
              <a:t>B</a:t>
            </a:r>
            <a:r>
              <a:rPr lang="en-US" altLang="zh-CN" dirty="0"/>
              <a:t>rute-</a:t>
            </a:r>
            <a:r>
              <a:rPr lang="en-US" altLang="zh-CN" dirty="0">
                <a:solidFill>
                  <a:srgbClr val="00B050"/>
                </a:solidFill>
              </a:rPr>
              <a:t>F</a:t>
            </a:r>
            <a:r>
              <a:rPr lang="en-US" altLang="zh-CN" dirty="0"/>
              <a:t>orce</a:t>
            </a:r>
            <a:r>
              <a:rPr lang="zh-CN" altLang="en-US" dirty="0"/>
              <a:t>简称为</a:t>
            </a:r>
            <a:r>
              <a:rPr lang="en-US" altLang="zh-CN" dirty="0">
                <a:solidFill>
                  <a:srgbClr val="00B050"/>
                </a:solidFill>
              </a:rPr>
              <a:t>BF</a:t>
            </a:r>
            <a:r>
              <a:rPr lang="zh-CN" altLang="en-US" dirty="0"/>
              <a:t>算法，亦称</a:t>
            </a:r>
            <a:r>
              <a:rPr lang="zh-CN" altLang="en-US" dirty="0">
                <a:solidFill>
                  <a:srgbClr val="00B050"/>
                </a:solidFill>
              </a:rPr>
              <a:t>简单</a:t>
            </a:r>
            <a:r>
              <a:rPr lang="zh-CN" altLang="en-US" dirty="0"/>
              <a:t>匹配算法。</a:t>
            </a:r>
            <a:endParaRPr lang="en-US" altLang="zh-CN" dirty="0"/>
          </a:p>
          <a:p>
            <a:r>
              <a:rPr lang="zh-CN" altLang="en-US" dirty="0"/>
              <a:t>采用穷举的思路</a:t>
            </a:r>
            <a:r>
              <a:rPr lang="en-US" altLang="zh-CN" dirty="0"/>
              <a:t>	</a:t>
            </a:r>
            <a:r>
              <a:rPr lang="zh-CN" altLang="en-US" dirty="0"/>
              <a:t>，从</a:t>
            </a:r>
            <a:r>
              <a:rPr lang="en-US" altLang="zh-CN" dirty="0"/>
              <a:t>S</a:t>
            </a:r>
            <a:r>
              <a:rPr lang="zh-CN" altLang="en-US" dirty="0"/>
              <a:t>的每一个字符开始依次与</a:t>
            </a:r>
            <a:r>
              <a:rPr lang="en-US" altLang="zh-CN" dirty="0"/>
              <a:t>T</a:t>
            </a:r>
            <a:r>
              <a:rPr lang="zh-CN" altLang="en-US" dirty="0"/>
              <a:t>的字符进行匹配。</a:t>
            </a:r>
          </a:p>
          <a:p>
            <a:endParaRPr lang="zh-CN" altLang="en-US" dirty="0"/>
          </a:p>
        </p:txBody>
      </p:sp>
      <p:sp>
        <p:nvSpPr>
          <p:cNvPr id="4" name="矩形 3">
            <a:extLst>
              <a:ext uri="{FF2B5EF4-FFF2-40B4-BE49-F238E27FC236}">
                <a16:creationId xmlns:a16="http://schemas.microsoft.com/office/drawing/2014/main" id="{4F6DD5DE-E724-4384-802B-86056942399D}"/>
              </a:ext>
            </a:extLst>
          </p:cNvPr>
          <p:cNvSpPr/>
          <p:nvPr/>
        </p:nvSpPr>
        <p:spPr>
          <a:xfrm>
            <a:off x="2609840" y="3435911"/>
            <a:ext cx="3786214" cy="428628"/>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a    a    a    b    c    d</a:t>
            </a:r>
            <a:endParaRPr lang="zh-CN" altLang="en-US" sz="2400" b="1" i="1" dirty="0">
              <a:solidFill>
                <a:srgbClr val="3333FF"/>
              </a:solidFill>
              <a:latin typeface="Times New Roman" pitchFamily="18" charset="0"/>
              <a:cs typeface="Times New Roman" pitchFamily="18" charset="0"/>
            </a:endParaRPr>
          </a:p>
        </p:txBody>
      </p:sp>
      <p:grpSp>
        <p:nvGrpSpPr>
          <p:cNvPr id="5" name="组合 4">
            <a:extLst>
              <a:ext uri="{FF2B5EF4-FFF2-40B4-BE49-F238E27FC236}">
                <a16:creationId xmlns:a16="http://schemas.microsoft.com/office/drawing/2014/main" id="{650180EF-0A8F-42C5-B248-A4D7E47A70CB}"/>
              </a:ext>
            </a:extLst>
          </p:cNvPr>
          <p:cNvGrpSpPr/>
          <p:nvPr/>
        </p:nvGrpSpPr>
        <p:grpSpPr>
          <a:xfrm>
            <a:off x="2609840" y="4260130"/>
            <a:ext cx="2143140" cy="428628"/>
            <a:chOff x="1857356" y="4000504"/>
            <a:chExt cx="2143140" cy="428628"/>
          </a:xfrm>
        </p:grpSpPr>
        <p:sp>
          <p:nvSpPr>
            <p:cNvPr id="6" name="矩形 5">
              <a:extLst>
                <a:ext uri="{FF2B5EF4-FFF2-40B4-BE49-F238E27FC236}">
                  <a16:creationId xmlns:a16="http://schemas.microsoft.com/office/drawing/2014/main" id="{CF5C5384-3735-469B-929B-43612C739618}"/>
                </a:ext>
              </a:extLst>
            </p:cNvPr>
            <p:cNvSpPr/>
            <p:nvPr/>
          </p:nvSpPr>
          <p:spPr>
            <a:xfrm>
              <a:off x="1857356" y="400050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i="1" dirty="0">
                <a:solidFill>
                  <a:srgbClr val="3333FF"/>
                </a:solidFill>
                <a:latin typeface="Times New Roman" pitchFamily="18" charset="0"/>
                <a:cs typeface="Times New Roman" pitchFamily="18" charset="0"/>
              </a:endParaRPr>
            </a:p>
          </p:txBody>
        </p:sp>
        <p:sp>
          <p:nvSpPr>
            <p:cNvPr id="7" name="TextBox 5">
              <a:extLst>
                <a:ext uri="{FF2B5EF4-FFF2-40B4-BE49-F238E27FC236}">
                  <a16:creationId xmlns:a16="http://schemas.microsoft.com/office/drawing/2014/main" id="{5B6B12A6-D21B-42C7-8C14-F17FF7DFE526}"/>
                </a:ext>
              </a:extLst>
            </p:cNvPr>
            <p:cNvSpPr txBox="1"/>
            <p:nvPr/>
          </p:nvSpPr>
          <p:spPr>
            <a:xfrm>
              <a:off x="3428992" y="4059800"/>
              <a:ext cx="571504"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grpSp>
        <p:nvGrpSpPr>
          <p:cNvPr id="8" name="组合 7">
            <a:extLst>
              <a:ext uri="{FF2B5EF4-FFF2-40B4-BE49-F238E27FC236}">
                <a16:creationId xmlns:a16="http://schemas.microsoft.com/office/drawing/2014/main" id="{EB47CED6-CD4A-460A-ADE8-99A35B0D11EA}"/>
              </a:ext>
            </a:extLst>
          </p:cNvPr>
          <p:cNvGrpSpPr/>
          <p:nvPr/>
        </p:nvGrpSpPr>
        <p:grpSpPr>
          <a:xfrm>
            <a:off x="3967162" y="4260130"/>
            <a:ext cx="2214578" cy="428628"/>
            <a:chOff x="3857620" y="4714884"/>
            <a:chExt cx="2214578" cy="428628"/>
          </a:xfrm>
        </p:grpSpPr>
        <p:sp>
          <p:nvSpPr>
            <p:cNvPr id="9" name="矩形 8">
              <a:extLst>
                <a:ext uri="{FF2B5EF4-FFF2-40B4-BE49-F238E27FC236}">
                  <a16:creationId xmlns:a16="http://schemas.microsoft.com/office/drawing/2014/main" id="{55E6D4CB-F606-446A-BC2B-678CFC07F632}"/>
                </a:ext>
              </a:extLst>
            </p:cNvPr>
            <p:cNvSpPr/>
            <p:nvPr/>
          </p:nvSpPr>
          <p:spPr>
            <a:xfrm>
              <a:off x="3857620" y="471488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dirty="0">
                <a:solidFill>
                  <a:prstClr val="black"/>
                </a:solidFill>
              </a:endParaRPr>
            </a:p>
          </p:txBody>
        </p:sp>
        <p:sp>
          <p:nvSpPr>
            <p:cNvPr id="10" name="TextBox 19">
              <a:extLst>
                <a:ext uri="{FF2B5EF4-FFF2-40B4-BE49-F238E27FC236}">
                  <a16:creationId xmlns:a16="http://schemas.microsoft.com/office/drawing/2014/main" id="{A6682E27-F259-40E6-97B8-CF30B915D5CD}"/>
                </a:ext>
              </a:extLst>
            </p:cNvPr>
            <p:cNvSpPr txBox="1"/>
            <p:nvPr/>
          </p:nvSpPr>
          <p:spPr>
            <a:xfrm>
              <a:off x="5429256" y="4752984"/>
              <a:ext cx="642942"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sp>
        <p:nvSpPr>
          <p:cNvPr id="11" name="TextBox 20">
            <a:extLst>
              <a:ext uri="{FF2B5EF4-FFF2-40B4-BE49-F238E27FC236}">
                <a16:creationId xmlns:a16="http://schemas.microsoft.com/office/drawing/2014/main" id="{24BE9F0B-FC5C-4BA8-BC13-60D89783E478}"/>
              </a:ext>
            </a:extLst>
          </p:cNvPr>
          <p:cNvSpPr txBox="1"/>
          <p:nvPr/>
        </p:nvSpPr>
        <p:spPr>
          <a:xfrm>
            <a:off x="4038600" y="5078985"/>
            <a:ext cx="2214578" cy="461665"/>
          </a:xfrm>
          <a:prstGeom prst="rect">
            <a:avLst/>
          </a:prstGeom>
          <a:noFill/>
        </p:spPr>
        <p:txBody>
          <a:bodyPr wrap="square" rtlCol="0">
            <a:spAutoFit/>
          </a:bodyPr>
          <a:lstStyle/>
          <a:p>
            <a:pPr algn="ctr"/>
            <a:r>
              <a:rPr kumimoji="1" lang="zh-CN" altLang="en-US" sz="2400" b="1" dirty="0">
                <a:solidFill>
                  <a:srgbClr val="FF00FF"/>
                </a:solidFill>
                <a:latin typeface="Times New Roman" pitchFamily="18" charset="0"/>
                <a:ea typeface="楷体" pitchFamily="49" charset="-122"/>
                <a:cs typeface="Times New Roman" pitchFamily="18" charset="0"/>
              </a:rPr>
              <a:t>匹配成功</a:t>
            </a:r>
            <a:endParaRPr lang="zh-CN" altLang="en-US" sz="2400" b="1" dirty="0">
              <a:solidFill>
                <a:srgbClr val="FF00FF"/>
              </a:solidFill>
              <a:latin typeface="Times New Roman" pitchFamily="18" charset="0"/>
              <a:ea typeface="楷体_GB2312" pitchFamily="49" charset="-122"/>
            </a:endParaRPr>
          </a:p>
        </p:txBody>
      </p:sp>
      <p:sp>
        <p:nvSpPr>
          <p:cNvPr id="12" name="TextBox 21">
            <a:extLst>
              <a:ext uri="{FF2B5EF4-FFF2-40B4-BE49-F238E27FC236}">
                <a16:creationId xmlns:a16="http://schemas.microsoft.com/office/drawing/2014/main" id="{8FEDBDFF-1F68-4F7A-8B8A-CD768C1D208E}"/>
              </a:ext>
            </a:extLst>
          </p:cNvPr>
          <p:cNvSpPr txBox="1"/>
          <p:nvPr/>
        </p:nvSpPr>
        <p:spPr>
          <a:xfrm>
            <a:off x="1824022" y="3402874"/>
            <a:ext cx="571504" cy="461665"/>
          </a:xfrm>
          <a:prstGeom prst="rect">
            <a:avLst/>
          </a:prstGeom>
          <a:noFill/>
        </p:spPr>
        <p:txBody>
          <a:bodyPr wrap="square" rtlCol="0">
            <a:spAutoFit/>
          </a:bodyPr>
          <a:lstStyle/>
          <a:p>
            <a:pPr algn="ctr"/>
            <a:r>
              <a:rPr lang="en-US" altLang="zh-CN" sz="2400" b="1" dirty="0">
                <a:solidFill>
                  <a:srgbClr val="3333FF"/>
                </a:solidFill>
                <a:latin typeface="Times New Roman" pitchFamily="18" charset="0"/>
                <a:ea typeface="楷体_GB2312" pitchFamily="49" charset="-122"/>
              </a:rPr>
              <a:t>S:</a:t>
            </a:r>
            <a:endParaRPr lang="zh-CN" altLang="en-US" sz="2400" b="1" dirty="0">
              <a:solidFill>
                <a:srgbClr val="3333FF"/>
              </a:solidFill>
              <a:latin typeface="Times New Roman" pitchFamily="18" charset="0"/>
              <a:ea typeface="楷体_GB2312" pitchFamily="49" charset="-122"/>
            </a:endParaRPr>
          </a:p>
        </p:txBody>
      </p:sp>
      <p:sp>
        <p:nvSpPr>
          <p:cNvPr id="13" name="TextBox 22">
            <a:extLst>
              <a:ext uri="{FF2B5EF4-FFF2-40B4-BE49-F238E27FC236}">
                <a16:creationId xmlns:a16="http://schemas.microsoft.com/office/drawing/2014/main" id="{22D6F46F-5551-45F2-A21E-B08ECB77F89A}"/>
              </a:ext>
            </a:extLst>
          </p:cNvPr>
          <p:cNvSpPr txBox="1"/>
          <p:nvPr/>
        </p:nvSpPr>
        <p:spPr>
          <a:xfrm>
            <a:off x="1824022" y="4260130"/>
            <a:ext cx="571504" cy="461665"/>
          </a:xfrm>
          <a:prstGeom prst="rect">
            <a:avLst/>
          </a:prstGeom>
          <a:noFill/>
        </p:spPr>
        <p:txBody>
          <a:bodyPr wrap="square" rtlCol="0">
            <a:spAutoFit/>
          </a:bodyPr>
          <a:lstStyle/>
          <a:p>
            <a:pPr algn="ctr"/>
            <a:r>
              <a:rPr lang="en-US" altLang="zh-CN" sz="2400" b="1" dirty="0">
                <a:solidFill>
                  <a:srgbClr val="3333FF"/>
                </a:solidFill>
                <a:latin typeface="Times New Roman" pitchFamily="18" charset="0"/>
                <a:ea typeface="楷体_GB2312" pitchFamily="49" charset="-122"/>
              </a:rPr>
              <a:t>T:</a:t>
            </a:r>
            <a:endParaRPr lang="zh-CN" altLang="en-US" sz="2400" b="1" dirty="0">
              <a:solidFill>
                <a:srgbClr val="3333FF"/>
              </a:solidFill>
              <a:latin typeface="Times New Roman" pitchFamily="18" charset="0"/>
              <a:ea typeface="楷体_GB2312" pitchFamily="49" charset="-122"/>
            </a:endParaRPr>
          </a:p>
        </p:txBody>
      </p:sp>
      <p:grpSp>
        <p:nvGrpSpPr>
          <p:cNvPr id="14" name="组合 13">
            <a:extLst>
              <a:ext uri="{FF2B5EF4-FFF2-40B4-BE49-F238E27FC236}">
                <a16:creationId xmlns:a16="http://schemas.microsoft.com/office/drawing/2014/main" id="{A3C996CB-FF4F-445F-A8CF-3EECF0B6250B}"/>
              </a:ext>
            </a:extLst>
          </p:cNvPr>
          <p:cNvGrpSpPr/>
          <p:nvPr/>
        </p:nvGrpSpPr>
        <p:grpSpPr>
          <a:xfrm>
            <a:off x="3038468" y="4260130"/>
            <a:ext cx="2143140" cy="428628"/>
            <a:chOff x="1857356" y="4000504"/>
            <a:chExt cx="2143140" cy="428628"/>
          </a:xfrm>
        </p:grpSpPr>
        <p:sp>
          <p:nvSpPr>
            <p:cNvPr id="15" name="矩形 14">
              <a:extLst>
                <a:ext uri="{FF2B5EF4-FFF2-40B4-BE49-F238E27FC236}">
                  <a16:creationId xmlns:a16="http://schemas.microsoft.com/office/drawing/2014/main" id="{88643866-ECA2-42DF-9028-7EDA0E4F9B7C}"/>
                </a:ext>
              </a:extLst>
            </p:cNvPr>
            <p:cNvSpPr/>
            <p:nvPr/>
          </p:nvSpPr>
          <p:spPr>
            <a:xfrm>
              <a:off x="1857356" y="400050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i="1" dirty="0">
                <a:solidFill>
                  <a:srgbClr val="3333FF"/>
                </a:solidFill>
                <a:latin typeface="Times New Roman" pitchFamily="18" charset="0"/>
                <a:cs typeface="Times New Roman" pitchFamily="18" charset="0"/>
              </a:endParaRPr>
            </a:p>
          </p:txBody>
        </p:sp>
        <p:sp>
          <p:nvSpPr>
            <p:cNvPr id="16" name="TextBox 27">
              <a:extLst>
                <a:ext uri="{FF2B5EF4-FFF2-40B4-BE49-F238E27FC236}">
                  <a16:creationId xmlns:a16="http://schemas.microsoft.com/office/drawing/2014/main" id="{7D0A8E03-1F65-4163-BCB7-CD4B1AADF691}"/>
                </a:ext>
              </a:extLst>
            </p:cNvPr>
            <p:cNvSpPr txBox="1"/>
            <p:nvPr/>
          </p:nvSpPr>
          <p:spPr>
            <a:xfrm>
              <a:off x="3428992" y="4059800"/>
              <a:ext cx="571504"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grpSp>
        <p:nvGrpSpPr>
          <p:cNvPr id="17" name="组合 16">
            <a:extLst>
              <a:ext uri="{FF2B5EF4-FFF2-40B4-BE49-F238E27FC236}">
                <a16:creationId xmlns:a16="http://schemas.microsoft.com/office/drawing/2014/main" id="{2E627B01-4290-4813-8806-FAFAAB7D4787}"/>
              </a:ext>
            </a:extLst>
          </p:cNvPr>
          <p:cNvGrpSpPr/>
          <p:nvPr/>
        </p:nvGrpSpPr>
        <p:grpSpPr>
          <a:xfrm>
            <a:off x="3513134" y="4260130"/>
            <a:ext cx="2143140" cy="428628"/>
            <a:chOff x="1857356" y="4000504"/>
            <a:chExt cx="2143140" cy="428628"/>
          </a:xfrm>
        </p:grpSpPr>
        <p:sp>
          <p:nvSpPr>
            <p:cNvPr id="18" name="矩形 17">
              <a:extLst>
                <a:ext uri="{FF2B5EF4-FFF2-40B4-BE49-F238E27FC236}">
                  <a16:creationId xmlns:a16="http://schemas.microsoft.com/office/drawing/2014/main" id="{B4555338-8A78-44D0-BF46-42CEA3C33B0D}"/>
                </a:ext>
              </a:extLst>
            </p:cNvPr>
            <p:cNvSpPr/>
            <p:nvPr/>
          </p:nvSpPr>
          <p:spPr>
            <a:xfrm>
              <a:off x="1857356" y="4000504"/>
              <a:ext cx="1500198" cy="428628"/>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r>
                <a:rPr lang="en-US" altLang="zh-CN" sz="2400" b="1" i="1" dirty="0">
                  <a:solidFill>
                    <a:srgbClr val="3333FF"/>
                  </a:solidFill>
                  <a:latin typeface="Times New Roman" pitchFamily="18" charset="0"/>
                  <a:cs typeface="Times New Roman" pitchFamily="18" charset="0"/>
                </a:rPr>
                <a:t>   a    b    c</a:t>
              </a:r>
              <a:endParaRPr lang="zh-CN" altLang="en-US" sz="2400" b="1" i="1" dirty="0">
                <a:solidFill>
                  <a:srgbClr val="3333FF"/>
                </a:solidFill>
                <a:latin typeface="Times New Roman" pitchFamily="18" charset="0"/>
                <a:cs typeface="Times New Roman" pitchFamily="18" charset="0"/>
              </a:endParaRPr>
            </a:p>
          </p:txBody>
        </p:sp>
        <p:sp>
          <p:nvSpPr>
            <p:cNvPr id="19" name="TextBox 30">
              <a:extLst>
                <a:ext uri="{FF2B5EF4-FFF2-40B4-BE49-F238E27FC236}">
                  <a16:creationId xmlns:a16="http://schemas.microsoft.com/office/drawing/2014/main" id="{68479258-1C3C-4C89-A911-5D135A504E23}"/>
                </a:ext>
              </a:extLst>
            </p:cNvPr>
            <p:cNvSpPr txBox="1"/>
            <p:nvPr/>
          </p:nvSpPr>
          <p:spPr>
            <a:xfrm>
              <a:off x="3428992" y="4059800"/>
              <a:ext cx="571504" cy="369332"/>
            </a:xfrm>
            <a:prstGeom prst="rect">
              <a:avLst/>
            </a:prstGeom>
            <a:noFill/>
          </p:spPr>
          <p:txBody>
            <a:bodyPr wrap="square" lIns="0" tIns="0" rIns="0" bIns="0" rtlCol="0">
              <a:spAutoFit/>
            </a:bodyPr>
            <a:lstStyle/>
            <a:p>
              <a:pPr algn="ctr"/>
              <a:r>
                <a:rPr lang="zh-CN" altLang="en-US" sz="2400" b="1" dirty="0">
                  <a:solidFill>
                    <a:srgbClr val="FF0000"/>
                  </a:solidFill>
                  <a:latin typeface="Times New Roman" pitchFamily="18" charset="0"/>
                  <a:ea typeface="楷体_GB2312" pitchFamily="49" charset="-122"/>
                  <a:sym typeface="Wingdings"/>
                </a:rPr>
                <a:t></a:t>
              </a:r>
              <a:endParaRPr lang="zh-CN" altLang="en-US" sz="2400" b="1" dirty="0">
                <a:solidFill>
                  <a:srgbClr val="FF0000"/>
                </a:solidFill>
                <a:latin typeface="Times New Roman" pitchFamily="18" charset="0"/>
                <a:ea typeface="楷体_GB2312" pitchFamily="49" charset="-122"/>
              </a:endParaRPr>
            </a:p>
          </p:txBody>
        </p:sp>
      </p:grpSp>
    </p:spTree>
    <p:extLst>
      <p:ext uri="{BB962C8B-B14F-4D97-AF65-F5344CB8AC3E}">
        <p14:creationId xmlns:p14="http://schemas.microsoft.com/office/powerpoint/2010/main" val="187645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strips(downRigh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par>
                          <p:cTn id="13" fill="hold">
                            <p:stCondLst>
                              <p:cond delay="500"/>
                            </p:stCondLst>
                            <p:childTnLst>
                              <p:par>
                                <p:cTn id="14" presetID="18" presetClass="entr" presetSubtype="6"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strips(downRight)">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xit" presetSubtype="4" fill="hold" nodeType="clickEffect">
                                  <p:stCondLst>
                                    <p:cond delay="0"/>
                                  </p:stCondLst>
                                  <p:childTnLst>
                                    <p:animEffect transition="out" filter="wipe(down)">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par>
                          <p:cTn id="22" fill="hold">
                            <p:stCondLst>
                              <p:cond delay="500"/>
                            </p:stCondLst>
                            <p:childTnLst>
                              <p:par>
                                <p:cTn id="23" presetID="18" presetClass="entr" presetSubtype="6"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strips(downRight)">
                                      <p:cBhvr>
                                        <p:cTn id="25" dur="500"/>
                                        <p:tgtEl>
                                          <p:spTgt spid="1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xit" presetSubtype="4" fill="hold" nodeType="clickEffect">
                                  <p:stCondLst>
                                    <p:cond delay="0"/>
                                  </p:stCondLst>
                                  <p:childTnLst>
                                    <p:animEffect transition="out" filter="wipe(down)">
                                      <p:cBhvr>
                                        <p:cTn id="29" dur="500"/>
                                        <p:tgtEl>
                                          <p:spTgt spid="17"/>
                                        </p:tgtEl>
                                      </p:cBhvr>
                                    </p:animEffect>
                                    <p:set>
                                      <p:cBhvr>
                                        <p:cTn id="30" dur="1" fill="hold">
                                          <p:stCondLst>
                                            <p:cond delay="499"/>
                                          </p:stCondLst>
                                        </p:cTn>
                                        <p:tgtEl>
                                          <p:spTgt spid="17"/>
                                        </p:tgtEl>
                                        <p:attrNameLst>
                                          <p:attrName>style.visibility</p:attrName>
                                        </p:attrNameLst>
                                      </p:cBhvr>
                                      <p:to>
                                        <p:strVal val="hidden"/>
                                      </p:to>
                                    </p:set>
                                  </p:childTnLst>
                                </p:cTn>
                              </p:par>
                            </p:childTnLst>
                          </p:cTn>
                        </p:par>
                        <p:par>
                          <p:cTn id="31" fill="hold">
                            <p:stCondLst>
                              <p:cond delay="500"/>
                            </p:stCondLst>
                            <p:childTnLst>
                              <p:par>
                                <p:cTn id="32" presetID="18" presetClass="entr" presetSubtype="6" fill="hold" nodeType="afterEffect">
                                  <p:stCondLst>
                                    <p:cond delay="0"/>
                                  </p:stCondLst>
                                  <p:childTnLst>
                                    <p:set>
                                      <p:cBhvr>
                                        <p:cTn id="33" dur="1" fill="hold">
                                          <p:stCondLst>
                                            <p:cond delay="0"/>
                                          </p:stCondLst>
                                        </p:cTn>
                                        <p:tgtEl>
                                          <p:spTgt spid="8"/>
                                        </p:tgtEl>
                                        <p:attrNameLst>
                                          <p:attrName>style.visibility</p:attrName>
                                        </p:attrNameLst>
                                      </p:cBhvr>
                                      <p:to>
                                        <p:strVal val="visible"/>
                                      </p:to>
                                    </p:set>
                                    <p:animEffect transition="in" filter="strips(downRight)">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05344-F947-428B-8D7D-879C929A24A5}"/>
              </a:ext>
            </a:extLst>
          </p:cNvPr>
          <p:cNvSpPr>
            <a:spLocks noGrp="1"/>
          </p:cNvSpPr>
          <p:nvPr>
            <p:ph type="title"/>
          </p:nvPr>
        </p:nvSpPr>
        <p:spPr/>
        <p:txBody>
          <a:bodyPr/>
          <a:lstStyle/>
          <a:p>
            <a:r>
              <a:rPr lang="en-US" altLang="zh-CN" dirty="0"/>
              <a:t>4.1 </a:t>
            </a:r>
            <a:r>
              <a:rPr lang="zh-CN" altLang="en-US" dirty="0"/>
              <a:t>串的基本概念</a:t>
            </a:r>
          </a:p>
        </p:txBody>
      </p:sp>
      <p:sp>
        <p:nvSpPr>
          <p:cNvPr id="3" name="内容占位符 2">
            <a:extLst>
              <a:ext uri="{FF2B5EF4-FFF2-40B4-BE49-F238E27FC236}">
                <a16:creationId xmlns:a16="http://schemas.microsoft.com/office/drawing/2014/main" id="{803DE5DB-1B8D-4922-885C-8C767A5F0B72}"/>
              </a:ext>
            </a:extLst>
          </p:cNvPr>
          <p:cNvSpPr>
            <a:spLocks noGrp="1"/>
          </p:cNvSpPr>
          <p:nvPr>
            <p:ph idx="1"/>
          </p:nvPr>
        </p:nvSpPr>
        <p:spPr>
          <a:xfrm>
            <a:off x="304800" y="1371600"/>
            <a:ext cx="11582400" cy="1524000"/>
          </a:xfrm>
        </p:spPr>
        <p:txBody>
          <a:bodyPr/>
          <a:lstStyle/>
          <a:p>
            <a:r>
              <a:rPr lang="zh-CN" altLang="en-US" dirty="0"/>
              <a:t>串（或字符串</a:t>
            </a:r>
            <a:r>
              <a:rPr lang="en-US" altLang="zh-CN" dirty="0"/>
              <a:t>String</a:t>
            </a:r>
            <a:r>
              <a:rPr lang="zh-CN" altLang="en-US" dirty="0"/>
              <a:t>）是由</a:t>
            </a:r>
            <a:r>
              <a:rPr lang="zh-CN" altLang="en-US" dirty="0">
                <a:solidFill>
                  <a:srgbClr val="FF0000"/>
                </a:solidFill>
              </a:rPr>
              <a:t>零</a:t>
            </a:r>
            <a:r>
              <a:rPr lang="zh-CN" altLang="en-US" dirty="0"/>
              <a:t>个或</a:t>
            </a:r>
            <a:r>
              <a:rPr lang="zh-CN" altLang="en-US" dirty="0">
                <a:solidFill>
                  <a:srgbClr val="FF0000"/>
                </a:solidFill>
              </a:rPr>
              <a:t>多</a:t>
            </a:r>
            <a:r>
              <a:rPr lang="zh-CN" altLang="en-US" dirty="0"/>
              <a:t>个</a:t>
            </a:r>
            <a:r>
              <a:rPr lang="zh-CN" altLang="en-US" dirty="0">
                <a:solidFill>
                  <a:srgbClr val="FF0000"/>
                </a:solidFill>
              </a:rPr>
              <a:t>字符</a:t>
            </a:r>
            <a:r>
              <a:rPr lang="zh-CN" altLang="en-US" dirty="0"/>
              <a:t>组成的有限序列。</a:t>
            </a:r>
            <a:endParaRPr lang="en-US" altLang="zh-CN" dirty="0"/>
          </a:p>
          <a:p>
            <a:r>
              <a:rPr lang="zh-CN" altLang="en-US" dirty="0"/>
              <a:t>串的逻辑表示， </a:t>
            </a:r>
            <a:r>
              <a:rPr lang="en-US" altLang="zh-CN" dirty="0"/>
              <a:t>a</a:t>
            </a:r>
            <a:r>
              <a:rPr lang="en-US" altLang="zh-CN" baseline="-25000" dirty="0"/>
              <a:t>i</a:t>
            </a:r>
            <a:r>
              <a:rPr lang="zh-CN" altLang="en-US" dirty="0"/>
              <a:t>（</a:t>
            </a:r>
            <a:r>
              <a:rPr lang="en-US" altLang="zh-CN" dirty="0"/>
              <a:t>1≤i≤n</a:t>
            </a:r>
            <a:r>
              <a:rPr lang="zh-CN" altLang="en-US" dirty="0"/>
              <a:t>）代表一个字符：　</a:t>
            </a:r>
          </a:p>
        </p:txBody>
      </p:sp>
      <p:sp>
        <p:nvSpPr>
          <p:cNvPr id="4" name="TextBox 10">
            <a:extLst>
              <a:ext uri="{FF2B5EF4-FFF2-40B4-BE49-F238E27FC236}">
                <a16:creationId xmlns:a16="http://schemas.microsoft.com/office/drawing/2014/main" id="{F0F752AE-51C3-4554-A5F6-513876A84A0C}"/>
              </a:ext>
            </a:extLst>
          </p:cNvPr>
          <p:cNvSpPr txBox="1"/>
          <p:nvPr/>
        </p:nvSpPr>
        <p:spPr>
          <a:xfrm>
            <a:off x="2057400" y="4343400"/>
            <a:ext cx="3281378" cy="523220"/>
          </a:xfrm>
          <a:prstGeom prst="rect">
            <a:avLst/>
          </a:prstGeom>
          <a:solidFill>
            <a:srgbClr val="FFFFCC"/>
          </a:solidFill>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kumimoji="1" lang="zh-CN" altLang="en-US" sz="2800" b="1" dirty="0">
                <a:solidFill>
                  <a:srgbClr val="C00000"/>
                </a:solidFill>
                <a:latin typeface="微软雅黑" panose="020B0503020204020204" pitchFamily="34" charset="-122"/>
                <a:ea typeface="微软雅黑" panose="020B0503020204020204" pitchFamily="34" charset="-122"/>
                <a:cs typeface="Times New Roman" pitchFamily="18" charset="0"/>
              </a:rPr>
              <a:t>串  </a:t>
            </a:r>
            <a:r>
              <a:rPr kumimoji="1" lang="zh-CN" altLang="en-US" sz="2800" b="1" dirty="0">
                <a:solidFill>
                  <a:srgbClr val="C00000"/>
                </a:solidFill>
                <a:latin typeface="微软雅黑" panose="020B0503020204020204" pitchFamily="34" charset="-122"/>
                <a:ea typeface="微软雅黑" panose="020B0503020204020204" pitchFamily="34" charset="-122"/>
                <a:cs typeface="Times New Roman" pitchFamily="18" charset="0"/>
                <a:sym typeface="Symbol"/>
              </a:rPr>
              <a:t>  线性表</a:t>
            </a:r>
            <a:endParaRPr lang="zh-CN" altLang="en-US" sz="2800" b="1" dirty="0">
              <a:solidFill>
                <a:srgbClr val="C00000"/>
              </a:solidFill>
              <a:latin typeface="微软雅黑" panose="020B0503020204020204" pitchFamily="34" charset="-122"/>
              <a:ea typeface="微软雅黑" panose="020B0503020204020204" pitchFamily="34" charset="-122"/>
            </a:endParaRPr>
          </a:p>
        </p:txBody>
      </p:sp>
      <p:sp>
        <p:nvSpPr>
          <p:cNvPr id="6" name="TextBox 12">
            <a:extLst>
              <a:ext uri="{FF2B5EF4-FFF2-40B4-BE49-F238E27FC236}">
                <a16:creationId xmlns:a16="http://schemas.microsoft.com/office/drawing/2014/main" id="{AB27AB16-BBAD-4B2E-8BB6-EF88C4CFB1D2}"/>
              </a:ext>
            </a:extLst>
          </p:cNvPr>
          <p:cNvSpPr txBox="1"/>
          <p:nvPr/>
        </p:nvSpPr>
        <p:spPr>
          <a:xfrm>
            <a:off x="2362200" y="3048000"/>
            <a:ext cx="2071702" cy="523220"/>
          </a:xfrm>
          <a:prstGeom prst="rect">
            <a:avLst/>
          </a:prstGeom>
          <a:noFill/>
        </p:spPr>
        <p:txBody>
          <a:bodyPr wrap="square" rtlCol="0">
            <a:spAutoFit/>
          </a:bodyPr>
          <a:lstStyle/>
          <a:p>
            <a:r>
              <a:rPr kumimoji="1" lang="zh-CN" altLang="en-US" sz="2800" b="1" dirty="0">
                <a:solidFill>
                  <a:srgbClr val="3333FF"/>
                </a:solidFill>
                <a:latin typeface="+mn-ea"/>
                <a:cs typeface="Times New Roman" pitchFamily="18" charset="0"/>
              </a:rPr>
              <a:t>“</a:t>
            </a:r>
            <a:r>
              <a:rPr kumimoji="1" lang="en-US" altLang="zh-CN" sz="2800" b="1" i="1" dirty="0">
                <a:solidFill>
                  <a:srgbClr val="FF00FF"/>
                </a:solidFill>
                <a:latin typeface="+mn-ea"/>
                <a:cs typeface="Times New Roman" pitchFamily="18" charset="0"/>
              </a:rPr>
              <a:t>a</a:t>
            </a:r>
            <a:r>
              <a:rPr kumimoji="1" lang="en-US" altLang="zh-CN" sz="2800" b="1" baseline="-30000" dirty="0">
                <a:solidFill>
                  <a:srgbClr val="FF00FF"/>
                </a:solidFill>
                <a:latin typeface="+mn-ea"/>
                <a:cs typeface="Times New Roman" pitchFamily="18" charset="0"/>
              </a:rPr>
              <a:t>1 </a:t>
            </a:r>
            <a:r>
              <a:rPr kumimoji="1" lang="en-US" altLang="zh-CN" sz="2800" b="1" i="1" dirty="0">
                <a:solidFill>
                  <a:srgbClr val="FF00FF"/>
                </a:solidFill>
                <a:latin typeface="+mn-ea"/>
                <a:cs typeface="Times New Roman" pitchFamily="18" charset="0"/>
              </a:rPr>
              <a:t>a</a:t>
            </a:r>
            <a:r>
              <a:rPr kumimoji="1" lang="en-US" altLang="zh-CN" sz="2800" b="1" baseline="-30000" dirty="0">
                <a:solidFill>
                  <a:srgbClr val="FF00FF"/>
                </a:solidFill>
                <a:latin typeface="+mn-ea"/>
                <a:cs typeface="Times New Roman" pitchFamily="18" charset="0"/>
              </a:rPr>
              <a:t>2 </a:t>
            </a:r>
            <a:r>
              <a:rPr kumimoji="1" lang="en-US" altLang="zh-CN" sz="2800" b="1" dirty="0">
                <a:solidFill>
                  <a:srgbClr val="FF00FF"/>
                </a:solidFill>
                <a:latin typeface="+mn-ea"/>
                <a:cs typeface="Times New Roman" pitchFamily="18" charset="0"/>
              </a:rPr>
              <a:t>… </a:t>
            </a:r>
            <a:r>
              <a:rPr kumimoji="1" lang="en-US" altLang="zh-CN" sz="2800" b="1" i="1" dirty="0">
                <a:solidFill>
                  <a:srgbClr val="FF00FF"/>
                </a:solidFill>
                <a:latin typeface="+mn-ea"/>
                <a:cs typeface="Times New Roman" pitchFamily="18" charset="0"/>
              </a:rPr>
              <a:t>a</a:t>
            </a:r>
            <a:r>
              <a:rPr kumimoji="1" lang="en-US" altLang="zh-CN" sz="2800" b="1" i="1" baseline="-30000" dirty="0">
                <a:solidFill>
                  <a:srgbClr val="FF00FF"/>
                </a:solidFill>
                <a:latin typeface="+mn-ea"/>
                <a:cs typeface="Times New Roman" pitchFamily="18" charset="0"/>
              </a:rPr>
              <a:t>n</a:t>
            </a:r>
            <a:r>
              <a:rPr kumimoji="1" lang="zh-CN" altLang="en-US" sz="2800" b="1" dirty="0">
                <a:solidFill>
                  <a:srgbClr val="3333FF"/>
                </a:solidFill>
                <a:latin typeface="+mn-ea"/>
                <a:cs typeface="Times New Roman" pitchFamily="18" charset="0"/>
              </a:rPr>
              <a:t>”</a:t>
            </a:r>
            <a:endParaRPr lang="zh-CN" altLang="en-US" sz="2800" b="1" dirty="0">
              <a:solidFill>
                <a:srgbClr val="3333FF"/>
              </a:solidFill>
              <a:latin typeface="+mn-ea"/>
            </a:endParaRPr>
          </a:p>
        </p:txBody>
      </p:sp>
    </p:spTree>
    <p:extLst>
      <p:ext uri="{BB962C8B-B14F-4D97-AF65-F5344CB8AC3E}">
        <p14:creationId xmlns:p14="http://schemas.microsoft.com/office/powerpoint/2010/main" val="3015389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Box 2">
            <a:extLst>
              <a:ext uri="{FF2B5EF4-FFF2-40B4-BE49-F238E27FC236}">
                <a16:creationId xmlns:a16="http://schemas.microsoft.com/office/drawing/2014/main" id="{4661EFBC-DC23-4CBE-BACB-E4A794D0017D}"/>
              </a:ext>
            </a:extLst>
          </p:cNvPr>
          <p:cNvSpPr txBox="1">
            <a:spLocks noChangeArrowheads="1"/>
          </p:cNvSpPr>
          <p:nvPr/>
        </p:nvSpPr>
        <p:spPr bwMode="auto">
          <a:xfrm>
            <a:off x="914400" y="492832"/>
            <a:ext cx="10896600" cy="1130246"/>
          </a:xfrm>
          <a:prstGeom prst="rect">
            <a:avLst/>
          </a:prstGeom>
          <a:noFill/>
          <a:ln w="9525">
            <a:noFill/>
            <a:miter lim="800000"/>
            <a:headEnd/>
            <a:tailEnd/>
          </a:ln>
          <a:effectLst/>
        </p:spPr>
        <p:txBody>
          <a:bodyPr wrap="square">
            <a:spAutoFit/>
          </a:bodyPr>
          <a:lstStyle/>
          <a:p>
            <a:pPr eaLnBrk="1" hangingPunct="1">
              <a:lnSpc>
                <a:spcPct val="150000"/>
              </a:lnSpc>
              <a:spcBef>
                <a:spcPts val="0"/>
              </a:spcBef>
            </a:pPr>
            <a:r>
              <a:rPr kumimoji="1" lang="zh-CN" altLang="en-US" b="1" dirty="0">
                <a:solidFill>
                  <a:srgbClr val="000066"/>
                </a:solidFill>
                <a:ea typeface="楷体" pitchFamily="49" charset="-122"/>
                <a:cs typeface="Times New Roman" pitchFamily="18" charset="0"/>
              </a:rPr>
              <a:t>例如：目标串</a:t>
            </a:r>
            <a:r>
              <a:rPr kumimoji="1" lang="en-US" altLang="zh-CN" b="1" dirty="0">
                <a:solidFill>
                  <a:srgbClr val="000066"/>
                </a:solidFill>
                <a:ea typeface="楷体" pitchFamily="49" charset="-122"/>
                <a:cs typeface="Times New Roman" pitchFamily="18" charset="0"/>
              </a:rPr>
              <a:t>S=“</a:t>
            </a:r>
            <a:r>
              <a:rPr kumimoji="1" lang="en-US" altLang="zh-CN" b="1" i="1" dirty="0" err="1">
                <a:solidFill>
                  <a:srgbClr val="000066"/>
                </a:solidFill>
                <a:ea typeface="楷体" pitchFamily="49" charset="-122"/>
                <a:cs typeface="Times New Roman" pitchFamily="18" charset="0"/>
              </a:rPr>
              <a:t>aaaaab</a:t>
            </a:r>
            <a:r>
              <a:rPr kumimoji="1" lang="en-US" altLang="zh-CN" b="1" dirty="0">
                <a:solidFill>
                  <a:srgbClr val="000066"/>
                </a:solidFill>
                <a:ea typeface="楷体" pitchFamily="49" charset="-122"/>
                <a:cs typeface="Times New Roman" pitchFamily="18" charset="0"/>
              </a:rPr>
              <a:t>”</a:t>
            </a:r>
            <a:r>
              <a:rPr kumimoji="1" lang="zh-CN" altLang="en-US" b="1" dirty="0">
                <a:solidFill>
                  <a:srgbClr val="000066"/>
                </a:solidFill>
                <a:ea typeface="楷体" pitchFamily="49" charset="-122"/>
                <a:cs typeface="Times New Roman" pitchFamily="18" charset="0"/>
              </a:rPr>
              <a:t>，模式串</a:t>
            </a:r>
            <a:r>
              <a:rPr kumimoji="1" lang="en-US" altLang="zh-CN" b="1" dirty="0">
                <a:solidFill>
                  <a:srgbClr val="000066"/>
                </a:solidFill>
                <a:ea typeface="楷体" pitchFamily="49" charset="-122"/>
                <a:cs typeface="Times New Roman" pitchFamily="18" charset="0"/>
              </a:rPr>
              <a:t>T=“</a:t>
            </a:r>
            <a:r>
              <a:rPr kumimoji="1" lang="en-US" altLang="zh-CN" b="1" i="1" dirty="0" err="1">
                <a:solidFill>
                  <a:srgbClr val="000066"/>
                </a:solidFill>
                <a:ea typeface="楷体" pitchFamily="49" charset="-122"/>
                <a:cs typeface="Times New Roman" pitchFamily="18" charset="0"/>
              </a:rPr>
              <a:t>aaab</a:t>
            </a:r>
            <a:r>
              <a:rPr kumimoji="1" lang="en-US" altLang="zh-CN" b="1" dirty="0">
                <a:solidFill>
                  <a:srgbClr val="000066"/>
                </a:solidFill>
                <a:ea typeface="楷体" pitchFamily="49" charset="-122"/>
                <a:cs typeface="Times New Roman" pitchFamily="18" charset="0"/>
              </a:rPr>
              <a:t>”</a:t>
            </a:r>
            <a:r>
              <a:rPr kumimoji="1" lang="zh-CN" altLang="en-US" b="1" dirty="0">
                <a:solidFill>
                  <a:srgbClr val="000066"/>
                </a:solidFill>
                <a:ea typeface="楷体" pitchFamily="49" charset="-122"/>
                <a:cs typeface="Times New Roman" pitchFamily="18" charset="0"/>
              </a:rPr>
              <a:t>。</a:t>
            </a:r>
            <a:r>
              <a:rPr kumimoji="1" lang="en-US" altLang="zh-CN" b="1" dirty="0">
                <a:solidFill>
                  <a:srgbClr val="000066"/>
                </a:solidFill>
                <a:ea typeface="楷体" pitchFamily="49" charset="-122"/>
                <a:cs typeface="Times New Roman" pitchFamily="18" charset="0"/>
              </a:rPr>
              <a:t>S</a:t>
            </a:r>
            <a:r>
              <a:rPr kumimoji="1" lang="zh-CN" altLang="en-US" b="1" dirty="0">
                <a:solidFill>
                  <a:srgbClr val="000066"/>
                </a:solidFill>
                <a:ea typeface="楷体" pitchFamily="49" charset="-122"/>
                <a:cs typeface="Times New Roman" pitchFamily="18" charset="0"/>
              </a:rPr>
              <a:t>的长度为</a:t>
            </a:r>
            <a:r>
              <a:rPr kumimoji="1" lang="en-US" altLang="zh-CN" b="1" i="1" dirty="0">
                <a:solidFill>
                  <a:srgbClr val="000066"/>
                </a:solidFill>
                <a:ea typeface="楷体" pitchFamily="49" charset="-122"/>
                <a:cs typeface="Times New Roman" pitchFamily="18" charset="0"/>
              </a:rPr>
              <a:t>n</a:t>
            </a:r>
            <a:r>
              <a:rPr kumimoji="1" lang="zh-CN" altLang="en-US" b="1" dirty="0">
                <a:solidFill>
                  <a:srgbClr val="000066"/>
                </a:solidFill>
                <a:ea typeface="楷体" pitchFamily="49" charset="-122"/>
                <a:cs typeface="Times New Roman" pitchFamily="18" charset="0"/>
              </a:rPr>
              <a:t>（</a:t>
            </a:r>
            <a:r>
              <a:rPr kumimoji="1" lang="en-US" altLang="zh-CN" b="1" i="1" dirty="0">
                <a:solidFill>
                  <a:srgbClr val="000066"/>
                </a:solidFill>
                <a:ea typeface="楷体" pitchFamily="49" charset="-122"/>
                <a:cs typeface="Times New Roman" pitchFamily="18" charset="0"/>
              </a:rPr>
              <a:t>n</a:t>
            </a:r>
            <a:r>
              <a:rPr kumimoji="1" lang="en-US" altLang="zh-CN" b="1" dirty="0">
                <a:solidFill>
                  <a:srgbClr val="000066"/>
                </a:solidFill>
                <a:ea typeface="楷体" pitchFamily="49" charset="-122"/>
                <a:cs typeface="Times New Roman" pitchFamily="18" charset="0"/>
              </a:rPr>
              <a:t>=6</a:t>
            </a:r>
            <a:r>
              <a:rPr kumimoji="1" lang="zh-CN" altLang="en-US" b="1" dirty="0">
                <a:solidFill>
                  <a:srgbClr val="000066"/>
                </a:solidFill>
                <a:ea typeface="楷体" pitchFamily="49" charset="-122"/>
                <a:cs typeface="Times New Roman" pitchFamily="18" charset="0"/>
              </a:rPr>
              <a:t>），</a:t>
            </a:r>
            <a:r>
              <a:rPr kumimoji="1" lang="en-US" altLang="zh-CN" b="1" dirty="0">
                <a:solidFill>
                  <a:srgbClr val="000066"/>
                </a:solidFill>
                <a:ea typeface="楷体" pitchFamily="49" charset="-122"/>
                <a:cs typeface="Times New Roman" pitchFamily="18" charset="0"/>
              </a:rPr>
              <a:t>T</a:t>
            </a:r>
            <a:r>
              <a:rPr kumimoji="1" lang="zh-CN" altLang="en-US" b="1" dirty="0">
                <a:solidFill>
                  <a:srgbClr val="000066"/>
                </a:solidFill>
                <a:ea typeface="楷体" pitchFamily="49" charset="-122"/>
                <a:cs typeface="Times New Roman" pitchFamily="18" charset="0"/>
              </a:rPr>
              <a:t>的长度为</a:t>
            </a:r>
            <a:r>
              <a:rPr kumimoji="1" lang="en-US" altLang="zh-CN" b="1" i="1" dirty="0">
                <a:solidFill>
                  <a:srgbClr val="000066"/>
                </a:solidFill>
                <a:ea typeface="楷体" pitchFamily="49" charset="-122"/>
                <a:cs typeface="Times New Roman" pitchFamily="18" charset="0"/>
              </a:rPr>
              <a:t>m</a:t>
            </a:r>
            <a:r>
              <a:rPr kumimoji="1" lang="zh-CN" altLang="en-US" b="1" dirty="0">
                <a:solidFill>
                  <a:srgbClr val="000066"/>
                </a:solidFill>
                <a:ea typeface="楷体" pitchFamily="49" charset="-122"/>
                <a:cs typeface="Times New Roman" pitchFamily="18" charset="0"/>
              </a:rPr>
              <a:t>（</a:t>
            </a:r>
            <a:r>
              <a:rPr kumimoji="1" lang="en-US" altLang="zh-CN" b="1" i="1" dirty="0">
                <a:solidFill>
                  <a:srgbClr val="000066"/>
                </a:solidFill>
                <a:ea typeface="楷体" pitchFamily="49" charset="-122"/>
                <a:cs typeface="Times New Roman" pitchFamily="18" charset="0"/>
              </a:rPr>
              <a:t>m</a:t>
            </a:r>
            <a:r>
              <a:rPr kumimoji="1" lang="en-US" altLang="zh-CN" b="1" dirty="0">
                <a:solidFill>
                  <a:srgbClr val="000066"/>
                </a:solidFill>
                <a:ea typeface="楷体" pitchFamily="49" charset="-122"/>
                <a:cs typeface="Times New Roman" pitchFamily="18" charset="0"/>
              </a:rPr>
              <a:t>=4</a:t>
            </a:r>
            <a:r>
              <a:rPr kumimoji="1" lang="zh-CN" altLang="en-US" b="1" dirty="0">
                <a:solidFill>
                  <a:srgbClr val="000066"/>
                </a:solidFill>
                <a:ea typeface="楷体" pitchFamily="49" charset="-122"/>
                <a:cs typeface="Times New Roman" pitchFamily="18" charset="0"/>
              </a:rPr>
              <a:t>）。</a:t>
            </a:r>
            <a:r>
              <a:rPr kumimoji="1" lang="en-US" altLang="zh-CN" b="1" dirty="0">
                <a:solidFill>
                  <a:srgbClr val="C00000"/>
                </a:solidFill>
                <a:ea typeface="楷体" pitchFamily="49" charset="-122"/>
                <a:cs typeface="Times New Roman" pitchFamily="18" charset="0"/>
              </a:rPr>
              <a:t>BF</a:t>
            </a:r>
            <a:r>
              <a:rPr kumimoji="1" lang="zh-CN" altLang="en-US" b="1" dirty="0">
                <a:solidFill>
                  <a:srgbClr val="C00000"/>
                </a:solidFill>
                <a:ea typeface="楷体" pitchFamily="49" charset="-122"/>
                <a:cs typeface="Times New Roman" pitchFamily="18" charset="0"/>
              </a:rPr>
              <a:t>算法</a:t>
            </a:r>
            <a:r>
              <a:rPr kumimoji="1" lang="zh-CN" altLang="en-US" b="1" dirty="0">
                <a:solidFill>
                  <a:srgbClr val="000066"/>
                </a:solidFill>
                <a:ea typeface="楷体" pitchFamily="49" charset="-122"/>
                <a:cs typeface="Times New Roman" pitchFamily="18" charset="0"/>
              </a:rPr>
              <a:t>的匹配过程如下：</a:t>
            </a:r>
          </a:p>
        </p:txBody>
      </p:sp>
      <p:sp>
        <p:nvSpPr>
          <p:cNvPr id="24" name="Rectangle 6">
            <a:extLst>
              <a:ext uri="{FF2B5EF4-FFF2-40B4-BE49-F238E27FC236}">
                <a16:creationId xmlns:a16="http://schemas.microsoft.com/office/drawing/2014/main" id="{5C44E2D9-4EAF-4472-8C1C-38E61B1737A6}"/>
              </a:ext>
            </a:extLst>
          </p:cNvPr>
          <p:cNvSpPr>
            <a:spLocks noChangeArrowheads="1"/>
          </p:cNvSpPr>
          <p:nvPr/>
        </p:nvSpPr>
        <p:spPr bwMode="auto">
          <a:xfrm>
            <a:off x="5548021" y="2975908"/>
            <a:ext cx="184731" cy="461665"/>
          </a:xfrm>
          <a:prstGeom prst="rect">
            <a:avLst/>
          </a:prstGeom>
          <a:noFill/>
          <a:ln w="9525">
            <a:noFill/>
            <a:miter lim="800000"/>
            <a:headEnd/>
            <a:tailEnd/>
          </a:ln>
          <a:effectLst/>
        </p:spPr>
        <p:txBody>
          <a:bodyPr wrap="none" anchor="ctr">
            <a:spAutoFit/>
          </a:bodyPr>
          <a:lstStyle/>
          <a:p>
            <a:pPr algn="ctr" eaLnBrk="1" hangingPunct="1"/>
            <a:endParaRPr lang="zh-CN" altLang="en-US" b="1">
              <a:solidFill>
                <a:srgbClr val="3333FF"/>
              </a:solidFill>
              <a:ea typeface="楷体_GB2312" pitchFamily="49" charset="-122"/>
            </a:endParaRPr>
          </a:p>
        </p:txBody>
      </p:sp>
      <p:sp>
        <p:nvSpPr>
          <p:cNvPr id="25" name="Text Box 7">
            <a:extLst>
              <a:ext uri="{FF2B5EF4-FFF2-40B4-BE49-F238E27FC236}">
                <a16:creationId xmlns:a16="http://schemas.microsoft.com/office/drawing/2014/main" id="{56FC986C-D056-4B59-8683-AFE4BBE16463}"/>
              </a:ext>
            </a:extLst>
          </p:cNvPr>
          <p:cNvSpPr txBox="1">
            <a:spLocks noChangeArrowheads="1"/>
          </p:cNvSpPr>
          <p:nvPr/>
        </p:nvSpPr>
        <p:spPr bwMode="auto">
          <a:xfrm>
            <a:off x="2848196" y="3225721"/>
            <a:ext cx="5769111"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sp>
        <p:nvSpPr>
          <p:cNvPr id="26" name="Text Box 8">
            <a:extLst>
              <a:ext uri="{FF2B5EF4-FFF2-40B4-BE49-F238E27FC236}">
                <a16:creationId xmlns:a16="http://schemas.microsoft.com/office/drawing/2014/main" id="{31CD0DDC-FBB2-47EA-9134-9A356ABBB9E9}"/>
              </a:ext>
            </a:extLst>
          </p:cNvPr>
          <p:cNvSpPr txBox="1">
            <a:spLocks noChangeArrowheads="1"/>
          </p:cNvSpPr>
          <p:nvPr/>
        </p:nvSpPr>
        <p:spPr bwMode="auto">
          <a:xfrm>
            <a:off x="2816062" y="4213801"/>
            <a:ext cx="3824423"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grpSp>
        <p:nvGrpSpPr>
          <p:cNvPr id="2" name="组合 1">
            <a:extLst>
              <a:ext uri="{FF2B5EF4-FFF2-40B4-BE49-F238E27FC236}">
                <a16:creationId xmlns:a16="http://schemas.microsoft.com/office/drawing/2014/main" id="{3F3F26FC-6B53-4B71-87BD-07A1E43121CC}"/>
              </a:ext>
            </a:extLst>
          </p:cNvPr>
          <p:cNvGrpSpPr/>
          <p:nvPr/>
        </p:nvGrpSpPr>
        <p:grpSpPr>
          <a:xfrm>
            <a:off x="2768164" y="2123358"/>
            <a:ext cx="461844" cy="3815758"/>
            <a:chOff x="2850062" y="2132307"/>
            <a:chExt cx="461844" cy="3815758"/>
          </a:xfrm>
        </p:grpSpPr>
        <p:sp>
          <p:nvSpPr>
            <p:cNvPr id="30" name="Line 12">
              <a:extLst>
                <a:ext uri="{FF2B5EF4-FFF2-40B4-BE49-F238E27FC236}">
                  <a16:creationId xmlns:a16="http://schemas.microsoft.com/office/drawing/2014/main" id="{E99BC83F-58F5-4963-BA3C-D10C41764231}"/>
                </a:ext>
              </a:extLst>
            </p:cNvPr>
            <p:cNvSpPr>
              <a:spLocks noChangeShapeType="1"/>
            </p:cNvSpPr>
            <p:nvPr/>
          </p:nvSpPr>
          <p:spPr bwMode="auto">
            <a:xfrm>
              <a:off x="3089112" y="2733354"/>
              <a:ext cx="0" cy="577516"/>
            </a:xfrm>
            <a:prstGeom prst="line">
              <a:avLst/>
            </a:prstGeom>
            <a:noFill/>
            <a:ln w="38100">
              <a:solidFill>
                <a:srgbClr val="FF3300"/>
              </a:solidFill>
              <a:miter lim="800000"/>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31" name="Text Box 13">
              <a:extLst>
                <a:ext uri="{FF2B5EF4-FFF2-40B4-BE49-F238E27FC236}">
                  <a16:creationId xmlns:a16="http://schemas.microsoft.com/office/drawing/2014/main" id="{64514380-C9F8-469B-9E43-EA2D2535DB40}"/>
                </a:ext>
              </a:extLst>
            </p:cNvPr>
            <p:cNvSpPr txBox="1">
              <a:spLocks noChangeArrowheads="1"/>
            </p:cNvSpPr>
            <p:nvPr/>
          </p:nvSpPr>
          <p:spPr bwMode="auto">
            <a:xfrm>
              <a:off x="2880106" y="2132307"/>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err="1">
                  <a:solidFill>
                    <a:srgbClr val="FF3300"/>
                  </a:solidFill>
                  <a:ea typeface="楷体_GB2312" pitchFamily="49" charset="-122"/>
                </a:rPr>
                <a:t>i</a:t>
              </a:r>
              <a:endParaRPr lang="en-US" altLang="zh-CN" b="1" i="1" dirty="0">
                <a:solidFill>
                  <a:srgbClr val="FF3300"/>
                </a:solidFill>
                <a:ea typeface="楷体_GB2312" pitchFamily="49" charset="-122"/>
              </a:endParaRPr>
            </a:p>
          </p:txBody>
        </p:sp>
        <p:sp>
          <p:nvSpPr>
            <p:cNvPr id="33" name="Line 16">
              <a:extLst>
                <a:ext uri="{FF2B5EF4-FFF2-40B4-BE49-F238E27FC236}">
                  <a16:creationId xmlns:a16="http://schemas.microsoft.com/office/drawing/2014/main" id="{30275BF5-513E-4CD0-B32D-156E924B271D}"/>
                </a:ext>
              </a:extLst>
            </p:cNvPr>
            <p:cNvSpPr>
              <a:spLocks noChangeShapeType="1"/>
            </p:cNvSpPr>
            <p:nvPr/>
          </p:nvSpPr>
          <p:spPr bwMode="auto">
            <a:xfrm flipV="1">
              <a:off x="3065962" y="4832684"/>
              <a:ext cx="0" cy="577516"/>
            </a:xfrm>
            <a:prstGeom prst="line">
              <a:avLst/>
            </a:prstGeom>
            <a:noFill/>
            <a:ln w="38100">
              <a:solidFill>
                <a:srgbClr val="FF3300"/>
              </a:solidFill>
              <a:round/>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34" name="Text Box 17">
              <a:extLst>
                <a:ext uri="{FF2B5EF4-FFF2-40B4-BE49-F238E27FC236}">
                  <a16:creationId xmlns:a16="http://schemas.microsoft.com/office/drawing/2014/main" id="{04404B5E-436F-4D5E-A451-90D388FF99EE}"/>
                </a:ext>
              </a:extLst>
            </p:cNvPr>
            <p:cNvSpPr txBox="1">
              <a:spLocks noChangeArrowheads="1"/>
            </p:cNvSpPr>
            <p:nvPr/>
          </p:nvSpPr>
          <p:spPr bwMode="auto">
            <a:xfrm>
              <a:off x="2850062" y="5486400"/>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a:solidFill>
                    <a:srgbClr val="FF3300"/>
                  </a:solidFill>
                  <a:ea typeface="楷体_GB2312" pitchFamily="49" charset="-122"/>
                </a:rPr>
                <a:t>j</a:t>
              </a:r>
            </a:p>
          </p:txBody>
        </p:sp>
      </p:grpSp>
      <p:sp>
        <p:nvSpPr>
          <p:cNvPr id="35" name="Text Box 21">
            <a:extLst>
              <a:ext uri="{FF2B5EF4-FFF2-40B4-BE49-F238E27FC236}">
                <a16:creationId xmlns:a16="http://schemas.microsoft.com/office/drawing/2014/main" id="{40994A97-2CF7-4DCE-B151-79B0B404CC76}"/>
              </a:ext>
            </a:extLst>
          </p:cNvPr>
          <p:cNvSpPr txBox="1">
            <a:spLocks noChangeArrowheads="1"/>
          </p:cNvSpPr>
          <p:nvPr/>
        </p:nvSpPr>
        <p:spPr bwMode="auto">
          <a:xfrm>
            <a:off x="7862434" y="4229061"/>
            <a:ext cx="3688068" cy="1684244"/>
          </a:xfrm>
          <a:prstGeom prst="rect">
            <a:avLst/>
          </a:prstGeom>
          <a:solidFill>
            <a:srgbClr val="FFFFCC"/>
          </a:solidFill>
          <a:ln w="38100" algn="ctr">
            <a:noFill/>
            <a:miter lim="800000"/>
            <a:headEnd/>
            <a:tailEnd/>
          </a:ln>
          <a:effectLst/>
        </p:spPr>
        <p:txBody>
          <a:bodyPr wrap="square">
            <a:spAutoFit/>
          </a:bodyPr>
          <a:lstStyle/>
          <a:p>
            <a:pPr eaLnBrk="1" hangingPunct="1">
              <a:lnSpc>
                <a:spcPct val="150000"/>
              </a:lnSpc>
              <a:spcBef>
                <a:spcPts val="0"/>
              </a:spcBef>
            </a:pPr>
            <a:r>
              <a:rPr lang="zh-CN" altLang="en-US" b="1" dirty="0">
                <a:solidFill>
                  <a:schemeClr val="accent6">
                    <a:lumMod val="75000"/>
                  </a:schemeClr>
                </a:solidFill>
                <a:ea typeface="楷体" pitchFamily="49" charset="-122"/>
                <a:cs typeface="Times New Roman" pitchFamily="18" charset="0"/>
              </a:rPr>
              <a:t>匹配失败：</a:t>
            </a:r>
          </a:p>
          <a:p>
            <a:pPr eaLnBrk="1" hangingPunct="1">
              <a:lnSpc>
                <a:spcPct val="150000"/>
              </a:lnSpc>
              <a:spcBef>
                <a:spcPts val="0"/>
              </a:spcBef>
            </a:pPr>
            <a:r>
              <a:rPr lang="en-US" altLang="zh-CN" b="1" i="1" dirty="0" err="1">
                <a:solidFill>
                  <a:srgbClr val="00B050"/>
                </a:solidFill>
                <a:ea typeface="楷体" pitchFamily="49" charset="-122"/>
                <a:cs typeface="Times New Roman" pitchFamily="18" charset="0"/>
              </a:rPr>
              <a:t>i</a:t>
            </a:r>
            <a:r>
              <a:rPr lang="en-US" altLang="zh-CN" b="1" i="1" dirty="0">
                <a:solidFill>
                  <a:srgbClr val="00B050"/>
                </a:solidFill>
                <a:ea typeface="楷体" pitchFamily="49" charset="-122"/>
                <a:cs typeface="Times New Roman" pitchFamily="18" charset="0"/>
              </a:rPr>
              <a:t> </a:t>
            </a:r>
            <a:r>
              <a:rPr lang="en-US" altLang="zh-CN" b="1" dirty="0">
                <a:solidFill>
                  <a:schemeClr val="accent6">
                    <a:lumMod val="75000"/>
                  </a:schemeClr>
                </a:solidFill>
                <a:ea typeface="楷体" pitchFamily="49" charset="-122"/>
                <a:cs typeface="Times New Roman" pitchFamily="18" charset="0"/>
              </a:rPr>
              <a:t>= </a:t>
            </a:r>
            <a:r>
              <a:rPr lang="en-US" altLang="zh-CN" b="1" i="1" dirty="0">
                <a:solidFill>
                  <a:schemeClr val="accent6">
                    <a:lumMod val="75000"/>
                  </a:schemeClr>
                </a:solidFill>
                <a:ea typeface="楷体" pitchFamily="49" charset="-122"/>
                <a:cs typeface="Times New Roman" pitchFamily="18" charset="0"/>
              </a:rPr>
              <a:t>i</a:t>
            </a:r>
            <a:r>
              <a:rPr lang="en-US" altLang="zh-CN" b="1" dirty="0">
                <a:solidFill>
                  <a:schemeClr val="accent6">
                    <a:lumMod val="75000"/>
                  </a:schemeClr>
                </a:solidFill>
                <a:latin typeface="宋体"/>
                <a:ea typeface="宋体"/>
                <a:cs typeface="Times New Roman" pitchFamily="18" charset="0"/>
              </a:rPr>
              <a:t>-</a:t>
            </a:r>
            <a:r>
              <a:rPr lang="en-US" altLang="zh-CN" b="1" i="1" dirty="0">
                <a:solidFill>
                  <a:schemeClr val="accent6">
                    <a:lumMod val="75000"/>
                  </a:schemeClr>
                </a:solidFill>
                <a:ea typeface="楷体" pitchFamily="49" charset="-122"/>
                <a:cs typeface="Times New Roman" pitchFamily="18" charset="0"/>
              </a:rPr>
              <a:t>j</a:t>
            </a:r>
            <a:r>
              <a:rPr lang="en-US" altLang="zh-CN" b="1" dirty="0">
                <a:solidFill>
                  <a:schemeClr val="accent6">
                    <a:lumMod val="75000"/>
                  </a:schemeClr>
                </a:solidFill>
                <a:ea typeface="楷体" pitchFamily="49" charset="-122"/>
                <a:cs typeface="Times New Roman" pitchFamily="18" charset="0"/>
              </a:rPr>
              <a:t>+1 = </a:t>
            </a:r>
            <a:r>
              <a:rPr lang="en-US" altLang="zh-CN" b="1" dirty="0">
                <a:solidFill>
                  <a:srgbClr val="00B050"/>
                </a:solidFill>
                <a:ea typeface="楷体" pitchFamily="49" charset="-122"/>
                <a:cs typeface="Times New Roman" pitchFamily="18" charset="0"/>
              </a:rPr>
              <a:t>1</a:t>
            </a:r>
            <a:r>
              <a:rPr lang="zh-CN" altLang="en-US" b="1" dirty="0">
                <a:solidFill>
                  <a:srgbClr val="00B050"/>
                </a:solidFill>
                <a:ea typeface="楷体" pitchFamily="49" charset="-122"/>
                <a:cs typeface="Times New Roman" pitchFamily="18" charset="0"/>
              </a:rPr>
              <a:t> （回退到） </a:t>
            </a:r>
            <a:endParaRPr lang="en-US" altLang="zh-CN" b="1" dirty="0">
              <a:solidFill>
                <a:srgbClr val="00B050"/>
              </a:solidFill>
              <a:ea typeface="楷体" pitchFamily="49" charset="-122"/>
              <a:cs typeface="Times New Roman" pitchFamily="18" charset="0"/>
            </a:endParaRPr>
          </a:p>
          <a:p>
            <a:pPr eaLnBrk="1" hangingPunct="1">
              <a:lnSpc>
                <a:spcPct val="150000"/>
              </a:lnSpc>
              <a:spcBef>
                <a:spcPts val="0"/>
              </a:spcBef>
            </a:pPr>
            <a:r>
              <a:rPr lang="en-US" altLang="zh-CN" b="1" i="1" dirty="0">
                <a:solidFill>
                  <a:srgbClr val="00B050"/>
                </a:solidFill>
                <a:ea typeface="楷体" pitchFamily="49" charset="-122"/>
                <a:cs typeface="Times New Roman" pitchFamily="18" charset="0"/>
              </a:rPr>
              <a:t>j </a:t>
            </a:r>
            <a:r>
              <a:rPr lang="en-US" altLang="zh-CN" b="1" dirty="0">
                <a:solidFill>
                  <a:srgbClr val="00B050"/>
                </a:solidFill>
                <a:ea typeface="楷体" pitchFamily="49" charset="-122"/>
                <a:cs typeface="Times New Roman" pitchFamily="18" charset="0"/>
              </a:rPr>
              <a:t>= 0</a:t>
            </a:r>
            <a:r>
              <a:rPr lang="zh-CN" altLang="en-US" b="1" dirty="0">
                <a:solidFill>
                  <a:srgbClr val="00B050"/>
                </a:solidFill>
                <a:ea typeface="楷体" pitchFamily="49" charset="-122"/>
                <a:cs typeface="Times New Roman" pitchFamily="18" charset="0"/>
              </a:rPr>
              <a:t> （从头开始）</a:t>
            </a:r>
            <a:endParaRPr lang="en-US" altLang="zh-CN" b="1" dirty="0">
              <a:solidFill>
                <a:srgbClr val="00B050"/>
              </a:solidFill>
              <a:ea typeface="楷体" pitchFamily="49" charset="-122"/>
              <a:cs typeface="Times New Roman" pitchFamily="18" charset="0"/>
            </a:endParaRPr>
          </a:p>
        </p:txBody>
      </p:sp>
      <p:grpSp>
        <p:nvGrpSpPr>
          <p:cNvPr id="36" name="Group 26">
            <a:extLst>
              <a:ext uri="{FF2B5EF4-FFF2-40B4-BE49-F238E27FC236}">
                <a16:creationId xmlns:a16="http://schemas.microsoft.com/office/drawing/2014/main" id="{B8DF0326-433F-41A0-8259-355C1A0FF0C8}"/>
              </a:ext>
            </a:extLst>
          </p:cNvPr>
          <p:cNvGrpSpPr>
            <a:grpSpLocks/>
          </p:cNvGrpSpPr>
          <p:nvPr/>
        </p:nvGrpSpPr>
        <p:grpSpPr bwMode="auto">
          <a:xfrm>
            <a:off x="5334000" y="3759776"/>
            <a:ext cx="147638" cy="454025"/>
            <a:chOff x="2320" y="2642"/>
            <a:chExt cx="93" cy="286"/>
          </a:xfrm>
        </p:grpSpPr>
        <p:sp>
          <p:nvSpPr>
            <p:cNvPr id="37" name="Freeform 27">
              <a:extLst>
                <a:ext uri="{FF2B5EF4-FFF2-40B4-BE49-F238E27FC236}">
                  <a16:creationId xmlns:a16="http://schemas.microsoft.com/office/drawing/2014/main" id="{8FF4C5B7-9016-4236-8366-25C8440E9DDA}"/>
                </a:ext>
              </a:extLst>
            </p:cNvPr>
            <p:cNvSpPr>
              <a:spLocks/>
            </p:cNvSpPr>
            <p:nvPr/>
          </p:nvSpPr>
          <p:spPr bwMode="auto">
            <a:xfrm>
              <a:off x="2364" y="2642"/>
              <a:ext cx="1" cy="286"/>
            </a:xfrm>
            <a:custGeom>
              <a:avLst/>
              <a:gdLst/>
              <a:ahLst/>
              <a:cxnLst>
                <a:cxn ang="0">
                  <a:pos x="10" y="0"/>
                </a:cxn>
                <a:cxn ang="0">
                  <a:pos x="0" y="286"/>
                </a:cxn>
              </a:cxnLst>
              <a:rect l="0" t="0" r="r" b="b"/>
              <a:pathLst>
                <a:path w="10" h="286">
                  <a:moveTo>
                    <a:pt x="10" y="0"/>
                  </a:moveTo>
                  <a:lnTo>
                    <a:pt x="0" y="286"/>
                  </a:lnTo>
                </a:path>
              </a:pathLst>
            </a:custGeom>
            <a:noFill/>
            <a:ln w="38100" cap="flat" cmpd="dbl">
              <a:solidFill>
                <a:srgbClr val="008000"/>
              </a:solidFill>
              <a:prstDash val="solid"/>
              <a:round/>
              <a:headEnd type="none" w="med" len="med"/>
              <a:tailEnd type="non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38" name="Freeform 28">
              <a:extLst>
                <a:ext uri="{FF2B5EF4-FFF2-40B4-BE49-F238E27FC236}">
                  <a16:creationId xmlns:a16="http://schemas.microsoft.com/office/drawing/2014/main" id="{B75D3742-81DB-4D65-B305-17D8127921E1}"/>
                </a:ext>
              </a:extLst>
            </p:cNvPr>
            <p:cNvSpPr>
              <a:spLocks/>
            </p:cNvSpPr>
            <p:nvPr/>
          </p:nvSpPr>
          <p:spPr bwMode="auto">
            <a:xfrm>
              <a:off x="2320" y="2750"/>
              <a:ext cx="93" cy="62"/>
            </a:xfrm>
            <a:custGeom>
              <a:avLst/>
              <a:gdLst/>
              <a:ahLst/>
              <a:cxnLst>
                <a:cxn ang="0">
                  <a:pos x="0" y="0"/>
                </a:cxn>
                <a:cxn ang="0">
                  <a:pos x="93" y="62"/>
                </a:cxn>
              </a:cxnLst>
              <a:rect l="0" t="0" r="r" b="b"/>
              <a:pathLst>
                <a:path w="93" h="62">
                  <a:moveTo>
                    <a:pt x="0" y="0"/>
                  </a:moveTo>
                  <a:lnTo>
                    <a:pt x="93" y="62"/>
                  </a:lnTo>
                </a:path>
              </a:pathLst>
            </a:custGeom>
            <a:noFill/>
            <a:ln w="38100" cap="flat" cmpd="sng">
              <a:solidFill>
                <a:srgbClr val="008000"/>
              </a:solidFill>
              <a:prstDash val="solid"/>
              <a:round/>
              <a:headEnd type="none" w="med" len="med"/>
              <a:tailEnd type="none" w="med" len="med"/>
            </a:ln>
            <a:effectLst/>
          </p:spPr>
          <p:txBody>
            <a:bodyPr wrap="none"/>
            <a:lstStyle/>
            <a:p>
              <a:pPr algn="ctr" eaLnBrk="1" hangingPunct="1"/>
              <a:endParaRPr lang="zh-CN" altLang="en-US" b="1">
                <a:solidFill>
                  <a:srgbClr val="3333FF"/>
                </a:solidFill>
                <a:ea typeface="楷体_GB2312" pitchFamily="49" charset="-122"/>
              </a:endParaRPr>
            </a:p>
          </p:txBody>
        </p:sp>
      </p:grpSp>
      <p:sp>
        <p:nvSpPr>
          <p:cNvPr id="3" name="矩形 2">
            <a:extLst>
              <a:ext uri="{FF2B5EF4-FFF2-40B4-BE49-F238E27FC236}">
                <a16:creationId xmlns:a16="http://schemas.microsoft.com/office/drawing/2014/main" id="{C8200E1B-C2A0-4D8F-A968-4302610D9B4E}"/>
              </a:ext>
            </a:extLst>
          </p:cNvPr>
          <p:cNvSpPr/>
          <p:nvPr/>
        </p:nvSpPr>
        <p:spPr>
          <a:xfrm>
            <a:off x="2108491" y="3301921"/>
            <a:ext cx="742511" cy="461665"/>
          </a:xfrm>
          <a:prstGeom prst="rect">
            <a:avLst/>
          </a:prstGeom>
        </p:spPr>
        <p:txBody>
          <a:bodyPr wrap="none">
            <a:spAutoFit/>
          </a:bodyPr>
          <a:lstStyle/>
          <a:p>
            <a:r>
              <a:rPr lang="en-US" altLang="zh-CN" b="1" dirty="0">
                <a:solidFill>
                  <a:srgbClr val="3333FF"/>
                </a:solidFill>
                <a:ea typeface="楷体_GB2312" pitchFamily="49" charset="-122"/>
              </a:rPr>
              <a:t>S</a:t>
            </a:r>
            <a:r>
              <a:rPr lang="zh-CN" altLang="en-US" b="1" dirty="0">
                <a:solidFill>
                  <a:srgbClr val="3333FF"/>
                </a:solidFill>
                <a:ea typeface="楷体_GB2312" pitchFamily="49" charset="-122"/>
              </a:rPr>
              <a:t>： </a:t>
            </a:r>
            <a:endParaRPr lang="zh-CN" altLang="en-US" dirty="0"/>
          </a:p>
        </p:txBody>
      </p:sp>
      <p:sp>
        <p:nvSpPr>
          <p:cNvPr id="4" name="矩形 3">
            <a:extLst>
              <a:ext uri="{FF2B5EF4-FFF2-40B4-BE49-F238E27FC236}">
                <a16:creationId xmlns:a16="http://schemas.microsoft.com/office/drawing/2014/main" id="{C9C43FA0-C9D6-4851-971F-E32E67706661}"/>
              </a:ext>
            </a:extLst>
          </p:cNvPr>
          <p:cNvSpPr/>
          <p:nvPr/>
        </p:nvSpPr>
        <p:spPr>
          <a:xfrm>
            <a:off x="2074827" y="4280097"/>
            <a:ext cx="776175" cy="461665"/>
          </a:xfrm>
          <a:prstGeom prst="rect">
            <a:avLst/>
          </a:prstGeom>
        </p:spPr>
        <p:txBody>
          <a:bodyPr wrap="none">
            <a:spAutoFit/>
          </a:bodyPr>
          <a:lstStyle/>
          <a:p>
            <a:r>
              <a:rPr lang="en-US" altLang="zh-CN" b="1" dirty="0">
                <a:solidFill>
                  <a:srgbClr val="3333FF"/>
                </a:solidFill>
                <a:ea typeface="楷体_GB2312" pitchFamily="49" charset="-122"/>
              </a:rPr>
              <a:t>T</a:t>
            </a:r>
            <a:r>
              <a:rPr lang="zh-CN" altLang="en-US" b="1" dirty="0">
                <a:solidFill>
                  <a:srgbClr val="3333FF"/>
                </a:solidFill>
                <a:ea typeface="楷体_GB2312" pitchFamily="49" charset="-122"/>
              </a:rPr>
              <a:t>： </a:t>
            </a:r>
            <a:endParaRPr lang="zh-CN" altLang="en-US" dirty="0"/>
          </a:p>
        </p:txBody>
      </p:sp>
    </p:spTree>
    <p:extLst>
      <p:ext uri="{BB962C8B-B14F-4D97-AF65-F5344CB8AC3E}">
        <p14:creationId xmlns:p14="http://schemas.microsoft.com/office/powerpoint/2010/main" val="40434334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54167E-6 -1.48148E-6 L 0.06771 -0.00092 " pathEditMode="relative" rAng="0" ptsTypes="AA">
                                      <p:cBhvr>
                                        <p:cTn id="6" dur="2000" fill="hold"/>
                                        <p:tgtEl>
                                          <p:spTgt spid="2"/>
                                        </p:tgtEl>
                                        <p:attrNameLst>
                                          <p:attrName>ppt_x</p:attrName>
                                          <p:attrName>ppt_y</p:attrName>
                                        </p:attrNameLst>
                                      </p:cBhvr>
                                      <p:rCtr x="3385"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771 -0.00092 L 0.13646 -0.00092 " pathEditMode="relative" rAng="0" ptsTypes="AA">
                                      <p:cBhvr>
                                        <p:cTn id="10" dur="2000" fill="hold"/>
                                        <p:tgtEl>
                                          <p:spTgt spid="2"/>
                                        </p:tgtEl>
                                        <p:attrNameLst>
                                          <p:attrName>ppt_x</p:attrName>
                                          <p:attrName>ppt_y</p:attrName>
                                        </p:attrNameLst>
                                      </p:cBhvr>
                                      <p:rCtr x="3438"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3646 -0.00092 L 0.19857 -0.00092 " pathEditMode="relative" rAng="0" ptsTypes="AA">
                                      <p:cBhvr>
                                        <p:cTn id="14" dur="2000" fill="hold"/>
                                        <p:tgtEl>
                                          <p:spTgt spid="2"/>
                                        </p:tgtEl>
                                        <p:attrNameLst>
                                          <p:attrName>ppt_x</p:attrName>
                                          <p:attrName>ppt_y</p:attrName>
                                        </p:attrNameLst>
                                      </p:cBhvr>
                                      <p:rCtr x="3099"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a:extLst>
              <a:ext uri="{FF2B5EF4-FFF2-40B4-BE49-F238E27FC236}">
                <a16:creationId xmlns:a16="http://schemas.microsoft.com/office/drawing/2014/main" id="{FFA9E424-7456-42EB-9E49-561047E9907A}"/>
              </a:ext>
            </a:extLst>
          </p:cNvPr>
          <p:cNvSpPr txBox="1">
            <a:spLocks noChangeArrowheads="1"/>
          </p:cNvSpPr>
          <p:nvPr/>
        </p:nvSpPr>
        <p:spPr bwMode="auto">
          <a:xfrm>
            <a:off x="1752600" y="914400"/>
            <a:ext cx="2138381" cy="354649"/>
          </a:xfrm>
          <a:prstGeom prst="rect">
            <a:avLst/>
          </a:prstGeom>
          <a:noFill/>
          <a:ln w="38100" algn="ctr">
            <a:noFill/>
            <a:miter lim="800000"/>
            <a:headEnd/>
            <a:tailEnd/>
          </a:ln>
          <a:effectLst/>
        </p:spPr>
        <p:txBody>
          <a:bodyPr wrap="square">
            <a:spAutoFit/>
          </a:bodyPr>
          <a:lstStyle/>
          <a:p>
            <a:pPr>
              <a:lnSpc>
                <a:spcPct val="70000"/>
              </a:lnSpc>
              <a:spcBef>
                <a:spcPct val="50000"/>
              </a:spcBef>
            </a:pPr>
            <a:r>
              <a:rPr lang="en-US" altLang="zh-CN" b="1" i="1" dirty="0" err="1">
                <a:solidFill>
                  <a:srgbClr val="000066"/>
                </a:solidFill>
                <a:ea typeface="楷体" pitchFamily="49" charset="-122"/>
                <a:cs typeface="Times New Roman" pitchFamily="18" charset="0"/>
              </a:rPr>
              <a:t>i</a:t>
            </a:r>
            <a:r>
              <a:rPr lang="en-US" altLang="zh-CN" b="1" i="1" dirty="0">
                <a:solidFill>
                  <a:srgbClr val="000066"/>
                </a:solidFill>
                <a:ea typeface="楷体" pitchFamily="49" charset="-122"/>
                <a:cs typeface="Times New Roman" pitchFamily="18" charset="0"/>
              </a:rPr>
              <a:t> </a:t>
            </a:r>
            <a:r>
              <a:rPr lang="en-US" altLang="zh-CN" b="1" dirty="0">
                <a:solidFill>
                  <a:srgbClr val="000066"/>
                </a:solidFill>
                <a:ea typeface="楷体" pitchFamily="49" charset="-122"/>
                <a:cs typeface="Times New Roman" pitchFamily="18" charset="0"/>
              </a:rPr>
              <a:t>=1</a:t>
            </a:r>
            <a:r>
              <a:rPr lang="zh-CN" altLang="en-US" b="1" dirty="0">
                <a:solidFill>
                  <a:srgbClr val="000066"/>
                </a:solidFill>
                <a:ea typeface="楷体" pitchFamily="49" charset="-122"/>
                <a:cs typeface="Times New Roman" pitchFamily="18" charset="0"/>
              </a:rPr>
              <a:t>，</a:t>
            </a:r>
            <a:r>
              <a:rPr lang="en-US" altLang="zh-CN" b="1" i="1" dirty="0">
                <a:solidFill>
                  <a:srgbClr val="000066"/>
                </a:solidFill>
                <a:ea typeface="楷体" pitchFamily="49" charset="-122"/>
                <a:cs typeface="Times New Roman" pitchFamily="18" charset="0"/>
              </a:rPr>
              <a:t>j</a:t>
            </a:r>
            <a:r>
              <a:rPr lang="en-US" altLang="zh-CN" b="1" dirty="0">
                <a:solidFill>
                  <a:srgbClr val="000066"/>
                </a:solidFill>
                <a:ea typeface="楷体" pitchFamily="49" charset="-122"/>
                <a:cs typeface="Times New Roman" pitchFamily="18" charset="0"/>
              </a:rPr>
              <a:t>=0</a:t>
            </a:r>
          </a:p>
        </p:txBody>
      </p:sp>
      <p:sp>
        <p:nvSpPr>
          <p:cNvPr id="3" name="Rectangle 6">
            <a:extLst>
              <a:ext uri="{FF2B5EF4-FFF2-40B4-BE49-F238E27FC236}">
                <a16:creationId xmlns:a16="http://schemas.microsoft.com/office/drawing/2014/main" id="{FC3C42D8-0276-4986-8C96-70EC37E86BE5}"/>
              </a:ext>
            </a:extLst>
          </p:cNvPr>
          <p:cNvSpPr>
            <a:spLocks noChangeArrowheads="1"/>
          </p:cNvSpPr>
          <p:nvPr/>
        </p:nvSpPr>
        <p:spPr bwMode="auto">
          <a:xfrm>
            <a:off x="5204023" y="2958621"/>
            <a:ext cx="184731" cy="461665"/>
          </a:xfrm>
          <a:prstGeom prst="rect">
            <a:avLst/>
          </a:prstGeom>
          <a:noFill/>
          <a:ln w="9525">
            <a:noFill/>
            <a:miter lim="800000"/>
            <a:headEnd/>
            <a:tailEnd/>
          </a:ln>
          <a:effectLst/>
        </p:spPr>
        <p:txBody>
          <a:bodyPr wrap="none" anchor="ctr">
            <a:spAutoFit/>
          </a:bodyPr>
          <a:lstStyle/>
          <a:p>
            <a:pPr algn="ctr" eaLnBrk="1" hangingPunct="1"/>
            <a:endParaRPr lang="zh-CN" altLang="en-US" b="1">
              <a:solidFill>
                <a:srgbClr val="3333FF"/>
              </a:solidFill>
              <a:ea typeface="楷体_GB2312" pitchFamily="49" charset="-122"/>
            </a:endParaRPr>
          </a:p>
        </p:txBody>
      </p:sp>
      <p:sp>
        <p:nvSpPr>
          <p:cNvPr id="4" name="Text Box 7">
            <a:extLst>
              <a:ext uri="{FF2B5EF4-FFF2-40B4-BE49-F238E27FC236}">
                <a16:creationId xmlns:a16="http://schemas.microsoft.com/office/drawing/2014/main" id="{D6B8FB23-3DCF-464D-A048-FB55223916BE}"/>
              </a:ext>
            </a:extLst>
          </p:cNvPr>
          <p:cNvSpPr txBox="1">
            <a:spLocks noChangeArrowheads="1"/>
          </p:cNvSpPr>
          <p:nvPr/>
        </p:nvSpPr>
        <p:spPr bwMode="auto">
          <a:xfrm>
            <a:off x="2504198" y="3208434"/>
            <a:ext cx="5769111"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sp>
        <p:nvSpPr>
          <p:cNvPr id="5" name="Text Box 8">
            <a:extLst>
              <a:ext uri="{FF2B5EF4-FFF2-40B4-BE49-F238E27FC236}">
                <a16:creationId xmlns:a16="http://schemas.microsoft.com/office/drawing/2014/main" id="{C18BBE9D-FCC5-44A8-ADE6-218D27C6ED5D}"/>
              </a:ext>
            </a:extLst>
          </p:cNvPr>
          <p:cNvSpPr txBox="1">
            <a:spLocks noChangeArrowheads="1"/>
          </p:cNvSpPr>
          <p:nvPr/>
        </p:nvSpPr>
        <p:spPr bwMode="auto">
          <a:xfrm>
            <a:off x="2532073" y="4196851"/>
            <a:ext cx="3824423"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grpSp>
        <p:nvGrpSpPr>
          <p:cNvPr id="6" name="组合 5">
            <a:extLst>
              <a:ext uri="{FF2B5EF4-FFF2-40B4-BE49-F238E27FC236}">
                <a16:creationId xmlns:a16="http://schemas.microsoft.com/office/drawing/2014/main" id="{AF48D88A-17AA-4F50-8D12-3CF1F7F9DA09}"/>
              </a:ext>
            </a:extLst>
          </p:cNvPr>
          <p:cNvGrpSpPr/>
          <p:nvPr/>
        </p:nvGrpSpPr>
        <p:grpSpPr>
          <a:xfrm>
            <a:off x="2471723" y="2083487"/>
            <a:ext cx="1236677" cy="3860113"/>
            <a:chOff x="2850062" y="2087952"/>
            <a:chExt cx="1236677" cy="3860113"/>
          </a:xfrm>
        </p:grpSpPr>
        <p:sp>
          <p:nvSpPr>
            <p:cNvPr id="7" name="Line 12">
              <a:extLst>
                <a:ext uri="{FF2B5EF4-FFF2-40B4-BE49-F238E27FC236}">
                  <a16:creationId xmlns:a16="http://schemas.microsoft.com/office/drawing/2014/main" id="{CEF7B1A5-98C0-440E-AC60-220EAE352764}"/>
                </a:ext>
              </a:extLst>
            </p:cNvPr>
            <p:cNvSpPr>
              <a:spLocks noChangeShapeType="1"/>
            </p:cNvSpPr>
            <p:nvPr/>
          </p:nvSpPr>
          <p:spPr bwMode="auto">
            <a:xfrm>
              <a:off x="3863945" y="2688999"/>
              <a:ext cx="0" cy="577516"/>
            </a:xfrm>
            <a:prstGeom prst="line">
              <a:avLst/>
            </a:prstGeom>
            <a:noFill/>
            <a:ln w="38100">
              <a:solidFill>
                <a:srgbClr val="FF3300"/>
              </a:solidFill>
              <a:miter lim="800000"/>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8" name="Text Box 13">
              <a:extLst>
                <a:ext uri="{FF2B5EF4-FFF2-40B4-BE49-F238E27FC236}">
                  <a16:creationId xmlns:a16="http://schemas.microsoft.com/office/drawing/2014/main" id="{342C224F-1B30-43EA-B8D8-66B2793E3FF0}"/>
                </a:ext>
              </a:extLst>
            </p:cNvPr>
            <p:cNvSpPr txBox="1">
              <a:spLocks noChangeArrowheads="1"/>
            </p:cNvSpPr>
            <p:nvPr/>
          </p:nvSpPr>
          <p:spPr bwMode="auto">
            <a:xfrm>
              <a:off x="3654939" y="2087952"/>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err="1">
                  <a:solidFill>
                    <a:srgbClr val="FF3300"/>
                  </a:solidFill>
                  <a:ea typeface="楷体_GB2312" pitchFamily="49" charset="-122"/>
                </a:rPr>
                <a:t>i</a:t>
              </a:r>
              <a:endParaRPr lang="en-US" altLang="zh-CN" b="1" i="1" dirty="0">
                <a:solidFill>
                  <a:srgbClr val="FF3300"/>
                </a:solidFill>
                <a:ea typeface="楷体_GB2312" pitchFamily="49" charset="-122"/>
              </a:endParaRPr>
            </a:p>
          </p:txBody>
        </p:sp>
        <p:sp>
          <p:nvSpPr>
            <p:cNvPr id="9" name="Line 16">
              <a:extLst>
                <a:ext uri="{FF2B5EF4-FFF2-40B4-BE49-F238E27FC236}">
                  <a16:creationId xmlns:a16="http://schemas.microsoft.com/office/drawing/2014/main" id="{13281F9B-F470-4477-BF47-8A2E54F68684}"/>
                </a:ext>
              </a:extLst>
            </p:cNvPr>
            <p:cNvSpPr>
              <a:spLocks noChangeShapeType="1"/>
            </p:cNvSpPr>
            <p:nvPr/>
          </p:nvSpPr>
          <p:spPr bwMode="auto">
            <a:xfrm flipV="1">
              <a:off x="3065962" y="4832684"/>
              <a:ext cx="0" cy="577516"/>
            </a:xfrm>
            <a:prstGeom prst="line">
              <a:avLst/>
            </a:prstGeom>
            <a:noFill/>
            <a:ln w="38100">
              <a:solidFill>
                <a:srgbClr val="FF3300"/>
              </a:solidFill>
              <a:round/>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10" name="Text Box 17">
              <a:extLst>
                <a:ext uri="{FF2B5EF4-FFF2-40B4-BE49-F238E27FC236}">
                  <a16:creationId xmlns:a16="http://schemas.microsoft.com/office/drawing/2014/main" id="{C2E72257-399B-4121-9392-A7BBDD7EEBC7}"/>
                </a:ext>
              </a:extLst>
            </p:cNvPr>
            <p:cNvSpPr txBox="1">
              <a:spLocks noChangeArrowheads="1"/>
            </p:cNvSpPr>
            <p:nvPr/>
          </p:nvSpPr>
          <p:spPr bwMode="auto">
            <a:xfrm>
              <a:off x="2850062" y="5486400"/>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a:solidFill>
                    <a:srgbClr val="FF3300"/>
                  </a:solidFill>
                  <a:ea typeface="楷体_GB2312" pitchFamily="49" charset="-122"/>
                </a:rPr>
                <a:t>j</a:t>
              </a:r>
            </a:p>
          </p:txBody>
        </p:sp>
      </p:grpSp>
      <p:sp>
        <p:nvSpPr>
          <p:cNvPr id="14" name="矩形 13">
            <a:extLst>
              <a:ext uri="{FF2B5EF4-FFF2-40B4-BE49-F238E27FC236}">
                <a16:creationId xmlns:a16="http://schemas.microsoft.com/office/drawing/2014/main" id="{7C7CA402-E541-48BC-A268-82B13B227C7B}"/>
              </a:ext>
            </a:extLst>
          </p:cNvPr>
          <p:cNvSpPr/>
          <p:nvPr/>
        </p:nvSpPr>
        <p:spPr>
          <a:xfrm>
            <a:off x="1764493" y="3284634"/>
            <a:ext cx="742511" cy="461665"/>
          </a:xfrm>
          <a:prstGeom prst="rect">
            <a:avLst/>
          </a:prstGeom>
        </p:spPr>
        <p:txBody>
          <a:bodyPr wrap="none">
            <a:spAutoFit/>
          </a:bodyPr>
          <a:lstStyle/>
          <a:p>
            <a:r>
              <a:rPr lang="en-US" altLang="zh-CN" b="1" dirty="0">
                <a:solidFill>
                  <a:srgbClr val="3333FF"/>
                </a:solidFill>
                <a:ea typeface="楷体_GB2312" pitchFamily="49" charset="-122"/>
              </a:rPr>
              <a:t>S</a:t>
            </a:r>
            <a:r>
              <a:rPr lang="zh-CN" altLang="en-US" b="1" dirty="0">
                <a:solidFill>
                  <a:srgbClr val="3333FF"/>
                </a:solidFill>
                <a:ea typeface="楷体_GB2312" pitchFamily="49" charset="-122"/>
              </a:rPr>
              <a:t>： </a:t>
            </a:r>
            <a:endParaRPr lang="zh-CN" altLang="en-US" dirty="0"/>
          </a:p>
        </p:txBody>
      </p:sp>
      <p:sp>
        <p:nvSpPr>
          <p:cNvPr id="15" name="矩形 14">
            <a:extLst>
              <a:ext uri="{FF2B5EF4-FFF2-40B4-BE49-F238E27FC236}">
                <a16:creationId xmlns:a16="http://schemas.microsoft.com/office/drawing/2014/main" id="{6544AB6F-DFBE-421D-A575-BB652D0EBA92}"/>
              </a:ext>
            </a:extLst>
          </p:cNvPr>
          <p:cNvSpPr/>
          <p:nvPr/>
        </p:nvSpPr>
        <p:spPr>
          <a:xfrm>
            <a:off x="1730829" y="4262810"/>
            <a:ext cx="776175" cy="461665"/>
          </a:xfrm>
          <a:prstGeom prst="rect">
            <a:avLst/>
          </a:prstGeom>
        </p:spPr>
        <p:txBody>
          <a:bodyPr wrap="none">
            <a:spAutoFit/>
          </a:bodyPr>
          <a:lstStyle/>
          <a:p>
            <a:r>
              <a:rPr lang="en-US" altLang="zh-CN" b="1" dirty="0">
                <a:solidFill>
                  <a:srgbClr val="3333FF"/>
                </a:solidFill>
                <a:ea typeface="楷体_GB2312" pitchFamily="49" charset="-122"/>
              </a:rPr>
              <a:t>T</a:t>
            </a:r>
            <a:r>
              <a:rPr lang="zh-CN" altLang="en-US" b="1" dirty="0">
                <a:solidFill>
                  <a:srgbClr val="3333FF"/>
                </a:solidFill>
                <a:ea typeface="楷体_GB2312" pitchFamily="49" charset="-122"/>
              </a:rPr>
              <a:t>： </a:t>
            </a:r>
            <a:endParaRPr lang="zh-CN" altLang="en-US" dirty="0"/>
          </a:p>
        </p:txBody>
      </p:sp>
      <p:grpSp>
        <p:nvGrpSpPr>
          <p:cNvPr id="16" name="Group 16">
            <a:extLst>
              <a:ext uri="{FF2B5EF4-FFF2-40B4-BE49-F238E27FC236}">
                <a16:creationId xmlns:a16="http://schemas.microsoft.com/office/drawing/2014/main" id="{DFD788E3-A897-403F-AE5D-9CA9524D2FB6}"/>
              </a:ext>
            </a:extLst>
          </p:cNvPr>
          <p:cNvGrpSpPr>
            <a:grpSpLocks/>
          </p:cNvGrpSpPr>
          <p:nvPr/>
        </p:nvGrpSpPr>
        <p:grpSpPr bwMode="auto">
          <a:xfrm>
            <a:off x="5130146" y="3750119"/>
            <a:ext cx="742510" cy="442912"/>
            <a:chOff x="2289" y="1836"/>
            <a:chExt cx="355" cy="279"/>
          </a:xfrm>
        </p:grpSpPr>
        <p:sp>
          <p:nvSpPr>
            <p:cNvPr id="17" name="Freeform 17">
              <a:extLst>
                <a:ext uri="{FF2B5EF4-FFF2-40B4-BE49-F238E27FC236}">
                  <a16:creationId xmlns:a16="http://schemas.microsoft.com/office/drawing/2014/main" id="{8E3D4A16-14CA-4503-AACA-E037DDBD537D}"/>
                </a:ext>
              </a:extLst>
            </p:cNvPr>
            <p:cNvSpPr>
              <a:spLocks/>
            </p:cNvSpPr>
            <p:nvPr/>
          </p:nvSpPr>
          <p:spPr bwMode="auto">
            <a:xfrm>
              <a:off x="2289" y="1836"/>
              <a:ext cx="355" cy="279"/>
            </a:xfrm>
            <a:custGeom>
              <a:avLst/>
              <a:gdLst/>
              <a:ahLst/>
              <a:cxnLst>
                <a:cxn ang="0">
                  <a:pos x="355" y="0"/>
                </a:cxn>
                <a:cxn ang="0">
                  <a:pos x="0" y="279"/>
                </a:cxn>
              </a:cxnLst>
              <a:rect l="0" t="0" r="r" b="b"/>
              <a:pathLst>
                <a:path w="355" h="279">
                  <a:moveTo>
                    <a:pt x="355" y="0"/>
                  </a:moveTo>
                  <a:lnTo>
                    <a:pt x="0" y="279"/>
                  </a:lnTo>
                </a:path>
              </a:pathLst>
            </a:custGeom>
            <a:noFill/>
            <a:ln w="38100" cap="flat" cmpd="dbl">
              <a:solidFill>
                <a:srgbClr val="008000"/>
              </a:solidFill>
              <a:prstDash val="solid"/>
              <a:round/>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sp>
          <p:nvSpPr>
            <p:cNvPr id="18" name="Freeform 18">
              <a:extLst>
                <a:ext uri="{FF2B5EF4-FFF2-40B4-BE49-F238E27FC236}">
                  <a16:creationId xmlns:a16="http://schemas.microsoft.com/office/drawing/2014/main" id="{DA04D4DE-EB27-4331-832E-334AAE5E5E26}"/>
                </a:ext>
              </a:extLst>
            </p:cNvPr>
            <p:cNvSpPr>
              <a:spLocks/>
            </p:cNvSpPr>
            <p:nvPr/>
          </p:nvSpPr>
          <p:spPr bwMode="auto">
            <a:xfrm>
              <a:off x="2416" y="1953"/>
              <a:ext cx="93" cy="62"/>
            </a:xfrm>
            <a:custGeom>
              <a:avLst/>
              <a:gdLst/>
              <a:ahLst/>
              <a:cxnLst>
                <a:cxn ang="0">
                  <a:pos x="0" y="0"/>
                </a:cxn>
                <a:cxn ang="0">
                  <a:pos x="93" y="62"/>
                </a:cxn>
              </a:cxnLst>
              <a:rect l="0" t="0" r="r" b="b"/>
              <a:pathLst>
                <a:path w="93" h="62">
                  <a:moveTo>
                    <a:pt x="0" y="0"/>
                  </a:moveTo>
                  <a:lnTo>
                    <a:pt x="93" y="62"/>
                  </a:lnTo>
                </a:path>
              </a:pathLst>
            </a:custGeom>
            <a:noFill/>
            <a:ln w="38100" cap="flat" cmpd="sng">
              <a:solidFill>
                <a:srgbClr val="008000"/>
              </a:solidFill>
              <a:prstDash val="solid"/>
              <a:round/>
              <a:headEnd type="none" w="med" len="med"/>
              <a:tailEnd type="none" w="med" len="med"/>
            </a:ln>
            <a:effectLst/>
          </p:spPr>
          <p:txBody>
            <a:bodyPr wrap="none"/>
            <a:lstStyle/>
            <a:p>
              <a:pPr algn="ctr"/>
              <a:endParaRPr lang="zh-CN" altLang="en-US" b="1">
                <a:solidFill>
                  <a:srgbClr val="3333FF"/>
                </a:solidFill>
                <a:ea typeface="楷体_GB2312" pitchFamily="49" charset="-122"/>
              </a:endParaRPr>
            </a:p>
          </p:txBody>
        </p:sp>
      </p:grpSp>
      <p:sp>
        <p:nvSpPr>
          <p:cNvPr id="19" name="Text Box 14">
            <a:extLst>
              <a:ext uri="{FF2B5EF4-FFF2-40B4-BE49-F238E27FC236}">
                <a16:creationId xmlns:a16="http://schemas.microsoft.com/office/drawing/2014/main" id="{4AC19D79-0750-44A6-9A92-3E0896E0DA0C}"/>
              </a:ext>
            </a:extLst>
          </p:cNvPr>
          <p:cNvSpPr txBox="1">
            <a:spLocks noChangeArrowheads="1"/>
          </p:cNvSpPr>
          <p:nvPr/>
        </p:nvSpPr>
        <p:spPr bwMode="auto">
          <a:xfrm>
            <a:off x="8229601" y="4265223"/>
            <a:ext cx="3328987" cy="1684244"/>
          </a:xfrm>
          <a:prstGeom prst="rect">
            <a:avLst/>
          </a:prstGeom>
          <a:solidFill>
            <a:srgbClr val="FFFFCC"/>
          </a:solidFill>
          <a:ln w="38100" algn="ctr">
            <a:noFill/>
            <a:miter lim="800000"/>
            <a:headEnd/>
            <a:tailEnd/>
          </a:ln>
          <a:effectLst/>
        </p:spPr>
        <p:txBody>
          <a:bodyPr wrap="square">
            <a:spAutoFit/>
          </a:bodyPr>
          <a:lstStyle>
            <a:defPPr>
              <a:defRPr lang="en-US"/>
            </a:defPPr>
            <a:lvl1pPr eaLnBrk="1" hangingPunct="1">
              <a:lnSpc>
                <a:spcPct val="150000"/>
              </a:lnSpc>
              <a:spcBef>
                <a:spcPts val="0"/>
              </a:spcBef>
              <a:defRPr b="1">
                <a:solidFill>
                  <a:schemeClr val="accent6">
                    <a:lumMod val="75000"/>
                  </a:schemeClr>
                </a:solidFill>
                <a:ea typeface="楷体" pitchFamily="49" charset="-122"/>
                <a:cs typeface="Times New Roman" pitchFamily="18" charset="0"/>
              </a:defRPr>
            </a:lvl1pPr>
          </a:lstStyle>
          <a:p>
            <a:r>
              <a:rPr lang="zh-CN" altLang="en-US" dirty="0"/>
              <a:t>匹配失败：</a:t>
            </a:r>
          </a:p>
          <a:p>
            <a:r>
              <a:rPr lang="en-US" altLang="zh-CN" dirty="0" err="1">
                <a:solidFill>
                  <a:srgbClr val="00B050"/>
                </a:solidFill>
              </a:rPr>
              <a:t>i</a:t>
            </a:r>
            <a:r>
              <a:rPr lang="en-US" altLang="zh-CN" dirty="0"/>
              <a:t> = i-j+1 = </a:t>
            </a:r>
            <a:r>
              <a:rPr lang="en-US" altLang="zh-CN" dirty="0">
                <a:solidFill>
                  <a:srgbClr val="00B050"/>
                </a:solidFill>
              </a:rPr>
              <a:t>2</a:t>
            </a:r>
            <a:r>
              <a:rPr lang="zh-CN" altLang="en-US" dirty="0">
                <a:solidFill>
                  <a:srgbClr val="00B050"/>
                </a:solidFill>
              </a:rPr>
              <a:t>（回退到）</a:t>
            </a:r>
            <a:endParaRPr lang="en-US" altLang="zh-CN" dirty="0">
              <a:solidFill>
                <a:srgbClr val="00B050"/>
              </a:solidFill>
            </a:endParaRPr>
          </a:p>
          <a:p>
            <a:r>
              <a:rPr lang="en-US" altLang="zh-CN" dirty="0">
                <a:solidFill>
                  <a:srgbClr val="00B050"/>
                </a:solidFill>
              </a:rPr>
              <a:t>j = 0</a:t>
            </a:r>
            <a:r>
              <a:rPr lang="zh-CN" altLang="en-US" dirty="0">
                <a:solidFill>
                  <a:srgbClr val="00B050"/>
                </a:solidFill>
              </a:rPr>
              <a:t>（从头开始）</a:t>
            </a:r>
            <a:endParaRPr lang="en-US" altLang="zh-CN" dirty="0">
              <a:solidFill>
                <a:srgbClr val="00B050"/>
              </a:solidFill>
            </a:endParaRPr>
          </a:p>
        </p:txBody>
      </p:sp>
    </p:spTree>
    <p:extLst>
      <p:ext uri="{BB962C8B-B14F-4D97-AF65-F5344CB8AC3E}">
        <p14:creationId xmlns:p14="http://schemas.microsoft.com/office/powerpoint/2010/main" val="2403540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4.58333E-6 4.81481E-6 L 0.0677 -0.00093 " pathEditMode="relative" rAng="0" ptsTypes="AA">
                                      <p:cBhvr>
                                        <p:cTn id="6" dur="2000" fill="hold"/>
                                        <p:tgtEl>
                                          <p:spTgt spid="6"/>
                                        </p:tgtEl>
                                        <p:attrNameLst>
                                          <p:attrName>ppt_x</p:attrName>
                                          <p:attrName>ppt_y</p:attrName>
                                        </p:attrNameLst>
                                      </p:cBhvr>
                                      <p:rCtr x="3385"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77 -0.00093 L 0.13646 -0.00092 " pathEditMode="relative" rAng="0" ptsTypes="AA">
                                      <p:cBhvr>
                                        <p:cTn id="10" dur="2000" fill="hold"/>
                                        <p:tgtEl>
                                          <p:spTgt spid="6"/>
                                        </p:tgtEl>
                                        <p:attrNameLst>
                                          <p:attrName>ppt_x</p:attrName>
                                          <p:attrName>ppt_y</p:attrName>
                                        </p:attrNameLst>
                                      </p:cBhvr>
                                      <p:rCtr x="3112" y="-185"/>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3645 -0.00093 L 0.19856 -0.00093 " pathEditMode="relative" rAng="0" ptsTypes="AA">
                                      <p:cBhvr>
                                        <p:cTn id="14" dur="2000" fill="hold"/>
                                        <p:tgtEl>
                                          <p:spTgt spid="6"/>
                                        </p:tgtEl>
                                        <p:attrNameLst>
                                          <p:attrName>ppt_x</p:attrName>
                                          <p:attrName>ppt_y</p:attrName>
                                        </p:attrNameLst>
                                      </p:cBhvr>
                                      <p:rCtr x="3099" y="0"/>
                                    </p:animMotion>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down)">
                                      <p:cBhvr>
                                        <p:cTn id="19" dur="500"/>
                                        <p:tgtEl>
                                          <p:spTgt spid="16"/>
                                        </p:tgtEl>
                                      </p:cBhvr>
                                    </p:animEffect>
                                  </p:childTnLst>
                                </p:cTn>
                              </p:par>
                            </p:childTnLst>
                          </p:cTn>
                        </p:par>
                        <p:par>
                          <p:cTn id="20" fill="hold">
                            <p:stCondLst>
                              <p:cond delay="500"/>
                            </p:stCondLst>
                            <p:childTnLst>
                              <p:par>
                                <p:cTn id="21" presetID="35" presetClass="emph" presetSubtype="0" fill="hold" nodeType="afterEffect">
                                  <p:stCondLst>
                                    <p:cond delay="0"/>
                                  </p:stCondLst>
                                  <p:childTnLst>
                                    <p:anim calcmode="discrete" valueType="str">
                                      <p:cBhvr>
                                        <p:cTn id="22" dur="1000" fill="hold"/>
                                        <p:tgtEl>
                                          <p:spTgt spid="16"/>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1">
            <a:extLst>
              <a:ext uri="{FF2B5EF4-FFF2-40B4-BE49-F238E27FC236}">
                <a16:creationId xmlns:a16="http://schemas.microsoft.com/office/drawing/2014/main" id="{FFA9E424-7456-42EB-9E49-561047E9907A}"/>
              </a:ext>
            </a:extLst>
          </p:cNvPr>
          <p:cNvSpPr txBox="1">
            <a:spLocks noChangeArrowheads="1"/>
          </p:cNvSpPr>
          <p:nvPr/>
        </p:nvSpPr>
        <p:spPr bwMode="auto">
          <a:xfrm>
            <a:off x="1752600" y="914400"/>
            <a:ext cx="2138381" cy="354649"/>
          </a:xfrm>
          <a:prstGeom prst="rect">
            <a:avLst/>
          </a:prstGeom>
          <a:noFill/>
          <a:ln w="38100" algn="ctr">
            <a:noFill/>
            <a:miter lim="800000"/>
            <a:headEnd/>
            <a:tailEnd/>
          </a:ln>
          <a:effectLst/>
        </p:spPr>
        <p:txBody>
          <a:bodyPr wrap="square">
            <a:spAutoFit/>
          </a:bodyPr>
          <a:lstStyle/>
          <a:p>
            <a:pPr>
              <a:lnSpc>
                <a:spcPct val="70000"/>
              </a:lnSpc>
              <a:spcBef>
                <a:spcPct val="50000"/>
              </a:spcBef>
            </a:pPr>
            <a:r>
              <a:rPr lang="en-US" altLang="zh-CN" b="1" i="1" dirty="0" err="1">
                <a:solidFill>
                  <a:srgbClr val="000066"/>
                </a:solidFill>
                <a:ea typeface="楷体" pitchFamily="49" charset="-122"/>
                <a:cs typeface="Times New Roman" pitchFamily="18" charset="0"/>
              </a:rPr>
              <a:t>i</a:t>
            </a:r>
            <a:r>
              <a:rPr lang="en-US" altLang="zh-CN" b="1" dirty="0">
                <a:solidFill>
                  <a:srgbClr val="000066"/>
                </a:solidFill>
                <a:ea typeface="楷体" pitchFamily="49" charset="-122"/>
                <a:cs typeface="Times New Roman" pitchFamily="18" charset="0"/>
              </a:rPr>
              <a:t>=2</a:t>
            </a:r>
            <a:r>
              <a:rPr lang="zh-CN" altLang="en-US" b="1" dirty="0">
                <a:solidFill>
                  <a:srgbClr val="000066"/>
                </a:solidFill>
                <a:ea typeface="楷体" pitchFamily="49" charset="-122"/>
                <a:cs typeface="Times New Roman" pitchFamily="18" charset="0"/>
              </a:rPr>
              <a:t>，</a:t>
            </a:r>
            <a:r>
              <a:rPr lang="en-US" altLang="zh-CN" b="1" i="1" dirty="0">
                <a:solidFill>
                  <a:srgbClr val="000066"/>
                </a:solidFill>
                <a:ea typeface="楷体" pitchFamily="49" charset="-122"/>
                <a:cs typeface="Times New Roman" pitchFamily="18" charset="0"/>
              </a:rPr>
              <a:t>j</a:t>
            </a:r>
            <a:r>
              <a:rPr lang="en-US" altLang="zh-CN" b="1" dirty="0">
                <a:solidFill>
                  <a:srgbClr val="000066"/>
                </a:solidFill>
                <a:ea typeface="楷体" pitchFamily="49" charset="-122"/>
                <a:cs typeface="Times New Roman" pitchFamily="18" charset="0"/>
              </a:rPr>
              <a:t>=0</a:t>
            </a:r>
          </a:p>
        </p:txBody>
      </p:sp>
      <p:sp>
        <p:nvSpPr>
          <p:cNvPr id="3" name="Rectangle 6">
            <a:extLst>
              <a:ext uri="{FF2B5EF4-FFF2-40B4-BE49-F238E27FC236}">
                <a16:creationId xmlns:a16="http://schemas.microsoft.com/office/drawing/2014/main" id="{FC3C42D8-0276-4986-8C96-70EC37E86BE5}"/>
              </a:ext>
            </a:extLst>
          </p:cNvPr>
          <p:cNvSpPr>
            <a:spLocks noChangeArrowheads="1"/>
          </p:cNvSpPr>
          <p:nvPr/>
        </p:nvSpPr>
        <p:spPr bwMode="auto">
          <a:xfrm>
            <a:off x="5204023" y="2958621"/>
            <a:ext cx="184731" cy="461665"/>
          </a:xfrm>
          <a:prstGeom prst="rect">
            <a:avLst/>
          </a:prstGeom>
          <a:noFill/>
          <a:ln w="9525">
            <a:noFill/>
            <a:miter lim="800000"/>
            <a:headEnd/>
            <a:tailEnd/>
          </a:ln>
          <a:effectLst/>
        </p:spPr>
        <p:txBody>
          <a:bodyPr wrap="none" anchor="ctr">
            <a:spAutoFit/>
          </a:bodyPr>
          <a:lstStyle/>
          <a:p>
            <a:pPr algn="ctr" eaLnBrk="1" hangingPunct="1"/>
            <a:endParaRPr lang="zh-CN" altLang="en-US" b="1">
              <a:solidFill>
                <a:srgbClr val="3333FF"/>
              </a:solidFill>
              <a:ea typeface="楷体_GB2312" pitchFamily="49" charset="-122"/>
            </a:endParaRPr>
          </a:p>
        </p:txBody>
      </p:sp>
      <p:sp>
        <p:nvSpPr>
          <p:cNvPr id="4" name="Text Box 7">
            <a:extLst>
              <a:ext uri="{FF2B5EF4-FFF2-40B4-BE49-F238E27FC236}">
                <a16:creationId xmlns:a16="http://schemas.microsoft.com/office/drawing/2014/main" id="{D6B8FB23-3DCF-464D-A048-FB55223916BE}"/>
              </a:ext>
            </a:extLst>
          </p:cNvPr>
          <p:cNvSpPr txBox="1">
            <a:spLocks noChangeArrowheads="1"/>
          </p:cNvSpPr>
          <p:nvPr/>
        </p:nvSpPr>
        <p:spPr bwMode="auto">
          <a:xfrm>
            <a:off x="2504198" y="3208434"/>
            <a:ext cx="5769111"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sp>
        <p:nvSpPr>
          <p:cNvPr id="5" name="Text Box 8">
            <a:extLst>
              <a:ext uri="{FF2B5EF4-FFF2-40B4-BE49-F238E27FC236}">
                <a16:creationId xmlns:a16="http://schemas.microsoft.com/office/drawing/2014/main" id="{C18BBE9D-FCC5-44A8-ADE6-218D27C6ED5D}"/>
              </a:ext>
            </a:extLst>
          </p:cNvPr>
          <p:cNvSpPr txBox="1">
            <a:spLocks noChangeArrowheads="1"/>
          </p:cNvSpPr>
          <p:nvPr/>
        </p:nvSpPr>
        <p:spPr bwMode="auto">
          <a:xfrm>
            <a:off x="2532073" y="4196851"/>
            <a:ext cx="3824423" cy="523220"/>
          </a:xfrm>
          <a:prstGeom prst="rect">
            <a:avLst/>
          </a:prstGeom>
          <a:noFill/>
          <a:ln w="9525">
            <a:noFill/>
            <a:miter lim="800000"/>
            <a:headEnd/>
            <a:tailEnd/>
          </a:ln>
          <a:effectLst/>
        </p:spPr>
        <p:txBody>
          <a:bodyPr wrap="square">
            <a:spAutoFit/>
          </a:bodyPr>
          <a:lstStyle/>
          <a:p>
            <a:pPr eaLnBrk="1" hangingPunct="1">
              <a:spcBef>
                <a:spcPct val="50000"/>
              </a:spcBef>
            </a:pPr>
            <a:r>
              <a:rPr lang="en-US" altLang="zh-CN" sz="2800" b="1" i="1" dirty="0">
                <a:solidFill>
                  <a:srgbClr val="3333FF"/>
                </a:solidFill>
                <a:ea typeface="楷体_GB2312" pitchFamily="49" charset="-122"/>
              </a:rPr>
              <a:t>a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a:t>
            </a:r>
            <a:r>
              <a:rPr lang="en-US" altLang="zh-CN" sz="2800" b="1" i="1" dirty="0" err="1">
                <a:solidFill>
                  <a:srgbClr val="3333FF"/>
                </a:solidFill>
                <a:ea typeface="楷体_GB2312" pitchFamily="49" charset="-122"/>
              </a:rPr>
              <a:t>a</a:t>
            </a:r>
            <a:r>
              <a:rPr lang="en-US" altLang="zh-CN" sz="2800" b="1" i="1" dirty="0">
                <a:solidFill>
                  <a:srgbClr val="3333FF"/>
                </a:solidFill>
                <a:ea typeface="楷体_GB2312" pitchFamily="49" charset="-122"/>
              </a:rPr>
              <a:t>       b</a:t>
            </a:r>
          </a:p>
        </p:txBody>
      </p:sp>
      <p:grpSp>
        <p:nvGrpSpPr>
          <p:cNvPr id="6" name="组合 5">
            <a:extLst>
              <a:ext uri="{FF2B5EF4-FFF2-40B4-BE49-F238E27FC236}">
                <a16:creationId xmlns:a16="http://schemas.microsoft.com/office/drawing/2014/main" id="{AF48D88A-17AA-4F50-8D12-3CF1F7F9DA09}"/>
              </a:ext>
            </a:extLst>
          </p:cNvPr>
          <p:cNvGrpSpPr/>
          <p:nvPr/>
        </p:nvGrpSpPr>
        <p:grpSpPr>
          <a:xfrm>
            <a:off x="2471723" y="2106071"/>
            <a:ext cx="2018271" cy="3837529"/>
            <a:chOff x="2850062" y="2110536"/>
            <a:chExt cx="2018271" cy="3837529"/>
          </a:xfrm>
        </p:grpSpPr>
        <p:sp>
          <p:nvSpPr>
            <p:cNvPr id="7" name="Line 12">
              <a:extLst>
                <a:ext uri="{FF2B5EF4-FFF2-40B4-BE49-F238E27FC236}">
                  <a16:creationId xmlns:a16="http://schemas.microsoft.com/office/drawing/2014/main" id="{CEF7B1A5-98C0-440E-AC60-220EAE352764}"/>
                </a:ext>
              </a:extLst>
            </p:cNvPr>
            <p:cNvSpPr>
              <a:spLocks noChangeShapeType="1"/>
            </p:cNvSpPr>
            <p:nvPr/>
          </p:nvSpPr>
          <p:spPr bwMode="auto">
            <a:xfrm>
              <a:off x="4645539" y="2711583"/>
              <a:ext cx="0" cy="577516"/>
            </a:xfrm>
            <a:prstGeom prst="line">
              <a:avLst/>
            </a:prstGeom>
            <a:noFill/>
            <a:ln w="38100">
              <a:solidFill>
                <a:srgbClr val="FF3300"/>
              </a:solidFill>
              <a:miter lim="800000"/>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8" name="Text Box 13">
              <a:extLst>
                <a:ext uri="{FF2B5EF4-FFF2-40B4-BE49-F238E27FC236}">
                  <a16:creationId xmlns:a16="http://schemas.microsoft.com/office/drawing/2014/main" id="{342C224F-1B30-43EA-B8D8-66B2793E3FF0}"/>
                </a:ext>
              </a:extLst>
            </p:cNvPr>
            <p:cNvSpPr txBox="1">
              <a:spLocks noChangeArrowheads="1"/>
            </p:cNvSpPr>
            <p:nvPr/>
          </p:nvSpPr>
          <p:spPr bwMode="auto">
            <a:xfrm>
              <a:off x="4436533" y="2110536"/>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err="1">
                  <a:solidFill>
                    <a:srgbClr val="FF3300"/>
                  </a:solidFill>
                  <a:ea typeface="楷体_GB2312" pitchFamily="49" charset="-122"/>
                </a:rPr>
                <a:t>i</a:t>
              </a:r>
              <a:endParaRPr lang="en-US" altLang="zh-CN" b="1" i="1" dirty="0">
                <a:solidFill>
                  <a:srgbClr val="FF3300"/>
                </a:solidFill>
                <a:ea typeface="楷体_GB2312" pitchFamily="49" charset="-122"/>
              </a:endParaRPr>
            </a:p>
          </p:txBody>
        </p:sp>
        <p:sp>
          <p:nvSpPr>
            <p:cNvPr id="9" name="Line 16">
              <a:extLst>
                <a:ext uri="{FF2B5EF4-FFF2-40B4-BE49-F238E27FC236}">
                  <a16:creationId xmlns:a16="http://schemas.microsoft.com/office/drawing/2014/main" id="{13281F9B-F470-4477-BF47-8A2E54F68684}"/>
                </a:ext>
              </a:extLst>
            </p:cNvPr>
            <p:cNvSpPr>
              <a:spLocks noChangeShapeType="1"/>
            </p:cNvSpPr>
            <p:nvPr/>
          </p:nvSpPr>
          <p:spPr bwMode="auto">
            <a:xfrm flipV="1">
              <a:off x="3065962" y="4832684"/>
              <a:ext cx="0" cy="577516"/>
            </a:xfrm>
            <a:prstGeom prst="line">
              <a:avLst/>
            </a:prstGeom>
            <a:noFill/>
            <a:ln w="38100">
              <a:solidFill>
                <a:srgbClr val="FF3300"/>
              </a:solidFill>
              <a:round/>
              <a:headEnd/>
              <a:tailEnd type="triangle" w="med" len="med"/>
            </a:ln>
            <a:effectLst/>
          </p:spPr>
          <p:txBody>
            <a:bodyPr wrap="none"/>
            <a:lstStyle/>
            <a:p>
              <a:pPr algn="ctr" eaLnBrk="1" hangingPunct="1"/>
              <a:endParaRPr lang="zh-CN" altLang="en-US" b="1">
                <a:solidFill>
                  <a:srgbClr val="3333FF"/>
                </a:solidFill>
                <a:ea typeface="楷体_GB2312" pitchFamily="49" charset="-122"/>
              </a:endParaRPr>
            </a:p>
          </p:txBody>
        </p:sp>
        <p:sp>
          <p:nvSpPr>
            <p:cNvPr id="10" name="Text Box 17">
              <a:extLst>
                <a:ext uri="{FF2B5EF4-FFF2-40B4-BE49-F238E27FC236}">
                  <a16:creationId xmlns:a16="http://schemas.microsoft.com/office/drawing/2014/main" id="{C2E72257-399B-4121-9392-A7BBDD7EEBC7}"/>
                </a:ext>
              </a:extLst>
            </p:cNvPr>
            <p:cNvSpPr txBox="1">
              <a:spLocks noChangeArrowheads="1"/>
            </p:cNvSpPr>
            <p:nvPr/>
          </p:nvSpPr>
          <p:spPr bwMode="auto">
            <a:xfrm>
              <a:off x="2850062" y="5486400"/>
              <a:ext cx="431800" cy="461665"/>
            </a:xfrm>
            <a:prstGeom prst="rect">
              <a:avLst/>
            </a:prstGeom>
            <a:noFill/>
            <a:ln w="9525">
              <a:noFill/>
              <a:miter lim="800000"/>
              <a:headEnd/>
              <a:tailEnd/>
            </a:ln>
            <a:effectLst/>
          </p:spPr>
          <p:txBody>
            <a:bodyPr>
              <a:spAutoFit/>
            </a:bodyPr>
            <a:lstStyle/>
            <a:p>
              <a:pPr algn="ctr" eaLnBrk="1" hangingPunct="1">
                <a:spcBef>
                  <a:spcPct val="50000"/>
                </a:spcBef>
              </a:pPr>
              <a:r>
                <a:rPr lang="en-US" altLang="zh-CN" b="1" i="1" dirty="0">
                  <a:solidFill>
                    <a:srgbClr val="FF3300"/>
                  </a:solidFill>
                  <a:ea typeface="楷体_GB2312" pitchFamily="49" charset="-122"/>
                </a:rPr>
                <a:t>j</a:t>
              </a:r>
            </a:p>
          </p:txBody>
        </p:sp>
      </p:grpSp>
      <p:sp>
        <p:nvSpPr>
          <p:cNvPr id="14" name="矩形 13">
            <a:extLst>
              <a:ext uri="{FF2B5EF4-FFF2-40B4-BE49-F238E27FC236}">
                <a16:creationId xmlns:a16="http://schemas.microsoft.com/office/drawing/2014/main" id="{7C7CA402-E541-48BC-A268-82B13B227C7B}"/>
              </a:ext>
            </a:extLst>
          </p:cNvPr>
          <p:cNvSpPr/>
          <p:nvPr/>
        </p:nvSpPr>
        <p:spPr>
          <a:xfrm>
            <a:off x="1764493" y="3284634"/>
            <a:ext cx="742511" cy="461665"/>
          </a:xfrm>
          <a:prstGeom prst="rect">
            <a:avLst/>
          </a:prstGeom>
        </p:spPr>
        <p:txBody>
          <a:bodyPr wrap="none">
            <a:spAutoFit/>
          </a:bodyPr>
          <a:lstStyle/>
          <a:p>
            <a:r>
              <a:rPr lang="en-US" altLang="zh-CN" b="1" dirty="0">
                <a:solidFill>
                  <a:srgbClr val="3333FF"/>
                </a:solidFill>
                <a:ea typeface="楷体_GB2312" pitchFamily="49" charset="-122"/>
              </a:rPr>
              <a:t>S</a:t>
            </a:r>
            <a:r>
              <a:rPr lang="zh-CN" altLang="en-US" b="1" dirty="0">
                <a:solidFill>
                  <a:srgbClr val="3333FF"/>
                </a:solidFill>
                <a:ea typeface="楷体_GB2312" pitchFamily="49" charset="-122"/>
              </a:rPr>
              <a:t>： </a:t>
            </a:r>
            <a:endParaRPr lang="zh-CN" altLang="en-US" dirty="0"/>
          </a:p>
        </p:txBody>
      </p:sp>
      <p:sp>
        <p:nvSpPr>
          <p:cNvPr id="15" name="矩形 14">
            <a:extLst>
              <a:ext uri="{FF2B5EF4-FFF2-40B4-BE49-F238E27FC236}">
                <a16:creationId xmlns:a16="http://schemas.microsoft.com/office/drawing/2014/main" id="{6544AB6F-DFBE-421D-A575-BB652D0EBA92}"/>
              </a:ext>
            </a:extLst>
          </p:cNvPr>
          <p:cNvSpPr/>
          <p:nvPr/>
        </p:nvSpPr>
        <p:spPr>
          <a:xfrm>
            <a:off x="1730829" y="4262810"/>
            <a:ext cx="776175" cy="461665"/>
          </a:xfrm>
          <a:prstGeom prst="rect">
            <a:avLst/>
          </a:prstGeom>
        </p:spPr>
        <p:txBody>
          <a:bodyPr wrap="none">
            <a:spAutoFit/>
          </a:bodyPr>
          <a:lstStyle/>
          <a:p>
            <a:r>
              <a:rPr lang="en-US" altLang="zh-CN" b="1" dirty="0">
                <a:solidFill>
                  <a:srgbClr val="3333FF"/>
                </a:solidFill>
                <a:ea typeface="楷体_GB2312" pitchFamily="49" charset="-122"/>
              </a:rPr>
              <a:t>T</a:t>
            </a:r>
            <a:r>
              <a:rPr lang="zh-CN" altLang="en-US" b="1" dirty="0">
                <a:solidFill>
                  <a:srgbClr val="3333FF"/>
                </a:solidFill>
                <a:ea typeface="楷体_GB2312" pitchFamily="49" charset="-122"/>
              </a:rPr>
              <a:t>： </a:t>
            </a:r>
            <a:endParaRPr lang="zh-CN" altLang="en-US" dirty="0"/>
          </a:p>
        </p:txBody>
      </p:sp>
      <p:sp>
        <p:nvSpPr>
          <p:cNvPr id="20" name="Text Box 12">
            <a:extLst>
              <a:ext uri="{FF2B5EF4-FFF2-40B4-BE49-F238E27FC236}">
                <a16:creationId xmlns:a16="http://schemas.microsoft.com/office/drawing/2014/main" id="{4E8F8305-3937-4C04-9C0B-C486DA120EEC}"/>
              </a:ext>
            </a:extLst>
          </p:cNvPr>
          <p:cNvSpPr txBox="1">
            <a:spLocks noChangeArrowheads="1"/>
          </p:cNvSpPr>
          <p:nvPr/>
        </p:nvSpPr>
        <p:spPr bwMode="auto">
          <a:xfrm>
            <a:off x="8001000" y="4621456"/>
            <a:ext cx="3673475" cy="1684244"/>
          </a:xfrm>
          <a:prstGeom prst="rect">
            <a:avLst/>
          </a:prstGeom>
          <a:solidFill>
            <a:srgbClr val="FFFFCC"/>
          </a:solidFill>
          <a:ln w="38100" algn="ctr">
            <a:noFill/>
            <a:miter lim="800000"/>
            <a:headEnd/>
            <a:tailEnd/>
          </a:ln>
          <a:effectLst/>
        </p:spPr>
        <p:txBody>
          <a:bodyPr wrap="square">
            <a:spAutoFit/>
          </a:bodyPr>
          <a:lstStyle>
            <a:defPPr>
              <a:defRPr lang="en-US"/>
            </a:defPPr>
            <a:lvl1pPr eaLnBrk="1" hangingPunct="1">
              <a:lnSpc>
                <a:spcPct val="150000"/>
              </a:lnSpc>
              <a:spcBef>
                <a:spcPts val="0"/>
              </a:spcBef>
              <a:defRPr b="1">
                <a:solidFill>
                  <a:schemeClr val="accent6">
                    <a:lumMod val="75000"/>
                  </a:schemeClr>
                </a:solidFill>
                <a:ea typeface="楷体" pitchFamily="49" charset="-122"/>
                <a:cs typeface="Times New Roman" pitchFamily="18" charset="0"/>
              </a:defRPr>
            </a:lvl1pPr>
          </a:lstStyle>
          <a:p>
            <a:r>
              <a:rPr lang="zh-CN" altLang="en-US" dirty="0"/>
              <a:t>匹配</a:t>
            </a:r>
            <a:r>
              <a:rPr lang="zh-CN" altLang="en-US" dirty="0">
                <a:solidFill>
                  <a:srgbClr val="FF0000"/>
                </a:solidFill>
              </a:rPr>
              <a:t>成功</a:t>
            </a:r>
            <a:r>
              <a:rPr lang="zh-CN" altLang="en-US" dirty="0"/>
              <a:t>：</a:t>
            </a:r>
          </a:p>
          <a:p>
            <a:r>
              <a:rPr lang="en-US" altLang="zh-CN" dirty="0" err="1"/>
              <a:t>i</a:t>
            </a:r>
            <a:r>
              <a:rPr lang="en-US" altLang="zh-CN" dirty="0"/>
              <a:t> = 6</a:t>
            </a:r>
            <a:r>
              <a:rPr lang="zh-CN" altLang="en-US" dirty="0"/>
              <a:t>，</a:t>
            </a:r>
            <a:r>
              <a:rPr lang="en-US" altLang="zh-CN" dirty="0"/>
              <a:t>j = 4</a:t>
            </a:r>
          </a:p>
          <a:p>
            <a:r>
              <a:rPr lang="zh-CN" altLang="en-US" dirty="0">
                <a:solidFill>
                  <a:srgbClr val="00B050"/>
                </a:solidFill>
              </a:rPr>
              <a:t>返回 </a:t>
            </a:r>
            <a:r>
              <a:rPr lang="en-US" altLang="zh-CN" dirty="0" err="1">
                <a:solidFill>
                  <a:srgbClr val="00B050"/>
                </a:solidFill>
              </a:rPr>
              <a:t>i</a:t>
            </a:r>
            <a:r>
              <a:rPr lang="en-US" altLang="zh-CN" dirty="0">
                <a:solidFill>
                  <a:srgbClr val="00B050"/>
                </a:solidFill>
              </a:rPr>
              <a:t> – j = 2</a:t>
            </a:r>
          </a:p>
        </p:txBody>
      </p:sp>
    </p:spTree>
    <p:extLst>
      <p:ext uri="{BB962C8B-B14F-4D97-AF65-F5344CB8AC3E}">
        <p14:creationId xmlns:p14="http://schemas.microsoft.com/office/powerpoint/2010/main" val="32893873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3.33333E-6 4.44444E-6 L 0.06771 -0.00093 " pathEditMode="relative" rAng="0" ptsTypes="AA">
                                      <p:cBhvr>
                                        <p:cTn id="6" dur="2000" fill="hold"/>
                                        <p:tgtEl>
                                          <p:spTgt spid="6"/>
                                        </p:tgtEl>
                                        <p:attrNameLst>
                                          <p:attrName>ppt_x</p:attrName>
                                          <p:attrName>ppt_y</p:attrName>
                                        </p:attrNameLst>
                                      </p:cBhvr>
                                      <p:rCtr x="3385" y="-46"/>
                                    </p:animMotion>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0.06771 -0.00093 L 0.13646 -0.00093 " pathEditMode="relative" rAng="0" ptsTypes="AA">
                                      <p:cBhvr>
                                        <p:cTn id="10" dur="2000" fill="hold"/>
                                        <p:tgtEl>
                                          <p:spTgt spid="6"/>
                                        </p:tgtEl>
                                        <p:attrNameLst>
                                          <p:attrName>ppt_x</p:attrName>
                                          <p:attrName>ppt_y</p:attrName>
                                        </p:attrNameLst>
                                      </p:cBhvr>
                                      <p:rCtr x="3438"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nodeType="clickEffect">
                                  <p:stCondLst>
                                    <p:cond delay="0"/>
                                  </p:stCondLst>
                                  <p:childTnLst>
                                    <p:animMotion origin="layout" path="M 0.13646 -0.00093 L 0.19856 -0.00093 " pathEditMode="relative" rAng="0" ptsTypes="AA">
                                      <p:cBhvr>
                                        <p:cTn id="14" dur="2000" fill="hold"/>
                                        <p:tgtEl>
                                          <p:spTgt spid="6"/>
                                        </p:tgtEl>
                                        <p:attrNameLst>
                                          <p:attrName>ppt_x</p:attrName>
                                          <p:attrName>ppt_y</p:attrName>
                                        </p:attrNameLst>
                                      </p:cBhvr>
                                      <p:rCtr x="3099" y="0"/>
                                    </p:animMotion>
                                  </p:childTnLst>
                                </p:cTn>
                              </p:par>
                            </p:childTnLst>
                          </p:cTn>
                        </p:par>
                      </p:childTnLst>
                    </p:cTn>
                  </p:par>
                  <p:par>
                    <p:cTn id="15" fill="hold">
                      <p:stCondLst>
                        <p:cond delay="indefinite"/>
                      </p:stCondLst>
                      <p:childTnLst>
                        <p:par>
                          <p:cTn id="16" fill="hold">
                            <p:stCondLst>
                              <p:cond delay="0"/>
                            </p:stCondLst>
                            <p:childTnLst>
                              <p:par>
                                <p:cTn id="17" presetID="42" presetClass="path" presetSubtype="0" accel="50000" decel="50000" fill="hold" nodeType="clickEffect">
                                  <p:stCondLst>
                                    <p:cond delay="0"/>
                                  </p:stCondLst>
                                  <p:childTnLst>
                                    <p:animMotion origin="layout" path="M 0.19857 -0.00092 L 0.25833 -0.00625 " pathEditMode="relative" rAng="0" ptsTypes="AA">
                                      <p:cBhvr>
                                        <p:cTn id="18" dur="2000" fill="hold"/>
                                        <p:tgtEl>
                                          <p:spTgt spid="6"/>
                                        </p:tgtEl>
                                        <p:attrNameLst>
                                          <p:attrName>ppt_x</p:attrName>
                                          <p:attrName>ppt_y</p:attrName>
                                        </p:attrNameLst>
                                      </p:cBhvr>
                                      <p:rCtr x="3125" y="0"/>
                                    </p:animMotion>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wipe(left)">
                                      <p:cBhvr>
                                        <p:cTn id="23"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308A92-CA1A-4698-B2BD-9DEA4D4062C9}"/>
              </a:ext>
            </a:extLst>
          </p:cNvPr>
          <p:cNvSpPr/>
          <p:nvPr/>
        </p:nvSpPr>
        <p:spPr>
          <a:xfrm>
            <a:off x="381000" y="457200"/>
            <a:ext cx="11430000" cy="6463308"/>
          </a:xfrm>
          <a:prstGeom prst="rect">
            <a:avLst/>
          </a:prstGeom>
        </p:spPr>
        <p:txBody>
          <a:bodyPr wrap="square">
            <a:spAutoFit/>
          </a:bodyPr>
          <a:lstStyle/>
          <a:p>
            <a:r>
              <a:rPr lang="zh-CN" altLang="en-US" sz="1800" b="1" dirty="0">
                <a:solidFill>
                  <a:srgbClr val="CC00CC"/>
                </a:solidFill>
                <a:latin typeface="微软雅黑" panose="020B0503020204020204" pitchFamily="34" charset="-122"/>
                <a:ea typeface="微软雅黑" panose="020B0503020204020204" pitchFamily="34" charset="-122"/>
              </a:rPr>
              <a:t>/*求从主串s的</a:t>
            </a:r>
            <a:r>
              <a:rPr lang="zh-CN" altLang="en-US" sz="1800" b="1" dirty="0">
                <a:solidFill>
                  <a:srgbClr val="00B050"/>
                </a:solidFill>
                <a:latin typeface="微软雅黑" panose="020B0503020204020204" pitchFamily="34" charset="-122"/>
                <a:ea typeface="微软雅黑" panose="020B0503020204020204" pitchFamily="34" charset="-122"/>
              </a:rPr>
              <a:t>下标pos</a:t>
            </a:r>
            <a:r>
              <a:rPr lang="zh-CN" altLang="en-US" sz="1800" b="1" dirty="0">
                <a:solidFill>
                  <a:srgbClr val="CC00CC"/>
                </a:solidFill>
                <a:latin typeface="微软雅黑" panose="020B0503020204020204" pitchFamily="34" charset="-122"/>
                <a:ea typeface="微软雅黑" panose="020B0503020204020204" pitchFamily="34" charset="-122"/>
              </a:rPr>
              <a:t>起，</a:t>
            </a:r>
            <a:r>
              <a:rPr lang="zh-CN" altLang="en-US" sz="1800" b="1" dirty="0">
                <a:solidFill>
                  <a:srgbClr val="00B050"/>
                </a:solidFill>
                <a:latin typeface="微软雅黑" panose="020B0503020204020204" pitchFamily="34" charset="-122"/>
                <a:ea typeface="微软雅黑" panose="020B0503020204020204" pitchFamily="34" charset="-122"/>
              </a:rPr>
              <a:t>串t</a:t>
            </a:r>
            <a:r>
              <a:rPr lang="zh-CN" altLang="en-US" sz="1800" b="1" dirty="0">
                <a:solidFill>
                  <a:srgbClr val="CC00CC"/>
                </a:solidFill>
                <a:latin typeface="微软雅黑" panose="020B0503020204020204" pitchFamily="34" charset="-122"/>
                <a:ea typeface="微软雅黑" panose="020B0503020204020204" pitchFamily="34" charset="-122"/>
              </a:rPr>
              <a:t>第一次出现的位置，成功返回位置序号，不成功返回-1*/</a:t>
            </a:r>
          </a:p>
          <a:p>
            <a:r>
              <a:rPr lang="zh-CN" altLang="en-US" sz="1800" b="1" dirty="0">
                <a:latin typeface="微软雅黑" panose="020B0503020204020204" pitchFamily="34" charset="-122"/>
                <a:ea typeface="微软雅黑" panose="020B0503020204020204" pitchFamily="34" charset="-122"/>
              </a:rPr>
              <a:t>int StrIndex(SString s,int pos, SString t) { </a:t>
            </a:r>
          </a:p>
          <a:p>
            <a:r>
              <a:rPr lang="zh-CN" altLang="en-US" sz="1800" b="1" dirty="0">
                <a:latin typeface="微软雅黑" panose="020B0503020204020204" pitchFamily="34" charset="-122"/>
                <a:ea typeface="微软雅黑" panose="020B0503020204020204" pitchFamily="34" charset="-122"/>
              </a:rPr>
              <a:t>    int i, j, </a:t>
            </a:r>
            <a:r>
              <a:rPr lang="zh-CN" altLang="en-US" sz="1800" b="1" dirty="0">
                <a:highlight>
                  <a:srgbClr val="FFFF00"/>
                </a:highlight>
                <a:latin typeface="微软雅黑" panose="020B0503020204020204" pitchFamily="34" charset="-122"/>
                <a:ea typeface="微软雅黑" panose="020B0503020204020204" pitchFamily="34" charset="-122"/>
              </a:rPr>
              <a:t>start</a:t>
            </a:r>
            <a:r>
              <a:rPr lang="zh-CN" altLang="en-US" sz="1800" b="1" dirty="0">
                <a:latin typeface="微软雅黑" panose="020B0503020204020204" pitchFamily="34" charset="-122"/>
                <a:ea typeface="微软雅黑" panose="020B0503020204020204" pitchFamily="34" charset="-122"/>
              </a:rPr>
              <a:t>;</a:t>
            </a:r>
            <a:r>
              <a:rPr lang="en-US" altLang="zh-CN" sz="1800" b="1" dirty="0">
                <a:latin typeface="微软雅黑" panose="020B0503020204020204" pitchFamily="34" charset="-122"/>
                <a:ea typeface="微软雅黑" panose="020B0503020204020204" pitchFamily="34" charset="-122"/>
              </a:rPr>
              <a:t>  </a:t>
            </a:r>
            <a:r>
              <a:rPr lang="en-US" altLang="zh-CN" sz="1800" b="1" dirty="0">
                <a:solidFill>
                  <a:srgbClr val="00B050"/>
                </a:solidFill>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指向目标串</a:t>
            </a:r>
            <a:r>
              <a:rPr lang="en-US" altLang="zh-CN" sz="1800" b="1" dirty="0">
                <a:solidFill>
                  <a:srgbClr val="00B050"/>
                </a:solidFill>
                <a:latin typeface="微软雅黑" panose="020B0503020204020204" pitchFamily="34" charset="-122"/>
                <a:ea typeface="微软雅黑" panose="020B0503020204020204" pitchFamily="34" charset="-122"/>
              </a:rPr>
              <a:t>s</a:t>
            </a:r>
            <a:r>
              <a:rPr lang="zh-CN" altLang="en-US" sz="1800" b="1" dirty="0">
                <a:solidFill>
                  <a:srgbClr val="00B050"/>
                </a:solidFill>
                <a:latin typeface="微软雅黑" panose="020B0503020204020204" pitchFamily="34" charset="-122"/>
                <a:ea typeface="微软雅黑" panose="020B0503020204020204" pitchFamily="34" charset="-122"/>
              </a:rPr>
              <a:t>、模式串</a:t>
            </a:r>
            <a:r>
              <a:rPr lang="en-US" altLang="zh-CN" sz="1800" b="1" dirty="0">
                <a:solidFill>
                  <a:srgbClr val="00B050"/>
                </a:solidFill>
                <a:latin typeface="微软雅黑" panose="020B0503020204020204" pitchFamily="34" charset="-122"/>
                <a:ea typeface="微软雅黑" panose="020B0503020204020204" pitchFamily="34" charset="-122"/>
              </a:rPr>
              <a:t>t</a:t>
            </a:r>
            <a:r>
              <a:rPr lang="zh-CN" altLang="en-US" sz="1800" b="1" dirty="0">
                <a:solidFill>
                  <a:srgbClr val="00B050"/>
                </a:solidFill>
                <a:latin typeface="微软雅黑" panose="020B0503020204020204" pitchFamily="34" charset="-122"/>
                <a:ea typeface="微软雅黑" panose="020B0503020204020204" pitchFamily="34" charset="-122"/>
              </a:rPr>
              <a:t>的指示器，开始匹配位置</a:t>
            </a:r>
          </a:p>
          <a:p>
            <a:r>
              <a:rPr lang="zh-CN" altLang="en-US" sz="1800" b="1" dirty="0">
                <a:latin typeface="微软雅黑" panose="020B0503020204020204" pitchFamily="34" charset="-122"/>
                <a:ea typeface="微软雅黑" panose="020B0503020204020204" pitchFamily="34" charset="-122"/>
              </a:rPr>
              <a:t>    if (t.len==0)  </a:t>
            </a:r>
          </a:p>
          <a:p>
            <a:r>
              <a:rPr lang="zh-CN" altLang="en-US" sz="1800" b="1" dirty="0">
                <a:latin typeface="微软雅黑" panose="020B0503020204020204" pitchFamily="34" charset="-122"/>
                <a:ea typeface="微软雅黑" panose="020B0503020204020204" pitchFamily="34" charset="-122"/>
              </a:rPr>
              <a:t>        return(0);   </a:t>
            </a:r>
            <a:r>
              <a:rPr lang="zh-CN" altLang="en-US" sz="1800" b="1" dirty="0">
                <a:solidFill>
                  <a:srgbClr val="CC00CC"/>
                </a:solidFill>
                <a:latin typeface="微软雅黑" panose="020B0503020204020204" pitchFamily="34" charset="-122"/>
                <a:ea typeface="微软雅黑" panose="020B0503020204020204" pitchFamily="34" charset="-122"/>
              </a:rPr>
              <a:t>/* 模式串为空串时，是任意串的匹配串 */</a:t>
            </a:r>
          </a:p>
          <a:p>
            <a:r>
              <a:rPr lang="zh-CN" altLang="en-US" sz="1800" b="1" dirty="0">
                <a:latin typeface="微软雅黑" panose="020B0503020204020204" pitchFamily="34" charset="-122"/>
                <a:ea typeface="微软雅黑" panose="020B0503020204020204" pitchFamily="34" charset="-122"/>
              </a:rPr>
              <a:t>    </a:t>
            </a:r>
            <a:r>
              <a:rPr lang="zh-CN" altLang="en-US" sz="1800" b="1" dirty="0">
                <a:highlight>
                  <a:srgbClr val="FFFF00"/>
                </a:highlight>
                <a:latin typeface="微软雅黑" panose="020B0503020204020204" pitchFamily="34" charset="-122"/>
                <a:ea typeface="微软雅黑" panose="020B0503020204020204" pitchFamily="34" charset="-122"/>
              </a:rPr>
              <a:t>start=pos</a:t>
            </a:r>
            <a:r>
              <a:rPr lang="zh-CN" altLang="en-US" sz="1800" b="1" dirty="0">
                <a:latin typeface="微软雅黑" panose="020B0503020204020204" pitchFamily="34" charset="-122"/>
                <a:ea typeface="微软雅黑" panose="020B0503020204020204" pitchFamily="34" charset="-122"/>
              </a:rPr>
              <a:t>;   </a:t>
            </a:r>
            <a:r>
              <a:rPr lang="en-US" altLang="zh-CN" sz="1800" b="1" dirty="0">
                <a:solidFill>
                  <a:srgbClr val="00B050"/>
                </a:solidFill>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从主串s的下标pos起</a:t>
            </a:r>
            <a:r>
              <a:rPr lang="en-US" altLang="zh-CN" sz="1800" b="1" dirty="0">
                <a:solidFill>
                  <a:srgbClr val="00B050"/>
                </a:solidFill>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开始匹配</a:t>
            </a:r>
          </a:p>
          <a:p>
            <a:r>
              <a:rPr lang="zh-CN" altLang="en-US" sz="1800" b="1" dirty="0">
                <a:latin typeface="微软雅黑" panose="020B0503020204020204" pitchFamily="34" charset="-122"/>
                <a:ea typeface="微软雅黑" panose="020B0503020204020204" pitchFamily="34" charset="-122"/>
              </a:rPr>
              <a:t>    </a:t>
            </a:r>
            <a:r>
              <a:rPr lang="zh-CN" altLang="en-US" sz="1800" b="1" dirty="0">
                <a:highlight>
                  <a:srgbClr val="FFFF00"/>
                </a:highlight>
                <a:latin typeface="微软雅黑" panose="020B0503020204020204" pitchFamily="34" charset="-122"/>
                <a:ea typeface="微软雅黑" panose="020B0503020204020204" pitchFamily="34" charset="-122"/>
              </a:rPr>
              <a:t>i=start;   </a:t>
            </a:r>
            <a:r>
              <a:rPr lang="en-US" altLang="zh-CN" sz="1800" b="1" dirty="0">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指向目标串的指示器</a:t>
            </a:r>
            <a:r>
              <a:rPr lang="en-US" altLang="zh-CN" sz="1800" b="1" dirty="0" err="1">
                <a:solidFill>
                  <a:srgbClr val="00B050"/>
                </a:solidFill>
                <a:latin typeface="微软雅黑" panose="020B0503020204020204" pitchFamily="34" charset="-122"/>
                <a:ea typeface="微软雅黑" panose="020B0503020204020204" pitchFamily="34" charset="-122"/>
              </a:rPr>
              <a:t>i</a:t>
            </a:r>
            <a:r>
              <a:rPr lang="zh-CN" altLang="en-US" sz="1800" b="1" dirty="0">
                <a:solidFill>
                  <a:srgbClr val="00B050"/>
                </a:solidFill>
                <a:latin typeface="微软雅黑" panose="020B0503020204020204" pitchFamily="34" charset="-122"/>
                <a:ea typeface="微软雅黑" panose="020B0503020204020204" pitchFamily="34" charset="-122"/>
              </a:rPr>
              <a:t>初始化为开始匹配位置</a:t>
            </a:r>
            <a:r>
              <a:rPr lang="en-US" altLang="zh-CN" sz="1800" b="1" dirty="0">
                <a:solidFill>
                  <a:srgbClr val="00B050"/>
                </a:solidFill>
                <a:latin typeface="微软雅黑" panose="020B0503020204020204" pitchFamily="34" charset="-122"/>
                <a:ea typeface="微软雅黑" panose="020B0503020204020204" pitchFamily="34" charset="-122"/>
              </a:rPr>
              <a:t>pos</a:t>
            </a:r>
            <a:r>
              <a:rPr lang="zh-CN" altLang="en-US" sz="1800" b="1" dirty="0">
                <a:solidFill>
                  <a:srgbClr val="00B050"/>
                </a:solidFill>
                <a:latin typeface="微软雅黑" panose="020B0503020204020204" pitchFamily="34" charset="-122"/>
                <a:ea typeface="微软雅黑" panose="020B0503020204020204" pitchFamily="34" charset="-122"/>
              </a:rPr>
              <a:t>，即</a:t>
            </a:r>
            <a:r>
              <a:rPr lang="zh-CN" altLang="en-US" sz="1800" b="1" dirty="0">
                <a:solidFill>
                  <a:srgbClr val="CC00CC"/>
                </a:solidFill>
                <a:latin typeface="微软雅黑" panose="020B0503020204020204" pitchFamily="34" charset="-122"/>
                <a:ea typeface="微软雅黑" panose="020B0503020204020204" pitchFamily="34" charset="-122"/>
              </a:rPr>
              <a:t>主串从pos开始，</a:t>
            </a:r>
            <a:endParaRPr lang="zh-CN" altLang="en-US" sz="1800" b="1" dirty="0">
              <a:latin typeface="微软雅黑" panose="020B0503020204020204" pitchFamily="34" charset="-122"/>
              <a:ea typeface="微软雅黑" panose="020B0503020204020204" pitchFamily="34" charset="-122"/>
            </a:endParaRPr>
          </a:p>
          <a:p>
            <a:r>
              <a:rPr lang="zh-CN" altLang="en-US" sz="1800" b="1" dirty="0">
                <a:latin typeface="微软雅黑" panose="020B0503020204020204" pitchFamily="34" charset="-122"/>
                <a:ea typeface="微软雅黑" panose="020B0503020204020204" pitchFamily="34" charset="-122"/>
              </a:rPr>
              <a:t>    j=0;  </a:t>
            </a:r>
            <a:r>
              <a:rPr lang="en-US" altLang="zh-CN"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模式串从头（0）开始 */</a:t>
            </a:r>
          </a:p>
          <a:p>
            <a:r>
              <a:rPr lang="zh-CN" altLang="en-US" sz="1800" b="1" dirty="0">
                <a:latin typeface="微软雅黑" panose="020B0503020204020204" pitchFamily="34" charset="-122"/>
                <a:ea typeface="微软雅黑" panose="020B0503020204020204" pitchFamily="34" charset="-122"/>
              </a:rPr>
              <a:t>    while (i&lt;s.len &amp;&amp; j&lt;t.len) </a:t>
            </a:r>
            <a:r>
              <a:rPr lang="en-US" altLang="zh-CN" sz="1800" b="1" dirty="0">
                <a:solidFill>
                  <a:srgbClr val="00B050"/>
                </a:solidFill>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当</a:t>
            </a:r>
            <a:r>
              <a:rPr lang="en-US" altLang="zh-CN" sz="1800" b="1" dirty="0" err="1">
                <a:solidFill>
                  <a:srgbClr val="00B050"/>
                </a:solidFill>
                <a:latin typeface="微软雅黑" panose="020B0503020204020204" pitchFamily="34" charset="-122"/>
                <a:ea typeface="微软雅黑" panose="020B0503020204020204" pitchFamily="34" charset="-122"/>
              </a:rPr>
              <a:t>i</a:t>
            </a:r>
            <a:r>
              <a:rPr lang="zh-CN" altLang="en-US" sz="1800" b="1" dirty="0">
                <a:solidFill>
                  <a:srgbClr val="00B050"/>
                </a:solidFill>
                <a:latin typeface="微软雅黑" panose="020B0503020204020204" pitchFamily="34" charset="-122"/>
                <a:ea typeface="微软雅黑" panose="020B0503020204020204" pitchFamily="34" charset="-122"/>
              </a:rPr>
              <a:t>未到主串尾，且</a:t>
            </a:r>
            <a:r>
              <a:rPr lang="en-US" altLang="zh-CN" sz="1800" b="1" dirty="0">
                <a:solidFill>
                  <a:srgbClr val="00B050"/>
                </a:solidFill>
                <a:latin typeface="微软雅黑" panose="020B0503020204020204" pitchFamily="34" charset="-122"/>
                <a:ea typeface="微软雅黑" panose="020B0503020204020204" pitchFamily="34" charset="-122"/>
              </a:rPr>
              <a:t>j</a:t>
            </a:r>
            <a:r>
              <a:rPr lang="zh-CN" altLang="en-US" sz="1800" b="1" dirty="0">
                <a:solidFill>
                  <a:srgbClr val="00B050"/>
                </a:solidFill>
                <a:latin typeface="微软雅黑" panose="020B0503020204020204" pitchFamily="34" charset="-122"/>
                <a:ea typeface="微软雅黑" panose="020B0503020204020204" pitchFamily="34" charset="-122"/>
              </a:rPr>
              <a:t>未到匹配串尾时</a:t>
            </a:r>
          </a:p>
          <a:p>
            <a:r>
              <a:rPr lang="zh-CN" altLang="en-US" sz="1800" b="1" dirty="0">
                <a:latin typeface="微软雅黑" panose="020B0503020204020204" pitchFamily="34" charset="-122"/>
                <a:ea typeface="微软雅黑" panose="020B0503020204020204" pitchFamily="34" charset="-122"/>
              </a:rPr>
              <a:t>        if (s.ch[i]==t.ch[j]) { </a:t>
            </a:r>
            <a:r>
              <a:rPr lang="en-US" altLang="zh-CN" sz="1800" b="1" dirty="0">
                <a:solidFill>
                  <a:srgbClr val="00B050"/>
                </a:solidFill>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字符逐一判断是否匹配，若出现字符匹配	</a:t>
            </a:r>
          </a:p>
          <a:p>
            <a:r>
              <a:rPr lang="zh-CN" altLang="en-US" sz="1800" b="1" dirty="0">
                <a:latin typeface="微软雅黑" panose="020B0503020204020204" pitchFamily="34" charset="-122"/>
                <a:ea typeface="微软雅黑" panose="020B0503020204020204" pitchFamily="34" charset="-122"/>
              </a:rPr>
              <a:t>	i++; </a:t>
            </a:r>
            <a:r>
              <a:rPr lang="en-US" altLang="zh-CN" sz="1800" b="1" dirty="0">
                <a:solidFill>
                  <a:srgbClr val="00B050"/>
                </a:solidFill>
                <a:latin typeface="微软雅黑" panose="020B0503020204020204" pitchFamily="34" charset="-122"/>
                <a:ea typeface="微软雅黑" panose="020B0503020204020204" pitchFamily="34" charset="-122"/>
              </a:rPr>
              <a:t>//</a:t>
            </a:r>
            <a:r>
              <a:rPr lang="en-US" altLang="zh-CN" sz="1800" b="1" dirty="0" err="1">
                <a:solidFill>
                  <a:srgbClr val="00B050"/>
                </a:solidFill>
                <a:latin typeface="微软雅黑" panose="020B0503020204020204" pitchFamily="34" charset="-122"/>
                <a:ea typeface="微软雅黑" panose="020B0503020204020204" pitchFamily="34" charset="-122"/>
              </a:rPr>
              <a:t>i</a:t>
            </a:r>
            <a:r>
              <a:rPr lang="zh-CN" altLang="en-US" sz="1800" b="1" dirty="0">
                <a:solidFill>
                  <a:srgbClr val="00B050"/>
                </a:solidFill>
                <a:latin typeface="微软雅黑" panose="020B0503020204020204" pitchFamily="34" charset="-122"/>
                <a:ea typeface="微软雅黑" panose="020B0503020204020204" pitchFamily="34" charset="-122"/>
              </a:rPr>
              <a:t>移到</a:t>
            </a:r>
          </a:p>
          <a:p>
            <a:r>
              <a:rPr lang="zh-CN" altLang="en-US" sz="1800" b="1" dirty="0">
                <a:latin typeface="微软雅黑" panose="020B0503020204020204" pitchFamily="34" charset="-122"/>
                <a:ea typeface="微软雅黑" panose="020B0503020204020204" pitchFamily="34" charset="-122"/>
              </a:rPr>
              <a:t>	j++; </a:t>
            </a:r>
            <a:r>
              <a:rPr lang="en-US" altLang="zh-CN" sz="1800" b="1" dirty="0">
                <a:solidFill>
                  <a:srgbClr val="00B050"/>
                </a:solidFill>
                <a:latin typeface="微软雅黑" panose="020B0503020204020204" pitchFamily="34" charset="-122"/>
                <a:ea typeface="微软雅黑" panose="020B0503020204020204" pitchFamily="34" charset="-122"/>
              </a:rPr>
              <a:t>//j</a:t>
            </a:r>
            <a:r>
              <a:rPr lang="zh-CN" altLang="en-US" sz="1800" b="1" dirty="0">
                <a:solidFill>
                  <a:srgbClr val="00B050"/>
                </a:solidFill>
                <a:latin typeface="微软雅黑" panose="020B0503020204020204" pitchFamily="34" charset="-122"/>
                <a:ea typeface="微软雅黑" panose="020B0503020204020204" pitchFamily="34" charset="-122"/>
              </a:rPr>
              <a:t>移到</a:t>
            </a:r>
            <a:endParaRPr lang="zh-CN" altLang="en-US" sz="1800" b="1" dirty="0">
              <a:latin typeface="微软雅黑" panose="020B0503020204020204" pitchFamily="34" charset="-122"/>
              <a:ea typeface="微软雅黑" panose="020B0503020204020204" pitchFamily="34" charset="-122"/>
            </a:endParaRPr>
          </a:p>
          <a:p>
            <a:r>
              <a:rPr lang="zh-CN" altLang="en-US" sz="1800" b="1" dirty="0">
                <a:latin typeface="微软雅黑" panose="020B0503020204020204" pitchFamily="34" charset="-122"/>
                <a:ea typeface="微软雅黑" panose="020B0503020204020204" pitchFamily="34" charset="-122"/>
              </a:rPr>
              <a:t>        }   </a:t>
            </a:r>
            <a:r>
              <a:rPr lang="zh-CN" altLang="en-US" sz="1800" b="1" dirty="0">
                <a:solidFill>
                  <a:srgbClr val="CC00CC"/>
                </a:solidFill>
                <a:latin typeface="微软雅黑" panose="020B0503020204020204" pitchFamily="34" charset="-122"/>
                <a:ea typeface="微软雅黑" panose="020B0503020204020204" pitchFamily="34" charset="-122"/>
              </a:rPr>
              <a:t>/* 当前对应字符相等时推进 */</a:t>
            </a:r>
          </a:p>
          <a:p>
            <a:r>
              <a:rPr lang="zh-CN" altLang="en-US" sz="1800" b="1" dirty="0">
                <a:latin typeface="微软雅黑" panose="020B0503020204020204" pitchFamily="34" charset="-122"/>
                <a:ea typeface="微软雅黑" panose="020B0503020204020204" pitchFamily="34" charset="-122"/>
              </a:rPr>
              <a:t>        else {  </a:t>
            </a:r>
            <a:r>
              <a:rPr lang="en-US" altLang="zh-CN" sz="1800" b="1" dirty="0">
                <a:solidFill>
                  <a:srgbClr val="00B050"/>
                </a:solidFill>
                <a:latin typeface="微软雅黑" panose="020B0503020204020204" pitchFamily="34" charset="-122"/>
                <a:ea typeface="微软雅黑" panose="020B0503020204020204" pitchFamily="34" charset="-122"/>
              </a:rPr>
              <a:t>//</a:t>
            </a:r>
            <a:r>
              <a:rPr lang="zh-CN" altLang="en-US" sz="1800" b="1" dirty="0">
                <a:solidFill>
                  <a:srgbClr val="00B050"/>
                </a:solidFill>
                <a:latin typeface="微软雅黑" panose="020B0503020204020204" pitchFamily="34" charset="-122"/>
                <a:ea typeface="微软雅黑" panose="020B0503020204020204" pitchFamily="34" charset="-122"/>
              </a:rPr>
              <a:t>若出现字符不匹配</a:t>
            </a:r>
            <a:r>
              <a:rPr lang="zh-CN" altLang="en-US" sz="1800" b="1" dirty="0">
                <a:latin typeface="微软雅黑" panose="020B0503020204020204" pitchFamily="34" charset="-122"/>
                <a:ea typeface="微软雅黑" panose="020B0503020204020204" pitchFamily="34" charset="-122"/>
              </a:rPr>
              <a:t>		</a:t>
            </a:r>
          </a:p>
          <a:p>
            <a:r>
              <a:rPr lang="zh-CN" altLang="en-US" sz="1800" b="1" dirty="0">
                <a:latin typeface="微软雅黑" panose="020B0503020204020204" pitchFamily="34" charset="-122"/>
                <a:ea typeface="微软雅黑" panose="020B0503020204020204" pitchFamily="34" charset="-122"/>
              </a:rPr>
              <a:t>	</a:t>
            </a:r>
            <a:r>
              <a:rPr lang="zh-CN" altLang="en-US" sz="1800" b="1" dirty="0">
                <a:highlight>
                  <a:srgbClr val="FFFF00"/>
                </a:highlight>
                <a:latin typeface="微软雅黑" panose="020B0503020204020204" pitchFamily="34" charset="-122"/>
                <a:ea typeface="微软雅黑" panose="020B0503020204020204" pitchFamily="34" charset="-122"/>
              </a:rPr>
              <a:t>start++;        </a:t>
            </a:r>
            <a:r>
              <a:rPr lang="zh-CN" altLang="en-US" sz="1800" b="1" dirty="0">
                <a:solidFill>
                  <a:srgbClr val="CC00CC"/>
                </a:solidFill>
                <a:latin typeface="微软雅黑" panose="020B0503020204020204" pitchFamily="34" charset="-122"/>
                <a:ea typeface="微软雅黑" panose="020B0503020204020204" pitchFamily="34" charset="-122"/>
              </a:rPr>
              <a:t>/* 当前对应字符不等时回溯</a:t>
            </a:r>
            <a:r>
              <a:rPr lang="zh-CN" altLang="en-US" sz="1800" b="1" dirty="0">
                <a:solidFill>
                  <a:srgbClr val="00B050"/>
                </a:solidFill>
                <a:latin typeface="微软雅黑" panose="020B0503020204020204" pitchFamily="34" charset="-122"/>
                <a:ea typeface="微软雅黑" panose="020B0503020204020204" pitchFamily="34" charset="-122"/>
              </a:rPr>
              <a:t>，开始匹配位置加</a:t>
            </a:r>
            <a:r>
              <a:rPr lang="en-US" altLang="zh-CN" sz="1800" b="1" dirty="0">
                <a:solidFill>
                  <a:srgbClr val="00B050"/>
                </a:solidFill>
                <a:latin typeface="微软雅黑" panose="020B0503020204020204" pitchFamily="34" charset="-122"/>
                <a:ea typeface="微软雅黑" panose="020B0503020204020204" pitchFamily="34" charset="-122"/>
              </a:rPr>
              <a:t>1</a:t>
            </a:r>
            <a:r>
              <a:rPr lang="zh-CN" altLang="en-US" sz="1800" b="1" dirty="0">
                <a:solidFill>
                  <a:srgbClr val="00B050"/>
                </a:solidFill>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a:t>
            </a:r>
          </a:p>
          <a:p>
            <a:r>
              <a:rPr lang="zh-CN" altLang="en-US" sz="1800" b="1" dirty="0">
                <a:latin typeface="微软雅黑" panose="020B0503020204020204" pitchFamily="34" charset="-122"/>
                <a:ea typeface="微软雅黑" panose="020B0503020204020204" pitchFamily="34" charset="-122"/>
              </a:rPr>
              <a:t>	</a:t>
            </a:r>
            <a:r>
              <a:rPr lang="zh-CN" altLang="en-US" sz="1800" b="1" dirty="0">
                <a:highlight>
                  <a:srgbClr val="FFFF00"/>
                </a:highlight>
                <a:latin typeface="微软雅黑" panose="020B0503020204020204" pitchFamily="34" charset="-122"/>
                <a:ea typeface="微软雅黑" panose="020B0503020204020204" pitchFamily="34" charset="-122"/>
              </a:rPr>
              <a:t>i=start;  </a:t>
            </a:r>
            <a:r>
              <a:rPr lang="en-US" altLang="zh-CN" sz="1800" b="1" dirty="0">
                <a:solidFill>
                  <a:srgbClr val="00B050"/>
                </a:solidFill>
                <a:latin typeface="微软雅黑" panose="020B0503020204020204" pitchFamily="34" charset="-122"/>
                <a:ea typeface="微软雅黑" panose="020B0503020204020204" pitchFamily="34" charset="-122"/>
              </a:rPr>
              <a:t>//</a:t>
            </a:r>
            <a:r>
              <a:rPr lang="en-US" altLang="zh-CN" sz="1800" b="1" dirty="0" err="1">
                <a:solidFill>
                  <a:srgbClr val="00B050"/>
                </a:solidFill>
                <a:latin typeface="微软雅黑" panose="020B0503020204020204" pitchFamily="34" charset="-122"/>
                <a:ea typeface="微软雅黑" panose="020B0503020204020204" pitchFamily="34" charset="-122"/>
              </a:rPr>
              <a:t>i</a:t>
            </a:r>
            <a:r>
              <a:rPr lang="zh-CN" altLang="en-US" sz="1800" b="1" dirty="0">
                <a:solidFill>
                  <a:srgbClr val="00B050"/>
                </a:solidFill>
                <a:latin typeface="微软雅黑" panose="020B0503020204020204" pitchFamily="34" charset="-122"/>
                <a:ea typeface="微软雅黑" panose="020B0503020204020204" pitchFamily="34" charset="-122"/>
              </a:rPr>
              <a:t>为重新开始位置，即</a:t>
            </a:r>
            <a:r>
              <a:rPr lang="zh-CN" altLang="en-US" sz="1800" b="1" dirty="0">
                <a:solidFill>
                  <a:srgbClr val="CC00CC"/>
                </a:solidFill>
                <a:latin typeface="微软雅黑" panose="020B0503020204020204" pitchFamily="34" charset="-122"/>
                <a:ea typeface="微软雅黑" panose="020B0503020204020204" pitchFamily="34" charset="-122"/>
              </a:rPr>
              <a:t>主串从start+1开始，</a:t>
            </a:r>
          </a:p>
          <a:p>
            <a:r>
              <a:rPr lang="zh-CN" altLang="en-US" sz="1800" b="1" dirty="0">
                <a:latin typeface="微软雅黑" panose="020B0503020204020204" pitchFamily="34" charset="-122"/>
                <a:ea typeface="微软雅黑" panose="020B0503020204020204" pitchFamily="34" charset="-122"/>
              </a:rPr>
              <a:t>	j=0;   </a:t>
            </a:r>
            <a:r>
              <a:rPr lang="zh-CN" altLang="en-US" sz="1800" b="1" dirty="0">
                <a:solidFill>
                  <a:srgbClr val="CC00CC"/>
                </a:solidFill>
                <a:latin typeface="微软雅黑" panose="020B0503020204020204" pitchFamily="34" charset="-122"/>
                <a:ea typeface="微软雅黑" panose="020B0503020204020204" pitchFamily="34" charset="-122"/>
              </a:rPr>
              <a:t>/* 模式串从头（0）开始*/</a:t>
            </a:r>
          </a:p>
          <a:p>
            <a:r>
              <a:rPr lang="zh-CN" altLang="en-US" sz="1800" b="1" dirty="0">
                <a:latin typeface="微软雅黑" panose="020B0503020204020204" pitchFamily="34" charset="-122"/>
                <a:ea typeface="微软雅黑" panose="020B0503020204020204" pitchFamily="34" charset="-122"/>
              </a:rPr>
              <a:t>        } </a:t>
            </a:r>
          </a:p>
          <a:p>
            <a:r>
              <a:rPr lang="zh-CN" altLang="en-US" sz="1800" b="1" dirty="0">
                <a:latin typeface="微软雅黑" panose="020B0503020204020204" pitchFamily="34" charset="-122"/>
                <a:ea typeface="微软雅黑" panose="020B0503020204020204" pitchFamily="34" charset="-122"/>
              </a:rPr>
              <a:t>    if (j&gt;=t.len) </a:t>
            </a:r>
          </a:p>
          <a:p>
            <a:r>
              <a:rPr lang="zh-CN" altLang="en-US" sz="1800" b="1" dirty="0">
                <a:latin typeface="微软雅黑" panose="020B0503020204020204" pitchFamily="34" charset="-122"/>
                <a:ea typeface="微软雅黑" panose="020B0503020204020204" pitchFamily="34" charset="-122"/>
              </a:rPr>
              <a:t>        </a:t>
            </a:r>
            <a:r>
              <a:rPr lang="zh-CN" altLang="en-US" sz="1800" b="1" dirty="0">
                <a:highlight>
                  <a:srgbClr val="FFFF00"/>
                </a:highlight>
                <a:latin typeface="微软雅黑" panose="020B0503020204020204" pitchFamily="34" charset="-122"/>
                <a:ea typeface="微软雅黑" panose="020B0503020204020204" pitchFamily="34" charset="-122"/>
              </a:rPr>
              <a:t>return(start);    </a:t>
            </a:r>
            <a:r>
              <a:rPr lang="zh-CN" altLang="en-US" sz="1800" b="1" dirty="0">
                <a:solidFill>
                  <a:srgbClr val="CC00CC"/>
                </a:solidFill>
                <a:latin typeface="微软雅黑" panose="020B0503020204020204" pitchFamily="34" charset="-122"/>
                <a:ea typeface="微软雅黑" panose="020B0503020204020204" pitchFamily="34" charset="-122"/>
              </a:rPr>
              <a:t>/* 匹配成功时，返回匹配起始位置 */</a:t>
            </a:r>
          </a:p>
          <a:p>
            <a:r>
              <a:rPr lang="zh-CN" altLang="en-US" sz="1800" b="1" dirty="0">
                <a:latin typeface="微软雅黑" panose="020B0503020204020204" pitchFamily="34" charset="-122"/>
                <a:ea typeface="微软雅黑" panose="020B0503020204020204" pitchFamily="34" charset="-122"/>
              </a:rPr>
              <a:t>    else </a:t>
            </a:r>
          </a:p>
          <a:p>
            <a:r>
              <a:rPr lang="zh-CN" altLang="en-US" sz="1800" b="1" dirty="0">
                <a:latin typeface="微软雅黑" panose="020B0503020204020204" pitchFamily="34" charset="-122"/>
                <a:ea typeface="微软雅黑" panose="020B0503020204020204" pitchFamily="34" charset="-122"/>
              </a:rPr>
              <a:t>        return(-1);        </a:t>
            </a:r>
            <a:r>
              <a:rPr lang="zh-CN" altLang="en-US" sz="1800" b="1" dirty="0">
                <a:solidFill>
                  <a:srgbClr val="CC00CC"/>
                </a:solidFill>
                <a:latin typeface="微软雅黑" panose="020B0503020204020204" pitchFamily="34" charset="-122"/>
                <a:ea typeface="微软雅黑" panose="020B0503020204020204" pitchFamily="34" charset="-122"/>
              </a:rPr>
              <a:t>/* 匹配不成功时，返回-1 */</a:t>
            </a:r>
          </a:p>
          <a:p>
            <a:r>
              <a:rPr lang="zh-CN" altLang="en-US" sz="1800" b="1"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93584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2A308A92-CA1A-4698-B2BD-9DEA4D4062C9}"/>
              </a:ext>
            </a:extLst>
          </p:cNvPr>
          <p:cNvSpPr/>
          <p:nvPr/>
        </p:nvSpPr>
        <p:spPr>
          <a:xfrm>
            <a:off x="381000" y="457200"/>
            <a:ext cx="11430000" cy="6422271"/>
          </a:xfrm>
          <a:prstGeom prst="rect">
            <a:avLst/>
          </a:prstGeom>
        </p:spPr>
        <p:txBody>
          <a:bodyPr wrap="square">
            <a:spAutoFit/>
          </a:bodyPr>
          <a:lstStyle/>
          <a:p>
            <a:pPr>
              <a:spcBef>
                <a:spcPts val="200"/>
              </a:spcBef>
            </a:pPr>
            <a:r>
              <a:rPr lang="zh-CN" altLang="en-US" sz="1800" b="1" dirty="0">
                <a:solidFill>
                  <a:srgbClr val="CC00CC"/>
                </a:solidFill>
                <a:latin typeface="微软雅黑" panose="020B0503020204020204" pitchFamily="34" charset="-122"/>
                <a:ea typeface="微软雅黑" panose="020B0503020204020204" pitchFamily="34" charset="-122"/>
              </a:rPr>
              <a:t>/*求从主串s的下标pos起，串t第一次出现的位置，成功返回位置序号，不成功返回-1*/</a:t>
            </a:r>
          </a:p>
          <a:p>
            <a:pPr>
              <a:spcBef>
                <a:spcPts val="200"/>
              </a:spcBef>
            </a:pPr>
            <a:r>
              <a:rPr lang="zh-CN" altLang="en-US" sz="1800" b="1" dirty="0">
                <a:latin typeface="微软雅黑" panose="020B0503020204020204" pitchFamily="34" charset="-122"/>
                <a:ea typeface="微软雅黑" panose="020B0503020204020204" pitchFamily="34" charset="-122"/>
              </a:rPr>
              <a:t>int StrIndex(SString s,int pos, SString t) { </a:t>
            </a:r>
          </a:p>
          <a:p>
            <a:pPr>
              <a:spcBef>
                <a:spcPts val="200"/>
              </a:spcBef>
            </a:pPr>
            <a:r>
              <a:rPr lang="zh-CN" altLang="en-US" sz="1800" b="1" dirty="0">
                <a:latin typeface="微软雅黑" panose="020B0503020204020204" pitchFamily="34" charset="-122"/>
                <a:ea typeface="微软雅黑" panose="020B0503020204020204" pitchFamily="34" charset="-122"/>
              </a:rPr>
              <a:t>    int i, j;</a:t>
            </a:r>
          </a:p>
          <a:p>
            <a:pPr>
              <a:spcBef>
                <a:spcPts val="200"/>
              </a:spcBef>
            </a:pPr>
            <a:r>
              <a:rPr lang="zh-CN" altLang="en-US" sz="1800" b="1" dirty="0">
                <a:latin typeface="微软雅黑" panose="020B0503020204020204" pitchFamily="34" charset="-122"/>
                <a:ea typeface="微软雅黑" panose="020B0503020204020204" pitchFamily="34" charset="-122"/>
              </a:rPr>
              <a:t>    if (t.len==0)  </a:t>
            </a:r>
          </a:p>
          <a:p>
            <a:pPr>
              <a:spcBef>
                <a:spcPts val="200"/>
              </a:spcBef>
            </a:pPr>
            <a:r>
              <a:rPr lang="zh-CN" altLang="en-US" sz="1800" b="1" dirty="0">
                <a:latin typeface="微软雅黑" panose="020B0503020204020204" pitchFamily="34" charset="-122"/>
                <a:ea typeface="微软雅黑" panose="020B0503020204020204" pitchFamily="34" charset="-122"/>
              </a:rPr>
              <a:t>        return(0);   </a:t>
            </a:r>
            <a:r>
              <a:rPr lang="zh-CN" altLang="en-US" sz="1800" b="1" dirty="0">
                <a:solidFill>
                  <a:srgbClr val="CC00CC"/>
                </a:solidFill>
                <a:latin typeface="微软雅黑" panose="020B0503020204020204" pitchFamily="34" charset="-122"/>
                <a:ea typeface="微软雅黑" panose="020B0503020204020204" pitchFamily="34" charset="-122"/>
              </a:rPr>
              <a:t>/* 模式串为空串时，是任意串的匹配串 */</a:t>
            </a:r>
          </a:p>
          <a:p>
            <a:pPr>
              <a:spcBef>
                <a:spcPts val="200"/>
              </a:spcBef>
            </a:pPr>
            <a:r>
              <a:rPr lang="zh-CN" altLang="en-US" sz="1800" b="1" dirty="0">
                <a:latin typeface="微软雅黑" panose="020B0503020204020204" pitchFamily="34" charset="-122"/>
                <a:ea typeface="微软雅黑" panose="020B0503020204020204" pitchFamily="34" charset="-122"/>
              </a:rPr>
              <a:t>     i=pos;  </a:t>
            </a:r>
          </a:p>
          <a:p>
            <a:pPr>
              <a:spcBef>
                <a:spcPts val="200"/>
              </a:spcBef>
            </a:pPr>
            <a:r>
              <a:rPr lang="zh-CN" altLang="en-US" sz="1800" b="1" dirty="0">
                <a:latin typeface="微软雅黑" panose="020B0503020204020204" pitchFamily="34" charset="-122"/>
                <a:ea typeface="微软雅黑" panose="020B0503020204020204" pitchFamily="34" charset="-122"/>
              </a:rPr>
              <a:t>     j=0;  </a:t>
            </a:r>
            <a:r>
              <a:rPr lang="en-US" altLang="zh-CN"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主串从pos开始，模式串从头（0）开始 */</a:t>
            </a:r>
          </a:p>
          <a:p>
            <a:pPr>
              <a:spcBef>
                <a:spcPts val="200"/>
              </a:spcBef>
            </a:pPr>
            <a:r>
              <a:rPr lang="zh-CN" altLang="en-US" sz="1800" b="1" dirty="0">
                <a:latin typeface="微软雅黑" panose="020B0503020204020204" pitchFamily="34" charset="-122"/>
                <a:ea typeface="微软雅黑" panose="020B0503020204020204" pitchFamily="34" charset="-122"/>
              </a:rPr>
              <a:t>    while (i&lt;s.len &amp;&amp; j&lt;t.len)</a:t>
            </a:r>
          </a:p>
          <a:p>
            <a:pPr>
              <a:spcBef>
                <a:spcPts val="200"/>
              </a:spcBef>
            </a:pPr>
            <a:r>
              <a:rPr lang="zh-CN" altLang="en-US" sz="1800" b="1" dirty="0">
                <a:latin typeface="微软雅黑" panose="020B0503020204020204" pitchFamily="34" charset="-122"/>
                <a:ea typeface="微软雅黑" panose="020B0503020204020204" pitchFamily="34" charset="-122"/>
              </a:rPr>
              <a:t>        if (s.ch[i]==t.ch[j]) {		</a:t>
            </a:r>
          </a:p>
          <a:p>
            <a:pPr>
              <a:spcBef>
                <a:spcPts val="200"/>
              </a:spcBef>
            </a:pPr>
            <a:r>
              <a:rPr lang="zh-CN" altLang="en-US" sz="1800" b="1" dirty="0">
                <a:latin typeface="微软雅黑" panose="020B0503020204020204" pitchFamily="34" charset="-122"/>
                <a:ea typeface="微软雅黑" panose="020B0503020204020204" pitchFamily="34" charset="-122"/>
              </a:rPr>
              <a:t>	i++;</a:t>
            </a:r>
          </a:p>
          <a:p>
            <a:pPr>
              <a:spcBef>
                <a:spcPts val="200"/>
              </a:spcBef>
            </a:pPr>
            <a:r>
              <a:rPr lang="zh-CN" altLang="en-US" sz="1800" b="1" dirty="0">
                <a:latin typeface="微软雅黑" panose="020B0503020204020204" pitchFamily="34" charset="-122"/>
                <a:ea typeface="微软雅黑" panose="020B0503020204020204" pitchFamily="34" charset="-122"/>
              </a:rPr>
              <a:t>	j++;</a:t>
            </a:r>
          </a:p>
          <a:p>
            <a:pPr>
              <a:spcBef>
                <a:spcPts val="200"/>
              </a:spcBef>
            </a:pPr>
            <a:r>
              <a:rPr lang="zh-CN" altLang="en-US" sz="1800" b="1" dirty="0">
                <a:latin typeface="微软雅黑" panose="020B0503020204020204" pitchFamily="34" charset="-122"/>
                <a:ea typeface="微软雅黑" panose="020B0503020204020204" pitchFamily="34" charset="-122"/>
              </a:rPr>
              <a:t>        }   </a:t>
            </a:r>
            <a:r>
              <a:rPr lang="zh-CN" altLang="en-US" sz="1800" b="1" dirty="0">
                <a:solidFill>
                  <a:srgbClr val="CC00CC"/>
                </a:solidFill>
                <a:latin typeface="微软雅黑" panose="020B0503020204020204" pitchFamily="34" charset="-122"/>
                <a:ea typeface="微软雅黑" panose="020B0503020204020204" pitchFamily="34" charset="-122"/>
              </a:rPr>
              <a:t>/* 当前对应字符相等时推进 */</a:t>
            </a:r>
          </a:p>
          <a:p>
            <a:pPr>
              <a:spcBef>
                <a:spcPts val="200"/>
              </a:spcBef>
            </a:pPr>
            <a:r>
              <a:rPr lang="zh-CN" altLang="en-US" sz="1800" b="1" dirty="0">
                <a:latin typeface="微软雅黑" panose="020B0503020204020204" pitchFamily="34" charset="-122"/>
                <a:ea typeface="微软雅黑" panose="020B0503020204020204" pitchFamily="34" charset="-122"/>
              </a:rPr>
              <a:t>        else {</a:t>
            </a:r>
            <a:endParaRPr lang="en-US" altLang="zh-CN" sz="1800" b="1" dirty="0">
              <a:latin typeface="微软雅黑" panose="020B0503020204020204" pitchFamily="34" charset="-122"/>
              <a:ea typeface="微软雅黑" panose="020B0503020204020204" pitchFamily="34" charset="-122"/>
            </a:endParaRPr>
          </a:p>
          <a:p>
            <a:pPr>
              <a:spcBef>
                <a:spcPts val="200"/>
              </a:spcBef>
            </a:pPr>
            <a:r>
              <a:rPr lang="zh-CN" altLang="en-US" sz="1800" b="1" dirty="0">
                <a:latin typeface="微软雅黑" panose="020B0503020204020204" pitchFamily="34" charset="-122"/>
                <a:ea typeface="微软雅黑" panose="020B0503020204020204" pitchFamily="34" charset="-122"/>
              </a:rPr>
              <a:t>	</a:t>
            </a:r>
            <a:r>
              <a:rPr lang="zh-CN" altLang="en-US" sz="1800" b="1" dirty="0">
                <a:solidFill>
                  <a:srgbClr val="00B050"/>
                </a:solidFill>
                <a:latin typeface="微软雅黑" panose="020B0503020204020204" pitchFamily="34" charset="-122"/>
                <a:ea typeface="微软雅黑" panose="020B0503020204020204" pitchFamily="34" charset="-122"/>
              </a:rPr>
              <a:t>i=</a:t>
            </a:r>
            <a:r>
              <a:rPr lang="en-US" altLang="zh-CN" sz="1800" b="1" dirty="0">
                <a:solidFill>
                  <a:srgbClr val="00B050"/>
                </a:solidFill>
                <a:latin typeface="微软雅黑" panose="020B0503020204020204" pitchFamily="34" charset="-122"/>
                <a:ea typeface="微软雅黑" panose="020B0503020204020204" pitchFamily="34" charset="-122"/>
              </a:rPr>
              <a:t>i-j+1</a:t>
            </a:r>
            <a:r>
              <a:rPr lang="zh-CN" altLang="en-US" sz="1800" b="1" dirty="0">
                <a:solidFill>
                  <a:srgbClr val="00B050"/>
                </a:solidFill>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当前对应字符不等时回溯 */</a:t>
            </a:r>
            <a:endParaRPr lang="zh-CN" altLang="en-US" sz="1800" b="1" dirty="0">
              <a:latin typeface="微软雅黑" panose="020B0503020204020204" pitchFamily="34" charset="-122"/>
              <a:ea typeface="微软雅黑" panose="020B0503020204020204" pitchFamily="34" charset="-122"/>
            </a:endParaRPr>
          </a:p>
          <a:p>
            <a:pPr>
              <a:spcBef>
                <a:spcPts val="200"/>
              </a:spcBef>
            </a:pPr>
            <a:r>
              <a:rPr lang="zh-CN" altLang="en-US" sz="1800" b="1" dirty="0">
                <a:latin typeface="微软雅黑" panose="020B0503020204020204" pitchFamily="34" charset="-122"/>
                <a:ea typeface="微软雅黑" panose="020B0503020204020204" pitchFamily="34" charset="-122"/>
              </a:rPr>
              <a:t>	j=0;        </a:t>
            </a:r>
            <a:r>
              <a:rPr lang="zh-CN" altLang="en-US" sz="1800" b="1" dirty="0">
                <a:solidFill>
                  <a:srgbClr val="CC00CC"/>
                </a:solidFill>
                <a:latin typeface="微软雅黑" panose="020B0503020204020204" pitchFamily="34" charset="-122"/>
                <a:ea typeface="微软雅黑" panose="020B0503020204020204" pitchFamily="34" charset="-122"/>
              </a:rPr>
              <a:t>/* 主串从start+1开始，模式串从头（0）开始*/</a:t>
            </a:r>
          </a:p>
          <a:p>
            <a:pPr>
              <a:spcBef>
                <a:spcPts val="200"/>
              </a:spcBef>
            </a:pPr>
            <a:r>
              <a:rPr lang="zh-CN" altLang="en-US" sz="1800" b="1" dirty="0">
                <a:latin typeface="微软雅黑" panose="020B0503020204020204" pitchFamily="34" charset="-122"/>
                <a:ea typeface="微软雅黑" panose="020B0503020204020204" pitchFamily="34" charset="-122"/>
              </a:rPr>
              <a:t>        } </a:t>
            </a:r>
          </a:p>
          <a:p>
            <a:pPr>
              <a:spcBef>
                <a:spcPts val="200"/>
              </a:spcBef>
            </a:pPr>
            <a:r>
              <a:rPr lang="zh-CN" altLang="en-US" sz="1800" b="1" dirty="0">
                <a:latin typeface="微软雅黑" panose="020B0503020204020204" pitchFamily="34" charset="-122"/>
                <a:ea typeface="微软雅黑" panose="020B0503020204020204" pitchFamily="34" charset="-122"/>
              </a:rPr>
              <a:t>    if (j&gt;=t.len) </a:t>
            </a:r>
          </a:p>
          <a:p>
            <a:pPr>
              <a:spcBef>
                <a:spcPts val="200"/>
              </a:spcBef>
            </a:pPr>
            <a:r>
              <a:rPr lang="zh-CN" altLang="en-US" sz="1800" b="1" dirty="0">
                <a:latin typeface="微软雅黑" panose="020B0503020204020204" pitchFamily="34" charset="-122"/>
                <a:ea typeface="微软雅黑" panose="020B0503020204020204" pitchFamily="34" charset="-122"/>
              </a:rPr>
              <a:t>        return</a:t>
            </a:r>
            <a:r>
              <a:rPr lang="zh-CN" altLang="en-US" sz="1800" b="1" dirty="0">
                <a:solidFill>
                  <a:srgbClr val="00B050"/>
                </a:solidFill>
                <a:latin typeface="微软雅黑" panose="020B0503020204020204" pitchFamily="34" charset="-122"/>
                <a:ea typeface="微软雅黑" panose="020B0503020204020204" pitchFamily="34" charset="-122"/>
              </a:rPr>
              <a:t>(</a:t>
            </a:r>
            <a:r>
              <a:rPr lang="en-US" altLang="zh-CN" sz="1800" b="1" dirty="0" err="1">
                <a:solidFill>
                  <a:srgbClr val="00B050"/>
                </a:solidFill>
                <a:latin typeface="微软雅黑" panose="020B0503020204020204" pitchFamily="34" charset="-122"/>
                <a:ea typeface="微软雅黑" panose="020B0503020204020204" pitchFamily="34" charset="-122"/>
              </a:rPr>
              <a:t>i</a:t>
            </a:r>
            <a:r>
              <a:rPr lang="en-US" altLang="zh-CN" sz="1800" b="1" dirty="0">
                <a:solidFill>
                  <a:srgbClr val="00B050"/>
                </a:solidFill>
                <a:latin typeface="微软雅黑" panose="020B0503020204020204" pitchFamily="34" charset="-122"/>
                <a:ea typeface="微软雅黑" panose="020B0503020204020204" pitchFamily="34" charset="-122"/>
              </a:rPr>
              <a:t>-j</a:t>
            </a:r>
            <a:r>
              <a:rPr lang="zh-CN" altLang="en-US" sz="1800" b="1" dirty="0">
                <a:solidFill>
                  <a:srgbClr val="00B050"/>
                </a:solidFill>
                <a:latin typeface="微软雅黑" panose="020B0503020204020204" pitchFamily="34" charset="-122"/>
                <a:ea typeface="微软雅黑" panose="020B0503020204020204" pitchFamily="34" charset="-122"/>
              </a:rPr>
              <a:t>)</a:t>
            </a:r>
            <a:r>
              <a:rPr lang="zh-CN" altLang="en-US" sz="1800" b="1" dirty="0">
                <a:latin typeface="微软雅黑" panose="020B0503020204020204" pitchFamily="34" charset="-122"/>
                <a:ea typeface="微软雅黑" panose="020B0503020204020204" pitchFamily="34" charset="-122"/>
              </a:rPr>
              <a:t>;    </a:t>
            </a:r>
            <a:r>
              <a:rPr lang="zh-CN" altLang="en-US" sz="1800" b="1" dirty="0">
                <a:solidFill>
                  <a:srgbClr val="CC00CC"/>
                </a:solidFill>
                <a:latin typeface="微软雅黑" panose="020B0503020204020204" pitchFamily="34" charset="-122"/>
                <a:ea typeface="微软雅黑" panose="020B0503020204020204" pitchFamily="34" charset="-122"/>
              </a:rPr>
              <a:t>/* 匹配成功时，返回匹配起始位置 */</a:t>
            </a:r>
          </a:p>
          <a:p>
            <a:pPr>
              <a:spcBef>
                <a:spcPts val="200"/>
              </a:spcBef>
            </a:pPr>
            <a:r>
              <a:rPr lang="zh-CN" altLang="en-US" sz="1800" b="1" dirty="0">
                <a:latin typeface="微软雅黑" panose="020B0503020204020204" pitchFamily="34" charset="-122"/>
                <a:ea typeface="微软雅黑" panose="020B0503020204020204" pitchFamily="34" charset="-122"/>
              </a:rPr>
              <a:t>    else </a:t>
            </a:r>
          </a:p>
          <a:p>
            <a:pPr>
              <a:spcBef>
                <a:spcPts val="200"/>
              </a:spcBef>
            </a:pPr>
            <a:r>
              <a:rPr lang="zh-CN" altLang="en-US" sz="1800" b="1" dirty="0">
                <a:latin typeface="微软雅黑" panose="020B0503020204020204" pitchFamily="34" charset="-122"/>
                <a:ea typeface="微软雅黑" panose="020B0503020204020204" pitchFamily="34" charset="-122"/>
              </a:rPr>
              <a:t>        return(-1);        </a:t>
            </a:r>
            <a:r>
              <a:rPr lang="zh-CN" altLang="en-US" sz="1800" b="1" dirty="0">
                <a:solidFill>
                  <a:srgbClr val="CC00CC"/>
                </a:solidFill>
                <a:latin typeface="微软雅黑" panose="020B0503020204020204" pitchFamily="34" charset="-122"/>
                <a:ea typeface="微软雅黑" panose="020B0503020204020204" pitchFamily="34" charset="-122"/>
              </a:rPr>
              <a:t>/* 匹配不成功时，返回-1 */</a:t>
            </a:r>
          </a:p>
          <a:p>
            <a:pPr>
              <a:spcBef>
                <a:spcPts val="200"/>
              </a:spcBef>
            </a:pPr>
            <a:r>
              <a:rPr lang="zh-CN" altLang="en-US" sz="1800" b="1" dirty="0">
                <a:latin typeface="微软雅黑" panose="020B0503020204020204" pitchFamily="34" charset="-122"/>
                <a:ea typeface="微软雅黑" panose="020B0503020204020204" pitchFamily="34" charset="-122"/>
              </a:rPr>
              <a:t>}</a:t>
            </a:r>
          </a:p>
        </p:txBody>
      </p:sp>
      <p:sp>
        <p:nvSpPr>
          <p:cNvPr id="3" name="箭头: 右 2">
            <a:extLst>
              <a:ext uri="{FF2B5EF4-FFF2-40B4-BE49-F238E27FC236}">
                <a16:creationId xmlns:a16="http://schemas.microsoft.com/office/drawing/2014/main" id="{DA077589-C033-4CA6-9446-FACB254BD317}"/>
              </a:ext>
            </a:extLst>
          </p:cNvPr>
          <p:cNvSpPr/>
          <p:nvPr/>
        </p:nvSpPr>
        <p:spPr bwMode="auto">
          <a:xfrm>
            <a:off x="9220200" y="3276600"/>
            <a:ext cx="1676400" cy="68580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hlinkClick r:id="rId2" action="ppaction://hlinksldjump"/>
              </a:rPr>
              <a:t>KMP</a:t>
            </a:r>
            <a:endParaRPr lang="zh-CN" altLang="en-US" b="1" dirty="0"/>
          </a:p>
        </p:txBody>
      </p:sp>
    </p:spTree>
    <p:extLst>
      <p:ext uri="{BB962C8B-B14F-4D97-AF65-F5344CB8AC3E}">
        <p14:creationId xmlns:p14="http://schemas.microsoft.com/office/powerpoint/2010/main" val="44105140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A7C512-0114-406D-A20F-BC93F1CE15BD}"/>
              </a:ext>
            </a:extLst>
          </p:cNvPr>
          <p:cNvSpPr>
            <a:spLocks noGrp="1"/>
          </p:cNvSpPr>
          <p:nvPr>
            <p:ph type="title"/>
          </p:nvPr>
        </p:nvSpPr>
        <p:spPr/>
        <p:txBody>
          <a:bodyPr/>
          <a:lstStyle/>
          <a:p>
            <a:r>
              <a:rPr lang="en-US" altLang="zh-CN" dirty="0"/>
              <a:t>BF</a:t>
            </a:r>
            <a:r>
              <a:rPr lang="zh-CN" altLang="en-US" dirty="0"/>
              <a:t>算法分析</a:t>
            </a:r>
          </a:p>
        </p:txBody>
      </p:sp>
      <p:sp>
        <p:nvSpPr>
          <p:cNvPr id="3" name="内容占位符 2">
            <a:extLst>
              <a:ext uri="{FF2B5EF4-FFF2-40B4-BE49-F238E27FC236}">
                <a16:creationId xmlns:a16="http://schemas.microsoft.com/office/drawing/2014/main" id="{85C2A36E-560F-4407-B231-ADBF6A22E69A}"/>
              </a:ext>
            </a:extLst>
          </p:cNvPr>
          <p:cNvSpPr>
            <a:spLocks noGrp="1"/>
          </p:cNvSpPr>
          <p:nvPr>
            <p:ph idx="1"/>
          </p:nvPr>
        </p:nvSpPr>
        <p:spPr/>
        <p:txBody>
          <a:bodyPr/>
          <a:lstStyle/>
          <a:p>
            <a:r>
              <a:rPr lang="zh-CN" altLang="en-US" dirty="0"/>
              <a:t>算法在字符比较不相等时，需要回溯（即</a:t>
            </a:r>
            <a:r>
              <a:rPr lang="en-US" altLang="zh-CN" dirty="0" err="1"/>
              <a:t>i</a:t>
            </a:r>
            <a:r>
              <a:rPr lang="en-US" altLang="zh-CN" dirty="0"/>
              <a:t>=i-j+1</a:t>
            </a:r>
            <a:r>
              <a:rPr lang="zh-CN" altLang="en-US" dirty="0"/>
              <a:t>）：即退到</a:t>
            </a:r>
            <a:r>
              <a:rPr lang="en-US" altLang="zh-CN" dirty="0"/>
              <a:t>s</a:t>
            </a:r>
            <a:r>
              <a:rPr lang="zh-CN" altLang="en-US" dirty="0"/>
              <a:t>中的下一个字符开始进行继续匹配。</a:t>
            </a:r>
          </a:p>
          <a:p>
            <a:r>
              <a:rPr lang="zh-CN" altLang="en-US" dirty="0"/>
              <a:t>最好情况下的时间复杂度为</a:t>
            </a:r>
            <a:r>
              <a:rPr lang="en-US" altLang="zh-CN" dirty="0"/>
              <a:t>O(</a:t>
            </a:r>
            <a:r>
              <a:rPr lang="en-US" altLang="zh-CN" dirty="0">
                <a:solidFill>
                  <a:srgbClr val="00B050"/>
                </a:solidFill>
              </a:rPr>
              <a:t>m</a:t>
            </a:r>
            <a:r>
              <a:rPr lang="en-US" altLang="zh-CN" dirty="0"/>
              <a:t>)</a:t>
            </a:r>
            <a:r>
              <a:rPr lang="zh-CN" altLang="en-US" dirty="0"/>
              <a:t>。</a:t>
            </a:r>
            <a:r>
              <a:rPr lang="en-US" altLang="zh-CN" dirty="0"/>
              <a:t>m</a:t>
            </a:r>
            <a:r>
              <a:rPr lang="zh-CN" altLang="en-US" dirty="0"/>
              <a:t>为匹配串的长度</a:t>
            </a:r>
          </a:p>
          <a:p>
            <a:r>
              <a:rPr lang="zh-CN" altLang="en-US" dirty="0"/>
              <a:t>最坏情况下的时间复杂度为</a:t>
            </a:r>
            <a:r>
              <a:rPr lang="en-US" altLang="zh-CN" dirty="0">
                <a:solidFill>
                  <a:srgbClr val="FF0000"/>
                </a:solidFill>
              </a:rPr>
              <a:t>O(</a:t>
            </a:r>
            <a:r>
              <a:rPr lang="en-US" altLang="zh-CN" dirty="0" err="1">
                <a:solidFill>
                  <a:srgbClr val="FF0000"/>
                </a:solidFill>
              </a:rPr>
              <a:t>n×m</a:t>
            </a:r>
            <a:r>
              <a:rPr lang="en-US" altLang="zh-CN" dirty="0">
                <a:solidFill>
                  <a:srgbClr val="FF0000"/>
                </a:solidFill>
              </a:rPr>
              <a:t>)</a:t>
            </a:r>
            <a:r>
              <a:rPr lang="zh-CN" altLang="en-US" dirty="0"/>
              <a:t>。 </a:t>
            </a:r>
            <a:r>
              <a:rPr lang="en-US" altLang="zh-CN" dirty="0"/>
              <a:t>n</a:t>
            </a:r>
            <a:r>
              <a:rPr lang="zh-CN" altLang="en-US" dirty="0"/>
              <a:t>为主串长度</a:t>
            </a:r>
          </a:p>
          <a:p>
            <a:endParaRPr lang="zh-CN" altLang="en-US" dirty="0"/>
          </a:p>
        </p:txBody>
      </p:sp>
    </p:spTree>
    <p:extLst>
      <p:ext uri="{BB962C8B-B14F-4D97-AF65-F5344CB8AC3E}">
        <p14:creationId xmlns:p14="http://schemas.microsoft.com/office/powerpoint/2010/main" val="41793605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2F43C-331A-47AD-A0B3-83621E11A1F5}"/>
              </a:ext>
            </a:extLst>
          </p:cNvPr>
          <p:cNvSpPr>
            <a:spLocks noGrp="1"/>
          </p:cNvSpPr>
          <p:nvPr>
            <p:ph type="title"/>
          </p:nvPr>
        </p:nvSpPr>
        <p:spPr/>
        <p:txBody>
          <a:bodyPr/>
          <a:lstStyle/>
          <a:p>
            <a:r>
              <a:rPr lang="en-US" altLang="zh-CN" dirty="0"/>
              <a:t>4.3.2  KMP</a:t>
            </a:r>
            <a:r>
              <a:rPr lang="zh-CN" altLang="en-US" dirty="0"/>
              <a:t>算法 </a:t>
            </a:r>
          </a:p>
        </p:txBody>
      </p:sp>
      <p:sp>
        <p:nvSpPr>
          <p:cNvPr id="3" name="内容占位符 2">
            <a:extLst>
              <a:ext uri="{FF2B5EF4-FFF2-40B4-BE49-F238E27FC236}">
                <a16:creationId xmlns:a16="http://schemas.microsoft.com/office/drawing/2014/main" id="{9C1BC301-D29E-48ED-A328-67E68E0D250F}"/>
              </a:ext>
            </a:extLst>
          </p:cNvPr>
          <p:cNvSpPr>
            <a:spLocks noGrp="1"/>
          </p:cNvSpPr>
          <p:nvPr>
            <p:ph idx="1"/>
          </p:nvPr>
        </p:nvSpPr>
        <p:spPr>
          <a:xfrm>
            <a:off x="304800" y="1447800"/>
            <a:ext cx="11582400" cy="5105400"/>
          </a:xfrm>
        </p:spPr>
        <p:txBody>
          <a:bodyPr/>
          <a:lstStyle/>
          <a:p>
            <a:r>
              <a:rPr lang="en-US" altLang="zh-CN" dirty="0"/>
              <a:t>KMP</a:t>
            </a:r>
            <a:r>
              <a:rPr lang="zh-CN" altLang="en-US" dirty="0"/>
              <a:t>算法是</a:t>
            </a:r>
            <a:r>
              <a:rPr lang="en-US" altLang="zh-CN" dirty="0" err="1"/>
              <a:t>D.E.</a:t>
            </a:r>
            <a:r>
              <a:rPr lang="en-US" altLang="zh-CN" dirty="0" err="1">
                <a:solidFill>
                  <a:srgbClr val="00B050"/>
                </a:solidFill>
              </a:rPr>
              <a:t>K</a:t>
            </a:r>
            <a:r>
              <a:rPr lang="en-US" altLang="zh-CN" dirty="0" err="1"/>
              <a:t>nuth</a:t>
            </a:r>
            <a:r>
              <a:rPr lang="zh-CN" altLang="en-US" dirty="0"/>
              <a:t>、</a:t>
            </a:r>
            <a:r>
              <a:rPr lang="en-US" altLang="zh-CN" dirty="0" err="1"/>
              <a:t>J.H.</a:t>
            </a:r>
            <a:r>
              <a:rPr lang="en-US" altLang="zh-CN" dirty="0" err="1">
                <a:solidFill>
                  <a:srgbClr val="00B050"/>
                </a:solidFill>
              </a:rPr>
              <a:t>M</a:t>
            </a:r>
            <a:r>
              <a:rPr lang="en-US" altLang="zh-CN" dirty="0" err="1"/>
              <a:t>orris</a:t>
            </a:r>
            <a:r>
              <a:rPr lang="zh-CN" altLang="en-US" dirty="0"/>
              <a:t>和</a:t>
            </a:r>
            <a:r>
              <a:rPr lang="en-US" altLang="zh-CN" dirty="0" err="1"/>
              <a:t>V.R.</a:t>
            </a:r>
            <a:r>
              <a:rPr lang="en-US" altLang="zh-CN" dirty="0" err="1">
                <a:solidFill>
                  <a:srgbClr val="00B050"/>
                </a:solidFill>
              </a:rPr>
              <a:t>P</a:t>
            </a:r>
            <a:r>
              <a:rPr lang="en-US" altLang="zh-CN" dirty="0" err="1"/>
              <a:t>ratt</a:t>
            </a:r>
            <a:r>
              <a:rPr lang="zh-CN" altLang="en-US" dirty="0"/>
              <a:t>共同提出的，简称</a:t>
            </a:r>
            <a:r>
              <a:rPr lang="en-US" altLang="zh-CN" dirty="0">
                <a:solidFill>
                  <a:srgbClr val="00B050"/>
                </a:solidFill>
              </a:rPr>
              <a:t>KMP</a:t>
            </a:r>
            <a:r>
              <a:rPr lang="zh-CN" altLang="en-US" dirty="0"/>
              <a:t>算法。</a:t>
            </a:r>
          </a:p>
          <a:p>
            <a:r>
              <a:rPr lang="zh-CN" altLang="en-US" dirty="0"/>
              <a:t>该算法较</a:t>
            </a:r>
            <a:r>
              <a:rPr lang="en-US" altLang="zh-CN" dirty="0"/>
              <a:t>BF</a:t>
            </a:r>
            <a:r>
              <a:rPr lang="zh-CN" altLang="en-US" dirty="0"/>
              <a:t>算法有较大改进，主要是消除了主串指针的</a:t>
            </a:r>
            <a:r>
              <a:rPr lang="zh-CN" altLang="en-US" dirty="0">
                <a:solidFill>
                  <a:srgbClr val="CC00CC"/>
                </a:solidFill>
              </a:rPr>
              <a:t>回溯</a:t>
            </a:r>
            <a:r>
              <a:rPr lang="zh-CN" altLang="en-US" dirty="0"/>
              <a:t>，从而使算法效率有了某种程度的提高。</a:t>
            </a:r>
          </a:p>
          <a:p>
            <a:endParaRPr lang="zh-CN" altLang="en-US" dirty="0"/>
          </a:p>
        </p:txBody>
      </p:sp>
    </p:spTree>
    <p:extLst>
      <p:ext uri="{BB962C8B-B14F-4D97-AF65-F5344CB8AC3E}">
        <p14:creationId xmlns:p14="http://schemas.microsoft.com/office/powerpoint/2010/main" val="426219480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BE19CD3C-E4D5-4497-92D7-AADFF5EF1F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7042" y="597568"/>
            <a:ext cx="4667250" cy="2000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841A0C08-0E03-484C-B724-F1AC23DB7A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218" y="2609850"/>
            <a:ext cx="4572000" cy="19431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35E91574-0B12-41D2-A685-B52A8EBB45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9468" y="4686300"/>
            <a:ext cx="4476750" cy="1866900"/>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a:extLst>
              <a:ext uri="{FF2B5EF4-FFF2-40B4-BE49-F238E27FC236}">
                <a16:creationId xmlns:a16="http://schemas.microsoft.com/office/drawing/2014/main" id="{BB5E57D5-E1B4-49D9-A6B5-98994D934674}"/>
              </a:ext>
            </a:extLst>
          </p:cNvPr>
          <p:cNvSpPr/>
          <p:nvPr/>
        </p:nvSpPr>
        <p:spPr>
          <a:xfrm>
            <a:off x="3581400" y="585536"/>
            <a:ext cx="1196161" cy="461665"/>
          </a:xfrm>
          <a:prstGeom prst="rect">
            <a:avLst/>
          </a:prstGeom>
        </p:spPr>
        <p:txBody>
          <a:bodyPr wrap="none">
            <a:spAutoFit/>
          </a:bodyPr>
          <a:lstStyle/>
          <a:p>
            <a:r>
              <a:rPr lang="en-US" altLang="zh-CN" b="1" dirty="0"/>
              <a:t>BF</a:t>
            </a:r>
            <a:r>
              <a:rPr lang="zh-CN" altLang="en-US" b="1" dirty="0"/>
              <a:t>算法</a:t>
            </a:r>
          </a:p>
        </p:txBody>
      </p:sp>
      <p:pic>
        <p:nvPicPr>
          <p:cNvPr id="1034" name="Picture 10">
            <a:extLst>
              <a:ext uri="{FF2B5EF4-FFF2-40B4-BE49-F238E27FC236}">
                <a16:creationId xmlns:a16="http://schemas.microsoft.com/office/drawing/2014/main" id="{079DAB51-89FA-4482-BBCE-BA3F38A3B9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44614" y="1981200"/>
            <a:ext cx="4429125" cy="1838325"/>
          </a:xfrm>
          <a:prstGeom prst="rect">
            <a:avLst/>
          </a:prstGeom>
          <a:noFill/>
          <a:extLst>
            <a:ext uri="{909E8E84-426E-40DD-AFC4-6F175D3DCCD1}">
              <a14:hiddenFill xmlns:a14="http://schemas.microsoft.com/office/drawing/2010/main">
                <a:solidFill>
                  <a:srgbClr val="FFFFFF"/>
                </a:solidFill>
              </a14:hiddenFill>
            </a:ext>
          </a:extLst>
        </p:spPr>
      </p:pic>
      <p:cxnSp>
        <p:nvCxnSpPr>
          <p:cNvPr id="6" name="直接箭头连接符 5">
            <a:extLst>
              <a:ext uri="{FF2B5EF4-FFF2-40B4-BE49-F238E27FC236}">
                <a16:creationId xmlns:a16="http://schemas.microsoft.com/office/drawing/2014/main" id="{9D2C6300-D8C5-419C-AC5F-115F7368C504}"/>
              </a:ext>
            </a:extLst>
          </p:cNvPr>
          <p:cNvCxnSpPr>
            <a:cxnSpLocks/>
          </p:cNvCxnSpPr>
          <p:nvPr/>
        </p:nvCxnSpPr>
        <p:spPr bwMode="auto">
          <a:xfrm flipV="1">
            <a:off x="2133600" y="2667000"/>
            <a:ext cx="3911014" cy="1"/>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cxnSp>
        <p:nvCxnSpPr>
          <p:cNvPr id="8" name="直接连接符 7">
            <a:extLst>
              <a:ext uri="{FF2B5EF4-FFF2-40B4-BE49-F238E27FC236}">
                <a16:creationId xmlns:a16="http://schemas.microsoft.com/office/drawing/2014/main" id="{553021D9-F5E7-4180-B1D8-8CEAB2E22F8C}"/>
              </a:ext>
            </a:extLst>
          </p:cNvPr>
          <p:cNvCxnSpPr/>
          <p:nvPr/>
        </p:nvCxnSpPr>
        <p:spPr bwMode="auto">
          <a:xfrm>
            <a:off x="5334000" y="457200"/>
            <a:ext cx="0" cy="6172200"/>
          </a:xfrm>
          <a:prstGeom prst="line">
            <a:avLst/>
          </a:prstGeom>
          <a:solidFill>
            <a:schemeClr val="accent1"/>
          </a:solidFill>
          <a:ln w="12700" cap="flat" cmpd="sng" algn="ctr">
            <a:solidFill>
              <a:schemeClr val="accent2">
                <a:lumMod val="75000"/>
              </a:schemeClr>
            </a:solidFill>
            <a:prstDash val="dashDot"/>
            <a:round/>
            <a:headEnd type="none" w="sm" len="sm"/>
            <a:tailEnd type="none"/>
          </a:ln>
          <a:effectLst/>
        </p:spPr>
      </p:cxnSp>
      <p:sp>
        <p:nvSpPr>
          <p:cNvPr id="9" name="矩形 8">
            <a:extLst>
              <a:ext uri="{FF2B5EF4-FFF2-40B4-BE49-F238E27FC236}">
                <a16:creationId xmlns:a16="http://schemas.microsoft.com/office/drawing/2014/main" id="{04588096-34ED-4F12-96ED-A384D7000632}"/>
              </a:ext>
            </a:extLst>
          </p:cNvPr>
          <p:cNvSpPr/>
          <p:nvPr/>
        </p:nvSpPr>
        <p:spPr>
          <a:xfrm>
            <a:off x="5580252" y="3871440"/>
            <a:ext cx="6306561" cy="2682657"/>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300" b="1" dirty="0">
                <a:solidFill>
                  <a:schemeClr val="accent6">
                    <a:lumMod val="75000"/>
                  </a:schemeClr>
                </a:solidFill>
                <a:latin typeface="verdana" panose="020B0604030504040204" pitchFamily="34" charset="0"/>
              </a:rPr>
              <a:t>利用已经部分匹配这个有效信息，保持</a:t>
            </a:r>
            <a:r>
              <a:rPr lang="en-US" altLang="zh-CN" sz="2300" b="1" dirty="0" err="1">
                <a:solidFill>
                  <a:srgbClr val="C00000"/>
                </a:solidFill>
                <a:latin typeface="verdana" panose="020B0604030504040204" pitchFamily="34" charset="0"/>
              </a:rPr>
              <a:t>i</a:t>
            </a:r>
            <a:r>
              <a:rPr lang="zh-CN" altLang="en-US" sz="2300" b="1" dirty="0">
                <a:solidFill>
                  <a:srgbClr val="C00000"/>
                </a:solidFill>
                <a:latin typeface="verdana" panose="020B0604030504040204" pitchFamily="34" charset="0"/>
              </a:rPr>
              <a:t>指针</a:t>
            </a:r>
            <a:r>
              <a:rPr lang="zh-CN" altLang="en-US" sz="2300" b="1" dirty="0">
                <a:solidFill>
                  <a:srgbClr val="00B050"/>
                </a:solidFill>
                <a:latin typeface="verdana" panose="020B0604030504040204" pitchFamily="34" charset="0"/>
              </a:rPr>
              <a:t>不回溯</a:t>
            </a:r>
            <a:endParaRPr lang="en-US" altLang="zh-CN" sz="2300" b="1" dirty="0">
              <a:solidFill>
                <a:srgbClr val="00B050"/>
              </a:solidFill>
              <a:latin typeface="verdana" panose="020B0604030504040204" pitchFamily="34" charset="0"/>
            </a:endParaRPr>
          </a:p>
          <a:p>
            <a:pPr marL="342900" indent="-342900">
              <a:lnSpc>
                <a:spcPct val="150000"/>
              </a:lnSpc>
              <a:buFont typeface="Wingdings" panose="05000000000000000000" pitchFamily="2" charset="2"/>
              <a:buChar char="Ø"/>
            </a:pPr>
            <a:r>
              <a:rPr lang="zh-CN" altLang="en-US" sz="2300" b="1" dirty="0">
                <a:solidFill>
                  <a:schemeClr val="accent6">
                    <a:lumMod val="75000"/>
                  </a:schemeClr>
                </a:solidFill>
                <a:latin typeface="verdana" panose="020B0604030504040204" pitchFamily="34" charset="0"/>
              </a:rPr>
              <a:t>通过</a:t>
            </a:r>
            <a:r>
              <a:rPr lang="zh-CN" altLang="en-US" sz="2300" b="1" dirty="0">
                <a:solidFill>
                  <a:srgbClr val="00B050"/>
                </a:solidFill>
                <a:latin typeface="verdana" panose="020B0604030504040204" pitchFamily="34" charset="0"/>
              </a:rPr>
              <a:t>修改</a:t>
            </a:r>
            <a:r>
              <a:rPr lang="en-US" altLang="zh-CN" sz="2300" b="1" dirty="0">
                <a:solidFill>
                  <a:srgbClr val="C00000"/>
                </a:solidFill>
                <a:latin typeface="verdana" panose="020B0604030504040204" pitchFamily="34" charset="0"/>
              </a:rPr>
              <a:t>j</a:t>
            </a:r>
            <a:r>
              <a:rPr lang="zh-CN" altLang="en-US" sz="2300" b="1" dirty="0">
                <a:solidFill>
                  <a:srgbClr val="C00000"/>
                </a:solidFill>
                <a:latin typeface="verdana" panose="020B0604030504040204" pitchFamily="34" charset="0"/>
              </a:rPr>
              <a:t>指针</a:t>
            </a:r>
            <a:r>
              <a:rPr lang="zh-CN" altLang="en-US" sz="2300" b="1" dirty="0">
                <a:solidFill>
                  <a:schemeClr val="accent6">
                    <a:lumMod val="75000"/>
                  </a:schemeClr>
                </a:solidFill>
                <a:latin typeface="verdana" panose="020B0604030504040204" pitchFamily="34" charset="0"/>
              </a:rPr>
              <a:t>，让模式串尽量地移动到有</a:t>
            </a:r>
            <a:r>
              <a:rPr lang="zh-CN" altLang="en-US" sz="2300" b="1" dirty="0">
                <a:solidFill>
                  <a:srgbClr val="00B050"/>
                </a:solidFill>
                <a:latin typeface="verdana" panose="020B0604030504040204" pitchFamily="34" charset="0"/>
              </a:rPr>
              <a:t>效的位置，</a:t>
            </a:r>
            <a:r>
              <a:rPr lang="zh-CN" altLang="en-US" sz="2300" b="1" dirty="0">
                <a:solidFill>
                  <a:srgbClr val="00B050"/>
                </a:solidFill>
                <a:highlight>
                  <a:srgbClr val="FFFF00"/>
                </a:highlight>
                <a:latin typeface="verdana" panose="020B0604030504040204" pitchFamily="34" charset="0"/>
              </a:rPr>
              <a:t>如何根据当前不匹配的</a:t>
            </a:r>
            <a:r>
              <a:rPr lang="en-US" altLang="zh-CN" sz="2300" b="1" dirty="0">
                <a:solidFill>
                  <a:srgbClr val="00B050"/>
                </a:solidFill>
                <a:highlight>
                  <a:srgbClr val="FFFF00"/>
                </a:highlight>
                <a:latin typeface="verdana" panose="020B0604030504040204" pitchFamily="34" charset="0"/>
              </a:rPr>
              <a:t>j</a:t>
            </a:r>
            <a:r>
              <a:rPr lang="zh-CN" altLang="en-US" sz="2300" b="1" dirty="0">
                <a:solidFill>
                  <a:srgbClr val="00B050"/>
                </a:solidFill>
                <a:highlight>
                  <a:srgbClr val="FFFF00"/>
                </a:highlight>
                <a:latin typeface="verdana" panose="020B0604030504040204" pitchFamily="34" charset="0"/>
              </a:rPr>
              <a:t>找到与主串</a:t>
            </a:r>
            <a:r>
              <a:rPr lang="en-US" altLang="zh-CN" sz="2300" b="1" dirty="0" err="1">
                <a:solidFill>
                  <a:srgbClr val="00B050"/>
                </a:solidFill>
                <a:highlight>
                  <a:srgbClr val="FFFF00"/>
                </a:highlight>
                <a:latin typeface="verdana" panose="020B0604030504040204" pitchFamily="34" charset="0"/>
              </a:rPr>
              <a:t>i</a:t>
            </a:r>
            <a:r>
              <a:rPr lang="zh-CN" altLang="en-US" sz="2300" b="1" dirty="0">
                <a:solidFill>
                  <a:srgbClr val="00B050"/>
                </a:solidFill>
                <a:highlight>
                  <a:srgbClr val="FFFF00"/>
                </a:highlight>
                <a:latin typeface="verdana" panose="020B0604030504040204" pitchFamily="34" charset="0"/>
              </a:rPr>
              <a:t>位置开始匹配的</a:t>
            </a:r>
            <a:r>
              <a:rPr lang="en-US" altLang="zh-CN" sz="2300" b="1" dirty="0">
                <a:solidFill>
                  <a:srgbClr val="00B050"/>
                </a:solidFill>
                <a:highlight>
                  <a:srgbClr val="FFFF00"/>
                </a:highlight>
                <a:latin typeface="verdana" panose="020B0604030504040204" pitchFamily="34" charset="0"/>
              </a:rPr>
              <a:t>j</a:t>
            </a:r>
            <a:r>
              <a:rPr lang="zh-CN" altLang="en-US" sz="2300" b="1" dirty="0">
                <a:solidFill>
                  <a:srgbClr val="00B050"/>
                </a:solidFill>
                <a:highlight>
                  <a:srgbClr val="FFFF00"/>
                </a:highlight>
                <a:latin typeface="verdana" panose="020B0604030504040204" pitchFamily="34" charset="0"/>
              </a:rPr>
              <a:t>的下一个位置</a:t>
            </a:r>
            <a:r>
              <a:rPr lang="en-US" altLang="zh-CN" sz="2300" b="1" dirty="0">
                <a:solidFill>
                  <a:srgbClr val="00B050"/>
                </a:solidFill>
                <a:highlight>
                  <a:srgbClr val="FFFF00"/>
                </a:highlight>
                <a:latin typeface="verdana" panose="020B0604030504040204" pitchFamily="34" charset="0"/>
              </a:rPr>
              <a:t>j=next[j]</a:t>
            </a:r>
            <a:r>
              <a:rPr lang="zh-CN" altLang="en-US" sz="2300" b="1" dirty="0">
                <a:solidFill>
                  <a:srgbClr val="00B050"/>
                </a:solidFill>
                <a:highlight>
                  <a:srgbClr val="FFFF00"/>
                </a:highlight>
                <a:latin typeface="verdana" panose="020B0604030504040204" pitchFamily="34" charset="0"/>
              </a:rPr>
              <a:t>？</a:t>
            </a:r>
            <a:endParaRPr lang="zh-CN" altLang="en-US" sz="2300" b="1" dirty="0">
              <a:solidFill>
                <a:srgbClr val="00B050"/>
              </a:solidFill>
              <a:highlight>
                <a:srgbClr val="FFFF00"/>
              </a:highlight>
            </a:endParaRPr>
          </a:p>
        </p:txBody>
      </p:sp>
      <p:sp>
        <p:nvSpPr>
          <p:cNvPr id="12" name="矩形 11">
            <a:extLst>
              <a:ext uri="{FF2B5EF4-FFF2-40B4-BE49-F238E27FC236}">
                <a16:creationId xmlns:a16="http://schemas.microsoft.com/office/drawing/2014/main" id="{C99104B1-47AC-4964-9558-226AB8C7F3FE}"/>
              </a:ext>
            </a:extLst>
          </p:cNvPr>
          <p:cNvSpPr/>
          <p:nvPr/>
        </p:nvSpPr>
        <p:spPr>
          <a:xfrm>
            <a:off x="7239000" y="932995"/>
            <a:ext cx="2339102" cy="461665"/>
          </a:xfrm>
          <a:prstGeom prst="rect">
            <a:avLst/>
          </a:prstGeom>
        </p:spPr>
        <p:txBody>
          <a:bodyPr wrap="none">
            <a:spAutoFit/>
          </a:bodyPr>
          <a:lstStyle/>
          <a:p>
            <a:r>
              <a:rPr lang="zh-CN" altLang="en-US" b="1" dirty="0">
                <a:solidFill>
                  <a:srgbClr val="000000"/>
                </a:solidFill>
                <a:latin typeface="verdana" panose="020B0604030504040204" pitchFamily="34" charset="0"/>
              </a:rPr>
              <a:t>人眼来优化的话</a:t>
            </a:r>
          </a:p>
        </p:txBody>
      </p:sp>
      <mc:AlternateContent xmlns:mc="http://schemas.openxmlformats.org/markup-compatibility/2006" xmlns:p14="http://schemas.microsoft.com/office/powerpoint/2010/main">
        <mc:Choice Requires="p14">
          <p:contentPart p14:bwMode="auto" r:id="rId6">
            <p14:nvContentPartPr>
              <p14:cNvPr id="11" name="墨迹 10">
                <a:extLst>
                  <a:ext uri="{FF2B5EF4-FFF2-40B4-BE49-F238E27FC236}">
                    <a16:creationId xmlns:a16="http://schemas.microsoft.com/office/drawing/2014/main" id="{4A870F02-D64F-4062-921C-99E1510247F6}"/>
                  </a:ext>
                </a:extLst>
              </p14:cNvPr>
              <p14:cNvContentPartPr/>
              <p14:nvPr/>
            </p14:nvContentPartPr>
            <p14:xfrm>
              <a:off x="6647308" y="2803429"/>
              <a:ext cx="966240" cy="365400"/>
            </p14:xfrm>
          </p:contentPart>
        </mc:Choice>
        <mc:Fallback xmlns="">
          <p:pic>
            <p:nvPicPr>
              <p:cNvPr id="11" name="墨迹 10">
                <a:extLst>
                  <a:ext uri="{FF2B5EF4-FFF2-40B4-BE49-F238E27FC236}">
                    <a16:creationId xmlns:a16="http://schemas.microsoft.com/office/drawing/2014/main" id="{4A870F02-D64F-4062-921C-99E1510247F6}"/>
                  </a:ext>
                </a:extLst>
              </p:cNvPr>
              <p:cNvPicPr/>
              <p:nvPr/>
            </p:nvPicPr>
            <p:blipFill>
              <a:blip r:embed="rId17"/>
              <a:stretch>
                <a:fillRect/>
              </a:stretch>
            </p:blipFill>
            <p:spPr>
              <a:xfrm>
                <a:off x="6638308" y="2794429"/>
                <a:ext cx="983880" cy="383040"/>
              </a:xfrm>
              <a:prstGeom prst="rect">
                <a:avLst/>
              </a:prstGeom>
            </p:spPr>
          </p:pic>
        </mc:Fallback>
      </mc:AlternateContent>
      <p:grpSp>
        <p:nvGrpSpPr>
          <p:cNvPr id="37" name="组合 36">
            <a:extLst>
              <a:ext uri="{FF2B5EF4-FFF2-40B4-BE49-F238E27FC236}">
                <a16:creationId xmlns:a16="http://schemas.microsoft.com/office/drawing/2014/main" id="{DB5683A7-8C78-4DA8-B196-260344A187D5}"/>
              </a:ext>
            </a:extLst>
          </p:cNvPr>
          <p:cNvGrpSpPr/>
          <p:nvPr/>
        </p:nvGrpSpPr>
        <p:grpSpPr>
          <a:xfrm>
            <a:off x="1179628" y="2923669"/>
            <a:ext cx="747000" cy="1851480"/>
            <a:chOff x="1179628" y="2923669"/>
            <a:chExt cx="747000" cy="1851480"/>
          </a:xfrm>
        </p:grpSpPr>
        <mc:AlternateContent xmlns:mc="http://schemas.openxmlformats.org/markup-compatibility/2006">
          <mc:Choice xmlns:p14="http://schemas.microsoft.com/office/powerpoint/2010/main" Requires="p14">
            <p:contentPart p14:bwMode="auto" r:id="rId18">
              <p14:nvContentPartPr>
                <p14:cNvPr id="13" name="墨迹 12">
                  <a:extLst>
                    <a:ext uri="{FF2B5EF4-FFF2-40B4-BE49-F238E27FC236}">
                      <a16:creationId xmlns:a16="http://schemas.microsoft.com/office/drawing/2014/main" id="{5F8B9855-AD41-4DE9-8D32-86154D41C010}"/>
                    </a:ext>
                  </a:extLst>
                </p14:cNvPr>
                <p14:cNvContentPartPr/>
                <p14:nvPr/>
              </p14:nvContentPartPr>
              <p14:xfrm>
                <a:off x="1228228" y="2923669"/>
                <a:ext cx="621720" cy="1628280"/>
              </p14:xfrm>
            </p:contentPart>
          </mc:Choice>
          <mc:Fallback>
            <p:pic>
              <p:nvPicPr>
                <p:cNvPr id="13" name="墨迹 12">
                  <a:extLst>
                    <a:ext uri="{FF2B5EF4-FFF2-40B4-BE49-F238E27FC236}">
                      <a16:creationId xmlns:a16="http://schemas.microsoft.com/office/drawing/2014/main" id="{5F8B9855-AD41-4DE9-8D32-86154D41C010}"/>
                    </a:ext>
                  </a:extLst>
                </p:cNvPr>
                <p:cNvPicPr/>
                <p:nvPr/>
              </p:nvPicPr>
              <p:blipFill>
                <a:blip r:embed="rId19"/>
                <a:stretch>
                  <a:fillRect/>
                </a:stretch>
              </p:blipFill>
              <p:spPr>
                <a:xfrm>
                  <a:off x="1219588" y="2914669"/>
                  <a:ext cx="639360" cy="16459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4" name="墨迹 13">
                  <a:extLst>
                    <a:ext uri="{FF2B5EF4-FFF2-40B4-BE49-F238E27FC236}">
                      <a16:creationId xmlns:a16="http://schemas.microsoft.com/office/drawing/2014/main" id="{FF868822-F410-4F58-A377-E46962DB3523}"/>
                    </a:ext>
                  </a:extLst>
                </p14:cNvPr>
                <p14:cNvContentPartPr/>
                <p14:nvPr/>
              </p14:nvContentPartPr>
              <p14:xfrm>
                <a:off x="1179628" y="4470589"/>
                <a:ext cx="35640" cy="85320"/>
              </p14:xfrm>
            </p:contentPart>
          </mc:Choice>
          <mc:Fallback>
            <p:pic>
              <p:nvPicPr>
                <p:cNvPr id="14" name="墨迹 13">
                  <a:extLst>
                    <a:ext uri="{FF2B5EF4-FFF2-40B4-BE49-F238E27FC236}">
                      <a16:creationId xmlns:a16="http://schemas.microsoft.com/office/drawing/2014/main" id="{FF868822-F410-4F58-A377-E46962DB3523}"/>
                    </a:ext>
                  </a:extLst>
                </p:cNvPr>
                <p:cNvPicPr/>
                <p:nvPr/>
              </p:nvPicPr>
              <p:blipFill>
                <a:blip r:embed="rId21"/>
                <a:stretch>
                  <a:fillRect/>
                </a:stretch>
              </p:blipFill>
              <p:spPr>
                <a:xfrm>
                  <a:off x="1170988" y="4461949"/>
                  <a:ext cx="5328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墨迹 15">
                  <a:extLst>
                    <a:ext uri="{FF2B5EF4-FFF2-40B4-BE49-F238E27FC236}">
                      <a16:creationId xmlns:a16="http://schemas.microsoft.com/office/drawing/2014/main" id="{A6D2B1D1-FC4F-4939-9BD1-363489FFC1FA}"/>
                    </a:ext>
                  </a:extLst>
                </p14:cNvPr>
                <p14:cNvContentPartPr/>
                <p14:nvPr/>
              </p14:nvContentPartPr>
              <p14:xfrm>
                <a:off x="1224988" y="4491829"/>
                <a:ext cx="125640" cy="50040"/>
              </p14:xfrm>
            </p:contentPart>
          </mc:Choice>
          <mc:Fallback>
            <p:pic>
              <p:nvPicPr>
                <p:cNvPr id="16" name="墨迹 15">
                  <a:extLst>
                    <a:ext uri="{FF2B5EF4-FFF2-40B4-BE49-F238E27FC236}">
                      <a16:creationId xmlns:a16="http://schemas.microsoft.com/office/drawing/2014/main" id="{A6D2B1D1-FC4F-4939-9BD1-363489FFC1FA}"/>
                    </a:ext>
                  </a:extLst>
                </p:cNvPr>
                <p:cNvPicPr/>
                <p:nvPr/>
              </p:nvPicPr>
              <p:blipFill>
                <a:blip r:embed="rId23"/>
                <a:stretch>
                  <a:fillRect/>
                </a:stretch>
              </p:blipFill>
              <p:spPr>
                <a:xfrm>
                  <a:off x="1215988" y="4483189"/>
                  <a:ext cx="143280" cy="6768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墨迹 17">
                  <a:extLst>
                    <a:ext uri="{FF2B5EF4-FFF2-40B4-BE49-F238E27FC236}">
                      <a16:creationId xmlns:a16="http://schemas.microsoft.com/office/drawing/2014/main" id="{DBB6A04C-3491-4B35-84B8-85F06F77FBE2}"/>
                    </a:ext>
                  </a:extLst>
                </p14:cNvPr>
                <p14:cNvContentPartPr/>
                <p14:nvPr/>
              </p14:nvContentPartPr>
              <p14:xfrm>
                <a:off x="1354228" y="4492189"/>
                <a:ext cx="204120" cy="188280"/>
              </p14:xfrm>
            </p:contentPart>
          </mc:Choice>
          <mc:Fallback>
            <p:pic>
              <p:nvPicPr>
                <p:cNvPr id="18" name="墨迹 17">
                  <a:extLst>
                    <a:ext uri="{FF2B5EF4-FFF2-40B4-BE49-F238E27FC236}">
                      <a16:creationId xmlns:a16="http://schemas.microsoft.com/office/drawing/2014/main" id="{DBB6A04C-3491-4B35-84B8-85F06F77FBE2}"/>
                    </a:ext>
                  </a:extLst>
                </p:cNvPr>
                <p:cNvPicPr/>
                <p:nvPr/>
              </p:nvPicPr>
              <p:blipFill>
                <a:blip r:embed="rId25"/>
                <a:stretch>
                  <a:fillRect/>
                </a:stretch>
              </p:blipFill>
              <p:spPr>
                <a:xfrm>
                  <a:off x="1345588" y="4483549"/>
                  <a:ext cx="2217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9" name="墨迹 18">
                  <a:extLst>
                    <a:ext uri="{FF2B5EF4-FFF2-40B4-BE49-F238E27FC236}">
                      <a16:creationId xmlns:a16="http://schemas.microsoft.com/office/drawing/2014/main" id="{A9F1104B-E8BF-4711-B30D-AB32D1AE3B59}"/>
                    </a:ext>
                  </a:extLst>
                </p14:cNvPr>
                <p14:cNvContentPartPr/>
                <p14:nvPr/>
              </p14:nvContentPartPr>
              <p14:xfrm>
                <a:off x="1429468" y="4521349"/>
                <a:ext cx="92520" cy="82800"/>
              </p14:xfrm>
            </p:contentPart>
          </mc:Choice>
          <mc:Fallback>
            <p:pic>
              <p:nvPicPr>
                <p:cNvPr id="19" name="墨迹 18">
                  <a:extLst>
                    <a:ext uri="{FF2B5EF4-FFF2-40B4-BE49-F238E27FC236}">
                      <a16:creationId xmlns:a16="http://schemas.microsoft.com/office/drawing/2014/main" id="{A9F1104B-E8BF-4711-B30D-AB32D1AE3B59}"/>
                    </a:ext>
                  </a:extLst>
                </p:cNvPr>
                <p:cNvPicPr/>
                <p:nvPr/>
              </p:nvPicPr>
              <p:blipFill>
                <a:blip r:embed="rId27"/>
                <a:stretch>
                  <a:fillRect/>
                </a:stretch>
              </p:blipFill>
              <p:spPr>
                <a:xfrm>
                  <a:off x="1420828" y="4512709"/>
                  <a:ext cx="110160" cy="1004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1" name="墨迹 20">
                  <a:extLst>
                    <a:ext uri="{FF2B5EF4-FFF2-40B4-BE49-F238E27FC236}">
                      <a16:creationId xmlns:a16="http://schemas.microsoft.com/office/drawing/2014/main" id="{BFE6DB09-0D08-4096-9615-6C3282FAB062}"/>
                    </a:ext>
                  </a:extLst>
                </p14:cNvPr>
                <p14:cNvContentPartPr/>
                <p14:nvPr/>
              </p14:nvContentPartPr>
              <p14:xfrm>
                <a:off x="1636828" y="4459789"/>
                <a:ext cx="360" cy="63000"/>
              </p14:xfrm>
            </p:contentPart>
          </mc:Choice>
          <mc:Fallback>
            <p:pic>
              <p:nvPicPr>
                <p:cNvPr id="21" name="墨迹 20">
                  <a:extLst>
                    <a:ext uri="{FF2B5EF4-FFF2-40B4-BE49-F238E27FC236}">
                      <a16:creationId xmlns:a16="http://schemas.microsoft.com/office/drawing/2014/main" id="{BFE6DB09-0D08-4096-9615-6C3282FAB062}"/>
                    </a:ext>
                  </a:extLst>
                </p:cNvPr>
                <p:cNvPicPr/>
                <p:nvPr/>
              </p:nvPicPr>
              <p:blipFill>
                <a:blip r:embed="rId29"/>
                <a:stretch>
                  <a:fillRect/>
                </a:stretch>
              </p:blipFill>
              <p:spPr>
                <a:xfrm>
                  <a:off x="1628188" y="4451149"/>
                  <a:ext cx="18000" cy="80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3" name="墨迹 22">
                  <a:extLst>
                    <a:ext uri="{FF2B5EF4-FFF2-40B4-BE49-F238E27FC236}">
                      <a16:creationId xmlns:a16="http://schemas.microsoft.com/office/drawing/2014/main" id="{EB5E09C4-3206-4D96-94B3-867E6B16F072}"/>
                    </a:ext>
                  </a:extLst>
                </p14:cNvPr>
                <p14:cNvContentPartPr/>
                <p14:nvPr/>
              </p14:nvContentPartPr>
              <p14:xfrm>
                <a:off x="1597588" y="4560949"/>
                <a:ext cx="38880" cy="46440"/>
              </p14:xfrm>
            </p:contentPart>
          </mc:Choice>
          <mc:Fallback>
            <p:pic>
              <p:nvPicPr>
                <p:cNvPr id="23" name="墨迹 22">
                  <a:extLst>
                    <a:ext uri="{FF2B5EF4-FFF2-40B4-BE49-F238E27FC236}">
                      <a16:creationId xmlns:a16="http://schemas.microsoft.com/office/drawing/2014/main" id="{EB5E09C4-3206-4D96-94B3-867E6B16F072}"/>
                    </a:ext>
                  </a:extLst>
                </p:cNvPr>
                <p:cNvPicPr/>
                <p:nvPr/>
              </p:nvPicPr>
              <p:blipFill>
                <a:blip r:embed="rId31"/>
                <a:stretch>
                  <a:fillRect/>
                </a:stretch>
              </p:blipFill>
              <p:spPr>
                <a:xfrm>
                  <a:off x="1588588" y="4552309"/>
                  <a:ext cx="56520" cy="64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4" name="墨迹 23">
                  <a:extLst>
                    <a:ext uri="{FF2B5EF4-FFF2-40B4-BE49-F238E27FC236}">
                      <a16:creationId xmlns:a16="http://schemas.microsoft.com/office/drawing/2014/main" id="{CA2C22EE-05A0-4743-9A87-4377575011A4}"/>
                    </a:ext>
                  </a:extLst>
                </p14:cNvPr>
                <p14:cNvContentPartPr/>
                <p14:nvPr/>
              </p14:nvContentPartPr>
              <p14:xfrm>
                <a:off x="1583908" y="4670389"/>
                <a:ext cx="54360" cy="29160"/>
              </p14:xfrm>
            </p:contentPart>
          </mc:Choice>
          <mc:Fallback>
            <p:pic>
              <p:nvPicPr>
                <p:cNvPr id="24" name="墨迹 23">
                  <a:extLst>
                    <a:ext uri="{FF2B5EF4-FFF2-40B4-BE49-F238E27FC236}">
                      <a16:creationId xmlns:a16="http://schemas.microsoft.com/office/drawing/2014/main" id="{CA2C22EE-05A0-4743-9A87-4377575011A4}"/>
                    </a:ext>
                  </a:extLst>
                </p:cNvPr>
                <p:cNvPicPr/>
                <p:nvPr/>
              </p:nvPicPr>
              <p:blipFill>
                <a:blip r:embed="rId33"/>
                <a:stretch>
                  <a:fillRect/>
                </a:stretch>
              </p:blipFill>
              <p:spPr>
                <a:xfrm>
                  <a:off x="1575268" y="4661749"/>
                  <a:ext cx="720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6" name="墨迹 25">
                  <a:extLst>
                    <a:ext uri="{FF2B5EF4-FFF2-40B4-BE49-F238E27FC236}">
                      <a16:creationId xmlns:a16="http://schemas.microsoft.com/office/drawing/2014/main" id="{66A4789D-9DB7-429B-A456-E2F9F9128F2A}"/>
                    </a:ext>
                  </a:extLst>
                </p14:cNvPr>
                <p14:cNvContentPartPr/>
                <p14:nvPr/>
              </p14:nvContentPartPr>
              <p14:xfrm>
                <a:off x="1631788" y="4454749"/>
                <a:ext cx="13320" cy="54360"/>
              </p14:xfrm>
            </p:contentPart>
          </mc:Choice>
          <mc:Fallback>
            <p:pic>
              <p:nvPicPr>
                <p:cNvPr id="26" name="墨迹 25">
                  <a:extLst>
                    <a:ext uri="{FF2B5EF4-FFF2-40B4-BE49-F238E27FC236}">
                      <a16:creationId xmlns:a16="http://schemas.microsoft.com/office/drawing/2014/main" id="{66A4789D-9DB7-429B-A456-E2F9F9128F2A}"/>
                    </a:ext>
                  </a:extLst>
                </p:cNvPr>
                <p:cNvPicPr/>
                <p:nvPr/>
              </p:nvPicPr>
              <p:blipFill>
                <a:blip r:embed="rId35"/>
                <a:stretch>
                  <a:fillRect/>
                </a:stretch>
              </p:blipFill>
              <p:spPr>
                <a:xfrm>
                  <a:off x="1622788" y="4445749"/>
                  <a:ext cx="30960" cy="720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7" name="墨迹 26">
                  <a:extLst>
                    <a:ext uri="{FF2B5EF4-FFF2-40B4-BE49-F238E27FC236}">
                      <a16:creationId xmlns:a16="http://schemas.microsoft.com/office/drawing/2014/main" id="{22CB6F24-63BE-4047-87FA-FFA3DCDE928E}"/>
                    </a:ext>
                  </a:extLst>
                </p14:cNvPr>
                <p14:cNvContentPartPr/>
                <p14:nvPr/>
              </p14:nvContentPartPr>
              <p14:xfrm>
                <a:off x="1700188" y="4465549"/>
                <a:ext cx="107280" cy="73800"/>
              </p14:xfrm>
            </p:contentPart>
          </mc:Choice>
          <mc:Fallback>
            <p:pic>
              <p:nvPicPr>
                <p:cNvPr id="27" name="墨迹 26">
                  <a:extLst>
                    <a:ext uri="{FF2B5EF4-FFF2-40B4-BE49-F238E27FC236}">
                      <a16:creationId xmlns:a16="http://schemas.microsoft.com/office/drawing/2014/main" id="{22CB6F24-63BE-4047-87FA-FFA3DCDE928E}"/>
                    </a:ext>
                  </a:extLst>
                </p:cNvPr>
                <p:cNvPicPr/>
                <p:nvPr/>
              </p:nvPicPr>
              <p:blipFill>
                <a:blip r:embed="rId37"/>
                <a:stretch>
                  <a:fillRect/>
                </a:stretch>
              </p:blipFill>
              <p:spPr>
                <a:xfrm>
                  <a:off x="1691548" y="4456549"/>
                  <a:ext cx="12492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28" name="墨迹 27">
                  <a:extLst>
                    <a:ext uri="{FF2B5EF4-FFF2-40B4-BE49-F238E27FC236}">
                      <a16:creationId xmlns:a16="http://schemas.microsoft.com/office/drawing/2014/main" id="{4225308D-82DE-4235-8402-4198F6914315}"/>
                    </a:ext>
                  </a:extLst>
                </p14:cNvPr>
                <p14:cNvContentPartPr/>
                <p14:nvPr/>
              </p14:nvContentPartPr>
              <p14:xfrm>
                <a:off x="1690108" y="4465549"/>
                <a:ext cx="15480" cy="51120"/>
              </p14:xfrm>
            </p:contentPart>
          </mc:Choice>
          <mc:Fallback>
            <p:pic>
              <p:nvPicPr>
                <p:cNvPr id="28" name="墨迹 27">
                  <a:extLst>
                    <a:ext uri="{FF2B5EF4-FFF2-40B4-BE49-F238E27FC236}">
                      <a16:creationId xmlns:a16="http://schemas.microsoft.com/office/drawing/2014/main" id="{4225308D-82DE-4235-8402-4198F6914315}"/>
                    </a:ext>
                  </a:extLst>
                </p:cNvPr>
                <p:cNvPicPr/>
                <p:nvPr/>
              </p:nvPicPr>
              <p:blipFill>
                <a:blip r:embed="rId39"/>
                <a:stretch>
                  <a:fillRect/>
                </a:stretch>
              </p:blipFill>
              <p:spPr>
                <a:xfrm>
                  <a:off x="1681108" y="4456549"/>
                  <a:ext cx="33120" cy="687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29" name="墨迹 28">
                  <a:extLst>
                    <a:ext uri="{FF2B5EF4-FFF2-40B4-BE49-F238E27FC236}">
                      <a16:creationId xmlns:a16="http://schemas.microsoft.com/office/drawing/2014/main" id="{BB4F6874-200F-4CBF-B4B7-E07E14222F1C}"/>
                    </a:ext>
                  </a:extLst>
                </p14:cNvPr>
                <p14:cNvContentPartPr/>
                <p14:nvPr/>
              </p14:nvContentPartPr>
              <p14:xfrm>
                <a:off x="1674268" y="4545109"/>
                <a:ext cx="79920" cy="360"/>
              </p14:xfrm>
            </p:contentPart>
          </mc:Choice>
          <mc:Fallback>
            <p:pic>
              <p:nvPicPr>
                <p:cNvPr id="29" name="墨迹 28">
                  <a:extLst>
                    <a:ext uri="{FF2B5EF4-FFF2-40B4-BE49-F238E27FC236}">
                      <a16:creationId xmlns:a16="http://schemas.microsoft.com/office/drawing/2014/main" id="{BB4F6874-200F-4CBF-B4B7-E07E14222F1C}"/>
                    </a:ext>
                  </a:extLst>
                </p:cNvPr>
                <p:cNvPicPr/>
                <p:nvPr/>
              </p:nvPicPr>
              <p:blipFill>
                <a:blip r:embed="rId41"/>
                <a:stretch>
                  <a:fillRect/>
                </a:stretch>
              </p:blipFill>
              <p:spPr>
                <a:xfrm>
                  <a:off x="1665628" y="4536109"/>
                  <a:ext cx="97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0" name="墨迹 29">
                  <a:extLst>
                    <a:ext uri="{FF2B5EF4-FFF2-40B4-BE49-F238E27FC236}">
                      <a16:creationId xmlns:a16="http://schemas.microsoft.com/office/drawing/2014/main" id="{C76642A9-5B24-4478-BF3E-9A7A3AE800BC}"/>
                    </a:ext>
                  </a:extLst>
                </p14:cNvPr>
                <p14:cNvContentPartPr/>
                <p14:nvPr/>
              </p14:nvContentPartPr>
              <p14:xfrm>
                <a:off x="1684348" y="4576789"/>
                <a:ext cx="119160" cy="44640"/>
              </p14:xfrm>
            </p:contentPart>
          </mc:Choice>
          <mc:Fallback>
            <p:pic>
              <p:nvPicPr>
                <p:cNvPr id="30" name="墨迹 29">
                  <a:extLst>
                    <a:ext uri="{FF2B5EF4-FFF2-40B4-BE49-F238E27FC236}">
                      <a16:creationId xmlns:a16="http://schemas.microsoft.com/office/drawing/2014/main" id="{C76642A9-5B24-4478-BF3E-9A7A3AE800BC}"/>
                    </a:ext>
                  </a:extLst>
                </p:cNvPr>
                <p:cNvPicPr/>
                <p:nvPr/>
              </p:nvPicPr>
              <p:blipFill>
                <a:blip r:embed="rId43"/>
                <a:stretch>
                  <a:fillRect/>
                </a:stretch>
              </p:blipFill>
              <p:spPr>
                <a:xfrm>
                  <a:off x="1675348" y="4567789"/>
                  <a:ext cx="1368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31" name="墨迹 30">
                  <a:extLst>
                    <a:ext uri="{FF2B5EF4-FFF2-40B4-BE49-F238E27FC236}">
                      <a16:creationId xmlns:a16="http://schemas.microsoft.com/office/drawing/2014/main" id="{F2649B00-D111-46F8-B29F-18F6BCCE7088}"/>
                    </a:ext>
                  </a:extLst>
                </p14:cNvPr>
                <p14:cNvContentPartPr/>
                <p14:nvPr/>
              </p14:nvContentPartPr>
              <p14:xfrm>
                <a:off x="1801708" y="4582549"/>
                <a:ext cx="360" cy="41760"/>
              </p14:xfrm>
            </p:contentPart>
          </mc:Choice>
          <mc:Fallback>
            <p:pic>
              <p:nvPicPr>
                <p:cNvPr id="31" name="墨迹 30">
                  <a:extLst>
                    <a:ext uri="{FF2B5EF4-FFF2-40B4-BE49-F238E27FC236}">
                      <a16:creationId xmlns:a16="http://schemas.microsoft.com/office/drawing/2014/main" id="{F2649B00-D111-46F8-B29F-18F6BCCE7088}"/>
                    </a:ext>
                  </a:extLst>
                </p:cNvPr>
                <p:cNvPicPr/>
                <p:nvPr/>
              </p:nvPicPr>
              <p:blipFill>
                <a:blip r:embed="rId45"/>
                <a:stretch>
                  <a:fillRect/>
                </a:stretch>
              </p:blipFill>
              <p:spPr>
                <a:xfrm>
                  <a:off x="1793068" y="4573549"/>
                  <a:ext cx="18000" cy="59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32" name="墨迹 31">
                  <a:extLst>
                    <a:ext uri="{FF2B5EF4-FFF2-40B4-BE49-F238E27FC236}">
                      <a16:creationId xmlns:a16="http://schemas.microsoft.com/office/drawing/2014/main" id="{B31C6A0A-FC54-47BC-A0AA-516908F239D3}"/>
                    </a:ext>
                  </a:extLst>
                </p14:cNvPr>
                <p14:cNvContentPartPr/>
                <p14:nvPr/>
              </p14:nvContentPartPr>
              <p14:xfrm>
                <a:off x="1732948" y="4587589"/>
                <a:ext cx="27000" cy="119160"/>
              </p14:xfrm>
            </p:contentPart>
          </mc:Choice>
          <mc:Fallback>
            <p:pic>
              <p:nvPicPr>
                <p:cNvPr id="32" name="墨迹 31">
                  <a:extLst>
                    <a:ext uri="{FF2B5EF4-FFF2-40B4-BE49-F238E27FC236}">
                      <a16:creationId xmlns:a16="http://schemas.microsoft.com/office/drawing/2014/main" id="{B31C6A0A-FC54-47BC-A0AA-516908F239D3}"/>
                    </a:ext>
                  </a:extLst>
                </p:cNvPr>
                <p:cNvPicPr/>
                <p:nvPr/>
              </p:nvPicPr>
              <p:blipFill>
                <a:blip r:embed="rId47"/>
                <a:stretch>
                  <a:fillRect/>
                </a:stretch>
              </p:blipFill>
              <p:spPr>
                <a:xfrm>
                  <a:off x="1724308" y="4578949"/>
                  <a:ext cx="4464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33" name="墨迹 32">
                  <a:extLst>
                    <a:ext uri="{FF2B5EF4-FFF2-40B4-BE49-F238E27FC236}">
                      <a16:creationId xmlns:a16="http://schemas.microsoft.com/office/drawing/2014/main" id="{53D31256-185D-4C2D-963F-143DC55E9B04}"/>
                    </a:ext>
                  </a:extLst>
                </p14:cNvPr>
                <p14:cNvContentPartPr/>
                <p14:nvPr/>
              </p14:nvContentPartPr>
              <p14:xfrm>
                <a:off x="1841308" y="4534669"/>
                <a:ext cx="19800" cy="203400"/>
              </p14:xfrm>
            </p:contentPart>
          </mc:Choice>
          <mc:Fallback>
            <p:pic>
              <p:nvPicPr>
                <p:cNvPr id="33" name="墨迹 32">
                  <a:extLst>
                    <a:ext uri="{FF2B5EF4-FFF2-40B4-BE49-F238E27FC236}">
                      <a16:creationId xmlns:a16="http://schemas.microsoft.com/office/drawing/2014/main" id="{53D31256-185D-4C2D-963F-143DC55E9B04}"/>
                    </a:ext>
                  </a:extLst>
                </p:cNvPr>
                <p:cNvPicPr/>
                <p:nvPr/>
              </p:nvPicPr>
              <p:blipFill>
                <a:blip r:embed="rId49"/>
                <a:stretch>
                  <a:fillRect/>
                </a:stretch>
              </p:blipFill>
              <p:spPr>
                <a:xfrm>
                  <a:off x="1832308" y="4525669"/>
                  <a:ext cx="3744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34" name="墨迹 33">
                  <a:extLst>
                    <a:ext uri="{FF2B5EF4-FFF2-40B4-BE49-F238E27FC236}">
                      <a16:creationId xmlns:a16="http://schemas.microsoft.com/office/drawing/2014/main" id="{7CD6D4EE-034B-457C-9419-0F0BFC46E068}"/>
                    </a:ext>
                  </a:extLst>
                </p14:cNvPr>
                <p14:cNvContentPartPr/>
                <p14:nvPr/>
              </p14:nvContentPartPr>
              <p14:xfrm>
                <a:off x="1865788" y="4559509"/>
                <a:ext cx="60840" cy="215640"/>
              </p14:xfrm>
            </p:contentPart>
          </mc:Choice>
          <mc:Fallback>
            <p:pic>
              <p:nvPicPr>
                <p:cNvPr id="34" name="墨迹 33">
                  <a:extLst>
                    <a:ext uri="{FF2B5EF4-FFF2-40B4-BE49-F238E27FC236}">
                      <a16:creationId xmlns:a16="http://schemas.microsoft.com/office/drawing/2014/main" id="{7CD6D4EE-034B-457C-9419-0F0BFC46E068}"/>
                    </a:ext>
                  </a:extLst>
                </p:cNvPr>
                <p:cNvPicPr/>
                <p:nvPr/>
              </p:nvPicPr>
              <p:blipFill>
                <a:blip r:embed="rId51"/>
                <a:stretch>
                  <a:fillRect/>
                </a:stretch>
              </p:blipFill>
              <p:spPr>
                <a:xfrm>
                  <a:off x="1857148" y="4550509"/>
                  <a:ext cx="7848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35" name="墨迹 34">
                  <a:extLst>
                    <a:ext uri="{FF2B5EF4-FFF2-40B4-BE49-F238E27FC236}">
                      <a16:creationId xmlns:a16="http://schemas.microsoft.com/office/drawing/2014/main" id="{E35F1977-4744-4156-A5EF-A9D3EF9DB69D}"/>
                    </a:ext>
                  </a:extLst>
                </p14:cNvPr>
                <p14:cNvContentPartPr/>
                <p14:nvPr/>
              </p14:nvContentPartPr>
              <p14:xfrm>
                <a:off x="1881628" y="4643749"/>
                <a:ext cx="38520" cy="2520"/>
              </p14:xfrm>
            </p:contentPart>
          </mc:Choice>
          <mc:Fallback>
            <p:pic>
              <p:nvPicPr>
                <p:cNvPr id="35" name="墨迹 34">
                  <a:extLst>
                    <a:ext uri="{FF2B5EF4-FFF2-40B4-BE49-F238E27FC236}">
                      <a16:creationId xmlns:a16="http://schemas.microsoft.com/office/drawing/2014/main" id="{E35F1977-4744-4156-A5EF-A9D3EF9DB69D}"/>
                    </a:ext>
                  </a:extLst>
                </p:cNvPr>
                <p:cNvPicPr/>
                <p:nvPr/>
              </p:nvPicPr>
              <p:blipFill>
                <a:blip r:embed="rId53"/>
                <a:stretch>
                  <a:fillRect/>
                </a:stretch>
              </p:blipFill>
              <p:spPr>
                <a:xfrm>
                  <a:off x="1872988" y="4635109"/>
                  <a:ext cx="5616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36" name="墨迹 35">
                  <a:extLst>
                    <a:ext uri="{FF2B5EF4-FFF2-40B4-BE49-F238E27FC236}">
                      <a16:creationId xmlns:a16="http://schemas.microsoft.com/office/drawing/2014/main" id="{427B6145-6859-40E4-A69F-A9989DE8274B}"/>
                    </a:ext>
                  </a:extLst>
                </p14:cNvPr>
                <p14:cNvContentPartPr/>
                <p14:nvPr/>
              </p14:nvContentPartPr>
              <p14:xfrm>
                <a:off x="1860388" y="4683349"/>
                <a:ext cx="43920" cy="360"/>
              </p14:xfrm>
            </p:contentPart>
          </mc:Choice>
          <mc:Fallback>
            <p:pic>
              <p:nvPicPr>
                <p:cNvPr id="36" name="墨迹 35">
                  <a:extLst>
                    <a:ext uri="{FF2B5EF4-FFF2-40B4-BE49-F238E27FC236}">
                      <a16:creationId xmlns:a16="http://schemas.microsoft.com/office/drawing/2014/main" id="{427B6145-6859-40E4-A69F-A9989DE8274B}"/>
                    </a:ext>
                  </a:extLst>
                </p:cNvPr>
                <p:cNvPicPr/>
                <p:nvPr/>
              </p:nvPicPr>
              <p:blipFill>
                <a:blip r:embed="rId55"/>
                <a:stretch>
                  <a:fillRect/>
                </a:stretch>
              </p:blipFill>
              <p:spPr>
                <a:xfrm>
                  <a:off x="1851748" y="4674349"/>
                  <a:ext cx="61560" cy="18000"/>
                </a:xfrm>
                <a:prstGeom prst="rect">
                  <a:avLst/>
                </a:prstGeom>
              </p:spPr>
            </p:pic>
          </mc:Fallback>
        </mc:AlternateContent>
      </p:grpSp>
      <p:grpSp>
        <p:nvGrpSpPr>
          <p:cNvPr id="40" name="组合 39">
            <a:extLst>
              <a:ext uri="{FF2B5EF4-FFF2-40B4-BE49-F238E27FC236}">
                <a16:creationId xmlns:a16="http://schemas.microsoft.com/office/drawing/2014/main" id="{3643961D-6FE1-4BB8-98B0-227412284CB7}"/>
              </a:ext>
            </a:extLst>
          </p:cNvPr>
          <p:cNvGrpSpPr/>
          <p:nvPr/>
        </p:nvGrpSpPr>
        <p:grpSpPr>
          <a:xfrm>
            <a:off x="6251668" y="2758789"/>
            <a:ext cx="2042280" cy="38880"/>
            <a:chOff x="6251668" y="2758789"/>
            <a:chExt cx="2042280" cy="38880"/>
          </a:xfrm>
        </p:grpSpPr>
        <mc:AlternateContent xmlns:mc="http://schemas.openxmlformats.org/markup-compatibility/2006">
          <mc:Choice xmlns:p14="http://schemas.microsoft.com/office/powerpoint/2010/main" Requires="p14">
            <p:contentPart p14:bwMode="auto" r:id="rId56">
              <p14:nvContentPartPr>
                <p14:cNvPr id="38" name="墨迹 37">
                  <a:extLst>
                    <a:ext uri="{FF2B5EF4-FFF2-40B4-BE49-F238E27FC236}">
                      <a16:creationId xmlns:a16="http://schemas.microsoft.com/office/drawing/2014/main" id="{EC8FCFD6-A930-4E63-B918-69A3C19BB4A1}"/>
                    </a:ext>
                  </a:extLst>
                </p14:cNvPr>
                <p14:cNvContentPartPr/>
                <p14:nvPr/>
              </p14:nvContentPartPr>
              <p14:xfrm>
                <a:off x="6251668" y="2758789"/>
                <a:ext cx="893880" cy="38160"/>
              </p14:xfrm>
            </p:contentPart>
          </mc:Choice>
          <mc:Fallback>
            <p:pic>
              <p:nvPicPr>
                <p:cNvPr id="38" name="墨迹 37">
                  <a:extLst>
                    <a:ext uri="{FF2B5EF4-FFF2-40B4-BE49-F238E27FC236}">
                      <a16:creationId xmlns:a16="http://schemas.microsoft.com/office/drawing/2014/main" id="{EC8FCFD6-A930-4E63-B918-69A3C19BB4A1}"/>
                    </a:ext>
                  </a:extLst>
                </p:cNvPr>
                <p:cNvPicPr/>
                <p:nvPr/>
              </p:nvPicPr>
              <p:blipFill>
                <a:blip r:embed="rId57"/>
                <a:stretch>
                  <a:fillRect/>
                </a:stretch>
              </p:blipFill>
              <p:spPr>
                <a:xfrm>
                  <a:off x="6242668" y="2749789"/>
                  <a:ext cx="9115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39" name="墨迹 38">
                  <a:extLst>
                    <a:ext uri="{FF2B5EF4-FFF2-40B4-BE49-F238E27FC236}">
                      <a16:creationId xmlns:a16="http://schemas.microsoft.com/office/drawing/2014/main" id="{887616A1-A2D0-461E-ABBC-57FCEF236C2C}"/>
                    </a:ext>
                  </a:extLst>
                </p14:cNvPr>
                <p14:cNvContentPartPr/>
                <p14:nvPr/>
              </p14:nvContentPartPr>
              <p14:xfrm>
                <a:off x="7527508" y="2784349"/>
                <a:ext cx="766440" cy="13320"/>
              </p14:xfrm>
            </p:contentPart>
          </mc:Choice>
          <mc:Fallback>
            <p:pic>
              <p:nvPicPr>
                <p:cNvPr id="39" name="墨迹 38">
                  <a:extLst>
                    <a:ext uri="{FF2B5EF4-FFF2-40B4-BE49-F238E27FC236}">
                      <a16:creationId xmlns:a16="http://schemas.microsoft.com/office/drawing/2014/main" id="{887616A1-A2D0-461E-ABBC-57FCEF236C2C}"/>
                    </a:ext>
                  </a:extLst>
                </p:cNvPr>
                <p:cNvPicPr/>
                <p:nvPr/>
              </p:nvPicPr>
              <p:blipFill>
                <a:blip r:embed="rId59"/>
                <a:stretch>
                  <a:fillRect/>
                </a:stretch>
              </p:blipFill>
              <p:spPr>
                <a:xfrm>
                  <a:off x="7518508" y="2775709"/>
                  <a:ext cx="784080" cy="309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0">
            <p14:nvContentPartPr>
              <p14:cNvPr id="41" name="墨迹 40">
                <a:extLst>
                  <a:ext uri="{FF2B5EF4-FFF2-40B4-BE49-F238E27FC236}">
                    <a16:creationId xmlns:a16="http://schemas.microsoft.com/office/drawing/2014/main" id="{EF0A4A4F-9666-4DDA-8FDF-595D8A15ED13}"/>
                  </a:ext>
                </a:extLst>
              </p14:cNvPr>
              <p14:cNvContentPartPr/>
              <p14:nvPr/>
            </p14:nvContentPartPr>
            <p14:xfrm>
              <a:off x="7463428" y="3210229"/>
              <a:ext cx="861120" cy="55080"/>
            </p14:xfrm>
          </p:contentPart>
        </mc:Choice>
        <mc:Fallback>
          <p:pic>
            <p:nvPicPr>
              <p:cNvPr id="41" name="墨迹 40">
                <a:extLst>
                  <a:ext uri="{FF2B5EF4-FFF2-40B4-BE49-F238E27FC236}">
                    <a16:creationId xmlns:a16="http://schemas.microsoft.com/office/drawing/2014/main" id="{EF0A4A4F-9666-4DDA-8FDF-595D8A15ED13}"/>
                  </a:ext>
                </a:extLst>
              </p:cNvPr>
              <p:cNvPicPr/>
              <p:nvPr/>
            </p:nvPicPr>
            <p:blipFill>
              <a:blip r:embed="rId61"/>
              <a:stretch>
                <a:fillRect/>
              </a:stretch>
            </p:blipFill>
            <p:spPr>
              <a:xfrm>
                <a:off x="7454788" y="3201229"/>
                <a:ext cx="878760" cy="72720"/>
              </a:xfrm>
              <a:prstGeom prst="rect">
                <a:avLst/>
              </a:prstGeom>
            </p:spPr>
          </p:pic>
        </mc:Fallback>
      </mc:AlternateContent>
    </p:spTree>
    <p:extLst>
      <p:ext uri="{BB962C8B-B14F-4D97-AF65-F5344CB8AC3E}">
        <p14:creationId xmlns:p14="http://schemas.microsoft.com/office/powerpoint/2010/main" val="42444877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a:extLst>
              <a:ext uri="{FF2B5EF4-FFF2-40B4-BE49-F238E27FC236}">
                <a16:creationId xmlns:a16="http://schemas.microsoft.com/office/drawing/2014/main" id="{9C7D9827-A0E6-4D41-A9F8-8A5C189F522C}"/>
              </a:ext>
            </a:extLst>
          </p:cNvPr>
          <p:cNvGrpSpPr/>
          <p:nvPr/>
        </p:nvGrpSpPr>
        <p:grpSpPr>
          <a:xfrm>
            <a:off x="914400" y="457200"/>
            <a:ext cx="9733046" cy="1905000"/>
            <a:chOff x="838200" y="533400"/>
            <a:chExt cx="9733046" cy="1905000"/>
          </a:xfrm>
        </p:grpSpPr>
        <p:pic>
          <p:nvPicPr>
            <p:cNvPr id="2050" name="Picture 2">
              <a:extLst>
                <a:ext uri="{FF2B5EF4-FFF2-40B4-BE49-F238E27FC236}">
                  <a16:creationId xmlns:a16="http://schemas.microsoft.com/office/drawing/2014/main" id="{74E3D8C5-B209-42B3-9531-AAD7D3D438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533400"/>
              <a:ext cx="4543425"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D6142EAB-E184-4B50-B613-A7D8E810B1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2096" y="571500"/>
              <a:ext cx="4629150" cy="1866900"/>
            </a:xfrm>
            <a:prstGeom prst="rect">
              <a:avLst/>
            </a:prstGeom>
            <a:noFill/>
            <a:extLst>
              <a:ext uri="{909E8E84-426E-40DD-AFC4-6F175D3DCCD1}">
                <a14:hiddenFill xmlns:a14="http://schemas.microsoft.com/office/drawing/2010/main">
                  <a:solidFill>
                    <a:srgbClr val="FFFFFF"/>
                  </a:solidFill>
                </a14:hiddenFill>
              </a:ext>
            </a:extLst>
          </p:spPr>
        </p:pic>
        <p:cxnSp>
          <p:nvCxnSpPr>
            <p:cNvPr id="3" name="直接箭头连接符 2">
              <a:extLst>
                <a:ext uri="{FF2B5EF4-FFF2-40B4-BE49-F238E27FC236}">
                  <a16:creationId xmlns:a16="http://schemas.microsoft.com/office/drawing/2014/main" id="{00ECCB64-8B98-44EE-8D51-998F23385B9A}"/>
                </a:ext>
              </a:extLst>
            </p:cNvPr>
            <p:cNvCxnSpPr/>
            <p:nvPr/>
          </p:nvCxnSpPr>
          <p:spPr bwMode="auto">
            <a:xfrm>
              <a:off x="5381625" y="1295400"/>
              <a:ext cx="638175" cy="0"/>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grpSp>
      <p:grpSp>
        <p:nvGrpSpPr>
          <p:cNvPr id="6" name="组合 5">
            <a:extLst>
              <a:ext uri="{FF2B5EF4-FFF2-40B4-BE49-F238E27FC236}">
                <a16:creationId xmlns:a16="http://schemas.microsoft.com/office/drawing/2014/main" id="{A9D37434-D28C-44B2-A52E-9B9AF6C2DCE9}"/>
              </a:ext>
            </a:extLst>
          </p:cNvPr>
          <p:cNvGrpSpPr/>
          <p:nvPr/>
        </p:nvGrpSpPr>
        <p:grpSpPr>
          <a:xfrm>
            <a:off x="822158" y="2362200"/>
            <a:ext cx="9825288" cy="1933575"/>
            <a:chOff x="762000" y="2514600"/>
            <a:chExt cx="9825288" cy="1933575"/>
          </a:xfrm>
        </p:grpSpPr>
        <p:pic>
          <p:nvPicPr>
            <p:cNvPr id="2054" name="Picture 6">
              <a:extLst>
                <a:ext uri="{FF2B5EF4-FFF2-40B4-BE49-F238E27FC236}">
                  <a16:creationId xmlns:a16="http://schemas.microsoft.com/office/drawing/2014/main" id="{7FC53788-6F08-4425-976B-D5346084CD6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514600"/>
              <a:ext cx="4486275" cy="1933575"/>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59EC84B9-C314-4784-B498-11E1D839A0B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39113" y="2518611"/>
              <a:ext cx="4448175" cy="1885950"/>
            </a:xfrm>
            <a:prstGeom prst="rect">
              <a:avLst/>
            </a:prstGeom>
            <a:noFill/>
            <a:extLst>
              <a:ext uri="{909E8E84-426E-40DD-AFC4-6F175D3DCCD1}">
                <a14:hiddenFill xmlns:a14="http://schemas.microsoft.com/office/drawing/2010/main">
                  <a:solidFill>
                    <a:srgbClr val="FFFFFF"/>
                  </a:solidFill>
                </a14:hiddenFill>
              </a:ext>
            </a:extLst>
          </p:spPr>
        </p:pic>
        <p:cxnSp>
          <p:nvCxnSpPr>
            <p:cNvPr id="8" name="直接箭头连接符 7">
              <a:extLst>
                <a:ext uri="{FF2B5EF4-FFF2-40B4-BE49-F238E27FC236}">
                  <a16:creationId xmlns:a16="http://schemas.microsoft.com/office/drawing/2014/main" id="{494F1DA4-7324-4EB0-B470-CC104D929E92}"/>
                </a:ext>
              </a:extLst>
            </p:cNvPr>
            <p:cNvCxnSpPr/>
            <p:nvPr/>
          </p:nvCxnSpPr>
          <p:spPr bwMode="auto">
            <a:xfrm>
              <a:off x="5381624" y="3276600"/>
              <a:ext cx="638175" cy="0"/>
            </a:xfrm>
            <a:prstGeom prst="straightConnector1">
              <a:avLst/>
            </a:prstGeom>
            <a:solidFill>
              <a:schemeClr val="accent1"/>
            </a:solidFill>
            <a:ln w="22225" cap="flat" cmpd="sng" algn="ctr">
              <a:solidFill>
                <a:schemeClr val="accent2">
                  <a:lumMod val="75000"/>
                </a:schemeClr>
              </a:solidFill>
              <a:prstDash val="solid"/>
              <a:round/>
              <a:headEnd type="none" w="sm" len="sm"/>
              <a:tailEnd type="triangle"/>
            </a:ln>
            <a:effectLst/>
          </p:spPr>
        </p:cxnSp>
      </p:grpSp>
      <p:sp>
        <p:nvSpPr>
          <p:cNvPr id="4" name="矩形 3">
            <a:extLst>
              <a:ext uri="{FF2B5EF4-FFF2-40B4-BE49-F238E27FC236}">
                <a16:creationId xmlns:a16="http://schemas.microsoft.com/office/drawing/2014/main" id="{E2CDC358-318D-47AC-BEF0-5B8A0964C472}"/>
              </a:ext>
            </a:extLst>
          </p:cNvPr>
          <p:cNvSpPr/>
          <p:nvPr/>
        </p:nvSpPr>
        <p:spPr>
          <a:xfrm>
            <a:off x="457200" y="4328976"/>
            <a:ext cx="6935704" cy="2148024"/>
          </a:xfrm>
          <a:prstGeom prst="rect">
            <a:avLst/>
          </a:prstGeom>
          <a:solidFill>
            <a:srgbClr val="FFFFCC"/>
          </a:solidFill>
        </p:spPr>
        <p:txBody>
          <a:bodyPr wrap="square">
            <a:spAutoFit/>
          </a:bodyPr>
          <a:lstStyle/>
          <a:p>
            <a:pPr>
              <a:lnSpc>
                <a:spcPct val="150000"/>
              </a:lnSpc>
            </a:pPr>
            <a:r>
              <a:rPr lang="zh-CN" altLang="en-US" sz="2200" dirty="0">
                <a:solidFill>
                  <a:srgbClr val="000000"/>
                </a:solidFill>
                <a:latin typeface="verdana" panose="020B0604030504040204" pitchFamily="34" charset="0"/>
              </a:rPr>
              <a:t>当匹配失败时，</a:t>
            </a:r>
            <a:r>
              <a:rPr lang="en-US" altLang="zh-CN" sz="2200" b="1" dirty="0">
                <a:solidFill>
                  <a:srgbClr val="C00000"/>
                </a:solidFill>
                <a:latin typeface="verdana" panose="020B0604030504040204" pitchFamily="34" charset="0"/>
              </a:rPr>
              <a:t>j</a:t>
            </a:r>
            <a:r>
              <a:rPr lang="zh-CN" altLang="en-US" sz="2200" dirty="0">
                <a:solidFill>
                  <a:srgbClr val="000000"/>
                </a:solidFill>
                <a:latin typeface="verdana" panose="020B0604030504040204" pitchFamily="34" charset="0"/>
              </a:rPr>
              <a:t>要移动的下一个</a:t>
            </a:r>
            <a:r>
              <a:rPr lang="zh-CN" altLang="en-US" sz="2200" b="1" dirty="0">
                <a:solidFill>
                  <a:srgbClr val="C00000"/>
                </a:solidFill>
                <a:latin typeface="verdana" panose="020B0604030504040204" pitchFamily="34" charset="0"/>
              </a:rPr>
              <a:t>位置</a:t>
            </a:r>
            <a:r>
              <a:rPr lang="en-US" altLang="zh-CN" sz="2200" b="1" dirty="0">
                <a:solidFill>
                  <a:srgbClr val="C00000"/>
                </a:solidFill>
                <a:latin typeface="verdana" panose="020B0604030504040204" pitchFamily="34" charset="0"/>
              </a:rPr>
              <a:t>k</a:t>
            </a:r>
            <a:r>
              <a:rPr lang="zh-CN" altLang="en-US" sz="2200" dirty="0">
                <a:solidFill>
                  <a:srgbClr val="000000"/>
                </a:solidFill>
                <a:latin typeface="verdana" panose="020B0604030504040204" pitchFamily="34" charset="0"/>
              </a:rPr>
              <a:t>。存在着这样的性质：</a:t>
            </a:r>
            <a:r>
              <a:rPr lang="zh-CN" altLang="en-US" sz="2200" b="1" dirty="0">
                <a:solidFill>
                  <a:srgbClr val="00B050"/>
                </a:solidFill>
                <a:latin typeface="verdana" panose="020B0604030504040204" pitchFamily="34" charset="0"/>
              </a:rPr>
              <a:t>最前面的</a:t>
            </a:r>
            <a:r>
              <a:rPr lang="en-US" altLang="zh-CN" sz="2200" b="1" dirty="0">
                <a:solidFill>
                  <a:srgbClr val="00B050"/>
                </a:solidFill>
                <a:latin typeface="verdana" panose="020B0604030504040204" pitchFamily="34" charset="0"/>
              </a:rPr>
              <a:t>k</a:t>
            </a:r>
            <a:r>
              <a:rPr lang="zh-CN" altLang="en-US" sz="2200" b="1" dirty="0">
                <a:solidFill>
                  <a:srgbClr val="00B050"/>
                </a:solidFill>
                <a:latin typeface="verdana" panose="020B0604030504040204" pitchFamily="34" charset="0"/>
              </a:rPr>
              <a:t>个字符</a:t>
            </a:r>
            <a:r>
              <a:rPr lang="zh-CN" altLang="en-US" sz="2200" b="1" dirty="0">
                <a:solidFill>
                  <a:srgbClr val="000000"/>
                </a:solidFill>
                <a:latin typeface="verdana" panose="020B0604030504040204" pitchFamily="34" charset="0"/>
              </a:rPr>
              <a:t>和</a:t>
            </a:r>
            <a:r>
              <a:rPr lang="en-US" altLang="zh-CN" sz="2200" b="1" dirty="0">
                <a:solidFill>
                  <a:schemeClr val="accent2"/>
                </a:solidFill>
                <a:latin typeface="verdana" panose="020B0604030504040204" pitchFamily="34" charset="0"/>
              </a:rPr>
              <a:t>j</a:t>
            </a:r>
            <a:r>
              <a:rPr lang="zh-CN" altLang="en-US" sz="2200" b="1" dirty="0">
                <a:solidFill>
                  <a:schemeClr val="accent2"/>
                </a:solidFill>
                <a:latin typeface="verdana" panose="020B0604030504040204" pitchFamily="34" charset="0"/>
              </a:rPr>
              <a:t>之前的最后</a:t>
            </a:r>
            <a:r>
              <a:rPr lang="en-US" altLang="zh-CN" sz="2200" b="1" dirty="0">
                <a:solidFill>
                  <a:schemeClr val="accent2"/>
                </a:solidFill>
                <a:latin typeface="verdana" panose="020B0604030504040204" pitchFamily="34" charset="0"/>
              </a:rPr>
              <a:t>k</a:t>
            </a:r>
            <a:r>
              <a:rPr lang="zh-CN" altLang="en-US" sz="2200" b="1" dirty="0">
                <a:solidFill>
                  <a:schemeClr val="accent2"/>
                </a:solidFill>
                <a:latin typeface="verdana" panose="020B0604030504040204" pitchFamily="34" charset="0"/>
              </a:rPr>
              <a:t>个字符</a:t>
            </a:r>
            <a:r>
              <a:rPr lang="zh-CN" altLang="en-US" sz="2200" b="1" dirty="0">
                <a:solidFill>
                  <a:srgbClr val="000000"/>
                </a:solidFill>
                <a:latin typeface="verdana" panose="020B0604030504040204" pitchFamily="34" charset="0"/>
              </a:rPr>
              <a:t>是一样的</a:t>
            </a:r>
            <a:r>
              <a:rPr lang="zh-CN" altLang="en-US" sz="2200" dirty="0">
                <a:solidFill>
                  <a:srgbClr val="000000"/>
                </a:solidFill>
                <a:latin typeface="verdana" panose="020B0604030504040204" pitchFamily="34" charset="0"/>
              </a:rPr>
              <a:t>。如果用数学公式来表示是这样的：</a:t>
            </a:r>
            <a:endParaRPr lang="en-US" altLang="zh-CN" sz="2200" dirty="0">
              <a:solidFill>
                <a:srgbClr val="000000"/>
              </a:solidFill>
              <a:latin typeface="verdana" panose="020B0604030504040204" pitchFamily="34" charset="0"/>
            </a:endParaRPr>
          </a:p>
          <a:p>
            <a:pPr>
              <a:lnSpc>
                <a:spcPct val="150000"/>
              </a:lnSpc>
            </a:pPr>
            <a:r>
              <a:rPr lang="en-US" altLang="zh-CN" b="1" dirty="0">
                <a:solidFill>
                  <a:schemeClr val="accent6"/>
                </a:solidFill>
              </a:rPr>
              <a:t>P</a:t>
            </a:r>
            <a:r>
              <a:rPr lang="en-US" altLang="zh-CN" b="1" dirty="0">
                <a:solidFill>
                  <a:srgbClr val="00B050"/>
                </a:solidFill>
              </a:rPr>
              <a:t>[0 ~ k-1] </a:t>
            </a:r>
            <a:r>
              <a:rPr lang="en-US" altLang="zh-CN" b="1" dirty="0"/>
              <a:t>== P</a:t>
            </a:r>
            <a:r>
              <a:rPr lang="en-US" altLang="zh-CN" b="1" dirty="0">
                <a:solidFill>
                  <a:schemeClr val="accent2"/>
                </a:solidFill>
              </a:rPr>
              <a:t>[j-k ~ j-1]</a:t>
            </a:r>
            <a:endParaRPr lang="zh-CN" altLang="en-US" b="1" dirty="0">
              <a:solidFill>
                <a:schemeClr val="accent2"/>
              </a:solidFill>
            </a:endParaRPr>
          </a:p>
        </p:txBody>
      </p:sp>
      <p:pic>
        <p:nvPicPr>
          <p:cNvPr id="2060" name="Picture 12">
            <a:extLst>
              <a:ext uri="{FF2B5EF4-FFF2-40B4-BE49-F238E27FC236}">
                <a16:creationId xmlns:a16="http://schemas.microsoft.com/office/drawing/2014/main" id="{EBE3C8D7-5EA6-4C3D-9737-7A36DBA2E6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392904" y="4543425"/>
            <a:ext cx="3886200" cy="193357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7">
            <p14:nvContentPartPr>
              <p14:cNvPr id="10" name="墨迹 9">
                <a:extLst>
                  <a:ext uri="{FF2B5EF4-FFF2-40B4-BE49-F238E27FC236}">
                    <a16:creationId xmlns:a16="http://schemas.microsoft.com/office/drawing/2014/main" id="{D8D130A7-44AB-40D1-B9F3-F98DE1F4C9A5}"/>
                  </a:ext>
                </a:extLst>
              </p14:cNvPr>
              <p14:cNvContentPartPr/>
              <p14:nvPr/>
            </p14:nvContentPartPr>
            <p14:xfrm>
              <a:off x="7123588" y="1780309"/>
              <a:ext cx="102960" cy="5760"/>
            </p14:xfrm>
          </p:contentPart>
        </mc:Choice>
        <mc:Fallback>
          <p:pic>
            <p:nvPicPr>
              <p:cNvPr id="10" name="墨迹 9">
                <a:extLst>
                  <a:ext uri="{FF2B5EF4-FFF2-40B4-BE49-F238E27FC236}">
                    <a16:creationId xmlns:a16="http://schemas.microsoft.com/office/drawing/2014/main" id="{D8D130A7-44AB-40D1-B9F3-F98DE1F4C9A5}"/>
                  </a:ext>
                </a:extLst>
              </p:cNvPr>
              <p:cNvPicPr/>
              <p:nvPr/>
            </p:nvPicPr>
            <p:blipFill>
              <a:blip r:embed="rId8"/>
              <a:stretch>
                <a:fillRect/>
              </a:stretch>
            </p:blipFill>
            <p:spPr>
              <a:xfrm>
                <a:off x="7114588" y="1771309"/>
                <a:ext cx="1206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8" name="墨迹 17">
                <a:extLst>
                  <a:ext uri="{FF2B5EF4-FFF2-40B4-BE49-F238E27FC236}">
                    <a16:creationId xmlns:a16="http://schemas.microsoft.com/office/drawing/2014/main" id="{9E366CAC-F163-42F6-BD79-0B51EAC3FCCD}"/>
                  </a:ext>
                </a:extLst>
              </p14:cNvPr>
              <p14:cNvContentPartPr/>
              <p14:nvPr/>
            </p14:nvContentPartPr>
            <p14:xfrm>
              <a:off x="7548748" y="3630709"/>
              <a:ext cx="538920" cy="16200"/>
            </p14:xfrm>
          </p:contentPart>
        </mc:Choice>
        <mc:Fallback>
          <p:pic>
            <p:nvPicPr>
              <p:cNvPr id="18" name="墨迹 17">
                <a:extLst>
                  <a:ext uri="{FF2B5EF4-FFF2-40B4-BE49-F238E27FC236}">
                    <a16:creationId xmlns:a16="http://schemas.microsoft.com/office/drawing/2014/main" id="{9E366CAC-F163-42F6-BD79-0B51EAC3FCCD}"/>
                  </a:ext>
                </a:extLst>
              </p:cNvPr>
              <p:cNvPicPr/>
              <p:nvPr/>
            </p:nvPicPr>
            <p:blipFill>
              <a:blip r:embed="rId10"/>
              <a:stretch>
                <a:fillRect/>
              </a:stretch>
            </p:blipFill>
            <p:spPr>
              <a:xfrm>
                <a:off x="7539748" y="3621709"/>
                <a:ext cx="556560" cy="338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1" name="墨迹 20">
                <a:extLst>
                  <a:ext uri="{FF2B5EF4-FFF2-40B4-BE49-F238E27FC236}">
                    <a16:creationId xmlns:a16="http://schemas.microsoft.com/office/drawing/2014/main" id="{03B70B0A-73E4-4FB8-8265-85A6E7CC2C8B}"/>
                  </a:ext>
                </a:extLst>
              </p14:cNvPr>
              <p14:cNvContentPartPr/>
              <p14:nvPr/>
            </p14:nvContentPartPr>
            <p14:xfrm>
              <a:off x="1121308" y="1742869"/>
              <a:ext cx="159120" cy="8280"/>
            </p14:xfrm>
          </p:contentPart>
        </mc:Choice>
        <mc:Fallback xmlns="">
          <p:pic>
            <p:nvPicPr>
              <p:cNvPr id="21" name="墨迹 20">
                <a:extLst>
                  <a:ext uri="{FF2B5EF4-FFF2-40B4-BE49-F238E27FC236}">
                    <a16:creationId xmlns:a16="http://schemas.microsoft.com/office/drawing/2014/main" id="{03B70B0A-73E4-4FB8-8265-85A6E7CC2C8B}"/>
                  </a:ext>
                </a:extLst>
              </p:cNvPr>
              <p:cNvPicPr/>
              <p:nvPr/>
            </p:nvPicPr>
            <p:blipFill>
              <a:blip r:embed="rId32"/>
              <a:stretch>
                <a:fillRect/>
              </a:stretch>
            </p:blipFill>
            <p:spPr>
              <a:xfrm>
                <a:off x="1112668" y="1734229"/>
                <a:ext cx="1767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2" name="墨迹 21">
                <a:extLst>
                  <a:ext uri="{FF2B5EF4-FFF2-40B4-BE49-F238E27FC236}">
                    <a16:creationId xmlns:a16="http://schemas.microsoft.com/office/drawing/2014/main" id="{A3C4EDB9-8451-4F56-94FE-2C54AE825552}"/>
                  </a:ext>
                </a:extLst>
              </p14:cNvPr>
              <p14:cNvContentPartPr/>
              <p14:nvPr/>
            </p14:nvContentPartPr>
            <p14:xfrm>
              <a:off x="1870828" y="1764469"/>
              <a:ext cx="147600" cy="11880"/>
            </p14:xfrm>
          </p:contentPart>
        </mc:Choice>
        <mc:Fallback xmlns="">
          <p:pic>
            <p:nvPicPr>
              <p:cNvPr id="22" name="墨迹 21">
                <a:extLst>
                  <a:ext uri="{FF2B5EF4-FFF2-40B4-BE49-F238E27FC236}">
                    <a16:creationId xmlns:a16="http://schemas.microsoft.com/office/drawing/2014/main" id="{A3C4EDB9-8451-4F56-94FE-2C54AE825552}"/>
                  </a:ext>
                </a:extLst>
              </p:cNvPr>
              <p:cNvPicPr/>
              <p:nvPr/>
            </p:nvPicPr>
            <p:blipFill>
              <a:blip r:embed="rId34"/>
              <a:stretch>
                <a:fillRect/>
              </a:stretch>
            </p:blipFill>
            <p:spPr>
              <a:xfrm>
                <a:off x="1862188" y="1755829"/>
                <a:ext cx="16524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3" name="墨迹 22">
                <a:extLst>
                  <a:ext uri="{FF2B5EF4-FFF2-40B4-BE49-F238E27FC236}">
                    <a16:creationId xmlns:a16="http://schemas.microsoft.com/office/drawing/2014/main" id="{8C9EA7C9-5B79-4E55-A6DA-F0BF085CDF28}"/>
                  </a:ext>
                </a:extLst>
              </p14:cNvPr>
              <p14:cNvContentPartPr/>
              <p14:nvPr/>
            </p14:nvContentPartPr>
            <p14:xfrm>
              <a:off x="7941148" y="1796509"/>
              <a:ext cx="108000" cy="5760"/>
            </p14:xfrm>
          </p:contentPart>
        </mc:Choice>
        <mc:Fallback xmlns="">
          <p:pic>
            <p:nvPicPr>
              <p:cNvPr id="23" name="墨迹 22">
                <a:extLst>
                  <a:ext uri="{FF2B5EF4-FFF2-40B4-BE49-F238E27FC236}">
                    <a16:creationId xmlns:a16="http://schemas.microsoft.com/office/drawing/2014/main" id="{8C9EA7C9-5B79-4E55-A6DA-F0BF085CDF28}"/>
                  </a:ext>
                </a:extLst>
              </p:cNvPr>
              <p:cNvPicPr/>
              <p:nvPr/>
            </p:nvPicPr>
            <p:blipFill>
              <a:blip r:embed="rId36"/>
              <a:stretch>
                <a:fillRect/>
              </a:stretch>
            </p:blipFill>
            <p:spPr>
              <a:xfrm>
                <a:off x="7932148" y="1787509"/>
                <a:ext cx="125640" cy="234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4" name="墨迹 23">
                <a:extLst>
                  <a:ext uri="{FF2B5EF4-FFF2-40B4-BE49-F238E27FC236}">
                    <a16:creationId xmlns:a16="http://schemas.microsoft.com/office/drawing/2014/main" id="{741F030D-6026-46FD-B408-8074C47E4A8F}"/>
                  </a:ext>
                </a:extLst>
              </p14:cNvPr>
              <p14:cNvContentPartPr/>
              <p14:nvPr/>
            </p14:nvContentPartPr>
            <p14:xfrm>
              <a:off x="1110508" y="3683989"/>
              <a:ext cx="699480" cy="48600"/>
            </p14:xfrm>
          </p:contentPart>
        </mc:Choice>
        <mc:Fallback xmlns="">
          <p:pic>
            <p:nvPicPr>
              <p:cNvPr id="24" name="墨迹 23">
                <a:extLst>
                  <a:ext uri="{FF2B5EF4-FFF2-40B4-BE49-F238E27FC236}">
                    <a16:creationId xmlns:a16="http://schemas.microsoft.com/office/drawing/2014/main" id="{741F030D-6026-46FD-B408-8074C47E4A8F}"/>
                  </a:ext>
                </a:extLst>
              </p:cNvPr>
              <p:cNvPicPr/>
              <p:nvPr/>
            </p:nvPicPr>
            <p:blipFill>
              <a:blip r:embed="rId38"/>
              <a:stretch>
                <a:fillRect/>
              </a:stretch>
            </p:blipFill>
            <p:spPr>
              <a:xfrm>
                <a:off x="1101868" y="3674989"/>
                <a:ext cx="717120" cy="662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5" name="墨迹 24">
                <a:extLst>
                  <a:ext uri="{FF2B5EF4-FFF2-40B4-BE49-F238E27FC236}">
                    <a16:creationId xmlns:a16="http://schemas.microsoft.com/office/drawing/2014/main" id="{1E3E6AD1-14B5-42FA-8D2A-623B4EF3A49D}"/>
                  </a:ext>
                </a:extLst>
              </p14:cNvPr>
              <p14:cNvContentPartPr/>
              <p14:nvPr/>
            </p14:nvContentPartPr>
            <p14:xfrm>
              <a:off x="2258908" y="3688669"/>
              <a:ext cx="434160" cy="11520"/>
            </p14:xfrm>
          </p:contentPart>
        </mc:Choice>
        <mc:Fallback xmlns="">
          <p:pic>
            <p:nvPicPr>
              <p:cNvPr id="25" name="墨迹 24">
                <a:extLst>
                  <a:ext uri="{FF2B5EF4-FFF2-40B4-BE49-F238E27FC236}">
                    <a16:creationId xmlns:a16="http://schemas.microsoft.com/office/drawing/2014/main" id="{1E3E6AD1-14B5-42FA-8D2A-623B4EF3A49D}"/>
                  </a:ext>
                </a:extLst>
              </p:cNvPr>
              <p:cNvPicPr/>
              <p:nvPr/>
            </p:nvPicPr>
            <p:blipFill>
              <a:blip r:embed="rId40"/>
              <a:stretch>
                <a:fillRect/>
              </a:stretch>
            </p:blipFill>
            <p:spPr>
              <a:xfrm>
                <a:off x="2250268" y="3679669"/>
                <a:ext cx="4518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6" name="墨迹 25">
                <a:extLst>
                  <a:ext uri="{FF2B5EF4-FFF2-40B4-BE49-F238E27FC236}">
                    <a16:creationId xmlns:a16="http://schemas.microsoft.com/office/drawing/2014/main" id="{F5466667-DD74-4BEB-B0AE-64E1A75FB965}"/>
                  </a:ext>
                </a:extLst>
              </p14:cNvPr>
              <p14:cNvContentPartPr/>
              <p14:nvPr/>
            </p14:nvContentPartPr>
            <p14:xfrm>
              <a:off x="8750428" y="3635389"/>
              <a:ext cx="459360" cy="22320"/>
            </p14:xfrm>
          </p:contentPart>
        </mc:Choice>
        <mc:Fallback xmlns="">
          <p:pic>
            <p:nvPicPr>
              <p:cNvPr id="26" name="墨迹 25">
                <a:extLst>
                  <a:ext uri="{FF2B5EF4-FFF2-40B4-BE49-F238E27FC236}">
                    <a16:creationId xmlns:a16="http://schemas.microsoft.com/office/drawing/2014/main" id="{F5466667-DD74-4BEB-B0AE-64E1A75FB965}"/>
                  </a:ext>
                </a:extLst>
              </p:cNvPr>
              <p:cNvPicPr/>
              <p:nvPr/>
            </p:nvPicPr>
            <p:blipFill>
              <a:blip r:embed="rId42"/>
              <a:stretch>
                <a:fillRect/>
              </a:stretch>
            </p:blipFill>
            <p:spPr>
              <a:xfrm>
                <a:off x="8741428" y="3626749"/>
                <a:ext cx="4770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29" name="墨迹 28">
                <a:extLst>
                  <a:ext uri="{FF2B5EF4-FFF2-40B4-BE49-F238E27FC236}">
                    <a16:creationId xmlns:a16="http://schemas.microsoft.com/office/drawing/2014/main" id="{38DFC4D9-7997-428C-9740-15CC9E152EBA}"/>
                  </a:ext>
                </a:extLst>
              </p14:cNvPr>
              <p14:cNvContentPartPr/>
              <p14:nvPr/>
            </p14:nvContentPartPr>
            <p14:xfrm>
              <a:off x="8005948" y="2200429"/>
              <a:ext cx="360" cy="135360"/>
            </p14:xfrm>
          </p:contentPart>
        </mc:Choice>
        <mc:Fallback>
          <p:pic>
            <p:nvPicPr>
              <p:cNvPr id="29" name="墨迹 28">
                <a:extLst>
                  <a:ext uri="{FF2B5EF4-FFF2-40B4-BE49-F238E27FC236}">
                    <a16:creationId xmlns:a16="http://schemas.microsoft.com/office/drawing/2014/main" id="{38DFC4D9-7997-428C-9740-15CC9E152EBA}"/>
                  </a:ext>
                </a:extLst>
              </p:cNvPr>
              <p:cNvPicPr/>
              <p:nvPr/>
            </p:nvPicPr>
            <p:blipFill>
              <a:blip r:embed="rId44"/>
              <a:stretch>
                <a:fillRect/>
              </a:stretch>
            </p:blipFill>
            <p:spPr>
              <a:xfrm>
                <a:off x="7997308" y="2191789"/>
                <a:ext cx="18000" cy="15300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34" name="墨迹 33">
                <a:extLst>
                  <a:ext uri="{FF2B5EF4-FFF2-40B4-BE49-F238E27FC236}">
                    <a16:creationId xmlns:a16="http://schemas.microsoft.com/office/drawing/2014/main" id="{E32A60CF-FC8E-41FE-AFFE-5647BFF76C84}"/>
                  </a:ext>
                </a:extLst>
              </p14:cNvPr>
              <p14:cNvContentPartPr/>
              <p14:nvPr/>
            </p14:nvContentPartPr>
            <p14:xfrm>
              <a:off x="8703988" y="4045069"/>
              <a:ext cx="100800" cy="140400"/>
            </p14:xfrm>
          </p:contentPart>
        </mc:Choice>
        <mc:Fallback>
          <p:pic>
            <p:nvPicPr>
              <p:cNvPr id="34" name="墨迹 33">
                <a:extLst>
                  <a:ext uri="{FF2B5EF4-FFF2-40B4-BE49-F238E27FC236}">
                    <a16:creationId xmlns:a16="http://schemas.microsoft.com/office/drawing/2014/main" id="{E32A60CF-FC8E-41FE-AFFE-5647BFF76C84}"/>
                  </a:ext>
                </a:extLst>
              </p:cNvPr>
              <p:cNvPicPr/>
              <p:nvPr/>
            </p:nvPicPr>
            <p:blipFill>
              <a:blip r:embed="rId46"/>
              <a:stretch>
                <a:fillRect/>
              </a:stretch>
            </p:blipFill>
            <p:spPr>
              <a:xfrm>
                <a:off x="8694988" y="4036069"/>
                <a:ext cx="118440" cy="158040"/>
              </a:xfrm>
              <a:prstGeom prst="rect">
                <a:avLst/>
              </a:prstGeom>
            </p:spPr>
          </p:pic>
        </mc:Fallback>
      </mc:AlternateContent>
      <p:grpSp>
        <p:nvGrpSpPr>
          <p:cNvPr id="39" name="组合 38">
            <a:extLst>
              <a:ext uri="{FF2B5EF4-FFF2-40B4-BE49-F238E27FC236}">
                <a16:creationId xmlns:a16="http://schemas.microsoft.com/office/drawing/2014/main" id="{3DE631E5-4D27-4319-8F5E-2B2969787DA7}"/>
              </a:ext>
            </a:extLst>
          </p:cNvPr>
          <p:cNvGrpSpPr/>
          <p:nvPr/>
        </p:nvGrpSpPr>
        <p:grpSpPr>
          <a:xfrm>
            <a:off x="2593708" y="610669"/>
            <a:ext cx="331200" cy="216720"/>
            <a:chOff x="2593708" y="610669"/>
            <a:chExt cx="331200" cy="216720"/>
          </a:xfrm>
        </p:grpSpPr>
        <mc:AlternateContent xmlns:mc="http://schemas.openxmlformats.org/markup-compatibility/2006">
          <mc:Choice xmlns:p14="http://schemas.microsoft.com/office/powerpoint/2010/main" Requires="p14">
            <p:contentPart p14:bwMode="auto" r:id="rId47">
              <p14:nvContentPartPr>
                <p14:cNvPr id="36" name="墨迹 35">
                  <a:extLst>
                    <a:ext uri="{FF2B5EF4-FFF2-40B4-BE49-F238E27FC236}">
                      <a16:creationId xmlns:a16="http://schemas.microsoft.com/office/drawing/2014/main" id="{9A586968-5CA0-4EBD-8B8D-E338B6222BC9}"/>
                    </a:ext>
                  </a:extLst>
                </p14:cNvPr>
                <p14:cNvContentPartPr/>
                <p14:nvPr/>
              </p14:nvContentPartPr>
              <p14:xfrm>
                <a:off x="2599468" y="629389"/>
                <a:ext cx="58320" cy="29880"/>
              </p14:xfrm>
            </p:contentPart>
          </mc:Choice>
          <mc:Fallback>
            <p:pic>
              <p:nvPicPr>
                <p:cNvPr id="36" name="墨迹 35">
                  <a:extLst>
                    <a:ext uri="{FF2B5EF4-FFF2-40B4-BE49-F238E27FC236}">
                      <a16:creationId xmlns:a16="http://schemas.microsoft.com/office/drawing/2014/main" id="{9A586968-5CA0-4EBD-8B8D-E338B6222BC9}"/>
                    </a:ext>
                  </a:extLst>
                </p:cNvPr>
                <p:cNvPicPr/>
                <p:nvPr/>
              </p:nvPicPr>
              <p:blipFill>
                <a:blip r:embed="rId48"/>
                <a:stretch>
                  <a:fillRect/>
                </a:stretch>
              </p:blipFill>
              <p:spPr>
                <a:xfrm>
                  <a:off x="2590468" y="620749"/>
                  <a:ext cx="7596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37" name="墨迹 36">
                  <a:extLst>
                    <a:ext uri="{FF2B5EF4-FFF2-40B4-BE49-F238E27FC236}">
                      <a16:creationId xmlns:a16="http://schemas.microsoft.com/office/drawing/2014/main" id="{67942BF7-7FA1-47AE-B6B1-FDF56B7AF212}"/>
                    </a:ext>
                  </a:extLst>
                </p14:cNvPr>
                <p14:cNvContentPartPr/>
                <p14:nvPr/>
              </p14:nvContentPartPr>
              <p14:xfrm>
                <a:off x="2593708" y="723709"/>
                <a:ext cx="123840" cy="36720"/>
              </p14:xfrm>
            </p:contentPart>
          </mc:Choice>
          <mc:Fallback>
            <p:pic>
              <p:nvPicPr>
                <p:cNvPr id="37" name="墨迹 36">
                  <a:extLst>
                    <a:ext uri="{FF2B5EF4-FFF2-40B4-BE49-F238E27FC236}">
                      <a16:creationId xmlns:a16="http://schemas.microsoft.com/office/drawing/2014/main" id="{67942BF7-7FA1-47AE-B6B1-FDF56B7AF212}"/>
                    </a:ext>
                  </a:extLst>
                </p:cNvPr>
                <p:cNvPicPr/>
                <p:nvPr/>
              </p:nvPicPr>
              <p:blipFill>
                <a:blip r:embed="rId50"/>
                <a:stretch>
                  <a:fillRect/>
                </a:stretch>
              </p:blipFill>
              <p:spPr>
                <a:xfrm>
                  <a:off x="2585068" y="715069"/>
                  <a:ext cx="1414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38" name="墨迹 37">
                  <a:extLst>
                    <a:ext uri="{FF2B5EF4-FFF2-40B4-BE49-F238E27FC236}">
                      <a16:creationId xmlns:a16="http://schemas.microsoft.com/office/drawing/2014/main" id="{BECA0D31-C5B5-4C4D-BD65-3FA4C9462512}"/>
                    </a:ext>
                  </a:extLst>
                </p14:cNvPr>
                <p14:cNvContentPartPr/>
                <p14:nvPr/>
              </p14:nvContentPartPr>
              <p14:xfrm>
                <a:off x="2748148" y="610669"/>
                <a:ext cx="176760" cy="216720"/>
              </p14:xfrm>
            </p:contentPart>
          </mc:Choice>
          <mc:Fallback>
            <p:pic>
              <p:nvPicPr>
                <p:cNvPr id="38" name="墨迹 37">
                  <a:extLst>
                    <a:ext uri="{FF2B5EF4-FFF2-40B4-BE49-F238E27FC236}">
                      <a16:creationId xmlns:a16="http://schemas.microsoft.com/office/drawing/2014/main" id="{BECA0D31-C5B5-4C4D-BD65-3FA4C9462512}"/>
                    </a:ext>
                  </a:extLst>
                </p:cNvPr>
                <p:cNvPicPr/>
                <p:nvPr/>
              </p:nvPicPr>
              <p:blipFill>
                <a:blip r:embed="rId52"/>
                <a:stretch>
                  <a:fillRect/>
                </a:stretch>
              </p:blipFill>
              <p:spPr>
                <a:xfrm>
                  <a:off x="2739148" y="602029"/>
                  <a:ext cx="194400" cy="234360"/>
                </a:xfrm>
                <a:prstGeom prst="rect">
                  <a:avLst/>
                </a:prstGeom>
              </p:spPr>
            </p:pic>
          </mc:Fallback>
        </mc:AlternateContent>
      </p:grpSp>
      <p:grpSp>
        <p:nvGrpSpPr>
          <p:cNvPr id="43" name="组合 42">
            <a:extLst>
              <a:ext uri="{FF2B5EF4-FFF2-40B4-BE49-F238E27FC236}">
                <a16:creationId xmlns:a16="http://schemas.microsoft.com/office/drawing/2014/main" id="{FFED3E03-8C69-4CB7-BE51-634165AC4913}"/>
              </a:ext>
            </a:extLst>
          </p:cNvPr>
          <p:cNvGrpSpPr/>
          <p:nvPr/>
        </p:nvGrpSpPr>
        <p:grpSpPr>
          <a:xfrm>
            <a:off x="7819828" y="605629"/>
            <a:ext cx="256320" cy="219960"/>
            <a:chOff x="7819828" y="605629"/>
            <a:chExt cx="256320" cy="219960"/>
          </a:xfrm>
        </p:grpSpPr>
        <mc:AlternateContent xmlns:mc="http://schemas.openxmlformats.org/markup-compatibility/2006">
          <mc:Choice xmlns:p14="http://schemas.microsoft.com/office/powerpoint/2010/main" Requires="p14">
            <p:contentPart p14:bwMode="auto" r:id="rId53">
              <p14:nvContentPartPr>
                <p14:cNvPr id="40" name="墨迹 39">
                  <a:extLst>
                    <a:ext uri="{FF2B5EF4-FFF2-40B4-BE49-F238E27FC236}">
                      <a16:creationId xmlns:a16="http://schemas.microsoft.com/office/drawing/2014/main" id="{0B15DFDD-FAC1-4952-A8BA-7A2AAE98094D}"/>
                    </a:ext>
                  </a:extLst>
                </p14:cNvPr>
                <p14:cNvContentPartPr/>
                <p14:nvPr/>
              </p14:nvContentPartPr>
              <p14:xfrm>
                <a:off x="7819828" y="615709"/>
                <a:ext cx="106200" cy="17280"/>
              </p14:xfrm>
            </p:contentPart>
          </mc:Choice>
          <mc:Fallback>
            <p:pic>
              <p:nvPicPr>
                <p:cNvPr id="40" name="墨迹 39">
                  <a:extLst>
                    <a:ext uri="{FF2B5EF4-FFF2-40B4-BE49-F238E27FC236}">
                      <a16:creationId xmlns:a16="http://schemas.microsoft.com/office/drawing/2014/main" id="{0B15DFDD-FAC1-4952-A8BA-7A2AAE98094D}"/>
                    </a:ext>
                  </a:extLst>
                </p:cNvPr>
                <p:cNvPicPr/>
                <p:nvPr/>
              </p:nvPicPr>
              <p:blipFill>
                <a:blip r:embed="rId54"/>
                <a:stretch>
                  <a:fillRect/>
                </a:stretch>
              </p:blipFill>
              <p:spPr>
                <a:xfrm>
                  <a:off x="7811188" y="607069"/>
                  <a:ext cx="123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41" name="墨迹 40">
                  <a:extLst>
                    <a:ext uri="{FF2B5EF4-FFF2-40B4-BE49-F238E27FC236}">
                      <a16:creationId xmlns:a16="http://schemas.microsoft.com/office/drawing/2014/main" id="{7D3E11F5-D19E-4EE8-9B25-9A82C7CA39C4}"/>
                    </a:ext>
                  </a:extLst>
                </p14:cNvPr>
                <p14:cNvContentPartPr/>
                <p14:nvPr/>
              </p14:nvContentPartPr>
              <p14:xfrm>
                <a:off x="7846468" y="690589"/>
                <a:ext cx="100080" cy="32400"/>
              </p14:xfrm>
            </p:contentPart>
          </mc:Choice>
          <mc:Fallback>
            <p:pic>
              <p:nvPicPr>
                <p:cNvPr id="41" name="墨迹 40">
                  <a:extLst>
                    <a:ext uri="{FF2B5EF4-FFF2-40B4-BE49-F238E27FC236}">
                      <a16:creationId xmlns:a16="http://schemas.microsoft.com/office/drawing/2014/main" id="{7D3E11F5-D19E-4EE8-9B25-9A82C7CA39C4}"/>
                    </a:ext>
                  </a:extLst>
                </p:cNvPr>
                <p:cNvPicPr/>
                <p:nvPr/>
              </p:nvPicPr>
              <p:blipFill>
                <a:blip r:embed="rId56"/>
                <a:stretch>
                  <a:fillRect/>
                </a:stretch>
              </p:blipFill>
              <p:spPr>
                <a:xfrm>
                  <a:off x="7837828" y="681949"/>
                  <a:ext cx="117720" cy="5004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42" name="墨迹 41">
                  <a:extLst>
                    <a:ext uri="{FF2B5EF4-FFF2-40B4-BE49-F238E27FC236}">
                      <a16:creationId xmlns:a16="http://schemas.microsoft.com/office/drawing/2014/main" id="{AD58BA7A-25C0-41FF-AA6D-326556CDB87A}"/>
                    </a:ext>
                  </a:extLst>
                </p14:cNvPr>
                <p14:cNvContentPartPr/>
                <p14:nvPr/>
              </p14:nvContentPartPr>
              <p14:xfrm>
                <a:off x="7994428" y="605629"/>
                <a:ext cx="81720" cy="219960"/>
              </p14:xfrm>
            </p:contentPart>
          </mc:Choice>
          <mc:Fallback>
            <p:pic>
              <p:nvPicPr>
                <p:cNvPr id="42" name="墨迹 41">
                  <a:extLst>
                    <a:ext uri="{FF2B5EF4-FFF2-40B4-BE49-F238E27FC236}">
                      <a16:creationId xmlns:a16="http://schemas.microsoft.com/office/drawing/2014/main" id="{AD58BA7A-25C0-41FF-AA6D-326556CDB87A}"/>
                    </a:ext>
                  </a:extLst>
                </p:cNvPr>
                <p:cNvPicPr/>
                <p:nvPr/>
              </p:nvPicPr>
              <p:blipFill>
                <a:blip r:embed="rId58"/>
                <a:stretch>
                  <a:fillRect/>
                </a:stretch>
              </p:blipFill>
              <p:spPr>
                <a:xfrm>
                  <a:off x="7985428" y="596989"/>
                  <a:ext cx="99360" cy="237600"/>
                </a:xfrm>
                <a:prstGeom prst="rect">
                  <a:avLst/>
                </a:prstGeom>
              </p:spPr>
            </p:pic>
          </mc:Fallback>
        </mc:AlternateContent>
      </p:grpSp>
      <p:grpSp>
        <p:nvGrpSpPr>
          <p:cNvPr id="49" name="组合 48">
            <a:extLst>
              <a:ext uri="{FF2B5EF4-FFF2-40B4-BE49-F238E27FC236}">
                <a16:creationId xmlns:a16="http://schemas.microsoft.com/office/drawing/2014/main" id="{52F6EE1D-B14F-4034-970D-2CAB0F3FC472}"/>
              </a:ext>
            </a:extLst>
          </p:cNvPr>
          <p:cNvGrpSpPr/>
          <p:nvPr/>
        </p:nvGrpSpPr>
        <p:grpSpPr>
          <a:xfrm>
            <a:off x="3263668" y="2451709"/>
            <a:ext cx="368280" cy="242280"/>
            <a:chOff x="3263668" y="2451709"/>
            <a:chExt cx="368280" cy="242280"/>
          </a:xfrm>
        </p:grpSpPr>
        <mc:AlternateContent xmlns:mc="http://schemas.openxmlformats.org/markup-compatibility/2006">
          <mc:Choice xmlns:p14="http://schemas.microsoft.com/office/powerpoint/2010/main" Requires="p14">
            <p:contentPart p14:bwMode="auto" r:id="rId59">
              <p14:nvContentPartPr>
                <p14:cNvPr id="44" name="墨迹 43">
                  <a:extLst>
                    <a:ext uri="{FF2B5EF4-FFF2-40B4-BE49-F238E27FC236}">
                      <a16:creationId xmlns:a16="http://schemas.microsoft.com/office/drawing/2014/main" id="{6D5665EF-0E30-42BD-95D5-6CA6BCAA386B}"/>
                    </a:ext>
                  </a:extLst>
                </p14:cNvPr>
                <p14:cNvContentPartPr/>
                <p14:nvPr/>
              </p14:nvContentPartPr>
              <p14:xfrm>
                <a:off x="3290308" y="2506429"/>
                <a:ext cx="101160" cy="29160"/>
              </p14:xfrm>
            </p:contentPart>
          </mc:Choice>
          <mc:Fallback>
            <p:pic>
              <p:nvPicPr>
                <p:cNvPr id="44" name="墨迹 43">
                  <a:extLst>
                    <a:ext uri="{FF2B5EF4-FFF2-40B4-BE49-F238E27FC236}">
                      <a16:creationId xmlns:a16="http://schemas.microsoft.com/office/drawing/2014/main" id="{6D5665EF-0E30-42BD-95D5-6CA6BCAA386B}"/>
                    </a:ext>
                  </a:extLst>
                </p:cNvPr>
                <p:cNvPicPr/>
                <p:nvPr/>
              </p:nvPicPr>
              <p:blipFill>
                <a:blip r:embed="rId60"/>
                <a:stretch>
                  <a:fillRect/>
                </a:stretch>
              </p:blipFill>
              <p:spPr>
                <a:xfrm>
                  <a:off x="3281308" y="2497789"/>
                  <a:ext cx="11880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45" name="墨迹 44">
                  <a:extLst>
                    <a:ext uri="{FF2B5EF4-FFF2-40B4-BE49-F238E27FC236}">
                      <a16:creationId xmlns:a16="http://schemas.microsoft.com/office/drawing/2014/main" id="{06234C3F-DADD-495D-86E3-6659894FD3A0}"/>
                    </a:ext>
                  </a:extLst>
                </p14:cNvPr>
                <p14:cNvContentPartPr/>
                <p14:nvPr/>
              </p14:nvContentPartPr>
              <p14:xfrm>
                <a:off x="3263668" y="2569069"/>
                <a:ext cx="127440" cy="35640"/>
              </p14:xfrm>
            </p:contentPart>
          </mc:Choice>
          <mc:Fallback>
            <p:pic>
              <p:nvPicPr>
                <p:cNvPr id="45" name="墨迹 44">
                  <a:extLst>
                    <a:ext uri="{FF2B5EF4-FFF2-40B4-BE49-F238E27FC236}">
                      <a16:creationId xmlns:a16="http://schemas.microsoft.com/office/drawing/2014/main" id="{06234C3F-DADD-495D-86E3-6659894FD3A0}"/>
                    </a:ext>
                  </a:extLst>
                </p:cNvPr>
                <p:cNvPicPr/>
                <p:nvPr/>
              </p:nvPicPr>
              <p:blipFill>
                <a:blip r:embed="rId62"/>
                <a:stretch>
                  <a:fillRect/>
                </a:stretch>
              </p:blipFill>
              <p:spPr>
                <a:xfrm>
                  <a:off x="3255028" y="2560429"/>
                  <a:ext cx="14508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47" name="墨迹 46">
                  <a:extLst>
                    <a:ext uri="{FF2B5EF4-FFF2-40B4-BE49-F238E27FC236}">
                      <a16:creationId xmlns:a16="http://schemas.microsoft.com/office/drawing/2014/main" id="{105DEA81-9F20-4A00-B3FD-1E6B8CBF87E0}"/>
                    </a:ext>
                  </a:extLst>
                </p14:cNvPr>
                <p14:cNvContentPartPr/>
                <p14:nvPr/>
              </p14:nvContentPartPr>
              <p14:xfrm>
                <a:off x="3481468" y="2471869"/>
                <a:ext cx="150480" cy="222120"/>
              </p14:xfrm>
            </p:contentPart>
          </mc:Choice>
          <mc:Fallback>
            <p:pic>
              <p:nvPicPr>
                <p:cNvPr id="47" name="墨迹 46">
                  <a:extLst>
                    <a:ext uri="{FF2B5EF4-FFF2-40B4-BE49-F238E27FC236}">
                      <a16:creationId xmlns:a16="http://schemas.microsoft.com/office/drawing/2014/main" id="{105DEA81-9F20-4A00-B3FD-1E6B8CBF87E0}"/>
                    </a:ext>
                  </a:extLst>
                </p:cNvPr>
                <p:cNvPicPr/>
                <p:nvPr/>
              </p:nvPicPr>
              <p:blipFill>
                <a:blip r:embed="rId64"/>
                <a:stretch>
                  <a:fillRect/>
                </a:stretch>
              </p:blipFill>
              <p:spPr>
                <a:xfrm>
                  <a:off x="3472828" y="2462869"/>
                  <a:ext cx="168120" cy="2397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48" name="墨迹 47">
                  <a:extLst>
                    <a:ext uri="{FF2B5EF4-FFF2-40B4-BE49-F238E27FC236}">
                      <a16:creationId xmlns:a16="http://schemas.microsoft.com/office/drawing/2014/main" id="{505C4EBC-6C21-45FB-99E6-93C7AEDC211B}"/>
                    </a:ext>
                  </a:extLst>
                </p14:cNvPr>
                <p14:cNvContentPartPr/>
                <p14:nvPr/>
              </p14:nvContentPartPr>
              <p14:xfrm>
                <a:off x="3471028" y="2451709"/>
                <a:ext cx="155520" cy="47160"/>
              </p14:xfrm>
            </p:contentPart>
          </mc:Choice>
          <mc:Fallback>
            <p:pic>
              <p:nvPicPr>
                <p:cNvPr id="48" name="墨迹 47">
                  <a:extLst>
                    <a:ext uri="{FF2B5EF4-FFF2-40B4-BE49-F238E27FC236}">
                      <a16:creationId xmlns:a16="http://schemas.microsoft.com/office/drawing/2014/main" id="{505C4EBC-6C21-45FB-99E6-93C7AEDC211B}"/>
                    </a:ext>
                  </a:extLst>
                </p:cNvPr>
                <p:cNvPicPr/>
                <p:nvPr/>
              </p:nvPicPr>
              <p:blipFill>
                <a:blip r:embed="rId66"/>
                <a:stretch>
                  <a:fillRect/>
                </a:stretch>
              </p:blipFill>
              <p:spPr>
                <a:xfrm>
                  <a:off x="3462388" y="2442709"/>
                  <a:ext cx="173160" cy="648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7">
            <p14:nvContentPartPr>
              <p14:cNvPr id="63" name="墨迹 62">
                <a:extLst>
                  <a:ext uri="{FF2B5EF4-FFF2-40B4-BE49-F238E27FC236}">
                    <a16:creationId xmlns:a16="http://schemas.microsoft.com/office/drawing/2014/main" id="{79BE3601-C2F9-4BE9-AC0D-24ED19B5CA64}"/>
                  </a:ext>
                </a:extLst>
              </p14:cNvPr>
              <p14:cNvContentPartPr/>
              <p14:nvPr/>
            </p14:nvContentPartPr>
            <p14:xfrm>
              <a:off x="8346148" y="2102509"/>
              <a:ext cx="131400" cy="133920"/>
            </p14:xfrm>
          </p:contentPart>
        </mc:Choice>
        <mc:Fallback>
          <p:pic>
            <p:nvPicPr>
              <p:cNvPr id="63" name="墨迹 62">
                <a:extLst>
                  <a:ext uri="{FF2B5EF4-FFF2-40B4-BE49-F238E27FC236}">
                    <a16:creationId xmlns:a16="http://schemas.microsoft.com/office/drawing/2014/main" id="{79BE3601-C2F9-4BE9-AC0D-24ED19B5CA64}"/>
                  </a:ext>
                </a:extLst>
              </p:cNvPr>
              <p:cNvPicPr/>
              <p:nvPr/>
            </p:nvPicPr>
            <p:blipFill>
              <a:blip r:embed="rId68"/>
              <a:stretch>
                <a:fillRect/>
              </a:stretch>
            </p:blipFill>
            <p:spPr>
              <a:xfrm>
                <a:off x="8337148" y="2093869"/>
                <a:ext cx="149040" cy="15156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2055" name="墨迹 2054">
                <a:extLst>
                  <a:ext uri="{FF2B5EF4-FFF2-40B4-BE49-F238E27FC236}">
                    <a16:creationId xmlns:a16="http://schemas.microsoft.com/office/drawing/2014/main" id="{3A4D51C3-D924-4AC7-84B1-B64BBD7DA244}"/>
                  </a:ext>
                </a:extLst>
              </p14:cNvPr>
              <p14:cNvContentPartPr/>
              <p14:nvPr/>
            </p14:nvContentPartPr>
            <p14:xfrm>
              <a:off x="9042388" y="3857869"/>
              <a:ext cx="151920" cy="187200"/>
            </p14:xfrm>
          </p:contentPart>
        </mc:Choice>
        <mc:Fallback>
          <p:pic>
            <p:nvPicPr>
              <p:cNvPr id="2055" name="墨迹 2054">
                <a:extLst>
                  <a:ext uri="{FF2B5EF4-FFF2-40B4-BE49-F238E27FC236}">
                    <a16:creationId xmlns:a16="http://schemas.microsoft.com/office/drawing/2014/main" id="{3A4D51C3-D924-4AC7-84B1-B64BBD7DA244}"/>
                  </a:ext>
                </a:extLst>
              </p:cNvPr>
              <p:cNvPicPr/>
              <p:nvPr/>
            </p:nvPicPr>
            <p:blipFill>
              <a:blip r:embed="rId70"/>
              <a:stretch>
                <a:fillRect/>
              </a:stretch>
            </p:blipFill>
            <p:spPr>
              <a:xfrm>
                <a:off x="9033748" y="3848869"/>
                <a:ext cx="169560" cy="20484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2058" name="墨迹 2057">
                <a:extLst>
                  <a:ext uri="{FF2B5EF4-FFF2-40B4-BE49-F238E27FC236}">
                    <a16:creationId xmlns:a16="http://schemas.microsoft.com/office/drawing/2014/main" id="{E2D9B18E-0358-4B5C-850D-98F7B0D53FBF}"/>
                  </a:ext>
                </a:extLst>
              </p14:cNvPr>
              <p14:cNvContentPartPr/>
              <p14:nvPr/>
            </p14:nvContentPartPr>
            <p14:xfrm>
              <a:off x="7686988" y="5677309"/>
              <a:ext cx="768600" cy="27360"/>
            </p14:xfrm>
          </p:contentPart>
        </mc:Choice>
        <mc:Fallback>
          <p:pic>
            <p:nvPicPr>
              <p:cNvPr id="2058" name="墨迹 2057">
                <a:extLst>
                  <a:ext uri="{FF2B5EF4-FFF2-40B4-BE49-F238E27FC236}">
                    <a16:creationId xmlns:a16="http://schemas.microsoft.com/office/drawing/2014/main" id="{E2D9B18E-0358-4B5C-850D-98F7B0D53FBF}"/>
                  </a:ext>
                </a:extLst>
              </p:cNvPr>
              <p:cNvPicPr/>
              <p:nvPr/>
            </p:nvPicPr>
            <p:blipFill>
              <a:blip r:embed="rId72"/>
              <a:stretch>
                <a:fillRect/>
              </a:stretch>
            </p:blipFill>
            <p:spPr>
              <a:xfrm>
                <a:off x="7677988" y="5668309"/>
                <a:ext cx="78624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2059" name="墨迹 2058">
                <a:extLst>
                  <a:ext uri="{FF2B5EF4-FFF2-40B4-BE49-F238E27FC236}">
                    <a16:creationId xmlns:a16="http://schemas.microsoft.com/office/drawing/2014/main" id="{3BB378FF-C4DE-4AD5-ADD1-5192055AAAB6}"/>
                  </a:ext>
                </a:extLst>
              </p14:cNvPr>
              <p14:cNvContentPartPr/>
              <p14:nvPr/>
            </p14:nvContentPartPr>
            <p14:xfrm>
              <a:off x="9574108" y="5647429"/>
              <a:ext cx="808560" cy="19440"/>
            </p14:xfrm>
          </p:contentPart>
        </mc:Choice>
        <mc:Fallback>
          <p:pic>
            <p:nvPicPr>
              <p:cNvPr id="2059" name="墨迹 2058">
                <a:extLst>
                  <a:ext uri="{FF2B5EF4-FFF2-40B4-BE49-F238E27FC236}">
                    <a16:creationId xmlns:a16="http://schemas.microsoft.com/office/drawing/2014/main" id="{3BB378FF-C4DE-4AD5-ADD1-5192055AAAB6}"/>
                  </a:ext>
                </a:extLst>
              </p:cNvPr>
              <p:cNvPicPr/>
              <p:nvPr/>
            </p:nvPicPr>
            <p:blipFill>
              <a:blip r:embed="rId74"/>
              <a:stretch>
                <a:fillRect/>
              </a:stretch>
            </p:blipFill>
            <p:spPr>
              <a:xfrm>
                <a:off x="9565468" y="5638789"/>
                <a:ext cx="826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2061" name="墨迹 2060">
                <a:extLst>
                  <a:ext uri="{FF2B5EF4-FFF2-40B4-BE49-F238E27FC236}">
                    <a16:creationId xmlns:a16="http://schemas.microsoft.com/office/drawing/2014/main" id="{2AC35E3B-B30D-4440-936B-2EE3FA720C9C}"/>
                  </a:ext>
                </a:extLst>
              </p14:cNvPr>
              <p14:cNvContentPartPr/>
              <p14:nvPr/>
            </p14:nvContentPartPr>
            <p14:xfrm>
              <a:off x="1083868" y="3199069"/>
              <a:ext cx="600840" cy="32760"/>
            </p14:xfrm>
          </p:contentPart>
        </mc:Choice>
        <mc:Fallback>
          <p:pic>
            <p:nvPicPr>
              <p:cNvPr id="2061" name="墨迹 2060">
                <a:extLst>
                  <a:ext uri="{FF2B5EF4-FFF2-40B4-BE49-F238E27FC236}">
                    <a16:creationId xmlns:a16="http://schemas.microsoft.com/office/drawing/2014/main" id="{2AC35E3B-B30D-4440-936B-2EE3FA720C9C}"/>
                  </a:ext>
                </a:extLst>
              </p:cNvPr>
              <p:cNvPicPr/>
              <p:nvPr/>
            </p:nvPicPr>
            <p:blipFill>
              <a:blip r:embed="rId76"/>
              <a:stretch>
                <a:fillRect/>
              </a:stretch>
            </p:blipFill>
            <p:spPr>
              <a:xfrm>
                <a:off x="1075228" y="3190429"/>
                <a:ext cx="61848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2062" name="墨迹 2061">
                <a:extLst>
                  <a:ext uri="{FF2B5EF4-FFF2-40B4-BE49-F238E27FC236}">
                    <a16:creationId xmlns:a16="http://schemas.microsoft.com/office/drawing/2014/main" id="{8F58F495-900B-40D9-99C3-355881D8C682}"/>
                  </a:ext>
                </a:extLst>
              </p14:cNvPr>
              <p14:cNvContentPartPr/>
              <p14:nvPr/>
            </p14:nvContentPartPr>
            <p14:xfrm>
              <a:off x="2232628" y="3220309"/>
              <a:ext cx="538200" cy="17280"/>
            </p14:xfrm>
          </p:contentPart>
        </mc:Choice>
        <mc:Fallback>
          <p:pic>
            <p:nvPicPr>
              <p:cNvPr id="2062" name="墨迹 2061">
                <a:extLst>
                  <a:ext uri="{FF2B5EF4-FFF2-40B4-BE49-F238E27FC236}">
                    <a16:creationId xmlns:a16="http://schemas.microsoft.com/office/drawing/2014/main" id="{8F58F495-900B-40D9-99C3-355881D8C682}"/>
                  </a:ext>
                </a:extLst>
              </p:cNvPr>
              <p:cNvPicPr/>
              <p:nvPr/>
            </p:nvPicPr>
            <p:blipFill>
              <a:blip r:embed="rId78"/>
              <a:stretch>
                <a:fillRect/>
              </a:stretch>
            </p:blipFill>
            <p:spPr>
              <a:xfrm>
                <a:off x="2223628" y="3211669"/>
                <a:ext cx="5558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2064" name="墨迹 2063">
                <a:extLst>
                  <a:ext uri="{FF2B5EF4-FFF2-40B4-BE49-F238E27FC236}">
                    <a16:creationId xmlns:a16="http://schemas.microsoft.com/office/drawing/2014/main" id="{A9E9ACD7-E39E-4535-AA2C-4B02946412E9}"/>
                  </a:ext>
                </a:extLst>
              </p14:cNvPr>
              <p14:cNvContentPartPr/>
              <p14:nvPr/>
            </p14:nvContentPartPr>
            <p14:xfrm>
              <a:off x="1110508" y="3747349"/>
              <a:ext cx="634680" cy="45000"/>
            </p14:xfrm>
          </p:contentPart>
        </mc:Choice>
        <mc:Fallback>
          <p:pic>
            <p:nvPicPr>
              <p:cNvPr id="2064" name="墨迹 2063">
                <a:extLst>
                  <a:ext uri="{FF2B5EF4-FFF2-40B4-BE49-F238E27FC236}">
                    <a16:creationId xmlns:a16="http://schemas.microsoft.com/office/drawing/2014/main" id="{A9E9ACD7-E39E-4535-AA2C-4B02946412E9}"/>
                  </a:ext>
                </a:extLst>
              </p:cNvPr>
              <p:cNvPicPr/>
              <p:nvPr/>
            </p:nvPicPr>
            <p:blipFill>
              <a:blip r:embed="rId80"/>
              <a:stretch>
                <a:fillRect/>
              </a:stretch>
            </p:blipFill>
            <p:spPr>
              <a:xfrm>
                <a:off x="1101868" y="3738709"/>
                <a:ext cx="652320" cy="6264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2065" name="墨迹 2064">
                <a:extLst>
                  <a:ext uri="{FF2B5EF4-FFF2-40B4-BE49-F238E27FC236}">
                    <a16:creationId xmlns:a16="http://schemas.microsoft.com/office/drawing/2014/main" id="{079ADF7B-5AC2-4D32-842B-927CA84AEAE2}"/>
                  </a:ext>
                </a:extLst>
              </p14:cNvPr>
              <p14:cNvContentPartPr/>
              <p14:nvPr/>
            </p14:nvContentPartPr>
            <p14:xfrm>
              <a:off x="2232628" y="3757429"/>
              <a:ext cx="452520" cy="11880"/>
            </p14:xfrm>
          </p:contentPart>
        </mc:Choice>
        <mc:Fallback>
          <p:pic>
            <p:nvPicPr>
              <p:cNvPr id="2065" name="墨迹 2064">
                <a:extLst>
                  <a:ext uri="{FF2B5EF4-FFF2-40B4-BE49-F238E27FC236}">
                    <a16:creationId xmlns:a16="http://schemas.microsoft.com/office/drawing/2014/main" id="{079ADF7B-5AC2-4D32-842B-927CA84AEAE2}"/>
                  </a:ext>
                </a:extLst>
              </p:cNvPr>
              <p:cNvPicPr/>
              <p:nvPr/>
            </p:nvPicPr>
            <p:blipFill>
              <a:blip r:embed="rId82"/>
              <a:stretch>
                <a:fillRect/>
              </a:stretch>
            </p:blipFill>
            <p:spPr>
              <a:xfrm>
                <a:off x="2223628" y="3748789"/>
                <a:ext cx="470160" cy="29520"/>
              </a:xfrm>
              <a:prstGeom prst="rect">
                <a:avLst/>
              </a:prstGeom>
            </p:spPr>
          </p:pic>
        </mc:Fallback>
      </mc:AlternateContent>
      <p:grpSp>
        <p:nvGrpSpPr>
          <p:cNvPr id="2074" name="组合 2073">
            <a:extLst>
              <a:ext uri="{FF2B5EF4-FFF2-40B4-BE49-F238E27FC236}">
                <a16:creationId xmlns:a16="http://schemas.microsoft.com/office/drawing/2014/main" id="{93B0A56B-787C-413A-B654-1B9B71C7E2B6}"/>
              </a:ext>
            </a:extLst>
          </p:cNvPr>
          <p:cNvGrpSpPr/>
          <p:nvPr/>
        </p:nvGrpSpPr>
        <p:grpSpPr>
          <a:xfrm>
            <a:off x="6437428" y="3151549"/>
            <a:ext cx="1596240" cy="713880"/>
            <a:chOff x="6437428" y="3151549"/>
            <a:chExt cx="1596240" cy="713880"/>
          </a:xfrm>
        </p:grpSpPr>
        <mc:AlternateContent xmlns:mc="http://schemas.openxmlformats.org/markup-compatibility/2006">
          <mc:Choice xmlns:p14="http://schemas.microsoft.com/office/powerpoint/2010/main" Requires="p14">
            <p:contentPart p14:bwMode="auto" r:id="rId83">
              <p14:nvContentPartPr>
                <p14:cNvPr id="2068" name="墨迹 2067">
                  <a:extLst>
                    <a:ext uri="{FF2B5EF4-FFF2-40B4-BE49-F238E27FC236}">
                      <a16:creationId xmlns:a16="http://schemas.microsoft.com/office/drawing/2014/main" id="{27E55DD5-EC33-477A-92AD-8C794D3F527F}"/>
                    </a:ext>
                  </a:extLst>
                </p14:cNvPr>
                <p14:cNvContentPartPr/>
                <p14:nvPr/>
              </p14:nvContentPartPr>
              <p14:xfrm>
                <a:off x="6437428" y="3151549"/>
                <a:ext cx="456480" cy="38520"/>
              </p14:xfrm>
            </p:contentPart>
          </mc:Choice>
          <mc:Fallback>
            <p:pic>
              <p:nvPicPr>
                <p:cNvPr id="2068" name="墨迹 2067">
                  <a:extLst>
                    <a:ext uri="{FF2B5EF4-FFF2-40B4-BE49-F238E27FC236}">
                      <a16:creationId xmlns:a16="http://schemas.microsoft.com/office/drawing/2014/main" id="{27E55DD5-EC33-477A-92AD-8C794D3F527F}"/>
                    </a:ext>
                  </a:extLst>
                </p:cNvPr>
                <p:cNvPicPr/>
                <p:nvPr/>
              </p:nvPicPr>
              <p:blipFill>
                <a:blip r:embed="rId84"/>
                <a:stretch>
                  <a:fillRect/>
                </a:stretch>
              </p:blipFill>
              <p:spPr>
                <a:xfrm>
                  <a:off x="6428788" y="3142549"/>
                  <a:ext cx="47412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2069" name="墨迹 2068">
                  <a:extLst>
                    <a:ext uri="{FF2B5EF4-FFF2-40B4-BE49-F238E27FC236}">
                      <a16:creationId xmlns:a16="http://schemas.microsoft.com/office/drawing/2014/main" id="{1EEA2B22-3E41-4B4E-B7F1-106FDEC58046}"/>
                    </a:ext>
                  </a:extLst>
                </p14:cNvPr>
                <p14:cNvContentPartPr/>
                <p14:nvPr/>
              </p14:nvContentPartPr>
              <p14:xfrm>
                <a:off x="7607428" y="3205909"/>
                <a:ext cx="426240" cy="16920"/>
              </p14:xfrm>
            </p:contentPart>
          </mc:Choice>
          <mc:Fallback>
            <p:pic>
              <p:nvPicPr>
                <p:cNvPr id="2069" name="墨迹 2068">
                  <a:extLst>
                    <a:ext uri="{FF2B5EF4-FFF2-40B4-BE49-F238E27FC236}">
                      <a16:creationId xmlns:a16="http://schemas.microsoft.com/office/drawing/2014/main" id="{1EEA2B22-3E41-4B4E-B7F1-106FDEC58046}"/>
                    </a:ext>
                  </a:extLst>
                </p:cNvPr>
                <p:cNvPicPr/>
                <p:nvPr/>
              </p:nvPicPr>
              <p:blipFill>
                <a:blip r:embed="rId86"/>
                <a:stretch>
                  <a:fillRect/>
                </a:stretch>
              </p:blipFill>
              <p:spPr>
                <a:xfrm>
                  <a:off x="7598428" y="3196909"/>
                  <a:ext cx="4438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2070" name="墨迹 2069">
                  <a:extLst>
                    <a:ext uri="{FF2B5EF4-FFF2-40B4-BE49-F238E27FC236}">
                      <a16:creationId xmlns:a16="http://schemas.microsoft.com/office/drawing/2014/main" id="{97968FCD-6E50-4615-8508-910ACCD81CB9}"/>
                    </a:ext>
                  </a:extLst>
                </p14:cNvPr>
                <p14:cNvContentPartPr/>
                <p14:nvPr/>
              </p14:nvContentPartPr>
              <p14:xfrm>
                <a:off x="6570268" y="3264229"/>
                <a:ext cx="1056600" cy="601200"/>
              </p14:xfrm>
            </p:contentPart>
          </mc:Choice>
          <mc:Fallback>
            <p:pic>
              <p:nvPicPr>
                <p:cNvPr id="2070" name="墨迹 2069">
                  <a:extLst>
                    <a:ext uri="{FF2B5EF4-FFF2-40B4-BE49-F238E27FC236}">
                      <a16:creationId xmlns:a16="http://schemas.microsoft.com/office/drawing/2014/main" id="{97968FCD-6E50-4615-8508-910ACCD81CB9}"/>
                    </a:ext>
                  </a:extLst>
                </p:cNvPr>
                <p:cNvPicPr/>
                <p:nvPr/>
              </p:nvPicPr>
              <p:blipFill>
                <a:blip r:embed="rId88"/>
                <a:stretch>
                  <a:fillRect/>
                </a:stretch>
              </p:blipFill>
              <p:spPr>
                <a:xfrm>
                  <a:off x="6561628" y="3255229"/>
                  <a:ext cx="1074240" cy="61884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2072" name="墨迹 2071">
                  <a:extLst>
                    <a:ext uri="{FF2B5EF4-FFF2-40B4-BE49-F238E27FC236}">
                      <a16:creationId xmlns:a16="http://schemas.microsoft.com/office/drawing/2014/main" id="{3F2BBE39-1688-475C-8E79-C4E1C69479B5}"/>
                    </a:ext>
                  </a:extLst>
                </p14:cNvPr>
                <p14:cNvContentPartPr/>
                <p14:nvPr/>
              </p14:nvContentPartPr>
              <p14:xfrm>
                <a:off x="6546508" y="3258829"/>
                <a:ext cx="24480" cy="59400"/>
              </p14:xfrm>
            </p:contentPart>
          </mc:Choice>
          <mc:Fallback>
            <p:pic>
              <p:nvPicPr>
                <p:cNvPr id="2072" name="墨迹 2071">
                  <a:extLst>
                    <a:ext uri="{FF2B5EF4-FFF2-40B4-BE49-F238E27FC236}">
                      <a16:creationId xmlns:a16="http://schemas.microsoft.com/office/drawing/2014/main" id="{3F2BBE39-1688-475C-8E79-C4E1C69479B5}"/>
                    </a:ext>
                  </a:extLst>
                </p:cNvPr>
                <p:cNvPicPr/>
                <p:nvPr/>
              </p:nvPicPr>
              <p:blipFill>
                <a:blip r:embed="rId90"/>
                <a:stretch>
                  <a:fillRect/>
                </a:stretch>
              </p:blipFill>
              <p:spPr>
                <a:xfrm>
                  <a:off x="6537868" y="3249829"/>
                  <a:ext cx="42120" cy="770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2073" name="墨迹 2072">
                  <a:extLst>
                    <a:ext uri="{FF2B5EF4-FFF2-40B4-BE49-F238E27FC236}">
                      <a16:creationId xmlns:a16="http://schemas.microsoft.com/office/drawing/2014/main" id="{7750C107-408A-467E-A40A-D90A5F15F80A}"/>
                    </a:ext>
                  </a:extLst>
                </p14:cNvPr>
                <p14:cNvContentPartPr/>
                <p14:nvPr/>
              </p14:nvContentPartPr>
              <p14:xfrm>
                <a:off x="6565228" y="3273949"/>
                <a:ext cx="71280" cy="6840"/>
              </p14:xfrm>
            </p:contentPart>
          </mc:Choice>
          <mc:Fallback>
            <p:pic>
              <p:nvPicPr>
                <p:cNvPr id="2073" name="墨迹 2072">
                  <a:extLst>
                    <a:ext uri="{FF2B5EF4-FFF2-40B4-BE49-F238E27FC236}">
                      <a16:creationId xmlns:a16="http://schemas.microsoft.com/office/drawing/2014/main" id="{7750C107-408A-467E-A40A-D90A5F15F80A}"/>
                    </a:ext>
                  </a:extLst>
                </p:cNvPr>
                <p:cNvPicPr/>
                <p:nvPr/>
              </p:nvPicPr>
              <p:blipFill>
                <a:blip r:embed="rId92"/>
                <a:stretch>
                  <a:fillRect/>
                </a:stretch>
              </p:blipFill>
              <p:spPr>
                <a:xfrm>
                  <a:off x="6556588" y="3265309"/>
                  <a:ext cx="88920" cy="24480"/>
                </a:xfrm>
                <a:prstGeom prst="rect">
                  <a:avLst/>
                </a:prstGeom>
              </p:spPr>
            </p:pic>
          </mc:Fallback>
        </mc:AlternateContent>
      </p:grpSp>
      <p:grpSp>
        <p:nvGrpSpPr>
          <p:cNvPr id="2077" name="组合 2076">
            <a:extLst>
              <a:ext uri="{FF2B5EF4-FFF2-40B4-BE49-F238E27FC236}">
                <a16:creationId xmlns:a16="http://schemas.microsoft.com/office/drawing/2014/main" id="{807C5370-AEA5-4AAA-8D6A-45D49BD3B58B}"/>
              </a:ext>
            </a:extLst>
          </p:cNvPr>
          <p:cNvGrpSpPr/>
          <p:nvPr/>
        </p:nvGrpSpPr>
        <p:grpSpPr>
          <a:xfrm>
            <a:off x="6397468" y="3530269"/>
            <a:ext cx="292320" cy="224280"/>
            <a:chOff x="6397468" y="3530269"/>
            <a:chExt cx="292320" cy="224280"/>
          </a:xfrm>
        </p:grpSpPr>
        <mc:AlternateContent xmlns:mc="http://schemas.openxmlformats.org/markup-compatibility/2006">
          <mc:Choice xmlns:p14="http://schemas.microsoft.com/office/powerpoint/2010/main" Requires="p14">
            <p:contentPart p14:bwMode="auto" r:id="rId93">
              <p14:nvContentPartPr>
                <p14:cNvPr id="2075" name="墨迹 2074">
                  <a:extLst>
                    <a:ext uri="{FF2B5EF4-FFF2-40B4-BE49-F238E27FC236}">
                      <a16:creationId xmlns:a16="http://schemas.microsoft.com/office/drawing/2014/main" id="{B87DCFC5-FAC7-4DE9-A1CC-EA65BDBDFCB3}"/>
                    </a:ext>
                  </a:extLst>
                </p14:cNvPr>
                <p14:cNvContentPartPr/>
                <p14:nvPr/>
              </p14:nvContentPartPr>
              <p14:xfrm>
                <a:off x="6536428" y="3626029"/>
                <a:ext cx="71640" cy="74160"/>
              </p14:xfrm>
            </p:contentPart>
          </mc:Choice>
          <mc:Fallback>
            <p:pic>
              <p:nvPicPr>
                <p:cNvPr id="2075" name="墨迹 2074">
                  <a:extLst>
                    <a:ext uri="{FF2B5EF4-FFF2-40B4-BE49-F238E27FC236}">
                      <a16:creationId xmlns:a16="http://schemas.microsoft.com/office/drawing/2014/main" id="{B87DCFC5-FAC7-4DE9-A1CC-EA65BDBDFCB3}"/>
                    </a:ext>
                  </a:extLst>
                </p:cNvPr>
                <p:cNvPicPr/>
                <p:nvPr/>
              </p:nvPicPr>
              <p:blipFill>
                <a:blip r:embed="rId94"/>
                <a:stretch>
                  <a:fillRect/>
                </a:stretch>
              </p:blipFill>
              <p:spPr>
                <a:xfrm>
                  <a:off x="6527428" y="3617389"/>
                  <a:ext cx="89280" cy="9180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2076" name="墨迹 2075">
                  <a:extLst>
                    <a:ext uri="{FF2B5EF4-FFF2-40B4-BE49-F238E27FC236}">
                      <a16:creationId xmlns:a16="http://schemas.microsoft.com/office/drawing/2014/main" id="{DD5F369C-EC5B-4F06-BF5D-3E291B86D787}"/>
                    </a:ext>
                  </a:extLst>
                </p14:cNvPr>
                <p14:cNvContentPartPr/>
                <p14:nvPr/>
              </p14:nvContentPartPr>
              <p14:xfrm>
                <a:off x="6397468" y="3530269"/>
                <a:ext cx="292320" cy="224280"/>
              </p14:xfrm>
            </p:contentPart>
          </mc:Choice>
          <mc:Fallback>
            <p:pic>
              <p:nvPicPr>
                <p:cNvPr id="2076" name="墨迹 2075">
                  <a:extLst>
                    <a:ext uri="{FF2B5EF4-FFF2-40B4-BE49-F238E27FC236}">
                      <a16:creationId xmlns:a16="http://schemas.microsoft.com/office/drawing/2014/main" id="{DD5F369C-EC5B-4F06-BF5D-3E291B86D787}"/>
                    </a:ext>
                  </a:extLst>
                </p:cNvPr>
                <p:cNvPicPr/>
                <p:nvPr/>
              </p:nvPicPr>
              <p:blipFill>
                <a:blip r:embed="rId96"/>
                <a:stretch>
                  <a:fillRect/>
                </a:stretch>
              </p:blipFill>
              <p:spPr>
                <a:xfrm>
                  <a:off x="6388828" y="3521269"/>
                  <a:ext cx="309960" cy="241920"/>
                </a:xfrm>
                <a:prstGeom prst="rect">
                  <a:avLst/>
                </a:prstGeom>
              </p:spPr>
            </p:pic>
          </mc:Fallback>
        </mc:AlternateContent>
      </p:grpSp>
      <p:grpSp>
        <p:nvGrpSpPr>
          <p:cNvPr id="2082" name="组合 2081">
            <a:extLst>
              <a:ext uri="{FF2B5EF4-FFF2-40B4-BE49-F238E27FC236}">
                <a16:creationId xmlns:a16="http://schemas.microsoft.com/office/drawing/2014/main" id="{D2A2CD13-D773-406C-AD3A-565971290B8E}"/>
              </a:ext>
            </a:extLst>
          </p:cNvPr>
          <p:cNvGrpSpPr/>
          <p:nvPr/>
        </p:nvGrpSpPr>
        <p:grpSpPr>
          <a:xfrm>
            <a:off x="7434988" y="3667789"/>
            <a:ext cx="1757880" cy="696960"/>
            <a:chOff x="7434988" y="3667789"/>
            <a:chExt cx="1757880" cy="696960"/>
          </a:xfrm>
        </p:grpSpPr>
        <mc:AlternateContent xmlns:mc="http://schemas.openxmlformats.org/markup-compatibility/2006">
          <mc:Choice xmlns:p14="http://schemas.microsoft.com/office/powerpoint/2010/main" Requires="p14">
            <p:contentPart p14:bwMode="auto" r:id="rId97">
              <p14:nvContentPartPr>
                <p14:cNvPr id="31" name="墨迹 30">
                  <a:extLst>
                    <a:ext uri="{FF2B5EF4-FFF2-40B4-BE49-F238E27FC236}">
                      <a16:creationId xmlns:a16="http://schemas.microsoft.com/office/drawing/2014/main" id="{8FA9BB91-0CEF-4092-8980-42287187D84D}"/>
                    </a:ext>
                  </a:extLst>
                </p14:cNvPr>
                <p14:cNvContentPartPr/>
                <p14:nvPr/>
              </p14:nvContentPartPr>
              <p14:xfrm>
                <a:off x="8583028" y="4052989"/>
                <a:ext cx="59760" cy="24840"/>
              </p14:xfrm>
            </p:contentPart>
          </mc:Choice>
          <mc:Fallback>
            <p:pic>
              <p:nvPicPr>
                <p:cNvPr id="31" name="墨迹 30">
                  <a:extLst>
                    <a:ext uri="{FF2B5EF4-FFF2-40B4-BE49-F238E27FC236}">
                      <a16:creationId xmlns:a16="http://schemas.microsoft.com/office/drawing/2014/main" id="{8FA9BB91-0CEF-4092-8980-42287187D84D}"/>
                    </a:ext>
                  </a:extLst>
                </p:cNvPr>
                <p:cNvPicPr/>
                <p:nvPr/>
              </p:nvPicPr>
              <p:blipFill>
                <a:blip r:embed="rId98"/>
                <a:stretch>
                  <a:fillRect/>
                </a:stretch>
              </p:blipFill>
              <p:spPr>
                <a:xfrm>
                  <a:off x="8574388" y="4043989"/>
                  <a:ext cx="7740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32" name="墨迹 31">
                  <a:extLst>
                    <a:ext uri="{FF2B5EF4-FFF2-40B4-BE49-F238E27FC236}">
                      <a16:creationId xmlns:a16="http://schemas.microsoft.com/office/drawing/2014/main" id="{0D59EE1B-5AD0-4DC9-9367-064799D9CDB6}"/>
                    </a:ext>
                  </a:extLst>
                </p14:cNvPr>
                <p14:cNvContentPartPr/>
                <p14:nvPr/>
              </p14:nvContentPartPr>
              <p14:xfrm>
                <a:off x="8590588" y="4100509"/>
                <a:ext cx="63720" cy="3600"/>
              </p14:xfrm>
            </p:contentPart>
          </mc:Choice>
          <mc:Fallback>
            <p:pic>
              <p:nvPicPr>
                <p:cNvPr id="32" name="墨迹 31">
                  <a:extLst>
                    <a:ext uri="{FF2B5EF4-FFF2-40B4-BE49-F238E27FC236}">
                      <a16:creationId xmlns:a16="http://schemas.microsoft.com/office/drawing/2014/main" id="{0D59EE1B-5AD0-4DC9-9367-064799D9CDB6}"/>
                    </a:ext>
                  </a:extLst>
                </p:cNvPr>
                <p:cNvPicPr/>
                <p:nvPr/>
              </p:nvPicPr>
              <p:blipFill>
                <a:blip r:embed="rId100"/>
                <a:stretch>
                  <a:fillRect/>
                </a:stretch>
              </p:blipFill>
              <p:spPr>
                <a:xfrm>
                  <a:off x="8581948" y="4091869"/>
                  <a:ext cx="81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2048" name="墨迹 2047">
                  <a:extLst>
                    <a:ext uri="{FF2B5EF4-FFF2-40B4-BE49-F238E27FC236}">
                      <a16:creationId xmlns:a16="http://schemas.microsoft.com/office/drawing/2014/main" id="{2D63E92F-57C2-4DE4-A892-A1AEED1B489F}"/>
                    </a:ext>
                  </a:extLst>
                </p14:cNvPr>
                <p14:cNvContentPartPr/>
                <p14:nvPr/>
              </p14:nvContentPartPr>
              <p14:xfrm>
                <a:off x="8838988" y="3923029"/>
                <a:ext cx="140400" cy="95040"/>
              </p14:xfrm>
            </p:contentPart>
          </mc:Choice>
          <mc:Fallback>
            <p:pic>
              <p:nvPicPr>
                <p:cNvPr id="2048" name="墨迹 2047">
                  <a:extLst>
                    <a:ext uri="{FF2B5EF4-FFF2-40B4-BE49-F238E27FC236}">
                      <a16:creationId xmlns:a16="http://schemas.microsoft.com/office/drawing/2014/main" id="{2D63E92F-57C2-4DE4-A892-A1AEED1B489F}"/>
                    </a:ext>
                  </a:extLst>
                </p:cNvPr>
                <p:cNvPicPr/>
                <p:nvPr/>
              </p:nvPicPr>
              <p:blipFill>
                <a:blip r:embed="rId102"/>
                <a:stretch>
                  <a:fillRect/>
                </a:stretch>
              </p:blipFill>
              <p:spPr>
                <a:xfrm>
                  <a:off x="8829988" y="3914029"/>
                  <a:ext cx="158040" cy="1126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2049" name="墨迹 2048">
                  <a:extLst>
                    <a:ext uri="{FF2B5EF4-FFF2-40B4-BE49-F238E27FC236}">
                      <a16:creationId xmlns:a16="http://schemas.microsoft.com/office/drawing/2014/main" id="{F07B1DD8-1EA0-4E96-90EE-C02441AD1340}"/>
                    </a:ext>
                  </a:extLst>
                </p14:cNvPr>
                <p14:cNvContentPartPr/>
                <p14:nvPr/>
              </p14:nvContentPartPr>
              <p14:xfrm>
                <a:off x="8809108" y="3944269"/>
                <a:ext cx="90360" cy="68400"/>
              </p14:xfrm>
            </p:contentPart>
          </mc:Choice>
          <mc:Fallback>
            <p:pic>
              <p:nvPicPr>
                <p:cNvPr id="2049" name="墨迹 2048">
                  <a:extLst>
                    <a:ext uri="{FF2B5EF4-FFF2-40B4-BE49-F238E27FC236}">
                      <a16:creationId xmlns:a16="http://schemas.microsoft.com/office/drawing/2014/main" id="{F07B1DD8-1EA0-4E96-90EE-C02441AD1340}"/>
                    </a:ext>
                  </a:extLst>
                </p:cNvPr>
                <p:cNvPicPr/>
                <p:nvPr/>
              </p:nvPicPr>
              <p:blipFill>
                <a:blip r:embed="rId104"/>
                <a:stretch>
                  <a:fillRect/>
                </a:stretch>
              </p:blipFill>
              <p:spPr>
                <a:xfrm>
                  <a:off x="8800468" y="3935269"/>
                  <a:ext cx="108000" cy="8604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2053" name="墨迹 2052">
                  <a:extLst>
                    <a:ext uri="{FF2B5EF4-FFF2-40B4-BE49-F238E27FC236}">
                      <a16:creationId xmlns:a16="http://schemas.microsoft.com/office/drawing/2014/main" id="{45A400C3-8E5D-49FA-A84C-FE82FB3C451D}"/>
                    </a:ext>
                  </a:extLst>
                </p14:cNvPr>
                <p14:cNvContentPartPr/>
                <p14:nvPr/>
              </p14:nvContentPartPr>
              <p14:xfrm>
                <a:off x="9042388" y="3838069"/>
                <a:ext cx="43200" cy="217800"/>
              </p14:xfrm>
            </p:contentPart>
          </mc:Choice>
          <mc:Fallback>
            <p:pic>
              <p:nvPicPr>
                <p:cNvPr id="2053" name="墨迹 2052">
                  <a:extLst>
                    <a:ext uri="{FF2B5EF4-FFF2-40B4-BE49-F238E27FC236}">
                      <a16:creationId xmlns:a16="http://schemas.microsoft.com/office/drawing/2014/main" id="{45A400C3-8E5D-49FA-A84C-FE82FB3C451D}"/>
                    </a:ext>
                  </a:extLst>
                </p:cNvPr>
                <p:cNvPicPr/>
                <p:nvPr/>
              </p:nvPicPr>
              <p:blipFill>
                <a:blip r:embed="rId106"/>
                <a:stretch>
                  <a:fillRect/>
                </a:stretch>
              </p:blipFill>
              <p:spPr>
                <a:xfrm>
                  <a:off x="9033388" y="3829429"/>
                  <a:ext cx="60840" cy="23544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2066" name="墨迹 2065">
                  <a:extLst>
                    <a:ext uri="{FF2B5EF4-FFF2-40B4-BE49-F238E27FC236}">
                      <a16:creationId xmlns:a16="http://schemas.microsoft.com/office/drawing/2014/main" id="{77EED63F-1586-4BA1-AA22-E639E271D078}"/>
                    </a:ext>
                  </a:extLst>
                </p14:cNvPr>
                <p14:cNvContentPartPr/>
                <p14:nvPr/>
              </p14:nvContentPartPr>
              <p14:xfrm>
                <a:off x="7580428" y="3688309"/>
                <a:ext cx="468720" cy="17640"/>
              </p14:xfrm>
            </p:contentPart>
          </mc:Choice>
          <mc:Fallback>
            <p:pic>
              <p:nvPicPr>
                <p:cNvPr id="2066" name="墨迹 2065">
                  <a:extLst>
                    <a:ext uri="{FF2B5EF4-FFF2-40B4-BE49-F238E27FC236}">
                      <a16:creationId xmlns:a16="http://schemas.microsoft.com/office/drawing/2014/main" id="{77EED63F-1586-4BA1-AA22-E639E271D078}"/>
                    </a:ext>
                  </a:extLst>
                </p:cNvPr>
                <p:cNvPicPr/>
                <p:nvPr/>
              </p:nvPicPr>
              <p:blipFill>
                <a:blip r:embed="rId108"/>
                <a:stretch>
                  <a:fillRect/>
                </a:stretch>
              </p:blipFill>
              <p:spPr>
                <a:xfrm>
                  <a:off x="7571788" y="3679669"/>
                  <a:ext cx="48636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2067" name="墨迹 2066">
                  <a:extLst>
                    <a:ext uri="{FF2B5EF4-FFF2-40B4-BE49-F238E27FC236}">
                      <a16:creationId xmlns:a16="http://schemas.microsoft.com/office/drawing/2014/main" id="{D2882431-565E-4F6A-8652-9480652807F6}"/>
                    </a:ext>
                  </a:extLst>
                </p14:cNvPr>
                <p14:cNvContentPartPr/>
                <p14:nvPr/>
              </p14:nvContentPartPr>
              <p14:xfrm>
                <a:off x="8806228" y="3667789"/>
                <a:ext cx="386640" cy="37440"/>
              </p14:xfrm>
            </p:contentPart>
          </mc:Choice>
          <mc:Fallback>
            <p:pic>
              <p:nvPicPr>
                <p:cNvPr id="2067" name="墨迹 2066">
                  <a:extLst>
                    <a:ext uri="{FF2B5EF4-FFF2-40B4-BE49-F238E27FC236}">
                      <a16:creationId xmlns:a16="http://schemas.microsoft.com/office/drawing/2014/main" id="{D2882431-565E-4F6A-8652-9480652807F6}"/>
                    </a:ext>
                  </a:extLst>
                </p:cNvPr>
                <p:cNvPicPr/>
                <p:nvPr/>
              </p:nvPicPr>
              <p:blipFill>
                <a:blip r:embed="rId110"/>
                <a:stretch>
                  <a:fillRect/>
                </a:stretch>
              </p:blipFill>
              <p:spPr>
                <a:xfrm>
                  <a:off x="8797588" y="3659149"/>
                  <a:ext cx="404280" cy="5508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2078" name="墨迹 2077">
                  <a:extLst>
                    <a:ext uri="{FF2B5EF4-FFF2-40B4-BE49-F238E27FC236}">
                      <a16:creationId xmlns:a16="http://schemas.microsoft.com/office/drawing/2014/main" id="{0FE18754-BBA8-493B-B997-BDC529D834DE}"/>
                    </a:ext>
                  </a:extLst>
                </p14:cNvPr>
                <p14:cNvContentPartPr/>
                <p14:nvPr/>
              </p14:nvContentPartPr>
              <p14:xfrm>
                <a:off x="7793908" y="3705229"/>
                <a:ext cx="1068480" cy="394200"/>
              </p14:xfrm>
            </p:contentPart>
          </mc:Choice>
          <mc:Fallback>
            <p:pic>
              <p:nvPicPr>
                <p:cNvPr id="2078" name="墨迹 2077">
                  <a:extLst>
                    <a:ext uri="{FF2B5EF4-FFF2-40B4-BE49-F238E27FC236}">
                      <a16:creationId xmlns:a16="http://schemas.microsoft.com/office/drawing/2014/main" id="{0FE18754-BBA8-493B-B997-BDC529D834DE}"/>
                    </a:ext>
                  </a:extLst>
                </p:cNvPr>
                <p:cNvPicPr/>
                <p:nvPr/>
              </p:nvPicPr>
              <p:blipFill>
                <a:blip r:embed="rId112"/>
                <a:stretch>
                  <a:fillRect/>
                </a:stretch>
              </p:blipFill>
              <p:spPr>
                <a:xfrm>
                  <a:off x="7785268" y="3696229"/>
                  <a:ext cx="1086120" cy="41184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2079" name="墨迹 2078">
                  <a:extLst>
                    <a:ext uri="{FF2B5EF4-FFF2-40B4-BE49-F238E27FC236}">
                      <a16:creationId xmlns:a16="http://schemas.microsoft.com/office/drawing/2014/main" id="{FCD6C5EF-1A84-405B-B63B-6B5AC5C68745}"/>
                    </a:ext>
                  </a:extLst>
                </p14:cNvPr>
                <p14:cNvContentPartPr/>
                <p14:nvPr/>
              </p14:nvContentPartPr>
              <p14:xfrm>
                <a:off x="7701748" y="3721069"/>
                <a:ext cx="89640" cy="372240"/>
              </p14:xfrm>
            </p:contentPart>
          </mc:Choice>
          <mc:Fallback>
            <p:pic>
              <p:nvPicPr>
                <p:cNvPr id="2079" name="墨迹 2078">
                  <a:extLst>
                    <a:ext uri="{FF2B5EF4-FFF2-40B4-BE49-F238E27FC236}">
                      <a16:creationId xmlns:a16="http://schemas.microsoft.com/office/drawing/2014/main" id="{FCD6C5EF-1A84-405B-B63B-6B5AC5C68745}"/>
                    </a:ext>
                  </a:extLst>
                </p:cNvPr>
                <p:cNvPicPr/>
                <p:nvPr/>
              </p:nvPicPr>
              <p:blipFill>
                <a:blip r:embed="rId114"/>
                <a:stretch>
                  <a:fillRect/>
                </a:stretch>
              </p:blipFill>
              <p:spPr>
                <a:xfrm>
                  <a:off x="7692748" y="3712429"/>
                  <a:ext cx="107280" cy="38988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2080" name="墨迹 2079">
                  <a:extLst>
                    <a:ext uri="{FF2B5EF4-FFF2-40B4-BE49-F238E27FC236}">
                      <a16:creationId xmlns:a16="http://schemas.microsoft.com/office/drawing/2014/main" id="{DA79E00C-F5EA-485C-AC31-63867E54EFFA}"/>
                    </a:ext>
                  </a:extLst>
                </p14:cNvPr>
                <p14:cNvContentPartPr/>
                <p14:nvPr/>
              </p14:nvContentPartPr>
              <p14:xfrm>
                <a:off x="7553788" y="4219669"/>
                <a:ext cx="164520" cy="110160"/>
              </p14:xfrm>
            </p:contentPart>
          </mc:Choice>
          <mc:Fallback>
            <p:pic>
              <p:nvPicPr>
                <p:cNvPr id="2080" name="墨迹 2079">
                  <a:extLst>
                    <a:ext uri="{FF2B5EF4-FFF2-40B4-BE49-F238E27FC236}">
                      <a16:creationId xmlns:a16="http://schemas.microsoft.com/office/drawing/2014/main" id="{DA79E00C-F5EA-485C-AC31-63867E54EFFA}"/>
                    </a:ext>
                  </a:extLst>
                </p:cNvPr>
                <p:cNvPicPr/>
                <p:nvPr/>
              </p:nvPicPr>
              <p:blipFill>
                <a:blip r:embed="rId116"/>
                <a:stretch>
                  <a:fillRect/>
                </a:stretch>
              </p:blipFill>
              <p:spPr>
                <a:xfrm>
                  <a:off x="7545148" y="4210669"/>
                  <a:ext cx="182160" cy="12780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2081" name="墨迹 2080">
                  <a:extLst>
                    <a:ext uri="{FF2B5EF4-FFF2-40B4-BE49-F238E27FC236}">
                      <a16:creationId xmlns:a16="http://schemas.microsoft.com/office/drawing/2014/main" id="{F5896FCB-CE21-4FFE-9414-9014D679C588}"/>
                    </a:ext>
                  </a:extLst>
                </p14:cNvPr>
                <p14:cNvContentPartPr/>
                <p14:nvPr/>
              </p14:nvContentPartPr>
              <p14:xfrm>
                <a:off x="7434988" y="4185469"/>
                <a:ext cx="343080" cy="179280"/>
              </p14:xfrm>
            </p:contentPart>
          </mc:Choice>
          <mc:Fallback>
            <p:pic>
              <p:nvPicPr>
                <p:cNvPr id="2081" name="墨迹 2080">
                  <a:extLst>
                    <a:ext uri="{FF2B5EF4-FFF2-40B4-BE49-F238E27FC236}">
                      <a16:creationId xmlns:a16="http://schemas.microsoft.com/office/drawing/2014/main" id="{F5896FCB-CE21-4FFE-9414-9014D679C588}"/>
                    </a:ext>
                  </a:extLst>
                </p:cNvPr>
                <p:cNvPicPr/>
                <p:nvPr/>
              </p:nvPicPr>
              <p:blipFill>
                <a:blip r:embed="rId118"/>
                <a:stretch>
                  <a:fillRect/>
                </a:stretch>
              </p:blipFill>
              <p:spPr>
                <a:xfrm>
                  <a:off x="7426348" y="4176829"/>
                  <a:ext cx="360720" cy="196920"/>
                </a:xfrm>
                <a:prstGeom prst="rect">
                  <a:avLst/>
                </a:prstGeom>
              </p:spPr>
            </p:pic>
          </mc:Fallback>
        </mc:AlternateContent>
      </p:grpSp>
      <p:grpSp>
        <p:nvGrpSpPr>
          <p:cNvPr id="2088" name="组合 2087">
            <a:extLst>
              <a:ext uri="{FF2B5EF4-FFF2-40B4-BE49-F238E27FC236}">
                <a16:creationId xmlns:a16="http://schemas.microsoft.com/office/drawing/2014/main" id="{1B34B7FC-900A-443B-A84A-32C1D8B69C09}"/>
              </a:ext>
            </a:extLst>
          </p:cNvPr>
          <p:cNvGrpSpPr/>
          <p:nvPr/>
        </p:nvGrpSpPr>
        <p:grpSpPr>
          <a:xfrm>
            <a:off x="6666028" y="2067589"/>
            <a:ext cx="1692360" cy="983520"/>
            <a:chOff x="6666028" y="2067589"/>
            <a:chExt cx="1692360" cy="983520"/>
          </a:xfrm>
        </p:grpSpPr>
        <mc:AlternateContent xmlns:mc="http://schemas.openxmlformats.org/markup-compatibility/2006">
          <mc:Choice xmlns:p14="http://schemas.microsoft.com/office/powerpoint/2010/main" Requires="p14">
            <p:contentPart p14:bwMode="auto" r:id="rId119">
              <p14:nvContentPartPr>
                <p14:cNvPr id="27" name="墨迹 26">
                  <a:extLst>
                    <a:ext uri="{FF2B5EF4-FFF2-40B4-BE49-F238E27FC236}">
                      <a16:creationId xmlns:a16="http://schemas.microsoft.com/office/drawing/2014/main" id="{57140426-86DE-4264-866D-C953814CD79E}"/>
                    </a:ext>
                  </a:extLst>
                </p14:cNvPr>
                <p14:cNvContentPartPr/>
                <p14:nvPr/>
              </p14:nvContentPartPr>
              <p14:xfrm>
                <a:off x="7819108" y="2240029"/>
                <a:ext cx="47520" cy="8640"/>
              </p14:xfrm>
            </p:contentPart>
          </mc:Choice>
          <mc:Fallback>
            <p:pic>
              <p:nvPicPr>
                <p:cNvPr id="27" name="墨迹 26">
                  <a:extLst>
                    <a:ext uri="{FF2B5EF4-FFF2-40B4-BE49-F238E27FC236}">
                      <a16:creationId xmlns:a16="http://schemas.microsoft.com/office/drawing/2014/main" id="{57140426-86DE-4264-866D-C953814CD79E}"/>
                    </a:ext>
                  </a:extLst>
                </p:cNvPr>
                <p:cNvPicPr/>
                <p:nvPr/>
              </p:nvPicPr>
              <p:blipFill>
                <a:blip r:embed="rId120"/>
                <a:stretch>
                  <a:fillRect/>
                </a:stretch>
              </p:blipFill>
              <p:spPr>
                <a:xfrm>
                  <a:off x="7810108" y="2231389"/>
                  <a:ext cx="6516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28" name="墨迹 27">
                  <a:extLst>
                    <a:ext uri="{FF2B5EF4-FFF2-40B4-BE49-F238E27FC236}">
                      <a16:creationId xmlns:a16="http://schemas.microsoft.com/office/drawing/2014/main" id="{AC258E12-2EE0-4B17-B2E0-4FE1D47E83F7}"/>
                    </a:ext>
                  </a:extLst>
                </p14:cNvPr>
                <p14:cNvContentPartPr/>
                <p14:nvPr/>
              </p14:nvContentPartPr>
              <p14:xfrm>
                <a:off x="7809028" y="2296189"/>
                <a:ext cx="111240" cy="11520"/>
              </p14:xfrm>
            </p:contentPart>
          </mc:Choice>
          <mc:Fallback>
            <p:pic>
              <p:nvPicPr>
                <p:cNvPr id="28" name="墨迹 27">
                  <a:extLst>
                    <a:ext uri="{FF2B5EF4-FFF2-40B4-BE49-F238E27FC236}">
                      <a16:creationId xmlns:a16="http://schemas.microsoft.com/office/drawing/2014/main" id="{AC258E12-2EE0-4B17-B2E0-4FE1D47E83F7}"/>
                    </a:ext>
                  </a:extLst>
                </p:cNvPr>
                <p:cNvPicPr/>
                <p:nvPr/>
              </p:nvPicPr>
              <p:blipFill>
                <a:blip r:embed="rId122"/>
                <a:stretch>
                  <a:fillRect/>
                </a:stretch>
              </p:blipFill>
              <p:spPr>
                <a:xfrm>
                  <a:off x="7800388" y="2287549"/>
                  <a:ext cx="12888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58" name="墨迹 57">
                  <a:extLst>
                    <a:ext uri="{FF2B5EF4-FFF2-40B4-BE49-F238E27FC236}">
                      <a16:creationId xmlns:a16="http://schemas.microsoft.com/office/drawing/2014/main" id="{F872A44D-FB89-462D-9EBC-F9D2F5838A4C}"/>
                    </a:ext>
                  </a:extLst>
                </p14:cNvPr>
                <p14:cNvContentPartPr/>
                <p14:nvPr/>
              </p14:nvContentPartPr>
              <p14:xfrm>
                <a:off x="8135188" y="2163349"/>
                <a:ext cx="147600" cy="102960"/>
              </p14:xfrm>
            </p:contentPart>
          </mc:Choice>
          <mc:Fallback>
            <p:pic>
              <p:nvPicPr>
                <p:cNvPr id="58" name="墨迹 57">
                  <a:extLst>
                    <a:ext uri="{FF2B5EF4-FFF2-40B4-BE49-F238E27FC236}">
                      <a16:creationId xmlns:a16="http://schemas.microsoft.com/office/drawing/2014/main" id="{F872A44D-FB89-462D-9EBC-F9D2F5838A4C}"/>
                    </a:ext>
                  </a:extLst>
                </p:cNvPr>
                <p:cNvPicPr/>
                <p:nvPr/>
              </p:nvPicPr>
              <p:blipFill>
                <a:blip r:embed="rId124"/>
                <a:stretch>
                  <a:fillRect/>
                </a:stretch>
              </p:blipFill>
              <p:spPr>
                <a:xfrm>
                  <a:off x="8126548" y="2154349"/>
                  <a:ext cx="16524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59" name="墨迹 58">
                  <a:extLst>
                    <a:ext uri="{FF2B5EF4-FFF2-40B4-BE49-F238E27FC236}">
                      <a16:creationId xmlns:a16="http://schemas.microsoft.com/office/drawing/2014/main" id="{A7BDFF37-CE71-43F1-8EEA-737AE49406B6}"/>
                    </a:ext>
                  </a:extLst>
                </p14:cNvPr>
                <p14:cNvContentPartPr/>
                <p14:nvPr/>
              </p14:nvContentPartPr>
              <p14:xfrm>
                <a:off x="8095588" y="2184589"/>
                <a:ext cx="94320" cy="115200"/>
              </p14:xfrm>
            </p:contentPart>
          </mc:Choice>
          <mc:Fallback>
            <p:pic>
              <p:nvPicPr>
                <p:cNvPr id="59" name="墨迹 58">
                  <a:extLst>
                    <a:ext uri="{FF2B5EF4-FFF2-40B4-BE49-F238E27FC236}">
                      <a16:creationId xmlns:a16="http://schemas.microsoft.com/office/drawing/2014/main" id="{A7BDFF37-CE71-43F1-8EEA-737AE49406B6}"/>
                    </a:ext>
                  </a:extLst>
                </p:cNvPr>
                <p:cNvPicPr/>
                <p:nvPr/>
              </p:nvPicPr>
              <p:blipFill>
                <a:blip r:embed="rId126"/>
                <a:stretch>
                  <a:fillRect/>
                </a:stretch>
              </p:blipFill>
              <p:spPr>
                <a:xfrm>
                  <a:off x="8086588" y="2175589"/>
                  <a:ext cx="111960" cy="13284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60" name="墨迹 59">
                  <a:extLst>
                    <a:ext uri="{FF2B5EF4-FFF2-40B4-BE49-F238E27FC236}">
                      <a16:creationId xmlns:a16="http://schemas.microsoft.com/office/drawing/2014/main" id="{55CAC2B8-2B0E-4889-87C4-1F9877D0B934}"/>
                    </a:ext>
                  </a:extLst>
                </p14:cNvPr>
                <p14:cNvContentPartPr/>
                <p14:nvPr/>
              </p14:nvContentPartPr>
              <p14:xfrm>
                <a:off x="8330308" y="2067589"/>
                <a:ext cx="28080" cy="181440"/>
              </p14:xfrm>
            </p:contentPart>
          </mc:Choice>
          <mc:Fallback>
            <p:pic>
              <p:nvPicPr>
                <p:cNvPr id="60" name="墨迹 59">
                  <a:extLst>
                    <a:ext uri="{FF2B5EF4-FFF2-40B4-BE49-F238E27FC236}">
                      <a16:creationId xmlns:a16="http://schemas.microsoft.com/office/drawing/2014/main" id="{55CAC2B8-2B0E-4889-87C4-1F9877D0B934}"/>
                    </a:ext>
                  </a:extLst>
                </p:cNvPr>
                <p:cNvPicPr/>
                <p:nvPr/>
              </p:nvPicPr>
              <p:blipFill>
                <a:blip r:embed="rId128"/>
                <a:stretch>
                  <a:fillRect/>
                </a:stretch>
              </p:blipFill>
              <p:spPr>
                <a:xfrm>
                  <a:off x="8321668" y="2058589"/>
                  <a:ext cx="45720" cy="1990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2083" name="墨迹 2082">
                  <a:extLst>
                    <a:ext uri="{FF2B5EF4-FFF2-40B4-BE49-F238E27FC236}">
                      <a16:creationId xmlns:a16="http://schemas.microsoft.com/office/drawing/2014/main" id="{91D2F061-3BA3-44D4-B986-142A0A8AAA44}"/>
                    </a:ext>
                  </a:extLst>
                </p14:cNvPr>
                <p14:cNvContentPartPr/>
                <p14:nvPr/>
              </p14:nvContentPartPr>
              <p14:xfrm>
                <a:off x="6666028" y="2662309"/>
                <a:ext cx="1058400" cy="388800"/>
              </p14:xfrm>
            </p:contentPart>
          </mc:Choice>
          <mc:Fallback>
            <p:pic>
              <p:nvPicPr>
                <p:cNvPr id="2083" name="墨迹 2082">
                  <a:extLst>
                    <a:ext uri="{FF2B5EF4-FFF2-40B4-BE49-F238E27FC236}">
                      <a16:creationId xmlns:a16="http://schemas.microsoft.com/office/drawing/2014/main" id="{91D2F061-3BA3-44D4-B986-142A0A8AAA44}"/>
                    </a:ext>
                  </a:extLst>
                </p:cNvPr>
                <p:cNvPicPr/>
                <p:nvPr/>
              </p:nvPicPr>
              <p:blipFill>
                <a:blip r:embed="rId130"/>
                <a:stretch>
                  <a:fillRect/>
                </a:stretch>
              </p:blipFill>
              <p:spPr>
                <a:xfrm>
                  <a:off x="6657388" y="2653669"/>
                  <a:ext cx="107604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2084" name="墨迹 2083">
                  <a:extLst>
                    <a:ext uri="{FF2B5EF4-FFF2-40B4-BE49-F238E27FC236}">
                      <a16:creationId xmlns:a16="http://schemas.microsoft.com/office/drawing/2014/main" id="{517A0087-3065-4208-A0BC-2068CFCAFC18}"/>
                    </a:ext>
                  </a:extLst>
                </p14:cNvPr>
                <p14:cNvContentPartPr/>
                <p14:nvPr/>
              </p14:nvContentPartPr>
              <p14:xfrm>
                <a:off x="6921268" y="2375389"/>
                <a:ext cx="122040" cy="194760"/>
              </p14:xfrm>
            </p:contentPart>
          </mc:Choice>
          <mc:Fallback>
            <p:pic>
              <p:nvPicPr>
                <p:cNvPr id="2084" name="墨迹 2083">
                  <a:extLst>
                    <a:ext uri="{FF2B5EF4-FFF2-40B4-BE49-F238E27FC236}">
                      <a16:creationId xmlns:a16="http://schemas.microsoft.com/office/drawing/2014/main" id="{517A0087-3065-4208-A0BC-2068CFCAFC18}"/>
                    </a:ext>
                  </a:extLst>
                </p:cNvPr>
                <p:cNvPicPr/>
                <p:nvPr/>
              </p:nvPicPr>
              <p:blipFill>
                <a:blip r:embed="rId132"/>
                <a:stretch>
                  <a:fillRect/>
                </a:stretch>
              </p:blipFill>
              <p:spPr>
                <a:xfrm>
                  <a:off x="6912628" y="2366389"/>
                  <a:ext cx="139680" cy="21240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2087" name="墨迹 2086">
                  <a:extLst>
                    <a:ext uri="{FF2B5EF4-FFF2-40B4-BE49-F238E27FC236}">
                      <a16:creationId xmlns:a16="http://schemas.microsoft.com/office/drawing/2014/main" id="{13E5C971-BD19-4998-9C44-433A1866D255}"/>
                    </a:ext>
                  </a:extLst>
                </p14:cNvPr>
                <p14:cNvContentPartPr/>
                <p14:nvPr/>
              </p14:nvContentPartPr>
              <p14:xfrm>
                <a:off x="6750268" y="2311669"/>
                <a:ext cx="390240" cy="331200"/>
              </p14:xfrm>
            </p:contentPart>
          </mc:Choice>
          <mc:Fallback>
            <p:pic>
              <p:nvPicPr>
                <p:cNvPr id="2087" name="墨迹 2086">
                  <a:extLst>
                    <a:ext uri="{FF2B5EF4-FFF2-40B4-BE49-F238E27FC236}">
                      <a16:creationId xmlns:a16="http://schemas.microsoft.com/office/drawing/2014/main" id="{13E5C971-BD19-4998-9C44-433A1866D255}"/>
                    </a:ext>
                  </a:extLst>
                </p:cNvPr>
                <p:cNvPicPr/>
                <p:nvPr/>
              </p:nvPicPr>
              <p:blipFill>
                <a:blip r:embed="rId134"/>
                <a:stretch>
                  <a:fillRect/>
                </a:stretch>
              </p:blipFill>
              <p:spPr>
                <a:xfrm>
                  <a:off x="6741628" y="2303029"/>
                  <a:ext cx="407880" cy="348840"/>
                </a:xfrm>
                <a:prstGeom prst="rect">
                  <a:avLst/>
                </a:prstGeom>
              </p:spPr>
            </p:pic>
          </mc:Fallback>
        </mc:AlternateContent>
      </p:grpSp>
      <p:grpSp>
        <p:nvGrpSpPr>
          <p:cNvPr id="2093" name="组合 2092">
            <a:extLst>
              <a:ext uri="{FF2B5EF4-FFF2-40B4-BE49-F238E27FC236}">
                <a16:creationId xmlns:a16="http://schemas.microsoft.com/office/drawing/2014/main" id="{4CB0D331-CA60-4630-BC01-F182417E3BAD}"/>
              </a:ext>
            </a:extLst>
          </p:cNvPr>
          <p:cNvGrpSpPr/>
          <p:nvPr/>
        </p:nvGrpSpPr>
        <p:grpSpPr>
          <a:xfrm>
            <a:off x="8951308" y="4364029"/>
            <a:ext cx="523440" cy="597240"/>
            <a:chOff x="8951308" y="4364029"/>
            <a:chExt cx="523440" cy="597240"/>
          </a:xfrm>
        </p:grpSpPr>
        <mc:AlternateContent xmlns:mc="http://schemas.openxmlformats.org/markup-compatibility/2006">
          <mc:Choice xmlns:p14="http://schemas.microsoft.com/office/powerpoint/2010/main" Requires="p14">
            <p:contentPart p14:bwMode="auto" r:id="rId135">
              <p14:nvContentPartPr>
                <p14:cNvPr id="2089" name="墨迹 2088">
                  <a:extLst>
                    <a:ext uri="{FF2B5EF4-FFF2-40B4-BE49-F238E27FC236}">
                      <a16:creationId xmlns:a16="http://schemas.microsoft.com/office/drawing/2014/main" id="{2ABB4131-ECD3-413A-9BFE-2505F69CF8A9}"/>
                    </a:ext>
                  </a:extLst>
                </p14:cNvPr>
                <p14:cNvContentPartPr/>
                <p14:nvPr/>
              </p14:nvContentPartPr>
              <p14:xfrm>
                <a:off x="9165148" y="4446109"/>
                <a:ext cx="128880" cy="186480"/>
              </p14:xfrm>
            </p:contentPart>
          </mc:Choice>
          <mc:Fallback>
            <p:pic>
              <p:nvPicPr>
                <p:cNvPr id="2089" name="墨迹 2088">
                  <a:extLst>
                    <a:ext uri="{FF2B5EF4-FFF2-40B4-BE49-F238E27FC236}">
                      <a16:creationId xmlns:a16="http://schemas.microsoft.com/office/drawing/2014/main" id="{2ABB4131-ECD3-413A-9BFE-2505F69CF8A9}"/>
                    </a:ext>
                  </a:extLst>
                </p:cNvPr>
                <p:cNvPicPr/>
                <p:nvPr/>
              </p:nvPicPr>
              <p:blipFill>
                <a:blip r:embed="rId136"/>
                <a:stretch>
                  <a:fillRect/>
                </a:stretch>
              </p:blipFill>
              <p:spPr>
                <a:xfrm>
                  <a:off x="9156148" y="4437469"/>
                  <a:ext cx="14652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37">
              <p14:nvContentPartPr>
                <p14:cNvPr id="2090" name="墨迹 2089">
                  <a:extLst>
                    <a:ext uri="{FF2B5EF4-FFF2-40B4-BE49-F238E27FC236}">
                      <a16:creationId xmlns:a16="http://schemas.microsoft.com/office/drawing/2014/main" id="{6F7BC8D8-B8C7-48B7-A0FE-B53B54CDDFF0}"/>
                    </a:ext>
                  </a:extLst>
                </p14:cNvPr>
                <p14:cNvContentPartPr/>
                <p14:nvPr/>
              </p14:nvContentPartPr>
              <p14:xfrm>
                <a:off x="9189628" y="4669309"/>
                <a:ext cx="7560" cy="41040"/>
              </p14:xfrm>
            </p:contentPart>
          </mc:Choice>
          <mc:Fallback>
            <p:pic>
              <p:nvPicPr>
                <p:cNvPr id="2090" name="墨迹 2089">
                  <a:extLst>
                    <a:ext uri="{FF2B5EF4-FFF2-40B4-BE49-F238E27FC236}">
                      <a16:creationId xmlns:a16="http://schemas.microsoft.com/office/drawing/2014/main" id="{6F7BC8D8-B8C7-48B7-A0FE-B53B54CDDFF0}"/>
                    </a:ext>
                  </a:extLst>
                </p:cNvPr>
                <p:cNvPicPr/>
                <p:nvPr/>
              </p:nvPicPr>
              <p:blipFill>
                <a:blip r:embed="rId138"/>
                <a:stretch>
                  <a:fillRect/>
                </a:stretch>
              </p:blipFill>
              <p:spPr>
                <a:xfrm>
                  <a:off x="9180628" y="4660309"/>
                  <a:ext cx="2520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2092" name="墨迹 2091">
                  <a:extLst>
                    <a:ext uri="{FF2B5EF4-FFF2-40B4-BE49-F238E27FC236}">
                      <a16:creationId xmlns:a16="http://schemas.microsoft.com/office/drawing/2014/main" id="{54769033-AB22-4502-825F-A7098C15D6BE}"/>
                    </a:ext>
                  </a:extLst>
                </p14:cNvPr>
                <p14:cNvContentPartPr/>
                <p14:nvPr/>
              </p14:nvContentPartPr>
              <p14:xfrm>
                <a:off x="8951308" y="4364029"/>
                <a:ext cx="523440" cy="597240"/>
              </p14:xfrm>
            </p:contentPart>
          </mc:Choice>
          <mc:Fallback>
            <p:pic>
              <p:nvPicPr>
                <p:cNvPr id="2092" name="墨迹 2091">
                  <a:extLst>
                    <a:ext uri="{FF2B5EF4-FFF2-40B4-BE49-F238E27FC236}">
                      <a16:creationId xmlns:a16="http://schemas.microsoft.com/office/drawing/2014/main" id="{54769033-AB22-4502-825F-A7098C15D6BE}"/>
                    </a:ext>
                  </a:extLst>
                </p:cNvPr>
                <p:cNvPicPr/>
                <p:nvPr/>
              </p:nvPicPr>
              <p:blipFill>
                <a:blip r:embed="rId140"/>
                <a:stretch>
                  <a:fillRect/>
                </a:stretch>
              </p:blipFill>
              <p:spPr>
                <a:xfrm>
                  <a:off x="8942308" y="4355029"/>
                  <a:ext cx="541080" cy="614880"/>
                </a:xfrm>
                <a:prstGeom prst="rect">
                  <a:avLst/>
                </a:prstGeom>
              </p:spPr>
            </p:pic>
          </mc:Fallback>
        </mc:AlternateContent>
      </p:grpSp>
      <p:sp>
        <p:nvSpPr>
          <p:cNvPr id="111" name="文本框 110">
            <a:extLst>
              <a:ext uri="{FF2B5EF4-FFF2-40B4-BE49-F238E27FC236}">
                <a16:creationId xmlns:a16="http://schemas.microsoft.com/office/drawing/2014/main" id="{2126629A-99A0-4B2A-AFAB-C8A1B810680A}"/>
              </a:ext>
            </a:extLst>
          </p:cNvPr>
          <p:cNvSpPr txBox="1"/>
          <p:nvPr/>
        </p:nvSpPr>
        <p:spPr>
          <a:xfrm>
            <a:off x="10030800" y="4150128"/>
            <a:ext cx="1460372" cy="461665"/>
          </a:xfrm>
          <a:prstGeom prst="rect">
            <a:avLst/>
          </a:prstGeom>
          <a:noFill/>
        </p:spPr>
        <p:txBody>
          <a:bodyPr wrap="square">
            <a:spAutoFit/>
          </a:bodyPr>
          <a:lstStyle/>
          <a:p>
            <a:r>
              <a:rPr lang="zh-CN" altLang="en-US" dirty="0">
                <a:latin typeface="微软雅黑" panose="020B0503020204020204" pitchFamily="34" charset="-122"/>
                <a:ea typeface="微软雅黑" panose="020B0503020204020204" pitchFamily="34" charset="-122"/>
              </a:rPr>
              <a:t>模式串</a:t>
            </a:r>
            <a:r>
              <a:rPr lang="en-US" altLang="zh-CN" dirty="0">
                <a:latin typeface="微软雅黑" panose="020B0503020204020204" pitchFamily="34" charset="-122"/>
                <a:ea typeface="微软雅黑" panose="020B0503020204020204" pitchFamily="34" charset="-122"/>
              </a:rPr>
              <a:t>T</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733831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2F43C-331A-47AD-A0B3-83621E11A1F5}"/>
              </a:ext>
            </a:extLst>
          </p:cNvPr>
          <p:cNvSpPr>
            <a:spLocks noGrp="1"/>
          </p:cNvSpPr>
          <p:nvPr>
            <p:ph type="title"/>
          </p:nvPr>
        </p:nvSpPr>
        <p:spPr/>
        <p:txBody>
          <a:bodyPr/>
          <a:lstStyle/>
          <a:p>
            <a:r>
              <a:rPr lang="en-US" altLang="zh-CN" dirty="0"/>
              <a:t>next</a:t>
            </a:r>
            <a:endParaRPr lang="zh-CN" altLang="en-US" dirty="0"/>
          </a:p>
        </p:txBody>
      </p:sp>
      <p:sp>
        <p:nvSpPr>
          <p:cNvPr id="3" name="内容占位符 2">
            <a:extLst>
              <a:ext uri="{FF2B5EF4-FFF2-40B4-BE49-F238E27FC236}">
                <a16:creationId xmlns:a16="http://schemas.microsoft.com/office/drawing/2014/main" id="{9C1BC301-D29E-48ED-A328-67E68E0D250F}"/>
              </a:ext>
            </a:extLst>
          </p:cNvPr>
          <p:cNvSpPr>
            <a:spLocks noGrp="1"/>
          </p:cNvSpPr>
          <p:nvPr>
            <p:ph idx="1"/>
          </p:nvPr>
        </p:nvSpPr>
        <p:spPr>
          <a:xfrm>
            <a:off x="304800" y="1447800"/>
            <a:ext cx="11582400" cy="5105400"/>
          </a:xfrm>
        </p:spPr>
        <p:txBody>
          <a:bodyPr/>
          <a:lstStyle/>
          <a:p>
            <a:r>
              <a:rPr lang="zh-CN" altLang="en-US" dirty="0"/>
              <a:t>对于</a:t>
            </a:r>
            <a:r>
              <a:rPr lang="zh-CN" altLang="en-US" dirty="0">
                <a:solidFill>
                  <a:srgbClr val="00B050"/>
                </a:solidFill>
              </a:rPr>
              <a:t>模式串</a:t>
            </a:r>
            <a:r>
              <a:rPr lang="en-US" altLang="zh-CN" dirty="0">
                <a:solidFill>
                  <a:srgbClr val="00B050"/>
                </a:solidFill>
              </a:rPr>
              <a:t>T</a:t>
            </a:r>
            <a:r>
              <a:rPr lang="en-US" altLang="zh-CN" dirty="0"/>
              <a:t> </a:t>
            </a:r>
            <a:r>
              <a:rPr lang="zh-CN" altLang="en-US" dirty="0"/>
              <a:t>的每个元素 </a:t>
            </a:r>
            <a:r>
              <a:rPr lang="en-US" altLang="zh-CN" dirty="0" err="1"/>
              <a:t>t</a:t>
            </a:r>
            <a:r>
              <a:rPr lang="en-US" altLang="zh-CN" baseline="-25000" dirty="0" err="1"/>
              <a:t>j</a:t>
            </a:r>
            <a:r>
              <a:rPr lang="zh-CN" altLang="en-US" dirty="0"/>
              <a:t>，都存在一个实数 </a:t>
            </a:r>
            <a:r>
              <a:rPr lang="en-US" altLang="zh-CN" dirty="0"/>
              <a:t>k </a:t>
            </a:r>
            <a:r>
              <a:rPr lang="zh-CN" altLang="en-US" dirty="0"/>
              <a:t>，使得模式串 </a:t>
            </a:r>
            <a:r>
              <a:rPr lang="en-US" altLang="zh-CN" dirty="0"/>
              <a:t>T </a:t>
            </a:r>
            <a:r>
              <a:rPr lang="zh-CN" altLang="en-US" dirty="0">
                <a:solidFill>
                  <a:srgbClr val="00B050"/>
                </a:solidFill>
              </a:rPr>
              <a:t>开头的 </a:t>
            </a:r>
            <a:r>
              <a:rPr lang="en-US" altLang="zh-CN" dirty="0">
                <a:solidFill>
                  <a:srgbClr val="00B050"/>
                </a:solidFill>
              </a:rPr>
              <a:t>k </a:t>
            </a:r>
            <a:r>
              <a:rPr lang="zh-CN" altLang="en-US" dirty="0">
                <a:solidFill>
                  <a:srgbClr val="00B050"/>
                </a:solidFill>
              </a:rPr>
              <a:t>个字符</a:t>
            </a:r>
            <a:r>
              <a:rPr lang="zh-CN" altLang="en-US" dirty="0">
                <a:highlight>
                  <a:srgbClr val="FFFF00"/>
                </a:highlight>
              </a:rPr>
              <a:t>（</a:t>
            </a:r>
            <a:r>
              <a:rPr lang="en-US" altLang="zh-CN" dirty="0">
                <a:highlight>
                  <a:srgbClr val="FFFF00"/>
                </a:highlight>
              </a:rPr>
              <a:t>t</a:t>
            </a:r>
            <a:r>
              <a:rPr lang="en-US" altLang="zh-CN" baseline="-25000" dirty="0">
                <a:highlight>
                  <a:srgbClr val="FFFF00"/>
                </a:highlight>
              </a:rPr>
              <a:t>0</a:t>
            </a:r>
            <a:r>
              <a:rPr lang="en-US" altLang="zh-CN" dirty="0">
                <a:highlight>
                  <a:srgbClr val="FFFF00"/>
                </a:highlight>
              </a:rPr>
              <a:t> t</a:t>
            </a:r>
            <a:r>
              <a:rPr lang="en-US" altLang="zh-CN" baseline="-25000" dirty="0">
                <a:highlight>
                  <a:srgbClr val="FFFF00"/>
                </a:highlight>
              </a:rPr>
              <a:t>1</a:t>
            </a:r>
            <a:r>
              <a:rPr lang="en-US" altLang="zh-CN" dirty="0">
                <a:highlight>
                  <a:srgbClr val="FFFF00"/>
                </a:highlight>
              </a:rPr>
              <a:t>…t</a:t>
            </a:r>
            <a:r>
              <a:rPr lang="en-US" altLang="zh-CN" baseline="-25000" dirty="0">
                <a:highlight>
                  <a:srgbClr val="FFFF00"/>
                </a:highlight>
              </a:rPr>
              <a:t>k-1</a:t>
            </a:r>
            <a:r>
              <a:rPr lang="zh-CN" altLang="en-US" dirty="0">
                <a:highlight>
                  <a:srgbClr val="FFFF00"/>
                </a:highlight>
              </a:rPr>
              <a:t>）</a:t>
            </a:r>
            <a:r>
              <a:rPr lang="zh-CN" altLang="en-US" dirty="0"/>
              <a:t>依次与 </a:t>
            </a:r>
            <a:r>
              <a:rPr lang="en-US" altLang="zh-CN" dirty="0">
                <a:solidFill>
                  <a:srgbClr val="00B050"/>
                </a:solidFill>
              </a:rPr>
              <a:t>t </a:t>
            </a:r>
            <a:r>
              <a:rPr lang="en-US" altLang="zh-CN" baseline="-25000" dirty="0">
                <a:solidFill>
                  <a:srgbClr val="00B050"/>
                </a:solidFill>
              </a:rPr>
              <a:t>j</a:t>
            </a:r>
            <a:r>
              <a:rPr lang="en-US" altLang="zh-CN" dirty="0">
                <a:solidFill>
                  <a:srgbClr val="00B050"/>
                </a:solidFill>
              </a:rPr>
              <a:t> </a:t>
            </a:r>
            <a:r>
              <a:rPr lang="zh-CN" altLang="en-US" dirty="0">
                <a:solidFill>
                  <a:srgbClr val="00B050"/>
                </a:solidFill>
              </a:rPr>
              <a:t>前面的 </a:t>
            </a:r>
            <a:r>
              <a:rPr lang="en-US" altLang="zh-CN" dirty="0">
                <a:solidFill>
                  <a:srgbClr val="00B050"/>
                </a:solidFill>
              </a:rPr>
              <a:t>k</a:t>
            </a:r>
            <a:r>
              <a:rPr lang="zh-CN" altLang="en-US" dirty="0">
                <a:solidFill>
                  <a:srgbClr val="00B050"/>
                </a:solidFill>
              </a:rPr>
              <a:t>个</a:t>
            </a:r>
            <a:r>
              <a:rPr lang="zh-CN" altLang="en-US" dirty="0"/>
              <a:t>（</a:t>
            </a:r>
            <a:r>
              <a:rPr lang="en-US" altLang="zh-CN" dirty="0" err="1">
                <a:highlight>
                  <a:srgbClr val="FFFF00"/>
                </a:highlight>
              </a:rPr>
              <a:t>t</a:t>
            </a:r>
            <a:r>
              <a:rPr lang="en-US" altLang="zh-CN" baseline="-25000" dirty="0" err="1">
                <a:highlight>
                  <a:srgbClr val="FFFF00"/>
                </a:highlight>
              </a:rPr>
              <a:t>j</a:t>
            </a:r>
            <a:r>
              <a:rPr lang="en-US" altLang="zh-CN" baseline="-25000" dirty="0">
                <a:highlight>
                  <a:srgbClr val="FFFF00"/>
                </a:highlight>
              </a:rPr>
              <a:t>-k</a:t>
            </a:r>
            <a:r>
              <a:rPr lang="en-US" altLang="zh-CN" dirty="0">
                <a:highlight>
                  <a:srgbClr val="FFFF00"/>
                </a:highlight>
              </a:rPr>
              <a:t> t</a:t>
            </a:r>
            <a:r>
              <a:rPr lang="en-US" altLang="zh-CN" baseline="-25000" dirty="0">
                <a:highlight>
                  <a:srgbClr val="FFFF00"/>
                </a:highlight>
              </a:rPr>
              <a:t>j-k+1</a:t>
            </a:r>
            <a:r>
              <a:rPr lang="en-US" altLang="zh-CN" dirty="0">
                <a:highlight>
                  <a:srgbClr val="FFFF00"/>
                </a:highlight>
              </a:rPr>
              <a:t>…t</a:t>
            </a:r>
            <a:r>
              <a:rPr lang="en-US" altLang="zh-CN" baseline="-25000" dirty="0">
                <a:highlight>
                  <a:srgbClr val="FFFF00"/>
                </a:highlight>
              </a:rPr>
              <a:t>j-1</a:t>
            </a:r>
            <a:r>
              <a:rPr lang="zh-CN" altLang="en-US" dirty="0">
                <a:highlight>
                  <a:srgbClr val="FFFF00"/>
                </a:highlight>
              </a:rPr>
              <a:t>）</a:t>
            </a:r>
            <a:r>
              <a:rPr lang="zh-CN" altLang="en-US" dirty="0"/>
              <a:t>字符相等，这里第一个字符 </a:t>
            </a:r>
            <a:r>
              <a:rPr lang="en-US" altLang="zh-CN" dirty="0" err="1"/>
              <a:t>t</a:t>
            </a:r>
            <a:r>
              <a:rPr lang="en-US" altLang="zh-CN" baseline="-25000" dirty="0" err="1"/>
              <a:t>j</a:t>
            </a:r>
            <a:r>
              <a:rPr lang="en-US" altLang="zh-CN" baseline="-25000" dirty="0"/>
              <a:t>-k</a:t>
            </a:r>
            <a:r>
              <a:rPr lang="en-US" altLang="zh-CN" dirty="0"/>
              <a:t> </a:t>
            </a:r>
            <a:r>
              <a:rPr lang="zh-CN" altLang="en-US" dirty="0"/>
              <a:t>最多从</a:t>
            </a:r>
            <a:r>
              <a:rPr lang="en-US" altLang="zh-CN" dirty="0"/>
              <a:t>t</a:t>
            </a:r>
            <a:r>
              <a:rPr lang="en-US" altLang="zh-CN" baseline="-25000" dirty="0"/>
              <a:t>1</a:t>
            </a:r>
            <a:r>
              <a:rPr lang="zh-CN" altLang="en-US" dirty="0"/>
              <a:t>开始</a:t>
            </a:r>
            <a:r>
              <a:rPr lang="en-US" altLang="zh-CN" dirty="0"/>
              <a:t>(j-k&gt;=1</a:t>
            </a:r>
            <a:r>
              <a:rPr lang="zh-CN" altLang="en-US" dirty="0"/>
              <a:t>则</a:t>
            </a:r>
            <a:r>
              <a:rPr lang="en-US" altLang="zh-CN" dirty="0"/>
              <a:t>k&lt;=j-1)</a:t>
            </a:r>
            <a:r>
              <a:rPr lang="zh-CN" altLang="en-US" dirty="0"/>
              <a:t>，所以</a:t>
            </a:r>
            <a:r>
              <a:rPr lang="en-US" altLang="zh-CN" dirty="0"/>
              <a:t>k&lt;j(</a:t>
            </a:r>
            <a:r>
              <a:rPr lang="zh-CN" altLang="en-US" dirty="0"/>
              <a:t>保证</a:t>
            </a:r>
            <a:r>
              <a:rPr lang="en-US" altLang="zh-CN" dirty="0"/>
              <a:t>j-k&gt;0)</a:t>
            </a:r>
            <a:r>
              <a:rPr lang="zh-CN" altLang="en-US" dirty="0"/>
              <a:t>。</a:t>
            </a:r>
            <a:endParaRPr lang="en-US" altLang="zh-CN" dirty="0"/>
          </a:p>
          <a:p>
            <a:r>
              <a:rPr lang="zh-CN" altLang="en-US" dirty="0"/>
              <a:t>如果这样的 </a:t>
            </a:r>
            <a:r>
              <a:rPr lang="en-US" altLang="zh-CN" dirty="0"/>
              <a:t>k </a:t>
            </a:r>
            <a:r>
              <a:rPr lang="zh-CN" altLang="en-US" dirty="0"/>
              <a:t>有</a:t>
            </a:r>
            <a:r>
              <a:rPr lang="zh-CN" altLang="en-US" dirty="0">
                <a:solidFill>
                  <a:srgbClr val="00B050"/>
                </a:solidFill>
              </a:rPr>
              <a:t>多个</a:t>
            </a:r>
            <a:r>
              <a:rPr lang="zh-CN" altLang="en-US" dirty="0"/>
              <a:t>，则</a:t>
            </a:r>
            <a:r>
              <a:rPr lang="zh-CN" altLang="en-US" dirty="0">
                <a:solidFill>
                  <a:srgbClr val="00B050"/>
                </a:solidFill>
              </a:rPr>
              <a:t>取最大</a:t>
            </a:r>
            <a:r>
              <a:rPr lang="zh-CN" altLang="en-US" dirty="0"/>
              <a:t>的一个</a:t>
            </a:r>
            <a:r>
              <a:rPr lang="zh-CN" altLang="en-US" dirty="0">
                <a:solidFill>
                  <a:srgbClr val="00B050"/>
                </a:solidFill>
              </a:rPr>
              <a:t>，减少判断是否匹配次数</a:t>
            </a:r>
            <a:r>
              <a:rPr lang="zh-CN" altLang="en-US" dirty="0"/>
              <a:t>。</a:t>
            </a:r>
            <a:endParaRPr lang="en-US" altLang="zh-CN" dirty="0"/>
          </a:p>
          <a:p>
            <a:r>
              <a:rPr lang="zh-CN" altLang="en-US" dirty="0"/>
              <a:t>模式串 </a:t>
            </a:r>
            <a:r>
              <a:rPr lang="en-US" altLang="zh-CN" dirty="0"/>
              <a:t>T </a:t>
            </a:r>
            <a:r>
              <a:rPr lang="zh-CN" altLang="en-US" dirty="0"/>
              <a:t>中每个位置 </a:t>
            </a:r>
            <a:r>
              <a:rPr lang="en-US" altLang="zh-CN" dirty="0"/>
              <a:t>j </a:t>
            </a:r>
            <a:r>
              <a:rPr lang="zh-CN" altLang="en-US" dirty="0"/>
              <a:t>的字符都有这种信息，采用 </a:t>
            </a:r>
            <a:r>
              <a:rPr lang="en-US" altLang="zh-CN" dirty="0">
                <a:solidFill>
                  <a:srgbClr val="00B050"/>
                </a:solidFill>
              </a:rPr>
              <a:t>next </a:t>
            </a:r>
            <a:r>
              <a:rPr lang="zh-CN" altLang="en-US" dirty="0">
                <a:solidFill>
                  <a:srgbClr val="00B050"/>
                </a:solidFill>
              </a:rPr>
              <a:t>数组</a:t>
            </a:r>
            <a:r>
              <a:rPr lang="zh-CN" altLang="en-US" dirty="0"/>
              <a:t>表示，即 </a:t>
            </a:r>
            <a:r>
              <a:rPr lang="en-US" altLang="zh-CN" dirty="0"/>
              <a:t>next[ j ]=</a:t>
            </a:r>
            <a:r>
              <a:rPr lang="en-US" altLang="zh-CN" dirty="0">
                <a:solidFill>
                  <a:srgbClr val="00B050"/>
                </a:solidFill>
              </a:rPr>
              <a:t>MAX{ k }</a:t>
            </a:r>
            <a:r>
              <a:rPr lang="zh-CN" altLang="en-US" dirty="0"/>
              <a:t>。</a:t>
            </a:r>
            <a:br>
              <a:rPr lang="zh-CN" altLang="en-US" dirty="0"/>
            </a:br>
            <a:endParaRPr lang="zh-CN" altLang="en-US" dirty="0"/>
          </a:p>
        </p:txBody>
      </p:sp>
      <p:pic>
        <p:nvPicPr>
          <p:cNvPr id="4" name="Picture 12">
            <a:extLst>
              <a:ext uri="{FF2B5EF4-FFF2-40B4-BE49-F238E27FC236}">
                <a16:creationId xmlns:a16="http://schemas.microsoft.com/office/drawing/2014/main" id="{C113B2F4-98A4-482C-BA95-7C5BB2836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43800" y="4803587"/>
            <a:ext cx="3581400" cy="1781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537628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983D5-4FDC-4813-A00E-26998BB7229A}"/>
              </a:ext>
            </a:extLst>
          </p:cNvPr>
          <p:cNvSpPr>
            <a:spLocks noGrp="1"/>
          </p:cNvSpPr>
          <p:nvPr>
            <p:ph type="title"/>
          </p:nvPr>
        </p:nvSpPr>
        <p:spPr/>
        <p:txBody>
          <a:bodyPr/>
          <a:lstStyle/>
          <a:p>
            <a:r>
              <a:rPr lang="zh-CN" altLang="en-US" dirty="0"/>
              <a:t>串的概念</a:t>
            </a:r>
          </a:p>
        </p:txBody>
      </p:sp>
      <p:sp>
        <p:nvSpPr>
          <p:cNvPr id="3" name="内容占位符 2">
            <a:extLst>
              <a:ext uri="{FF2B5EF4-FFF2-40B4-BE49-F238E27FC236}">
                <a16:creationId xmlns:a16="http://schemas.microsoft.com/office/drawing/2014/main" id="{274E6E60-5028-4BAF-AD03-4A12EEC5275A}"/>
              </a:ext>
            </a:extLst>
          </p:cNvPr>
          <p:cNvSpPr>
            <a:spLocks noGrp="1"/>
          </p:cNvSpPr>
          <p:nvPr>
            <p:ph idx="1"/>
          </p:nvPr>
        </p:nvSpPr>
        <p:spPr/>
        <p:txBody>
          <a:bodyPr/>
          <a:lstStyle/>
          <a:p>
            <a:r>
              <a:rPr lang="zh-CN" altLang="en-US" dirty="0">
                <a:solidFill>
                  <a:srgbClr val="C00000"/>
                </a:solidFill>
              </a:rPr>
              <a:t>子串</a:t>
            </a:r>
            <a:r>
              <a:rPr lang="zh-CN" altLang="en-US" dirty="0"/>
              <a:t>：一个串中</a:t>
            </a:r>
            <a:r>
              <a:rPr lang="zh-CN" altLang="en-US" dirty="0">
                <a:solidFill>
                  <a:srgbClr val="00B050"/>
                </a:solidFill>
              </a:rPr>
              <a:t>任意个连续字符</a:t>
            </a:r>
            <a:r>
              <a:rPr lang="zh-CN" altLang="en-US" dirty="0"/>
              <a:t>组成的</a:t>
            </a:r>
            <a:r>
              <a:rPr lang="zh-CN" altLang="en-US" dirty="0">
                <a:solidFill>
                  <a:srgbClr val="00B050"/>
                </a:solidFill>
              </a:rPr>
              <a:t>子序列</a:t>
            </a:r>
            <a:r>
              <a:rPr lang="zh-CN" altLang="en-US" dirty="0"/>
              <a:t>（</a:t>
            </a:r>
            <a:r>
              <a:rPr lang="zh-CN" altLang="en-US" dirty="0">
                <a:solidFill>
                  <a:srgbClr val="00B050"/>
                </a:solidFill>
              </a:rPr>
              <a:t>含空串</a:t>
            </a:r>
            <a:r>
              <a:rPr lang="zh-CN" altLang="en-US" dirty="0"/>
              <a:t>）称为该串的子串。</a:t>
            </a:r>
            <a:endParaRPr lang="en-US" altLang="zh-CN" dirty="0"/>
          </a:p>
          <a:p>
            <a:r>
              <a:rPr lang="zh-CN" altLang="en-US" dirty="0">
                <a:solidFill>
                  <a:srgbClr val="C00000"/>
                </a:solidFill>
              </a:rPr>
              <a:t>真子串</a:t>
            </a:r>
            <a:r>
              <a:rPr lang="zh-CN" altLang="en-US" dirty="0"/>
              <a:t>：是指</a:t>
            </a:r>
            <a:r>
              <a:rPr lang="zh-CN" altLang="en-US" dirty="0">
                <a:solidFill>
                  <a:srgbClr val="00B050"/>
                </a:solidFill>
              </a:rPr>
              <a:t>不包含自身</a:t>
            </a:r>
            <a:r>
              <a:rPr lang="zh-CN" altLang="en-US" dirty="0"/>
              <a:t>的所有子串。</a:t>
            </a:r>
            <a:endParaRPr lang="en-US" altLang="zh-CN" dirty="0"/>
          </a:p>
          <a:p>
            <a:r>
              <a:rPr lang="zh-CN" altLang="en-US" dirty="0">
                <a:solidFill>
                  <a:srgbClr val="C00000"/>
                </a:solidFill>
              </a:rPr>
              <a:t>主串</a:t>
            </a:r>
            <a:r>
              <a:rPr lang="zh-CN" altLang="en-US" dirty="0"/>
              <a:t>：</a:t>
            </a:r>
            <a:r>
              <a:rPr lang="zh-CN" altLang="en-US" dirty="0">
                <a:solidFill>
                  <a:srgbClr val="00B050"/>
                </a:solidFill>
              </a:rPr>
              <a:t>包含子串的</a:t>
            </a:r>
            <a:r>
              <a:rPr lang="zh-CN" altLang="en-US" dirty="0"/>
              <a:t>串称为主串。</a:t>
            </a:r>
          </a:p>
          <a:p>
            <a:r>
              <a:rPr lang="zh-CN" altLang="en-US" dirty="0">
                <a:solidFill>
                  <a:srgbClr val="C00000"/>
                </a:solidFill>
              </a:rPr>
              <a:t>空串</a:t>
            </a:r>
            <a:r>
              <a:rPr lang="zh-CN" altLang="en-US" dirty="0"/>
              <a:t>： </a:t>
            </a:r>
            <a:r>
              <a:rPr lang="en-US" altLang="zh-CN" dirty="0"/>
              <a:t>n=0</a:t>
            </a:r>
            <a:r>
              <a:rPr lang="zh-CN" altLang="en-US" dirty="0"/>
              <a:t>时的串为空串</a:t>
            </a:r>
          </a:p>
          <a:p>
            <a:r>
              <a:rPr lang="zh-CN" altLang="en-US" dirty="0"/>
              <a:t>例如， “</a:t>
            </a:r>
            <a:r>
              <a:rPr lang="en-US" altLang="zh-CN" dirty="0" err="1"/>
              <a:t>abcde</a:t>
            </a:r>
            <a:r>
              <a:rPr lang="en-US" altLang="zh-CN" dirty="0"/>
              <a:t>”</a:t>
            </a:r>
            <a:r>
              <a:rPr lang="zh-CN" altLang="en-US" dirty="0"/>
              <a:t>的子串有：</a:t>
            </a:r>
          </a:p>
          <a:p>
            <a:pPr lvl="1"/>
            <a:r>
              <a:rPr lang="zh-CN" altLang="en-US" dirty="0"/>
              <a:t>“”、“</a:t>
            </a:r>
            <a:r>
              <a:rPr lang="en-US" altLang="zh-CN" dirty="0"/>
              <a:t>a”</a:t>
            </a:r>
            <a:r>
              <a:rPr lang="zh-CN" altLang="en-US" dirty="0"/>
              <a:t>、“</a:t>
            </a:r>
            <a:r>
              <a:rPr lang="en-US" altLang="zh-CN" dirty="0"/>
              <a:t>ab” </a:t>
            </a:r>
            <a:r>
              <a:rPr lang="zh-CN" altLang="en-US" dirty="0"/>
              <a:t>、“</a:t>
            </a:r>
            <a:r>
              <a:rPr lang="en-US" altLang="zh-CN" dirty="0" err="1"/>
              <a:t>abc</a:t>
            </a:r>
            <a:r>
              <a:rPr lang="en-US" altLang="zh-CN" dirty="0"/>
              <a:t>”</a:t>
            </a:r>
            <a:r>
              <a:rPr lang="zh-CN" altLang="en-US" dirty="0"/>
              <a:t>、“</a:t>
            </a:r>
            <a:r>
              <a:rPr lang="en-US" altLang="zh-CN" dirty="0" err="1"/>
              <a:t>abcd</a:t>
            </a:r>
            <a:r>
              <a:rPr lang="en-US" altLang="zh-CN" dirty="0"/>
              <a:t>”</a:t>
            </a:r>
            <a:r>
              <a:rPr lang="zh-CN" altLang="en-US" dirty="0"/>
              <a:t>和“</a:t>
            </a:r>
            <a:r>
              <a:rPr lang="en-US" altLang="zh-CN" dirty="0" err="1"/>
              <a:t>abcde</a:t>
            </a:r>
            <a:r>
              <a:rPr lang="en-US" altLang="zh-CN" dirty="0"/>
              <a:t>”</a:t>
            </a:r>
            <a:r>
              <a:rPr lang="zh-CN" altLang="en-US" dirty="0"/>
              <a:t>等</a:t>
            </a:r>
          </a:p>
          <a:p>
            <a:endParaRPr lang="zh-CN" altLang="en-US" dirty="0"/>
          </a:p>
        </p:txBody>
      </p:sp>
    </p:spTree>
    <p:extLst>
      <p:ext uri="{BB962C8B-B14F-4D97-AF65-F5344CB8AC3E}">
        <p14:creationId xmlns:p14="http://schemas.microsoft.com/office/powerpoint/2010/main" val="11383014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33638C3-47D8-496C-AABF-E82A3284739A}"/>
              </a:ext>
            </a:extLst>
          </p:cNvPr>
          <p:cNvPicPr>
            <a:picLocks noChangeAspect="1"/>
          </p:cNvPicPr>
          <p:nvPr/>
        </p:nvPicPr>
        <p:blipFill>
          <a:blip r:embed="rId2"/>
          <a:stretch>
            <a:fillRect/>
          </a:stretch>
        </p:blipFill>
        <p:spPr>
          <a:xfrm>
            <a:off x="990600" y="457200"/>
            <a:ext cx="10372852" cy="6096000"/>
          </a:xfrm>
          <a:prstGeom prst="rect">
            <a:avLst/>
          </a:prstGeom>
        </p:spPr>
      </p:pic>
    </p:spTree>
    <p:extLst>
      <p:ext uri="{BB962C8B-B14F-4D97-AF65-F5344CB8AC3E}">
        <p14:creationId xmlns:p14="http://schemas.microsoft.com/office/powerpoint/2010/main" val="2104934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2EAA2E-97DC-4416-A699-2A28032B7E82}"/>
              </a:ext>
            </a:extLst>
          </p:cNvPr>
          <p:cNvSpPr>
            <a:spLocks noGrp="1"/>
          </p:cNvSpPr>
          <p:nvPr>
            <p:ph idx="1"/>
          </p:nvPr>
        </p:nvSpPr>
        <p:spPr>
          <a:xfrm>
            <a:off x="304800" y="533400"/>
            <a:ext cx="6324600" cy="6019800"/>
          </a:xfrm>
        </p:spPr>
        <p:txBody>
          <a:bodyPr/>
          <a:lstStyle/>
          <a:p>
            <a:pPr marL="0" indent="0">
              <a:lnSpc>
                <a:spcPct val="100000"/>
              </a:lnSpc>
              <a:spcBef>
                <a:spcPts val="400"/>
              </a:spcBef>
              <a:spcAft>
                <a:spcPts val="0"/>
              </a:spcAft>
              <a:buNone/>
            </a:pPr>
            <a:r>
              <a:rPr lang="en-US" altLang="zh-CN" sz="2400" dirty="0"/>
              <a:t>void </a:t>
            </a:r>
            <a:r>
              <a:rPr lang="en-US" altLang="zh-CN" sz="2400" dirty="0" err="1"/>
              <a:t>GetNext</a:t>
            </a:r>
            <a:r>
              <a:rPr lang="en-US" altLang="zh-CN" sz="2400" dirty="0"/>
              <a:t>(</a:t>
            </a:r>
            <a:r>
              <a:rPr lang="en-US" altLang="zh-CN" sz="2400" dirty="0" err="1"/>
              <a:t>SString</a:t>
            </a:r>
            <a:r>
              <a:rPr lang="en-US" altLang="zh-CN" sz="2400" dirty="0"/>
              <a:t> </a:t>
            </a:r>
            <a:r>
              <a:rPr lang="en-US" altLang="zh-CN" sz="2400" dirty="0" err="1"/>
              <a:t>t,int</a:t>
            </a:r>
            <a:r>
              <a:rPr lang="en-US" altLang="zh-CN" sz="2400" dirty="0"/>
              <a:t> next[]) {  </a:t>
            </a:r>
          </a:p>
          <a:p>
            <a:pPr marL="0" indent="0">
              <a:lnSpc>
                <a:spcPct val="100000"/>
              </a:lnSpc>
              <a:spcBef>
                <a:spcPts val="400"/>
              </a:spcBef>
              <a:spcAft>
                <a:spcPts val="0"/>
              </a:spcAft>
              <a:buNone/>
            </a:pPr>
            <a:r>
              <a:rPr lang="en-US" altLang="zh-CN" sz="2400" dirty="0"/>
              <a:t>    int j, k;  </a:t>
            </a:r>
            <a:r>
              <a:rPr lang="en-US" altLang="zh-CN" sz="1800" dirty="0">
                <a:solidFill>
                  <a:srgbClr val="00B050"/>
                </a:solidFill>
              </a:rPr>
              <a:t>//</a:t>
            </a:r>
            <a:r>
              <a:rPr lang="zh-CN" altLang="en-US" sz="1800" dirty="0">
                <a:solidFill>
                  <a:srgbClr val="00B050"/>
                </a:solidFill>
              </a:rPr>
              <a:t>分别为模式串</a:t>
            </a:r>
            <a:r>
              <a:rPr lang="en-US" altLang="zh-CN" sz="1800" dirty="0">
                <a:solidFill>
                  <a:srgbClr val="00B050"/>
                </a:solidFill>
              </a:rPr>
              <a:t>T</a:t>
            </a:r>
            <a:r>
              <a:rPr lang="zh-CN" altLang="en-US" sz="1800" dirty="0">
                <a:solidFill>
                  <a:srgbClr val="00B050"/>
                </a:solidFill>
              </a:rPr>
              <a:t>指示器</a:t>
            </a:r>
            <a:r>
              <a:rPr lang="en-US" altLang="zh-CN" sz="1800" dirty="0">
                <a:solidFill>
                  <a:srgbClr val="00B050"/>
                </a:solidFill>
              </a:rPr>
              <a:t>j</a:t>
            </a:r>
            <a:r>
              <a:rPr lang="zh-CN" altLang="en-US" sz="1800" dirty="0">
                <a:solidFill>
                  <a:srgbClr val="00B050"/>
                </a:solidFill>
              </a:rPr>
              <a:t>，</a:t>
            </a:r>
            <a:r>
              <a:rPr lang="en-US" altLang="zh-CN" sz="1800" dirty="0">
                <a:solidFill>
                  <a:srgbClr val="00B050"/>
                </a:solidFill>
              </a:rPr>
              <a:t>j</a:t>
            </a:r>
            <a:r>
              <a:rPr lang="zh-CN" altLang="en-US" sz="1800" dirty="0">
                <a:solidFill>
                  <a:srgbClr val="00B050"/>
                </a:solidFill>
              </a:rPr>
              <a:t>的重新位置</a:t>
            </a:r>
            <a:r>
              <a:rPr lang="en-US" altLang="zh-CN" sz="1800" dirty="0">
                <a:solidFill>
                  <a:srgbClr val="00B050"/>
                </a:solidFill>
              </a:rPr>
              <a:t>k</a:t>
            </a:r>
          </a:p>
          <a:p>
            <a:pPr marL="0" indent="0">
              <a:lnSpc>
                <a:spcPct val="100000"/>
              </a:lnSpc>
              <a:spcBef>
                <a:spcPts val="400"/>
              </a:spcBef>
              <a:spcAft>
                <a:spcPts val="0"/>
              </a:spcAft>
              <a:buNone/>
            </a:pPr>
            <a:r>
              <a:rPr lang="en-US" altLang="zh-CN" sz="2400" dirty="0"/>
              <a:t>    j=0;  </a:t>
            </a:r>
            <a:r>
              <a:rPr lang="en-US" altLang="zh-CN" sz="1800" dirty="0">
                <a:solidFill>
                  <a:srgbClr val="00B050"/>
                </a:solidFill>
              </a:rPr>
              <a:t>//</a:t>
            </a:r>
            <a:r>
              <a:rPr lang="zh-CN" altLang="en-US" sz="1800" dirty="0">
                <a:solidFill>
                  <a:srgbClr val="00B050"/>
                </a:solidFill>
              </a:rPr>
              <a:t>指示器初始指向</a:t>
            </a:r>
            <a:r>
              <a:rPr lang="en-US" altLang="zh-CN" sz="1800" dirty="0">
                <a:solidFill>
                  <a:srgbClr val="00B050"/>
                </a:solidFill>
              </a:rPr>
              <a:t>T</a:t>
            </a:r>
            <a:r>
              <a:rPr lang="zh-CN" altLang="en-US" sz="1800" dirty="0">
                <a:solidFill>
                  <a:srgbClr val="00B050"/>
                </a:solidFill>
              </a:rPr>
              <a:t>的第</a:t>
            </a:r>
            <a:r>
              <a:rPr lang="en-US" altLang="zh-CN" sz="1800" dirty="0">
                <a:solidFill>
                  <a:srgbClr val="00B050"/>
                </a:solidFill>
              </a:rPr>
              <a:t>1</a:t>
            </a:r>
            <a:r>
              <a:rPr lang="zh-CN" altLang="en-US" sz="1800" dirty="0">
                <a:solidFill>
                  <a:srgbClr val="00B050"/>
                </a:solidFill>
              </a:rPr>
              <a:t>个字符</a:t>
            </a:r>
            <a:endParaRPr lang="en-US" altLang="zh-CN" sz="1800" dirty="0">
              <a:solidFill>
                <a:srgbClr val="00B050"/>
              </a:solidFill>
            </a:endParaRPr>
          </a:p>
          <a:p>
            <a:pPr marL="0" indent="0">
              <a:lnSpc>
                <a:spcPct val="100000"/>
              </a:lnSpc>
              <a:spcBef>
                <a:spcPts val="400"/>
              </a:spcBef>
              <a:spcAft>
                <a:spcPts val="0"/>
              </a:spcAft>
              <a:buNone/>
            </a:pPr>
            <a:r>
              <a:rPr lang="en-US" altLang="zh-CN" sz="2400" dirty="0"/>
              <a:t>    k=-1; </a:t>
            </a:r>
            <a:r>
              <a:rPr lang="en-US" altLang="zh-CN" sz="1800" dirty="0">
                <a:solidFill>
                  <a:srgbClr val="00B050"/>
                </a:solidFill>
              </a:rPr>
              <a:t>// j</a:t>
            </a:r>
            <a:r>
              <a:rPr lang="zh-CN" altLang="en-US" sz="1800" dirty="0">
                <a:solidFill>
                  <a:srgbClr val="00B050"/>
                </a:solidFill>
              </a:rPr>
              <a:t>的重新位置初始化为</a:t>
            </a:r>
            <a:r>
              <a:rPr lang="en-US" altLang="zh-CN" sz="1800" dirty="0">
                <a:solidFill>
                  <a:srgbClr val="00B050"/>
                </a:solidFill>
              </a:rPr>
              <a:t>-1</a:t>
            </a:r>
            <a:endParaRPr lang="en-US" altLang="zh-CN" sz="1800" dirty="0"/>
          </a:p>
          <a:p>
            <a:pPr marL="0" indent="0">
              <a:lnSpc>
                <a:spcPct val="100000"/>
              </a:lnSpc>
              <a:spcBef>
                <a:spcPts val="400"/>
              </a:spcBef>
              <a:spcAft>
                <a:spcPts val="0"/>
              </a:spcAft>
              <a:buNone/>
            </a:pPr>
            <a:r>
              <a:rPr lang="en-US" altLang="zh-CN" sz="2400" dirty="0"/>
              <a:t>    next[0]=-1; </a:t>
            </a:r>
            <a:r>
              <a:rPr lang="en-US" altLang="zh-CN" sz="1800" dirty="0">
                <a:solidFill>
                  <a:srgbClr val="00B050"/>
                </a:solidFill>
              </a:rPr>
              <a:t>//j=0</a:t>
            </a:r>
            <a:r>
              <a:rPr lang="zh-CN" altLang="en-US" sz="1800" dirty="0">
                <a:solidFill>
                  <a:srgbClr val="00B050"/>
                </a:solidFill>
              </a:rPr>
              <a:t>的重新位置初始化为</a:t>
            </a:r>
            <a:r>
              <a:rPr lang="en-US" altLang="zh-CN" sz="1800" dirty="0">
                <a:solidFill>
                  <a:srgbClr val="00B050"/>
                </a:solidFill>
              </a:rPr>
              <a:t>-1</a:t>
            </a:r>
          </a:p>
          <a:p>
            <a:pPr marL="0" indent="0">
              <a:lnSpc>
                <a:spcPct val="100000"/>
              </a:lnSpc>
              <a:spcBef>
                <a:spcPts val="400"/>
              </a:spcBef>
              <a:spcAft>
                <a:spcPts val="0"/>
              </a:spcAft>
              <a:buNone/>
            </a:pPr>
            <a:r>
              <a:rPr lang="en-US" altLang="zh-CN" sz="2400" dirty="0"/>
              <a:t>    while (j&lt;t.length-1) {</a:t>
            </a:r>
            <a:r>
              <a:rPr lang="en-US" altLang="zh-CN" sz="1800" dirty="0">
                <a:solidFill>
                  <a:srgbClr val="00B050"/>
                </a:solidFill>
              </a:rPr>
              <a:t>//</a:t>
            </a:r>
            <a:r>
              <a:rPr lang="zh-CN" altLang="en-US" sz="1800" dirty="0">
                <a:solidFill>
                  <a:srgbClr val="00B050"/>
                </a:solidFill>
              </a:rPr>
              <a:t>逐一移到动</a:t>
            </a:r>
            <a:r>
              <a:rPr lang="en-US" altLang="zh-CN" sz="1800" dirty="0">
                <a:solidFill>
                  <a:srgbClr val="00B050"/>
                </a:solidFill>
              </a:rPr>
              <a:t>j</a:t>
            </a:r>
            <a:r>
              <a:rPr lang="zh-CN" altLang="en-US" sz="1800" dirty="0">
                <a:solidFill>
                  <a:srgbClr val="00B050"/>
                </a:solidFill>
              </a:rPr>
              <a:t>至最后字符</a:t>
            </a:r>
            <a:endParaRPr lang="en-US" altLang="zh-CN" sz="1800" dirty="0">
              <a:solidFill>
                <a:srgbClr val="00B050"/>
              </a:solidFill>
            </a:endParaRPr>
          </a:p>
          <a:p>
            <a:pPr marL="0" indent="0">
              <a:lnSpc>
                <a:spcPct val="100000"/>
              </a:lnSpc>
              <a:spcBef>
                <a:spcPts val="400"/>
              </a:spcBef>
              <a:spcAft>
                <a:spcPts val="0"/>
              </a:spcAft>
              <a:buNone/>
            </a:pPr>
            <a:r>
              <a:rPr lang="en-US" altLang="zh-CN" sz="2400" dirty="0"/>
              <a:t>        if (</a:t>
            </a:r>
            <a:r>
              <a:rPr lang="en-US" altLang="zh-CN" sz="2400" dirty="0">
                <a:solidFill>
                  <a:srgbClr val="00B050"/>
                </a:solidFill>
                <a:highlight>
                  <a:srgbClr val="FFFF00"/>
                </a:highlight>
              </a:rPr>
              <a:t>k==-1 </a:t>
            </a:r>
            <a:r>
              <a:rPr lang="en-US" altLang="zh-CN" sz="2400" dirty="0"/>
              <a:t>|| </a:t>
            </a:r>
            <a:r>
              <a:rPr lang="en-US" altLang="zh-CN" sz="2400" dirty="0" err="1"/>
              <a:t>t.data</a:t>
            </a:r>
            <a:r>
              <a:rPr lang="en-US" altLang="zh-CN" sz="2400" dirty="0"/>
              <a:t>[j]==</a:t>
            </a:r>
            <a:r>
              <a:rPr lang="en-US" altLang="zh-CN" sz="2400" dirty="0" err="1"/>
              <a:t>t.data</a:t>
            </a:r>
            <a:r>
              <a:rPr lang="en-US" altLang="zh-CN" sz="2400" dirty="0"/>
              <a:t>[k]) {</a:t>
            </a:r>
          </a:p>
          <a:p>
            <a:pPr marL="0" indent="0">
              <a:lnSpc>
                <a:spcPct val="100000"/>
              </a:lnSpc>
              <a:spcBef>
                <a:spcPts val="400"/>
              </a:spcBef>
              <a:spcAft>
                <a:spcPts val="0"/>
              </a:spcAft>
              <a:buNone/>
            </a:pPr>
            <a:r>
              <a:rPr lang="en-US" altLang="zh-CN" sz="2400" dirty="0"/>
              <a:t>            </a:t>
            </a:r>
            <a:r>
              <a:rPr lang="en-US" altLang="zh-CN" sz="2400" dirty="0" err="1"/>
              <a:t>j++</a:t>
            </a:r>
            <a:r>
              <a:rPr lang="en-US" altLang="zh-CN" sz="2400" dirty="0"/>
              <a:t>; </a:t>
            </a:r>
            <a:r>
              <a:rPr lang="en-US" altLang="zh-CN" sz="1800" dirty="0">
                <a:solidFill>
                  <a:srgbClr val="00B050"/>
                </a:solidFill>
              </a:rPr>
              <a:t>//</a:t>
            </a:r>
            <a:r>
              <a:rPr lang="zh-CN" altLang="en-US" sz="1800" dirty="0">
                <a:solidFill>
                  <a:srgbClr val="00B050"/>
                </a:solidFill>
              </a:rPr>
              <a:t>指针增加</a:t>
            </a:r>
            <a:endParaRPr lang="en-US" altLang="zh-CN" sz="1800" dirty="0">
              <a:solidFill>
                <a:srgbClr val="00B050"/>
              </a:solidFill>
            </a:endParaRPr>
          </a:p>
          <a:p>
            <a:pPr marL="0" indent="0">
              <a:lnSpc>
                <a:spcPct val="100000"/>
              </a:lnSpc>
              <a:spcBef>
                <a:spcPts val="400"/>
              </a:spcBef>
              <a:spcAft>
                <a:spcPts val="0"/>
              </a:spcAft>
              <a:buNone/>
            </a:pPr>
            <a:r>
              <a:rPr lang="en-US" altLang="zh-CN" sz="2400" dirty="0"/>
              <a:t>            k++; </a:t>
            </a:r>
            <a:r>
              <a:rPr lang="en-US" altLang="zh-CN" sz="1800" dirty="0">
                <a:solidFill>
                  <a:srgbClr val="00B050"/>
                </a:solidFill>
              </a:rPr>
              <a:t>// j</a:t>
            </a:r>
            <a:r>
              <a:rPr lang="zh-CN" altLang="en-US" sz="1800" dirty="0">
                <a:solidFill>
                  <a:srgbClr val="00B050"/>
                </a:solidFill>
              </a:rPr>
              <a:t>的重新位置加</a:t>
            </a:r>
            <a:r>
              <a:rPr lang="en-US" altLang="zh-CN" sz="1800" dirty="0">
                <a:solidFill>
                  <a:srgbClr val="00B050"/>
                </a:solidFill>
              </a:rPr>
              <a:t>1</a:t>
            </a:r>
          </a:p>
          <a:p>
            <a:pPr marL="0" indent="0">
              <a:lnSpc>
                <a:spcPct val="100000"/>
              </a:lnSpc>
              <a:spcBef>
                <a:spcPts val="400"/>
              </a:spcBef>
              <a:spcAft>
                <a:spcPts val="0"/>
              </a:spcAft>
              <a:buNone/>
            </a:pPr>
            <a:r>
              <a:rPr lang="en-US" altLang="zh-CN" sz="2400" dirty="0"/>
              <a:t>            next[j]=k;</a:t>
            </a:r>
            <a:r>
              <a:rPr lang="en-US" altLang="zh-CN" sz="2400" dirty="0">
                <a:solidFill>
                  <a:srgbClr val="00B050"/>
                </a:solidFill>
              </a:rPr>
              <a:t> </a:t>
            </a:r>
            <a:r>
              <a:rPr lang="en-US" altLang="zh-CN" sz="1800" dirty="0">
                <a:solidFill>
                  <a:srgbClr val="00B050"/>
                </a:solidFill>
              </a:rPr>
              <a:t>//j</a:t>
            </a:r>
            <a:r>
              <a:rPr lang="zh-CN" altLang="en-US" sz="1800" dirty="0">
                <a:solidFill>
                  <a:srgbClr val="00B050"/>
                </a:solidFill>
              </a:rPr>
              <a:t>的重新位置放入数组对应位置</a:t>
            </a:r>
            <a:endParaRPr lang="en-US" altLang="zh-CN" sz="1800" dirty="0">
              <a:solidFill>
                <a:srgbClr val="00B050"/>
              </a:solidFill>
            </a:endParaRPr>
          </a:p>
          <a:p>
            <a:pPr marL="0" indent="0">
              <a:lnSpc>
                <a:spcPct val="100000"/>
              </a:lnSpc>
              <a:spcBef>
                <a:spcPts val="0"/>
              </a:spcBef>
              <a:spcAft>
                <a:spcPts val="0"/>
              </a:spcAft>
              <a:buNone/>
            </a:pPr>
            <a:r>
              <a:rPr lang="en-US" altLang="zh-CN" sz="2400" dirty="0"/>
              <a:t>        }</a:t>
            </a:r>
          </a:p>
          <a:p>
            <a:pPr marL="0" indent="0">
              <a:lnSpc>
                <a:spcPct val="100000"/>
              </a:lnSpc>
              <a:spcBef>
                <a:spcPts val="400"/>
              </a:spcBef>
              <a:spcAft>
                <a:spcPts val="0"/>
              </a:spcAft>
              <a:buNone/>
            </a:pPr>
            <a:r>
              <a:rPr lang="en-US" altLang="zh-CN" sz="2400" dirty="0"/>
              <a:t>        else</a:t>
            </a:r>
          </a:p>
          <a:p>
            <a:pPr marL="0" indent="0">
              <a:lnSpc>
                <a:spcPct val="100000"/>
              </a:lnSpc>
              <a:spcBef>
                <a:spcPts val="400"/>
              </a:spcBef>
              <a:spcAft>
                <a:spcPts val="0"/>
              </a:spcAft>
              <a:buNone/>
            </a:pPr>
            <a:r>
              <a:rPr lang="en-US" altLang="zh-CN" sz="2400" dirty="0"/>
              <a:t>            k=next[k];</a:t>
            </a:r>
          </a:p>
          <a:p>
            <a:pPr marL="0" indent="0">
              <a:lnSpc>
                <a:spcPct val="100000"/>
              </a:lnSpc>
              <a:spcBef>
                <a:spcPts val="0"/>
              </a:spcBef>
              <a:spcAft>
                <a:spcPts val="0"/>
              </a:spcAft>
              <a:buNone/>
            </a:pPr>
            <a:r>
              <a:rPr lang="en-US" altLang="zh-CN" sz="2400" dirty="0"/>
              <a:t>    }</a:t>
            </a:r>
          </a:p>
          <a:p>
            <a:pPr marL="0" indent="0">
              <a:lnSpc>
                <a:spcPct val="100000"/>
              </a:lnSpc>
              <a:spcBef>
                <a:spcPts val="0"/>
              </a:spcBef>
              <a:spcAft>
                <a:spcPts val="0"/>
              </a:spcAft>
              <a:buNone/>
            </a:pPr>
            <a:r>
              <a:rPr lang="en-US" altLang="zh-CN" sz="2400" dirty="0"/>
              <a:t>}</a:t>
            </a:r>
          </a:p>
          <a:p>
            <a:pPr marL="0" indent="0">
              <a:lnSpc>
                <a:spcPct val="100000"/>
              </a:lnSpc>
              <a:spcBef>
                <a:spcPts val="400"/>
              </a:spcBef>
              <a:spcAft>
                <a:spcPts val="0"/>
              </a:spcAft>
              <a:buNone/>
            </a:pPr>
            <a:endParaRPr lang="zh-CN" altLang="en-US" sz="2400" dirty="0"/>
          </a:p>
        </p:txBody>
      </p:sp>
      <p:graphicFrame>
        <p:nvGraphicFramePr>
          <p:cNvPr id="5" name="表格 4">
            <a:extLst>
              <a:ext uri="{FF2B5EF4-FFF2-40B4-BE49-F238E27FC236}">
                <a16:creationId xmlns:a16="http://schemas.microsoft.com/office/drawing/2014/main" id="{9FA079D1-66C9-4F35-BF04-41F49C7BD20B}"/>
              </a:ext>
            </a:extLst>
          </p:cNvPr>
          <p:cNvGraphicFramePr>
            <a:graphicFrameLocks noGrp="1"/>
          </p:cNvGraphicFramePr>
          <p:nvPr>
            <p:extLst>
              <p:ext uri="{D42A27DB-BD31-4B8C-83A1-F6EECF244321}">
                <p14:modId xmlns:p14="http://schemas.microsoft.com/office/powerpoint/2010/main" val="541383955"/>
              </p:ext>
            </p:extLst>
          </p:nvPr>
        </p:nvGraphicFramePr>
        <p:xfrm>
          <a:off x="6858000" y="1524000"/>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370840">
                <a:tc>
                  <a:txBody>
                    <a:bodyPr/>
                    <a:lstStyle/>
                    <a:p>
                      <a:pPr algn="ctr"/>
                      <a:r>
                        <a:rPr lang="en-US" altLang="zh-CN" sz="2000" b="1" i="1" dirty="0">
                          <a:solidFill>
                            <a:srgbClr val="3333FF"/>
                          </a:solidFill>
                          <a:latin typeface="Times New Roman" pitchFamily="18" charset="0"/>
                          <a:cs typeface="Times New Roman" pitchFamily="18" charset="0"/>
                        </a:rPr>
                        <a:t>j</a:t>
                      </a:r>
                      <a:endParaRPr lang="zh-CN" altLang="en-US" sz="2000" b="1" i="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00B050"/>
                          </a:solidFill>
                          <a:latin typeface="Times New Roman" pitchFamily="18" charset="0"/>
                          <a:cs typeface="Times New Roman" pitchFamily="18" charset="0"/>
                        </a:rPr>
                        <a:t>1</a:t>
                      </a:r>
                      <a:endParaRPr lang="zh-CN" altLang="en-US" sz="2000" b="1" dirty="0">
                        <a:solidFill>
                          <a:srgbClr val="00B050"/>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4</a:t>
                      </a:r>
                      <a:endParaRPr lang="zh-CN" altLang="en-US" sz="2000" b="1">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6" name="矩形 5">
            <a:extLst>
              <a:ext uri="{FF2B5EF4-FFF2-40B4-BE49-F238E27FC236}">
                <a16:creationId xmlns:a16="http://schemas.microsoft.com/office/drawing/2014/main" id="{9D3D7F03-A34E-4027-8638-27AFC37316A9}"/>
              </a:ext>
            </a:extLst>
          </p:cNvPr>
          <p:cNvSpPr/>
          <p:nvPr/>
        </p:nvSpPr>
        <p:spPr>
          <a:xfrm>
            <a:off x="6373214" y="3276600"/>
            <a:ext cx="5513986" cy="2893100"/>
          </a:xfrm>
          <a:prstGeom prst="rect">
            <a:avLst/>
          </a:prstGeom>
        </p:spPr>
        <p:txBody>
          <a:bodyPr wrap="square">
            <a:spAutoFit/>
          </a:bodyPr>
          <a:lstStyle/>
          <a:p>
            <a:pPr marL="0" indent="0">
              <a:lnSpc>
                <a:spcPct val="100000"/>
              </a:lnSpc>
              <a:spcBef>
                <a:spcPts val="400"/>
              </a:spcBef>
              <a:spcAft>
                <a:spcPts val="0"/>
              </a:spcAft>
              <a:buNone/>
            </a:pP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1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a:t>
            </a:r>
            <a:r>
              <a:rPr lang="en-US" altLang="zh-CN" sz="18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0</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next[</a:t>
            </a:r>
            <a:r>
              <a:rPr lang="en-US" altLang="zh-CN" sz="18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个字符失配，重新位置</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0</a:t>
            </a:r>
          </a:p>
          <a:p>
            <a:pPr>
              <a:spcBef>
                <a:spcPts val="400"/>
              </a:spcBef>
              <a:spcAft>
                <a:spcPts val="0"/>
              </a:spcAft>
            </a:pP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t.data[1]</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t.data[0]</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k=next[0]=</a:t>
            </a:r>
            <a:r>
              <a:rPr lang="en-US" altLang="zh-CN" sz="1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初始化位置</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j=2; k=0; next[</a:t>
            </a:r>
            <a:r>
              <a:rPr lang="en-US" altLang="zh-CN" sz="18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个字符失配，重新位置</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0</a:t>
            </a:r>
          </a:p>
          <a:p>
            <a:pPr>
              <a:spcBef>
                <a:spcPts val="400"/>
              </a:spcBef>
              <a:spcAft>
                <a:spcPts val="0"/>
              </a:spcAft>
            </a:pP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t.data[0]</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则</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k=next[0]=</a:t>
            </a:r>
            <a:r>
              <a:rPr lang="en-US" altLang="zh-CN" sz="1800" dirty="0">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-1</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初始化位置</a:t>
            </a:r>
            <a:endParaRPr lang="en-US" altLang="zh-CN" sz="18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j=3; k=0; next[</a:t>
            </a:r>
            <a:r>
              <a:rPr lang="en-US" altLang="zh-CN" sz="18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个字符失配，重新位置</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0</a:t>
            </a:r>
          </a:p>
          <a:p>
            <a:pPr>
              <a:spcBef>
                <a:spcPts val="400"/>
              </a:spcBef>
              <a:spcAft>
                <a:spcPts val="0"/>
              </a:spcAft>
            </a:pP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t> = =</a:t>
            </a:r>
            <a:r>
              <a:rPr lang="fi-FI" altLang="zh-CN" sz="1800" dirty="0">
                <a:latin typeface="微软雅黑" panose="020B0503020204020204" pitchFamily="34" charset="-122"/>
                <a:ea typeface="微软雅黑" panose="020B0503020204020204" pitchFamily="34" charset="-122"/>
                <a:cs typeface="Times New Roman" panose="02020603050405020304" pitchFamily="18" charset="0"/>
              </a:rPr>
              <a:t>t.data[0]</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k=1; next[</a:t>
            </a:r>
            <a:r>
              <a:rPr lang="en-US" altLang="zh-CN" sz="18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第</a:t>
            </a:r>
            <a:r>
              <a:rPr lang="en-US" altLang="zh-CN"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18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个字符匹配，</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得到</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next[4]</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的值</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，即</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 </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开头的 </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1 </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个字符（</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a:t>
            </a:r>
            <a:r>
              <a:rPr lang="en-US" altLang="zh-CN" sz="1800" baseline="-250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0</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）与</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a:t>
            </a:r>
            <a:r>
              <a:rPr lang="en-US" altLang="zh-CN" sz="1800" baseline="-250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4</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前面的 </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个（</a:t>
            </a:r>
            <a:r>
              <a:rPr lang="en-US" altLang="zh-CN"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t</a:t>
            </a:r>
            <a:r>
              <a:rPr lang="en-US" altLang="zh-CN" sz="1800" baseline="-250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1800" dirty="0">
                <a:solidFill>
                  <a:srgbClr val="CC00CC"/>
                </a:solidFill>
                <a:highlight>
                  <a:srgbClr val="FFFF00"/>
                </a:highlight>
                <a:latin typeface="微软雅黑" panose="020B0503020204020204" pitchFamily="34" charset="-122"/>
                <a:ea typeface="微软雅黑" panose="020B0503020204020204" pitchFamily="34" charset="-122"/>
                <a:cs typeface="Times New Roman" panose="02020603050405020304" pitchFamily="18" charset="0"/>
              </a:rPr>
              <a:t>）字符相等。</a:t>
            </a:r>
          </a:p>
        </p:txBody>
      </p:sp>
      <p:sp>
        <p:nvSpPr>
          <p:cNvPr id="8" name="矩形 7">
            <a:extLst>
              <a:ext uri="{FF2B5EF4-FFF2-40B4-BE49-F238E27FC236}">
                <a16:creationId xmlns:a16="http://schemas.microsoft.com/office/drawing/2014/main" id="{A4BA3A22-3B06-4612-A2C7-4C009743CC86}"/>
              </a:ext>
            </a:extLst>
          </p:cNvPr>
          <p:cNvSpPr/>
          <p:nvPr/>
        </p:nvSpPr>
        <p:spPr>
          <a:xfrm>
            <a:off x="6781800" y="853548"/>
            <a:ext cx="228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b="1" dirty="0">
                <a:solidFill>
                  <a:srgbClr val="990033"/>
                </a:solidFill>
                <a:latin typeface="微软雅黑" panose="020B0503020204020204" pitchFamily="34" charset="-122"/>
                <a:ea typeface="微软雅黑" panose="020B0503020204020204" pitchFamily="34" charset="-122"/>
                <a:cs typeface="+mj-cs"/>
              </a:rPr>
              <a:t>示例模式串</a:t>
            </a:r>
            <a:r>
              <a:rPr lang="en-US" altLang="zh-CN" b="1" dirty="0">
                <a:solidFill>
                  <a:srgbClr val="990033"/>
                </a:solidFill>
                <a:latin typeface="微软雅黑" panose="020B0503020204020204" pitchFamily="34" charset="-122"/>
                <a:ea typeface="微软雅黑" panose="020B0503020204020204" pitchFamily="34" charset="-122"/>
                <a:cs typeface="+mj-cs"/>
              </a:rPr>
              <a:t>1</a:t>
            </a:r>
            <a:r>
              <a:rPr lang="zh-CN" altLang="en-US" b="1" dirty="0">
                <a:solidFill>
                  <a:srgbClr val="990033"/>
                </a:solidFill>
                <a:latin typeface="微软雅黑" panose="020B0503020204020204" pitchFamily="34" charset="-122"/>
                <a:ea typeface="微软雅黑" panose="020B0503020204020204" pitchFamily="34" charset="-122"/>
                <a:cs typeface="+mj-cs"/>
              </a:rPr>
              <a:t>：</a:t>
            </a:r>
          </a:p>
        </p:txBody>
      </p:sp>
      <mc:AlternateContent xmlns:mc="http://schemas.openxmlformats.org/markup-compatibility/2006" xmlns:p14="http://schemas.microsoft.com/office/powerpoint/2010/main">
        <mc:Choice Requires="p14">
          <p:contentPart p14:bwMode="auto" r:id="rId2">
            <p14:nvContentPartPr>
              <p14:cNvPr id="4" name="墨迹 3">
                <a:extLst>
                  <a:ext uri="{FF2B5EF4-FFF2-40B4-BE49-F238E27FC236}">
                    <a16:creationId xmlns:a16="http://schemas.microsoft.com/office/drawing/2014/main" id="{CD5A1B57-1DAF-4C73-A065-182CAAEF8B04}"/>
                  </a:ext>
                </a:extLst>
              </p14:cNvPr>
              <p14:cNvContentPartPr/>
              <p14:nvPr/>
            </p14:nvContentPartPr>
            <p14:xfrm>
              <a:off x="8288908" y="1982629"/>
              <a:ext cx="552240" cy="101520"/>
            </p14:xfrm>
          </p:contentPart>
        </mc:Choice>
        <mc:Fallback xmlns="">
          <p:pic>
            <p:nvPicPr>
              <p:cNvPr id="4" name="墨迹 3">
                <a:extLst>
                  <a:ext uri="{FF2B5EF4-FFF2-40B4-BE49-F238E27FC236}">
                    <a16:creationId xmlns:a16="http://schemas.microsoft.com/office/drawing/2014/main" id="{CD5A1B57-1DAF-4C73-A065-182CAAEF8B04}"/>
                  </a:ext>
                </a:extLst>
              </p:cNvPr>
              <p:cNvPicPr/>
              <p:nvPr/>
            </p:nvPicPr>
            <p:blipFill>
              <a:blip r:embed="rId3"/>
              <a:stretch>
                <a:fillRect/>
              </a:stretch>
            </p:blipFill>
            <p:spPr>
              <a:xfrm>
                <a:off x="8279908" y="1973629"/>
                <a:ext cx="569880" cy="1191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墨迹 8">
                <a:extLst>
                  <a:ext uri="{FF2B5EF4-FFF2-40B4-BE49-F238E27FC236}">
                    <a16:creationId xmlns:a16="http://schemas.microsoft.com/office/drawing/2014/main" id="{6093FA23-955D-439C-8C31-99DE4D34DE47}"/>
                  </a:ext>
                </a:extLst>
              </p14:cNvPr>
              <p14:cNvContentPartPr/>
              <p14:nvPr/>
            </p14:nvContentPartPr>
            <p14:xfrm>
              <a:off x="8190988" y="1880389"/>
              <a:ext cx="1245240" cy="251280"/>
            </p14:xfrm>
          </p:contentPart>
        </mc:Choice>
        <mc:Fallback xmlns="">
          <p:pic>
            <p:nvPicPr>
              <p:cNvPr id="9" name="墨迹 8">
                <a:extLst>
                  <a:ext uri="{FF2B5EF4-FFF2-40B4-BE49-F238E27FC236}">
                    <a16:creationId xmlns:a16="http://schemas.microsoft.com/office/drawing/2014/main" id="{6093FA23-955D-439C-8C31-99DE4D34DE47}"/>
                  </a:ext>
                </a:extLst>
              </p:cNvPr>
              <p:cNvPicPr/>
              <p:nvPr/>
            </p:nvPicPr>
            <p:blipFill>
              <a:blip r:embed="rId5"/>
              <a:stretch>
                <a:fillRect/>
              </a:stretch>
            </p:blipFill>
            <p:spPr>
              <a:xfrm>
                <a:off x="8182348" y="1871749"/>
                <a:ext cx="1262880" cy="2689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0" name="墨迹 9">
                <a:extLst>
                  <a:ext uri="{FF2B5EF4-FFF2-40B4-BE49-F238E27FC236}">
                    <a16:creationId xmlns:a16="http://schemas.microsoft.com/office/drawing/2014/main" id="{E54F7CE2-FB94-48DC-AD6E-FDBF897F8F4C}"/>
                  </a:ext>
                </a:extLst>
              </p14:cNvPr>
              <p14:cNvContentPartPr/>
              <p14:nvPr/>
            </p14:nvContentPartPr>
            <p14:xfrm>
              <a:off x="8190988" y="1764109"/>
              <a:ext cx="1856880" cy="367920"/>
            </p14:xfrm>
          </p:contentPart>
        </mc:Choice>
        <mc:Fallback xmlns="">
          <p:pic>
            <p:nvPicPr>
              <p:cNvPr id="10" name="墨迹 9">
                <a:extLst>
                  <a:ext uri="{FF2B5EF4-FFF2-40B4-BE49-F238E27FC236}">
                    <a16:creationId xmlns:a16="http://schemas.microsoft.com/office/drawing/2014/main" id="{E54F7CE2-FB94-48DC-AD6E-FDBF897F8F4C}"/>
                  </a:ext>
                </a:extLst>
              </p:cNvPr>
              <p:cNvPicPr/>
              <p:nvPr/>
            </p:nvPicPr>
            <p:blipFill>
              <a:blip r:embed="rId7"/>
              <a:stretch>
                <a:fillRect/>
              </a:stretch>
            </p:blipFill>
            <p:spPr>
              <a:xfrm>
                <a:off x="8181988" y="1755109"/>
                <a:ext cx="1874520" cy="385560"/>
              </a:xfrm>
              <a:prstGeom prst="rect">
                <a:avLst/>
              </a:prstGeom>
            </p:spPr>
          </p:pic>
        </mc:Fallback>
      </mc:AlternateContent>
      <p:grpSp>
        <p:nvGrpSpPr>
          <p:cNvPr id="17" name="组合 16">
            <a:extLst>
              <a:ext uri="{FF2B5EF4-FFF2-40B4-BE49-F238E27FC236}">
                <a16:creationId xmlns:a16="http://schemas.microsoft.com/office/drawing/2014/main" id="{AD815707-FC6A-4339-8141-58391B763F9F}"/>
              </a:ext>
            </a:extLst>
          </p:cNvPr>
          <p:cNvGrpSpPr/>
          <p:nvPr/>
        </p:nvGrpSpPr>
        <p:grpSpPr>
          <a:xfrm>
            <a:off x="10640068" y="893989"/>
            <a:ext cx="369000" cy="527040"/>
            <a:chOff x="10640068" y="893989"/>
            <a:chExt cx="369000" cy="527040"/>
          </a:xfrm>
        </p:grpSpPr>
        <mc:AlternateContent xmlns:mc="http://schemas.openxmlformats.org/markup-compatibility/2006" xmlns:p14="http://schemas.microsoft.com/office/powerpoint/2010/main">
          <mc:Choice Requires="p14">
            <p:contentPart p14:bwMode="auto" r:id="rId8">
              <p14:nvContentPartPr>
                <p14:cNvPr id="11" name="墨迹 10">
                  <a:extLst>
                    <a:ext uri="{FF2B5EF4-FFF2-40B4-BE49-F238E27FC236}">
                      <a16:creationId xmlns:a16="http://schemas.microsoft.com/office/drawing/2014/main" id="{B27A9222-82F9-4E95-8CD7-3488D145A334}"/>
                    </a:ext>
                  </a:extLst>
                </p14:cNvPr>
                <p14:cNvContentPartPr/>
                <p14:nvPr/>
              </p14:nvContentPartPr>
              <p14:xfrm>
                <a:off x="10711708" y="1020349"/>
                <a:ext cx="6120" cy="387360"/>
              </p14:xfrm>
            </p:contentPart>
          </mc:Choice>
          <mc:Fallback xmlns="">
            <p:pic>
              <p:nvPicPr>
                <p:cNvPr id="11" name="墨迹 10">
                  <a:extLst>
                    <a:ext uri="{FF2B5EF4-FFF2-40B4-BE49-F238E27FC236}">
                      <a16:creationId xmlns:a16="http://schemas.microsoft.com/office/drawing/2014/main" id="{B27A9222-82F9-4E95-8CD7-3488D145A334}"/>
                    </a:ext>
                  </a:extLst>
                </p:cNvPr>
                <p:cNvPicPr/>
                <p:nvPr/>
              </p:nvPicPr>
              <p:blipFill>
                <a:blip r:embed="rId9"/>
                <a:stretch>
                  <a:fillRect/>
                </a:stretch>
              </p:blipFill>
              <p:spPr>
                <a:xfrm>
                  <a:off x="10703068" y="1011349"/>
                  <a:ext cx="23760" cy="405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墨迹 11">
                  <a:extLst>
                    <a:ext uri="{FF2B5EF4-FFF2-40B4-BE49-F238E27FC236}">
                      <a16:creationId xmlns:a16="http://schemas.microsoft.com/office/drawing/2014/main" id="{00C525D2-98C1-42B4-B8A5-F9923D312B11}"/>
                    </a:ext>
                  </a:extLst>
                </p14:cNvPr>
                <p14:cNvContentPartPr/>
                <p14:nvPr/>
              </p14:nvContentPartPr>
              <p14:xfrm>
                <a:off x="10640068" y="1280629"/>
                <a:ext cx="79920" cy="140400"/>
              </p14:xfrm>
            </p:contentPart>
          </mc:Choice>
          <mc:Fallback xmlns="">
            <p:pic>
              <p:nvPicPr>
                <p:cNvPr id="12" name="墨迹 11">
                  <a:extLst>
                    <a:ext uri="{FF2B5EF4-FFF2-40B4-BE49-F238E27FC236}">
                      <a16:creationId xmlns:a16="http://schemas.microsoft.com/office/drawing/2014/main" id="{00C525D2-98C1-42B4-B8A5-F9923D312B11}"/>
                    </a:ext>
                  </a:extLst>
                </p:cNvPr>
                <p:cNvPicPr/>
                <p:nvPr/>
              </p:nvPicPr>
              <p:blipFill>
                <a:blip r:embed="rId11"/>
                <a:stretch>
                  <a:fillRect/>
                </a:stretch>
              </p:blipFill>
              <p:spPr>
                <a:xfrm>
                  <a:off x="10631068" y="1271989"/>
                  <a:ext cx="97560" cy="1580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墨迹 12">
                  <a:extLst>
                    <a:ext uri="{FF2B5EF4-FFF2-40B4-BE49-F238E27FC236}">
                      <a16:creationId xmlns:a16="http://schemas.microsoft.com/office/drawing/2014/main" id="{03C46E12-BE5A-4107-8CF4-0CCF0F3D342A}"/>
                    </a:ext>
                  </a:extLst>
                </p14:cNvPr>
                <p14:cNvContentPartPr/>
                <p14:nvPr/>
              </p14:nvContentPartPr>
              <p14:xfrm>
                <a:off x="10701628" y="1280629"/>
                <a:ext cx="85320" cy="138240"/>
              </p14:xfrm>
            </p:contentPart>
          </mc:Choice>
          <mc:Fallback xmlns="">
            <p:pic>
              <p:nvPicPr>
                <p:cNvPr id="13" name="墨迹 12">
                  <a:extLst>
                    <a:ext uri="{FF2B5EF4-FFF2-40B4-BE49-F238E27FC236}">
                      <a16:creationId xmlns:a16="http://schemas.microsoft.com/office/drawing/2014/main" id="{03C46E12-BE5A-4107-8CF4-0CCF0F3D342A}"/>
                    </a:ext>
                  </a:extLst>
                </p:cNvPr>
                <p:cNvPicPr/>
                <p:nvPr/>
              </p:nvPicPr>
              <p:blipFill>
                <a:blip r:embed="rId13"/>
                <a:stretch>
                  <a:fillRect/>
                </a:stretch>
              </p:blipFill>
              <p:spPr>
                <a:xfrm>
                  <a:off x="10692988" y="1271989"/>
                  <a:ext cx="10296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墨迹 14">
                  <a:extLst>
                    <a:ext uri="{FF2B5EF4-FFF2-40B4-BE49-F238E27FC236}">
                      <a16:creationId xmlns:a16="http://schemas.microsoft.com/office/drawing/2014/main" id="{2002E8A1-8C2A-4E5D-8C29-70E8EE7035D5}"/>
                    </a:ext>
                  </a:extLst>
                </p14:cNvPr>
                <p14:cNvContentPartPr/>
                <p14:nvPr/>
              </p14:nvContentPartPr>
              <p14:xfrm>
                <a:off x="10896028" y="982909"/>
                <a:ext cx="103680" cy="218520"/>
              </p14:xfrm>
            </p:contentPart>
          </mc:Choice>
          <mc:Fallback xmlns="">
            <p:pic>
              <p:nvPicPr>
                <p:cNvPr id="15" name="墨迹 14">
                  <a:extLst>
                    <a:ext uri="{FF2B5EF4-FFF2-40B4-BE49-F238E27FC236}">
                      <a16:creationId xmlns:a16="http://schemas.microsoft.com/office/drawing/2014/main" id="{2002E8A1-8C2A-4E5D-8C29-70E8EE7035D5}"/>
                    </a:ext>
                  </a:extLst>
                </p:cNvPr>
                <p:cNvPicPr/>
                <p:nvPr/>
              </p:nvPicPr>
              <p:blipFill>
                <a:blip r:embed="rId15"/>
                <a:stretch>
                  <a:fillRect/>
                </a:stretch>
              </p:blipFill>
              <p:spPr>
                <a:xfrm>
                  <a:off x="10887028" y="974269"/>
                  <a:ext cx="12132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墨迹 15">
                  <a:extLst>
                    <a:ext uri="{FF2B5EF4-FFF2-40B4-BE49-F238E27FC236}">
                      <a16:creationId xmlns:a16="http://schemas.microsoft.com/office/drawing/2014/main" id="{5FDC3690-B57B-422C-93B0-33DF1EF652AB}"/>
                    </a:ext>
                  </a:extLst>
                </p14:cNvPr>
                <p14:cNvContentPartPr/>
                <p14:nvPr/>
              </p14:nvContentPartPr>
              <p14:xfrm>
                <a:off x="10993948" y="893989"/>
                <a:ext cx="15120" cy="27000"/>
              </p14:xfrm>
            </p:contentPart>
          </mc:Choice>
          <mc:Fallback xmlns="">
            <p:pic>
              <p:nvPicPr>
                <p:cNvPr id="16" name="墨迹 15">
                  <a:extLst>
                    <a:ext uri="{FF2B5EF4-FFF2-40B4-BE49-F238E27FC236}">
                      <a16:creationId xmlns:a16="http://schemas.microsoft.com/office/drawing/2014/main" id="{5FDC3690-B57B-422C-93B0-33DF1EF652AB}"/>
                    </a:ext>
                  </a:extLst>
                </p:cNvPr>
                <p:cNvPicPr/>
                <p:nvPr/>
              </p:nvPicPr>
              <p:blipFill>
                <a:blip r:embed="rId17"/>
                <a:stretch>
                  <a:fillRect/>
                </a:stretch>
              </p:blipFill>
              <p:spPr>
                <a:xfrm>
                  <a:off x="10984948" y="884989"/>
                  <a:ext cx="32760" cy="44640"/>
                </a:xfrm>
                <a:prstGeom prst="rect">
                  <a:avLst/>
                </a:prstGeom>
              </p:spPr>
            </p:pic>
          </mc:Fallback>
        </mc:AlternateContent>
      </p:grpSp>
      <p:grpSp>
        <p:nvGrpSpPr>
          <p:cNvPr id="24" name="组合 23">
            <a:extLst>
              <a:ext uri="{FF2B5EF4-FFF2-40B4-BE49-F238E27FC236}">
                <a16:creationId xmlns:a16="http://schemas.microsoft.com/office/drawing/2014/main" id="{E9CD60C6-8D04-447E-BB86-48E70504B61F}"/>
              </a:ext>
            </a:extLst>
          </p:cNvPr>
          <p:cNvGrpSpPr/>
          <p:nvPr/>
        </p:nvGrpSpPr>
        <p:grpSpPr>
          <a:xfrm>
            <a:off x="8827828" y="892909"/>
            <a:ext cx="226080" cy="602640"/>
            <a:chOff x="8827828" y="892909"/>
            <a:chExt cx="226080" cy="602640"/>
          </a:xfrm>
        </p:grpSpPr>
        <mc:AlternateContent xmlns:mc="http://schemas.openxmlformats.org/markup-compatibility/2006" xmlns:p14="http://schemas.microsoft.com/office/powerpoint/2010/main">
          <mc:Choice Requires="p14">
            <p:contentPart p14:bwMode="auto" r:id="rId18">
              <p14:nvContentPartPr>
                <p14:cNvPr id="18" name="墨迹 17">
                  <a:extLst>
                    <a:ext uri="{FF2B5EF4-FFF2-40B4-BE49-F238E27FC236}">
                      <a16:creationId xmlns:a16="http://schemas.microsoft.com/office/drawing/2014/main" id="{43664BC3-E4A8-487E-BBB3-E99C30F7028B}"/>
                    </a:ext>
                  </a:extLst>
                </p14:cNvPr>
                <p14:cNvContentPartPr/>
                <p14:nvPr/>
              </p14:nvContentPartPr>
              <p14:xfrm>
                <a:off x="8855908" y="1196029"/>
                <a:ext cx="11880" cy="268560"/>
              </p14:xfrm>
            </p:contentPart>
          </mc:Choice>
          <mc:Fallback xmlns="">
            <p:pic>
              <p:nvPicPr>
                <p:cNvPr id="18" name="墨迹 17">
                  <a:extLst>
                    <a:ext uri="{FF2B5EF4-FFF2-40B4-BE49-F238E27FC236}">
                      <a16:creationId xmlns:a16="http://schemas.microsoft.com/office/drawing/2014/main" id="{43664BC3-E4A8-487E-BBB3-E99C30F7028B}"/>
                    </a:ext>
                  </a:extLst>
                </p:cNvPr>
                <p:cNvPicPr/>
                <p:nvPr/>
              </p:nvPicPr>
              <p:blipFill>
                <a:blip r:embed="rId19"/>
                <a:stretch>
                  <a:fillRect/>
                </a:stretch>
              </p:blipFill>
              <p:spPr>
                <a:xfrm>
                  <a:off x="8846908" y="1187029"/>
                  <a:ext cx="2952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墨迹 18">
                  <a:extLst>
                    <a:ext uri="{FF2B5EF4-FFF2-40B4-BE49-F238E27FC236}">
                      <a16:creationId xmlns:a16="http://schemas.microsoft.com/office/drawing/2014/main" id="{97128C51-F01D-4D6D-8671-C893A4CA99D2}"/>
                    </a:ext>
                  </a:extLst>
                </p14:cNvPr>
                <p14:cNvContentPartPr/>
                <p14:nvPr/>
              </p14:nvContentPartPr>
              <p14:xfrm>
                <a:off x="8827828" y="1376389"/>
                <a:ext cx="79560" cy="91800"/>
              </p14:xfrm>
            </p:contentPart>
          </mc:Choice>
          <mc:Fallback xmlns="">
            <p:pic>
              <p:nvPicPr>
                <p:cNvPr id="19" name="墨迹 18">
                  <a:extLst>
                    <a:ext uri="{FF2B5EF4-FFF2-40B4-BE49-F238E27FC236}">
                      <a16:creationId xmlns:a16="http://schemas.microsoft.com/office/drawing/2014/main" id="{97128C51-F01D-4D6D-8671-C893A4CA99D2}"/>
                    </a:ext>
                  </a:extLst>
                </p:cNvPr>
                <p:cNvPicPr/>
                <p:nvPr/>
              </p:nvPicPr>
              <p:blipFill>
                <a:blip r:embed="rId21"/>
                <a:stretch>
                  <a:fillRect/>
                </a:stretch>
              </p:blipFill>
              <p:spPr>
                <a:xfrm>
                  <a:off x="8818828" y="1367389"/>
                  <a:ext cx="97200" cy="1094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0" name="墨迹 19">
                  <a:extLst>
                    <a:ext uri="{FF2B5EF4-FFF2-40B4-BE49-F238E27FC236}">
                      <a16:creationId xmlns:a16="http://schemas.microsoft.com/office/drawing/2014/main" id="{C71874A6-16B5-4DB2-BA44-AA3B922E79DC}"/>
                    </a:ext>
                  </a:extLst>
                </p14:cNvPr>
                <p14:cNvContentPartPr/>
                <p14:nvPr/>
              </p14:nvContentPartPr>
              <p14:xfrm>
                <a:off x="8843668" y="1374229"/>
                <a:ext cx="82080" cy="121320"/>
              </p14:xfrm>
            </p:contentPart>
          </mc:Choice>
          <mc:Fallback xmlns="">
            <p:pic>
              <p:nvPicPr>
                <p:cNvPr id="20" name="墨迹 19">
                  <a:extLst>
                    <a:ext uri="{FF2B5EF4-FFF2-40B4-BE49-F238E27FC236}">
                      <a16:creationId xmlns:a16="http://schemas.microsoft.com/office/drawing/2014/main" id="{C71874A6-16B5-4DB2-BA44-AA3B922E79DC}"/>
                    </a:ext>
                  </a:extLst>
                </p:cNvPr>
                <p:cNvPicPr/>
                <p:nvPr/>
              </p:nvPicPr>
              <p:blipFill>
                <a:blip r:embed="rId23"/>
                <a:stretch>
                  <a:fillRect/>
                </a:stretch>
              </p:blipFill>
              <p:spPr>
                <a:xfrm>
                  <a:off x="8834668" y="1365589"/>
                  <a:ext cx="99720" cy="1389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墨迹 20">
                  <a:extLst>
                    <a:ext uri="{FF2B5EF4-FFF2-40B4-BE49-F238E27FC236}">
                      <a16:creationId xmlns:a16="http://schemas.microsoft.com/office/drawing/2014/main" id="{2AD4598A-6362-4150-B9F1-B070616089BC}"/>
                    </a:ext>
                  </a:extLst>
                </p14:cNvPr>
                <p14:cNvContentPartPr/>
                <p14:nvPr/>
              </p14:nvContentPartPr>
              <p14:xfrm>
                <a:off x="8936188" y="892909"/>
                <a:ext cx="360" cy="273240"/>
              </p14:xfrm>
            </p:contentPart>
          </mc:Choice>
          <mc:Fallback xmlns="">
            <p:pic>
              <p:nvPicPr>
                <p:cNvPr id="21" name="墨迹 20">
                  <a:extLst>
                    <a:ext uri="{FF2B5EF4-FFF2-40B4-BE49-F238E27FC236}">
                      <a16:creationId xmlns:a16="http://schemas.microsoft.com/office/drawing/2014/main" id="{2AD4598A-6362-4150-B9F1-B070616089BC}"/>
                    </a:ext>
                  </a:extLst>
                </p:cNvPr>
                <p:cNvPicPr/>
                <p:nvPr/>
              </p:nvPicPr>
              <p:blipFill>
                <a:blip r:embed="rId25"/>
                <a:stretch>
                  <a:fillRect/>
                </a:stretch>
              </p:blipFill>
              <p:spPr>
                <a:xfrm>
                  <a:off x="8927548" y="884269"/>
                  <a:ext cx="18000" cy="2908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2" name="墨迹 21">
                  <a:extLst>
                    <a:ext uri="{FF2B5EF4-FFF2-40B4-BE49-F238E27FC236}">
                      <a16:creationId xmlns:a16="http://schemas.microsoft.com/office/drawing/2014/main" id="{06DD9A36-D7A1-4FC3-816B-565C7D932B86}"/>
                    </a:ext>
                  </a:extLst>
                </p14:cNvPr>
                <p14:cNvContentPartPr/>
                <p14:nvPr/>
              </p14:nvContentPartPr>
              <p14:xfrm>
                <a:off x="8922868" y="946549"/>
                <a:ext cx="131040" cy="196920"/>
              </p14:xfrm>
            </p:contentPart>
          </mc:Choice>
          <mc:Fallback xmlns="">
            <p:pic>
              <p:nvPicPr>
                <p:cNvPr id="22" name="墨迹 21">
                  <a:extLst>
                    <a:ext uri="{FF2B5EF4-FFF2-40B4-BE49-F238E27FC236}">
                      <a16:creationId xmlns:a16="http://schemas.microsoft.com/office/drawing/2014/main" id="{06DD9A36-D7A1-4FC3-816B-565C7D932B86}"/>
                    </a:ext>
                  </a:extLst>
                </p:cNvPr>
                <p:cNvPicPr/>
                <p:nvPr/>
              </p:nvPicPr>
              <p:blipFill>
                <a:blip r:embed="rId27"/>
                <a:stretch>
                  <a:fillRect/>
                </a:stretch>
              </p:blipFill>
              <p:spPr>
                <a:xfrm>
                  <a:off x="8914228" y="937549"/>
                  <a:ext cx="148680" cy="21456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8">
            <p14:nvContentPartPr>
              <p14:cNvPr id="25" name="墨迹 24">
                <a:extLst>
                  <a:ext uri="{FF2B5EF4-FFF2-40B4-BE49-F238E27FC236}">
                    <a16:creationId xmlns:a16="http://schemas.microsoft.com/office/drawing/2014/main" id="{DC87A817-7E82-42FC-AE27-F76D81A5F5E8}"/>
                  </a:ext>
                </a:extLst>
              </p14:cNvPr>
              <p14:cNvContentPartPr/>
              <p14:nvPr/>
            </p14:nvContentPartPr>
            <p14:xfrm>
              <a:off x="10020148" y="2260189"/>
              <a:ext cx="96480" cy="4680"/>
            </p14:xfrm>
          </p:contentPart>
        </mc:Choice>
        <mc:Fallback xmlns="">
          <p:pic>
            <p:nvPicPr>
              <p:cNvPr id="25" name="墨迹 24">
                <a:extLst>
                  <a:ext uri="{FF2B5EF4-FFF2-40B4-BE49-F238E27FC236}">
                    <a16:creationId xmlns:a16="http://schemas.microsoft.com/office/drawing/2014/main" id="{DC87A817-7E82-42FC-AE27-F76D81A5F5E8}"/>
                  </a:ext>
                </a:extLst>
              </p:cNvPr>
              <p:cNvPicPr/>
              <p:nvPr/>
            </p:nvPicPr>
            <p:blipFill>
              <a:blip r:embed="rId29"/>
              <a:stretch>
                <a:fillRect/>
              </a:stretch>
            </p:blipFill>
            <p:spPr>
              <a:xfrm>
                <a:off x="10011148" y="2251189"/>
                <a:ext cx="114120" cy="2232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墨迹 25">
                <a:extLst>
                  <a:ext uri="{FF2B5EF4-FFF2-40B4-BE49-F238E27FC236}">
                    <a16:creationId xmlns:a16="http://schemas.microsoft.com/office/drawing/2014/main" id="{708BE202-1727-4116-A933-59F34730F91B}"/>
                  </a:ext>
                </a:extLst>
              </p14:cNvPr>
              <p14:cNvContentPartPr/>
              <p14:nvPr/>
            </p14:nvContentPartPr>
            <p14:xfrm>
              <a:off x="8165428" y="2317429"/>
              <a:ext cx="142920" cy="5760"/>
            </p14:xfrm>
          </p:contentPart>
        </mc:Choice>
        <mc:Fallback xmlns="">
          <p:pic>
            <p:nvPicPr>
              <p:cNvPr id="26" name="墨迹 25">
                <a:extLst>
                  <a:ext uri="{FF2B5EF4-FFF2-40B4-BE49-F238E27FC236}">
                    <a16:creationId xmlns:a16="http://schemas.microsoft.com/office/drawing/2014/main" id="{708BE202-1727-4116-A933-59F34730F91B}"/>
                  </a:ext>
                </a:extLst>
              </p:cNvPr>
              <p:cNvPicPr/>
              <p:nvPr/>
            </p:nvPicPr>
            <p:blipFill>
              <a:blip r:embed="rId31"/>
              <a:stretch>
                <a:fillRect/>
              </a:stretch>
            </p:blipFill>
            <p:spPr>
              <a:xfrm>
                <a:off x="8156788" y="2308429"/>
                <a:ext cx="160560" cy="23400"/>
              </a:xfrm>
              <a:prstGeom prst="rect">
                <a:avLst/>
              </a:prstGeom>
            </p:spPr>
          </p:pic>
        </mc:Fallback>
      </mc:AlternateContent>
      <p:grpSp>
        <p:nvGrpSpPr>
          <p:cNvPr id="27" name="组合 26">
            <a:extLst>
              <a:ext uri="{FF2B5EF4-FFF2-40B4-BE49-F238E27FC236}">
                <a16:creationId xmlns:a16="http://schemas.microsoft.com/office/drawing/2014/main" id="{4D4E4F39-48EC-4586-B6CD-701A50F2C2AE}"/>
              </a:ext>
            </a:extLst>
          </p:cNvPr>
          <p:cNvGrpSpPr/>
          <p:nvPr/>
        </p:nvGrpSpPr>
        <p:grpSpPr>
          <a:xfrm>
            <a:off x="8149588" y="1865989"/>
            <a:ext cx="208800" cy="218880"/>
            <a:chOff x="8149588" y="1865989"/>
            <a:chExt cx="208800" cy="218880"/>
          </a:xfrm>
        </p:grpSpPr>
        <mc:AlternateContent xmlns:mc="http://schemas.openxmlformats.org/markup-compatibility/2006">
          <mc:Choice xmlns:p14="http://schemas.microsoft.com/office/powerpoint/2010/main" Requires="p14">
            <p:contentPart p14:bwMode="auto" r:id="rId32">
              <p14:nvContentPartPr>
                <p14:cNvPr id="2" name="墨迹 1">
                  <a:extLst>
                    <a:ext uri="{FF2B5EF4-FFF2-40B4-BE49-F238E27FC236}">
                      <a16:creationId xmlns:a16="http://schemas.microsoft.com/office/drawing/2014/main" id="{4D6AAAFF-EF2A-445D-BB05-C0CAB0C944CC}"/>
                    </a:ext>
                  </a:extLst>
                </p14:cNvPr>
                <p14:cNvContentPartPr/>
                <p14:nvPr/>
              </p14:nvContentPartPr>
              <p14:xfrm>
                <a:off x="8269468" y="1977229"/>
                <a:ext cx="88920" cy="107640"/>
              </p14:xfrm>
            </p:contentPart>
          </mc:Choice>
          <mc:Fallback>
            <p:pic>
              <p:nvPicPr>
                <p:cNvPr id="2" name="墨迹 1">
                  <a:extLst>
                    <a:ext uri="{FF2B5EF4-FFF2-40B4-BE49-F238E27FC236}">
                      <a16:creationId xmlns:a16="http://schemas.microsoft.com/office/drawing/2014/main" id="{4D6AAAFF-EF2A-445D-BB05-C0CAB0C944CC}"/>
                    </a:ext>
                  </a:extLst>
                </p:cNvPr>
                <p:cNvPicPr/>
                <p:nvPr/>
              </p:nvPicPr>
              <p:blipFill>
                <a:blip r:embed="rId33"/>
                <a:stretch>
                  <a:fillRect/>
                </a:stretch>
              </p:blipFill>
              <p:spPr>
                <a:xfrm>
                  <a:off x="8260828" y="1968229"/>
                  <a:ext cx="1065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7" name="墨迹 6">
                  <a:extLst>
                    <a:ext uri="{FF2B5EF4-FFF2-40B4-BE49-F238E27FC236}">
                      <a16:creationId xmlns:a16="http://schemas.microsoft.com/office/drawing/2014/main" id="{375115F4-752E-4B57-AD7B-2E0954AB0E86}"/>
                    </a:ext>
                  </a:extLst>
                </p14:cNvPr>
                <p14:cNvContentPartPr/>
                <p14:nvPr/>
              </p14:nvContentPartPr>
              <p14:xfrm>
                <a:off x="8223028" y="1886869"/>
                <a:ext cx="56520" cy="100080"/>
              </p14:xfrm>
            </p:contentPart>
          </mc:Choice>
          <mc:Fallback>
            <p:pic>
              <p:nvPicPr>
                <p:cNvPr id="7" name="墨迹 6">
                  <a:extLst>
                    <a:ext uri="{FF2B5EF4-FFF2-40B4-BE49-F238E27FC236}">
                      <a16:creationId xmlns:a16="http://schemas.microsoft.com/office/drawing/2014/main" id="{375115F4-752E-4B57-AD7B-2E0954AB0E86}"/>
                    </a:ext>
                  </a:extLst>
                </p:cNvPr>
                <p:cNvPicPr/>
                <p:nvPr/>
              </p:nvPicPr>
              <p:blipFill>
                <a:blip r:embed="rId35"/>
                <a:stretch>
                  <a:fillRect/>
                </a:stretch>
              </p:blipFill>
              <p:spPr>
                <a:xfrm>
                  <a:off x="8214028" y="1877869"/>
                  <a:ext cx="7416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3" name="墨迹 22">
                  <a:extLst>
                    <a:ext uri="{FF2B5EF4-FFF2-40B4-BE49-F238E27FC236}">
                      <a16:creationId xmlns:a16="http://schemas.microsoft.com/office/drawing/2014/main" id="{6F272B98-A1DC-49D0-BA7D-498203F72C62}"/>
                    </a:ext>
                  </a:extLst>
                </p14:cNvPr>
                <p14:cNvContentPartPr/>
                <p14:nvPr/>
              </p14:nvContentPartPr>
              <p14:xfrm>
                <a:off x="8149588" y="1865989"/>
                <a:ext cx="68040" cy="136440"/>
              </p14:xfrm>
            </p:contentPart>
          </mc:Choice>
          <mc:Fallback>
            <p:pic>
              <p:nvPicPr>
                <p:cNvPr id="23" name="墨迹 22">
                  <a:extLst>
                    <a:ext uri="{FF2B5EF4-FFF2-40B4-BE49-F238E27FC236}">
                      <a16:creationId xmlns:a16="http://schemas.microsoft.com/office/drawing/2014/main" id="{6F272B98-A1DC-49D0-BA7D-498203F72C62}"/>
                    </a:ext>
                  </a:extLst>
                </p:cNvPr>
                <p:cNvPicPr/>
                <p:nvPr/>
              </p:nvPicPr>
              <p:blipFill>
                <a:blip r:embed="rId37"/>
                <a:stretch>
                  <a:fillRect/>
                </a:stretch>
              </p:blipFill>
              <p:spPr>
                <a:xfrm>
                  <a:off x="8140588" y="1856989"/>
                  <a:ext cx="85680" cy="154080"/>
                </a:xfrm>
                <a:prstGeom prst="rect">
                  <a:avLst/>
                </a:prstGeom>
              </p:spPr>
            </p:pic>
          </mc:Fallback>
        </mc:AlternateContent>
      </p:grpSp>
    </p:spTree>
    <p:extLst>
      <p:ext uri="{BB962C8B-B14F-4D97-AF65-F5344CB8AC3E}">
        <p14:creationId xmlns:p14="http://schemas.microsoft.com/office/powerpoint/2010/main" val="3242981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6567CD40-59A5-4C4A-919D-52F9623B282C}"/>
              </a:ext>
            </a:extLst>
          </p:cNvPr>
          <p:cNvSpPr/>
          <p:nvPr/>
        </p:nvSpPr>
        <p:spPr>
          <a:xfrm>
            <a:off x="381000" y="533400"/>
            <a:ext cx="11125200" cy="6401753"/>
          </a:xfrm>
          <a:prstGeom prst="rect">
            <a:avLst/>
          </a:prstGeom>
        </p:spPr>
        <p:txBody>
          <a:bodyPr wrap="square">
            <a:spAutoFit/>
          </a:bodyPr>
          <a:lstStyle/>
          <a:p>
            <a:pPr>
              <a:spcBef>
                <a:spcPts val="200"/>
              </a:spcBef>
            </a:pPr>
            <a:r>
              <a:rPr lang="zh-CN" altLang="en-US" sz="2000" b="1" dirty="0">
                <a:solidFill>
                  <a:srgbClr val="CC00CC"/>
                </a:solidFill>
                <a:latin typeface="微软雅黑" panose="020B0503020204020204" pitchFamily="34" charset="-122"/>
                <a:ea typeface="微软雅黑" panose="020B0503020204020204" pitchFamily="34" charset="-122"/>
              </a:rPr>
              <a:t>/*求从</a:t>
            </a:r>
            <a:r>
              <a:rPr lang="zh-CN" altLang="en-US" sz="2000" b="1" dirty="0">
                <a:solidFill>
                  <a:srgbClr val="00B050"/>
                </a:solidFill>
                <a:latin typeface="微软雅黑" panose="020B0503020204020204" pitchFamily="34" charset="-122"/>
                <a:ea typeface="微软雅黑" panose="020B0503020204020204" pitchFamily="34" charset="-122"/>
              </a:rPr>
              <a:t>主串s</a:t>
            </a:r>
            <a:r>
              <a:rPr lang="zh-CN" altLang="en-US" sz="2000" b="1" dirty="0">
                <a:solidFill>
                  <a:srgbClr val="CC00CC"/>
                </a:solidFill>
                <a:latin typeface="微软雅黑" panose="020B0503020204020204" pitchFamily="34" charset="-122"/>
                <a:ea typeface="微软雅黑" panose="020B0503020204020204" pitchFamily="34" charset="-122"/>
              </a:rPr>
              <a:t>的</a:t>
            </a:r>
            <a:r>
              <a:rPr lang="zh-CN" altLang="en-US" sz="2000" b="1" dirty="0">
                <a:solidFill>
                  <a:srgbClr val="00B050"/>
                </a:solidFill>
                <a:latin typeface="微软雅黑" panose="020B0503020204020204" pitchFamily="34" charset="-122"/>
                <a:ea typeface="微软雅黑" panose="020B0503020204020204" pitchFamily="34" charset="-122"/>
              </a:rPr>
              <a:t>下标pos</a:t>
            </a:r>
            <a:r>
              <a:rPr lang="zh-CN" altLang="en-US" sz="2000" b="1" dirty="0">
                <a:solidFill>
                  <a:srgbClr val="CC00CC"/>
                </a:solidFill>
                <a:latin typeface="微软雅黑" panose="020B0503020204020204" pitchFamily="34" charset="-122"/>
                <a:ea typeface="微软雅黑" panose="020B0503020204020204" pitchFamily="34" charset="-122"/>
              </a:rPr>
              <a:t>起，</a:t>
            </a:r>
            <a:r>
              <a:rPr lang="zh-CN" altLang="en-US" sz="2000" b="1" dirty="0">
                <a:solidFill>
                  <a:srgbClr val="00B050"/>
                </a:solidFill>
                <a:latin typeface="微软雅黑" panose="020B0503020204020204" pitchFamily="34" charset="-122"/>
                <a:ea typeface="微软雅黑" panose="020B0503020204020204" pitchFamily="34" charset="-122"/>
              </a:rPr>
              <a:t>串t第一次</a:t>
            </a:r>
            <a:r>
              <a:rPr lang="zh-CN" altLang="en-US" sz="2000" b="1" dirty="0">
                <a:solidFill>
                  <a:srgbClr val="CC00CC"/>
                </a:solidFill>
                <a:latin typeface="微软雅黑" panose="020B0503020204020204" pitchFamily="34" charset="-122"/>
                <a:ea typeface="微软雅黑" panose="020B0503020204020204" pitchFamily="34" charset="-122"/>
              </a:rPr>
              <a:t>出现的位置*/</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int  StrIndex_KMP(SString s,int pos, SString t,</a:t>
            </a:r>
            <a:r>
              <a:rPr lang="zh-CN" altLang="en-US" sz="2000" b="1" dirty="0">
                <a:solidFill>
                  <a:srgbClr val="00B050"/>
                </a:solidFill>
                <a:latin typeface="微软雅黑" panose="020B0503020204020204" pitchFamily="34" charset="-122"/>
                <a:ea typeface="微软雅黑" panose="020B0503020204020204" pitchFamily="34" charset="-122"/>
              </a:rPr>
              <a:t>int next[]</a:t>
            </a:r>
            <a:r>
              <a:rPr lang="zh-CN" altLang="en-US" sz="2000" b="1" dirty="0">
                <a:solidFill>
                  <a:srgbClr val="000066"/>
                </a:solidFill>
                <a:latin typeface="微软雅黑" panose="020B0503020204020204" pitchFamily="34" charset="-122"/>
                <a:ea typeface="微软雅黑" panose="020B0503020204020204" pitchFamily="34" charset="-122"/>
              </a:rPr>
              <a:t>)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int i, j;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主串s、模式串</a:t>
            </a:r>
            <a:r>
              <a:rPr lang="en-US" altLang="zh-CN" sz="2000" b="1" dirty="0">
                <a:solidFill>
                  <a:srgbClr val="00B050"/>
                </a:solidFill>
                <a:latin typeface="微软雅黑" panose="020B0503020204020204" pitchFamily="34" charset="-122"/>
                <a:ea typeface="微软雅黑" panose="020B0503020204020204" pitchFamily="34" charset="-122"/>
              </a:rPr>
              <a:t>t</a:t>
            </a:r>
            <a:r>
              <a:rPr lang="zh-CN" altLang="en-US" sz="2000" b="1" dirty="0">
                <a:solidFill>
                  <a:srgbClr val="00B050"/>
                </a:solidFill>
                <a:latin typeface="微软雅黑" panose="020B0503020204020204" pitchFamily="34" charset="-122"/>
                <a:ea typeface="微软雅黑" panose="020B0503020204020204" pitchFamily="34" charset="-122"/>
              </a:rPr>
              <a:t>指示器</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if (t.len==0)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return(0);    </a:t>
            </a:r>
            <a:r>
              <a:rPr lang="zh-CN" altLang="en-US" sz="2000" b="1" dirty="0">
                <a:solidFill>
                  <a:srgbClr val="CC00CC"/>
                </a:solidFill>
                <a:latin typeface="微软雅黑" panose="020B0503020204020204" pitchFamily="34" charset="-122"/>
                <a:ea typeface="微软雅黑" panose="020B0503020204020204" pitchFamily="34" charset="-122"/>
              </a:rPr>
              <a:t>/* 空串是任意字符串的子串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i=pos;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主串s指示器初始化为</a:t>
            </a:r>
            <a:r>
              <a:rPr lang="en-US" altLang="zh-CN" sz="2000" b="1" dirty="0">
                <a:solidFill>
                  <a:srgbClr val="00B050"/>
                </a:solidFill>
                <a:latin typeface="微软雅黑" panose="020B0503020204020204" pitchFamily="34" charset="-122"/>
                <a:ea typeface="微软雅黑" panose="020B0503020204020204" pitchFamily="34" charset="-122"/>
              </a:rPr>
              <a:t>pos</a:t>
            </a:r>
            <a:endParaRPr lang="zh-CN" altLang="en-US" sz="2000" b="1" dirty="0">
              <a:solidFill>
                <a:srgbClr val="000066"/>
              </a:solidFill>
              <a:latin typeface="微软雅黑" panose="020B0503020204020204" pitchFamily="34" charset="-122"/>
              <a:ea typeface="微软雅黑" panose="020B0503020204020204" pitchFamily="34" charset="-122"/>
            </a:endParaRP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j=0;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模式串</a:t>
            </a:r>
            <a:r>
              <a:rPr lang="en-US" altLang="zh-CN" sz="2000" b="1" dirty="0">
                <a:solidFill>
                  <a:srgbClr val="00B050"/>
                </a:solidFill>
                <a:latin typeface="微软雅黑" panose="020B0503020204020204" pitchFamily="34" charset="-122"/>
                <a:ea typeface="微软雅黑" panose="020B0503020204020204" pitchFamily="34" charset="-122"/>
              </a:rPr>
              <a:t>t</a:t>
            </a:r>
            <a:r>
              <a:rPr lang="zh-CN" altLang="en-US" sz="2000" b="1" dirty="0">
                <a:solidFill>
                  <a:srgbClr val="00B050"/>
                </a:solidFill>
                <a:latin typeface="微软雅黑" panose="020B0503020204020204" pitchFamily="34" charset="-122"/>
                <a:ea typeface="微软雅黑" panose="020B0503020204020204" pitchFamily="34" charset="-122"/>
              </a:rPr>
              <a:t>指示器初始化为</a:t>
            </a:r>
            <a:r>
              <a:rPr lang="en-US" altLang="zh-CN" sz="2000" b="1" dirty="0">
                <a:solidFill>
                  <a:srgbClr val="00B050"/>
                </a:solidFill>
                <a:latin typeface="微软雅黑" panose="020B0503020204020204" pitchFamily="34" charset="-122"/>
                <a:ea typeface="微软雅黑" panose="020B0503020204020204" pitchFamily="34" charset="-122"/>
              </a:rPr>
              <a:t>0</a:t>
            </a:r>
            <a:endParaRPr lang="zh-CN" altLang="en-US" sz="2000" b="1" dirty="0">
              <a:solidFill>
                <a:srgbClr val="000066"/>
              </a:solidFill>
              <a:latin typeface="微软雅黑" panose="020B0503020204020204" pitchFamily="34" charset="-122"/>
              <a:ea typeface="微软雅黑" panose="020B0503020204020204" pitchFamily="34" charset="-122"/>
            </a:endParaRP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while (i&lt;s.len &amp;&amp; j&lt;t.len) </a:t>
            </a:r>
            <a:r>
              <a:rPr lang="en-US" altLang="zh-CN" sz="2000" b="1" dirty="0">
                <a:solidFill>
                  <a:srgbClr val="00B050"/>
                </a:solidFill>
                <a:latin typeface="微软雅黑" panose="020B0503020204020204" pitchFamily="34" charset="-122"/>
                <a:ea typeface="微软雅黑" panose="020B0503020204020204" pitchFamily="34" charset="-122"/>
              </a:rPr>
              <a:t>//</a:t>
            </a:r>
            <a:r>
              <a:rPr lang="zh-CN" altLang="en-US" sz="2000" b="1" dirty="0">
                <a:solidFill>
                  <a:srgbClr val="00B050"/>
                </a:solidFill>
                <a:latin typeface="微软雅黑" panose="020B0503020204020204" pitchFamily="34" charset="-122"/>
                <a:ea typeface="微软雅黑" panose="020B0503020204020204" pitchFamily="34" charset="-122"/>
              </a:rPr>
              <a:t>主串未和模式串字符未扫描完</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if (</a:t>
            </a:r>
            <a:r>
              <a:rPr lang="en-US" altLang="zh-CN" sz="2000" b="1" dirty="0">
                <a:solidFill>
                  <a:srgbClr val="C00000"/>
                </a:solidFill>
                <a:latin typeface="微软雅黑" panose="020B0503020204020204" pitchFamily="34" charset="-122"/>
                <a:ea typeface="微软雅黑" panose="020B0503020204020204" pitchFamily="34" charset="-122"/>
              </a:rPr>
              <a:t>j==-1</a:t>
            </a:r>
            <a:r>
              <a:rPr lang="en-US" altLang="zh-CN" sz="2000" b="1" dirty="0">
                <a:solidFill>
                  <a:srgbClr val="000066"/>
                </a:solidFill>
                <a:latin typeface="微软雅黑" panose="020B0503020204020204" pitchFamily="34" charset="-122"/>
                <a:ea typeface="微软雅黑" panose="020B0503020204020204" pitchFamily="34" charset="-122"/>
              </a:rPr>
              <a:t>|| </a:t>
            </a:r>
            <a:r>
              <a:rPr lang="zh-CN" altLang="en-US" sz="2000" b="1" dirty="0">
                <a:solidFill>
                  <a:srgbClr val="000066"/>
                </a:solidFill>
                <a:latin typeface="微软雅黑" panose="020B0503020204020204" pitchFamily="34" charset="-122"/>
                <a:ea typeface="微软雅黑" panose="020B0503020204020204" pitchFamily="34" charset="-122"/>
              </a:rPr>
              <a:t>s.ch[i]==t.ch[j]) {     </a:t>
            </a:r>
            <a:r>
              <a:rPr lang="zh-CN" altLang="en-US" sz="2000" b="1" dirty="0">
                <a:solidFill>
                  <a:srgbClr val="CC00CC"/>
                </a:solidFill>
                <a:latin typeface="微软雅黑" panose="020B0503020204020204" pitchFamily="34" charset="-122"/>
                <a:ea typeface="微软雅黑" panose="020B0503020204020204" pitchFamily="34" charset="-122"/>
              </a:rPr>
              <a:t>/* 主串与子串的对应字符相等，则继续比较下一字符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a:t>
            </a:r>
            <a:r>
              <a:rPr lang="zh-CN" altLang="en-US" sz="2000" b="1" dirty="0">
                <a:solidFill>
                  <a:srgbClr val="FF0000"/>
                </a:solidFill>
                <a:latin typeface="微软雅黑" panose="020B0503020204020204" pitchFamily="34" charset="-122"/>
                <a:ea typeface="微软雅黑" panose="020B0503020204020204" pitchFamily="34" charset="-122"/>
              </a:rPr>
              <a:t>j=next[j]; </a:t>
            </a:r>
            <a:r>
              <a:rPr lang="en-US" altLang="zh-CN" sz="2000" b="1" dirty="0">
                <a:solidFill>
                  <a:srgbClr val="CC00CC"/>
                </a:solidFill>
                <a:latin typeface="微软雅黑" panose="020B0503020204020204" pitchFamily="34" charset="-122"/>
                <a:ea typeface="微软雅黑" panose="020B0503020204020204" pitchFamily="34" charset="-122"/>
              </a:rPr>
              <a:t> </a:t>
            </a:r>
            <a:r>
              <a:rPr lang="zh-CN" altLang="en-US" sz="2000" b="1" dirty="0">
                <a:solidFill>
                  <a:srgbClr val="CC00CC"/>
                </a:solidFill>
                <a:latin typeface="微软雅黑" panose="020B0503020204020204" pitchFamily="34" charset="-122"/>
                <a:ea typeface="微软雅黑" panose="020B0503020204020204" pitchFamily="34" charset="-122"/>
              </a:rPr>
              <a:t>/* 发现失配字符则用next函数值更新j值，而i值不变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if (j&gt;=t.len)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return(i- t.len);    </a:t>
            </a:r>
            <a:r>
              <a:rPr lang="zh-CN" altLang="en-US" sz="2000" b="1" dirty="0">
                <a:solidFill>
                  <a:srgbClr val="CC00CC"/>
                </a:solidFill>
                <a:latin typeface="微软雅黑" panose="020B0503020204020204" pitchFamily="34" charset="-122"/>
                <a:ea typeface="微软雅黑" panose="020B0503020204020204" pitchFamily="34" charset="-122"/>
              </a:rPr>
              <a:t>/* 成功则返回主串的当前起始匹配位置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        return(-1);    </a:t>
            </a:r>
            <a:r>
              <a:rPr lang="zh-CN" altLang="en-US" sz="2000" b="1" dirty="0">
                <a:solidFill>
                  <a:srgbClr val="CC00CC"/>
                </a:solidFill>
                <a:latin typeface="微软雅黑" panose="020B0503020204020204" pitchFamily="34" charset="-122"/>
                <a:ea typeface="微软雅黑" panose="020B0503020204020204" pitchFamily="34" charset="-122"/>
              </a:rPr>
              <a:t>/* 不成功则返回-1 */</a:t>
            </a:r>
          </a:p>
          <a:p>
            <a:pPr>
              <a:spcBef>
                <a:spcPts val="200"/>
              </a:spcBef>
            </a:pPr>
            <a:r>
              <a:rPr lang="zh-CN" altLang="en-US" sz="2000" b="1" dirty="0">
                <a:solidFill>
                  <a:srgbClr val="000066"/>
                </a:solidFill>
                <a:latin typeface="微软雅黑" panose="020B0503020204020204" pitchFamily="34" charset="-122"/>
                <a:ea typeface="微软雅黑" panose="020B0503020204020204" pitchFamily="34" charset="-122"/>
              </a:rPr>
              <a:t>}</a:t>
            </a:r>
          </a:p>
        </p:txBody>
      </p:sp>
      <p:sp>
        <p:nvSpPr>
          <p:cNvPr id="4" name="箭头: 右 3">
            <a:extLst>
              <a:ext uri="{FF2B5EF4-FFF2-40B4-BE49-F238E27FC236}">
                <a16:creationId xmlns:a16="http://schemas.microsoft.com/office/drawing/2014/main" id="{733C045D-ACD5-4D3B-A6C3-09B33415DCCF}"/>
              </a:ext>
            </a:extLst>
          </p:cNvPr>
          <p:cNvSpPr/>
          <p:nvPr/>
        </p:nvSpPr>
        <p:spPr bwMode="auto">
          <a:xfrm>
            <a:off x="9448800" y="4953000"/>
            <a:ext cx="1676400" cy="685800"/>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hlinkClick r:id="rId2" action="ppaction://hlinksldjump"/>
              </a:rPr>
              <a:t>BF</a:t>
            </a:r>
            <a:endParaRPr lang="en-US" altLang="zh-CN" b="1" dirty="0"/>
          </a:p>
        </p:txBody>
      </p:sp>
    </p:spTree>
    <p:extLst>
      <p:ext uri="{BB962C8B-B14F-4D97-AF65-F5344CB8AC3E}">
        <p14:creationId xmlns:p14="http://schemas.microsoft.com/office/powerpoint/2010/main" val="31469526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DEA216D-0827-4A08-AAA2-E10ABAA8DB6C}"/>
              </a:ext>
            </a:extLst>
          </p:cNvPr>
          <p:cNvSpPr/>
          <p:nvPr/>
        </p:nvSpPr>
        <p:spPr>
          <a:xfrm>
            <a:off x="809625" y="1083944"/>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3" name="矩形 2">
            <a:extLst>
              <a:ext uri="{FF2B5EF4-FFF2-40B4-BE49-F238E27FC236}">
                <a16:creationId xmlns:a16="http://schemas.microsoft.com/office/drawing/2014/main" id="{B456A826-A095-44C5-864A-0794F19D470A}"/>
              </a:ext>
            </a:extLst>
          </p:cNvPr>
          <p:cNvSpPr/>
          <p:nvPr/>
        </p:nvSpPr>
        <p:spPr>
          <a:xfrm>
            <a:off x="838200" y="142867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abcac</a:t>
            </a:r>
          </a:p>
        </p:txBody>
      </p:sp>
      <p:sp>
        <p:nvSpPr>
          <p:cNvPr id="8" name="矩形 7">
            <a:extLst>
              <a:ext uri="{FF2B5EF4-FFF2-40B4-BE49-F238E27FC236}">
                <a16:creationId xmlns:a16="http://schemas.microsoft.com/office/drawing/2014/main" id="{6F1E2D90-8436-42DF-B5F9-2F437F08A190}"/>
              </a:ext>
            </a:extLst>
          </p:cNvPr>
          <p:cNvSpPr/>
          <p:nvPr/>
        </p:nvSpPr>
        <p:spPr>
          <a:xfrm>
            <a:off x="781050" y="3265089"/>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4" name="矩形 3">
            <a:extLst>
              <a:ext uri="{FF2B5EF4-FFF2-40B4-BE49-F238E27FC236}">
                <a16:creationId xmlns:a16="http://schemas.microsoft.com/office/drawing/2014/main" id="{64CE109B-BB61-400A-84F9-8E82F709DE2E}"/>
              </a:ext>
            </a:extLst>
          </p:cNvPr>
          <p:cNvSpPr/>
          <p:nvPr/>
        </p:nvSpPr>
        <p:spPr bwMode="auto">
          <a:xfrm>
            <a:off x="1562101" y="1083944"/>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id="{9E0D1BC8-ADFC-4CE9-9292-E4EBADB89FEA}"/>
              </a:ext>
            </a:extLst>
          </p:cNvPr>
          <p:cNvSpPr/>
          <p:nvPr/>
        </p:nvSpPr>
        <p:spPr>
          <a:xfrm>
            <a:off x="838199" y="730001"/>
            <a:ext cx="5210176"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r>
              <a:rPr lang="en-US" altLang="zh-CN" sz="1800" b="1" kern="0" spc="1800" dirty="0">
                <a:solidFill>
                  <a:srgbClr val="FF0000"/>
                </a:solidFill>
              </a:rPr>
              <a:t>ABC</a:t>
            </a:r>
            <a:endParaRPr lang="zh-CN" altLang="en-US" sz="2200" b="1" kern="0" spc="1800" dirty="0">
              <a:solidFill>
                <a:srgbClr val="FF0000"/>
              </a:solidFill>
            </a:endParaRPr>
          </a:p>
        </p:txBody>
      </p:sp>
      <p:graphicFrame>
        <p:nvGraphicFramePr>
          <p:cNvPr id="11" name="表格 10">
            <a:extLst>
              <a:ext uri="{FF2B5EF4-FFF2-40B4-BE49-F238E27FC236}">
                <a16:creationId xmlns:a16="http://schemas.microsoft.com/office/drawing/2014/main" id="{748B6BDF-A190-4E10-A007-80706585A23F}"/>
              </a:ext>
            </a:extLst>
          </p:cNvPr>
          <p:cNvGraphicFramePr>
            <a:graphicFrameLocks noGrp="1"/>
          </p:cNvGraphicFramePr>
          <p:nvPr>
            <p:extLst>
              <p:ext uri="{D42A27DB-BD31-4B8C-83A1-F6EECF244321}">
                <p14:modId xmlns:p14="http://schemas.microsoft.com/office/powerpoint/2010/main" val="4065237497"/>
              </p:ext>
            </p:extLst>
          </p:nvPr>
        </p:nvGraphicFramePr>
        <p:xfrm>
          <a:off x="7620000" y="731966"/>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12" name="矩形 11">
            <a:extLst>
              <a:ext uri="{FF2B5EF4-FFF2-40B4-BE49-F238E27FC236}">
                <a16:creationId xmlns:a16="http://schemas.microsoft.com/office/drawing/2014/main" id="{EA0823A6-7749-4799-8DBF-CB1E4D45596E}"/>
              </a:ext>
            </a:extLst>
          </p:cNvPr>
          <p:cNvSpPr/>
          <p:nvPr/>
        </p:nvSpPr>
        <p:spPr>
          <a:xfrm>
            <a:off x="1533526" y="3634421"/>
            <a:ext cx="2057400" cy="369332"/>
          </a:xfrm>
          <a:prstGeom prst="rect">
            <a:avLst/>
          </a:prstGeom>
          <a:solidFill>
            <a:srgbClr val="FFFFCC"/>
          </a:solidFill>
        </p:spPr>
        <p:txBody>
          <a:bodyPr wrap="square" lIns="108000" tIns="0" rIns="0" bIns="0" anchor="ctr" anchorCtr="0">
            <a:spAutoFit/>
          </a:bodyPr>
          <a:lstStyle/>
          <a:p>
            <a:r>
              <a:rPr lang="zh-CN" altLang="en-US" b="1" kern="0" spc="1700" dirty="0">
                <a:solidFill>
                  <a:srgbClr val="C00000"/>
                </a:solidFill>
              </a:rPr>
              <a:t>a</a:t>
            </a:r>
            <a:r>
              <a:rPr lang="zh-CN" altLang="en-US" b="1" kern="0" spc="1700" dirty="0"/>
              <a:t>bcac</a:t>
            </a:r>
          </a:p>
        </p:txBody>
      </p:sp>
      <p:sp>
        <p:nvSpPr>
          <p:cNvPr id="14" name="矩形 13">
            <a:extLst>
              <a:ext uri="{FF2B5EF4-FFF2-40B4-BE49-F238E27FC236}">
                <a16:creationId xmlns:a16="http://schemas.microsoft.com/office/drawing/2014/main" id="{A0ECFAA7-44D0-421A-A24E-056CCC0A8D84}"/>
              </a:ext>
            </a:extLst>
          </p:cNvPr>
          <p:cNvSpPr/>
          <p:nvPr/>
        </p:nvSpPr>
        <p:spPr>
          <a:xfrm>
            <a:off x="838199" y="5701734"/>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t>
            </a:r>
            <a:r>
              <a:rPr lang="zh-CN" altLang="en-US" b="1" kern="0" spc="1700" dirty="0">
                <a:highlight>
                  <a:srgbClr val="CC00CC"/>
                </a:highlight>
              </a:rPr>
              <a:t>a</a:t>
            </a:r>
            <a:r>
              <a:rPr lang="zh-CN" altLang="en-US" b="1" kern="0" spc="1700" dirty="0"/>
              <a:t>bcacbab</a:t>
            </a:r>
          </a:p>
        </p:txBody>
      </p:sp>
      <p:sp>
        <p:nvSpPr>
          <p:cNvPr id="5" name="矩形 4">
            <a:extLst>
              <a:ext uri="{FF2B5EF4-FFF2-40B4-BE49-F238E27FC236}">
                <a16:creationId xmlns:a16="http://schemas.microsoft.com/office/drawing/2014/main" id="{366CE7FB-0F3B-4196-B866-B81E3CF3C979}"/>
              </a:ext>
            </a:extLst>
          </p:cNvPr>
          <p:cNvSpPr/>
          <p:nvPr/>
        </p:nvSpPr>
        <p:spPr>
          <a:xfrm>
            <a:off x="4591051" y="1545609"/>
            <a:ext cx="1657826" cy="461665"/>
          </a:xfrm>
          <a:prstGeom prst="rect">
            <a:avLst/>
          </a:prstGeom>
        </p:spPr>
        <p:txBody>
          <a:bodyPr wrap="none">
            <a:spAutoFit/>
          </a:bodyPr>
          <a:lstStyle/>
          <a:p>
            <a:r>
              <a:rPr lang="zh-CN" altLang="en-US" dirty="0"/>
              <a:t>j=next[</a:t>
            </a:r>
            <a:r>
              <a:rPr lang="en-US" altLang="zh-CN" dirty="0">
                <a:solidFill>
                  <a:srgbClr val="00B050"/>
                </a:solidFill>
              </a:rPr>
              <a:t>2</a:t>
            </a:r>
            <a:r>
              <a:rPr lang="zh-CN" altLang="en-US" dirty="0"/>
              <a:t>]</a:t>
            </a:r>
            <a:r>
              <a:rPr lang="en-US" altLang="zh-CN" dirty="0"/>
              <a:t>=0</a:t>
            </a:r>
            <a:endParaRPr lang="zh-CN" altLang="en-US" dirty="0"/>
          </a:p>
        </p:txBody>
      </p:sp>
      <p:sp>
        <p:nvSpPr>
          <p:cNvPr id="16" name="矩形 15">
            <a:extLst>
              <a:ext uri="{FF2B5EF4-FFF2-40B4-BE49-F238E27FC236}">
                <a16:creationId xmlns:a16="http://schemas.microsoft.com/office/drawing/2014/main" id="{00A7088B-5612-480F-93F2-00C469161C88}"/>
              </a:ext>
            </a:extLst>
          </p:cNvPr>
          <p:cNvSpPr/>
          <p:nvPr/>
        </p:nvSpPr>
        <p:spPr>
          <a:xfrm>
            <a:off x="4562476" y="3657251"/>
            <a:ext cx="1657826" cy="461665"/>
          </a:xfrm>
          <a:prstGeom prst="rect">
            <a:avLst/>
          </a:prstGeom>
        </p:spPr>
        <p:txBody>
          <a:bodyPr wrap="none">
            <a:spAutoFit/>
          </a:bodyPr>
          <a:lstStyle/>
          <a:p>
            <a:r>
              <a:rPr lang="zh-CN" altLang="en-US" dirty="0"/>
              <a:t>j=next[</a:t>
            </a:r>
            <a:r>
              <a:rPr lang="en-US" altLang="zh-CN" dirty="0">
                <a:solidFill>
                  <a:srgbClr val="00B050"/>
                </a:solidFill>
              </a:rPr>
              <a:t>4</a:t>
            </a:r>
            <a:r>
              <a:rPr lang="zh-CN" altLang="en-US" dirty="0"/>
              <a:t>]</a:t>
            </a:r>
            <a:r>
              <a:rPr lang="en-US" altLang="zh-CN" dirty="0"/>
              <a:t>=1</a:t>
            </a:r>
            <a:endParaRPr lang="zh-CN" altLang="en-US" dirty="0"/>
          </a:p>
        </p:txBody>
      </p:sp>
      <p:sp>
        <p:nvSpPr>
          <p:cNvPr id="17" name="矩形 16">
            <a:extLst>
              <a:ext uri="{FF2B5EF4-FFF2-40B4-BE49-F238E27FC236}">
                <a16:creationId xmlns:a16="http://schemas.microsoft.com/office/drawing/2014/main" id="{F973713E-B6F6-4D4E-930A-2B9132EE1E57}"/>
              </a:ext>
            </a:extLst>
          </p:cNvPr>
          <p:cNvSpPr/>
          <p:nvPr/>
        </p:nvSpPr>
        <p:spPr>
          <a:xfrm>
            <a:off x="2695574" y="6071066"/>
            <a:ext cx="2000251"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zh-CN" altLang="en-US" b="1" kern="0" spc="1700" dirty="0">
                <a:solidFill>
                  <a:srgbClr val="C00000"/>
                </a:solidFill>
              </a:rPr>
              <a:t>b</a:t>
            </a:r>
            <a:r>
              <a:rPr lang="zh-CN" altLang="en-US" b="1" kern="0" spc="1700" dirty="0"/>
              <a:t>cac</a:t>
            </a:r>
          </a:p>
        </p:txBody>
      </p:sp>
      <p:sp>
        <p:nvSpPr>
          <p:cNvPr id="18" name="矩形 17">
            <a:extLst>
              <a:ext uri="{FF2B5EF4-FFF2-40B4-BE49-F238E27FC236}">
                <a16:creationId xmlns:a16="http://schemas.microsoft.com/office/drawing/2014/main" id="{A4BF9E95-B30C-46FC-90E7-B46F81EFF3E9}"/>
              </a:ext>
            </a:extLst>
          </p:cNvPr>
          <p:cNvSpPr/>
          <p:nvPr/>
        </p:nvSpPr>
        <p:spPr bwMode="auto">
          <a:xfrm>
            <a:off x="3000375" y="3265089"/>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6" name="矩形 5">
            <a:extLst>
              <a:ext uri="{FF2B5EF4-FFF2-40B4-BE49-F238E27FC236}">
                <a16:creationId xmlns:a16="http://schemas.microsoft.com/office/drawing/2014/main" id="{3222A1E0-8AE5-478B-9964-440E02B1494E}"/>
              </a:ext>
            </a:extLst>
          </p:cNvPr>
          <p:cNvSpPr/>
          <p:nvPr/>
        </p:nvSpPr>
        <p:spPr>
          <a:xfrm>
            <a:off x="6886576" y="2264896"/>
            <a:ext cx="5181123" cy="3621504"/>
          </a:xfrm>
          <a:prstGeom prst="rect">
            <a:avLst/>
          </a:prstGeom>
          <a:solidFill>
            <a:srgbClr val="FFFFCC"/>
          </a:solidFill>
        </p:spPr>
        <p:txBody>
          <a:bodyPr wrap="square">
            <a:spAutoFit/>
          </a:bodyPr>
          <a:lstStyle/>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if (</a:t>
            </a:r>
            <a:r>
              <a:rPr lang="en-US" altLang="zh-CN" b="1" dirty="0">
                <a:solidFill>
                  <a:srgbClr val="C00000"/>
                </a:solidFill>
                <a:latin typeface="微软雅黑" panose="020B0503020204020204" pitchFamily="34" charset="-122"/>
                <a:ea typeface="微软雅黑" panose="020B0503020204020204" pitchFamily="34" charset="-122"/>
              </a:rPr>
              <a:t>j==-1</a:t>
            </a:r>
            <a:r>
              <a:rPr lang="en-US" altLang="zh-CN"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000066"/>
                </a:solidFill>
                <a:latin typeface="微软雅黑" panose="020B0503020204020204" pitchFamily="34" charset="-122"/>
                <a:ea typeface="微软雅黑" panose="020B0503020204020204" pitchFamily="34" charset="-122"/>
              </a:rPr>
              <a:t>s.ch[i]==t.ch[j])</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j=next[j]; </a:t>
            </a:r>
            <a:endParaRPr lang="en-US" altLang="zh-CN"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return(i- t.len);   </a:t>
            </a:r>
            <a:r>
              <a:rPr lang="en-US" altLang="zh-CN" b="1" dirty="0">
                <a:solidFill>
                  <a:srgbClr val="000066"/>
                </a:solidFill>
                <a:latin typeface="微软雅黑" panose="020B0503020204020204" pitchFamily="34" charset="-122"/>
                <a:ea typeface="微软雅黑" panose="020B0503020204020204" pitchFamily="34" charset="-122"/>
              </a:rPr>
              <a:t>//10-5</a:t>
            </a:r>
            <a:endParaRPr lang="zh-CN" altLang="en-US" dirty="0"/>
          </a:p>
        </p:txBody>
      </p:sp>
      <p:sp>
        <p:nvSpPr>
          <p:cNvPr id="20" name="矩形 19">
            <a:extLst>
              <a:ext uri="{FF2B5EF4-FFF2-40B4-BE49-F238E27FC236}">
                <a16:creationId xmlns:a16="http://schemas.microsoft.com/office/drawing/2014/main" id="{28B4FDFE-C1FA-4D68-B2F5-48261CA01788}"/>
              </a:ext>
            </a:extLst>
          </p:cNvPr>
          <p:cNvSpPr/>
          <p:nvPr/>
        </p:nvSpPr>
        <p:spPr bwMode="auto">
          <a:xfrm>
            <a:off x="4486275" y="5701734"/>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4" name="矩形 23">
            <a:extLst>
              <a:ext uri="{FF2B5EF4-FFF2-40B4-BE49-F238E27FC236}">
                <a16:creationId xmlns:a16="http://schemas.microsoft.com/office/drawing/2014/main" id="{EDB13DC8-E09C-41B0-AA4B-BE22FF650E1C}"/>
              </a:ext>
            </a:extLst>
          </p:cNvPr>
          <p:cNvSpPr/>
          <p:nvPr/>
        </p:nvSpPr>
        <p:spPr>
          <a:xfrm>
            <a:off x="809625" y="2076777"/>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25" name="矩形 24">
            <a:extLst>
              <a:ext uri="{FF2B5EF4-FFF2-40B4-BE49-F238E27FC236}">
                <a16:creationId xmlns:a16="http://schemas.microsoft.com/office/drawing/2014/main" id="{DF1441B6-D60D-4B2A-8888-3935AE2176DF}"/>
              </a:ext>
            </a:extLst>
          </p:cNvPr>
          <p:cNvSpPr/>
          <p:nvPr/>
        </p:nvSpPr>
        <p:spPr>
          <a:xfrm>
            <a:off x="1562101" y="2446109"/>
            <a:ext cx="2057400" cy="369332"/>
          </a:xfrm>
          <a:prstGeom prst="rect">
            <a:avLst/>
          </a:prstGeom>
          <a:solidFill>
            <a:srgbClr val="FFFFCC"/>
          </a:solidFill>
        </p:spPr>
        <p:txBody>
          <a:bodyPr wrap="square" lIns="108000" tIns="0" rIns="0" bIns="0" anchor="ctr" anchorCtr="0">
            <a:spAutoFit/>
          </a:bodyPr>
          <a:lstStyle/>
          <a:p>
            <a:r>
              <a:rPr lang="zh-CN" altLang="en-US" b="1" kern="0" spc="1700" dirty="0">
                <a:solidFill>
                  <a:srgbClr val="C00000"/>
                </a:solidFill>
              </a:rPr>
              <a:t>a</a:t>
            </a:r>
            <a:r>
              <a:rPr lang="zh-CN" altLang="en-US" b="1" kern="0" spc="1700" dirty="0"/>
              <a:t>bcac</a:t>
            </a:r>
          </a:p>
        </p:txBody>
      </p:sp>
      <p:sp>
        <p:nvSpPr>
          <p:cNvPr id="26" name="矩形 25">
            <a:extLst>
              <a:ext uri="{FF2B5EF4-FFF2-40B4-BE49-F238E27FC236}">
                <a16:creationId xmlns:a16="http://schemas.microsoft.com/office/drawing/2014/main" id="{D1017828-7297-4B35-BA70-585456E5561E}"/>
              </a:ext>
            </a:extLst>
          </p:cNvPr>
          <p:cNvSpPr/>
          <p:nvPr/>
        </p:nvSpPr>
        <p:spPr bwMode="auto">
          <a:xfrm>
            <a:off x="1543051" y="2076777"/>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a:extLst>
              <a:ext uri="{FF2B5EF4-FFF2-40B4-BE49-F238E27FC236}">
                <a16:creationId xmlns:a16="http://schemas.microsoft.com/office/drawing/2014/main" id="{880971DC-E3E9-4902-916B-18E54AA9A5A7}"/>
              </a:ext>
            </a:extLst>
          </p:cNvPr>
          <p:cNvSpPr/>
          <p:nvPr/>
        </p:nvSpPr>
        <p:spPr>
          <a:xfrm>
            <a:off x="2213072" y="2827569"/>
            <a:ext cx="777777"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dirty="0"/>
          </a:p>
        </p:txBody>
      </p:sp>
      <p:sp>
        <p:nvSpPr>
          <p:cNvPr id="27" name="矩形 26">
            <a:extLst>
              <a:ext uri="{FF2B5EF4-FFF2-40B4-BE49-F238E27FC236}">
                <a16:creationId xmlns:a16="http://schemas.microsoft.com/office/drawing/2014/main" id="{1FBD555A-C099-424D-829C-C204137BF85B}"/>
              </a:ext>
            </a:extLst>
          </p:cNvPr>
          <p:cNvSpPr/>
          <p:nvPr/>
        </p:nvSpPr>
        <p:spPr>
          <a:xfrm>
            <a:off x="704850" y="4450551"/>
            <a:ext cx="4953000"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ababcabcacbab</a:t>
            </a:r>
          </a:p>
        </p:txBody>
      </p:sp>
      <p:sp>
        <p:nvSpPr>
          <p:cNvPr id="28" name="矩形 27">
            <a:extLst>
              <a:ext uri="{FF2B5EF4-FFF2-40B4-BE49-F238E27FC236}">
                <a16:creationId xmlns:a16="http://schemas.microsoft.com/office/drawing/2014/main" id="{A2156C36-9A21-4ED7-87AC-11BB51535751}"/>
              </a:ext>
            </a:extLst>
          </p:cNvPr>
          <p:cNvSpPr/>
          <p:nvPr/>
        </p:nvSpPr>
        <p:spPr>
          <a:xfrm>
            <a:off x="2562225" y="4819883"/>
            <a:ext cx="2000251"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zh-CN" altLang="en-US" b="1" kern="0" spc="1700" dirty="0">
                <a:solidFill>
                  <a:srgbClr val="C00000"/>
                </a:solidFill>
              </a:rPr>
              <a:t>b</a:t>
            </a:r>
            <a:r>
              <a:rPr lang="zh-CN" altLang="en-US" b="1" kern="0" spc="1700" dirty="0"/>
              <a:t>cac</a:t>
            </a:r>
          </a:p>
        </p:txBody>
      </p:sp>
      <p:sp>
        <p:nvSpPr>
          <p:cNvPr id="29" name="矩形 28">
            <a:extLst>
              <a:ext uri="{FF2B5EF4-FFF2-40B4-BE49-F238E27FC236}">
                <a16:creationId xmlns:a16="http://schemas.microsoft.com/office/drawing/2014/main" id="{81DF9339-3F14-49D2-AFB9-60EDAB94A1CA}"/>
              </a:ext>
            </a:extLst>
          </p:cNvPr>
          <p:cNvSpPr/>
          <p:nvPr/>
        </p:nvSpPr>
        <p:spPr bwMode="auto">
          <a:xfrm>
            <a:off x="2971800" y="4450551"/>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9" name="矩形 8">
            <a:extLst>
              <a:ext uri="{FF2B5EF4-FFF2-40B4-BE49-F238E27FC236}">
                <a16:creationId xmlns:a16="http://schemas.microsoft.com/office/drawing/2014/main" id="{CAC86ACD-EB29-4256-B9D1-8E04732A19B1}"/>
              </a:ext>
            </a:extLst>
          </p:cNvPr>
          <p:cNvSpPr/>
          <p:nvPr/>
        </p:nvSpPr>
        <p:spPr>
          <a:xfrm>
            <a:off x="3357709" y="5172682"/>
            <a:ext cx="777777"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dirty="0"/>
          </a:p>
        </p:txBody>
      </p:sp>
      <mc:AlternateContent xmlns:mc="http://schemas.openxmlformats.org/markup-compatibility/2006">
        <mc:Choice xmlns:p14="http://schemas.microsoft.com/office/powerpoint/2010/main" Requires="p14">
          <p:contentPart p14:bwMode="auto" r:id="rId2">
            <p14:nvContentPartPr>
              <p14:cNvPr id="13" name="墨迹 12">
                <a:extLst>
                  <a:ext uri="{FF2B5EF4-FFF2-40B4-BE49-F238E27FC236}">
                    <a16:creationId xmlns:a16="http://schemas.microsoft.com/office/drawing/2014/main" id="{15B7341F-7004-49B9-BDF0-002885420263}"/>
                  </a:ext>
                </a:extLst>
              </p14:cNvPr>
              <p14:cNvContentPartPr/>
              <p14:nvPr/>
            </p14:nvContentPartPr>
            <p14:xfrm>
              <a:off x="1728988" y="1871029"/>
              <a:ext cx="57600" cy="113400"/>
            </p14:xfrm>
          </p:contentPart>
        </mc:Choice>
        <mc:Fallback>
          <p:pic>
            <p:nvPicPr>
              <p:cNvPr id="13" name="墨迹 12">
                <a:extLst>
                  <a:ext uri="{FF2B5EF4-FFF2-40B4-BE49-F238E27FC236}">
                    <a16:creationId xmlns:a16="http://schemas.microsoft.com/office/drawing/2014/main" id="{15B7341F-7004-49B9-BDF0-002885420263}"/>
                  </a:ext>
                </a:extLst>
              </p:cNvPr>
              <p:cNvPicPr/>
              <p:nvPr/>
            </p:nvPicPr>
            <p:blipFill>
              <a:blip r:embed="rId3"/>
              <a:stretch>
                <a:fillRect/>
              </a:stretch>
            </p:blipFill>
            <p:spPr>
              <a:xfrm>
                <a:off x="1719988" y="1862389"/>
                <a:ext cx="75240" cy="1310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5" name="墨迹 14">
                <a:extLst>
                  <a:ext uri="{FF2B5EF4-FFF2-40B4-BE49-F238E27FC236}">
                    <a16:creationId xmlns:a16="http://schemas.microsoft.com/office/drawing/2014/main" id="{5164D58E-0C4A-48FA-A3E1-C6C67BC87DD5}"/>
                  </a:ext>
                </a:extLst>
              </p14:cNvPr>
              <p14:cNvContentPartPr/>
              <p14:nvPr/>
            </p14:nvContentPartPr>
            <p14:xfrm>
              <a:off x="1785148" y="1775269"/>
              <a:ext cx="47520" cy="18000"/>
            </p14:xfrm>
          </p:contentPart>
        </mc:Choice>
        <mc:Fallback>
          <p:pic>
            <p:nvPicPr>
              <p:cNvPr id="15" name="墨迹 14">
                <a:extLst>
                  <a:ext uri="{FF2B5EF4-FFF2-40B4-BE49-F238E27FC236}">
                    <a16:creationId xmlns:a16="http://schemas.microsoft.com/office/drawing/2014/main" id="{5164D58E-0C4A-48FA-A3E1-C6C67BC87DD5}"/>
                  </a:ext>
                </a:extLst>
              </p:cNvPr>
              <p:cNvPicPr/>
              <p:nvPr/>
            </p:nvPicPr>
            <p:blipFill>
              <a:blip r:embed="rId5"/>
              <a:stretch>
                <a:fillRect/>
              </a:stretch>
            </p:blipFill>
            <p:spPr>
              <a:xfrm>
                <a:off x="1776148" y="1766629"/>
                <a:ext cx="6516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9" name="墨迹 18">
                <a:extLst>
                  <a:ext uri="{FF2B5EF4-FFF2-40B4-BE49-F238E27FC236}">
                    <a16:creationId xmlns:a16="http://schemas.microsoft.com/office/drawing/2014/main" id="{EFCA0264-2621-4E52-8FF8-8C6D6157F20E}"/>
                  </a:ext>
                </a:extLst>
              </p14:cNvPr>
              <p14:cNvContentPartPr/>
              <p14:nvPr/>
            </p14:nvContentPartPr>
            <p14:xfrm>
              <a:off x="1758868" y="637669"/>
              <a:ext cx="63360" cy="97920"/>
            </p14:xfrm>
          </p:contentPart>
        </mc:Choice>
        <mc:Fallback>
          <p:pic>
            <p:nvPicPr>
              <p:cNvPr id="19" name="墨迹 18">
                <a:extLst>
                  <a:ext uri="{FF2B5EF4-FFF2-40B4-BE49-F238E27FC236}">
                    <a16:creationId xmlns:a16="http://schemas.microsoft.com/office/drawing/2014/main" id="{EFCA0264-2621-4E52-8FF8-8C6D6157F20E}"/>
                  </a:ext>
                </a:extLst>
              </p:cNvPr>
              <p:cNvPicPr/>
              <p:nvPr/>
            </p:nvPicPr>
            <p:blipFill>
              <a:blip r:embed="rId7"/>
              <a:stretch>
                <a:fillRect/>
              </a:stretch>
            </p:blipFill>
            <p:spPr>
              <a:xfrm>
                <a:off x="1749868" y="629029"/>
                <a:ext cx="81000" cy="115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21" name="墨迹 20">
                <a:extLst>
                  <a:ext uri="{FF2B5EF4-FFF2-40B4-BE49-F238E27FC236}">
                    <a16:creationId xmlns:a16="http://schemas.microsoft.com/office/drawing/2014/main" id="{6A61610C-8B2D-4669-AB48-2B535943BC29}"/>
                  </a:ext>
                </a:extLst>
              </p14:cNvPr>
              <p14:cNvContentPartPr/>
              <p14:nvPr/>
            </p14:nvContentPartPr>
            <p14:xfrm>
              <a:off x="1780468" y="547309"/>
              <a:ext cx="56160" cy="5760"/>
            </p14:xfrm>
          </p:contentPart>
        </mc:Choice>
        <mc:Fallback>
          <p:pic>
            <p:nvPicPr>
              <p:cNvPr id="21" name="墨迹 20">
                <a:extLst>
                  <a:ext uri="{FF2B5EF4-FFF2-40B4-BE49-F238E27FC236}">
                    <a16:creationId xmlns:a16="http://schemas.microsoft.com/office/drawing/2014/main" id="{6A61610C-8B2D-4669-AB48-2B535943BC29}"/>
                  </a:ext>
                </a:extLst>
              </p:cNvPr>
              <p:cNvPicPr/>
              <p:nvPr/>
            </p:nvPicPr>
            <p:blipFill>
              <a:blip r:embed="rId9"/>
              <a:stretch>
                <a:fillRect/>
              </a:stretch>
            </p:blipFill>
            <p:spPr>
              <a:xfrm>
                <a:off x="1771468" y="538309"/>
                <a:ext cx="738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22" name="墨迹 21">
                <a:extLst>
                  <a:ext uri="{FF2B5EF4-FFF2-40B4-BE49-F238E27FC236}">
                    <a16:creationId xmlns:a16="http://schemas.microsoft.com/office/drawing/2014/main" id="{1E7B5E8F-D942-493E-B6E6-D36B6654E6B8}"/>
                  </a:ext>
                </a:extLst>
              </p14:cNvPr>
              <p14:cNvContentPartPr/>
              <p14:nvPr/>
            </p14:nvContentPartPr>
            <p14:xfrm>
              <a:off x="1828348" y="1833589"/>
              <a:ext cx="3862440" cy="282600"/>
            </p14:xfrm>
          </p:contentPart>
        </mc:Choice>
        <mc:Fallback>
          <p:pic>
            <p:nvPicPr>
              <p:cNvPr id="22" name="墨迹 21">
                <a:extLst>
                  <a:ext uri="{FF2B5EF4-FFF2-40B4-BE49-F238E27FC236}">
                    <a16:creationId xmlns:a16="http://schemas.microsoft.com/office/drawing/2014/main" id="{1E7B5E8F-D942-493E-B6E6-D36B6654E6B8}"/>
                  </a:ext>
                </a:extLst>
              </p:cNvPr>
              <p:cNvPicPr/>
              <p:nvPr/>
            </p:nvPicPr>
            <p:blipFill>
              <a:blip r:embed="rId11"/>
              <a:stretch>
                <a:fillRect/>
              </a:stretch>
            </p:blipFill>
            <p:spPr>
              <a:xfrm>
                <a:off x="1819348" y="1824949"/>
                <a:ext cx="3880080" cy="300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3" name="墨迹 22">
                <a:extLst>
                  <a:ext uri="{FF2B5EF4-FFF2-40B4-BE49-F238E27FC236}">
                    <a16:creationId xmlns:a16="http://schemas.microsoft.com/office/drawing/2014/main" id="{C464F59D-E5E8-463A-9819-72C2FDA23212}"/>
                  </a:ext>
                </a:extLst>
              </p14:cNvPr>
              <p14:cNvContentPartPr/>
              <p14:nvPr/>
            </p14:nvContentPartPr>
            <p14:xfrm>
              <a:off x="3210748" y="3061909"/>
              <a:ext cx="89640" cy="133560"/>
            </p14:xfrm>
          </p:contentPart>
        </mc:Choice>
        <mc:Fallback>
          <p:pic>
            <p:nvPicPr>
              <p:cNvPr id="23" name="墨迹 22">
                <a:extLst>
                  <a:ext uri="{FF2B5EF4-FFF2-40B4-BE49-F238E27FC236}">
                    <a16:creationId xmlns:a16="http://schemas.microsoft.com/office/drawing/2014/main" id="{C464F59D-E5E8-463A-9819-72C2FDA23212}"/>
                  </a:ext>
                </a:extLst>
              </p:cNvPr>
              <p:cNvPicPr/>
              <p:nvPr/>
            </p:nvPicPr>
            <p:blipFill>
              <a:blip r:embed="rId13"/>
              <a:stretch>
                <a:fillRect/>
              </a:stretch>
            </p:blipFill>
            <p:spPr>
              <a:xfrm>
                <a:off x="3201748" y="3052909"/>
                <a:ext cx="10728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0" name="墨迹 29">
                <a:extLst>
                  <a:ext uri="{FF2B5EF4-FFF2-40B4-BE49-F238E27FC236}">
                    <a16:creationId xmlns:a16="http://schemas.microsoft.com/office/drawing/2014/main" id="{4215443C-78C2-4FA4-BA1B-3141A0A860AE}"/>
                  </a:ext>
                </a:extLst>
              </p14:cNvPr>
              <p14:cNvContentPartPr/>
              <p14:nvPr/>
            </p14:nvContentPartPr>
            <p14:xfrm>
              <a:off x="3226588" y="2934109"/>
              <a:ext cx="79200" cy="34560"/>
            </p14:xfrm>
          </p:contentPart>
        </mc:Choice>
        <mc:Fallback>
          <p:pic>
            <p:nvPicPr>
              <p:cNvPr id="30" name="墨迹 29">
                <a:extLst>
                  <a:ext uri="{FF2B5EF4-FFF2-40B4-BE49-F238E27FC236}">
                    <a16:creationId xmlns:a16="http://schemas.microsoft.com/office/drawing/2014/main" id="{4215443C-78C2-4FA4-BA1B-3141A0A860AE}"/>
                  </a:ext>
                </a:extLst>
              </p:cNvPr>
              <p:cNvPicPr/>
              <p:nvPr/>
            </p:nvPicPr>
            <p:blipFill>
              <a:blip r:embed="rId15"/>
              <a:stretch>
                <a:fillRect/>
              </a:stretch>
            </p:blipFill>
            <p:spPr>
              <a:xfrm>
                <a:off x="3217948" y="2925109"/>
                <a:ext cx="9684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墨迹 30">
                <a:extLst>
                  <a:ext uri="{FF2B5EF4-FFF2-40B4-BE49-F238E27FC236}">
                    <a16:creationId xmlns:a16="http://schemas.microsoft.com/office/drawing/2014/main" id="{65FB6828-6AA7-4430-B267-F2C1A8D3F30A}"/>
                  </a:ext>
                </a:extLst>
              </p14:cNvPr>
              <p14:cNvContentPartPr/>
              <p14:nvPr/>
            </p14:nvContentPartPr>
            <p14:xfrm>
              <a:off x="3062068" y="4114189"/>
              <a:ext cx="138240" cy="155160"/>
            </p14:xfrm>
          </p:contentPart>
        </mc:Choice>
        <mc:Fallback>
          <p:pic>
            <p:nvPicPr>
              <p:cNvPr id="31" name="墨迹 30">
                <a:extLst>
                  <a:ext uri="{FF2B5EF4-FFF2-40B4-BE49-F238E27FC236}">
                    <a16:creationId xmlns:a16="http://schemas.microsoft.com/office/drawing/2014/main" id="{65FB6828-6AA7-4430-B267-F2C1A8D3F30A}"/>
                  </a:ext>
                </a:extLst>
              </p:cNvPr>
              <p:cNvPicPr/>
              <p:nvPr/>
            </p:nvPicPr>
            <p:blipFill>
              <a:blip r:embed="rId17"/>
              <a:stretch>
                <a:fillRect/>
              </a:stretch>
            </p:blipFill>
            <p:spPr>
              <a:xfrm>
                <a:off x="3053428" y="4105549"/>
                <a:ext cx="155880" cy="1728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2" name="墨迹 31">
                <a:extLst>
                  <a:ext uri="{FF2B5EF4-FFF2-40B4-BE49-F238E27FC236}">
                    <a16:creationId xmlns:a16="http://schemas.microsoft.com/office/drawing/2014/main" id="{03020779-123C-4937-836D-1FD763840139}"/>
                  </a:ext>
                </a:extLst>
              </p14:cNvPr>
              <p14:cNvContentPartPr/>
              <p14:nvPr/>
            </p14:nvContentPartPr>
            <p14:xfrm>
              <a:off x="3215788" y="4040029"/>
              <a:ext cx="25560" cy="2520"/>
            </p14:xfrm>
          </p:contentPart>
        </mc:Choice>
        <mc:Fallback>
          <p:pic>
            <p:nvPicPr>
              <p:cNvPr id="32" name="墨迹 31">
                <a:extLst>
                  <a:ext uri="{FF2B5EF4-FFF2-40B4-BE49-F238E27FC236}">
                    <a16:creationId xmlns:a16="http://schemas.microsoft.com/office/drawing/2014/main" id="{03020779-123C-4937-836D-1FD763840139}"/>
                  </a:ext>
                </a:extLst>
              </p:cNvPr>
              <p:cNvPicPr/>
              <p:nvPr/>
            </p:nvPicPr>
            <p:blipFill>
              <a:blip r:embed="rId19"/>
              <a:stretch>
                <a:fillRect/>
              </a:stretch>
            </p:blipFill>
            <p:spPr>
              <a:xfrm>
                <a:off x="3207148" y="4031029"/>
                <a:ext cx="432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3" name="墨迹 32">
                <a:extLst>
                  <a:ext uri="{FF2B5EF4-FFF2-40B4-BE49-F238E27FC236}">
                    <a16:creationId xmlns:a16="http://schemas.microsoft.com/office/drawing/2014/main" id="{25D4F9E6-F5F5-4649-BF04-AF46F26F3776}"/>
                  </a:ext>
                </a:extLst>
              </p14:cNvPr>
              <p14:cNvContentPartPr/>
              <p14:nvPr/>
            </p14:nvContentPartPr>
            <p14:xfrm>
              <a:off x="3274468" y="3929869"/>
              <a:ext cx="2292480" cy="392400"/>
            </p14:xfrm>
          </p:contentPart>
        </mc:Choice>
        <mc:Fallback>
          <p:pic>
            <p:nvPicPr>
              <p:cNvPr id="33" name="墨迹 32">
                <a:extLst>
                  <a:ext uri="{FF2B5EF4-FFF2-40B4-BE49-F238E27FC236}">
                    <a16:creationId xmlns:a16="http://schemas.microsoft.com/office/drawing/2014/main" id="{25D4F9E6-F5F5-4649-BF04-AF46F26F3776}"/>
                  </a:ext>
                </a:extLst>
              </p:cNvPr>
              <p:cNvPicPr/>
              <p:nvPr/>
            </p:nvPicPr>
            <p:blipFill>
              <a:blip r:embed="rId21"/>
              <a:stretch>
                <a:fillRect/>
              </a:stretch>
            </p:blipFill>
            <p:spPr>
              <a:xfrm>
                <a:off x="3265828" y="3921229"/>
                <a:ext cx="2310120" cy="4100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4" name="墨迹 33">
                <a:extLst>
                  <a:ext uri="{FF2B5EF4-FFF2-40B4-BE49-F238E27FC236}">
                    <a16:creationId xmlns:a16="http://schemas.microsoft.com/office/drawing/2014/main" id="{DC0FF1DE-11C3-4CB9-959D-B020043B3C28}"/>
                  </a:ext>
                </a:extLst>
              </p14:cNvPr>
              <p14:cNvContentPartPr/>
              <p14:nvPr/>
            </p14:nvContentPartPr>
            <p14:xfrm>
              <a:off x="1720348" y="1886869"/>
              <a:ext cx="4330080" cy="1042920"/>
            </p14:xfrm>
          </p:contentPart>
        </mc:Choice>
        <mc:Fallback>
          <p:pic>
            <p:nvPicPr>
              <p:cNvPr id="34" name="墨迹 33">
                <a:extLst>
                  <a:ext uri="{FF2B5EF4-FFF2-40B4-BE49-F238E27FC236}">
                    <a16:creationId xmlns:a16="http://schemas.microsoft.com/office/drawing/2014/main" id="{DC0FF1DE-11C3-4CB9-959D-B020043B3C28}"/>
                  </a:ext>
                </a:extLst>
              </p:cNvPr>
              <p:cNvPicPr/>
              <p:nvPr/>
            </p:nvPicPr>
            <p:blipFill>
              <a:blip r:embed="rId23"/>
              <a:stretch>
                <a:fillRect/>
              </a:stretch>
            </p:blipFill>
            <p:spPr>
              <a:xfrm>
                <a:off x="1711348" y="1877869"/>
                <a:ext cx="4347720" cy="1060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5" name="墨迹 34">
                <a:extLst>
                  <a:ext uri="{FF2B5EF4-FFF2-40B4-BE49-F238E27FC236}">
                    <a16:creationId xmlns:a16="http://schemas.microsoft.com/office/drawing/2014/main" id="{6CBFC2A9-65DA-4650-AEE7-7F4F80B9CC74}"/>
                  </a:ext>
                </a:extLst>
              </p14:cNvPr>
              <p14:cNvContentPartPr/>
              <p14:nvPr/>
            </p14:nvContentPartPr>
            <p14:xfrm>
              <a:off x="3115348" y="3928069"/>
              <a:ext cx="3126960" cy="1462680"/>
            </p14:xfrm>
          </p:contentPart>
        </mc:Choice>
        <mc:Fallback>
          <p:pic>
            <p:nvPicPr>
              <p:cNvPr id="35" name="墨迹 34">
                <a:extLst>
                  <a:ext uri="{FF2B5EF4-FFF2-40B4-BE49-F238E27FC236}">
                    <a16:creationId xmlns:a16="http://schemas.microsoft.com/office/drawing/2014/main" id="{6CBFC2A9-65DA-4650-AEE7-7F4F80B9CC74}"/>
                  </a:ext>
                </a:extLst>
              </p:cNvPr>
              <p:cNvPicPr/>
              <p:nvPr/>
            </p:nvPicPr>
            <p:blipFill>
              <a:blip r:embed="rId25"/>
              <a:stretch>
                <a:fillRect/>
              </a:stretch>
            </p:blipFill>
            <p:spPr>
              <a:xfrm>
                <a:off x="3106348" y="3919429"/>
                <a:ext cx="3144600" cy="1480320"/>
              </a:xfrm>
              <a:prstGeom prst="rect">
                <a:avLst/>
              </a:prstGeom>
            </p:spPr>
          </p:pic>
        </mc:Fallback>
      </mc:AlternateContent>
      <p:grpSp>
        <p:nvGrpSpPr>
          <p:cNvPr id="47" name="组合 46">
            <a:extLst>
              <a:ext uri="{FF2B5EF4-FFF2-40B4-BE49-F238E27FC236}">
                <a16:creationId xmlns:a16="http://schemas.microsoft.com/office/drawing/2014/main" id="{842B6794-EF19-4171-9275-D0423EB7D72C}"/>
              </a:ext>
            </a:extLst>
          </p:cNvPr>
          <p:cNvGrpSpPr/>
          <p:nvPr/>
        </p:nvGrpSpPr>
        <p:grpSpPr>
          <a:xfrm>
            <a:off x="4687828" y="5422429"/>
            <a:ext cx="454680" cy="213840"/>
            <a:chOff x="4687828" y="5422429"/>
            <a:chExt cx="454680" cy="213840"/>
          </a:xfrm>
        </p:grpSpPr>
        <mc:AlternateContent xmlns:mc="http://schemas.openxmlformats.org/markup-compatibility/2006">
          <mc:Choice xmlns:p14="http://schemas.microsoft.com/office/powerpoint/2010/main" Requires="p14">
            <p:contentPart p14:bwMode="auto" r:id="rId26">
              <p14:nvContentPartPr>
                <p14:cNvPr id="36" name="墨迹 35">
                  <a:extLst>
                    <a:ext uri="{FF2B5EF4-FFF2-40B4-BE49-F238E27FC236}">
                      <a16:creationId xmlns:a16="http://schemas.microsoft.com/office/drawing/2014/main" id="{73476696-7ED1-408B-9F6E-27ED41F99A63}"/>
                    </a:ext>
                  </a:extLst>
                </p14:cNvPr>
                <p14:cNvContentPartPr/>
                <p14:nvPr/>
              </p14:nvContentPartPr>
              <p14:xfrm>
                <a:off x="4687828" y="5507389"/>
                <a:ext cx="138600" cy="108360"/>
              </p14:xfrm>
            </p:contentPart>
          </mc:Choice>
          <mc:Fallback>
            <p:pic>
              <p:nvPicPr>
                <p:cNvPr id="36" name="墨迹 35">
                  <a:extLst>
                    <a:ext uri="{FF2B5EF4-FFF2-40B4-BE49-F238E27FC236}">
                      <a16:creationId xmlns:a16="http://schemas.microsoft.com/office/drawing/2014/main" id="{73476696-7ED1-408B-9F6E-27ED41F99A63}"/>
                    </a:ext>
                  </a:extLst>
                </p:cNvPr>
                <p:cNvPicPr/>
                <p:nvPr/>
              </p:nvPicPr>
              <p:blipFill>
                <a:blip r:embed="rId27"/>
                <a:stretch>
                  <a:fillRect/>
                </a:stretch>
              </p:blipFill>
              <p:spPr>
                <a:xfrm>
                  <a:off x="4678828" y="5498749"/>
                  <a:ext cx="15624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7" name="墨迹 36">
                  <a:extLst>
                    <a:ext uri="{FF2B5EF4-FFF2-40B4-BE49-F238E27FC236}">
                      <a16:creationId xmlns:a16="http://schemas.microsoft.com/office/drawing/2014/main" id="{523921D2-E199-4B3B-B80F-97294568D084}"/>
                    </a:ext>
                  </a:extLst>
                </p14:cNvPr>
                <p14:cNvContentPartPr/>
                <p14:nvPr/>
              </p14:nvContentPartPr>
              <p14:xfrm>
                <a:off x="4714468" y="5422429"/>
                <a:ext cx="32760" cy="57240"/>
              </p14:xfrm>
            </p:contentPart>
          </mc:Choice>
          <mc:Fallback>
            <p:pic>
              <p:nvPicPr>
                <p:cNvPr id="37" name="墨迹 36">
                  <a:extLst>
                    <a:ext uri="{FF2B5EF4-FFF2-40B4-BE49-F238E27FC236}">
                      <a16:creationId xmlns:a16="http://schemas.microsoft.com/office/drawing/2014/main" id="{523921D2-E199-4B3B-B80F-97294568D084}"/>
                    </a:ext>
                  </a:extLst>
                </p:cNvPr>
                <p:cNvPicPr/>
                <p:nvPr/>
              </p:nvPicPr>
              <p:blipFill>
                <a:blip r:embed="rId29"/>
                <a:stretch>
                  <a:fillRect/>
                </a:stretch>
              </p:blipFill>
              <p:spPr>
                <a:xfrm>
                  <a:off x="4705828" y="5413429"/>
                  <a:ext cx="50400" cy="7488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2" name="墨迹 41">
                  <a:extLst>
                    <a:ext uri="{FF2B5EF4-FFF2-40B4-BE49-F238E27FC236}">
                      <a16:creationId xmlns:a16="http://schemas.microsoft.com/office/drawing/2014/main" id="{B9821586-DC21-44A7-BF4D-43DCE2437283}"/>
                    </a:ext>
                  </a:extLst>
                </p14:cNvPr>
                <p14:cNvContentPartPr/>
                <p14:nvPr/>
              </p14:nvContentPartPr>
              <p14:xfrm>
                <a:off x="4855228" y="5512789"/>
                <a:ext cx="51120" cy="360"/>
              </p14:xfrm>
            </p:contentPart>
          </mc:Choice>
          <mc:Fallback>
            <p:pic>
              <p:nvPicPr>
                <p:cNvPr id="42" name="墨迹 41">
                  <a:extLst>
                    <a:ext uri="{FF2B5EF4-FFF2-40B4-BE49-F238E27FC236}">
                      <a16:creationId xmlns:a16="http://schemas.microsoft.com/office/drawing/2014/main" id="{B9821586-DC21-44A7-BF4D-43DCE2437283}"/>
                    </a:ext>
                  </a:extLst>
                </p:cNvPr>
                <p:cNvPicPr/>
                <p:nvPr/>
              </p:nvPicPr>
              <p:blipFill>
                <a:blip r:embed="rId31"/>
                <a:stretch>
                  <a:fillRect/>
                </a:stretch>
              </p:blipFill>
              <p:spPr>
                <a:xfrm>
                  <a:off x="4846588" y="5503789"/>
                  <a:ext cx="687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4" name="墨迹 43">
                  <a:extLst>
                    <a:ext uri="{FF2B5EF4-FFF2-40B4-BE49-F238E27FC236}">
                      <a16:creationId xmlns:a16="http://schemas.microsoft.com/office/drawing/2014/main" id="{41623D55-EB7B-4422-B9CC-AD85728ECFC0}"/>
                    </a:ext>
                  </a:extLst>
                </p14:cNvPr>
                <p14:cNvContentPartPr/>
                <p14:nvPr/>
              </p14:nvContentPartPr>
              <p14:xfrm>
                <a:off x="4832188" y="5554909"/>
                <a:ext cx="74160" cy="11160"/>
              </p14:xfrm>
            </p:contentPart>
          </mc:Choice>
          <mc:Fallback>
            <p:pic>
              <p:nvPicPr>
                <p:cNvPr id="44" name="墨迹 43">
                  <a:extLst>
                    <a:ext uri="{FF2B5EF4-FFF2-40B4-BE49-F238E27FC236}">
                      <a16:creationId xmlns:a16="http://schemas.microsoft.com/office/drawing/2014/main" id="{41623D55-EB7B-4422-B9CC-AD85728ECFC0}"/>
                    </a:ext>
                  </a:extLst>
                </p:cNvPr>
                <p:cNvPicPr/>
                <p:nvPr/>
              </p:nvPicPr>
              <p:blipFill>
                <a:blip r:embed="rId33"/>
                <a:stretch>
                  <a:fillRect/>
                </a:stretch>
              </p:blipFill>
              <p:spPr>
                <a:xfrm>
                  <a:off x="4823188" y="5545909"/>
                  <a:ext cx="918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5" name="墨迹 44">
                  <a:extLst>
                    <a:ext uri="{FF2B5EF4-FFF2-40B4-BE49-F238E27FC236}">
                      <a16:creationId xmlns:a16="http://schemas.microsoft.com/office/drawing/2014/main" id="{952640D4-2276-4D99-942C-F3A834F98B44}"/>
                    </a:ext>
                  </a:extLst>
                </p14:cNvPr>
                <p14:cNvContentPartPr/>
                <p14:nvPr/>
              </p14:nvContentPartPr>
              <p14:xfrm>
                <a:off x="4961068" y="5512789"/>
                <a:ext cx="36360" cy="123480"/>
              </p14:xfrm>
            </p:contentPart>
          </mc:Choice>
          <mc:Fallback>
            <p:pic>
              <p:nvPicPr>
                <p:cNvPr id="45" name="墨迹 44">
                  <a:extLst>
                    <a:ext uri="{FF2B5EF4-FFF2-40B4-BE49-F238E27FC236}">
                      <a16:creationId xmlns:a16="http://schemas.microsoft.com/office/drawing/2014/main" id="{952640D4-2276-4D99-942C-F3A834F98B44}"/>
                    </a:ext>
                  </a:extLst>
                </p:cNvPr>
                <p:cNvPicPr/>
                <p:nvPr/>
              </p:nvPicPr>
              <p:blipFill>
                <a:blip r:embed="rId35"/>
                <a:stretch>
                  <a:fillRect/>
                </a:stretch>
              </p:blipFill>
              <p:spPr>
                <a:xfrm>
                  <a:off x="4952068" y="5503789"/>
                  <a:ext cx="5400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6" name="墨迹 45">
                  <a:extLst>
                    <a:ext uri="{FF2B5EF4-FFF2-40B4-BE49-F238E27FC236}">
                      <a16:creationId xmlns:a16="http://schemas.microsoft.com/office/drawing/2014/main" id="{BACDEBA3-0D85-4A5A-AAD6-3F9FF46EE8B0}"/>
                    </a:ext>
                  </a:extLst>
                </p14:cNvPr>
                <p14:cNvContentPartPr/>
                <p14:nvPr/>
              </p14:nvContentPartPr>
              <p14:xfrm>
                <a:off x="5070508" y="5500189"/>
                <a:ext cx="72000" cy="99000"/>
              </p14:xfrm>
            </p:contentPart>
          </mc:Choice>
          <mc:Fallback>
            <p:pic>
              <p:nvPicPr>
                <p:cNvPr id="46" name="墨迹 45">
                  <a:extLst>
                    <a:ext uri="{FF2B5EF4-FFF2-40B4-BE49-F238E27FC236}">
                      <a16:creationId xmlns:a16="http://schemas.microsoft.com/office/drawing/2014/main" id="{BACDEBA3-0D85-4A5A-AAD6-3F9FF46EE8B0}"/>
                    </a:ext>
                  </a:extLst>
                </p:cNvPr>
                <p:cNvPicPr/>
                <p:nvPr/>
              </p:nvPicPr>
              <p:blipFill>
                <a:blip r:embed="rId37"/>
                <a:stretch>
                  <a:fillRect/>
                </a:stretch>
              </p:blipFill>
              <p:spPr>
                <a:xfrm>
                  <a:off x="5061508" y="5491549"/>
                  <a:ext cx="89640" cy="11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8">
            <p14:nvContentPartPr>
              <p14:cNvPr id="53" name="墨迹 52">
                <a:extLst>
                  <a:ext uri="{FF2B5EF4-FFF2-40B4-BE49-F238E27FC236}">
                    <a16:creationId xmlns:a16="http://schemas.microsoft.com/office/drawing/2014/main" id="{82A598C6-A584-4648-BEF4-85CE2D85579F}"/>
                  </a:ext>
                </a:extLst>
              </p14:cNvPr>
              <p14:cNvContentPartPr/>
              <p14:nvPr/>
            </p14:nvContentPartPr>
            <p14:xfrm>
              <a:off x="8064268" y="5384989"/>
              <a:ext cx="519480" cy="43200"/>
            </p14:xfrm>
          </p:contentPart>
        </mc:Choice>
        <mc:Fallback>
          <p:pic>
            <p:nvPicPr>
              <p:cNvPr id="53" name="墨迹 52">
                <a:extLst>
                  <a:ext uri="{FF2B5EF4-FFF2-40B4-BE49-F238E27FC236}">
                    <a16:creationId xmlns:a16="http://schemas.microsoft.com/office/drawing/2014/main" id="{82A598C6-A584-4648-BEF4-85CE2D85579F}"/>
                  </a:ext>
                </a:extLst>
              </p:cNvPr>
              <p:cNvPicPr/>
              <p:nvPr/>
            </p:nvPicPr>
            <p:blipFill>
              <a:blip r:embed="rId39"/>
              <a:stretch>
                <a:fillRect/>
              </a:stretch>
            </p:blipFill>
            <p:spPr>
              <a:xfrm>
                <a:off x="8055628" y="5375989"/>
                <a:ext cx="537120" cy="60840"/>
              </a:xfrm>
              <a:prstGeom prst="rect">
                <a:avLst/>
              </a:prstGeom>
            </p:spPr>
          </p:pic>
        </mc:Fallback>
      </mc:AlternateContent>
      <p:grpSp>
        <p:nvGrpSpPr>
          <p:cNvPr id="56" name="组合 55">
            <a:extLst>
              <a:ext uri="{FF2B5EF4-FFF2-40B4-BE49-F238E27FC236}">
                <a16:creationId xmlns:a16="http://schemas.microsoft.com/office/drawing/2014/main" id="{F424689B-F955-4182-9D2E-3D197117E64E}"/>
              </a:ext>
            </a:extLst>
          </p:cNvPr>
          <p:cNvGrpSpPr/>
          <p:nvPr/>
        </p:nvGrpSpPr>
        <p:grpSpPr>
          <a:xfrm>
            <a:off x="8755828" y="5310469"/>
            <a:ext cx="168480" cy="149400"/>
            <a:chOff x="8755828" y="5310469"/>
            <a:chExt cx="168480" cy="149400"/>
          </a:xfrm>
        </p:grpSpPr>
        <mc:AlternateContent xmlns:mc="http://schemas.openxmlformats.org/markup-compatibility/2006">
          <mc:Choice xmlns:p14="http://schemas.microsoft.com/office/powerpoint/2010/main" Requires="p14">
            <p:contentPart p14:bwMode="auto" r:id="rId40">
              <p14:nvContentPartPr>
                <p14:cNvPr id="54" name="墨迹 53">
                  <a:extLst>
                    <a:ext uri="{FF2B5EF4-FFF2-40B4-BE49-F238E27FC236}">
                      <a16:creationId xmlns:a16="http://schemas.microsoft.com/office/drawing/2014/main" id="{41D1F322-99B2-4908-9232-8E7036B77AD2}"/>
                    </a:ext>
                  </a:extLst>
                </p14:cNvPr>
                <p14:cNvContentPartPr/>
                <p14:nvPr/>
              </p14:nvContentPartPr>
              <p14:xfrm>
                <a:off x="8755828" y="5310469"/>
                <a:ext cx="126000" cy="149400"/>
              </p14:xfrm>
            </p:contentPart>
          </mc:Choice>
          <mc:Fallback>
            <p:pic>
              <p:nvPicPr>
                <p:cNvPr id="54" name="墨迹 53">
                  <a:extLst>
                    <a:ext uri="{FF2B5EF4-FFF2-40B4-BE49-F238E27FC236}">
                      <a16:creationId xmlns:a16="http://schemas.microsoft.com/office/drawing/2014/main" id="{41D1F322-99B2-4908-9232-8E7036B77AD2}"/>
                    </a:ext>
                  </a:extLst>
                </p:cNvPr>
                <p:cNvPicPr/>
                <p:nvPr/>
              </p:nvPicPr>
              <p:blipFill>
                <a:blip r:embed="rId41"/>
                <a:stretch>
                  <a:fillRect/>
                </a:stretch>
              </p:blipFill>
              <p:spPr>
                <a:xfrm>
                  <a:off x="8746828" y="5301829"/>
                  <a:ext cx="143640" cy="167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55" name="墨迹 54">
                  <a:extLst>
                    <a:ext uri="{FF2B5EF4-FFF2-40B4-BE49-F238E27FC236}">
                      <a16:creationId xmlns:a16="http://schemas.microsoft.com/office/drawing/2014/main" id="{D944ADA1-4C3A-41F5-BE34-194FC09E86B6}"/>
                    </a:ext>
                  </a:extLst>
                </p14:cNvPr>
                <p14:cNvContentPartPr/>
                <p14:nvPr/>
              </p14:nvContentPartPr>
              <p14:xfrm>
                <a:off x="8856268" y="5310469"/>
                <a:ext cx="68040" cy="360"/>
              </p14:xfrm>
            </p:contentPart>
          </mc:Choice>
          <mc:Fallback>
            <p:pic>
              <p:nvPicPr>
                <p:cNvPr id="55" name="墨迹 54">
                  <a:extLst>
                    <a:ext uri="{FF2B5EF4-FFF2-40B4-BE49-F238E27FC236}">
                      <a16:creationId xmlns:a16="http://schemas.microsoft.com/office/drawing/2014/main" id="{D944ADA1-4C3A-41F5-BE34-194FC09E86B6}"/>
                    </a:ext>
                  </a:extLst>
                </p:cNvPr>
                <p:cNvPicPr/>
                <p:nvPr/>
              </p:nvPicPr>
              <p:blipFill>
                <a:blip r:embed="rId43"/>
                <a:stretch>
                  <a:fillRect/>
                </a:stretch>
              </p:blipFill>
              <p:spPr>
                <a:xfrm>
                  <a:off x="8847628" y="5301829"/>
                  <a:ext cx="85680" cy="18000"/>
                </a:xfrm>
                <a:prstGeom prst="rect">
                  <a:avLst/>
                </a:prstGeom>
              </p:spPr>
            </p:pic>
          </mc:Fallback>
        </mc:AlternateContent>
      </p:grpSp>
      <p:grpSp>
        <p:nvGrpSpPr>
          <p:cNvPr id="81" name="组合 80">
            <a:extLst>
              <a:ext uri="{FF2B5EF4-FFF2-40B4-BE49-F238E27FC236}">
                <a16:creationId xmlns:a16="http://schemas.microsoft.com/office/drawing/2014/main" id="{28DE0CC4-302C-433A-A64B-4FD295F4E31E}"/>
              </a:ext>
            </a:extLst>
          </p:cNvPr>
          <p:cNvGrpSpPr/>
          <p:nvPr/>
        </p:nvGrpSpPr>
        <p:grpSpPr>
          <a:xfrm>
            <a:off x="6183268" y="1557109"/>
            <a:ext cx="851040" cy="302400"/>
            <a:chOff x="6183268" y="1557109"/>
            <a:chExt cx="851040" cy="302400"/>
          </a:xfrm>
        </p:grpSpPr>
        <mc:AlternateContent xmlns:mc="http://schemas.openxmlformats.org/markup-compatibility/2006">
          <mc:Choice xmlns:p14="http://schemas.microsoft.com/office/powerpoint/2010/main" Requires="p14">
            <p:contentPart p14:bwMode="auto" r:id="rId44">
              <p14:nvContentPartPr>
                <p14:cNvPr id="72" name="墨迹 71">
                  <a:extLst>
                    <a:ext uri="{FF2B5EF4-FFF2-40B4-BE49-F238E27FC236}">
                      <a16:creationId xmlns:a16="http://schemas.microsoft.com/office/drawing/2014/main" id="{AAD1ACAF-D0BE-4C0D-9D90-8AF4DEC93F12}"/>
                    </a:ext>
                  </a:extLst>
                </p14:cNvPr>
                <p14:cNvContentPartPr/>
                <p14:nvPr/>
              </p14:nvContentPartPr>
              <p14:xfrm>
                <a:off x="6183268" y="1695349"/>
                <a:ext cx="212400" cy="122760"/>
              </p14:xfrm>
            </p:contentPart>
          </mc:Choice>
          <mc:Fallback>
            <p:pic>
              <p:nvPicPr>
                <p:cNvPr id="72" name="墨迹 71">
                  <a:extLst>
                    <a:ext uri="{FF2B5EF4-FFF2-40B4-BE49-F238E27FC236}">
                      <a16:creationId xmlns:a16="http://schemas.microsoft.com/office/drawing/2014/main" id="{AAD1ACAF-D0BE-4C0D-9D90-8AF4DEC93F12}"/>
                    </a:ext>
                  </a:extLst>
                </p:cNvPr>
                <p:cNvPicPr/>
                <p:nvPr/>
              </p:nvPicPr>
              <p:blipFill>
                <a:blip r:embed="rId45"/>
                <a:stretch>
                  <a:fillRect/>
                </a:stretch>
              </p:blipFill>
              <p:spPr>
                <a:xfrm>
                  <a:off x="6174268" y="1686349"/>
                  <a:ext cx="23004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3" name="墨迹 72">
                  <a:extLst>
                    <a:ext uri="{FF2B5EF4-FFF2-40B4-BE49-F238E27FC236}">
                      <a16:creationId xmlns:a16="http://schemas.microsoft.com/office/drawing/2014/main" id="{5BC6A212-D6C0-4EA7-AB1B-D48AE2CF347C}"/>
                    </a:ext>
                  </a:extLst>
                </p14:cNvPr>
                <p14:cNvContentPartPr/>
                <p14:nvPr/>
              </p14:nvContentPartPr>
              <p14:xfrm>
                <a:off x="6490708" y="1615789"/>
                <a:ext cx="20160" cy="198720"/>
              </p14:xfrm>
            </p:contentPart>
          </mc:Choice>
          <mc:Fallback>
            <p:pic>
              <p:nvPicPr>
                <p:cNvPr id="73" name="墨迹 72">
                  <a:extLst>
                    <a:ext uri="{FF2B5EF4-FFF2-40B4-BE49-F238E27FC236}">
                      <a16:creationId xmlns:a16="http://schemas.microsoft.com/office/drawing/2014/main" id="{5BC6A212-D6C0-4EA7-AB1B-D48AE2CF347C}"/>
                    </a:ext>
                  </a:extLst>
                </p:cNvPr>
                <p:cNvPicPr/>
                <p:nvPr/>
              </p:nvPicPr>
              <p:blipFill>
                <a:blip r:embed="rId47"/>
                <a:stretch>
                  <a:fillRect/>
                </a:stretch>
              </p:blipFill>
              <p:spPr>
                <a:xfrm>
                  <a:off x="6481708" y="1607149"/>
                  <a:ext cx="3780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74" name="墨迹 73">
                  <a:extLst>
                    <a:ext uri="{FF2B5EF4-FFF2-40B4-BE49-F238E27FC236}">
                      <a16:creationId xmlns:a16="http://schemas.microsoft.com/office/drawing/2014/main" id="{844431F8-9406-4DA7-BF32-0175225B3488}"/>
                    </a:ext>
                  </a:extLst>
                </p14:cNvPr>
                <p14:cNvContentPartPr/>
                <p14:nvPr/>
              </p14:nvContentPartPr>
              <p14:xfrm>
                <a:off x="6554428" y="1791109"/>
                <a:ext cx="4680" cy="360"/>
              </p14:xfrm>
            </p:contentPart>
          </mc:Choice>
          <mc:Fallback>
            <p:pic>
              <p:nvPicPr>
                <p:cNvPr id="74" name="墨迹 73">
                  <a:extLst>
                    <a:ext uri="{FF2B5EF4-FFF2-40B4-BE49-F238E27FC236}">
                      <a16:creationId xmlns:a16="http://schemas.microsoft.com/office/drawing/2014/main" id="{844431F8-9406-4DA7-BF32-0175225B3488}"/>
                    </a:ext>
                  </a:extLst>
                </p:cNvPr>
                <p:cNvPicPr/>
                <p:nvPr/>
              </p:nvPicPr>
              <p:blipFill>
                <a:blip r:embed="rId49"/>
                <a:stretch>
                  <a:fillRect/>
                </a:stretch>
              </p:blipFill>
              <p:spPr>
                <a:xfrm>
                  <a:off x="6545788" y="1782109"/>
                  <a:ext cx="223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5" name="墨迹 74">
                  <a:extLst>
                    <a:ext uri="{FF2B5EF4-FFF2-40B4-BE49-F238E27FC236}">
                      <a16:creationId xmlns:a16="http://schemas.microsoft.com/office/drawing/2014/main" id="{CFB92808-B434-42B5-9092-E5B92729906E}"/>
                    </a:ext>
                  </a:extLst>
                </p14:cNvPr>
                <p14:cNvContentPartPr/>
                <p14:nvPr/>
              </p14:nvContentPartPr>
              <p14:xfrm>
                <a:off x="6469468" y="1662589"/>
                <a:ext cx="113040" cy="27720"/>
              </p14:xfrm>
            </p:contentPart>
          </mc:Choice>
          <mc:Fallback>
            <p:pic>
              <p:nvPicPr>
                <p:cNvPr id="75" name="墨迹 74">
                  <a:extLst>
                    <a:ext uri="{FF2B5EF4-FFF2-40B4-BE49-F238E27FC236}">
                      <a16:creationId xmlns:a16="http://schemas.microsoft.com/office/drawing/2014/main" id="{CFB92808-B434-42B5-9092-E5B92729906E}"/>
                    </a:ext>
                  </a:extLst>
                </p:cNvPr>
                <p:cNvPicPr/>
                <p:nvPr/>
              </p:nvPicPr>
              <p:blipFill>
                <a:blip r:embed="rId51"/>
                <a:stretch>
                  <a:fillRect/>
                </a:stretch>
              </p:blipFill>
              <p:spPr>
                <a:xfrm>
                  <a:off x="6460468" y="1653949"/>
                  <a:ext cx="1306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6" name="墨迹 75">
                  <a:extLst>
                    <a:ext uri="{FF2B5EF4-FFF2-40B4-BE49-F238E27FC236}">
                      <a16:creationId xmlns:a16="http://schemas.microsoft.com/office/drawing/2014/main" id="{A8E087A2-4100-44E1-869E-8388CB4F339D}"/>
                    </a:ext>
                  </a:extLst>
                </p14:cNvPr>
                <p14:cNvContentPartPr/>
                <p14:nvPr/>
              </p14:nvContentPartPr>
              <p14:xfrm>
                <a:off x="6581068" y="1796869"/>
                <a:ext cx="30240" cy="30240"/>
              </p14:xfrm>
            </p:contentPart>
          </mc:Choice>
          <mc:Fallback>
            <p:pic>
              <p:nvPicPr>
                <p:cNvPr id="76" name="墨迹 75">
                  <a:extLst>
                    <a:ext uri="{FF2B5EF4-FFF2-40B4-BE49-F238E27FC236}">
                      <a16:creationId xmlns:a16="http://schemas.microsoft.com/office/drawing/2014/main" id="{A8E087A2-4100-44E1-869E-8388CB4F339D}"/>
                    </a:ext>
                  </a:extLst>
                </p:cNvPr>
                <p:cNvPicPr/>
                <p:nvPr/>
              </p:nvPicPr>
              <p:blipFill>
                <a:blip r:embed="rId53"/>
                <a:stretch>
                  <a:fillRect/>
                </a:stretch>
              </p:blipFill>
              <p:spPr>
                <a:xfrm>
                  <a:off x="6572068" y="1787869"/>
                  <a:ext cx="4788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8" name="墨迹 77">
                  <a:extLst>
                    <a:ext uri="{FF2B5EF4-FFF2-40B4-BE49-F238E27FC236}">
                      <a16:creationId xmlns:a16="http://schemas.microsoft.com/office/drawing/2014/main" id="{9021E253-8B7E-49EB-9497-487A8DE243AA}"/>
                    </a:ext>
                  </a:extLst>
                </p14:cNvPr>
                <p14:cNvContentPartPr/>
                <p14:nvPr/>
              </p14:nvContentPartPr>
              <p14:xfrm>
                <a:off x="6724348" y="1557109"/>
                <a:ext cx="10800" cy="255240"/>
              </p14:xfrm>
            </p:contentPart>
          </mc:Choice>
          <mc:Fallback>
            <p:pic>
              <p:nvPicPr>
                <p:cNvPr id="78" name="墨迹 77">
                  <a:extLst>
                    <a:ext uri="{FF2B5EF4-FFF2-40B4-BE49-F238E27FC236}">
                      <a16:creationId xmlns:a16="http://schemas.microsoft.com/office/drawing/2014/main" id="{9021E253-8B7E-49EB-9497-487A8DE243AA}"/>
                    </a:ext>
                  </a:extLst>
                </p:cNvPr>
                <p:cNvPicPr/>
                <p:nvPr/>
              </p:nvPicPr>
              <p:blipFill>
                <a:blip r:embed="rId55"/>
                <a:stretch>
                  <a:fillRect/>
                </a:stretch>
              </p:blipFill>
              <p:spPr>
                <a:xfrm>
                  <a:off x="6715708" y="1548469"/>
                  <a:ext cx="284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79" name="墨迹 78">
                  <a:extLst>
                    <a:ext uri="{FF2B5EF4-FFF2-40B4-BE49-F238E27FC236}">
                      <a16:creationId xmlns:a16="http://schemas.microsoft.com/office/drawing/2014/main" id="{B4CCE565-550D-4A19-A76D-7058766BEE69}"/>
                    </a:ext>
                  </a:extLst>
                </p14:cNvPr>
                <p14:cNvContentPartPr/>
                <p14:nvPr/>
              </p14:nvContentPartPr>
              <p14:xfrm>
                <a:off x="6804628" y="1726309"/>
                <a:ext cx="88560" cy="104760"/>
              </p14:xfrm>
            </p:contentPart>
          </mc:Choice>
          <mc:Fallback>
            <p:pic>
              <p:nvPicPr>
                <p:cNvPr id="79" name="墨迹 78">
                  <a:extLst>
                    <a:ext uri="{FF2B5EF4-FFF2-40B4-BE49-F238E27FC236}">
                      <a16:creationId xmlns:a16="http://schemas.microsoft.com/office/drawing/2014/main" id="{B4CCE565-550D-4A19-A76D-7058766BEE69}"/>
                    </a:ext>
                  </a:extLst>
                </p:cNvPr>
                <p:cNvPicPr/>
                <p:nvPr/>
              </p:nvPicPr>
              <p:blipFill>
                <a:blip r:embed="rId57"/>
                <a:stretch>
                  <a:fillRect/>
                </a:stretch>
              </p:blipFill>
              <p:spPr>
                <a:xfrm>
                  <a:off x="6795628" y="1717309"/>
                  <a:ext cx="1062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80" name="墨迹 79">
                  <a:extLst>
                    <a:ext uri="{FF2B5EF4-FFF2-40B4-BE49-F238E27FC236}">
                      <a16:creationId xmlns:a16="http://schemas.microsoft.com/office/drawing/2014/main" id="{AFECDB35-BC1A-471F-A5CB-0FBAB4FDFF25}"/>
                    </a:ext>
                  </a:extLst>
                </p14:cNvPr>
                <p14:cNvContentPartPr/>
                <p14:nvPr/>
              </p14:nvContentPartPr>
              <p14:xfrm>
                <a:off x="6947908" y="1748629"/>
                <a:ext cx="86400" cy="110880"/>
              </p14:xfrm>
            </p:contentPart>
          </mc:Choice>
          <mc:Fallback>
            <p:pic>
              <p:nvPicPr>
                <p:cNvPr id="80" name="墨迹 79">
                  <a:extLst>
                    <a:ext uri="{FF2B5EF4-FFF2-40B4-BE49-F238E27FC236}">
                      <a16:creationId xmlns:a16="http://schemas.microsoft.com/office/drawing/2014/main" id="{AFECDB35-BC1A-471F-A5CB-0FBAB4FDFF25}"/>
                    </a:ext>
                  </a:extLst>
                </p:cNvPr>
                <p:cNvPicPr/>
                <p:nvPr/>
              </p:nvPicPr>
              <p:blipFill>
                <a:blip r:embed="rId59"/>
                <a:stretch>
                  <a:fillRect/>
                </a:stretch>
              </p:blipFill>
              <p:spPr>
                <a:xfrm>
                  <a:off x="6938908" y="1739629"/>
                  <a:ext cx="104040" cy="128520"/>
                </a:xfrm>
                <a:prstGeom prst="rect">
                  <a:avLst/>
                </a:prstGeom>
              </p:spPr>
            </p:pic>
          </mc:Fallback>
        </mc:AlternateContent>
      </p:grpSp>
      <p:grpSp>
        <p:nvGrpSpPr>
          <p:cNvPr id="90" name="组合 89">
            <a:extLst>
              <a:ext uri="{FF2B5EF4-FFF2-40B4-BE49-F238E27FC236}">
                <a16:creationId xmlns:a16="http://schemas.microsoft.com/office/drawing/2014/main" id="{75A13BEA-2BAA-4857-B71B-EE992843EB32}"/>
              </a:ext>
            </a:extLst>
          </p:cNvPr>
          <p:cNvGrpSpPr/>
          <p:nvPr/>
        </p:nvGrpSpPr>
        <p:grpSpPr>
          <a:xfrm>
            <a:off x="6218548" y="3694429"/>
            <a:ext cx="906840" cy="263160"/>
            <a:chOff x="6218548" y="3694429"/>
            <a:chExt cx="906840" cy="263160"/>
          </a:xfrm>
        </p:grpSpPr>
        <mc:AlternateContent xmlns:mc="http://schemas.openxmlformats.org/markup-compatibility/2006">
          <mc:Choice xmlns:p14="http://schemas.microsoft.com/office/powerpoint/2010/main" Requires="p14">
            <p:contentPart p14:bwMode="auto" r:id="rId60">
              <p14:nvContentPartPr>
                <p14:cNvPr id="82" name="墨迹 81">
                  <a:extLst>
                    <a:ext uri="{FF2B5EF4-FFF2-40B4-BE49-F238E27FC236}">
                      <a16:creationId xmlns:a16="http://schemas.microsoft.com/office/drawing/2014/main" id="{9655EC7B-3BC5-43A4-819C-44BE321F633B}"/>
                    </a:ext>
                  </a:extLst>
                </p14:cNvPr>
                <p14:cNvContentPartPr/>
                <p14:nvPr/>
              </p14:nvContentPartPr>
              <p14:xfrm>
                <a:off x="6218548" y="3822229"/>
                <a:ext cx="166320" cy="104040"/>
              </p14:xfrm>
            </p:contentPart>
          </mc:Choice>
          <mc:Fallback>
            <p:pic>
              <p:nvPicPr>
                <p:cNvPr id="82" name="墨迹 81">
                  <a:extLst>
                    <a:ext uri="{FF2B5EF4-FFF2-40B4-BE49-F238E27FC236}">
                      <a16:creationId xmlns:a16="http://schemas.microsoft.com/office/drawing/2014/main" id="{9655EC7B-3BC5-43A4-819C-44BE321F633B}"/>
                    </a:ext>
                  </a:extLst>
                </p:cNvPr>
                <p:cNvPicPr/>
                <p:nvPr/>
              </p:nvPicPr>
              <p:blipFill>
                <a:blip r:embed="rId61"/>
                <a:stretch>
                  <a:fillRect/>
                </a:stretch>
              </p:blipFill>
              <p:spPr>
                <a:xfrm>
                  <a:off x="6209548" y="3813229"/>
                  <a:ext cx="18396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3" name="墨迹 82">
                  <a:extLst>
                    <a:ext uri="{FF2B5EF4-FFF2-40B4-BE49-F238E27FC236}">
                      <a16:creationId xmlns:a16="http://schemas.microsoft.com/office/drawing/2014/main" id="{8D68BEBE-FA8A-4767-8DD4-AF6510ECA980}"/>
                    </a:ext>
                  </a:extLst>
                </p14:cNvPr>
                <p14:cNvContentPartPr/>
                <p14:nvPr/>
              </p14:nvContentPartPr>
              <p14:xfrm>
                <a:off x="6501508" y="3699829"/>
                <a:ext cx="71640" cy="230040"/>
              </p14:xfrm>
            </p:contentPart>
          </mc:Choice>
          <mc:Fallback>
            <p:pic>
              <p:nvPicPr>
                <p:cNvPr id="83" name="墨迹 82">
                  <a:extLst>
                    <a:ext uri="{FF2B5EF4-FFF2-40B4-BE49-F238E27FC236}">
                      <a16:creationId xmlns:a16="http://schemas.microsoft.com/office/drawing/2014/main" id="{8D68BEBE-FA8A-4767-8DD4-AF6510ECA980}"/>
                    </a:ext>
                  </a:extLst>
                </p:cNvPr>
                <p:cNvPicPr/>
                <p:nvPr/>
              </p:nvPicPr>
              <p:blipFill>
                <a:blip r:embed="rId63"/>
                <a:stretch>
                  <a:fillRect/>
                </a:stretch>
              </p:blipFill>
              <p:spPr>
                <a:xfrm>
                  <a:off x="6492508" y="3691189"/>
                  <a:ext cx="892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4" name="墨迹 83">
                  <a:extLst>
                    <a:ext uri="{FF2B5EF4-FFF2-40B4-BE49-F238E27FC236}">
                      <a16:creationId xmlns:a16="http://schemas.microsoft.com/office/drawing/2014/main" id="{B02A5D15-069F-4F5C-AA3E-32141C1361D1}"/>
                    </a:ext>
                  </a:extLst>
                </p14:cNvPr>
                <p14:cNvContentPartPr/>
                <p14:nvPr/>
              </p14:nvContentPartPr>
              <p14:xfrm>
                <a:off x="6480268" y="3768229"/>
                <a:ext cx="111960" cy="27720"/>
              </p14:xfrm>
            </p:contentPart>
          </mc:Choice>
          <mc:Fallback>
            <p:pic>
              <p:nvPicPr>
                <p:cNvPr id="84" name="墨迹 83">
                  <a:extLst>
                    <a:ext uri="{FF2B5EF4-FFF2-40B4-BE49-F238E27FC236}">
                      <a16:creationId xmlns:a16="http://schemas.microsoft.com/office/drawing/2014/main" id="{B02A5D15-069F-4F5C-AA3E-32141C1361D1}"/>
                    </a:ext>
                  </a:extLst>
                </p:cNvPr>
                <p:cNvPicPr/>
                <p:nvPr/>
              </p:nvPicPr>
              <p:blipFill>
                <a:blip r:embed="rId65"/>
                <a:stretch>
                  <a:fillRect/>
                </a:stretch>
              </p:blipFill>
              <p:spPr>
                <a:xfrm>
                  <a:off x="6471268" y="3759589"/>
                  <a:ext cx="12960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6" name="墨迹 85">
                  <a:extLst>
                    <a:ext uri="{FF2B5EF4-FFF2-40B4-BE49-F238E27FC236}">
                      <a16:creationId xmlns:a16="http://schemas.microsoft.com/office/drawing/2014/main" id="{D2CE495E-E720-4BFE-827A-E6D846AB9F82}"/>
                    </a:ext>
                  </a:extLst>
                </p14:cNvPr>
                <p14:cNvContentPartPr/>
                <p14:nvPr/>
              </p14:nvContentPartPr>
              <p14:xfrm>
                <a:off x="6618508" y="3938869"/>
                <a:ext cx="2520" cy="14040"/>
              </p14:xfrm>
            </p:contentPart>
          </mc:Choice>
          <mc:Fallback>
            <p:pic>
              <p:nvPicPr>
                <p:cNvPr id="86" name="墨迹 85">
                  <a:extLst>
                    <a:ext uri="{FF2B5EF4-FFF2-40B4-BE49-F238E27FC236}">
                      <a16:creationId xmlns:a16="http://schemas.microsoft.com/office/drawing/2014/main" id="{D2CE495E-E720-4BFE-827A-E6D846AB9F82}"/>
                    </a:ext>
                  </a:extLst>
                </p:cNvPr>
                <p:cNvPicPr/>
                <p:nvPr/>
              </p:nvPicPr>
              <p:blipFill>
                <a:blip r:embed="rId67"/>
                <a:stretch>
                  <a:fillRect/>
                </a:stretch>
              </p:blipFill>
              <p:spPr>
                <a:xfrm>
                  <a:off x="6609508" y="3930229"/>
                  <a:ext cx="2016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87" name="墨迹 86">
                  <a:extLst>
                    <a:ext uri="{FF2B5EF4-FFF2-40B4-BE49-F238E27FC236}">
                      <a16:creationId xmlns:a16="http://schemas.microsoft.com/office/drawing/2014/main" id="{97CEF37E-DA13-49B2-B15A-BEEA9BF9F7E4}"/>
                    </a:ext>
                  </a:extLst>
                </p14:cNvPr>
                <p14:cNvContentPartPr/>
                <p14:nvPr/>
              </p14:nvContentPartPr>
              <p14:xfrm>
                <a:off x="6729028" y="3694429"/>
                <a:ext cx="12240" cy="233280"/>
              </p14:xfrm>
            </p:contentPart>
          </mc:Choice>
          <mc:Fallback>
            <p:pic>
              <p:nvPicPr>
                <p:cNvPr id="87" name="墨迹 86">
                  <a:extLst>
                    <a:ext uri="{FF2B5EF4-FFF2-40B4-BE49-F238E27FC236}">
                      <a16:creationId xmlns:a16="http://schemas.microsoft.com/office/drawing/2014/main" id="{97CEF37E-DA13-49B2-B15A-BEEA9BF9F7E4}"/>
                    </a:ext>
                  </a:extLst>
                </p:cNvPr>
                <p:cNvPicPr/>
                <p:nvPr/>
              </p:nvPicPr>
              <p:blipFill>
                <a:blip r:embed="rId69"/>
                <a:stretch>
                  <a:fillRect/>
                </a:stretch>
              </p:blipFill>
              <p:spPr>
                <a:xfrm>
                  <a:off x="6720028" y="3685429"/>
                  <a:ext cx="29880" cy="250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8" name="墨迹 87">
                  <a:extLst>
                    <a:ext uri="{FF2B5EF4-FFF2-40B4-BE49-F238E27FC236}">
                      <a16:creationId xmlns:a16="http://schemas.microsoft.com/office/drawing/2014/main" id="{863D0654-B8E9-4CCD-A0CB-71BA0FA6A846}"/>
                    </a:ext>
                  </a:extLst>
                </p14:cNvPr>
                <p14:cNvContentPartPr/>
                <p14:nvPr/>
              </p14:nvContentPartPr>
              <p14:xfrm>
                <a:off x="6809668" y="3809629"/>
                <a:ext cx="164880" cy="125280"/>
              </p14:xfrm>
            </p:contentPart>
          </mc:Choice>
          <mc:Fallback>
            <p:pic>
              <p:nvPicPr>
                <p:cNvPr id="88" name="墨迹 87">
                  <a:extLst>
                    <a:ext uri="{FF2B5EF4-FFF2-40B4-BE49-F238E27FC236}">
                      <a16:creationId xmlns:a16="http://schemas.microsoft.com/office/drawing/2014/main" id="{863D0654-B8E9-4CCD-A0CB-71BA0FA6A846}"/>
                    </a:ext>
                  </a:extLst>
                </p:cNvPr>
                <p:cNvPicPr/>
                <p:nvPr/>
              </p:nvPicPr>
              <p:blipFill>
                <a:blip r:embed="rId71"/>
                <a:stretch>
                  <a:fillRect/>
                </a:stretch>
              </p:blipFill>
              <p:spPr>
                <a:xfrm>
                  <a:off x="6801028" y="3800989"/>
                  <a:ext cx="182520" cy="142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89" name="墨迹 88">
                  <a:extLst>
                    <a:ext uri="{FF2B5EF4-FFF2-40B4-BE49-F238E27FC236}">
                      <a16:creationId xmlns:a16="http://schemas.microsoft.com/office/drawing/2014/main" id="{8BCB5EBC-630B-483F-A7C6-2C5E42D85727}"/>
                    </a:ext>
                  </a:extLst>
                </p14:cNvPr>
                <p14:cNvContentPartPr/>
                <p14:nvPr/>
              </p14:nvContentPartPr>
              <p14:xfrm>
                <a:off x="7027828" y="3841309"/>
                <a:ext cx="97560" cy="116280"/>
              </p14:xfrm>
            </p:contentPart>
          </mc:Choice>
          <mc:Fallback>
            <p:pic>
              <p:nvPicPr>
                <p:cNvPr id="89" name="墨迹 88">
                  <a:extLst>
                    <a:ext uri="{FF2B5EF4-FFF2-40B4-BE49-F238E27FC236}">
                      <a16:creationId xmlns:a16="http://schemas.microsoft.com/office/drawing/2014/main" id="{8BCB5EBC-630B-483F-A7C6-2C5E42D85727}"/>
                    </a:ext>
                  </a:extLst>
                </p:cNvPr>
                <p:cNvPicPr/>
                <p:nvPr/>
              </p:nvPicPr>
              <p:blipFill>
                <a:blip r:embed="rId73"/>
                <a:stretch>
                  <a:fillRect/>
                </a:stretch>
              </p:blipFill>
              <p:spPr>
                <a:xfrm>
                  <a:off x="7019188" y="3832669"/>
                  <a:ext cx="115200" cy="1339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4">
            <p14:nvContentPartPr>
              <p14:cNvPr id="118" name="墨迹 117">
                <a:extLst>
                  <a:ext uri="{FF2B5EF4-FFF2-40B4-BE49-F238E27FC236}">
                    <a16:creationId xmlns:a16="http://schemas.microsoft.com/office/drawing/2014/main" id="{B7A6C943-1C6B-441A-B89B-2DF7A4E0A23C}"/>
                  </a:ext>
                </a:extLst>
              </p14:cNvPr>
              <p14:cNvContentPartPr/>
              <p14:nvPr/>
            </p14:nvContentPartPr>
            <p14:xfrm>
              <a:off x="8867068" y="5830669"/>
              <a:ext cx="2271240" cy="22680"/>
            </p14:xfrm>
          </p:contentPart>
        </mc:Choice>
        <mc:Fallback>
          <p:pic>
            <p:nvPicPr>
              <p:cNvPr id="118" name="墨迹 117">
                <a:extLst>
                  <a:ext uri="{FF2B5EF4-FFF2-40B4-BE49-F238E27FC236}">
                    <a16:creationId xmlns:a16="http://schemas.microsoft.com/office/drawing/2014/main" id="{B7A6C943-1C6B-441A-B89B-2DF7A4E0A23C}"/>
                  </a:ext>
                </a:extLst>
              </p:cNvPr>
              <p:cNvPicPr/>
              <p:nvPr/>
            </p:nvPicPr>
            <p:blipFill>
              <a:blip r:embed="rId75"/>
              <a:stretch>
                <a:fillRect/>
              </a:stretch>
            </p:blipFill>
            <p:spPr>
              <a:xfrm>
                <a:off x="8858428" y="5821669"/>
                <a:ext cx="2288880" cy="40320"/>
              </a:xfrm>
              <a:prstGeom prst="rect">
                <a:avLst/>
              </a:prstGeom>
            </p:spPr>
          </p:pic>
        </mc:Fallback>
      </mc:AlternateContent>
      <p:grpSp>
        <p:nvGrpSpPr>
          <p:cNvPr id="121" name="组合 120">
            <a:extLst>
              <a:ext uri="{FF2B5EF4-FFF2-40B4-BE49-F238E27FC236}">
                <a16:creationId xmlns:a16="http://schemas.microsoft.com/office/drawing/2014/main" id="{37EEA605-0747-4A70-8F89-FD39F429D61F}"/>
              </a:ext>
            </a:extLst>
          </p:cNvPr>
          <p:cNvGrpSpPr/>
          <p:nvPr/>
        </p:nvGrpSpPr>
        <p:grpSpPr>
          <a:xfrm>
            <a:off x="2460148" y="5921749"/>
            <a:ext cx="7077600" cy="889200"/>
            <a:chOff x="2460148" y="5921749"/>
            <a:chExt cx="7077600" cy="889200"/>
          </a:xfrm>
        </p:grpSpPr>
        <mc:AlternateContent xmlns:mc="http://schemas.openxmlformats.org/markup-compatibility/2006">
          <mc:Choice xmlns:p14="http://schemas.microsoft.com/office/powerpoint/2010/main" Requires="p14">
            <p:contentPart p14:bwMode="auto" r:id="rId76">
              <p14:nvContentPartPr>
                <p14:cNvPr id="39" name="墨迹 38">
                  <a:extLst>
                    <a:ext uri="{FF2B5EF4-FFF2-40B4-BE49-F238E27FC236}">
                      <a16:creationId xmlns:a16="http://schemas.microsoft.com/office/drawing/2014/main" id="{2EA257F3-F2F5-45C6-9A61-50D1A33B20DC}"/>
                    </a:ext>
                  </a:extLst>
                </p14:cNvPr>
                <p14:cNvContentPartPr/>
                <p14:nvPr/>
              </p14:nvContentPartPr>
              <p14:xfrm>
                <a:off x="4641028" y="6480109"/>
                <a:ext cx="80640" cy="108360"/>
              </p14:xfrm>
            </p:contentPart>
          </mc:Choice>
          <mc:Fallback>
            <p:pic>
              <p:nvPicPr>
                <p:cNvPr id="39" name="墨迹 38">
                  <a:extLst>
                    <a:ext uri="{FF2B5EF4-FFF2-40B4-BE49-F238E27FC236}">
                      <a16:creationId xmlns:a16="http://schemas.microsoft.com/office/drawing/2014/main" id="{2EA257F3-F2F5-45C6-9A61-50D1A33B20DC}"/>
                    </a:ext>
                  </a:extLst>
                </p:cNvPr>
                <p:cNvPicPr/>
                <p:nvPr/>
              </p:nvPicPr>
              <p:blipFill>
                <a:blip r:embed="rId77"/>
                <a:stretch>
                  <a:fillRect/>
                </a:stretch>
              </p:blipFill>
              <p:spPr>
                <a:xfrm>
                  <a:off x="4632388" y="6471109"/>
                  <a:ext cx="9828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40" name="墨迹 39">
                  <a:extLst>
                    <a:ext uri="{FF2B5EF4-FFF2-40B4-BE49-F238E27FC236}">
                      <a16:creationId xmlns:a16="http://schemas.microsoft.com/office/drawing/2014/main" id="{A1C1FC76-4E0F-42E3-933A-BA364494320D}"/>
                    </a:ext>
                  </a:extLst>
                </p14:cNvPr>
                <p14:cNvContentPartPr/>
                <p14:nvPr/>
              </p14:nvContentPartPr>
              <p14:xfrm>
                <a:off x="4704388" y="6337549"/>
                <a:ext cx="28440" cy="18360"/>
              </p14:xfrm>
            </p:contentPart>
          </mc:Choice>
          <mc:Fallback>
            <p:pic>
              <p:nvPicPr>
                <p:cNvPr id="40" name="墨迹 39">
                  <a:extLst>
                    <a:ext uri="{FF2B5EF4-FFF2-40B4-BE49-F238E27FC236}">
                      <a16:creationId xmlns:a16="http://schemas.microsoft.com/office/drawing/2014/main" id="{A1C1FC76-4E0F-42E3-933A-BA364494320D}"/>
                    </a:ext>
                  </a:extLst>
                </p:cNvPr>
                <p:cNvPicPr/>
                <p:nvPr/>
              </p:nvPicPr>
              <p:blipFill>
                <a:blip r:embed="rId79"/>
                <a:stretch>
                  <a:fillRect/>
                </a:stretch>
              </p:blipFill>
              <p:spPr>
                <a:xfrm>
                  <a:off x="4695388" y="6328549"/>
                  <a:ext cx="4608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48" name="墨迹 47">
                  <a:extLst>
                    <a:ext uri="{FF2B5EF4-FFF2-40B4-BE49-F238E27FC236}">
                      <a16:creationId xmlns:a16="http://schemas.microsoft.com/office/drawing/2014/main" id="{587BE1C0-C762-40CD-ACDE-6B5A26B5E052}"/>
                    </a:ext>
                  </a:extLst>
                </p14:cNvPr>
                <p14:cNvContentPartPr/>
                <p14:nvPr/>
              </p14:nvContentPartPr>
              <p14:xfrm>
                <a:off x="4848388" y="6463549"/>
                <a:ext cx="75960" cy="16560"/>
              </p14:xfrm>
            </p:contentPart>
          </mc:Choice>
          <mc:Fallback>
            <p:pic>
              <p:nvPicPr>
                <p:cNvPr id="48" name="墨迹 47">
                  <a:extLst>
                    <a:ext uri="{FF2B5EF4-FFF2-40B4-BE49-F238E27FC236}">
                      <a16:creationId xmlns:a16="http://schemas.microsoft.com/office/drawing/2014/main" id="{587BE1C0-C762-40CD-ACDE-6B5A26B5E052}"/>
                    </a:ext>
                  </a:extLst>
                </p:cNvPr>
                <p:cNvPicPr/>
                <p:nvPr/>
              </p:nvPicPr>
              <p:blipFill>
                <a:blip r:embed="rId81"/>
                <a:stretch>
                  <a:fillRect/>
                </a:stretch>
              </p:blipFill>
              <p:spPr>
                <a:xfrm>
                  <a:off x="4839388" y="6454909"/>
                  <a:ext cx="9360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49" name="墨迹 48">
                  <a:extLst>
                    <a:ext uri="{FF2B5EF4-FFF2-40B4-BE49-F238E27FC236}">
                      <a16:creationId xmlns:a16="http://schemas.microsoft.com/office/drawing/2014/main" id="{76FC17FE-1F87-4D05-AB3F-5508440201CC}"/>
                    </a:ext>
                  </a:extLst>
                </p14:cNvPr>
                <p14:cNvContentPartPr/>
                <p14:nvPr/>
              </p14:nvContentPartPr>
              <p14:xfrm>
                <a:off x="4842628" y="6510709"/>
                <a:ext cx="57960" cy="23400"/>
              </p14:xfrm>
            </p:contentPart>
          </mc:Choice>
          <mc:Fallback>
            <p:pic>
              <p:nvPicPr>
                <p:cNvPr id="49" name="墨迹 48">
                  <a:extLst>
                    <a:ext uri="{FF2B5EF4-FFF2-40B4-BE49-F238E27FC236}">
                      <a16:creationId xmlns:a16="http://schemas.microsoft.com/office/drawing/2014/main" id="{76FC17FE-1F87-4D05-AB3F-5508440201CC}"/>
                    </a:ext>
                  </a:extLst>
                </p:cNvPr>
                <p:cNvPicPr/>
                <p:nvPr/>
              </p:nvPicPr>
              <p:blipFill>
                <a:blip r:embed="rId83"/>
                <a:stretch>
                  <a:fillRect/>
                </a:stretch>
              </p:blipFill>
              <p:spPr>
                <a:xfrm>
                  <a:off x="4833628" y="6501709"/>
                  <a:ext cx="756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50" name="墨迹 49">
                  <a:extLst>
                    <a:ext uri="{FF2B5EF4-FFF2-40B4-BE49-F238E27FC236}">
                      <a16:creationId xmlns:a16="http://schemas.microsoft.com/office/drawing/2014/main" id="{A1BD87B8-82B7-462F-943B-900E18A526FC}"/>
                    </a:ext>
                  </a:extLst>
                </p14:cNvPr>
                <p14:cNvContentPartPr/>
                <p14:nvPr/>
              </p14:nvContentPartPr>
              <p14:xfrm>
                <a:off x="4980508" y="6426829"/>
                <a:ext cx="219240" cy="138960"/>
              </p14:xfrm>
            </p:contentPart>
          </mc:Choice>
          <mc:Fallback>
            <p:pic>
              <p:nvPicPr>
                <p:cNvPr id="50" name="墨迹 49">
                  <a:extLst>
                    <a:ext uri="{FF2B5EF4-FFF2-40B4-BE49-F238E27FC236}">
                      <a16:creationId xmlns:a16="http://schemas.microsoft.com/office/drawing/2014/main" id="{A1BD87B8-82B7-462F-943B-900E18A526FC}"/>
                    </a:ext>
                  </a:extLst>
                </p:cNvPr>
                <p:cNvPicPr/>
                <p:nvPr/>
              </p:nvPicPr>
              <p:blipFill>
                <a:blip r:embed="rId85"/>
                <a:stretch>
                  <a:fillRect/>
                </a:stretch>
              </p:blipFill>
              <p:spPr>
                <a:xfrm>
                  <a:off x="4971508" y="6418189"/>
                  <a:ext cx="23688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51" name="墨迹 50">
                  <a:extLst>
                    <a:ext uri="{FF2B5EF4-FFF2-40B4-BE49-F238E27FC236}">
                      <a16:creationId xmlns:a16="http://schemas.microsoft.com/office/drawing/2014/main" id="{37B9DBC2-9732-4604-94FB-2F330A6665F5}"/>
                    </a:ext>
                  </a:extLst>
                </p14:cNvPr>
                <p14:cNvContentPartPr/>
                <p14:nvPr/>
              </p14:nvContentPartPr>
              <p14:xfrm>
                <a:off x="5033428" y="6381109"/>
                <a:ext cx="102960" cy="3600"/>
              </p14:xfrm>
            </p:contentPart>
          </mc:Choice>
          <mc:Fallback>
            <p:pic>
              <p:nvPicPr>
                <p:cNvPr id="51" name="墨迹 50">
                  <a:extLst>
                    <a:ext uri="{FF2B5EF4-FFF2-40B4-BE49-F238E27FC236}">
                      <a16:creationId xmlns:a16="http://schemas.microsoft.com/office/drawing/2014/main" id="{37B9DBC2-9732-4604-94FB-2F330A6665F5}"/>
                    </a:ext>
                  </a:extLst>
                </p:cNvPr>
                <p:cNvPicPr/>
                <p:nvPr/>
              </p:nvPicPr>
              <p:blipFill>
                <a:blip r:embed="rId87"/>
                <a:stretch>
                  <a:fillRect/>
                </a:stretch>
              </p:blipFill>
              <p:spPr>
                <a:xfrm>
                  <a:off x="5024428" y="6372469"/>
                  <a:ext cx="12060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1" name="墨迹 90">
                  <a:extLst>
                    <a:ext uri="{FF2B5EF4-FFF2-40B4-BE49-F238E27FC236}">
                      <a16:creationId xmlns:a16="http://schemas.microsoft.com/office/drawing/2014/main" id="{894C2749-431F-4B12-929A-46BEE685962A}"/>
                    </a:ext>
                  </a:extLst>
                </p14:cNvPr>
                <p14:cNvContentPartPr/>
                <p14:nvPr/>
              </p14:nvContentPartPr>
              <p14:xfrm>
                <a:off x="5321068" y="6378949"/>
                <a:ext cx="132840" cy="21960"/>
              </p14:xfrm>
            </p:contentPart>
          </mc:Choice>
          <mc:Fallback>
            <p:pic>
              <p:nvPicPr>
                <p:cNvPr id="91" name="墨迹 90">
                  <a:extLst>
                    <a:ext uri="{FF2B5EF4-FFF2-40B4-BE49-F238E27FC236}">
                      <a16:creationId xmlns:a16="http://schemas.microsoft.com/office/drawing/2014/main" id="{894C2749-431F-4B12-929A-46BEE685962A}"/>
                    </a:ext>
                  </a:extLst>
                </p:cNvPr>
                <p:cNvPicPr/>
                <p:nvPr/>
              </p:nvPicPr>
              <p:blipFill>
                <a:blip r:embed="rId89"/>
                <a:stretch>
                  <a:fillRect/>
                </a:stretch>
              </p:blipFill>
              <p:spPr>
                <a:xfrm>
                  <a:off x="5312428" y="6369949"/>
                  <a:ext cx="1504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92" name="墨迹 91">
                  <a:extLst>
                    <a:ext uri="{FF2B5EF4-FFF2-40B4-BE49-F238E27FC236}">
                      <a16:creationId xmlns:a16="http://schemas.microsoft.com/office/drawing/2014/main" id="{4F8427BC-F8BD-4176-8707-F07DE25F8255}"/>
                    </a:ext>
                  </a:extLst>
                </p14:cNvPr>
                <p14:cNvContentPartPr/>
                <p14:nvPr/>
              </p14:nvContentPartPr>
              <p14:xfrm>
                <a:off x="5326468" y="6443389"/>
                <a:ext cx="132120" cy="31680"/>
              </p14:xfrm>
            </p:contentPart>
          </mc:Choice>
          <mc:Fallback>
            <p:pic>
              <p:nvPicPr>
                <p:cNvPr id="92" name="墨迹 91">
                  <a:extLst>
                    <a:ext uri="{FF2B5EF4-FFF2-40B4-BE49-F238E27FC236}">
                      <a16:creationId xmlns:a16="http://schemas.microsoft.com/office/drawing/2014/main" id="{4F8427BC-F8BD-4176-8707-F07DE25F8255}"/>
                    </a:ext>
                  </a:extLst>
                </p:cNvPr>
                <p:cNvPicPr/>
                <p:nvPr/>
              </p:nvPicPr>
              <p:blipFill>
                <a:blip r:embed="rId91"/>
                <a:stretch>
                  <a:fillRect/>
                </a:stretch>
              </p:blipFill>
              <p:spPr>
                <a:xfrm>
                  <a:off x="5317468" y="6434749"/>
                  <a:ext cx="14976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94" name="墨迹 93">
                  <a:extLst>
                    <a:ext uri="{FF2B5EF4-FFF2-40B4-BE49-F238E27FC236}">
                      <a16:creationId xmlns:a16="http://schemas.microsoft.com/office/drawing/2014/main" id="{4D472BA7-7D4D-491E-9571-6B09EE574F18}"/>
                    </a:ext>
                  </a:extLst>
                </p14:cNvPr>
                <p14:cNvContentPartPr/>
                <p14:nvPr/>
              </p14:nvContentPartPr>
              <p14:xfrm>
                <a:off x="5655868" y="6315229"/>
                <a:ext cx="40680" cy="169920"/>
              </p14:xfrm>
            </p:contentPart>
          </mc:Choice>
          <mc:Fallback>
            <p:pic>
              <p:nvPicPr>
                <p:cNvPr id="94" name="墨迹 93">
                  <a:extLst>
                    <a:ext uri="{FF2B5EF4-FFF2-40B4-BE49-F238E27FC236}">
                      <a16:creationId xmlns:a16="http://schemas.microsoft.com/office/drawing/2014/main" id="{4D472BA7-7D4D-491E-9571-6B09EE574F18}"/>
                    </a:ext>
                  </a:extLst>
                </p:cNvPr>
                <p:cNvPicPr/>
                <p:nvPr/>
              </p:nvPicPr>
              <p:blipFill>
                <a:blip r:embed="rId93"/>
                <a:stretch>
                  <a:fillRect/>
                </a:stretch>
              </p:blipFill>
              <p:spPr>
                <a:xfrm>
                  <a:off x="5646868" y="6306229"/>
                  <a:ext cx="58320" cy="18756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95" name="墨迹 94">
                  <a:extLst>
                    <a:ext uri="{FF2B5EF4-FFF2-40B4-BE49-F238E27FC236}">
                      <a16:creationId xmlns:a16="http://schemas.microsoft.com/office/drawing/2014/main" id="{7C4C6179-518B-41EF-AF4E-C72AF1A1CAF7}"/>
                    </a:ext>
                  </a:extLst>
                </p14:cNvPr>
                <p14:cNvContentPartPr/>
                <p14:nvPr/>
              </p14:nvContentPartPr>
              <p14:xfrm>
                <a:off x="5629588" y="6367069"/>
                <a:ext cx="103680" cy="12240"/>
              </p14:xfrm>
            </p:contentPart>
          </mc:Choice>
          <mc:Fallback>
            <p:pic>
              <p:nvPicPr>
                <p:cNvPr id="95" name="墨迹 94">
                  <a:extLst>
                    <a:ext uri="{FF2B5EF4-FFF2-40B4-BE49-F238E27FC236}">
                      <a16:creationId xmlns:a16="http://schemas.microsoft.com/office/drawing/2014/main" id="{7C4C6179-518B-41EF-AF4E-C72AF1A1CAF7}"/>
                    </a:ext>
                  </a:extLst>
                </p:cNvPr>
                <p:cNvPicPr/>
                <p:nvPr/>
              </p:nvPicPr>
              <p:blipFill>
                <a:blip r:embed="rId95"/>
                <a:stretch>
                  <a:fillRect/>
                </a:stretch>
              </p:blipFill>
              <p:spPr>
                <a:xfrm>
                  <a:off x="5620588" y="6358429"/>
                  <a:ext cx="12132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96" name="墨迹 95">
                  <a:extLst>
                    <a:ext uri="{FF2B5EF4-FFF2-40B4-BE49-F238E27FC236}">
                      <a16:creationId xmlns:a16="http://schemas.microsoft.com/office/drawing/2014/main" id="{A92DBE6F-FC7B-44BD-AF0D-1351771AAE31}"/>
                    </a:ext>
                  </a:extLst>
                </p14:cNvPr>
                <p14:cNvContentPartPr/>
                <p14:nvPr/>
              </p14:nvContentPartPr>
              <p14:xfrm>
                <a:off x="5769268" y="6476869"/>
                <a:ext cx="9720" cy="24840"/>
              </p14:xfrm>
            </p:contentPart>
          </mc:Choice>
          <mc:Fallback>
            <p:pic>
              <p:nvPicPr>
                <p:cNvPr id="96" name="墨迹 95">
                  <a:extLst>
                    <a:ext uri="{FF2B5EF4-FFF2-40B4-BE49-F238E27FC236}">
                      <a16:creationId xmlns:a16="http://schemas.microsoft.com/office/drawing/2014/main" id="{A92DBE6F-FC7B-44BD-AF0D-1351771AAE31}"/>
                    </a:ext>
                  </a:extLst>
                </p:cNvPr>
                <p:cNvPicPr/>
                <p:nvPr/>
              </p:nvPicPr>
              <p:blipFill>
                <a:blip r:embed="rId97"/>
                <a:stretch>
                  <a:fillRect/>
                </a:stretch>
              </p:blipFill>
              <p:spPr>
                <a:xfrm>
                  <a:off x="5760628" y="6468229"/>
                  <a:ext cx="27360" cy="42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97" name="墨迹 96">
                  <a:extLst>
                    <a:ext uri="{FF2B5EF4-FFF2-40B4-BE49-F238E27FC236}">
                      <a16:creationId xmlns:a16="http://schemas.microsoft.com/office/drawing/2014/main" id="{D4157651-B087-4D35-A8B9-CC14858E20C1}"/>
                    </a:ext>
                  </a:extLst>
                </p14:cNvPr>
                <p14:cNvContentPartPr/>
                <p14:nvPr/>
              </p14:nvContentPartPr>
              <p14:xfrm>
                <a:off x="5874028" y="6262309"/>
                <a:ext cx="11880" cy="196200"/>
              </p14:xfrm>
            </p:contentPart>
          </mc:Choice>
          <mc:Fallback>
            <p:pic>
              <p:nvPicPr>
                <p:cNvPr id="97" name="墨迹 96">
                  <a:extLst>
                    <a:ext uri="{FF2B5EF4-FFF2-40B4-BE49-F238E27FC236}">
                      <a16:creationId xmlns:a16="http://schemas.microsoft.com/office/drawing/2014/main" id="{D4157651-B087-4D35-A8B9-CC14858E20C1}"/>
                    </a:ext>
                  </a:extLst>
                </p:cNvPr>
                <p:cNvPicPr/>
                <p:nvPr/>
              </p:nvPicPr>
              <p:blipFill>
                <a:blip r:embed="rId99"/>
                <a:stretch>
                  <a:fillRect/>
                </a:stretch>
              </p:blipFill>
              <p:spPr>
                <a:xfrm>
                  <a:off x="5865388" y="6253309"/>
                  <a:ext cx="29520" cy="21384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98" name="墨迹 97">
                  <a:extLst>
                    <a:ext uri="{FF2B5EF4-FFF2-40B4-BE49-F238E27FC236}">
                      <a16:creationId xmlns:a16="http://schemas.microsoft.com/office/drawing/2014/main" id="{BA304E8C-4BB2-4F24-AE7E-419ACD7A2C85}"/>
                    </a:ext>
                  </a:extLst>
                </p14:cNvPr>
                <p14:cNvContentPartPr/>
                <p14:nvPr/>
              </p14:nvContentPartPr>
              <p14:xfrm>
                <a:off x="5978428" y="6382549"/>
                <a:ext cx="82440" cy="118800"/>
              </p14:xfrm>
            </p:contentPart>
          </mc:Choice>
          <mc:Fallback>
            <p:pic>
              <p:nvPicPr>
                <p:cNvPr id="98" name="墨迹 97">
                  <a:extLst>
                    <a:ext uri="{FF2B5EF4-FFF2-40B4-BE49-F238E27FC236}">
                      <a16:creationId xmlns:a16="http://schemas.microsoft.com/office/drawing/2014/main" id="{BA304E8C-4BB2-4F24-AE7E-419ACD7A2C85}"/>
                    </a:ext>
                  </a:extLst>
                </p:cNvPr>
                <p:cNvPicPr/>
                <p:nvPr/>
              </p:nvPicPr>
              <p:blipFill>
                <a:blip r:embed="rId101"/>
                <a:stretch>
                  <a:fillRect/>
                </a:stretch>
              </p:blipFill>
              <p:spPr>
                <a:xfrm>
                  <a:off x="5969428" y="6373549"/>
                  <a:ext cx="100080" cy="13644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9" name="墨迹 98">
                  <a:extLst>
                    <a:ext uri="{FF2B5EF4-FFF2-40B4-BE49-F238E27FC236}">
                      <a16:creationId xmlns:a16="http://schemas.microsoft.com/office/drawing/2014/main" id="{207FB181-5654-4BC0-B727-B0E190B2C8B4}"/>
                    </a:ext>
                  </a:extLst>
                </p14:cNvPr>
                <p14:cNvContentPartPr/>
                <p14:nvPr/>
              </p14:nvContentPartPr>
              <p14:xfrm>
                <a:off x="6134668" y="6341509"/>
                <a:ext cx="87480" cy="130320"/>
              </p14:xfrm>
            </p:contentPart>
          </mc:Choice>
          <mc:Fallback>
            <p:pic>
              <p:nvPicPr>
                <p:cNvPr id="99" name="墨迹 98">
                  <a:extLst>
                    <a:ext uri="{FF2B5EF4-FFF2-40B4-BE49-F238E27FC236}">
                      <a16:creationId xmlns:a16="http://schemas.microsoft.com/office/drawing/2014/main" id="{207FB181-5654-4BC0-B727-B0E190B2C8B4}"/>
                    </a:ext>
                  </a:extLst>
                </p:cNvPr>
                <p:cNvPicPr/>
                <p:nvPr/>
              </p:nvPicPr>
              <p:blipFill>
                <a:blip r:embed="rId103"/>
                <a:stretch>
                  <a:fillRect/>
                </a:stretch>
              </p:blipFill>
              <p:spPr>
                <a:xfrm>
                  <a:off x="6125668" y="6332509"/>
                  <a:ext cx="105120" cy="14796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9" name="墨迹 118">
                  <a:extLst>
                    <a:ext uri="{FF2B5EF4-FFF2-40B4-BE49-F238E27FC236}">
                      <a16:creationId xmlns:a16="http://schemas.microsoft.com/office/drawing/2014/main" id="{7D70ABE8-6CD4-496C-A060-68B9BF239FB6}"/>
                    </a:ext>
                  </a:extLst>
                </p14:cNvPr>
                <p14:cNvContentPartPr/>
                <p14:nvPr/>
              </p14:nvContentPartPr>
              <p14:xfrm>
                <a:off x="2460148" y="5921749"/>
                <a:ext cx="7077600" cy="889200"/>
              </p14:xfrm>
            </p:contentPart>
          </mc:Choice>
          <mc:Fallback>
            <p:pic>
              <p:nvPicPr>
                <p:cNvPr id="119" name="墨迹 118">
                  <a:extLst>
                    <a:ext uri="{FF2B5EF4-FFF2-40B4-BE49-F238E27FC236}">
                      <a16:creationId xmlns:a16="http://schemas.microsoft.com/office/drawing/2014/main" id="{7D70ABE8-6CD4-496C-A060-68B9BF239FB6}"/>
                    </a:ext>
                  </a:extLst>
                </p:cNvPr>
                <p:cNvPicPr/>
                <p:nvPr/>
              </p:nvPicPr>
              <p:blipFill>
                <a:blip r:embed="rId105"/>
                <a:stretch>
                  <a:fillRect/>
                </a:stretch>
              </p:blipFill>
              <p:spPr>
                <a:xfrm>
                  <a:off x="2451148" y="5913109"/>
                  <a:ext cx="7095240" cy="90684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20" name="墨迹 119">
                  <a:extLst>
                    <a:ext uri="{FF2B5EF4-FFF2-40B4-BE49-F238E27FC236}">
                      <a16:creationId xmlns:a16="http://schemas.microsoft.com/office/drawing/2014/main" id="{38CF39DE-E97E-46D8-8F07-EA3DE7D7A467}"/>
                    </a:ext>
                  </a:extLst>
                </p14:cNvPr>
                <p14:cNvContentPartPr/>
                <p14:nvPr/>
              </p14:nvContentPartPr>
              <p14:xfrm>
                <a:off x="2721508" y="6033349"/>
                <a:ext cx="174240" cy="147960"/>
              </p14:xfrm>
            </p:contentPart>
          </mc:Choice>
          <mc:Fallback>
            <p:pic>
              <p:nvPicPr>
                <p:cNvPr id="120" name="墨迹 119">
                  <a:extLst>
                    <a:ext uri="{FF2B5EF4-FFF2-40B4-BE49-F238E27FC236}">
                      <a16:creationId xmlns:a16="http://schemas.microsoft.com/office/drawing/2014/main" id="{38CF39DE-E97E-46D8-8F07-EA3DE7D7A467}"/>
                    </a:ext>
                  </a:extLst>
                </p:cNvPr>
                <p:cNvPicPr/>
                <p:nvPr/>
              </p:nvPicPr>
              <p:blipFill>
                <a:blip r:embed="rId107"/>
                <a:stretch>
                  <a:fillRect/>
                </a:stretch>
              </p:blipFill>
              <p:spPr>
                <a:xfrm>
                  <a:off x="2712868" y="6024349"/>
                  <a:ext cx="191880" cy="165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8">
            <p14:nvContentPartPr>
              <p14:cNvPr id="122" name="墨迹 121">
                <a:extLst>
                  <a:ext uri="{FF2B5EF4-FFF2-40B4-BE49-F238E27FC236}">
                    <a16:creationId xmlns:a16="http://schemas.microsoft.com/office/drawing/2014/main" id="{89B28EFC-62E5-4F8B-91A4-D6870E5B4A6C}"/>
                  </a:ext>
                </a:extLst>
              </p14:cNvPr>
              <p14:cNvContentPartPr/>
              <p14:nvPr/>
            </p14:nvContentPartPr>
            <p14:xfrm>
              <a:off x="5607988" y="1903429"/>
              <a:ext cx="92880" cy="106920"/>
            </p14:xfrm>
          </p:contentPart>
        </mc:Choice>
        <mc:Fallback>
          <p:pic>
            <p:nvPicPr>
              <p:cNvPr id="122" name="墨迹 121">
                <a:extLst>
                  <a:ext uri="{FF2B5EF4-FFF2-40B4-BE49-F238E27FC236}">
                    <a16:creationId xmlns:a16="http://schemas.microsoft.com/office/drawing/2014/main" id="{89B28EFC-62E5-4F8B-91A4-D6870E5B4A6C}"/>
                  </a:ext>
                </a:extLst>
              </p:cNvPr>
              <p:cNvPicPr/>
              <p:nvPr/>
            </p:nvPicPr>
            <p:blipFill>
              <a:blip r:embed="rId109"/>
              <a:stretch>
                <a:fillRect/>
              </a:stretch>
            </p:blipFill>
            <p:spPr>
              <a:xfrm>
                <a:off x="5599348" y="1894429"/>
                <a:ext cx="110520" cy="124560"/>
              </a:xfrm>
              <a:prstGeom prst="rect">
                <a:avLst/>
              </a:prstGeom>
            </p:spPr>
          </p:pic>
        </mc:Fallback>
      </mc:AlternateContent>
      <p:grpSp>
        <p:nvGrpSpPr>
          <p:cNvPr id="125" name="组合 124">
            <a:extLst>
              <a:ext uri="{FF2B5EF4-FFF2-40B4-BE49-F238E27FC236}">
                <a16:creationId xmlns:a16="http://schemas.microsoft.com/office/drawing/2014/main" id="{92F37826-A4FF-4E10-AD36-1652A85D4162}"/>
              </a:ext>
            </a:extLst>
          </p:cNvPr>
          <p:cNvGrpSpPr/>
          <p:nvPr/>
        </p:nvGrpSpPr>
        <p:grpSpPr>
          <a:xfrm>
            <a:off x="1732588" y="2847709"/>
            <a:ext cx="169200" cy="147960"/>
            <a:chOff x="1732588" y="2847709"/>
            <a:chExt cx="169200" cy="147960"/>
          </a:xfrm>
        </p:grpSpPr>
        <mc:AlternateContent xmlns:mc="http://schemas.openxmlformats.org/markup-compatibility/2006">
          <mc:Choice xmlns:p14="http://schemas.microsoft.com/office/powerpoint/2010/main" Requires="p14">
            <p:contentPart p14:bwMode="auto" r:id="rId110">
              <p14:nvContentPartPr>
                <p14:cNvPr id="123" name="墨迹 122">
                  <a:extLst>
                    <a:ext uri="{FF2B5EF4-FFF2-40B4-BE49-F238E27FC236}">
                      <a16:creationId xmlns:a16="http://schemas.microsoft.com/office/drawing/2014/main" id="{B7AF377E-2690-40C9-956E-B65B286F9BFE}"/>
                    </a:ext>
                  </a:extLst>
                </p14:cNvPr>
                <p14:cNvContentPartPr/>
                <p14:nvPr/>
              </p14:nvContentPartPr>
              <p14:xfrm>
                <a:off x="1732588" y="2847709"/>
                <a:ext cx="66240" cy="147960"/>
              </p14:xfrm>
            </p:contentPart>
          </mc:Choice>
          <mc:Fallback>
            <p:pic>
              <p:nvPicPr>
                <p:cNvPr id="123" name="墨迹 122">
                  <a:extLst>
                    <a:ext uri="{FF2B5EF4-FFF2-40B4-BE49-F238E27FC236}">
                      <a16:creationId xmlns:a16="http://schemas.microsoft.com/office/drawing/2014/main" id="{B7AF377E-2690-40C9-956E-B65B286F9BFE}"/>
                    </a:ext>
                  </a:extLst>
                </p:cNvPr>
                <p:cNvPicPr/>
                <p:nvPr/>
              </p:nvPicPr>
              <p:blipFill>
                <a:blip r:embed="rId111"/>
                <a:stretch>
                  <a:fillRect/>
                </a:stretch>
              </p:blipFill>
              <p:spPr>
                <a:xfrm>
                  <a:off x="1723948" y="2839069"/>
                  <a:ext cx="8388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24" name="墨迹 123">
                  <a:extLst>
                    <a:ext uri="{FF2B5EF4-FFF2-40B4-BE49-F238E27FC236}">
                      <a16:creationId xmlns:a16="http://schemas.microsoft.com/office/drawing/2014/main" id="{D11EB5DC-6785-4F68-B0BE-BE2344A776FD}"/>
                    </a:ext>
                  </a:extLst>
                </p14:cNvPr>
                <p14:cNvContentPartPr/>
                <p14:nvPr/>
              </p14:nvContentPartPr>
              <p14:xfrm>
                <a:off x="1753828" y="2853829"/>
                <a:ext cx="147960" cy="11520"/>
              </p14:xfrm>
            </p:contentPart>
          </mc:Choice>
          <mc:Fallback>
            <p:pic>
              <p:nvPicPr>
                <p:cNvPr id="124" name="墨迹 123">
                  <a:extLst>
                    <a:ext uri="{FF2B5EF4-FFF2-40B4-BE49-F238E27FC236}">
                      <a16:creationId xmlns:a16="http://schemas.microsoft.com/office/drawing/2014/main" id="{D11EB5DC-6785-4F68-B0BE-BE2344A776FD}"/>
                    </a:ext>
                  </a:extLst>
                </p:cNvPr>
                <p:cNvPicPr/>
                <p:nvPr/>
              </p:nvPicPr>
              <p:blipFill>
                <a:blip r:embed="rId113"/>
                <a:stretch>
                  <a:fillRect/>
                </a:stretch>
              </p:blipFill>
              <p:spPr>
                <a:xfrm>
                  <a:off x="1745188" y="2845189"/>
                  <a:ext cx="165600" cy="29160"/>
                </a:xfrm>
                <a:prstGeom prst="rect">
                  <a:avLst/>
                </a:prstGeom>
              </p:spPr>
            </p:pic>
          </mc:Fallback>
        </mc:AlternateContent>
      </p:grpSp>
      <p:grpSp>
        <p:nvGrpSpPr>
          <p:cNvPr id="128" name="组合 127">
            <a:extLst>
              <a:ext uri="{FF2B5EF4-FFF2-40B4-BE49-F238E27FC236}">
                <a16:creationId xmlns:a16="http://schemas.microsoft.com/office/drawing/2014/main" id="{35CDDF37-05A3-40BB-BDC7-6C55C2567F6A}"/>
              </a:ext>
            </a:extLst>
          </p:cNvPr>
          <p:cNvGrpSpPr/>
          <p:nvPr/>
        </p:nvGrpSpPr>
        <p:grpSpPr>
          <a:xfrm>
            <a:off x="1532068" y="2941669"/>
            <a:ext cx="82800" cy="199800"/>
            <a:chOff x="1532068" y="2941669"/>
            <a:chExt cx="82800" cy="199800"/>
          </a:xfrm>
        </p:grpSpPr>
        <mc:AlternateContent xmlns:mc="http://schemas.openxmlformats.org/markup-compatibility/2006">
          <mc:Choice xmlns:p14="http://schemas.microsoft.com/office/powerpoint/2010/main" Requires="p14">
            <p:contentPart p14:bwMode="auto" r:id="rId114">
              <p14:nvContentPartPr>
                <p14:cNvPr id="126" name="墨迹 125">
                  <a:extLst>
                    <a:ext uri="{FF2B5EF4-FFF2-40B4-BE49-F238E27FC236}">
                      <a16:creationId xmlns:a16="http://schemas.microsoft.com/office/drawing/2014/main" id="{2B1F710C-2271-4CEC-B9EC-B6DDD9B103C0}"/>
                    </a:ext>
                  </a:extLst>
                </p14:cNvPr>
                <p14:cNvContentPartPr/>
                <p14:nvPr/>
              </p14:nvContentPartPr>
              <p14:xfrm>
                <a:off x="1532068" y="3014029"/>
                <a:ext cx="74160" cy="127440"/>
              </p14:xfrm>
            </p:contentPart>
          </mc:Choice>
          <mc:Fallback>
            <p:pic>
              <p:nvPicPr>
                <p:cNvPr id="126" name="墨迹 125">
                  <a:extLst>
                    <a:ext uri="{FF2B5EF4-FFF2-40B4-BE49-F238E27FC236}">
                      <a16:creationId xmlns:a16="http://schemas.microsoft.com/office/drawing/2014/main" id="{2B1F710C-2271-4CEC-B9EC-B6DDD9B103C0}"/>
                    </a:ext>
                  </a:extLst>
                </p:cNvPr>
                <p:cNvPicPr/>
                <p:nvPr/>
              </p:nvPicPr>
              <p:blipFill>
                <a:blip r:embed="rId115"/>
                <a:stretch>
                  <a:fillRect/>
                </a:stretch>
              </p:blipFill>
              <p:spPr>
                <a:xfrm>
                  <a:off x="1523068" y="3005029"/>
                  <a:ext cx="91800" cy="1450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7" name="墨迹 126">
                  <a:extLst>
                    <a:ext uri="{FF2B5EF4-FFF2-40B4-BE49-F238E27FC236}">
                      <a16:creationId xmlns:a16="http://schemas.microsoft.com/office/drawing/2014/main" id="{6ABB5D2A-37A7-41C1-AF82-1348B2129877}"/>
                    </a:ext>
                  </a:extLst>
                </p14:cNvPr>
                <p14:cNvContentPartPr/>
                <p14:nvPr/>
              </p14:nvContentPartPr>
              <p14:xfrm>
                <a:off x="1573108" y="2941669"/>
                <a:ext cx="41760" cy="17640"/>
              </p14:xfrm>
            </p:contentPart>
          </mc:Choice>
          <mc:Fallback>
            <p:pic>
              <p:nvPicPr>
                <p:cNvPr id="127" name="墨迹 126">
                  <a:extLst>
                    <a:ext uri="{FF2B5EF4-FFF2-40B4-BE49-F238E27FC236}">
                      <a16:creationId xmlns:a16="http://schemas.microsoft.com/office/drawing/2014/main" id="{6ABB5D2A-37A7-41C1-AF82-1348B2129877}"/>
                    </a:ext>
                  </a:extLst>
                </p:cNvPr>
                <p:cNvPicPr/>
                <p:nvPr/>
              </p:nvPicPr>
              <p:blipFill>
                <a:blip r:embed="rId117"/>
                <a:stretch>
                  <a:fillRect/>
                </a:stretch>
              </p:blipFill>
              <p:spPr>
                <a:xfrm>
                  <a:off x="1564108" y="2932669"/>
                  <a:ext cx="59400" cy="352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18">
            <p14:nvContentPartPr>
              <p14:cNvPr id="129" name="墨迹 128">
                <a:extLst>
                  <a:ext uri="{FF2B5EF4-FFF2-40B4-BE49-F238E27FC236}">
                    <a16:creationId xmlns:a16="http://schemas.microsoft.com/office/drawing/2014/main" id="{E374CA10-F886-4C3F-9EFC-B62B744DC7EC}"/>
                  </a:ext>
                </a:extLst>
              </p14:cNvPr>
              <p14:cNvContentPartPr/>
              <p14:nvPr/>
            </p14:nvContentPartPr>
            <p14:xfrm>
              <a:off x="1807108" y="2115469"/>
              <a:ext cx="16200" cy="60480"/>
            </p14:xfrm>
          </p:contentPart>
        </mc:Choice>
        <mc:Fallback>
          <p:pic>
            <p:nvPicPr>
              <p:cNvPr id="129" name="墨迹 128">
                <a:extLst>
                  <a:ext uri="{FF2B5EF4-FFF2-40B4-BE49-F238E27FC236}">
                    <a16:creationId xmlns:a16="http://schemas.microsoft.com/office/drawing/2014/main" id="{E374CA10-F886-4C3F-9EFC-B62B744DC7EC}"/>
                  </a:ext>
                </a:extLst>
              </p:cNvPr>
              <p:cNvPicPr/>
              <p:nvPr/>
            </p:nvPicPr>
            <p:blipFill>
              <a:blip r:embed="rId119"/>
              <a:stretch>
                <a:fillRect/>
              </a:stretch>
            </p:blipFill>
            <p:spPr>
              <a:xfrm>
                <a:off x="1798108" y="2106469"/>
                <a:ext cx="33840" cy="78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30" name="墨迹 129">
                <a:extLst>
                  <a:ext uri="{FF2B5EF4-FFF2-40B4-BE49-F238E27FC236}">
                    <a16:creationId xmlns:a16="http://schemas.microsoft.com/office/drawing/2014/main" id="{6EE92C7E-FCB2-4526-B8C3-273CE9835336}"/>
                  </a:ext>
                </a:extLst>
              </p14:cNvPr>
              <p14:cNvContentPartPr/>
              <p14:nvPr/>
            </p14:nvContentPartPr>
            <p14:xfrm>
              <a:off x="1855348" y="1998469"/>
              <a:ext cx="2520" cy="10080"/>
            </p14:xfrm>
          </p:contentPart>
        </mc:Choice>
        <mc:Fallback>
          <p:pic>
            <p:nvPicPr>
              <p:cNvPr id="130" name="墨迹 129">
                <a:extLst>
                  <a:ext uri="{FF2B5EF4-FFF2-40B4-BE49-F238E27FC236}">
                    <a16:creationId xmlns:a16="http://schemas.microsoft.com/office/drawing/2014/main" id="{6EE92C7E-FCB2-4526-B8C3-273CE9835336}"/>
                  </a:ext>
                </a:extLst>
              </p:cNvPr>
              <p:cNvPicPr/>
              <p:nvPr/>
            </p:nvPicPr>
            <p:blipFill>
              <a:blip r:embed="rId121"/>
              <a:stretch>
                <a:fillRect/>
              </a:stretch>
            </p:blipFill>
            <p:spPr>
              <a:xfrm>
                <a:off x="1846348" y="1989469"/>
                <a:ext cx="201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31" name="墨迹 130">
                <a:extLst>
                  <a:ext uri="{FF2B5EF4-FFF2-40B4-BE49-F238E27FC236}">
                    <a16:creationId xmlns:a16="http://schemas.microsoft.com/office/drawing/2014/main" id="{3E59993B-9C99-4DF5-AB15-C032FA1E3222}"/>
                  </a:ext>
                </a:extLst>
              </p14:cNvPr>
              <p14:cNvContentPartPr/>
              <p14:nvPr/>
            </p14:nvContentPartPr>
            <p14:xfrm>
              <a:off x="5443468" y="4087549"/>
              <a:ext cx="165960" cy="75960"/>
            </p14:xfrm>
          </p:contentPart>
        </mc:Choice>
        <mc:Fallback>
          <p:pic>
            <p:nvPicPr>
              <p:cNvPr id="131" name="墨迹 130">
                <a:extLst>
                  <a:ext uri="{FF2B5EF4-FFF2-40B4-BE49-F238E27FC236}">
                    <a16:creationId xmlns:a16="http://schemas.microsoft.com/office/drawing/2014/main" id="{3E59993B-9C99-4DF5-AB15-C032FA1E3222}"/>
                  </a:ext>
                </a:extLst>
              </p:cNvPr>
              <p:cNvPicPr/>
              <p:nvPr/>
            </p:nvPicPr>
            <p:blipFill>
              <a:blip r:embed="rId123"/>
              <a:stretch>
                <a:fillRect/>
              </a:stretch>
            </p:blipFill>
            <p:spPr>
              <a:xfrm>
                <a:off x="5434468" y="4078909"/>
                <a:ext cx="183600" cy="93600"/>
              </a:xfrm>
              <a:prstGeom prst="rect">
                <a:avLst/>
              </a:prstGeom>
            </p:spPr>
          </p:pic>
        </mc:Fallback>
      </mc:AlternateContent>
      <p:grpSp>
        <p:nvGrpSpPr>
          <p:cNvPr id="139" name="组合 138">
            <a:extLst>
              <a:ext uri="{FF2B5EF4-FFF2-40B4-BE49-F238E27FC236}">
                <a16:creationId xmlns:a16="http://schemas.microsoft.com/office/drawing/2014/main" id="{06B07FE3-A973-411C-B26C-F6E4B0B47B20}"/>
              </a:ext>
            </a:extLst>
          </p:cNvPr>
          <p:cNvGrpSpPr/>
          <p:nvPr/>
        </p:nvGrpSpPr>
        <p:grpSpPr>
          <a:xfrm>
            <a:off x="2878468" y="5113909"/>
            <a:ext cx="362160" cy="385200"/>
            <a:chOff x="2878468" y="5113909"/>
            <a:chExt cx="362160" cy="385200"/>
          </a:xfrm>
        </p:grpSpPr>
        <mc:AlternateContent xmlns:mc="http://schemas.openxmlformats.org/markup-compatibility/2006">
          <mc:Choice xmlns:p14="http://schemas.microsoft.com/office/powerpoint/2010/main" Requires="p14">
            <p:contentPart p14:bwMode="auto" r:id="rId124">
              <p14:nvContentPartPr>
                <p14:cNvPr id="132" name="墨迹 131">
                  <a:extLst>
                    <a:ext uri="{FF2B5EF4-FFF2-40B4-BE49-F238E27FC236}">
                      <a16:creationId xmlns:a16="http://schemas.microsoft.com/office/drawing/2014/main" id="{71A9849B-E024-4D2A-8F5B-FA0EBA209BAE}"/>
                    </a:ext>
                  </a:extLst>
                </p14:cNvPr>
                <p14:cNvContentPartPr/>
                <p14:nvPr/>
              </p14:nvContentPartPr>
              <p14:xfrm>
                <a:off x="3098788" y="5113909"/>
                <a:ext cx="38160" cy="116280"/>
              </p14:xfrm>
            </p:contentPart>
          </mc:Choice>
          <mc:Fallback>
            <p:pic>
              <p:nvPicPr>
                <p:cNvPr id="132" name="墨迹 131">
                  <a:extLst>
                    <a:ext uri="{FF2B5EF4-FFF2-40B4-BE49-F238E27FC236}">
                      <a16:creationId xmlns:a16="http://schemas.microsoft.com/office/drawing/2014/main" id="{71A9849B-E024-4D2A-8F5B-FA0EBA209BAE}"/>
                    </a:ext>
                  </a:extLst>
                </p:cNvPr>
                <p:cNvPicPr/>
                <p:nvPr/>
              </p:nvPicPr>
              <p:blipFill>
                <a:blip r:embed="rId125"/>
                <a:stretch>
                  <a:fillRect/>
                </a:stretch>
              </p:blipFill>
              <p:spPr>
                <a:xfrm>
                  <a:off x="3090148" y="5105269"/>
                  <a:ext cx="5580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33" name="墨迹 132">
                  <a:extLst>
                    <a:ext uri="{FF2B5EF4-FFF2-40B4-BE49-F238E27FC236}">
                      <a16:creationId xmlns:a16="http://schemas.microsoft.com/office/drawing/2014/main" id="{8F553C62-A4A5-4B47-B911-3DAED50BF3EA}"/>
                    </a:ext>
                  </a:extLst>
                </p14:cNvPr>
                <p14:cNvContentPartPr/>
                <p14:nvPr/>
              </p14:nvContentPartPr>
              <p14:xfrm>
                <a:off x="3152068" y="5145949"/>
                <a:ext cx="88560" cy="22320"/>
              </p14:xfrm>
            </p:contentPart>
          </mc:Choice>
          <mc:Fallback>
            <p:pic>
              <p:nvPicPr>
                <p:cNvPr id="133" name="墨迹 132">
                  <a:extLst>
                    <a:ext uri="{FF2B5EF4-FFF2-40B4-BE49-F238E27FC236}">
                      <a16:creationId xmlns:a16="http://schemas.microsoft.com/office/drawing/2014/main" id="{8F553C62-A4A5-4B47-B911-3DAED50BF3EA}"/>
                    </a:ext>
                  </a:extLst>
                </p:cNvPr>
                <p:cNvPicPr/>
                <p:nvPr/>
              </p:nvPicPr>
              <p:blipFill>
                <a:blip r:embed="rId127"/>
                <a:stretch>
                  <a:fillRect/>
                </a:stretch>
              </p:blipFill>
              <p:spPr>
                <a:xfrm>
                  <a:off x="3143068" y="5136949"/>
                  <a:ext cx="106200" cy="39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35" name="墨迹 134">
                  <a:extLst>
                    <a:ext uri="{FF2B5EF4-FFF2-40B4-BE49-F238E27FC236}">
                      <a16:creationId xmlns:a16="http://schemas.microsoft.com/office/drawing/2014/main" id="{DD55990B-BD8F-4EBE-9848-7E7D7C894BB8}"/>
                    </a:ext>
                  </a:extLst>
                </p14:cNvPr>
                <p14:cNvContentPartPr/>
                <p14:nvPr/>
              </p14:nvContentPartPr>
              <p14:xfrm>
                <a:off x="3098788" y="5161789"/>
                <a:ext cx="35280" cy="100080"/>
              </p14:xfrm>
            </p:contentPart>
          </mc:Choice>
          <mc:Fallback>
            <p:pic>
              <p:nvPicPr>
                <p:cNvPr id="135" name="墨迹 134">
                  <a:extLst>
                    <a:ext uri="{FF2B5EF4-FFF2-40B4-BE49-F238E27FC236}">
                      <a16:creationId xmlns:a16="http://schemas.microsoft.com/office/drawing/2014/main" id="{DD55990B-BD8F-4EBE-9848-7E7D7C894BB8}"/>
                    </a:ext>
                  </a:extLst>
                </p:cNvPr>
                <p:cNvPicPr/>
                <p:nvPr/>
              </p:nvPicPr>
              <p:blipFill>
                <a:blip r:embed="rId129"/>
                <a:stretch>
                  <a:fillRect/>
                </a:stretch>
              </p:blipFill>
              <p:spPr>
                <a:xfrm>
                  <a:off x="3090148" y="5153149"/>
                  <a:ext cx="52920" cy="11772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36" name="墨迹 135">
                  <a:extLst>
                    <a:ext uri="{FF2B5EF4-FFF2-40B4-BE49-F238E27FC236}">
                      <a16:creationId xmlns:a16="http://schemas.microsoft.com/office/drawing/2014/main" id="{18CC64EF-0B3E-4A64-9622-1E34BA3780E4}"/>
                    </a:ext>
                  </a:extLst>
                </p14:cNvPr>
                <p14:cNvContentPartPr/>
                <p14:nvPr/>
              </p14:nvContentPartPr>
              <p14:xfrm>
                <a:off x="2878468" y="5347909"/>
                <a:ext cx="99720" cy="151200"/>
              </p14:xfrm>
            </p:contentPart>
          </mc:Choice>
          <mc:Fallback>
            <p:pic>
              <p:nvPicPr>
                <p:cNvPr id="136" name="墨迹 135">
                  <a:extLst>
                    <a:ext uri="{FF2B5EF4-FFF2-40B4-BE49-F238E27FC236}">
                      <a16:creationId xmlns:a16="http://schemas.microsoft.com/office/drawing/2014/main" id="{18CC64EF-0B3E-4A64-9622-1E34BA3780E4}"/>
                    </a:ext>
                  </a:extLst>
                </p:cNvPr>
                <p:cNvPicPr/>
                <p:nvPr/>
              </p:nvPicPr>
              <p:blipFill>
                <a:blip r:embed="rId131"/>
                <a:stretch>
                  <a:fillRect/>
                </a:stretch>
              </p:blipFill>
              <p:spPr>
                <a:xfrm>
                  <a:off x="2869468" y="5339269"/>
                  <a:ext cx="1173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8" name="墨迹 137">
                  <a:extLst>
                    <a:ext uri="{FF2B5EF4-FFF2-40B4-BE49-F238E27FC236}">
                      <a16:creationId xmlns:a16="http://schemas.microsoft.com/office/drawing/2014/main" id="{999AA850-7269-42A0-84DE-0E99BB5C3ECC}"/>
                    </a:ext>
                  </a:extLst>
                </p14:cNvPr>
                <p14:cNvContentPartPr/>
                <p14:nvPr/>
              </p14:nvContentPartPr>
              <p14:xfrm>
                <a:off x="2965948" y="5315869"/>
                <a:ext cx="73800" cy="2520"/>
              </p14:xfrm>
            </p:contentPart>
          </mc:Choice>
          <mc:Fallback>
            <p:pic>
              <p:nvPicPr>
                <p:cNvPr id="138" name="墨迹 137">
                  <a:extLst>
                    <a:ext uri="{FF2B5EF4-FFF2-40B4-BE49-F238E27FC236}">
                      <a16:creationId xmlns:a16="http://schemas.microsoft.com/office/drawing/2014/main" id="{999AA850-7269-42A0-84DE-0E99BB5C3ECC}"/>
                    </a:ext>
                  </a:extLst>
                </p:cNvPr>
                <p:cNvPicPr/>
                <p:nvPr/>
              </p:nvPicPr>
              <p:blipFill>
                <a:blip r:embed="rId133"/>
                <a:stretch>
                  <a:fillRect/>
                </a:stretch>
              </p:blipFill>
              <p:spPr>
                <a:xfrm>
                  <a:off x="2956948" y="5306869"/>
                  <a:ext cx="91440" cy="20160"/>
                </a:xfrm>
                <a:prstGeom prst="rect">
                  <a:avLst/>
                </a:prstGeom>
              </p:spPr>
            </p:pic>
          </mc:Fallback>
        </mc:AlternateContent>
      </p:grpSp>
      <p:grpSp>
        <p:nvGrpSpPr>
          <p:cNvPr id="142" name="组合 141">
            <a:extLst>
              <a:ext uri="{FF2B5EF4-FFF2-40B4-BE49-F238E27FC236}">
                <a16:creationId xmlns:a16="http://schemas.microsoft.com/office/drawing/2014/main" id="{E25DA3C7-81B9-4B22-83A3-B6439D0A0EBC}"/>
              </a:ext>
            </a:extLst>
          </p:cNvPr>
          <p:cNvGrpSpPr/>
          <p:nvPr/>
        </p:nvGrpSpPr>
        <p:grpSpPr>
          <a:xfrm>
            <a:off x="3209668" y="4311109"/>
            <a:ext cx="94680" cy="209520"/>
            <a:chOff x="3209668" y="4311109"/>
            <a:chExt cx="94680" cy="209520"/>
          </a:xfrm>
        </p:grpSpPr>
        <mc:AlternateContent xmlns:mc="http://schemas.openxmlformats.org/markup-compatibility/2006">
          <mc:Choice xmlns:p14="http://schemas.microsoft.com/office/powerpoint/2010/main" Requires="p14">
            <p:contentPart p14:bwMode="auto" r:id="rId134">
              <p14:nvContentPartPr>
                <p14:cNvPr id="140" name="墨迹 139">
                  <a:extLst>
                    <a:ext uri="{FF2B5EF4-FFF2-40B4-BE49-F238E27FC236}">
                      <a16:creationId xmlns:a16="http://schemas.microsoft.com/office/drawing/2014/main" id="{1CED7BB8-6EF0-4F80-A494-71B2283DEDFB}"/>
                    </a:ext>
                  </a:extLst>
                </p14:cNvPr>
                <p14:cNvContentPartPr/>
                <p14:nvPr/>
              </p14:nvContentPartPr>
              <p14:xfrm>
                <a:off x="3209668" y="4375189"/>
                <a:ext cx="39600" cy="145440"/>
              </p14:xfrm>
            </p:contentPart>
          </mc:Choice>
          <mc:Fallback>
            <p:pic>
              <p:nvPicPr>
                <p:cNvPr id="140" name="墨迹 139">
                  <a:extLst>
                    <a:ext uri="{FF2B5EF4-FFF2-40B4-BE49-F238E27FC236}">
                      <a16:creationId xmlns:a16="http://schemas.microsoft.com/office/drawing/2014/main" id="{1CED7BB8-6EF0-4F80-A494-71B2283DEDFB}"/>
                    </a:ext>
                  </a:extLst>
                </p:cNvPr>
                <p:cNvPicPr/>
                <p:nvPr/>
              </p:nvPicPr>
              <p:blipFill>
                <a:blip r:embed="rId135"/>
                <a:stretch>
                  <a:fillRect/>
                </a:stretch>
              </p:blipFill>
              <p:spPr>
                <a:xfrm>
                  <a:off x="3201028" y="4366189"/>
                  <a:ext cx="57240" cy="163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41" name="墨迹 140">
                  <a:extLst>
                    <a:ext uri="{FF2B5EF4-FFF2-40B4-BE49-F238E27FC236}">
                      <a16:creationId xmlns:a16="http://schemas.microsoft.com/office/drawing/2014/main" id="{8A6A9863-A135-49BD-990F-3E4C02BC2EE4}"/>
                    </a:ext>
                  </a:extLst>
                </p14:cNvPr>
                <p14:cNvContentPartPr/>
                <p14:nvPr/>
              </p14:nvContentPartPr>
              <p14:xfrm>
                <a:off x="3284908" y="4311109"/>
                <a:ext cx="19440" cy="18000"/>
              </p14:xfrm>
            </p:contentPart>
          </mc:Choice>
          <mc:Fallback>
            <p:pic>
              <p:nvPicPr>
                <p:cNvPr id="141" name="墨迹 140">
                  <a:extLst>
                    <a:ext uri="{FF2B5EF4-FFF2-40B4-BE49-F238E27FC236}">
                      <a16:creationId xmlns:a16="http://schemas.microsoft.com/office/drawing/2014/main" id="{8A6A9863-A135-49BD-990F-3E4C02BC2EE4}"/>
                    </a:ext>
                  </a:extLst>
                </p:cNvPr>
                <p:cNvPicPr/>
                <p:nvPr/>
              </p:nvPicPr>
              <p:blipFill>
                <a:blip r:embed="rId137"/>
                <a:stretch>
                  <a:fillRect/>
                </a:stretch>
              </p:blipFill>
              <p:spPr>
                <a:xfrm>
                  <a:off x="3276268" y="4302469"/>
                  <a:ext cx="37080" cy="35640"/>
                </a:xfrm>
                <a:prstGeom prst="rect">
                  <a:avLst/>
                </a:prstGeom>
              </p:spPr>
            </p:pic>
          </mc:Fallback>
        </mc:AlternateContent>
      </p:grpSp>
    </p:spTree>
    <p:extLst>
      <p:ext uri="{BB962C8B-B14F-4D97-AF65-F5344CB8AC3E}">
        <p14:creationId xmlns:p14="http://schemas.microsoft.com/office/powerpoint/2010/main" val="258528059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2EAA2E-97DC-4416-A699-2A28032B7E82}"/>
              </a:ext>
            </a:extLst>
          </p:cNvPr>
          <p:cNvSpPr>
            <a:spLocks noGrp="1"/>
          </p:cNvSpPr>
          <p:nvPr>
            <p:ph idx="1"/>
          </p:nvPr>
        </p:nvSpPr>
        <p:spPr>
          <a:xfrm>
            <a:off x="284747" y="990600"/>
            <a:ext cx="5735053" cy="5562600"/>
          </a:xfrm>
          <a:ln w="28575">
            <a:solidFill>
              <a:srgbClr val="FFC000"/>
            </a:solidFill>
          </a:ln>
        </p:spPr>
        <p:txBody>
          <a:bodyPr/>
          <a:lstStyle/>
          <a:p>
            <a:pPr marL="0" indent="0">
              <a:lnSpc>
                <a:spcPct val="100000"/>
              </a:lnSpc>
              <a:spcBef>
                <a:spcPts val="400"/>
              </a:spcBef>
              <a:spcAft>
                <a:spcPts val="0"/>
              </a:spcAft>
              <a:buNone/>
            </a:pPr>
            <a:r>
              <a:rPr lang="en-US" altLang="zh-CN" sz="2100" dirty="0"/>
              <a:t>void </a:t>
            </a:r>
            <a:r>
              <a:rPr lang="en-US" altLang="zh-CN" sz="2100" dirty="0" err="1"/>
              <a:t>GetNext</a:t>
            </a:r>
            <a:r>
              <a:rPr lang="en-US" altLang="zh-CN" sz="2100" dirty="0"/>
              <a:t>(</a:t>
            </a:r>
            <a:r>
              <a:rPr lang="en-US" altLang="zh-CN" sz="2100" dirty="0" err="1"/>
              <a:t>SString</a:t>
            </a:r>
            <a:r>
              <a:rPr lang="en-US" altLang="zh-CN" sz="2100" dirty="0"/>
              <a:t> </a:t>
            </a:r>
            <a:r>
              <a:rPr lang="en-US" altLang="zh-CN" sz="2100" dirty="0" err="1"/>
              <a:t>t,</a:t>
            </a:r>
            <a:r>
              <a:rPr lang="en-US" altLang="zh-CN" sz="2100" dirty="0" err="1">
                <a:solidFill>
                  <a:srgbClr val="00B050"/>
                </a:solidFill>
              </a:rPr>
              <a:t>int</a:t>
            </a:r>
            <a:r>
              <a:rPr lang="en-US" altLang="zh-CN" sz="2100" dirty="0">
                <a:solidFill>
                  <a:srgbClr val="00B050"/>
                </a:solidFill>
              </a:rPr>
              <a:t> next[]</a:t>
            </a:r>
            <a:r>
              <a:rPr lang="en-US" altLang="zh-CN" sz="2100" dirty="0"/>
              <a:t>) {  </a:t>
            </a:r>
          </a:p>
          <a:p>
            <a:pPr marL="0" indent="0">
              <a:lnSpc>
                <a:spcPct val="100000"/>
              </a:lnSpc>
              <a:spcBef>
                <a:spcPts val="400"/>
              </a:spcBef>
              <a:spcAft>
                <a:spcPts val="0"/>
              </a:spcAft>
              <a:buNone/>
            </a:pPr>
            <a:r>
              <a:rPr lang="en-US" altLang="zh-CN" sz="2100" dirty="0"/>
              <a:t>    int j, k;</a:t>
            </a:r>
          </a:p>
          <a:p>
            <a:pPr marL="0" indent="0">
              <a:lnSpc>
                <a:spcPct val="100000"/>
              </a:lnSpc>
              <a:spcBef>
                <a:spcPts val="400"/>
              </a:spcBef>
              <a:spcAft>
                <a:spcPts val="0"/>
              </a:spcAft>
              <a:buNone/>
            </a:pPr>
            <a:r>
              <a:rPr lang="en-US" altLang="zh-CN" sz="2100" dirty="0"/>
              <a:t>    j=0;</a:t>
            </a:r>
          </a:p>
          <a:p>
            <a:pPr marL="0" indent="0">
              <a:lnSpc>
                <a:spcPct val="100000"/>
              </a:lnSpc>
              <a:spcBef>
                <a:spcPts val="400"/>
              </a:spcBef>
              <a:spcAft>
                <a:spcPts val="0"/>
              </a:spcAft>
              <a:buNone/>
            </a:pPr>
            <a:r>
              <a:rPr lang="en-US" altLang="zh-CN" sz="2100" dirty="0"/>
              <a:t>    k=-1;</a:t>
            </a:r>
          </a:p>
          <a:p>
            <a:pPr marL="0" indent="0">
              <a:lnSpc>
                <a:spcPct val="100000"/>
              </a:lnSpc>
              <a:spcBef>
                <a:spcPts val="400"/>
              </a:spcBef>
              <a:spcAft>
                <a:spcPts val="0"/>
              </a:spcAft>
              <a:buNone/>
            </a:pPr>
            <a:r>
              <a:rPr lang="en-US" altLang="zh-CN" sz="2100" dirty="0"/>
              <a:t>    </a:t>
            </a:r>
            <a:r>
              <a:rPr lang="en-US" altLang="zh-CN" sz="2100" dirty="0">
                <a:solidFill>
                  <a:srgbClr val="00B050"/>
                </a:solidFill>
              </a:rPr>
              <a:t>next[0]=-1;</a:t>
            </a:r>
          </a:p>
          <a:p>
            <a:pPr marL="0" indent="0">
              <a:lnSpc>
                <a:spcPct val="100000"/>
              </a:lnSpc>
              <a:spcBef>
                <a:spcPts val="400"/>
              </a:spcBef>
              <a:spcAft>
                <a:spcPts val="0"/>
              </a:spcAft>
              <a:buNone/>
            </a:pPr>
            <a:r>
              <a:rPr lang="en-US" altLang="zh-CN" sz="2100" dirty="0"/>
              <a:t>    while (j&lt;t.length-1) {</a:t>
            </a:r>
          </a:p>
          <a:p>
            <a:pPr marL="0" indent="0">
              <a:lnSpc>
                <a:spcPct val="100000"/>
              </a:lnSpc>
              <a:spcBef>
                <a:spcPts val="400"/>
              </a:spcBef>
              <a:spcAft>
                <a:spcPts val="0"/>
              </a:spcAft>
              <a:buNone/>
            </a:pPr>
            <a:r>
              <a:rPr lang="en-US" altLang="zh-CN" sz="2100" dirty="0"/>
              <a:t>        if (k==-1 || </a:t>
            </a:r>
            <a:r>
              <a:rPr lang="en-US" altLang="zh-CN" sz="2100" dirty="0" err="1"/>
              <a:t>t.data</a:t>
            </a:r>
            <a:r>
              <a:rPr lang="en-US" altLang="zh-CN" sz="2100" dirty="0"/>
              <a:t>[j]==</a:t>
            </a:r>
            <a:r>
              <a:rPr lang="en-US" altLang="zh-CN" sz="2100" dirty="0" err="1"/>
              <a:t>t.data</a:t>
            </a:r>
            <a:r>
              <a:rPr lang="en-US" altLang="zh-CN" sz="2100" dirty="0"/>
              <a:t>[k]) {</a:t>
            </a:r>
          </a:p>
          <a:p>
            <a:pPr marL="0" indent="0">
              <a:lnSpc>
                <a:spcPct val="100000"/>
              </a:lnSpc>
              <a:spcBef>
                <a:spcPts val="400"/>
              </a:spcBef>
              <a:spcAft>
                <a:spcPts val="0"/>
              </a:spcAft>
              <a:buNone/>
            </a:pPr>
            <a:r>
              <a:rPr lang="en-US" altLang="zh-CN" sz="2100" dirty="0"/>
              <a:t>            </a:t>
            </a:r>
            <a:r>
              <a:rPr lang="en-US" altLang="zh-CN" sz="2100" dirty="0" err="1"/>
              <a:t>j++</a:t>
            </a:r>
            <a:r>
              <a:rPr lang="en-US" altLang="zh-CN" sz="2100" dirty="0"/>
              <a:t>; </a:t>
            </a:r>
          </a:p>
          <a:p>
            <a:pPr marL="0" indent="0">
              <a:lnSpc>
                <a:spcPct val="100000"/>
              </a:lnSpc>
              <a:spcBef>
                <a:spcPts val="400"/>
              </a:spcBef>
              <a:spcAft>
                <a:spcPts val="0"/>
              </a:spcAft>
              <a:buNone/>
            </a:pPr>
            <a:r>
              <a:rPr lang="en-US" altLang="zh-CN" sz="2100" dirty="0"/>
              <a:t>            k++;</a:t>
            </a:r>
          </a:p>
          <a:p>
            <a:pPr marL="0" indent="0">
              <a:lnSpc>
                <a:spcPct val="100000"/>
              </a:lnSpc>
              <a:spcBef>
                <a:spcPts val="400"/>
              </a:spcBef>
              <a:spcAft>
                <a:spcPts val="0"/>
              </a:spcAft>
              <a:buNone/>
            </a:pPr>
            <a:r>
              <a:rPr lang="en-US" altLang="zh-CN" sz="2100" dirty="0"/>
              <a:t>            </a:t>
            </a:r>
            <a:r>
              <a:rPr lang="en-US" altLang="zh-CN" sz="2100" dirty="0">
                <a:solidFill>
                  <a:srgbClr val="00B050"/>
                </a:solidFill>
              </a:rPr>
              <a:t>next[j]=k;</a:t>
            </a:r>
          </a:p>
          <a:p>
            <a:pPr marL="0" indent="0">
              <a:lnSpc>
                <a:spcPct val="100000"/>
              </a:lnSpc>
              <a:spcBef>
                <a:spcPts val="0"/>
              </a:spcBef>
              <a:spcAft>
                <a:spcPts val="0"/>
              </a:spcAft>
              <a:buNone/>
            </a:pPr>
            <a:r>
              <a:rPr lang="en-US" altLang="zh-CN" sz="2100" dirty="0"/>
              <a:t>        }</a:t>
            </a:r>
          </a:p>
          <a:p>
            <a:pPr marL="0" indent="0">
              <a:lnSpc>
                <a:spcPct val="100000"/>
              </a:lnSpc>
              <a:spcBef>
                <a:spcPts val="400"/>
              </a:spcBef>
              <a:spcAft>
                <a:spcPts val="0"/>
              </a:spcAft>
              <a:buNone/>
            </a:pPr>
            <a:r>
              <a:rPr lang="en-US" altLang="zh-CN" sz="2100" dirty="0"/>
              <a:t>        else</a:t>
            </a:r>
          </a:p>
          <a:p>
            <a:pPr marL="0" indent="0">
              <a:lnSpc>
                <a:spcPct val="100000"/>
              </a:lnSpc>
              <a:spcBef>
                <a:spcPts val="400"/>
              </a:spcBef>
              <a:spcAft>
                <a:spcPts val="0"/>
              </a:spcAft>
              <a:buNone/>
            </a:pPr>
            <a:r>
              <a:rPr lang="en-US" altLang="zh-CN" sz="2100" dirty="0"/>
              <a:t>            </a:t>
            </a:r>
            <a:r>
              <a:rPr lang="en-US" altLang="zh-CN" sz="2100" dirty="0">
                <a:solidFill>
                  <a:srgbClr val="00B050"/>
                </a:solidFill>
              </a:rPr>
              <a:t>k=next[k];</a:t>
            </a:r>
          </a:p>
          <a:p>
            <a:pPr marL="0" indent="0">
              <a:lnSpc>
                <a:spcPct val="100000"/>
              </a:lnSpc>
              <a:spcBef>
                <a:spcPts val="0"/>
              </a:spcBef>
              <a:spcAft>
                <a:spcPts val="0"/>
              </a:spcAft>
              <a:buNone/>
            </a:pPr>
            <a:r>
              <a:rPr lang="en-US" altLang="zh-CN" sz="2100" dirty="0"/>
              <a:t>    }</a:t>
            </a:r>
          </a:p>
          <a:p>
            <a:pPr marL="0" indent="0">
              <a:lnSpc>
                <a:spcPct val="100000"/>
              </a:lnSpc>
              <a:spcBef>
                <a:spcPts val="0"/>
              </a:spcBef>
              <a:spcAft>
                <a:spcPts val="0"/>
              </a:spcAft>
              <a:buNone/>
            </a:pPr>
            <a:r>
              <a:rPr lang="en-US" altLang="zh-CN" sz="2100" dirty="0"/>
              <a:t>}</a:t>
            </a:r>
            <a:endParaRPr lang="zh-CN" altLang="en-US" sz="2100" dirty="0"/>
          </a:p>
        </p:txBody>
      </p:sp>
      <p:graphicFrame>
        <p:nvGraphicFramePr>
          <p:cNvPr id="5" name="表格 4">
            <a:extLst>
              <a:ext uri="{FF2B5EF4-FFF2-40B4-BE49-F238E27FC236}">
                <a16:creationId xmlns:a16="http://schemas.microsoft.com/office/drawing/2014/main" id="{9FA079D1-66C9-4F35-BF04-41F49C7BD20B}"/>
              </a:ext>
            </a:extLst>
          </p:cNvPr>
          <p:cNvGraphicFramePr>
            <a:graphicFrameLocks noGrp="1"/>
          </p:cNvGraphicFramePr>
          <p:nvPr>
            <p:extLst>
              <p:ext uri="{D42A27DB-BD31-4B8C-83A1-F6EECF244321}">
                <p14:modId xmlns:p14="http://schemas.microsoft.com/office/powerpoint/2010/main" val="2623363848"/>
              </p:ext>
            </p:extLst>
          </p:nvPr>
        </p:nvGraphicFramePr>
        <p:xfrm>
          <a:off x="7010400" y="1094873"/>
          <a:ext cx="4143405" cy="1219200"/>
        </p:xfrm>
        <a:graphic>
          <a:graphicData uri="http://schemas.openxmlformats.org/drawingml/2006/table">
            <a:tbl>
              <a:tblPr firstRow="1" bandRow="1">
                <a:tableStyleId>{21E4AEA4-8DFA-4A89-87EB-49C32662AFE0}</a:tableStyleId>
              </a:tblPr>
              <a:tblGrid>
                <a:gridCol w="878904">
                  <a:extLst>
                    <a:ext uri="{9D8B030D-6E8A-4147-A177-3AD203B41FA5}">
                      <a16:colId xmlns:a16="http://schemas.microsoft.com/office/drawing/2014/main" val="20000"/>
                    </a:ext>
                  </a:extLst>
                </a:gridCol>
                <a:gridCol w="627788">
                  <a:extLst>
                    <a:ext uri="{9D8B030D-6E8A-4147-A177-3AD203B41FA5}">
                      <a16:colId xmlns:a16="http://schemas.microsoft.com/office/drawing/2014/main" val="20001"/>
                    </a:ext>
                  </a:extLst>
                </a:gridCol>
                <a:gridCol w="565010">
                  <a:extLst>
                    <a:ext uri="{9D8B030D-6E8A-4147-A177-3AD203B41FA5}">
                      <a16:colId xmlns:a16="http://schemas.microsoft.com/office/drawing/2014/main" val="20002"/>
                    </a:ext>
                  </a:extLst>
                </a:gridCol>
                <a:gridCol w="502231">
                  <a:extLst>
                    <a:ext uri="{9D8B030D-6E8A-4147-A177-3AD203B41FA5}">
                      <a16:colId xmlns:a16="http://schemas.microsoft.com/office/drawing/2014/main" val="20003"/>
                    </a:ext>
                  </a:extLst>
                </a:gridCol>
                <a:gridCol w="565010">
                  <a:extLst>
                    <a:ext uri="{9D8B030D-6E8A-4147-A177-3AD203B41FA5}">
                      <a16:colId xmlns:a16="http://schemas.microsoft.com/office/drawing/2014/main" val="20004"/>
                    </a:ext>
                  </a:extLst>
                </a:gridCol>
                <a:gridCol w="502231">
                  <a:extLst>
                    <a:ext uri="{9D8B030D-6E8A-4147-A177-3AD203B41FA5}">
                      <a16:colId xmlns:a16="http://schemas.microsoft.com/office/drawing/2014/main" val="20005"/>
                    </a:ext>
                  </a:extLst>
                </a:gridCol>
                <a:gridCol w="502231">
                  <a:extLst>
                    <a:ext uri="{9D8B030D-6E8A-4147-A177-3AD203B41FA5}">
                      <a16:colId xmlns:a16="http://schemas.microsoft.com/office/drawing/2014/main" val="140473629"/>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00B050"/>
                          </a:solidFill>
                          <a:latin typeface="Times New Roman" pitchFamily="18" charset="0"/>
                          <a:cs typeface="Times New Roman" pitchFamily="18" charset="0"/>
                        </a:rPr>
                        <a:t>2</a:t>
                      </a:r>
                      <a:endParaRPr lang="zh-CN" altLang="en-US" sz="2000" b="1" dirty="0">
                        <a:solidFill>
                          <a:srgbClr val="00B050"/>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5</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f</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6" name="矩形 5">
            <a:extLst>
              <a:ext uri="{FF2B5EF4-FFF2-40B4-BE49-F238E27FC236}">
                <a16:creationId xmlns:a16="http://schemas.microsoft.com/office/drawing/2014/main" id="{9D3D7F03-A34E-4027-8638-27AFC37316A9}"/>
              </a:ext>
            </a:extLst>
          </p:cNvPr>
          <p:cNvSpPr/>
          <p:nvPr/>
        </p:nvSpPr>
        <p:spPr>
          <a:xfrm>
            <a:off x="6248400" y="2595809"/>
            <a:ext cx="5486400" cy="3631763"/>
          </a:xfrm>
          <a:prstGeom prst="rect">
            <a:avLst/>
          </a:prstGeom>
          <a:ln w="28575">
            <a:solidFill>
              <a:srgbClr val="FFC000"/>
            </a:solidFill>
          </a:ln>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next[1]=0;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不等 </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k=next[0]=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j=2; k=0; next[2]=0;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不等 </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k=next[0]=</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5</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j=3; k=0; next[3]=0;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6</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k=1; next[4]=1;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7</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t.data[4]</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j=5; k=2; next[</a:t>
            </a:r>
            <a:r>
              <a:rPr lang="en-US" altLang="zh-CN" sz="20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5</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2</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4FE34BC3-2ABA-4F45-AC1B-64716995123C}"/>
              </a:ext>
            </a:extLst>
          </p:cNvPr>
          <p:cNvSpPr>
            <a:spLocks noGrp="1"/>
          </p:cNvSpPr>
          <p:nvPr>
            <p:ph type="title"/>
          </p:nvPr>
        </p:nvSpPr>
        <p:spPr>
          <a:xfrm>
            <a:off x="280736" y="409074"/>
            <a:ext cx="6272464" cy="685800"/>
          </a:xfrm>
        </p:spPr>
        <p:txBody>
          <a:bodyPr/>
          <a:lstStyle/>
          <a:p>
            <a:pPr algn="l"/>
            <a:r>
              <a:rPr lang="zh-CN" altLang="en-US" sz="2400" dirty="0"/>
              <a:t>示例主串：</a:t>
            </a:r>
            <a:r>
              <a:rPr lang="en-US" altLang="zh-CN" sz="2400" dirty="0" err="1"/>
              <a:t>abcaabcabcabfdcad</a:t>
            </a:r>
            <a:endParaRPr lang="zh-CN" altLang="en-US" sz="2400" dirty="0"/>
          </a:p>
        </p:txBody>
      </p:sp>
      <p:sp>
        <p:nvSpPr>
          <p:cNvPr id="4" name="矩形 3">
            <a:extLst>
              <a:ext uri="{FF2B5EF4-FFF2-40B4-BE49-F238E27FC236}">
                <a16:creationId xmlns:a16="http://schemas.microsoft.com/office/drawing/2014/main" id="{E873724A-8EEE-4959-9DB9-B2CE839D67C5}"/>
              </a:ext>
            </a:extLst>
          </p:cNvPr>
          <p:cNvSpPr/>
          <p:nvPr/>
        </p:nvSpPr>
        <p:spPr>
          <a:xfrm>
            <a:off x="6324600" y="521141"/>
            <a:ext cx="228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b="1" dirty="0">
                <a:solidFill>
                  <a:srgbClr val="990033"/>
                </a:solidFill>
                <a:latin typeface="微软雅黑" panose="020B0503020204020204" pitchFamily="34" charset="-122"/>
                <a:ea typeface="微软雅黑" panose="020B0503020204020204" pitchFamily="34" charset="-122"/>
                <a:cs typeface="+mj-cs"/>
              </a:rPr>
              <a:t>示例模式串</a:t>
            </a:r>
            <a:r>
              <a:rPr lang="en-US" altLang="zh-CN" b="1" dirty="0">
                <a:solidFill>
                  <a:srgbClr val="990033"/>
                </a:solidFill>
                <a:latin typeface="微软雅黑" panose="020B0503020204020204" pitchFamily="34" charset="-122"/>
                <a:ea typeface="微软雅黑" panose="020B0503020204020204" pitchFamily="34" charset="-122"/>
                <a:cs typeface="+mj-cs"/>
              </a:rPr>
              <a:t>2</a:t>
            </a:r>
            <a:r>
              <a:rPr lang="zh-CN" altLang="en-US" b="1" dirty="0">
                <a:solidFill>
                  <a:srgbClr val="990033"/>
                </a:solidFill>
                <a:latin typeface="微软雅黑" panose="020B0503020204020204" pitchFamily="34" charset="-122"/>
                <a:ea typeface="微软雅黑" panose="020B0503020204020204" pitchFamily="34" charset="-122"/>
                <a:cs typeface="+mj-cs"/>
              </a:rPr>
              <a:t>：</a:t>
            </a:r>
          </a:p>
        </p:txBody>
      </p:sp>
    </p:spTree>
    <p:extLst>
      <p:ext uri="{BB962C8B-B14F-4D97-AF65-F5344CB8AC3E}">
        <p14:creationId xmlns:p14="http://schemas.microsoft.com/office/powerpoint/2010/main" val="3644606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a:extLst>
              <a:ext uri="{FF2B5EF4-FFF2-40B4-BE49-F238E27FC236}">
                <a16:creationId xmlns:a16="http://schemas.microsoft.com/office/drawing/2014/main" id="{9EDF074A-652C-4257-8E64-7324014DCA8B}"/>
              </a:ext>
            </a:extLst>
          </p:cNvPr>
          <p:cNvGrpSpPr/>
          <p:nvPr/>
        </p:nvGrpSpPr>
        <p:grpSpPr>
          <a:xfrm>
            <a:off x="505324" y="533400"/>
            <a:ext cx="6505576" cy="1251833"/>
            <a:chOff x="561973" y="804446"/>
            <a:chExt cx="6505576" cy="1251833"/>
          </a:xfrm>
        </p:grpSpPr>
        <p:sp>
          <p:nvSpPr>
            <p:cNvPr id="2" name="矩形 1">
              <a:extLst>
                <a:ext uri="{FF2B5EF4-FFF2-40B4-BE49-F238E27FC236}">
                  <a16:creationId xmlns:a16="http://schemas.microsoft.com/office/drawing/2014/main" id="{9DEA216D-0827-4A08-AAA2-E10ABAA8DB6C}"/>
                </a:ext>
              </a:extLst>
            </p:cNvPr>
            <p:cNvSpPr/>
            <p:nvPr/>
          </p:nvSpPr>
          <p:spPr>
            <a:xfrm>
              <a:off x="561973" y="1143000"/>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3" name="矩形 2">
              <a:extLst>
                <a:ext uri="{FF2B5EF4-FFF2-40B4-BE49-F238E27FC236}">
                  <a16:creationId xmlns:a16="http://schemas.microsoft.com/office/drawing/2014/main" id="{B456A826-A095-44C5-864A-0794F19D470A}"/>
                </a:ext>
              </a:extLst>
            </p:cNvPr>
            <p:cNvSpPr/>
            <p:nvPr/>
          </p:nvSpPr>
          <p:spPr>
            <a:xfrm>
              <a:off x="590549" y="1487730"/>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t>
              </a:r>
              <a:r>
                <a:rPr lang="en-US" altLang="zh-CN" b="1" kern="0" spc="1700" dirty="0" err="1"/>
                <a:t>abf</a:t>
              </a:r>
              <a:endParaRPr lang="zh-CN" altLang="en-US" b="1" kern="0" spc="1700" dirty="0"/>
            </a:p>
          </p:txBody>
        </p:sp>
        <p:sp>
          <p:nvSpPr>
            <p:cNvPr id="4" name="矩形 3">
              <a:extLst>
                <a:ext uri="{FF2B5EF4-FFF2-40B4-BE49-F238E27FC236}">
                  <a16:creationId xmlns:a16="http://schemas.microsoft.com/office/drawing/2014/main" id="{64CE109B-BB61-400A-84F9-8E82F709DE2E}"/>
                </a:ext>
              </a:extLst>
            </p:cNvPr>
            <p:cNvSpPr/>
            <p:nvPr/>
          </p:nvSpPr>
          <p:spPr bwMode="auto">
            <a:xfrm>
              <a:off x="2017797" y="11430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id="{9E0D1BC8-ADFC-4CE9-9292-E4EBADB89FEA}"/>
                </a:ext>
              </a:extLst>
            </p:cNvPr>
            <p:cNvSpPr/>
            <p:nvPr/>
          </p:nvSpPr>
          <p:spPr>
            <a:xfrm>
              <a:off x="570997" y="804446"/>
              <a:ext cx="6439404"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r>
                <a:rPr lang="en-US" altLang="zh-CN" sz="1600" b="1" kern="0" spc="1800" dirty="0">
                  <a:solidFill>
                    <a:srgbClr val="FF0000"/>
                  </a:solidFill>
                </a:rPr>
                <a:t>ABCDEF</a:t>
              </a:r>
              <a:endParaRPr lang="zh-CN" altLang="en-US" sz="2200" b="1" kern="0" spc="1800" dirty="0">
                <a:solidFill>
                  <a:srgbClr val="FF0000"/>
                </a:solidFill>
              </a:endParaRPr>
            </a:p>
          </p:txBody>
        </p:sp>
        <p:sp>
          <p:nvSpPr>
            <p:cNvPr id="5" name="矩形 4">
              <a:extLst>
                <a:ext uri="{FF2B5EF4-FFF2-40B4-BE49-F238E27FC236}">
                  <a16:creationId xmlns:a16="http://schemas.microsoft.com/office/drawing/2014/main" id="{366CE7FB-0F3B-4196-B866-B81E3CF3C979}"/>
                </a:ext>
              </a:extLst>
            </p:cNvPr>
            <p:cNvSpPr/>
            <p:nvPr/>
          </p:nvSpPr>
          <p:spPr>
            <a:xfrm>
              <a:off x="5409723" y="1594614"/>
              <a:ext cx="1657826" cy="461665"/>
            </a:xfrm>
            <a:prstGeom prst="rect">
              <a:avLst/>
            </a:prstGeom>
          </p:spPr>
          <p:txBody>
            <a:bodyPr wrap="none">
              <a:spAutoFit/>
            </a:bodyPr>
            <a:lstStyle/>
            <a:p>
              <a:r>
                <a:rPr lang="zh-CN" altLang="en-US" dirty="0"/>
                <a:t>j=next[</a:t>
              </a:r>
              <a:r>
                <a:rPr lang="en-US" altLang="zh-CN" dirty="0"/>
                <a:t>4</a:t>
              </a:r>
              <a:r>
                <a:rPr lang="zh-CN" altLang="en-US" dirty="0"/>
                <a:t>]</a:t>
              </a:r>
              <a:r>
                <a:rPr lang="en-US" altLang="zh-CN" dirty="0"/>
                <a:t>=1</a:t>
              </a:r>
              <a:endParaRPr lang="zh-CN" altLang="en-US" dirty="0"/>
            </a:p>
          </p:txBody>
        </p:sp>
      </p:grpSp>
      <p:sp>
        <p:nvSpPr>
          <p:cNvPr id="6" name="矩形 5">
            <a:extLst>
              <a:ext uri="{FF2B5EF4-FFF2-40B4-BE49-F238E27FC236}">
                <a16:creationId xmlns:a16="http://schemas.microsoft.com/office/drawing/2014/main" id="{3222A1E0-8AE5-478B-9964-440E02B1494E}"/>
              </a:ext>
            </a:extLst>
          </p:cNvPr>
          <p:cNvSpPr/>
          <p:nvPr/>
        </p:nvSpPr>
        <p:spPr>
          <a:xfrm>
            <a:off x="7315200" y="2446695"/>
            <a:ext cx="4705851" cy="3344505"/>
          </a:xfrm>
          <a:prstGeom prst="rect">
            <a:avLst/>
          </a:prstGeom>
          <a:solidFill>
            <a:srgbClr val="FFFFCC"/>
          </a:solidFill>
        </p:spPr>
        <p:txBody>
          <a:bodyPr wrap="square">
            <a:spAutoFit/>
          </a:bodyPr>
          <a:lstStyle/>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if (</a:t>
            </a:r>
            <a:r>
              <a:rPr lang="en-US" altLang="zh-CN" sz="2000" b="1" dirty="0">
                <a:solidFill>
                  <a:srgbClr val="C00000"/>
                </a:solidFill>
                <a:latin typeface="微软雅黑" panose="020B0503020204020204" pitchFamily="34" charset="-122"/>
                <a:ea typeface="微软雅黑" panose="020B0503020204020204" pitchFamily="34" charset="-122"/>
              </a:rPr>
              <a:t>j==-1</a:t>
            </a:r>
            <a:r>
              <a:rPr lang="en-US" altLang="zh-CN" sz="2000" b="1" dirty="0">
                <a:solidFill>
                  <a:srgbClr val="000066"/>
                </a:solidFill>
                <a:latin typeface="微软雅黑" panose="020B0503020204020204" pitchFamily="34" charset="-122"/>
                <a:ea typeface="微软雅黑" panose="020B0503020204020204" pitchFamily="34" charset="-122"/>
              </a:rPr>
              <a:t>|| </a:t>
            </a:r>
            <a:r>
              <a:rPr lang="zh-CN" altLang="en-US" sz="2200" b="1" dirty="0">
                <a:solidFill>
                  <a:srgbClr val="000066"/>
                </a:solidFill>
                <a:latin typeface="微软雅黑" panose="020B0503020204020204" pitchFamily="34" charset="-122"/>
                <a:ea typeface="微软雅黑" panose="020B0503020204020204" pitchFamily="34" charset="-122"/>
              </a:rPr>
              <a:t>s.ch[i]==t.ch[j])</a:t>
            </a:r>
            <a:r>
              <a:rPr lang="en-US" altLang="zh-CN" sz="2200" b="1" dirty="0">
                <a:solidFill>
                  <a:srgbClr val="000066"/>
                </a:solidFill>
                <a:latin typeface="微软雅黑" panose="020B0503020204020204" pitchFamily="34" charset="-122"/>
                <a:ea typeface="微软雅黑" panose="020B0503020204020204" pitchFamily="34" charset="-122"/>
              </a:rPr>
              <a:t>{</a:t>
            </a:r>
            <a:endParaRPr lang="zh-CN" altLang="en-US" sz="2200"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 </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else</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a:t>
            </a:r>
            <a:r>
              <a:rPr lang="zh-CN" altLang="en-US" sz="2200" b="1" dirty="0">
                <a:solidFill>
                  <a:srgbClr val="FF0000"/>
                </a:solidFill>
                <a:latin typeface="微软雅黑" panose="020B0503020204020204" pitchFamily="34" charset="-122"/>
                <a:ea typeface="微软雅黑" panose="020B0503020204020204" pitchFamily="34" charset="-122"/>
              </a:rPr>
              <a:t>j=next[j]; </a:t>
            </a:r>
            <a:endParaRPr lang="en-US" altLang="zh-CN" sz="2200"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sz="2200" b="1" dirty="0">
                <a:solidFill>
                  <a:srgbClr val="000066"/>
                </a:solidFill>
                <a:latin typeface="微软雅黑" panose="020B0503020204020204" pitchFamily="34" charset="-122"/>
                <a:ea typeface="微软雅黑" panose="020B0503020204020204" pitchFamily="34" charset="-122"/>
              </a:rPr>
              <a:t>        return(i- t.len);   </a:t>
            </a:r>
            <a:r>
              <a:rPr lang="en-US" altLang="zh-CN" sz="2200" b="1" dirty="0">
                <a:solidFill>
                  <a:srgbClr val="000066"/>
                </a:solidFill>
                <a:latin typeface="微软雅黑" panose="020B0503020204020204" pitchFamily="34" charset="-122"/>
                <a:ea typeface="微软雅黑" panose="020B0503020204020204" pitchFamily="34" charset="-122"/>
              </a:rPr>
              <a:t>//13-6</a:t>
            </a:r>
            <a:endParaRPr lang="zh-CN" altLang="en-US" sz="2200" dirty="0"/>
          </a:p>
        </p:txBody>
      </p:sp>
      <p:graphicFrame>
        <p:nvGraphicFramePr>
          <p:cNvPr id="19" name="表格 18">
            <a:extLst>
              <a:ext uri="{FF2B5EF4-FFF2-40B4-BE49-F238E27FC236}">
                <a16:creationId xmlns:a16="http://schemas.microsoft.com/office/drawing/2014/main" id="{250FF1FD-7809-4A13-B967-624C4D71688A}"/>
              </a:ext>
            </a:extLst>
          </p:cNvPr>
          <p:cNvGraphicFramePr>
            <a:graphicFrameLocks noGrp="1"/>
          </p:cNvGraphicFramePr>
          <p:nvPr>
            <p:extLst>
              <p:ext uri="{D42A27DB-BD31-4B8C-83A1-F6EECF244321}">
                <p14:modId xmlns:p14="http://schemas.microsoft.com/office/powerpoint/2010/main" val="138578098"/>
              </p:ext>
            </p:extLst>
          </p:nvPr>
        </p:nvGraphicFramePr>
        <p:xfrm>
          <a:off x="7620000" y="762000"/>
          <a:ext cx="4143405" cy="1219200"/>
        </p:xfrm>
        <a:graphic>
          <a:graphicData uri="http://schemas.openxmlformats.org/drawingml/2006/table">
            <a:tbl>
              <a:tblPr firstRow="1" bandRow="1">
                <a:tableStyleId>{21E4AEA4-8DFA-4A89-87EB-49C32662AFE0}</a:tableStyleId>
              </a:tblPr>
              <a:tblGrid>
                <a:gridCol w="878904">
                  <a:extLst>
                    <a:ext uri="{9D8B030D-6E8A-4147-A177-3AD203B41FA5}">
                      <a16:colId xmlns:a16="http://schemas.microsoft.com/office/drawing/2014/main" val="20000"/>
                    </a:ext>
                  </a:extLst>
                </a:gridCol>
                <a:gridCol w="627788">
                  <a:extLst>
                    <a:ext uri="{9D8B030D-6E8A-4147-A177-3AD203B41FA5}">
                      <a16:colId xmlns:a16="http://schemas.microsoft.com/office/drawing/2014/main" val="20001"/>
                    </a:ext>
                  </a:extLst>
                </a:gridCol>
                <a:gridCol w="565010">
                  <a:extLst>
                    <a:ext uri="{9D8B030D-6E8A-4147-A177-3AD203B41FA5}">
                      <a16:colId xmlns:a16="http://schemas.microsoft.com/office/drawing/2014/main" val="20002"/>
                    </a:ext>
                  </a:extLst>
                </a:gridCol>
                <a:gridCol w="502231">
                  <a:extLst>
                    <a:ext uri="{9D8B030D-6E8A-4147-A177-3AD203B41FA5}">
                      <a16:colId xmlns:a16="http://schemas.microsoft.com/office/drawing/2014/main" val="20003"/>
                    </a:ext>
                  </a:extLst>
                </a:gridCol>
                <a:gridCol w="565010">
                  <a:extLst>
                    <a:ext uri="{9D8B030D-6E8A-4147-A177-3AD203B41FA5}">
                      <a16:colId xmlns:a16="http://schemas.microsoft.com/office/drawing/2014/main" val="20004"/>
                    </a:ext>
                  </a:extLst>
                </a:gridCol>
                <a:gridCol w="502231">
                  <a:extLst>
                    <a:ext uri="{9D8B030D-6E8A-4147-A177-3AD203B41FA5}">
                      <a16:colId xmlns:a16="http://schemas.microsoft.com/office/drawing/2014/main" val="20005"/>
                    </a:ext>
                  </a:extLst>
                </a:gridCol>
                <a:gridCol w="502231">
                  <a:extLst>
                    <a:ext uri="{9D8B030D-6E8A-4147-A177-3AD203B41FA5}">
                      <a16:colId xmlns:a16="http://schemas.microsoft.com/office/drawing/2014/main" val="140473629"/>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5</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c</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f</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grpSp>
        <p:nvGrpSpPr>
          <p:cNvPr id="9" name="组合 8">
            <a:extLst>
              <a:ext uri="{FF2B5EF4-FFF2-40B4-BE49-F238E27FC236}">
                <a16:creationId xmlns:a16="http://schemas.microsoft.com/office/drawing/2014/main" id="{65CBCF52-F5AC-420D-98C6-48C6506A359F}"/>
              </a:ext>
            </a:extLst>
          </p:cNvPr>
          <p:cNvGrpSpPr/>
          <p:nvPr/>
        </p:nvGrpSpPr>
        <p:grpSpPr>
          <a:xfrm>
            <a:off x="476751" y="2094369"/>
            <a:ext cx="6505576" cy="949136"/>
            <a:chOff x="590548" y="2130715"/>
            <a:chExt cx="6505576" cy="949136"/>
          </a:xfrm>
        </p:grpSpPr>
        <p:sp>
          <p:nvSpPr>
            <p:cNvPr id="21" name="矩形 20">
              <a:extLst>
                <a:ext uri="{FF2B5EF4-FFF2-40B4-BE49-F238E27FC236}">
                  <a16:creationId xmlns:a16="http://schemas.microsoft.com/office/drawing/2014/main" id="{DC8B465D-77AE-45D1-A05C-A7CBA13E4ADA}"/>
                </a:ext>
              </a:extLst>
            </p:cNvPr>
            <p:cNvSpPr/>
            <p:nvPr/>
          </p:nvSpPr>
          <p:spPr>
            <a:xfrm>
              <a:off x="590548" y="2130715"/>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22" name="矩形 21">
              <a:extLst>
                <a:ext uri="{FF2B5EF4-FFF2-40B4-BE49-F238E27FC236}">
                  <a16:creationId xmlns:a16="http://schemas.microsoft.com/office/drawing/2014/main" id="{B8CAFD83-9F96-4713-8F61-CE3B827317CE}"/>
                </a:ext>
              </a:extLst>
            </p:cNvPr>
            <p:cNvSpPr/>
            <p:nvPr/>
          </p:nvSpPr>
          <p:spPr>
            <a:xfrm>
              <a:off x="1676400" y="2486687"/>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23" name="矩形 22">
              <a:extLst>
                <a:ext uri="{FF2B5EF4-FFF2-40B4-BE49-F238E27FC236}">
                  <a16:creationId xmlns:a16="http://schemas.microsoft.com/office/drawing/2014/main" id="{543812C4-4CAE-4E1A-971F-ADA07E161B5D}"/>
                </a:ext>
              </a:extLst>
            </p:cNvPr>
            <p:cNvSpPr/>
            <p:nvPr/>
          </p:nvSpPr>
          <p:spPr bwMode="auto">
            <a:xfrm>
              <a:off x="2017797" y="2130715"/>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25" name="矩形 24">
              <a:extLst>
                <a:ext uri="{FF2B5EF4-FFF2-40B4-BE49-F238E27FC236}">
                  <a16:creationId xmlns:a16="http://schemas.microsoft.com/office/drawing/2014/main" id="{F235E53E-0AE8-47AF-A5E2-D5A74D24DF00}"/>
                </a:ext>
              </a:extLst>
            </p:cNvPr>
            <p:cNvSpPr/>
            <p:nvPr/>
          </p:nvSpPr>
          <p:spPr>
            <a:xfrm>
              <a:off x="5409723" y="2618186"/>
              <a:ext cx="1657826" cy="461665"/>
            </a:xfrm>
            <a:prstGeom prst="rect">
              <a:avLst/>
            </a:prstGeom>
          </p:spPr>
          <p:txBody>
            <a:bodyPr wrap="none">
              <a:spAutoFit/>
            </a:bodyPr>
            <a:lstStyle/>
            <a:p>
              <a:r>
                <a:rPr lang="zh-CN" altLang="en-US" dirty="0"/>
                <a:t>j=next[</a:t>
              </a:r>
              <a:r>
                <a:rPr lang="en-US" altLang="zh-CN" dirty="0"/>
                <a:t>1</a:t>
              </a:r>
              <a:r>
                <a:rPr lang="zh-CN" altLang="en-US" dirty="0"/>
                <a:t>]</a:t>
              </a:r>
              <a:r>
                <a:rPr lang="en-US" altLang="zh-CN" dirty="0"/>
                <a:t>=0</a:t>
              </a:r>
              <a:endParaRPr lang="zh-CN" altLang="en-US" dirty="0"/>
            </a:p>
          </p:txBody>
        </p:sp>
      </p:grpSp>
      <p:grpSp>
        <p:nvGrpSpPr>
          <p:cNvPr id="13" name="组合 12">
            <a:extLst>
              <a:ext uri="{FF2B5EF4-FFF2-40B4-BE49-F238E27FC236}">
                <a16:creationId xmlns:a16="http://schemas.microsoft.com/office/drawing/2014/main" id="{E852A7CD-08E0-4BF1-ACC5-3DF254338011}"/>
              </a:ext>
            </a:extLst>
          </p:cNvPr>
          <p:cNvGrpSpPr/>
          <p:nvPr/>
        </p:nvGrpSpPr>
        <p:grpSpPr>
          <a:xfrm>
            <a:off x="477253" y="4066677"/>
            <a:ext cx="6505576" cy="952558"/>
            <a:chOff x="561973" y="3543242"/>
            <a:chExt cx="6505576" cy="952558"/>
          </a:xfrm>
        </p:grpSpPr>
        <p:sp>
          <p:nvSpPr>
            <p:cNvPr id="26" name="矩形 25">
              <a:extLst>
                <a:ext uri="{FF2B5EF4-FFF2-40B4-BE49-F238E27FC236}">
                  <a16:creationId xmlns:a16="http://schemas.microsoft.com/office/drawing/2014/main" id="{238E3DF3-4BBA-4D7E-8A11-2863ECE5CE99}"/>
                </a:ext>
              </a:extLst>
            </p:cNvPr>
            <p:cNvSpPr/>
            <p:nvPr/>
          </p:nvSpPr>
          <p:spPr>
            <a:xfrm>
              <a:off x="561973" y="3544293"/>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27" name="矩形 26">
              <a:extLst>
                <a:ext uri="{FF2B5EF4-FFF2-40B4-BE49-F238E27FC236}">
                  <a16:creationId xmlns:a16="http://schemas.microsoft.com/office/drawing/2014/main" id="{B95F4EF2-C2E2-4ABA-B6E3-2264C13758FC}"/>
                </a:ext>
              </a:extLst>
            </p:cNvPr>
            <p:cNvSpPr/>
            <p:nvPr/>
          </p:nvSpPr>
          <p:spPr>
            <a:xfrm>
              <a:off x="2033338" y="3912574"/>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28" name="矩形 27">
              <a:extLst>
                <a:ext uri="{FF2B5EF4-FFF2-40B4-BE49-F238E27FC236}">
                  <a16:creationId xmlns:a16="http://schemas.microsoft.com/office/drawing/2014/main" id="{450B22BD-02D9-4CB0-9A28-16AB8F36D54E}"/>
                </a:ext>
              </a:extLst>
            </p:cNvPr>
            <p:cNvSpPr/>
            <p:nvPr/>
          </p:nvSpPr>
          <p:spPr bwMode="auto">
            <a:xfrm>
              <a:off x="3862388" y="3543242"/>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30" name="矩形 29">
              <a:extLst>
                <a:ext uri="{FF2B5EF4-FFF2-40B4-BE49-F238E27FC236}">
                  <a16:creationId xmlns:a16="http://schemas.microsoft.com/office/drawing/2014/main" id="{8F99BF4F-642A-41C5-80E7-3B5B191EB36E}"/>
                </a:ext>
              </a:extLst>
            </p:cNvPr>
            <p:cNvSpPr/>
            <p:nvPr/>
          </p:nvSpPr>
          <p:spPr>
            <a:xfrm>
              <a:off x="5381148" y="4034135"/>
              <a:ext cx="1657826" cy="461665"/>
            </a:xfrm>
            <a:prstGeom prst="rect">
              <a:avLst/>
            </a:prstGeom>
          </p:spPr>
          <p:txBody>
            <a:bodyPr wrap="none">
              <a:spAutoFit/>
            </a:bodyPr>
            <a:lstStyle/>
            <a:p>
              <a:r>
                <a:rPr lang="zh-CN" altLang="en-US" dirty="0"/>
                <a:t>j=next[</a:t>
              </a:r>
              <a:r>
                <a:rPr lang="en-US" altLang="zh-CN" dirty="0"/>
                <a:t>5</a:t>
              </a:r>
              <a:r>
                <a:rPr lang="zh-CN" altLang="en-US" dirty="0"/>
                <a:t>]</a:t>
              </a:r>
              <a:r>
                <a:rPr lang="en-US" altLang="zh-CN" dirty="0"/>
                <a:t>=2</a:t>
              </a:r>
              <a:endParaRPr lang="zh-CN" altLang="en-US" dirty="0"/>
            </a:p>
          </p:txBody>
        </p:sp>
      </p:grpSp>
      <p:grpSp>
        <p:nvGrpSpPr>
          <p:cNvPr id="15" name="组合 14">
            <a:extLst>
              <a:ext uri="{FF2B5EF4-FFF2-40B4-BE49-F238E27FC236}">
                <a16:creationId xmlns:a16="http://schemas.microsoft.com/office/drawing/2014/main" id="{3FF46F4D-6D77-4045-B960-97DEAC0096DE}"/>
              </a:ext>
            </a:extLst>
          </p:cNvPr>
          <p:cNvGrpSpPr/>
          <p:nvPr/>
        </p:nvGrpSpPr>
        <p:grpSpPr>
          <a:xfrm>
            <a:off x="476751" y="5791200"/>
            <a:ext cx="6505576" cy="738664"/>
            <a:chOff x="581024" y="4971871"/>
            <a:chExt cx="6505576" cy="738664"/>
          </a:xfrm>
        </p:grpSpPr>
        <p:sp>
          <p:nvSpPr>
            <p:cNvPr id="31" name="矩形 30">
              <a:extLst>
                <a:ext uri="{FF2B5EF4-FFF2-40B4-BE49-F238E27FC236}">
                  <a16:creationId xmlns:a16="http://schemas.microsoft.com/office/drawing/2014/main" id="{C45A82D9-6E92-4722-BF99-019453955450}"/>
                </a:ext>
              </a:extLst>
            </p:cNvPr>
            <p:cNvSpPr/>
            <p:nvPr/>
          </p:nvSpPr>
          <p:spPr>
            <a:xfrm>
              <a:off x="581024" y="4972923"/>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t>
              </a:r>
              <a:r>
                <a:rPr lang="en-US" altLang="zh-CN" b="1" kern="0" spc="1700" dirty="0" err="1">
                  <a:highlight>
                    <a:srgbClr val="CC00CC"/>
                  </a:highlight>
                </a:rPr>
                <a:t>a</a:t>
              </a:r>
              <a:r>
                <a:rPr lang="en-US" altLang="zh-CN" b="1" kern="0" spc="1700" dirty="0" err="1"/>
                <a:t>bcabfdcad</a:t>
              </a:r>
              <a:endParaRPr lang="zh-CN" altLang="en-US" b="1" kern="0" spc="1700" dirty="0"/>
            </a:p>
          </p:txBody>
        </p:sp>
        <p:sp>
          <p:nvSpPr>
            <p:cNvPr id="32" name="矩形 31">
              <a:extLst>
                <a:ext uri="{FF2B5EF4-FFF2-40B4-BE49-F238E27FC236}">
                  <a16:creationId xmlns:a16="http://schemas.microsoft.com/office/drawing/2014/main" id="{ED7754D0-E530-4D59-8BA5-EF4DE9AA2CF3}"/>
                </a:ext>
              </a:extLst>
            </p:cNvPr>
            <p:cNvSpPr/>
            <p:nvPr/>
          </p:nvSpPr>
          <p:spPr>
            <a:xfrm>
              <a:off x="3160319" y="5329535"/>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33" name="矩形 32">
              <a:extLst>
                <a:ext uri="{FF2B5EF4-FFF2-40B4-BE49-F238E27FC236}">
                  <a16:creationId xmlns:a16="http://schemas.microsoft.com/office/drawing/2014/main" id="{D01EDCF9-7E0E-4725-A732-30F6B174690C}"/>
                </a:ext>
              </a:extLst>
            </p:cNvPr>
            <p:cNvSpPr/>
            <p:nvPr/>
          </p:nvSpPr>
          <p:spPr bwMode="auto">
            <a:xfrm>
              <a:off x="5337032" y="4971871"/>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35" name="组合 34">
            <a:extLst>
              <a:ext uri="{FF2B5EF4-FFF2-40B4-BE49-F238E27FC236}">
                <a16:creationId xmlns:a16="http://schemas.microsoft.com/office/drawing/2014/main" id="{7212F010-0488-4F67-8EBE-4766C6E715A3}"/>
              </a:ext>
            </a:extLst>
          </p:cNvPr>
          <p:cNvGrpSpPr/>
          <p:nvPr/>
        </p:nvGrpSpPr>
        <p:grpSpPr>
          <a:xfrm>
            <a:off x="476751" y="4955513"/>
            <a:ext cx="6505576" cy="738664"/>
            <a:chOff x="581024" y="4971871"/>
            <a:chExt cx="6505576" cy="738664"/>
          </a:xfrm>
        </p:grpSpPr>
        <p:sp>
          <p:nvSpPr>
            <p:cNvPr id="36" name="矩形 35">
              <a:extLst>
                <a:ext uri="{FF2B5EF4-FFF2-40B4-BE49-F238E27FC236}">
                  <a16:creationId xmlns:a16="http://schemas.microsoft.com/office/drawing/2014/main" id="{BDEC30DA-BAE9-41AB-83DF-EC241A3A8317}"/>
                </a:ext>
              </a:extLst>
            </p:cNvPr>
            <p:cNvSpPr/>
            <p:nvPr/>
          </p:nvSpPr>
          <p:spPr>
            <a:xfrm>
              <a:off x="581024" y="4999296"/>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37" name="矩形 36">
              <a:extLst>
                <a:ext uri="{FF2B5EF4-FFF2-40B4-BE49-F238E27FC236}">
                  <a16:creationId xmlns:a16="http://schemas.microsoft.com/office/drawing/2014/main" id="{DEFDCF55-E5F0-4B10-9792-D314FC3041AA}"/>
                </a:ext>
              </a:extLst>
            </p:cNvPr>
            <p:cNvSpPr/>
            <p:nvPr/>
          </p:nvSpPr>
          <p:spPr>
            <a:xfrm>
              <a:off x="3160319" y="5341203"/>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38" name="矩形 37">
              <a:extLst>
                <a:ext uri="{FF2B5EF4-FFF2-40B4-BE49-F238E27FC236}">
                  <a16:creationId xmlns:a16="http://schemas.microsoft.com/office/drawing/2014/main" id="{85E4C6A9-B174-4C99-B452-567269C16CCF}"/>
                </a:ext>
              </a:extLst>
            </p:cNvPr>
            <p:cNvSpPr/>
            <p:nvPr/>
          </p:nvSpPr>
          <p:spPr bwMode="auto">
            <a:xfrm>
              <a:off x="3876173" y="4971871"/>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34" name="组合 33">
            <a:extLst>
              <a:ext uri="{FF2B5EF4-FFF2-40B4-BE49-F238E27FC236}">
                <a16:creationId xmlns:a16="http://schemas.microsoft.com/office/drawing/2014/main" id="{D11356DC-D717-4173-9350-BA135FDF9A2A}"/>
              </a:ext>
            </a:extLst>
          </p:cNvPr>
          <p:cNvGrpSpPr/>
          <p:nvPr/>
        </p:nvGrpSpPr>
        <p:grpSpPr>
          <a:xfrm>
            <a:off x="448176" y="2994959"/>
            <a:ext cx="6505576" cy="738664"/>
            <a:chOff x="561973" y="3543242"/>
            <a:chExt cx="6505576" cy="738664"/>
          </a:xfrm>
        </p:grpSpPr>
        <p:sp>
          <p:nvSpPr>
            <p:cNvPr id="39" name="矩形 38">
              <a:extLst>
                <a:ext uri="{FF2B5EF4-FFF2-40B4-BE49-F238E27FC236}">
                  <a16:creationId xmlns:a16="http://schemas.microsoft.com/office/drawing/2014/main" id="{1BDBBDD3-5B74-4705-A7EB-1A6D4F4132B6}"/>
                </a:ext>
              </a:extLst>
            </p:cNvPr>
            <p:cNvSpPr/>
            <p:nvPr/>
          </p:nvSpPr>
          <p:spPr>
            <a:xfrm>
              <a:off x="561973" y="3544293"/>
              <a:ext cx="6505576" cy="369332"/>
            </a:xfrm>
            <a:prstGeom prst="rect">
              <a:avLst/>
            </a:prstGeom>
            <a:solidFill>
              <a:schemeClr val="accent1">
                <a:lumMod val="20000"/>
                <a:lumOff val="80000"/>
              </a:schemeClr>
            </a:solidFill>
          </p:spPr>
          <p:txBody>
            <a:bodyPr wrap="square" lIns="108000" tIns="0" rIns="0" bIns="0" anchor="ctr" anchorCtr="0">
              <a:spAutoFit/>
            </a:bodyPr>
            <a:lstStyle/>
            <a:p>
              <a:r>
                <a:rPr lang="en-US" altLang="zh-CN" b="1" kern="0" spc="1700" dirty="0" err="1"/>
                <a:t>abcaabcabcabfdcad</a:t>
              </a:r>
              <a:endParaRPr lang="zh-CN" altLang="en-US" b="1" kern="0" spc="1700" dirty="0"/>
            </a:p>
          </p:txBody>
        </p:sp>
        <p:sp>
          <p:nvSpPr>
            <p:cNvPr id="40" name="矩形 39">
              <a:extLst>
                <a:ext uri="{FF2B5EF4-FFF2-40B4-BE49-F238E27FC236}">
                  <a16:creationId xmlns:a16="http://schemas.microsoft.com/office/drawing/2014/main" id="{762FB779-B105-47FE-BE90-1924E595C315}"/>
                </a:ext>
              </a:extLst>
            </p:cNvPr>
            <p:cNvSpPr/>
            <p:nvPr/>
          </p:nvSpPr>
          <p:spPr>
            <a:xfrm>
              <a:off x="2033338" y="3912574"/>
              <a:ext cx="2362200" cy="369332"/>
            </a:xfrm>
            <a:prstGeom prst="rect">
              <a:avLst/>
            </a:prstGeom>
            <a:solidFill>
              <a:srgbClr val="FFFFCC"/>
            </a:solidFill>
          </p:spPr>
          <p:txBody>
            <a:bodyPr wrap="square" lIns="108000" tIns="0" rIns="0" bIns="0" anchor="ctr" anchorCtr="0">
              <a:spAutoFit/>
            </a:bodyPr>
            <a:lstStyle/>
            <a:p>
              <a:r>
                <a:rPr lang="zh-CN" altLang="en-US" b="1" kern="0" spc="1700" dirty="0"/>
                <a:t>abca</a:t>
              </a:r>
              <a:r>
                <a:rPr lang="en-US" altLang="zh-CN" b="1" kern="0" spc="1700" dirty="0"/>
                <a:t>bf</a:t>
              </a:r>
              <a:endParaRPr lang="zh-CN" altLang="en-US" b="1" kern="0" spc="1700" dirty="0"/>
            </a:p>
          </p:txBody>
        </p:sp>
        <p:sp>
          <p:nvSpPr>
            <p:cNvPr id="41" name="矩形 40">
              <a:extLst>
                <a:ext uri="{FF2B5EF4-FFF2-40B4-BE49-F238E27FC236}">
                  <a16:creationId xmlns:a16="http://schemas.microsoft.com/office/drawing/2014/main" id="{05BCA84A-8589-4189-82A2-82CAAE5F48FF}"/>
                </a:ext>
              </a:extLst>
            </p:cNvPr>
            <p:cNvSpPr/>
            <p:nvPr/>
          </p:nvSpPr>
          <p:spPr bwMode="auto">
            <a:xfrm>
              <a:off x="2013536" y="3543242"/>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8" name="矩形 7">
            <a:extLst>
              <a:ext uri="{FF2B5EF4-FFF2-40B4-BE49-F238E27FC236}">
                <a16:creationId xmlns:a16="http://schemas.microsoft.com/office/drawing/2014/main" id="{CC8694CE-AE09-48C0-8463-CD4411149771}"/>
              </a:ext>
            </a:extLst>
          </p:cNvPr>
          <p:cNvSpPr/>
          <p:nvPr/>
        </p:nvSpPr>
        <p:spPr>
          <a:xfrm>
            <a:off x="3321851" y="3548957"/>
            <a:ext cx="869149"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 </a:t>
            </a:r>
            <a:endParaRPr lang="zh-CN" altLang="en-US" dirty="0"/>
          </a:p>
        </p:txBody>
      </p:sp>
      <p:grpSp>
        <p:nvGrpSpPr>
          <p:cNvPr id="14" name="组合 13">
            <a:extLst>
              <a:ext uri="{FF2B5EF4-FFF2-40B4-BE49-F238E27FC236}">
                <a16:creationId xmlns:a16="http://schemas.microsoft.com/office/drawing/2014/main" id="{A8254DD5-E488-4E6B-85AB-3D73194B362F}"/>
              </a:ext>
            </a:extLst>
          </p:cNvPr>
          <p:cNvGrpSpPr/>
          <p:nvPr/>
        </p:nvGrpSpPr>
        <p:grpSpPr>
          <a:xfrm>
            <a:off x="2272228" y="731989"/>
            <a:ext cx="47880" cy="194760"/>
            <a:chOff x="2272228" y="731989"/>
            <a:chExt cx="47880" cy="194760"/>
          </a:xfrm>
        </p:grpSpPr>
        <mc:AlternateContent xmlns:mc="http://schemas.openxmlformats.org/markup-compatibility/2006">
          <mc:Choice xmlns:p14="http://schemas.microsoft.com/office/powerpoint/2010/main" Requires="p14">
            <p:contentPart p14:bwMode="auto" r:id="rId2">
              <p14:nvContentPartPr>
                <p14:cNvPr id="11" name="墨迹 10">
                  <a:extLst>
                    <a:ext uri="{FF2B5EF4-FFF2-40B4-BE49-F238E27FC236}">
                      <a16:creationId xmlns:a16="http://schemas.microsoft.com/office/drawing/2014/main" id="{F8FC6F3B-E0EC-4F9B-B310-D141F9983DDB}"/>
                    </a:ext>
                  </a:extLst>
                </p14:cNvPr>
                <p14:cNvContentPartPr/>
                <p14:nvPr/>
              </p14:nvContentPartPr>
              <p14:xfrm>
                <a:off x="2272228" y="823789"/>
                <a:ext cx="47880" cy="102960"/>
              </p14:xfrm>
            </p:contentPart>
          </mc:Choice>
          <mc:Fallback>
            <p:pic>
              <p:nvPicPr>
                <p:cNvPr id="11" name="墨迹 10">
                  <a:extLst>
                    <a:ext uri="{FF2B5EF4-FFF2-40B4-BE49-F238E27FC236}">
                      <a16:creationId xmlns:a16="http://schemas.microsoft.com/office/drawing/2014/main" id="{F8FC6F3B-E0EC-4F9B-B310-D141F9983DDB}"/>
                    </a:ext>
                  </a:extLst>
                </p:cNvPr>
                <p:cNvPicPr/>
                <p:nvPr/>
              </p:nvPicPr>
              <p:blipFill>
                <a:blip r:embed="rId3"/>
                <a:stretch>
                  <a:fillRect/>
                </a:stretch>
              </p:blipFill>
              <p:spPr>
                <a:xfrm>
                  <a:off x="2263228" y="815149"/>
                  <a:ext cx="65520" cy="12060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2" name="墨迹 11">
                  <a:extLst>
                    <a:ext uri="{FF2B5EF4-FFF2-40B4-BE49-F238E27FC236}">
                      <a16:creationId xmlns:a16="http://schemas.microsoft.com/office/drawing/2014/main" id="{A7536EBE-2C6F-426D-9AA6-DF8041CB1FFC}"/>
                    </a:ext>
                  </a:extLst>
                </p14:cNvPr>
                <p14:cNvContentPartPr/>
                <p14:nvPr/>
              </p14:nvContentPartPr>
              <p14:xfrm>
                <a:off x="2275108" y="731989"/>
                <a:ext cx="37440" cy="27720"/>
              </p14:xfrm>
            </p:contentPart>
          </mc:Choice>
          <mc:Fallback>
            <p:pic>
              <p:nvPicPr>
                <p:cNvPr id="12" name="墨迹 11">
                  <a:extLst>
                    <a:ext uri="{FF2B5EF4-FFF2-40B4-BE49-F238E27FC236}">
                      <a16:creationId xmlns:a16="http://schemas.microsoft.com/office/drawing/2014/main" id="{A7536EBE-2C6F-426D-9AA6-DF8041CB1FFC}"/>
                    </a:ext>
                  </a:extLst>
                </p:cNvPr>
                <p:cNvPicPr/>
                <p:nvPr/>
              </p:nvPicPr>
              <p:blipFill>
                <a:blip r:embed="rId5"/>
                <a:stretch>
                  <a:fillRect/>
                </a:stretch>
              </p:blipFill>
              <p:spPr>
                <a:xfrm>
                  <a:off x="2266468" y="723349"/>
                  <a:ext cx="55080" cy="4536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
            <p14:nvContentPartPr>
              <p14:cNvPr id="20" name="墨迹 19">
                <a:extLst>
                  <a:ext uri="{FF2B5EF4-FFF2-40B4-BE49-F238E27FC236}">
                    <a16:creationId xmlns:a16="http://schemas.microsoft.com/office/drawing/2014/main" id="{FFDC5FA7-FA09-45B3-A559-9D27640FAB0E}"/>
                  </a:ext>
                </a:extLst>
              </p14:cNvPr>
              <p14:cNvContentPartPr/>
              <p14:nvPr/>
            </p14:nvContentPartPr>
            <p14:xfrm>
              <a:off x="2243068" y="1683109"/>
              <a:ext cx="4134600" cy="327240"/>
            </p14:xfrm>
          </p:contentPart>
        </mc:Choice>
        <mc:Fallback>
          <p:pic>
            <p:nvPicPr>
              <p:cNvPr id="20" name="墨迹 19">
                <a:extLst>
                  <a:ext uri="{FF2B5EF4-FFF2-40B4-BE49-F238E27FC236}">
                    <a16:creationId xmlns:a16="http://schemas.microsoft.com/office/drawing/2014/main" id="{FFDC5FA7-FA09-45B3-A559-9D27640FAB0E}"/>
                  </a:ext>
                </a:extLst>
              </p:cNvPr>
              <p:cNvPicPr/>
              <p:nvPr/>
            </p:nvPicPr>
            <p:blipFill>
              <a:blip r:embed="rId7"/>
              <a:stretch>
                <a:fillRect/>
              </a:stretch>
            </p:blipFill>
            <p:spPr>
              <a:xfrm>
                <a:off x="2234068" y="1674469"/>
                <a:ext cx="4152240" cy="344880"/>
              </a:xfrm>
              <a:prstGeom prst="rect">
                <a:avLst/>
              </a:prstGeom>
            </p:spPr>
          </p:pic>
        </mc:Fallback>
      </mc:AlternateContent>
      <p:grpSp>
        <p:nvGrpSpPr>
          <p:cNvPr id="42" name="组合 41">
            <a:extLst>
              <a:ext uri="{FF2B5EF4-FFF2-40B4-BE49-F238E27FC236}">
                <a16:creationId xmlns:a16="http://schemas.microsoft.com/office/drawing/2014/main" id="{9E8763B0-2A6C-4348-A9D8-BAB8C6C7B85A}"/>
              </a:ext>
            </a:extLst>
          </p:cNvPr>
          <p:cNvGrpSpPr/>
          <p:nvPr/>
        </p:nvGrpSpPr>
        <p:grpSpPr>
          <a:xfrm>
            <a:off x="2050468" y="1588069"/>
            <a:ext cx="5148360" cy="1352520"/>
            <a:chOff x="2050468" y="1588069"/>
            <a:chExt cx="5148360" cy="1352520"/>
          </a:xfrm>
        </p:grpSpPr>
        <mc:AlternateContent xmlns:mc="http://schemas.openxmlformats.org/markup-compatibility/2006">
          <mc:Choice xmlns:p14="http://schemas.microsoft.com/office/powerpoint/2010/main" Requires="p14">
            <p:contentPart p14:bwMode="auto" r:id="rId8">
              <p14:nvContentPartPr>
                <p14:cNvPr id="16" name="墨迹 15">
                  <a:extLst>
                    <a:ext uri="{FF2B5EF4-FFF2-40B4-BE49-F238E27FC236}">
                      <a16:creationId xmlns:a16="http://schemas.microsoft.com/office/drawing/2014/main" id="{BEBF8B39-E1AE-44AE-A546-4E5A017A75CB}"/>
                    </a:ext>
                  </a:extLst>
                </p14:cNvPr>
                <p14:cNvContentPartPr/>
                <p14:nvPr/>
              </p14:nvContentPartPr>
              <p14:xfrm>
                <a:off x="2050468" y="1669069"/>
                <a:ext cx="124200" cy="171360"/>
              </p14:xfrm>
            </p:contentPart>
          </mc:Choice>
          <mc:Fallback>
            <p:pic>
              <p:nvPicPr>
                <p:cNvPr id="16" name="墨迹 15">
                  <a:extLst>
                    <a:ext uri="{FF2B5EF4-FFF2-40B4-BE49-F238E27FC236}">
                      <a16:creationId xmlns:a16="http://schemas.microsoft.com/office/drawing/2014/main" id="{BEBF8B39-E1AE-44AE-A546-4E5A017A75CB}"/>
                    </a:ext>
                  </a:extLst>
                </p:cNvPr>
                <p:cNvPicPr/>
                <p:nvPr/>
              </p:nvPicPr>
              <p:blipFill>
                <a:blip r:embed="rId9"/>
                <a:stretch>
                  <a:fillRect/>
                </a:stretch>
              </p:blipFill>
              <p:spPr>
                <a:xfrm>
                  <a:off x="2041828" y="1660069"/>
                  <a:ext cx="14184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墨迹 16">
                  <a:extLst>
                    <a:ext uri="{FF2B5EF4-FFF2-40B4-BE49-F238E27FC236}">
                      <a16:creationId xmlns:a16="http://schemas.microsoft.com/office/drawing/2014/main" id="{A44910A5-F081-49A0-9B32-F8162DB36816}"/>
                    </a:ext>
                  </a:extLst>
                </p14:cNvPr>
                <p14:cNvContentPartPr/>
                <p14:nvPr/>
              </p14:nvContentPartPr>
              <p14:xfrm>
                <a:off x="2168548" y="1588069"/>
                <a:ext cx="51120" cy="20160"/>
              </p14:xfrm>
            </p:contentPart>
          </mc:Choice>
          <mc:Fallback>
            <p:pic>
              <p:nvPicPr>
                <p:cNvPr id="17" name="墨迹 16">
                  <a:extLst>
                    <a:ext uri="{FF2B5EF4-FFF2-40B4-BE49-F238E27FC236}">
                      <a16:creationId xmlns:a16="http://schemas.microsoft.com/office/drawing/2014/main" id="{A44910A5-F081-49A0-9B32-F8162DB36816}"/>
                    </a:ext>
                  </a:extLst>
                </p:cNvPr>
                <p:cNvPicPr/>
                <p:nvPr/>
              </p:nvPicPr>
              <p:blipFill>
                <a:blip r:embed="rId11"/>
                <a:stretch>
                  <a:fillRect/>
                </a:stretch>
              </p:blipFill>
              <p:spPr>
                <a:xfrm>
                  <a:off x="2159908" y="1579429"/>
                  <a:ext cx="6876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9" name="墨迹 28">
                  <a:extLst>
                    <a:ext uri="{FF2B5EF4-FFF2-40B4-BE49-F238E27FC236}">
                      <a16:creationId xmlns:a16="http://schemas.microsoft.com/office/drawing/2014/main" id="{199B23E3-E07F-4813-A2F6-7FE42806CA22}"/>
                    </a:ext>
                  </a:extLst>
                </p14:cNvPr>
                <p14:cNvContentPartPr/>
                <p14:nvPr/>
              </p14:nvContentPartPr>
              <p14:xfrm>
                <a:off x="2127868" y="1610749"/>
                <a:ext cx="5070960" cy="1329840"/>
              </p14:xfrm>
            </p:contentPart>
          </mc:Choice>
          <mc:Fallback>
            <p:pic>
              <p:nvPicPr>
                <p:cNvPr id="29" name="墨迹 28">
                  <a:extLst>
                    <a:ext uri="{FF2B5EF4-FFF2-40B4-BE49-F238E27FC236}">
                      <a16:creationId xmlns:a16="http://schemas.microsoft.com/office/drawing/2014/main" id="{199B23E3-E07F-4813-A2F6-7FE42806CA22}"/>
                    </a:ext>
                  </a:extLst>
                </p:cNvPr>
                <p:cNvPicPr/>
                <p:nvPr/>
              </p:nvPicPr>
              <p:blipFill>
                <a:blip r:embed="rId13"/>
                <a:stretch>
                  <a:fillRect/>
                </a:stretch>
              </p:blipFill>
              <p:spPr>
                <a:xfrm>
                  <a:off x="2118868" y="1601749"/>
                  <a:ext cx="5088600" cy="1347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4">
            <p14:nvContentPartPr>
              <p14:cNvPr id="43" name="墨迹 42">
                <a:extLst>
                  <a:ext uri="{FF2B5EF4-FFF2-40B4-BE49-F238E27FC236}">
                    <a16:creationId xmlns:a16="http://schemas.microsoft.com/office/drawing/2014/main" id="{9BCF4586-554D-4672-8426-0447D32A5D41}"/>
                  </a:ext>
                </a:extLst>
              </p14:cNvPr>
              <p14:cNvContentPartPr/>
              <p14:nvPr/>
            </p14:nvContentPartPr>
            <p14:xfrm>
              <a:off x="2093668" y="1982629"/>
              <a:ext cx="74880" cy="139680"/>
            </p14:xfrm>
          </p:contentPart>
        </mc:Choice>
        <mc:Fallback>
          <p:pic>
            <p:nvPicPr>
              <p:cNvPr id="43" name="墨迹 42">
                <a:extLst>
                  <a:ext uri="{FF2B5EF4-FFF2-40B4-BE49-F238E27FC236}">
                    <a16:creationId xmlns:a16="http://schemas.microsoft.com/office/drawing/2014/main" id="{9BCF4586-554D-4672-8426-0447D32A5D41}"/>
                  </a:ext>
                </a:extLst>
              </p:cNvPr>
              <p:cNvPicPr/>
              <p:nvPr/>
            </p:nvPicPr>
            <p:blipFill>
              <a:blip r:embed="rId15"/>
              <a:stretch>
                <a:fillRect/>
              </a:stretch>
            </p:blipFill>
            <p:spPr>
              <a:xfrm>
                <a:off x="2084668" y="1973989"/>
                <a:ext cx="92520" cy="157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44" name="墨迹 43">
                <a:extLst>
                  <a:ext uri="{FF2B5EF4-FFF2-40B4-BE49-F238E27FC236}">
                    <a16:creationId xmlns:a16="http://schemas.microsoft.com/office/drawing/2014/main" id="{5440324E-4EAD-46D4-A115-2266A659BB2F}"/>
                  </a:ext>
                </a:extLst>
              </p14:cNvPr>
              <p14:cNvContentPartPr/>
              <p14:nvPr/>
            </p14:nvContentPartPr>
            <p14:xfrm>
              <a:off x="2120668" y="1902709"/>
              <a:ext cx="9000" cy="360"/>
            </p14:xfrm>
          </p:contentPart>
        </mc:Choice>
        <mc:Fallback>
          <p:pic>
            <p:nvPicPr>
              <p:cNvPr id="44" name="墨迹 43">
                <a:extLst>
                  <a:ext uri="{FF2B5EF4-FFF2-40B4-BE49-F238E27FC236}">
                    <a16:creationId xmlns:a16="http://schemas.microsoft.com/office/drawing/2014/main" id="{5440324E-4EAD-46D4-A115-2266A659BB2F}"/>
                  </a:ext>
                </a:extLst>
              </p:cNvPr>
              <p:cNvPicPr/>
              <p:nvPr/>
            </p:nvPicPr>
            <p:blipFill>
              <a:blip r:embed="rId17"/>
              <a:stretch>
                <a:fillRect/>
              </a:stretch>
            </p:blipFill>
            <p:spPr>
              <a:xfrm>
                <a:off x="2112028" y="1894069"/>
                <a:ext cx="26640" cy="18000"/>
              </a:xfrm>
              <a:prstGeom prst="rect">
                <a:avLst/>
              </a:prstGeom>
            </p:spPr>
          </p:pic>
        </mc:Fallback>
      </mc:AlternateContent>
      <p:grpSp>
        <p:nvGrpSpPr>
          <p:cNvPr id="55" name="组合 54">
            <a:extLst>
              <a:ext uri="{FF2B5EF4-FFF2-40B4-BE49-F238E27FC236}">
                <a16:creationId xmlns:a16="http://schemas.microsoft.com/office/drawing/2014/main" id="{5C7F9D50-44B1-4E73-8230-0C0785E5DEB5}"/>
              </a:ext>
            </a:extLst>
          </p:cNvPr>
          <p:cNvGrpSpPr/>
          <p:nvPr/>
        </p:nvGrpSpPr>
        <p:grpSpPr>
          <a:xfrm>
            <a:off x="2013748" y="2758789"/>
            <a:ext cx="4319640" cy="315720"/>
            <a:chOff x="2013748" y="2758789"/>
            <a:chExt cx="4319640" cy="315720"/>
          </a:xfrm>
        </p:grpSpPr>
        <mc:AlternateContent xmlns:mc="http://schemas.openxmlformats.org/markup-compatibility/2006">
          <mc:Choice xmlns:p14="http://schemas.microsoft.com/office/powerpoint/2010/main" Requires="p14">
            <p:contentPart p14:bwMode="auto" r:id="rId18">
              <p14:nvContentPartPr>
                <p14:cNvPr id="45" name="墨迹 44">
                  <a:extLst>
                    <a:ext uri="{FF2B5EF4-FFF2-40B4-BE49-F238E27FC236}">
                      <a16:creationId xmlns:a16="http://schemas.microsoft.com/office/drawing/2014/main" id="{D96EADBC-A2DE-44C5-93A2-A2AB3CFDEF65}"/>
                    </a:ext>
                  </a:extLst>
                </p14:cNvPr>
                <p14:cNvContentPartPr/>
                <p14:nvPr/>
              </p14:nvContentPartPr>
              <p14:xfrm>
                <a:off x="2013748" y="2880829"/>
                <a:ext cx="91800" cy="77040"/>
              </p14:xfrm>
            </p:contentPart>
          </mc:Choice>
          <mc:Fallback>
            <p:pic>
              <p:nvPicPr>
                <p:cNvPr id="45" name="墨迹 44">
                  <a:extLst>
                    <a:ext uri="{FF2B5EF4-FFF2-40B4-BE49-F238E27FC236}">
                      <a16:creationId xmlns:a16="http://schemas.microsoft.com/office/drawing/2014/main" id="{D96EADBC-A2DE-44C5-93A2-A2AB3CFDEF65}"/>
                    </a:ext>
                  </a:extLst>
                </p:cNvPr>
                <p:cNvPicPr/>
                <p:nvPr/>
              </p:nvPicPr>
              <p:blipFill>
                <a:blip r:embed="rId19"/>
                <a:stretch>
                  <a:fillRect/>
                </a:stretch>
              </p:blipFill>
              <p:spPr>
                <a:xfrm>
                  <a:off x="2005108" y="2872189"/>
                  <a:ext cx="109440" cy="94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6" name="墨迹 45">
                  <a:extLst>
                    <a:ext uri="{FF2B5EF4-FFF2-40B4-BE49-F238E27FC236}">
                      <a16:creationId xmlns:a16="http://schemas.microsoft.com/office/drawing/2014/main" id="{BECBF6F4-1E36-4588-B049-DBE53AC9DFF3}"/>
                    </a:ext>
                  </a:extLst>
                </p14:cNvPr>
                <p14:cNvContentPartPr/>
                <p14:nvPr/>
              </p14:nvContentPartPr>
              <p14:xfrm>
                <a:off x="2067748" y="2806669"/>
                <a:ext cx="18720" cy="15480"/>
              </p14:xfrm>
            </p:contentPart>
          </mc:Choice>
          <mc:Fallback>
            <p:pic>
              <p:nvPicPr>
                <p:cNvPr id="46" name="墨迹 45">
                  <a:extLst>
                    <a:ext uri="{FF2B5EF4-FFF2-40B4-BE49-F238E27FC236}">
                      <a16:creationId xmlns:a16="http://schemas.microsoft.com/office/drawing/2014/main" id="{BECBF6F4-1E36-4588-B049-DBE53AC9DFF3}"/>
                    </a:ext>
                  </a:extLst>
                </p:cNvPr>
                <p:cNvPicPr/>
                <p:nvPr/>
              </p:nvPicPr>
              <p:blipFill>
                <a:blip r:embed="rId21"/>
                <a:stretch>
                  <a:fillRect/>
                </a:stretch>
              </p:blipFill>
              <p:spPr>
                <a:xfrm>
                  <a:off x="2059108" y="2797669"/>
                  <a:ext cx="363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8" name="墨迹 47">
                  <a:extLst>
                    <a:ext uri="{FF2B5EF4-FFF2-40B4-BE49-F238E27FC236}">
                      <a16:creationId xmlns:a16="http://schemas.microsoft.com/office/drawing/2014/main" id="{4B469465-E887-46D3-9D48-9B5CCBFE5E05}"/>
                    </a:ext>
                  </a:extLst>
                </p14:cNvPr>
                <p14:cNvContentPartPr/>
                <p14:nvPr/>
              </p14:nvContentPartPr>
              <p14:xfrm>
                <a:off x="2189788" y="2758789"/>
                <a:ext cx="20880" cy="86400"/>
              </p14:xfrm>
            </p:contentPart>
          </mc:Choice>
          <mc:Fallback>
            <p:pic>
              <p:nvPicPr>
                <p:cNvPr id="48" name="墨迹 47">
                  <a:extLst>
                    <a:ext uri="{FF2B5EF4-FFF2-40B4-BE49-F238E27FC236}">
                      <a16:creationId xmlns:a16="http://schemas.microsoft.com/office/drawing/2014/main" id="{4B469465-E887-46D3-9D48-9B5CCBFE5E05}"/>
                    </a:ext>
                  </a:extLst>
                </p:cNvPr>
                <p:cNvPicPr/>
                <p:nvPr/>
              </p:nvPicPr>
              <p:blipFill>
                <a:blip r:embed="rId23"/>
                <a:stretch>
                  <a:fillRect/>
                </a:stretch>
              </p:blipFill>
              <p:spPr>
                <a:xfrm>
                  <a:off x="2181148" y="2749789"/>
                  <a:ext cx="3852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50" name="墨迹 49">
                  <a:extLst>
                    <a:ext uri="{FF2B5EF4-FFF2-40B4-BE49-F238E27FC236}">
                      <a16:creationId xmlns:a16="http://schemas.microsoft.com/office/drawing/2014/main" id="{5E042E8E-A563-4A02-8C54-5D1566FDC82D}"/>
                    </a:ext>
                  </a:extLst>
                </p14:cNvPr>
                <p14:cNvContentPartPr/>
                <p14:nvPr/>
              </p14:nvContentPartPr>
              <p14:xfrm>
                <a:off x="2189788" y="2796229"/>
                <a:ext cx="16200" cy="73800"/>
              </p14:xfrm>
            </p:contentPart>
          </mc:Choice>
          <mc:Fallback>
            <p:pic>
              <p:nvPicPr>
                <p:cNvPr id="50" name="墨迹 49">
                  <a:extLst>
                    <a:ext uri="{FF2B5EF4-FFF2-40B4-BE49-F238E27FC236}">
                      <a16:creationId xmlns:a16="http://schemas.microsoft.com/office/drawing/2014/main" id="{5E042E8E-A563-4A02-8C54-5D1566FDC82D}"/>
                    </a:ext>
                  </a:extLst>
                </p:cNvPr>
                <p:cNvPicPr/>
                <p:nvPr/>
              </p:nvPicPr>
              <p:blipFill>
                <a:blip r:embed="rId25"/>
                <a:stretch>
                  <a:fillRect/>
                </a:stretch>
              </p:blipFill>
              <p:spPr>
                <a:xfrm>
                  <a:off x="2181148" y="2787229"/>
                  <a:ext cx="33840" cy="914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51" name="墨迹 50">
                  <a:extLst>
                    <a:ext uri="{FF2B5EF4-FFF2-40B4-BE49-F238E27FC236}">
                      <a16:creationId xmlns:a16="http://schemas.microsoft.com/office/drawing/2014/main" id="{A6F09033-C143-4978-BB7B-B4CD62057E25}"/>
                    </a:ext>
                  </a:extLst>
                </p14:cNvPr>
                <p14:cNvContentPartPr/>
                <p14:nvPr/>
              </p14:nvContentPartPr>
              <p14:xfrm>
                <a:off x="2226508" y="2780029"/>
                <a:ext cx="51840" cy="8640"/>
              </p14:xfrm>
            </p:contentPart>
          </mc:Choice>
          <mc:Fallback>
            <p:pic>
              <p:nvPicPr>
                <p:cNvPr id="51" name="墨迹 50">
                  <a:extLst>
                    <a:ext uri="{FF2B5EF4-FFF2-40B4-BE49-F238E27FC236}">
                      <a16:creationId xmlns:a16="http://schemas.microsoft.com/office/drawing/2014/main" id="{A6F09033-C143-4978-BB7B-B4CD62057E25}"/>
                    </a:ext>
                  </a:extLst>
                </p:cNvPr>
                <p:cNvPicPr/>
                <p:nvPr/>
              </p:nvPicPr>
              <p:blipFill>
                <a:blip r:embed="rId27"/>
                <a:stretch>
                  <a:fillRect/>
                </a:stretch>
              </p:blipFill>
              <p:spPr>
                <a:xfrm>
                  <a:off x="2217508" y="2771389"/>
                  <a:ext cx="694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3" name="墨迹 52">
                  <a:extLst>
                    <a:ext uri="{FF2B5EF4-FFF2-40B4-BE49-F238E27FC236}">
                      <a16:creationId xmlns:a16="http://schemas.microsoft.com/office/drawing/2014/main" id="{469A8207-2FAD-46E7-946B-173EB3314B54}"/>
                    </a:ext>
                  </a:extLst>
                </p14:cNvPr>
                <p14:cNvContentPartPr/>
                <p14:nvPr/>
              </p14:nvContentPartPr>
              <p14:xfrm>
                <a:off x="2211388" y="2876509"/>
                <a:ext cx="4086360" cy="198000"/>
              </p14:xfrm>
            </p:contentPart>
          </mc:Choice>
          <mc:Fallback>
            <p:pic>
              <p:nvPicPr>
                <p:cNvPr id="53" name="墨迹 52">
                  <a:extLst>
                    <a:ext uri="{FF2B5EF4-FFF2-40B4-BE49-F238E27FC236}">
                      <a16:creationId xmlns:a16="http://schemas.microsoft.com/office/drawing/2014/main" id="{469A8207-2FAD-46E7-946B-173EB3314B54}"/>
                    </a:ext>
                  </a:extLst>
                </p:cNvPr>
                <p:cNvPicPr/>
                <p:nvPr/>
              </p:nvPicPr>
              <p:blipFill>
                <a:blip r:embed="rId29"/>
                <a:stretch>
                  <a:fillRect/>
                </a:stretch>
              </p:blipFill>
              <p:spPr>
                <a:xfrm>
                  <a:off x="2202388" y="2867509"/>
                  <a:ext cx="4104000" cy="2156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4" name="墨迹 53">
                  <a:extLst>
                    <a:ext uri="{FF2B5EF4-FFF2-40B4-BE49-F238E27FC236}">
                      <a16:creationId xmlns:a16="http://schemas.microsoft.com/office/drawing/2014/main" id="{F1714C97-93B0-4A08-8CE6-FDA2772CA8EB}"/>
                    </a:ext>
                  </a:extLst>
                </p14:cNvPr>
                <p14:cNvContentPartPr/>
                <p14:nvPr/>
              </p14:nvContentPartPr>
              <p14:xfrm>
                <a:off x="6230068" y="2970109"/>
                <a:ext cx="103320" cy="78840"/>
              </p14:xfrm>
            </p:contentPart>
          </mc:Choice>
          <mc:Fallback>
            <p:pic>
              <p:nvPicPr>
                <p:cNvPr id="54" name="墨迹 53">
                  <a:extLst>
                    <a:ext uri="{FF2B5EF4-FFF2-40B4-BE49-F238E27FC236}">
                      <a16:creationId xmlns:a16="http://schemas.microsoft.com/office/drawing/2014/main" id="{F1714C97-93B0-4A08-8CE6-FDA2772CA8EB}"/>
                    </a:ext>
                  </a:extLst>
                </p:cNvPr>
                <p:cNvPicPr/>
                <p:nvPr/>
              </p:nvPicPr>
              <p:blipFill>
                <a:blip r:embed="rId31"/>
                <a:stretch>
                  <a:fillRect/>
                </a:stretch>
              </p:blipFill>
              <p:spPr>
                <a:xfrm>
                  <a:off x="6221428" y="2961469"/>
                  <a:ext cx="120960" cy="9648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2">
            <p14:nvContentPartPr>
              <p14:cNvPr id="56" name="墨迹 55">
                <a:extLst>
                  <a:ext uri="{FF2B5EF4-FFF2-40B4-BE49-F238E27FC236}">
                    <a16:creationId xmlns:a16="http://schemas.microsoft.com/office/drawing/2014/main" id="{8AB437B9-9B15-478F-BBD4-A3F5524F05CF}"/>
                  </a:ext>
                </a:extLst>
              </p14:cNvPr>
              <p14:cNvContentPartPr/>
              <p14:nvPr/>
            </p14:nvContentPartPr>
            <p14:xfrm>
              <a:off x="6230068" y="1679509"/>
              <a:ext cx="172440" cy="122760"/>
            </p14:xfrm>
          </p:contentPart>
        </mc:Choice>
        <mc:Fallback>
          <p:pic>
            <p:nvPicPr>
              <p:cNvPr id="56" name="墨迹 55">
                <a:extLst>
                  <a:ext uri="{FF2B5EF4-FFF2-40B4-BE49-F238E27FC236}">
                    <a16:creationId xmlns:a16="http://schemas.microsoft.com/office/drawing/2014/main" id="{8AB437B9-9B15-478F-BBD4-A3F5524F05CF}"/>
                  </a:ext>
                </a:extLst>
              </p:cNvPr>
              <p:cNvPicPr/>
              <p:nvPr/>
            </p:nvPicPr>
            <p:blipFill>
              <a:blip r:embed="rId33"/>
              <a:stretch>
                <a:fillRect/>
              </a:stretch>
            </p:blipFill>
            <p:spPr>
              <a:xfrm>
                <a:off x="6221428" y="1670509"/>
                <a:ext cx="190080" cy="1404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7" name="墨迹 56">
                <a:extLst>
                  <a:ext uri="{FF2B5EF4-FFF2-40B4-BE49-F238E27FC236}">
                    <a16:creationId xmlns:a16="http://schemas.microsoft.com/office/drawing/2014/main" id="{D751EA17-2D5C-42F5-B53B-BE86AB735EE8}"/>
                  </a:ext>
                </a:extLst>
              </p14:cNvPr>
              <p14:cNvContentPartPr/>
              <p14:nvPr/>
            </p14:nvContentPartPr>
            <p14:xfrm>
              <a:off x="2124988" y="2891269"/>
              <a:ext cx="5010120" cy="1033200"/>
            </p14:xfrm>
          </p:contentPart>
        </mc:Choice>
        <mc:Fallback>
          <p:pic>
            <p:nvPicPr>
              <p:cNvPr id="57" name="墨迹 56">
                <a:extLst>
                  <a:ext uri="{FF2B5EF4-FFF2-40B4-BE49-F238E27FC236}">
                    <a16:creationId xmlns:a16="http://schemas.microsoft.com/office/drawing/2014/main" id="{D751EA17-2D5C-42F5-B53B-BE86AB735EE8}"/>
                  </a:ext>
                </a:extLst>
              </p:cNvPr>
              <p:cNvPicPr/>
              <p:nvPr/>
            </p:nvPicPr>
            <p:blipFill>
              <a:blip r:embed="rId35"/>
              <a:stretch>
                <a:fillRect/>
              </a:stretch>
            </p:blipFill>
            <p:spPr>
              <a:xfrm>
                <a:off x="2115988" y="2882629"/>
                <a:ext cx="5027760" cy="1050840"/>
              </a:xfrm>
              <a:prstGeom prst="rect">
                <a:avLst/>
              </a:prstGeom>
            </p:spPr>
          </p:pic>
        </mc:Fallback>
      </mc:AlternateContent>
      <p:grpSp>
        <p:nvGrpSpPr>
          <p:cNvPr id="64" name="组合 63">
            <a:extLst>
              <a:ext uri="{FF2B5EF4-FFF2-40B4-BE49-F238E27FC236}">
                <a16:creationId xmlns:a16="http://schemas.microsoft.com/office/drawing/2014/main" id="{1A4F2E9A-53F8-4D17-B675-F98107F8DEF9}"/>
              </a:ext>
            </a:extLst>
          </p:cNvPr>
          <p:cNvGrpSpPr/>
          <p:nvPr/>
        </p:nvGrpSpPr>
        <p:grpSpPr>
          <a:xfrm>
            <a:off x="2163148" y="3747709"/>
            <a:ext cx="135360" cy="122040"/>
            <a:chOff x="2163148" y="3747709"/>
            <a:chExt cx="135360" cy="122040"/>
          </a:xfrm>
        </p:grpSpPr>
        <mc:AlternateContent xmlns:mc="http://schemas.openxmlformats.org/markup-compatibility/2006">
          <mc:Choice xmlns:p14="http://schemas.microsoft.com/office/powerpoint/2010/main" Requires="p14">
            <p:contentPart p14:bwMode="auto" r:id="rId36">
              <p14:nvContentPartPr>
                <p14:cNvPr id="62" name="墨迹 61">
                  <a:extLst>
                    <a:ext uri="{FF2B5EF4-FFF2-40B4-BE49-F238E27FC236}">
                      <a16:creationId xmlns:a16="http://schemas.microsoft.com/office/drawing/2014/main" id="{7DD1BE4C-54AB-408A-B172-7F2600C11B14}"/>
                    </a:ext>
                  </a:extLst>
                </p14:cNvPr>
                <p14:cNvContentPartPr/>
                <p14:nvPr/>
              </p14:nvContentPartPr>
              <p14:xfrm>
                <a:off x="2163148" y="3753109"/>
                <a:ext cx="17280" cy="116640"/>
              </p14:xfrm>
            </p:contentPart>
          </mc:Choice>
          <mc:Fallback>
            <p:pic>
              <p:nvPicPr>
                <p:cNvPr id="62" name="墨迹 61">
                  <a:extLst>
                    <a:ext uri="{FF2B5EF4-FFF2-40B4-BE49-F238E27FC236}">
                      <a16:creationId xmlns:a16="http://schemas.microsoft.com/office/drawing/2014/main" id="{7DD1BE4C-54AB-408A-B172-7F2600C11B14}"/>
                    </a:ext>
                  </a:extLst>
                </p:cNvPr>
                <p:cNvPicPr/>
                <p:nvPr/>
              </p:nvPicPr>
              <p:blipFill>
                <a:blip r:embed="rId37"/>
                <a:stretch>
                  <a:fillRect/>
                </a:stretch>
              </p:blipFill>
              <p:spPr>
                <a:xfrm>
                  <a:off x="2154148" y="3744109"/>
                  <a:ext cx="3492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3" name="墨迹 62">
                  <a:extLst>
                    <a:ext uri="{FF2B5EF4-FFF2-40B4-BE49-F238E27FC236}">
                      <a16:creationId xmlns:a16="http://schemas.microsoft.com/office/drawing/2014/main" id="{06F268C3-3E70-44EB-80BE-9BECFBC700B7}"/>
                    </a:ext>
                  </a:extLst>
                </p14:cNvPr>
                <p14:cNvContentPartPr/>
                <p14:nvPr/>
              </p14:nvContentPartPr>
              <p14:xfrm>
                <a:off x="2179348" y="3747709"/>
                <a:ext cx="119160" cy="56520"/>
              </p14:xfrm>
            </p:contentPart>
          </mc:Choice>
          <mc:Fallback>
            <p:pic>
              <p:nvPicPr>
                <p:cNvPr id="63" name="墨迹 62">
                  <a:extLst>
                    <a:ext uri="{FF2B5EF4-FFF2-40B4-BE49-F238E27FC236}">
                      <a16:creationId xmlns:a16="http://schemas.microsoft.com/office/drawing/2014/main" id="{06F268C3-3E70-44EB-80BE-9BECFBC700B7}"/>
                    </a:ext>
                  </a:extLst>
                </p:cNvPr>
                <p:cNvPicPr/>
                <p:nvPr/>
              </p:nvPicPr>
              <p:blipFill>
                <a:blip r:embed="rId39"/>
                <a:stretch>
                  <a:fillRect/>
                </a:stretch>
              </p:blipFill>
              <p:spPr>
                <a:xfrm>
                  <a:off x="2170708" y="3739069"/>
                  <a:ext cx="136800" cy="74160"/>
                </a:xfrm>
                <a:prstGeom prst="rect">
                  <a:avLst/>
                </a:prstGeom>
              </p:spPr>
            </p:pic>
          </mc:Fallback>
        </mc:AlternateContent>
      </p:grpSp>
      <p:grpSp>
        <p:nvGrpSpPr>
          <p:cNvPr id="67" name="组合 66">
            <a:extLst>
              <a:ext uri="{FF2B5EF4-FFF2-40B4-BE49-F238E27FC236}">
                <a16:creationId xmlns:a16="http://schemas.microsoft.com/office/drawing/2014/main" id="{9816DD39-CA28-4287-9D53-A07FBC149774}"/>
              </a:ext>
            </a:extLst>
          </p:cNvPr>
          <p:cNvGrpSpPr/>
          <p:nvPr/>
        </p:nvGrpSpPr>
        <p:grpSpPr>
          <a:xfrm>
            <a:off x="2152708" y="2997829"/>
            <a:ext cx="61200" cy="156240"/>
            <a:chOff x="2152708" y="2997829"/>
            <a:chExt cx="61200" cy="156240"/>
          </a:xfrm>
        </p:grpSpPr>
        <mc:AlternateContent xmlns:mc="http://schemas.openxmlformats.org/markup-compatibility/2006">
          <mc:Choice xmlns:p14="http://schemas.microsoft.com/office/powerpoint/2010/main" Requires="p14">
            <p:contentPart p14:bwMode="auto" r:id="rId40">
              <p14:nvContentPartPr>
                <p14:cNvPr id="65" name="墨迹 64">
                  <a:extLst>
                    <a:ext uri="{FF2B5EF4-FFF2-40B4-BE49-F238E27FC236}">
                      <a16:creationId xmlns:a16="http://schemas.microsoft.com/office/drawing/2014/main" id="{B3FF8A86-8171-4693-B32D-7FA2BFBB1486}"/>
                    </a:ext>
                  </a:extLst>
                </p14:cNvPr>
                <p14:cNvContentPartPr/>
                <p14:nvPr/>
              </p14:nvContentPartPr>
              <p14:xfrm>
                <a:off x="2152708" y="3051469"/>
                <a:ext cx="50040" cy="102600"/>
              </p14:xfrm>
            </p:contentPart>
          </mc:Choice>
          <mc:Fallback>
            <p:pic>
              <p:nvPicPr>
                <p:cNvPr id="65" name="墨迹 64">
                  <a:extLst>
                    <a:ext uri="{FF2B5EF4-FFF2-40B4-BE49-F238E27FC236}">
                      <a16:creationId xmlns:a16="http://schemas.microsoft.com/office/drawing/2014/main" id="{B3FF8A86-8171-4693-B32D-7FA2BFBB1486}"/>
                    </a:ext>
                  </a:extLst>
                </p:cNvPr>
                <p:cNvPicPr/>
                <p:nvPr/>
              </p:nvPicPr>
              <p:blipFill>
                <a:blip r:embed="rId41"/>
                <a:stretch>
                  <a:fillRect/>
                </a:stretch>
              </p:blipFill>
              <p:spPr>
                <a:xfrm>
                  <a:off x="2144068" y="3042469"/>
                  <a:ext cx="67680" cy="1202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6" name="墨迹 65">
                  <a:extLst>
                    <a:ext uri="{FF2B5EF4-FFF2-40B4-BE49-F238E27FC236}">
                      <a16:creationId xmlns:a16="http://schemas.microsoft.com/office/drawing/2014/main" id="{BAD8C8B4-3C8B-4FBD-9F79-1EF3CB670B0A}"/>
                    </a:ext>
                  </a:extLst>
                </p14:cNvPr>
                <p14:cNvContentPartPr/>
                <p14:nvPr/>
              </p14:nvContentPartPr>
              <p14:xfrm>
                <a:off x="2184748" y="2997829"/>
                <a:ext cx="29160" cy="35640"/>
              </p14:xfrm>
            </p:contentPart>
          </mc:Choice>
          <mc:Fallback>
            <p:pic>
              <p:nvPicPr>
                <p:cNvPr id="66" name="墨迹 65">
                  <a:extLst>
                    <a:ext uri="{FF2B5EF4-FFF2-40B4-BE49-F238E27FC236}">
                      <a16:creationId xmlns:a16="http://schemas.microsoft.com/office/drawing/2014/main" id="{BAD8C8B4-3C8B-4FBD-9F79-1EF3CB670B0A}"/>
                    </a:ext>
                  </a:extLst>
                </p:cNvPr>
                <p:cNvPicPr/>
                <p:nvPr/>
              </p:nvPicPr>
              <p:blipFill>
                <a:blip r:embed="rId43"/>
                <a:stretch>
                  <a:fillRect/>
                </a:stretch>
              </p:blipFill>
              <p:spPr>
                <a:xfrm>
                  <a:off x="2175748" y="2989189"/>
                  <a:ext cx="46800" cy="53280"/>
                </a:xfrm>
                <a:prstGeom prst="rect">
                  <a:avLst/>
                </a:prstGeom>
              </p:spPr>
            </p:pic>
          </mc:Fallback>
        </mc:AlternateContent>
      </p:grpSp>
      <p:grpSp>
        <p:nvGrpSpPr>
          <p:cNvPr id="70" name="组合 69">
            <a:extLst>
              <a:ext uri="{FF2B5EF4-FFF2-40B4-BE49-F238E27FC236}">
                <a16:creationId xmlns:a16="http://schemas.microsoft.com/office/drawing/2014/main" id="{AD5DB1A9-812A-4DBD-AB46-D7284B2DAA9B}"/>
              </a:ext>
            </a:extLst>
          </p:cNvPr>
          <p:cNvGrpSpPr/>
          <p:nvPr/>
        </p:nvGrpSpPr>
        <p:grpSpPr>
          <a:xfrm>
            <a:off x="1969108" y="3786589"/>
            <a:ext cx="88200" cy="170640"/>
            <a:chOff x="1969108" y="3786589"/>
            <a:chExt cx="88200" cy="170640"/>
          </a:xfrm>
        </p:grpSpPr>
        <mc:AlternateContent xmlns:mc="http://schemas.openxmlformats.org/markup-compatibility/2006">
          <mc:Choice xmlns:p14="http://schemas.microsoft.com/office/powerpoint/2010/main" Requires="p14">
            <p:contentPart p14:bwMode="auto" r:id="rId44">
              <p14:nvContentPartPr>
                <p14:cNvPr id="68" name="墨迹 67">
                  <a:extLst>
                    <a:ext uri="{FF2B5EF4-FFF2-40B4-BE49-F238E27FC236}">
                      <a16:creationId xmlns:a16="http://schemas.microsoft.com/office/drawing/2014/main" id="{89C8E93C-44BC-4F02-B1C7-19106EEA59ED}"/>
                    </a:ext>
                  </a:extLst>
                </p14:cNvPr>
                <p14:cNvContentPartPr/>
                <p14:nvPr/>
              </p14:nvContentPartPr>
              <p14:xfrm>
                <a:off x="1969108" y="3832669"/>
                <a:ext cx="72720" cy="124560"/>
              </p14:xfrm>
            </p:contentPart>
          </mc:Choice>
          <mc:Fallback>
            <p:pic>
              <p:nvPicPr>
                <p:cNvPr id="68" name="墨迹 67">
                  <a:extLst>
                    <a:ext uri="{FF2B5EF4-FFF2-40B4-BE49-F238E27FC236}">
                      <a16:creationId xmlns:a16="http://schemas.microsoft.com/office/drawing/2014/main" id="{89C8E93C-44BC-4F02-B1C7-19106EEA59ED}"/>
                    </a:ext>
                  </a:extLst>
                </p:cNvPr>
                <p:cNvPicPr/>
                <p:nvPr/>
              </p:nvPicPr>
              <p:blipFill>
                <a:blip r:embed="rId45"/>
                <a:stretch>
                  <a:fillRect/>
                </a:stretch>
              </p:blipFill>
              <p:spPr>
                <a:xfrm>
                  <a:off x="1960468" y="3823669"/>
                  <a:ext cx="9036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9" name="墨迹 68">
                  <a:extLst>
                    <a:ext uri="{FF2B5EF4-FFF2-40B4-BE49-F238E27FC236}">
                      <a16:creationId xmlns:a16="http://schemas.microsoft.com/office/drawing/2014/main" id="{CF709D5E-D92D-4B99-8E70-4C5100076DDD}"/>
                    </a:ext>
                  </a:extLst>
                </p14:cNvPr>
                <p14:cNvContentPartPr/>
                <p14:nvPr/>
              </p14:nvContentPartPr>
              <p14:xfrm>
                <a:off x="2041108" y="3786589"/>
                <a:ext cx="16200" cy="3600"/>
              </p14:xfrm>
            </p:contentPart>
          </mc:Choice>
          <mc:Fallback>
            <p:pic>
              <p:nvPicPr>
                <p:cNvPr id="69" name="墨迹 68">
                  <a:extLst>
                    <a:ext uri="{FF2B5EF4-FFF2-40B4-BE49-F238E27FC236}">
                      <a16:creationId xmlns:a16="http://schemas.microsoft.com/office/drawing/2014/main" id="{CF709D5E-D92D-4B99-8E70-4C5100076DDD}"/>
                    </a:ext>
                  </a:extLst>
                </p:cNvPr>
                <p:cNvPicPr/>
                <p:nvPr/>
              </p:nvPicPr>
              <p:blipFill>
                <a:blip r:embed="rId47"/>
                <a:stretch>
                  <a:fillRect/>
                </a:stretch>
              </p:blipFill>
              <p:spPr>
                <a:xfrm>
                  <a:off x="2032468" y="3777949"/>
                  <a:ext cx="33840" cy="21240"/>
                </a:xfrm>
                <a:prstGeom prst="rect">
                  <a:avLst/>
                </a:prstGeom>
              </p:spPr>
            </p:pic>
          </mc:Fallback>
        </mc:AlternateContent>
      </p:grpSp>
      <p:grpSp>
        <p:nvGrpSpPr>
          <p:cNvPr id="73" name="组合 72">
            <a:extLst>
              <a:ext uri="{FF2B5EF4-FFF2-40B4-BE49-F238E27FC236}">
                <a16:creationId xmlns:a16="http://schemas.microsoft.com/office/drawing/2014/main" id="{E0C72A61-D2C6-4B19-B263-6A54ACE893CE}"/>
              </a:ext>
            </a:extLst>
          </p:cNvPr>
          <p:cNvGrpSpPr/>
          <p:nvPr/>
        </p:nvGrpSpPr>
        <p:grpSpPr>
          <a:xfrm>
            <a:off x="3954148" y="3938869"/>
            <a:ext cx="79200" cy="158400"/>
            <a:chOff x="3954148" y="3938869"/>
            <a:chExt cx="79200" cy="158400"/>
          </a:xfrm>
        </p:grpSpPr>
        <mc:AlternateContent xmlns:mc="http://schemas.openxmlformats.org/markup-compatibility/2006">
          <mc:Choice xmlns:p14="http://schemas.microsoft.com/office/powerpoint/2010/main" Requires="p14">
            <p:contentPart p14:bwMode="auto" r:id="rId48">
              <p14:nvContentPartPr>
                <p14:cNvPr id="71" name="墨迹 70">
                  <a:extLst>
                    <a:ext uri="{FF2B5EF4-FFF2-40B4-BE49-F238E27FC236}">
                      <a16:creationId xmlns:a16="http://schemas.microsoft.com/office/drawing/2014/main" id="{FAE95192-B91A-47F0-A457-A78263D45CAF}"/>
                    </a:ext>
                  </a:extLst>
                </p14:cNvPr>
                <p14:cNvContentPartPr/>
                <p14:nvPr/>
              </p14:nvContentPartPr>
              <p14:xfrm>
                <a:off x="3954148" y="3965509"/>
                <a:ext cx="55080" cy="131760"/>
              </p14:xfrm>
            </p:contentPart>
          </mc:Choice>
          <mc:Fallback>
            <p:pic>
              <p:nvPicPr>
                <p:cNvPr id="71" name="墨迹 70">
                  <a:extLst>
                    <a:ext uri="{FF2B5EF4-FFF2-40B4-BE49-F238E27FC236}">
                      <a16:creationId xmlns:a16="http://schemas.microsoft.com/office/drawing/2014/main" id="{FAE95192-B91A-47F0-A457-A78263D45CAF}"/>
                    </a:ext>
                  </a:extLst>
                </p:cNvPr>
                <p:cNvPicPr/>
                <p:nvPr/>
              </p:nvPicPr>
              <p:blipFill>
                <a:blip r:embed="rId49"/>
                <a:stretch>
                  <a:fillRect/>
                </a:stretch>
              </p:blipFill>
              <p:spPr>
                <a:xfrm>
                  <a:off x="3945148" y="3956869"/>
                  <a:ext cx="72720" cy="149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2" name="墨迹 71">
                  <a:extLst>
                    <a:ext uri="{FF2B5EF4-FFF2-40B4-BE49-F238E27FC236}">
                      <a16:creationId xmlns:a16="http://schemas.microsoft.com/office/drawing/2014/main" id="{25D4D641-7C21-4F4F-B75E-207FB2411AE7}"/>
                    </a:ext>
                  </a:extLst>
                </p14:cNvPr>
                <p14:cNvContentPartPr/>
                <p14:nvPr/>
              </p14:nvContentPartPr>
              <p14:xfrm>
                <a:off x="4029388" y="3938869"/>
                <a:ext cx="3960" cy="19800"/>
              </p14:xfrm>
            </p:contentPart>
          </mc:Choice>
          <mc:Fallback>
            <p:pic>
              <p:nvPicPr>
                <p:cNvPr id="72" name="墨迹 71">
                  <a:extLst>
                    <a:ext uri="{FF2B5EF4-FFF2-40B4-BE49-F238E27FC236}">
                      <a16:creationId xmlns:a16="http://schemas.microsoft.com/office/drawing/2014/main" id="{25D4D641-7C21-4F4F-B75E-207FB2411AE7}"/>
                    </a:ext>
                  </a:extLst>
                </p:cNvPr>
                <p:cNvPicPr/>
                <p:nvPr/>
              </p:nvPicPr>
              <p:blipFill>
                <a:blip r:embed="rId51"/>
                <a:stretch>
                  <a:fillRect/>
                </a:stretch>
              </p:blipFill>
              <p:spPr>
                <a:xfrm>
                  <a:off x="4020388" y="3930229"/>
                  <a:ext cx="21600" cy="37440"/>
                </a:xfrm>
                <a:prstGeom prst="rect">
                  <a:avLst/>
                </a:prstGeom>
              </p:spPr>
            </p:pic>
          </mc:Fallback>
        </mc:AlternateContent>
      </p:grpSp>
      <p:grpSp>
        <p:nvGrpSpPr>
          <p:cNvPr id="76" name="组合 75">
            <a:extLst>
              <a:ext uri="{FF2B5EF4-FFF2-40B4-BE49-F238E27FC236}">
                <a16:creationId xmlns:a16="http://schemas.microsoft.com/office/drawing/2014/main" id="{FA454A0D-A299-4B29-B64F-0B3C90954EEB}"/>
              </a:ext>
            </a:extLst>
          </p:cNvPr>
          <p:cNvGrpSpPr/>
          <p:nvPr/>
        </p:nvGrpSpPr>
        <p:grpSpPr>
          <a:xfrm>
            <a:off x="3973948" y="4667149"/>
            <a:ext cx="119160" cy="225000"/>
            <a:chOff x="3973948" y="4667149"/>
            <a:chExt cx="119160" cy="225000"/>
          </a:xfrm>
        </p:grpSpPr>
        <mc:AlternateContent xmlns:mc="http://schemas.openxmlformats.org/markup-compatibility/2006">
          <mc:Choice xmlns:p14="http://schemas.microsoft.com/office/powerpoint/2010/main" Requires="p14">
            <p:contentPart p14:bwMode="auto" r:id="rId52">
              <p14:nvContentPartPr>
                <p14:cNvPr id="74" name="墨迹 73">
                  <a:extLst>
                    <a:ext uri="{FF2B5EF4-FFF2-40B4-BE49-F238E27FC236}">
                      <a16:creationId xmlns:a16="http://schemas.microsoft.com/office/drawing/2014/main" id="{B7378D2B-E0A2-4819-AD62-38FD1323283A}"/>
                    </a:ext>
                  </a:extLst>
                </p14:cNvPr>
                <p14:cNvContentPartPr/>
                <p14:nvPr/>
              </p14:nvContentPartPr>
              <p14:xfrm>
                <a:off x="3973948" y="4715029"/>
                <a:ext cx="92880" cy="177120"/>
              </p14:xfrm>
            </p:contentPart>
          </mc:Choice>
          <mc:Fallback>
            <p:pic>
              <p:nvPicPr>
                <p:cNvPr id="74" name="墨迹 73">
                  <a:extLst>
                    <a:ext uri="{FF2B5EF4-FFF2-40B4-BE49-F238E27FC236}">
                      <a16:creationId xmlns:a16="http://schemas.microsoft.com/office/drawing/2014/main" id="{B7378D2B-E0A2-4819-AD62-38FD1323283A}"/>
                    </a:ext>
                  </a:extLst>
                </p:cNvPr>
                <p:cNvPicPr/>
                <p:nvPr/>
              </p:nvPicPr>
              <p:blipFill>
                <a:blip r:embed="rId53"/>
                <a:stretch>
                  <a:fillRect/>
                </a:stretch>
              </p:blipFill>
              <p:spPr>
                <a:xfrm>
                  <a:off x="3965308" y="4706029"/>
                  <a:ext cx="110520" cy="1947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75" name="墨迹 74">
                  <a:extLst>
                    <a:ext uri="{FF2B5EF4-FFF2-40B4-BE49-F238E27FC236}">
                      <a16:creationId xmlns:a16="http://schemas.microsoft.com/office/drawing/2014/main" id="{687C249A-6A01-4CFA-A745-B567C96642F3}"/>
                    </a:ext>
                  </a:extLst>
                </p14:cNvPr>
                <p14:cNvContentPartPr/>
                <p14:nvPr/>
              </p14:nvContentPartPr>
              <p14:xfrm>
                <a:off x="4082668" y="4667149"/>
                <a:ext cx="10440" cy="17280"/>
              </p14:xfrm>
            </p:contentPart>
          </mc:Choice>
          <mc:Fallback>
            <p:pic>
              <p:nvPicPr>
                <p:cNvPr id="75" name="墨迹 74">
                  <a:extLst>
                    <a:ext uri="{FF2B5EF4-FFF2-40B4-BE49-F238E27FC236}">
                      <a16:creationId xmlns:a16="http://schemas.microsoft.com/office/drawing/2014/main" id="{687C249A-6A01-4CFA-A745-B567C96642F3}"/>
                    </a:ext>
                  </a:extLst>
                </p:cNvPr>
                <p:cNvPicPr/>
                <p:nvPr/>
              </p:nvPicPr>
              <p:blipFill>
                <a:blip r:embed="rId55"/>
                <a:stretch>
                  <a:fillRect/>
                </a:stretch>
              </p:blipFill>
              <p:spPr>
                <a:xfrm>
                  <a:off x="4074028" y="4658509"/>
                  <a:ext cx="28080" cy="34920"/>
                </a:xfrm>
                <a:prstGeom prst="rect">
                  <a:avLst/>
                </a:prstGeom>
              </p:spPr>
            </p:pic>
          </mc:Fallback>
        </mc:AlternateContent>
      </p:grpSp>
      <p:grpSp>
        <p:nvGrpSpPr>
          <p:cNvPr id="85" name="组合 84">
            <a:extLst>
              <a:ext uri="{FF2B5EF4-FFF2-40B4-BE49-F238E27FC236}">
                <a16:creationId xmlns:a16="http://schemas.microsoft.com/office/drawing/2014/main" id="{41284840-A323-464B-92D7-DBB7FB61B3A1}"/>
              </a:ext>
            </a:extLst>
          </p:cNvPr>
          <p:cNvGrpSpPr/>
          <p:nvPr/>
        </p:nvGrpSpPr>
        <p:grpSpPr>
          <a:xfrm>
            <a:off x="3804388" y="4816189"/>
            <a:ext cx="3139560" cy="1076040"/>
            <a:chOff x="3804388" y="4816189"/>
            <a:chExt cx="3139560" cy="1076040"/>
          </a:xfrm>
        </p:grpSpPr>
        <mc:AlternateContent xmlns:mc="http://schemas.openxmlformats.org/markup-compatibility/2006">
          <mc:Choice xmlns:p14="http://schemas.microsoft.com/office/powerpoint/2010/main" Requires="p14">
            <p:contentPart p14:bwMode="auto" r:id="rId56">
              <p14:nvContentPartPr>
                <p14:cNvPr id="77" name="墨迹 76">
                  <a:extLst>
                    <a:ext uri="{FF2B5EF4-FFF2-40B4-BE49-F238E27FC236}">
                      <a16:creationId xmlns:a16="http://schemas.microsoft.com/office/drawing/2014/main" id="{2B2441A9-500B-44A8-AB49-554E98356C53}"/>
                    </a:ext>
                  </a:extLst>
                </p14:cNvPr>
                <p14:cNvContentPartPr/>
                <p14:nvPr/>
              </p14:nvContentPartPr>
              <p14:xfrm>
                <a:off x="4162228" y="4816189"/>
                <a:ext cx="2132640" cy="250560"/>
              </p14:xfrm>
            </p:contentPart>
          </mc:Choice>
          <mc:Fallback>
            <p:pic>
              <p:nvPicPr>
                <p:cNvPr id="77" name="墨迹 76">
                  <a:extLst>
                    <a:ext uri="{FF2B5EF4-FFF2-40B4-BE49-F238E27FC236}">
                      <a16:creationId xmlns:a16="http://schemas.microsoft.com/office/drawing/2014/main" id="{2B2441A9-500B-44A8-AB49-554E98356C53}"/>
                    </a:ext>
                  </a:extLst>
                </p:cNvPr>
                <p:cNvPicPr/>
                <p:nvPr/>
              </p:nvPicPr>
              <p:blipFill>
                <a:blip r:embed="rId57"/>
                <a:stretch>
                  <a:fillRect/>
                </a:stretch>
              </p:blipFill>
              <p:spPr>
                <a:xfrm>
                  <a:off x="4153588" y="4807549"/>
                  <a:ext cx="2150280" cy="268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78" name="墨迹 77">
                  <a:extLst>
                    <a:ext uri="{FF2B5EF4-FFF2-40B4-BE49-F238E27FC236}">
                      <a16:creationId xmlns:a16="http://schemas.microsoft.com/office/drawing/2014/main" id="{5D2F3448-A222-4BA3-8EF0-2A355383CC34}"/>
                    </a:ext>
                  </a:extLst>
                </p14:cNvPr>
                <p14:cNvContentPartPr/>
                <p14:nvPr/>
              </p14:nvContentPartPr>
              <p14:xfrm>
                <a:off x="6272908" y="4859029"/>
                <a:ext cx="69120" cy="116640"/>
              </p14:xfrm>
            </p:contentPart>
          </mc:Choice>
          <mc:Fallback>
            <p:pic>
              <p:nvPicPr>
                <p:cNvPr id="78" name="墨迹 77">
                  <a:extLst>
                    <a:ext uri="{FF2B5EF4-FFF2-40B4-BE49-F238E27FC236}">
                      <a16:creationId xmlns:a16="http://schemas.microsoft.com/office/drawing/2014/main" id="{5D2F3448-A222-4BA3-8EF0-2A355383CC34}"/>
                    </a:ext>
                  </a:extLst>
                </p:cNvPr>
                <p:cNvPicPr/>
                <p:nvPr/>
              </p:nvPicPr>
              <p:blipFill>
                <a:blip r:embed="rId59"/>
                <a:stretch>
                  <a:fillRect/>
                </a:stretch>
              </p:blipFill>
              <p:spPr>
                <a:xfrm>
                  <a:off x="6263908" y="4850029"/>
                  <a:ext cx="86760" cy="13428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80" name="墨迹 79">
                  <a:extLst>
                    <a:ext uri="{FF2B5EF4-FFF2-40B4-BE49-F238E27FC236}">
                      <a16:creationId xmlns:a16="http://schemas.microsoft.com/office/drawing/2014/main" id="{B2A91CE8-1C31-4B26-B644-0EFE8C3B2796}"/>
                    </a:ext>
                  </a:extLst>
                </p14:cNvPr>
                <p14:cNvContentPartPr/>
                <p14:nvPr/>
              </p14:nvContentPartPr>
              <p14:xfrm>
                <a:off x="3972148" y="4895749"/>
                <a:ext cx="2971800" cy="957240"/>
              </p14:xfrm>
            </p:contentPart>
          </mc:Choice>
          <mc:Fallback>
            <p:pic>
              <p:nvPicPr>
                <p:cNvPr id="80" name="墨迹 79">
                  <a:extLst>
                    <a:ext uri="{FF2B5EF4-FFF2-40B4-BE49-F238E27FC236}">
                      <a16:creationId xmlns:a16="http://schemas.microsoft.com/office/drawing/2014/main" id="{B2A91CE8-1C31-4B26-B644-0EFE8C3B2796}"/>
                    </a:ext>
                  </a:extLst>
                </p:cNvPr>
                <p:cNvPicPr/>
                <p:nvPr/>
              </p:nvPicPr>
              <p:blipFill>
                <a:blip r:embed="rId61"/>
                <a:stretch>
                  <a:fillRect/>
                </a:stretch>
              </p:blipFill>
              <p:spPr>
                <a:xfrm>
                  <a:off x="3963508" y="4887109"/>
                  <a:ext cx="2989440" cy="974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82" name="墨迹 81">
                  <a:extLst>
                    <a:ext uri="{FF2B5EF4-FFF2-40B4-BE49-F238E27FC236}">
                      <a16:creationId xmlns:a16="http://schemas.microsoft.com/office/drawing/2014/main" id="{B54A4D68-CE81-470F-B85E-BBD246A91A80}"/>
                    </a:ext>
                  </a:extLst>
                </p14:cNvPr>
                <p14:cNvContentPartPr/>
                <p14:nvPr/>
              </p14:nvContentPartPr>
              <p14:xfrm>
                <a:off x="4034788" y="5666509"/>
                <a:ext cx="78840" cy="17640"/>
              </p14:xfrm>
            </p:contentPart>
          </mc:Choice>
          <mc:Fallback>
            <p:pic>
              <p:nvPicPr>
                <p:cNvPr id="82" name="墨迹 81">
                  <a:extLst>
                    <a:ext uri="{FF2B5EF4-FFF2-40B4-BE49-F238E27FC236}">
                      <a16:creationId xmlns:a16="http://schemas.microsoft.com/office/drawing/2014/main" id="{B54A4D68-CE81-470F-B85E-BBD246A91A80}"/>
                    </a:ext>
                  </a:extLst>
                </p:cNvPr>
                <p:cNvPicPr/>
                <p:nvPr/>
              </p:nvPicPr>
              <p:blipFill>
                <a:blip r:embed="rId63"/>
                <a:stretch>
                  <a:fillRect/>
                </a:stretch>
              </p:blipFill>
              <p:spPr>
                <a:xfrm>
                  <a:off x="4026148" y="5657869"/>
                  <a:ext cx="964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83" name="墨迹 82">
                  <a:extLst>
                    <a:ext uri="{FF2B5EF4-FFF2-40B4-BE49-F238E27FC236}">
                      <a16:creationId xmlns:a16="http://schemas.microsoft.com/office/drawing/2014/main" id="{3D2E8B5E-20B0-4356-883B-A5D3D6931E9E}"/>
                    </a:ext>
                  </a:extLst>
                </p14:cNvPr>
                <p14:cNvContentPartPr/>
                <p14:nvPr/>
              </p14:nvContentPartPr>
              <p14:xfrm>
                <a:off x="3804388" y="5796829"/>
                <a:ext cx="77400" cy="95400"/>
              </p14:xfrm>
            </p:contentPart>
          </mc:Choice>
          <mc:Fallback>
            <p:pic>
              <p:nvPicPr>
                <p:cNvPr id="83" name="墨迹 82">
                  <a:extLst>
                    <a:ext uri="{FF2B5EF4-FFF2-40B4-BE49-F238E27FC236}">
                      <a16:creationId xmlns:a16="http://schemas.microsoft.com/office/drawing/2014/main" id="{3D2E8B5E-20B0-4356-883B-A5D3D6931E9E}"/>
                    </a:ext>
                  </a:extLst>
                </p:cNvPr>
                <p:cNvPicPr/>
                <p:nvPr/>
              </p:nvPicPr>
              <p:blipFill>
                <a:blip r:embed="rId65"/>
                <a:stretch>
                  <a:fillRect/>
                </a:stretch>
              </p:blipFill>
              <p:spPr>
                <a:xfrm>
                  <a:off x="3795748" y="5788189"/>
                  <a:ext cx="95040" cy="1130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84" name="墨迹 83">
                  <a:extLst>
                    <a:ext uri="{FF2B5EF4-FFF2-40B4-BE49-F238E27FC236}">
                      <a16:creationId xmlns:a16="http://schemas.microsoft.com/office/drawing/2014/main" id="{B75583D8-789B-40F3-8736-D379259F87FD}"/>
                    </a:ext>
                  </a:extLst>
                </p14:cNvPr>
                <p14:cNvContentPartPr/>
                <p14:nvPr/>
              </p14:nvContentPartPr>
              <p14:xfrm>
                <a:off x="3896548" y="5730589"/>
                <a:ext cx="44280" cy="30960"/>
              </p14:xfrm>
            </p:contentPart>
          </mc:Choice>
          <mc:Fallback>
            <p:pic>
              <p:nvPicPr>
                <p:cNvPr id="84" name="墨迹 83">
                  <a:extLst>
                    <a:ext uri="{FF2B5EF4-FFF2-40B4-BE49-F238E27FC236}">
                      <a16:creationId xmlns:a16="http://schemas.microsoft.com/office/drawing/2014/main" id="{B75583D8-789B-40F3-8736-D379259F87FD}"/>
                    </a:ext>
                  </a:extLst>
                </p:cNvPr>
                <p:cNvPicPr/>
                <p:nvPr/>
              </p:nvPicPr>
              <p:blipFill>
                <a:blip r:embed="rId67"/>
                <a:stretch>
                  <a:fillRect/>
                </a:stretch>
              </p:blipFill>
              <p:spPr>
                <a:xfrm>
                  <a:off x="3887908" y="5721589"/>
                  <a:ext cx="61920" cy="48600"/>
                </a:xfrm>
                <a:prstGeom prst="rect">
                  <a:avLst/>
                </a:prstGeom>
              </p:spPr>
            </p:pic>
          </mc:Fallback>
        </mc:AlternateContent>
      </p:grpSp>
      <p:grpSp>
        <p:nvGrpSpPr>
          <p:cNvPr id="88" name="组合 87">
            <a:extLst>
              <a:ext uri="{FF2B5EF4-FFF2-40B4-BE49-F238E27FC236}">
                <a16:creationId xmlns:a16="http://schemas.microsoft.com/office/drawing/2014/main" id="{8F989B2F-EDF1-4B7B-90C2-5D3E1BF917C2}"/>
              </a:ext>
            </a:extLst>
          </p:cNvPr>
          <p:cNvGrpSpPr/>
          <p:nvPr/>
        </p:nvGrpSpPr>
        <p:grpSpPr>
          <a:xfrm>
            <a:off x="4054948" y="4967389"/>
            <a:ext cx="113760" cy="164520"/>
            <a:chOff x="4054948" y="4967389"/>
            <a:chExt cx="113760" cy="164520"/>
          </a:xfrm>
        </p:grpSpPr>
        <mc:AlternateContent xmlns:mc="http://schemas.openxmlformats.org/markup-compatibility/2006">
          <mc:Choice xmlns:p14="http://schemas.microsoft.com/office/powerpoint/2010/main" Requires="p14">
            <p:contentPart p14:bwMode="auto" r:id="rId68">
              <p14:nvContentPartPr>
                <p14:cNvPr id="86" name="墨迹 85">
                  <a:extLst>
                    <a:ext uri="{FF2B5EF4-FFF2-40B4-BE49-F238E27FC236}">
                      <a16:creationId xmlns:a16="http://schemas.microsoft.com/office/drawing/2014/main" id="{2E536F1E-97B7-462F-9BAC-64DA90E566E7}"/>
                    </a:ext>
                  </a:extLst>
                </p14:cNvPr>
                <p14:cNvContentPartPr/>
                <p14:nvPr/>
              </p14:nvContentPartPr>
              <p14:xfrm>
                <a:off x="4054948" y="5018149"/>
                <a:ext cx="62280" cy="113760"/>
              </p14:xfrm>
            </p:contentPart>
          </mc:Choice>
          <mc:Fallback>
            <p:pic>
              <p:nvPicPr>
                <p:cNvPr id="86" name="墨迹 85">
                  <a:extLst>
                    <a:ext uri="{FF2B5EF4-FFF2-40B4-BE49-F238E27FC236}">
                      <a16:creationId xmlns:a16="http://schemas.microsoft.com/office/drawing/2014/main" id="{2E536F1E-97B7-462F-9BAC-64DA90E566E7}"/>
                    </a:ext>
                  </a:extLst>
                </p:cNvPr>
                <p:cNvPicPr/>
                <p:nvPr/>
              </p:nvPicPr>
              <p:blipFill>
                <a:blip r:embed="rId69"/>
                <a:stretch>
                  <a:fillRect/>
                </a:stretch>
              </p:blipFill>
              <p:spPr>
                <a:xfrm>
                  <a:off x="4045948" y="5009149"/>
                  <a:ext cx="7992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7" name="墨迹 86">
                  <a:extLst>
                    <a:ext uri="{FF2B5EF4-FFF2-40B4-BE49-F238E27FC236}">
                      <a16:creationId xmlns:a16="http://schemas.microsoft.com/office/drawing/2014/main" id="{6FA3D20E-53B6-4372-8DDB-B9C7DE262C74}"/>
                    </a:ext>
                  </a:extLst>
                </p14:cNvPr>
                <p14:cNvContentPartPr/>
                <p14:nvPr/>
              </p14:nvContentPartPr>
              <p14:xfrm>
                <a:off x="4098508" y="4967389"/>
                <a:ext cx="70200" cy="51480"/>
              </p14:xfrm>
            </p:contentPart>
          </mc:Choice>
          <mc:Fallback>
            <p:pic>
              <p:nvPicPr>
                <p:cNvPr id="87" name="墨迹 86">
                  <a:extLst>
                    <a:ext uri="{FF2B5EF4-FFF2-40B4-BE49-F238E27FC236}">
                      <a16:creationId xmlns:a16="http://schemas.microsoft.com/office/drawing/2014/main" id="{6FA3D20E-53B6-4372-8DDB-B9C7DE262C74}"/>
                    </a:ext>
                  </a:extLst>
                </p:cNvPr>
                <p:cNvPicPr/>
                <p:nvPr/>
              </p:nvPicPr>
              <p:blipFill>
                <a:blip r:embed="rId71"/>
                <a:stretch>
                  <a:fillRect/>
                </a:stretch>
              </p:blipFill>
              <p:spPr>
                <a:xfrm>
                  <a:off x="4089508" y="4958389"/>
                  <a:ext cx="87840" cy="69120"/>
                </a:xfrm>
                <a:prstGeom prst="rect">
                  <a:avLst/>
                </a:prstGeom>
              </p:spPr>
            </p:pic>
          </mc:Fallback>
        </mc:AlternateContent>
      </p:grpSp>
      <p:grpSp>
        <p:nvGrpSpPr>
          <p:cNvPr id="91" name="组合 90">
            <a:extLst>
              <a:ext uri="{FF2B5EF4-FFF2-40B4-BE49-F238E27FC236}">
                <a16:creationId xmlns:a16="http://schemas.microsoft.com/office/drawing/2014/main" id="{60F34D36-B318-44AA-A008-2934FE3407AF}"/>
              </a:ext>
            </a:extLst>
          </p:cNvPr>
          <p:cNvGrpSpPr/>
          <p:nvPr/>
        </p:nvGrpSpPr>
        <p:grpSpPr>
          <a:xfrm>
            <a:off x="5485588" y="5687749"/>
            <a:ext cx="34920" cy="166320"/>
            <a:chOff x="5485588" y="5687749"/>
            <a:chExt cx="34920" cy="166320"/>
          </a:xfrm>
        </p:grpSpPr>
        <mc:AlternateContent xmlns:mc="http://schemas.openxmlformats.org/markup-compatibility/2006">
          <mc:Choice xmlns:p14="http://schemas.microsoft.com/office/powerpoint/2010/main" Requires="p14">
            <p:contentPart p14:bwMode="auto" r:id="rId72">
              <p14:nvContentPartPr>
                <p14:cNvPr id="89" name="墨迹 88">
                  <a:extLst>
                    <a:ext uri="{FF2B5EF4-FFF2-40B4-BE49-F238E27FC236}">
                      <a16:creationId xmlns:a16="http://schemas.microsoft.com/office/drawing/2014/main" id="{B5B9EFD5-9AEF-4215-9458-C93DF07F4B72}"/>
                    </a:ext>
                  </a:extLst>
                </p14:cNvPr>
                <p14:cNvContentPartPr/>
                <p14:nvPr/>
              </p14:nvContentPartPr>
              <p14:xfrm>
                <a:off x="5485588" y="5746429"/>
                <a:ext cx="34920" cy="107640"/>
              </p14:xfrm>
            </p:contentPart>
          </mc:Choice>
          <mc:Fallback>
            <p:pic>
              <p:nvPicPr>
                <p:cNvPr id="89" name="墨迹 88">
                  <a:extLst>
                    <a:ext uri="{FF2B5EF4-FFF2-40B4-BE49-F238E27FC236}">
                      <a16:creationId xmlns:a16="http://schemas.microsoft.com/office/drawing/2014/main" id="{B5B9EFD5-9AEF-4215-9458-C93DF07F4B72}"/>
                    </a:ext>
                  </a:extLst>
                </p:cNvPr>
                <p:cNvPicPr/>
                <p:nvPr/>
              </p:nvPicPr>
              <p:blipFill>
                <a:blip r:embed="rId73"/>
                <a:stretch>
                  <a:fillRect/>
                </a:stretch>
              </p:blipFill>
              <p:spPr>
                <a:xfrm>
                  <a:off x="5476588" y="5737789"/>
                  <a:ext cx="52560" cy="1252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0" name="墨迹 89">
                  <a:extLst>
                    <a:ext uri="{FF2B5EF4-FFF2-40B4-BE49-F238E27FC236}">
                      <a16:creationId xmlns:a16="http://schemas.microsoft.com/office/drawing/2014/main" id="{BD6CE2E2-BC53-4F4B-A5F8-16F721E3985C}"/>
                    </a:ext>
                  </a:extLst>
                </p14:cNvPr>
                <p14:cNvContentPartPr/>
                <p14:nvPr/>
              </p14:nvContentPartPr>
              <p14:xfrm>
                <a:off x="5512588" y="5687749"/>
                <a:ext cx="360" cy="19080"/>
              </p14:xfrm>
            </p:contentPart>
          </mc:Choice>
          <mc:Fallback>
            <p:pic>
              <p:nvPicPr>
                <p:cNvPr id="90" name="墨迹 89">
                  <a:extLst>
                    <a:ext uri="{FF2B5EF4-FFF2-40B4-BE49-F238E27FC236}">
                      <a16:creationId xmlns:a16="http://schemas.microsoft.com/office/drawing/2014/main" id="{BD6CE2E2-BC53-4F4B-A5F8-16F721E3985C}"/>
                    </a:ext>
                  </a:extLst>
                </p:cNvPr>
                <p:cNvPicPr/>
                <p:nvPr/>
              </p:nvPicPr>
              <p:blipFill>
                <a:blip r:embed="rId75"/>
                <a:stretch>
                  <a:fillRect/>
                </a:stretch>
              </p:blipFill>
              <p:spPr>
                <a:xfrm>
                  <a:off x="5503588" y="5679109"/>
                  <a:ext cx="18000" cy="36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6">
            <p14:nvContentPartPr>
              <p14:cNvPr id="98" name="墨迹 97">
                <a:extLst>
                  <a:ext uri="{FF2B5EF4-FFF2-40B4-BE49-F238E27FC236}">
                    <a16:creationId xmlns:a16="http://schemas.microsoft.com/office/drawing/2014/main" id="{C1A92B0E-4AC1-420F-8903-488B720C4160}"/>
                  </a:ext>
                </a:extLst>
              </p14:cNvPr>
              <p14:cNvContentPartPr/>
              <p14:nvPr/>
            </p14:nvContentPartPr>
            <p14:xfrm>
              <a:off x="5905708" y="6358069"/>
              <a:ext cx="117720" cy="193320"/>
            </p14:xfrm>
          </p:contentPart>
        </mc:Choice>
        <mc:Fallback>
          <p:pic>
            <p:nvPicPr>
              <p:cNvPr id="98" name="墨迹 97">
                <a:extLst>
                  <a:ext uri="{FF2B5EF4-FFF2-40B4-BE49-F238E27FC236}">
                    <a16:creationId xmlns:a16="http://schemas.microsoft.com/office/drawing/2014/main" id="{C1A92B0E-4AC1-420F-8903-488B720C4160}"/>
                  </a:ext>
                </a:extLst>
              </p:cNvPr>
              <p:cNvPicPr/>
              <p:nvPr/>
            </p:nvPicPr>
            <p:blipFill>
              <a:blip r:embed="rId77"/>
              <a:stretch>
                <a:fillRect/>
              </a:stretch>
            </p:blipFill>
            <p:spPr>
              <a:xfrm>
                <a:off x="5896708" y="6349429"/>
                <a:ext cx="13536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00" name="墨迹 99">
                <a:extLst>
                  <a:ext uri="{FF2B5EF4-FFF2-40B4-BE49-F238E27FC236}">
                    <a16:creationId xmlns:a16="http://schemas.microsoft.com/office/drawing/2014/main" id="{D25631D6-E7FF-4571-80C3-EB746BA47ED3}"/>
                  </a:ext>
                </a:extLst>
              </p14:cNvPr>
              <p14:cNvContentPartPr/>
              <p14:nvPr/>
            </p14:nvContentPartPr>
            <p14:xfrm>
              <a:off x="8361988" y="5347549"/>
              <a:ext cx="632880" cy="27720"/>
            </p14:xfrm>
          </p:contentPart>
        </mc:Choice>
        <mc:Fallback>
          <p:pic>
            <p:nvPicPr>
              <p:cNvPr id="100" name="墨迹 99">
                <a:extLst>
                  <a:ext uri="{FF2B5EF4-FFF2-40B4-BE49-F238E27FC236}">
                    <a16:creationId xmlns:a16="http://schemas.microsoft.com/office/drawing/2014/main" id="{D25631D6-E7FF-4571-80C3-EB746BA47ED3}"/>
                  </a:ext>
                </a:extLst>
              </p:cNvPr>
              <p:cNvPicPr/>
              <p:nvPr/>
            </p:nvPicPr>
            <p:blipFill>
              <a:blip r:embed="rId79"/>
              <a:stretch>
                <a:fillRect/>
              </a:stretch>
            </p:blipFill>
            <p:spPr>
              <a:xfrm>
                <a:off x="8353348" y="5338549"/>
                <a:ext cx="65052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01" name="墨迹 100">
                <a:extLst>
                  <a:ext uri="{FF2B5EF4-FFF2-40B4-BE49-F238E27FC236}">
                    <a16:creationId xmlns:a16="http://schemas.microsoft.com/office/drawing/2014/main" id="{D6B9AD90-826D-439F-8EE9-E56B5B2CED72}"/>
                  </a:ext>
                </a:extLst>
              </p14:cNvPr>
              <p14:cNvContentPartPr/>
              <p14:nvPr/>
            </p14:nvContentPartPr>
            <p14:xfrm>
              <a:off x="9078388" y="5193469"/>
              <a:ext cx="118440" cy="161640"/>
            </p14:xfrm>
          </p:contentPart>
        </mc:Choice>
        <mc:Fallback>
          <p:pic>
            <p:nvPicPr>
              <p:cNvPr id="101" name="墨迹 100">
                <a:extLst>
                  <a:ext uri="{FF2B5EF4-FFF2-40B4-BE49-F238E27FC236}">
                    <a16:creationId xmlns:a16="http://schemas.microsoft.com/office/drawing/2014/main" id="{D6B9AD90-826D-439F-8EE9-E56B5B2CED72}"/>
                  </a:ext>
                </a:extLst>
              </p:cNvPr>
              <p:cNvPicPr/>
              <p:nvPr/>
            </p:nvPicPr>
            <p:blipFill>
              <a:blip r:embed="rId81"/>
              <a:stretch>
                <a:fillRect/>
              </a:stretch>
            </p:blipFill>
            <p:spPr>
              <a:xfrm>
                <a:off x="9069388" y="5184829"/>
                <a:ext cx="136080" cy="179280"/>
              </a:xfrm>
              <a:prstGeom prst="rect">
                <a:avLst/>
              </a:prstGeom>
            </p:spPr>
          </p:pic>
        </mc:Fallback>
      </mc:AlternateContent>
      <p:grpSp>
        <p:nvGrpSpPr>
          <p:cNvPr id="112" name="组合 111">
            <a:extLst>
              <a:ext uri="{FF2B5EF4-FFF2-40B4-BE49-F238E27FC236}">
                <a16:creationId xmlns:a16="http://schemas.microsoft.com/office/drawing/2014/main" id="{3DA01218-9BCB-44FC-9BDC-DF6D16A71C8F}"/>
              </a:ext>
            </a:extLst>
          </p:cNvPr>
          <p:cNvGrpSpPr/>
          <p:nvPr/>
        </p:nvGrpSpPr>
        <p:grpSpPr>
          <a:xfrm>
            <a:off x="5395588" y="6315229"/>
            <a:ext cx="1469160" cy="282960"/>
            <a:chOff x="5395588" y="6315229"/>
            <a:chExt cx="1469160" cy="282960"/>
          </a:xfrm>
        </p:grpSpPr>
        <mc:AlternateContent xmlns:mc="http://schemas.openxmlformats.org/markup-compatibility/2006">
          <mc:Choice xmlns:p14="http://schemas.microsoft.com/office/powerpoint/2010/main" Requires="p14">
            <p:contentPart p14:bwMode="auto" r:id="rId82">
              <p14:nvContentPartPr>
                <p14:cNvPr id="92" name="墨迹 91">
                  <a:extLst>
                    <a:ext uri="{FF2B5EF4-FFF2-40B4-BE49-F238E27FC236}">
                      <a16:creationId xmlns:a16="http://schemas.microsoft.com/office/drawing/2014/main" id="{4EF45CE8-BE65-4968-A9C8-4A6E3C82E764}"/>
                    </a:ext>
                  </a:extLst>
                </p14:cNvPr>
                <p14:cNvContentPartPr/>
                <p14:nvPr/>
              </p14:nvContentPartPr>
              <p14:xfrm>
                <a:off x="5395588" y="6448069"/>
                <a:ext cx="92160" cy="150120"/>
              </p14:xfrm>
            </p:contentPart>
          </mc:Choice>
          <mc:Fallback>
            <p:pic>
              <p:nvPicPr>
                <p:cNvPr id="92" name="墨迹 91">
                  <a:extLst>
                    <a:ext uri="{FF2B5EF4-FFF2-40B4-BE49-F238E27FC236}">
                      <a16:creationId xmlns:a16="http://schemas.microsoft.com/office/drawing/2014/main" id="{4EF45CE8-BE65-4968-A9C8-4A6E3C82E764}"/>
                    </a:ext>
                  </a:extLst>
                </p:cNvPr>
                <p:cNvPicPr/>
                <p:nvPr/>
              </p:nvPicPr>
              <p:blipFill>
                <a:blip r:embed="rId83"/>
                <a:stretch>
                  <a:fillRect/>
                </a:stretch>
              </p:blipFill>
              <p:spPr>
                <a:xfrm>
                  <a:off x="5386588" y="6439429"/>
                  <a:ext cx="109800" cy="1677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93" name="墨迹 92">
                  <a:extLst>
                    <a:ext uri="{FF2B5EF4-FFF2-40B4-BE49-F238E27FC236}">
                      <a16:creationId xmlns:a16="http://schemas.microsoft.com/office/drawing/2014/main" id="{829BA7EC-4C21-402E-9447-AC8F05EC2759}"/>
                    </a:ext>
                  </a:extLst>
                </p14:cNvPr>
                <p14:cNvContentPartPr/>
                <p14:nvPr/>
              </p14:nvContentPartPr>
              <p14:xfrm>
                <a:off x="5427628" y="6373909"/>
                <a:ext cx="33840" cy="5760"/>
              </p14:xfrm>
            </p:contentPart>
          </mc:Choice>
          <mc:Fallback>
            <p:pic>
              <p:nvPicPr>
                <p:cNvPr id="93" name="墨迹 92">
                  <a:extLst>
                    <a:ext uri="{FF2B5EF4-FFF2-40B4-BE49-F238E27FC236}">
                      <a16:creationId xmlns:a16="http://schemas.microsoft.com/office/drawing/2014/main" id="{829BA7EC-4C21-402E-9447-AC8F05EC2759}"/>
                    </a:ext>
                  </a:extLst>
                </p:cNvPr>
                <p:cNvPicPr/>
                <p:nvPr/>
              </p:nvPicPr>
              <p:blipFill>
                <a:blip r:embed="rId85"/>
                <a:stretch>
                  <a:fillRect/>
                </a:stretch>
              </p:blipFill>
              <p:spPr>
                <a:xfrm>
                  <a:off x="5418988" y="6364909"/>
                  <a:ext cx="5148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95" name="墨迹 94">
                  <a:extLst>
                    <a:ext uri="{FF2B5EF4-FFF2-40B4-BE49-F238E27FC236}">
                      <a16:creationId xmlns:a16="http://schemas.microsoft.com/office/drawing/2014/main" id="{C17E2A1C-74FE-4C69-B565-D06E270484D8}"/>
                    </a:ext>
                  </a:extLst>
                </p14:cNvPr>
                <p14:cNvContentPartPr/>
                <p14:nvPr/>
              </p14:nvContentPartPr>
              <p14:xfrm>
                <a:off x="5703748" y="6463909"/>
                <a:ext cx="91440" cy="11160"/>
              </p14:xfrm>
            </p:contentPart>
          </mc:Choice>
          <mc:Fallback>
            <p:pic>
              <p:nvPicPr>
                <p:cNvPr id="95" name="墨迹 94">
                  <a:extLst>
                    <a:ext uri="{FF2B5EF4-FFF2-40B4-BE49-F238E27FC236}">
                      <a16:creationId xmlns:a16="http://schemas.microsoft.com/office/drawing/2014/main" id="{C17E2A1C-74FE-4C69-B565-D06E270484D8}"/>
                    </a:ext>
                  </a:extLst>
                </p:cNvPr>
                <p:cNvPicPr/>
                <p:nvPr/>
              </p:nvPicPr>
              <p:blipFill>
                <a:blip r:embed="rId87"/>
                <a:stretch>
                  <a:fillRect/>
                </a:stretch>
              </p:blipFill>
              <p:spPr>
                <a:xfrm>
                  <a:off x="5695108" y="6455269"/>
                  <a:ext cx="1090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96" name="墨迹 95">
                  <a:extLst>
                    <a:ext uri="{FF2B5EF4-FFF2-40B4-BE49-F238E27FC236}">
                      <a16:creationId xmlns:a16="http://schemas.microsoft.com/office/drawing/2014/main" id="{9AA90D5D-62FF-4C86-BB82-78934DE3917F}"/>
                    </a:ext>
                  </a:extLst>
                </p14:cNvPr>
                <p14:cNvContentPartPr/>
                <p14:nvPr/>
              </p14:nvContentPartPr>
              <p14:xfrm>
                <a:off x="5719948" y="6533389"/>
                <a:ext cx="84240" cy="11160"/>
              </p14:xfrm>
            </p:contentPart>
          </mc:Choice>
          <mc:Fallback>
            <p:pic>
              <p:nvPicPr>
                <p:cNvPr id="96" name="墨迹 95">
                  <a:extLst>
                    <a:ext uri="{FF2B5EF4-FFF2-40B4-BE49-F238E27FC236}">
                      <a16:creationId xmlns:a16="http://schemas.microsoft.com/office/drawing/2014/main" id="{9AA90D5D-62FF-4C86-BB82-78934DE3917F}"/>
                    </a:ext>
                  </a:extLst>
                </p:cNvPr>
                <p:cNvPicPr/>
                <p:nvPr/>
              </p:nvPicPr>
              <p:blipFill>
                <a:blip r:embed="rId89"/>
                <a:stretch>
                  <a:fillRect/>
                </a:stretch>
              </p:blipFill>
              <p:spPr>
                <a:xfrm>
                  <a:off x="5710948" y="6524749"/>
                  <a:ext cx="1018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2" name="墨迹 101">
                  <a:extLst>
                    <a:ext uri="{FF2B5EF4-FFF2-40B4-BE49-F238E27FC236}">
                      <a16:creationId xmlns:a16="http://schemas.microsoft.com/office/drawing/2014/main" id="{1B5C0007-7537-4F4C-A8E1-105103FED8D8}"/>
                    </a:ext>
                  </a:extLst>
                </p14:cNvPr>
                <p14:cNvContentPartPr/>
                <p14:nvPr/>
              </p14:nvContentPartPr>
              <p14:xfrm>
                <a:off x="6097228" y="6405589"/>
                <a:ext cx="172800" cy="360"/>
              </p14:xfrm>
            </p:contentPart>
          </mc:Choice>
          <mc:Fallback>
            <p:pic>
              <p:nvPicPr>
                <p:cNvPr id="102" name="墨迹 101">
                  <a:extLst>
                    <a:ext uri="{FF2B5EF4-FFF2-40B4-BE49-F238E27FC236}">
                      <a16:creationId xmlns:a16="http://schemas.microsoft.com/office/drawing/2014/main" id="{1B5C0007-7537-4F4C-A8E1-105103FED8D8}"/>
                    </a:ext>
                  </a:extLst>
                </p:cNvPr>
                <p:cNvPicPr/>
                <p:nvPr/>
              </p:nvPicPr>
              <p:blipFill>
                <a:blip r:embed="rId91"/>
                <a:stretch>
                  <a:fillRect/>
                </a:stretch>
              </p:blipFill>
              <p:spPr>
                <a:xfrm>
                  <a:off x="6088228" y="6396949"/>
                  <a:ext cx="1904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03" name="墨迹 102">
                  <a:extLst>
                    <a:ext uri="{FF2B5EF4-FFF2-40B4-BE49-F238E27FC236}">
                      <a16:creationId xmlns:a16="http://schemas.microsoft.com/office/drawing/2014/main" id="{EBB3A4A7-D9FB-4E36-BDA5-EDC951732CEC}"/>
                    </a:ext>
                  </a:extLst>
                </p14:cNvPr>
                <p14:cNvContentPartPr/>
                <p14:nvPr/>
              </p14:nvContentPartPr>
              <p14:xfrm>
                <a:off x="6124228" y="6495949"/>
                <a:ext cx="141120" cy="5760"/>
              </p14:xfrm>
            </p:contentPart>
          </mc:Choice>
          <mc:Fallback>
            <p:pic>
              <p:nvPicPr>
                <p:cNvPr id="103" name="墨迹 102">
                  <a:extLst>
                    <a:ext uri="{FF2B5EF4-FFF2-40B4-BE49-F238E27FC236}">
                      <a16:creationId xmlns:a16="http://schemas.microsoft.com/office/drawing/2014/main" id="{EBB3A4A7-D9FB-4E36-BDA5-EDC951732CEC}"/>
                    </a:ext>
                  </a:extLst>
                </p:cNvPr>
                <p:cNvPicPr/>
                <p:nvPr/>
              </p:nvPicPr>
              <p:blipFill>
                <a:blip r:embed="rId93"/>
                <a:stretch>
                  <a:fillRect/>
                </a:stretch>
              </p:blipFill>
              <p:spPr>
                <a:xfrm>
                  <a:off x="6115228" y="6486949"/>
                  <a:ext cx="15876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05" name="墨迹 104">
                  <a:extLst>
                    <a:ext uri="{FF2B5EF4-FFF2-40B4-BE49-F238E27FC236}">
                      <a16:creationId xmlns:a16="http://schemas.microsoft.com/office/drawing/2014/main" id="{5396BA3C-D1F1-4A2B-A1FF-32533B08A5D3}"/>
                    </a:ext>
                  </a:extLst>
                </p14:cNvPr>
                <p14:cNvContentPartPr/>
                <p14:nvPr/>
              </p14:nvContentPartPr>
              <p14:xfrm>
                <a:off x="6378748" y="6336469"/>
                <a:ext cx="59040" cy="199080"/>
              </p14:xfrm>
            </p:contentPart>
          </mc:Choice>
          <mc:Fallback>
            <p:pic>
              <p:nvPicPr>
                <p:cNvPr id="105" name="墨迹 104">
                  <a:extLst>
                    <a:ext uri="{FF2B5EF4-FFF2-40B4-BE49-F238E27FC236}">
                      <a16:creationId xmlns:a16="http://schemas.microsoft.com/office/drawing/2014/main" id="{5396BA3C-D1F1-4A2B-A1FF-32533B08A5D3}"/>
                    </a:ext>
                  </a:extLst>
                </p:cNvPr>
                <p:cNvPicPr/>
                <p:nvPr/>
              </p:nvPicPr>
              <p:blipFill>
                <a:blip r:embed="rId95"/>
                <a:stretch>
                  <a:fillRect/>
                </a:stretch>
              </p:blipFill>
              <p:spPr>
                <a:xfrm>
                  <a:off x="6369748" y="6327829"/>
                  <a:ext cx="7668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06" name="墨迹 105">
                  <a:extLst>
                    <a:ext uri="{FF2B5EF4-FFF2-40B4-BE49-F238E27FC236}">
                      <a16:creationId xmlns:a16="http://schemas.microsoft.com/office/drawing/2014/main" id="{CCF02EF9-DBF8-471B-B5D8-293FE15E89E7}"/>
                    </a:ext>
                  </a:extLst>
                </p14:cNvPr>
                <p14:cNvContentPartPr/>
                <p14:nvPr/>
              </p14:nvContentPartPr>
              <p14:xfrm>
                <a:off x="6373708" y="6405949"/>
                <a:ext cx="77760" cy="15840"/>
              </p14:xfrm>
            </p:contentPart>
          </mc:Choice>
          <mc:Fallback>
            <p:pic>
              <p:nvPicPr>
                <p:cNvPr id="106" name="墨迹 105">
                  <a:extLst>
                    <a:ext uri="{FF2B5EF4-FFF2-40B4-BE49-F238E27FC236}">
                      <a16:creationId xmlns:a16="http://schemas.microsoft.com/office/drawing/2014/main" id="{CCF02EF9-DBF8-471B-B5D8-293FE15E89E7}"/>
                    </a:ext>
                  </a:extLst>
                </p:cNvPr>
                <p:cNvPicPr/>
                <p:nvPr/>
              </p:nvPicPr>
              <p:blipFill>
                <a:blip r:embed="rId97"/>
                <a:stretch>
                  <a:fillRect/>
                </a:stretch>
              </p:blipFill>
              <p:spPr>
                <a:xfrm>
                  <a:off x="6364708" y="6397309"/>
                  <a:ext cx="954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08" name="墨迹 107">
                  <a:extLst>
                    <a:ext uri="{FF2B5EF4-FFF2-40B4-BE49-F238E27FC236}">
                      <a16:creationId xmlns:a16="http://schemas.microsoft.com/office/drawing/2014/main" id="{2F9E5069-AB60-4879-A026-C47293ECBC82}"/>
                    </a:ext>
                  </a:extLst>
                </p14:cNvPr>
                <p14:cNvContentPartPr/>
                <p14:nvPr/>
              </p14:nvContentPartPr>
              <p14:xfrm>
                <a:off x="6538588" y="6525829"/>
                <a:ext cx="360" cy="2520"/>
              </p14:xfrm>
            </p:contentPart>
          </mc:Choice>
          <mc:Fallback>
            <p:pic>
              <p:nvPicPr>
                <p:cNvPr id="108" name="墨迹 107">
                  <a:extLst>
                    <a:ext uri="{FF2B5EF4-FFF2-40B4-BE49-F238E27FC236}">
                      <a16:creationId xmlns:a16="http://schemas.microsoft.com/office/drawing/2014/main" id="{2F9E5069-AB60-4879-A026-C47293ECBC82}"/>
                    </a:ext>
                  </a:extLst>
                </p:cNvPr>
                <p:cNvPicPr/>
                <p:nvPr/>
              </p:nvPicPr>
              <p:blipFill>
                <a:blip r:embed="rId99"/>
                <a:stretch>
                  <a:fillRect/>
                </a:stretch>
              </p:blipFill>
              <p:spPr>
                <a:xfrm>
                  <a:off x="6529588" y="6517189"/>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09" name="墨迹 108">
                  <a:extLst>
                    <a:ext uri="{FF2B5EF4-FFF2-40B4-BE49-F238E27FC236}">
                      <a16:creationId xmlns:a16="http://schemas.microsoft.com/office/drawing/2014/main" id="{4CDE146F-FE74-4163-8AEC-2C40E22753B6}"/>
                    </a:ext>
                  </a:extLst>
                </p14:cNvPr>
                <p14:cNvContentPartPr/>
                <p14:nvPr/>
              </p14:nvContentPartPr>
              <p14:xfrm>
                <a:off x="6639748" y="6315229"/>
                <a:ext cx="10800" cy="212040"/>
              </p14:xfrm>
            </p:contentPart>
          </mc:Choice>
          <mc:Fallback>
            <p:pic>
              <p:nvPicPr>
                <p:cNvPr id="109" name="墨迹 108">
                  <a:extLst>
                    <a:ext uri="{FF2B5EF4-FFF2-40B4-BE49-F238E27FC236}">
                      <a16:creationId xmlns:a16="http://schemas.microsoft.com/office/drawing/2014/main" id="{4CDE146F-FE74-4163-8AEC-2C40E22753B6}"/>
                    </a:ext>
                  </a:extLst>
                </p:cNvPr>
                <p:cNvPicPr/>
                <p:nvPr/>
              </p:nvPicPr>
              <p:blipFill>
                <a:blip r:embed="rId101"/>
                <a:stretch>
                  <a:fillRect/>
                </a:stretch>
              </p:blipFill>
              <p:spPr>
                <a:xfrm>
                  <a:off x="6630748" y="6306229"/>
                  <a:ext cx="28440" cy="22968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10" name="墨迹 109">
                  <a:extLst>
                    <a:ext uri="{FF2B5EF4-FFF2-40B4-BE49-F238E27FC236}">
                      <a16:creationId xmlns:a16="http://schemas.microsoft.com/office/drawing/2014/main" id="{416B3D9D-82EB-46C6-B16C-39FE22606186}"/>
                    </a:ext>
                  </a:extLst>
                </p14:cNvPr>
                <p14:cNvContentPartPr/>
                <p14:nvPr/>
              </p14:nvContentPartPr>
              <p14:xfrm>
                <a:off x="6654148" y="6452029"/>
                <a:ext cx="114120" cy="105480"/>
              </p14:xfrm>
            </p:contentPart>
          </mc:Choice>
          <mc:Fallback>
            <p:pic>
              <p:nvPicPr>
                <p:cNvPr id="110" name="墨迹 109">
                  <a:extLst>
                    <a:ext uri="{FF2B5EF4-FFF2-40B4-BE49-F238E27FC236}">
                      <a16:creationId xmlns:a16="http://schemas.microsoft.com/office/drawing/2014/main" id="{416B3D9D-82EB-46C6-B16C-39FE22606186}"/>
                    </a:ext>
                  </a:extLst>
                </p:cNvPr>
                <p:cNvPicPr/>
                <p:nvPr/>
              </p:nvPicPr>
              <p:blipFill>
                <a:blip r:embed="rId103"/>
                <a:stretch>
                  <a:fillRect/>
                </a:stretch>
              </p:blipFill>
              <p:spPr>
                <a:xfrm>
                  <a:off x="6645508" y="6443029"/>
                  <a:ext cx="131760" cy="12312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11" name="墨迹 110">
                  <a:extLst>
                    <a:ext uri="{FF2B5EF4-FFF2-40B4-BE49-F238E27FC236}">
                      <a16:creationId xmlns:a16="http://schemas.microsoft.com/office/drawing/2014/main" id="{C9EA08E7-F382-4857-9282-A5A27E92BA90}"/>
                    </a:ext>
                  </a:extLst>
                </p14:cNvPr>
                <p14:cNvContentPartPr/>
                <p14:nvPr/>
              </p14:nvContentPartPr>
              <p14:xfrm>
                <a:off x="6806788" y="6442309"/>
                <a:ext cx="57960" cy="129600"/>
              </p14:xfrm>
            </p:contentPart>
          </mc:Choice>
          <mc:Fallback>
            <p:pic>
              <p:nvPicPr>
                <p:cNvPr id="111" name="墨迹 110">
                  <a:extLst>
                    <a:ext uri="{FF2B5EF4-FFF2-40B4-BE49-F238E27FC236}">
                      <a16:creationId xmlns:a16="http://schemas.microsoft.com/office/drawing/2014/main" id="{C9EA08E7-F382-4857-9282-A5A27E92BA90}"/>
                    </a:ext>
                  </a:extLst>
                </p:cNvPr>
                <p:cNvPicPr/>
                <p:nvPr/>
              </p:nvPicPr>
              <p:blipFill>
                <a:blip r:embed="rId105"/>
                <a:stretch>
                  <a:fillRect/>
                </a:stretch>
              </p:blipFill>
              <p:spPr>
                <a:xfrm>
                  <a:off x="6798148" y="6433309"/>
                  <a:ext cx="75600" cy="147240"/>
                </a:xfrm>
                <a:prstGeom prst="rect">
                  <a:avLst/>
                </a:prstGeom>
              </p:spPr>
            </p:pic>
          </mc:Fallback>
        </mc:AlternateContent>
      </p:grpSp>
      <p:grpSp>
        <p:nvGrpSpPr>
          <p:cNvPr id="122" name="组合 121">
            <a:extLst>
              <a:ext uri="{FF2B5EF4-FFF2-40B4-BE49-F238E27FC236}">
                <a16:creationId xmlns:a16="http://schemas.microsoft.com/office/drawing/2014/main" id="{539AFC90-2D2F-476B-9039-292F41904139}"/>
              </a:ext>
            </a:extLst>
          </p:cNvPr>
          <p:cNvGrpSpPr/>
          <p:nvPr/>
        </p:nvGrpSpPr>
        <p:grpSpPr>
          <a:xfrm>
            <a:off x="6810388" y="4592989"/>
            <a:ext cx="756720" cy="299520"/>
            <a:chOff x="6810388" y="4592989"/>
            <a:chExt cx="756720" cy="299520"/>
          </a:xfrm>
        </p:grpSpPr>
        <mc:AlternateContent xmlns:mc="http://schemas.openxmlformats.org/markup-compatibility/2006">
          <mc:Choice xmlns:p14="http://schemas.microsoft.com/office/powerpoint/2010/main" Requires="p14">
            <p:contentPart p14:bwMode="auto" r:id="rId106">
              <p14:nvContentPartPr>
                <p14:cNvPr id="113" name="墨迹 112">
                  <a:extLst>
                    <a:ext uri="{FF2B5EF4-FFF2-40B4-BE49-F238E27FC236}">
                      <a16:creationId xmlns:a16="http://schemas.microsoft.com/office/drawing/2014/main" id="{38BE0C96-D051-4C26-A5F0-E96A9FCCEAB5}"/>
                    </a:ext>
                  </a:extLst>
                </p14:cNvPr>
                <p14:cNvContentPartPr/>
                <p14:nvPr/>
              </p14:nvContentPartPr>
              <p14:xfrm>
                <a:off x="6810388" y="4725109"/>
                <a:ext cx="271080" cy="126000"/>
              </p14:xfrm>
            </p:contentPart>
          </mc:Choice>
          <mc:Fallback>
            <p:pic>
              <p:nvPicPr>
                <p:cNvPr id="113" name="墨迹 112">
                  <a:extLst>
                    <a:ext uri="{FF2B5EF4-FFF2-40B4-BE49-F238E27FC236}">
                      <a16:creationId xmlns:a16="http://schemas.microsoft.com/office/drawing/2014/main" id="{38BE0C96-D051-4C26-A5F0-E96A9FCCEAB5}"/>
                    </a:ext>
                  </a:extLst>
                </p:cNvPr>
                <p:cNvPicPr/>
                <p:nvPr/>
              </p:nvPicPr>
              <p:blipFill>
                <a:blip r:embed="rId107"/>
                <a:stretch>
                  <a:fillRect/>
                </a:stretch>
              </p:blipFill>
              <p:spPr>
                <a:xfrm>
                  <a:off x="6801388" y="4716109"/>
                  <a:ext cx="288720" cy="14364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14" name="墨迹 113">
                  <a:extLst>
                    <a:ext uri="{FF2B5EF4-FFF2-40B4-BE49-F238E27FC236}">
                      <a16:creationId xmlns:a16="http://schemas.microsoft.com/office/drawing/2014/main" id="{7BEB2BB1-DBE4-448D-BD3B-CD5CA77E38EB}"/>
                    </a:ext>
                  </a:extLst>
                </p14:cNvPr>
                <p14:cNvContentPartPr/>
                <p14:nvPr/>
              </p14:nvContentPartPr>
              <p14:xfrm>
                <a:off x="7097308" y="4645909"/>
                <a:ext cx="73080" cy="188280"/>
              </p14:xfrm>
            </p:contentPart>
          </mc:Choice>
          <mc:Fallback>
            <p:pic>
              <p:nvPicPr>
                <p:cNvPr id="114" name="墨迹 113">
                  <a:extLst>
                    <a:ext uri="{FF2B5EF4-FFF2-40B4-BE49-F238E27FC236}">
                      <a16:creationId xmlns:a16="http://schemas.microsoft.com/office/drawing/2014/main" id="{7BEB2BB1-DBE4-448D-BD3B-CD5CA77E38EB}"/>
                    </a:ext>
                  </a:extLst>
                </p:cNvPr>
                <p:cNvPicPr/>
                <p:nvPr/>
              </p:nvPicPr>
              <p:blipFill>
                <a:blip r:embed="rId109"/>
                <a:stretch>
                  <a:fillRect/>
                </a:stretch>
              </p:blipFill>
              <p:spPr>
                <a:xfrm>
                  <a:off x="7088668" y="4636909"/>
                  <a:ext cx="9072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6" name="墨迹 115">
                  <a:extLst>
                    <a:ext uri="{FF2B5EF4-FFF2-40B4-BE49-F238E27FC236}">
                      <a16:creationId xmlns:a16="http://schemas.microsoft.com/office/drawing/2014/main" id="{2D26E7A5-D951-4CCF-A951-37707EF6DA87}"/>
                    </a:ext>
                  </a:extLst>
                </p14:cNvPr>
                <p14:cNvContentPartPr/>
                <p14:nvPr/>
              </p14:nvContentPartPr>
              <p14:xfrm>
                <a:off x="7081108" y="4672549"/>
                <a:ext cx="62640" cy="11160"/>
              </p14:xfrm>
            </p:contentPart>
          </mc:Choice>
          <mc:Fallback>
            <p:pic>
              <p:nvPicPr>
                <p:cNvPr id="116" name="墨迹 115">
                  <a:extLst>
                    <a:ext uri="{FF2B5EF4-FFF2-40B4-BE49-F238E27FC236}">
                      <a16:creationId xmlns:a16="http://schemas.microsoft.com/office/drawing/2014/main" id="{2D26E7A5-D951-4CCF-A951-37707EF6DA87}"/>
                    </a:ext>
                  </a:extLst>
                </p:cNvPr>
                <p:cNvPicPr/>
                <p:nvPr/>
              </p:nvPicPr>
              <p:blipFill>
                <a:blip r:embed="rId111"/>
                <a:stretch>
                  <a:fillRect/>
                </a:stretch>
              </p:blipFill>
              <p:spPr>
                <a:xfrm>
                  <a:off x="7072108" y="4663549"/>
                  <a:ext cx="8028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7" name="墨迹 116">
                  <a:extLst>
                    <a:ext uri="{FF2B5EF4-FFF2-40B4-BE49-F238E27FC236}">
                      <a16:creationId xmlns:a16="http://schemas.microsoft.com/office/drawing/2014/main" id="{7063B8AD-2F38-458E-A01E-9726959E6395}"/>
                    </a:ext>
                  </a:extLst>
                </p14:cNvPr>
                <p14:cNvContentPartPr/>
                <p14:nvPr/>
              </p14:nvContentPartPr>
              <p14:xfrm>
                <a:off x="7197748" y="4869469"/>
                <a:ext cx="17640" cy="23040"/>
              </p14:xfrm>
            </p:contentPart>
          </mc:Choice>
          <mc:Fallback>
            <p:pic>
              <p:nvPicPr>
                <p:cNvPr id="117" name="墨迹 116">
                  <a:extLst>
                    <a:ext uri="{FF2B5EF4-FFF2-40B4-BE49-F238E27FC236}">
                      <a16:creationId xmlns:a16="http://schemas.microsoft.com/office/drawing/2014/main" id="{7063B8AD-2F38-458E-A01E-9726959E6395}"/>
                    </a:ext>
                  </a:extLst>
                </p:cNvPr>
                <p:cNvPicPr/>
                <p:nvPr/>
              </p:nvPicPr>
              <p:blipFill>
                <a:blip r:embed="rId113"/>
                <a:stretch>
                  <a:fillRect/>
                </a:stretch>
              </p:blipFill>
              <p:spPr>
                <a:xfrm>
                  <a:off x="7189108" y="4860469"/>
                  <a:ext cx="3528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9" name="墨迹 118">
                  <a:extLst>
                    <a:ext uri="{FF2B5EF4-FFF2-40B4-BE49-F238E27FC236}">
                      <a16:creationId xmlns:a16="http://schemas.microsoft.com/office/drawing/2014/main" id="{8A23807F-03F8-4FE1-B816-6FC9743EFC5D}"/>
                    </a:ext>
                  </a:extLst>
                </p14:cNvPr>
                <p14:cNvContentPartPr/>
                <p14:nvPr/>
              </p14:nvContentPartPr>
              <p14:xfrm>
                <a:off x="7276228" y="4592989"/>
                <a:ext cx="60480" cy="289080"/>
              </p14:xfrm>
            </p:contentPart>
          </mc:Choice>
          <mc:Fallback>
            <p:pic>
              <p:nvPicPr>
                <p:cNvPr id="119" name="墨迹 118">
                  <a:extLst>
                    <a:ext uri="{FF2B5EF4-FFF2-40B4-BE49-F238E27FC236}">
                      <a16:creationId xmlns:a16="http://schemas.microsoft.com/office/drawing/2014/main" id="{8A23807F-03F8-4FE1-B816-6FC9743EFC5D}"/>
                    </a:ext>
                  </a:extLst>
                </p:cNvPr>
                <p:cNvPicPr/>
                <p:nvPr/>
              </p:nvPicPr>
              <p:blipFill>
                <a:blip r:embed="rId115"/>
                <a:stretch>
                  <a:fillRect/>
                </a:stretch>
              </p:blipFill>
              <p:spPr>
                <a:xfrm>
                  <a:off x="7267228" y="4583989"/>
                  <a:ext cx="78120" cy="306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20" name="墨迹 119">
                  <a:extLst>
                    <a:ext uri="{FF2B5EF4-FFF2-40B4-BE49-F238E27FC236}">
                      <a16:creationId xmlns:a16="http://schemas.microsoft.com/office/drawing/2014/main" id="{5AB6CCCB-6DBE-4988-AEDD-684C210E27D2}"/>
                    </a:ext>
                  </a:extLst>
                </p14:cNvPr>
                <p14:cNvContentPartPr/>
                <p14:nvPr/>
              </p14:nvContentPartPr>
              <p14:xfrm>
                <a:off x="7352548" y="4766509"/>
                <a:ext cx="86400" cy="119880"/>
              </p14:xfrm>
            </p:contentPart>
          </mc:Choice>
          <mc:Fallback>
            <p:pic>
              <p:nvPicPr>
                <p:cNvPr id="120" name="墨迹 119">
                  <a:extLst>
                    <a:ext uri="{FF2B5EF4-FFF2-40B4-BE49-F238E27FC236}">
                      <a16:creationId xmlns:a16="http://schemas.microsoft.com/office/drawing/2014/main" id="{5AB6CCCB-6DBE-4988-AEDD-684C210E27D2}"/>
                    </a:ext>
                  </a:extLst>
                </p:cNvPr>
                <p:cNvPicPr/>
                <p:nvPr/>
              </p:nvPicPr>
              <p:blipFill>
                <a:blip r:embed="rId117"/>
                <a:stretch>
                  <a:fillRect/>
                </a:stretch>
              </p:blipFill>
              <p:spPr>
                <a:xfrm>
                  <a:off x="7343548" y="4757509"/>
                  <a:ext cx="104040" cy="13752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21" name="墨迹 120">
                  <a:extLst>
                    <a:ext uri="{FF2B5EF4-FFF2-40B4-BE49-F238E27FC236}">
                      <a16:creationId xmlns:a16="http://schemas.microsoft.com/office/drawing/2014/main" id="{DA909998-E44A-4DD2-A0B9-3AA010DA1232}"/>
                    </a:ext>
                  </a:extLst>
                </p14:cNvPr>
                <p14:cNvContentPartPr/>
                <p14:nvPr/>
              </p14:nvContentPartPr>
              <p14:xfrm>
                <a:off x="7490068" y="4744549"/>
                <a:ext cx="77040" cy="125640"/>
              </p14:xfrm>
            </p:contentPart>
          </mc:Choice>
          <mc:Fallback>
            <p:pic>
              <p:nvPicPr>
                <p:cNvPr id="121" name="墨迹 120">
                  <a:extLst>
                    <a:ext uri="{FF2B5EF4-FFF2-40B4-BE49-F238E27FC236}">
                      <a16:creationId xmlns:a16="http://schemas.microsoft.com/office/drawing/2014/main" id="{DA909998-E44A-4DD2-A0B9-3AA010DA1232}"/>
                    </a:ext>
                  </a:extLst>
                </p:cNvPr>
                <p:cNvPicPr/>
                <p:nvPr/>
              </p:nvPicPr>
              <p:blipFill>
                <a:blip r:embed="rId119"/>
                <a:stretch>
                  <a:fillRect/>
                </a:stretch>
              </p:blipFill>
              <p:spPr>
                <a:xfrm>
                  <a:off x="7481068" y="4735909"/>
                  <a:ext cx="94680" cy="143280"/>
                </a:xfrm>
                <a:prstGeom prst="rect">
                  <a:avLst/>
                </a:prstGeom>
              </p:spPr>
            </p:pic>
          </mc:Fallback>
        </mc:AlternateContent>
      </p:grpSp>
      <p:grpSp>
        <p:nvGrpSpPr>
          <p:cNvPr id="131" name="组合 130">
            <a:extLst>
              <a:ext uri="{FF2B5EF4-FFF2-40B4-BE49-F238E27FC236}">
                <a16:creationId xmlns:a16="http://schemas.microsoft.com/office/drawing/2014/main" id="{1F61B2E1-839C-4966-9723-5DD8E1F5421E}"/>
              </a:ext>
            </a:extLst>
          </p:cNvPr>
          <p:cNvGrpSpPr/>
          <p:nvPr/>
        </p:nvGrpSpPr>
        <p:grpSpPr>
          <a:xfrm>
            <a:off x="6905428" y="2723509"/>
            <a:ext cx="660960" cy="280080"/>
            <a:chOff x="6905428" y="2723509"/>
            <a:chExt cx="660960" cy="280080"/>
          </a:xfrm>
        </p:grpSpPr>
        <mc:AlternateContent xmlns:mc="http://schemas.openxmlformats.org/markup-compatibility/2006">
          <mc:Choice xmlns:p14="http://schemas.microsoft.com/office/powerpoint/2010/main" Requires="p14">
            <p:contentPart p14:bwMode="auto" r:id="rId120">
              <p14:nvContentPartPr>
                <p14:cNvPr id="123" name="墨迹 122">
                  <a:extLst>
                    <a:ext uri="{FF2B5EF4-FFF2-40B4-BE49-F238E27FC236}">
                      <a16:creationId xmlns:a16="http://schemas.microsoft.com/office/drawing/2014/main" id="{578E9A64-1B9B-48B7-A94B-EF2BB8C50FB9}"/>
                    </a:ext>
                  </a:extLst>
                </p14:cNvPr>
                <p14:cNvContentPartPr/>
                <p14:nvPr/>
              </p14:nvContentPartPr>
              <p14:xfrm>
                <a:off x="6905428" y="2763829"/>
                <a:ext cx="163440" cy="101880"/>
              </p14:xfrm>
            </p:contentPart>
          </mc:Choice>
          <mc:Fallback>
            <p:pic>
              <p:nvPicPr>
                <p:cNvPr id="123" name="墨迹 122">
                  <a:extLst>
                    <a:ext uri="{FF2B5EF4-FFF2-40B4-BE49-F238E27FC236}">
                      <a16:creationId xmlns:a16="http://schemas.microsoft.com/office/drawing/2014/main" id="{578E9A64-1B9B-48B7-A94B-EF2BB8C50FB9}"/>
                    </a:ext>
                  </a:extLst>
                </p:cNvPr>
                <p:cNvPicPr/>
                <p:nvPr/>
              </p:nvPicPr>
              <p:blipFill>
                <a:blip r:embed="rId121"/>
                <a:stretch>
                  <a:fillRect/>
                </a:stretch>
              </p:blipFill>
              <p:spPr>
                <a:xfrm>
                  <a:off x="6896788" y="2755189"/>
                  <a:ext cx="18108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24" name="墨迹 123">
                  <a:extLst>
                    <a:ext uri="{FF2B5EF4-FFF2-40B4-BE49-F238E27FC236}">
                      <a16:creationId xmlns:a16="http://schemas.microsoft.com/office/drawing/2014/main" id="{3F2218E1-3124-4086-BF53-67325469F666}"/>
                    </a:ext>
                  </a:extLst>
                </p14:cNvPr>
                <p14:cNvContentPartPr/>
                <p14:nvPr/>
              </p14:nvContentPartPr>
              <p14:xfrm>
                <a:off x="7138708" y="2723509"/>
                <a:ext cx="67680" cy="197280"/>
              </p14:xfrm>
            </p:contentPart>
          </mc:Choice>
          <mc:Fallback>
            <p:pic>
              <p:nvPicPr>
                <p:cNvPr id="124" name="墨迹 123">
                  <a:extLst>
                    <a:ext uri="{FF2B5EF4-FFF2-40B4-BE49-F238E27FC236}">
                      <a16:creationId xmlns:a16="http://schemas.microsoft.com/office/drawing/2014/main" id="{3F2218E1-3124-4086-BF53-67325469F666}"/>
                    </a:ext>
                  </a:extLst>
                </p:cNvPr>
                <p:cNvPicPr/>
                <p:nvPr/>
              </p:nvPicPr>
              <p:blipFill>
                <a:blip r:embed="rId123"/>
                <a:stretch>
                  <a:fillRect/>
                </a:stretch>
              </p:blipFill>
              <p:spPr>
                <a:xfrm>
                  <a:off x="7130068" y="2714509"/>
                  <a:ext cx="85320" cy="21492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25" name="墨迹 124">
                  <a:extLst>
                    <a:ext uri="{FF2B5EF4-FFF2-40B4-BE49-F238E27FC236}">
                      <a16:creationId xmlns:a16="http://schemas.microsoft.com/office/drawing/2014/main" id="{94342F69-70C1-42DD-89EA-6F1D3514D101}"/>
                    </a:ext>
                  </a:extLst>
                </p14:cNvPr>
                <p14:cNvContentPartPr/>
                <p14:nvPr/>
              </p14:nvContentPartPr>
              <p14:xfrm>
                <a:off x="7128628" y="2790109"/>
                <a:ext cx="93240" cy="6120"/>
              </p14:xfrm>
            </p:contentPart>
          </mc:Choice>
          <mc:Fallback>
            <p:pic>
              <p:nvPicPr>
                <p:cNvPr id="125" name="墨迹 124">
                  <a:extLst>
                    <a:ext uri="{FF2B5EF4-FFF2-40B4-BE49-F238E27FC236}">
                      <a16:creationId xmlns:a16="http://schemas.microsoft.com/office/drawing/2014/main" id="{94342F69-70C1-42DD-89EA-6F1D3514D101}"/>
                    </a:ext>
                  </a:extLst>
                </p:cNvPr>
                <p:cNvPicPr/>
                <p:nvPr/>
              </p:nvPicPr>
              <p:blipFill>
                <a:blip r:embed="rId125"/>
                <a:stretch>
                  <a:fillRect/>
                </a:stretch>
              </p:blipFill>
              <p:spPr>
                <a:xfrm>
                  <a:off x="7119988" y="2781469"/>
                  <a:ext cx="1108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6" name="墨迹 125">
                  <a:extLst>
                    <a:ext uri="{FF2B5EF4-FFF2-40B4-BE49-F238E27FC236}">
                      <a16:creationId xmlns:a16="http://schemas.microsoft.com/office/drawing/2014/main" id="{37B2D1A4-94C3-499F-A4BD-D53E5EE200F0}"/>
                    </a:ext>
                  </a:extLst>
                </p14:cNvPr>
                <p14:cNvContentPartPr/>
                <p14:nvPr/>
              </p14:nvContentPartPr>
              <p14:xfrm>
                <a:off x="7234828" y="2966149"/>
                <a:ext cx="360" cy="4320"/>
              </p14:xfrm>
            </p:contentPart>
          </mc:Choice>
          <mc:Fallback>
            <p:pic>
              <p:nvPicPr>
                <p:cNvPr id="126" name="墨迹 125">
                  <a:extLst>
                    <a:ext uri="{FF2B5EF4-FFF2-40B4-BE49-F238E27FC236}">
                      <a16:creationId xmlns:a16="http://schemas.microsoft.com/office/drawing/2014/main" id="{37B2D1A4-94C3-499F-A4BD-D53E5EE200F0}"/>
                    </a:ext>
                  </a:extLst>
                </p:cNvPr>
                <p:cNvPicPr/>
                <p:nvPr/>
              </p:nvPicPr>
              <p:blipFill>
                <a:blip r:embed="rId127"/>
                <a:stretch>
                  <a:fillRect/>
                </a:stretch>
              </p:blipFill>
              <p:spPr>
                <a:xfrm>
                  <a:off x="7226188" y="2957149"/>
                  <a:ext cx="18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7" name="墨迹 126">
                  <a:extLst>
                    <a:ext uri="{FF2B5EF4-FFF2-40B4-BE49-F238E27FC236}">
                      <a16:creationId xmlns:a16="http://schemas.microsoft.com/office/drawing/2014/main" id="{6203511C-0581-4078-A894-A3D58F804C9A}"/>
                    </a:ext>
                  </a:extLst>
                </p14:cNvPr>
                <p14:cNvContentPartPr/>
                <p14:nvPr/>
              </p14:nvContentPartPr>
              <p14:xfrm>
                <a:off x="7312948" y="2748349"/>
                <a:ext cx="34200" cy="255240"/>
              </p14:xfrm>
            </p:contentPart>
          </mc:Choice>
          <mc:Fallback>
            <p:pic>
              <p:nvPicPr>
                <p:cNvPr id="127" name="墨迹 126">
                  <a:extLst>
                    <a:ext uri="{FF2B5EF4-FFF2-40B4-BE49-F238E27FC236}">
                      <a16:creationId xmlns:a16="http://schemas.microsoft.com/office/drawing/2014/main" id="{6203511C-0581-4078-A894-A3D58F804C9A}"/>
                    </a:ext>
                  </a:extLst>
                </p:cNvPr>
                <p:cNvPicPr/>
                <p:nvPr/>
              </p:nvPicPr>
              <p:blipFill>
                <a:blip r:embed="rId129"/>
                <a:stretch>
                  <a:fillRect/>
                </a:stretch>
              </p:blipFill>
              <p:spPr>
                <a:xfrm>
                  <a:off x="7303948" y="2739349"/>
                  <a:ext cx="5184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8" name="墨迹 127">
                  <a:extLst>
                    <a:ext uri="{FF2B5EF4-FFF2-40B4-BE49-F238E27FC236}">
                      <a16:creationId xmlns:a16="http://schemas.microsoft.com/office/drawing/2014/main" id="{976E40FE-2358-4722-A64A-F41CC3C004BE}"/>
                    </a:ext>
                  </a:extLst>
                </p14:cNvPr>
                <p14:cNvContentPartPr/>
                <p14:nvPr/>
              </p14:nvContentPartPr>
              <p14:xfrm>
                <a:off x="7362628" y="2860309"/>
                <a:ext cx="95400" cy="86400"/>
              </p14:xfrm>
            </p:contentPart>
          </mc:Choice>
          <mc:Fallback>
            <p:pic>
              <p:nvPicPr>
                <p:cNvPr id="128" name="墨迹 127">
                  <a:extLst>
                    <a:ext uri="{FF2B5EF4-FFF2-40B4-BE49-F238E27FC236}">
                      <a16:creationId xmlns:a16="http://schemas.microsoft.com/office/drawing/2014/main" id="{976E40FE-2358-4722-A64A-F41CC3C004BE}"/>
                    </a:ext>
                  </a:extLst>
                </p:cNvPr>
                <p:cNvPicPr/>
                <p:nvPr/>
              </p:nvPicPr>
              <p:blipFill>
                <a:blip r:embed="rId131"/>
                <a:stretch>
                  <a:fillRect/>
                </a:stretch>
              </p:blipFill>
              <p:spPr>
                <a:xfrm>
                  <a:off x="7353988" y="2851309"/>
                  <a:ext cx="113040" cy="1040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30" name="墨迹 129">
                  <a:extLst>
                    <a:ext uri="{FF2B5EF4-FFF2-40B4-BE49-F238E27FC236}">
                      <a16:creationId xmlns:a16="http://schemas.microsoft.com/office/drawing/2014/main" id="{BFFD4679-3CF9-4F3B-B4C0-67A6386CB2B3}"/>
                    </a:ext>
                  </a:extLst>
                </p14:cNvPr>
                <p14:cNvContentPartPr/>
                <p14:nvPr/>
              </p14:nvContentPartPr>
              <p14:xfrm>
                <a:off x="7503748" y="2865349"/>
                <a:ext cx="62640" cy="104760"/>
              </p14:xfrm>
            </p:contentPart>
          </mc:Choice>
          <mc:Fallback>
            <p:pic>
              <p:nvPicPr>
                <p:cNvPr id="130" name="墨迹 129">
                  <a:extLst>
                    <a:ext uri="{FF2B5EF4-FFF2-40B4-BE49-F238E27FC236}">
                      <a16:creationId xmlns:a16="http://schemas.microsoft.com/office/drawing/2014/main" id="{BFFD4679-3CF9-4F3B-B4C0-67A6386CB2B3}"/>
                    </a:ext>
                  </a:extLst>
                </p:cNvPr>
                <p:cNvPicPr/>
                <p:nvPr/>
              </p:nvPicPr>
              <p:blipFill>
                <a:blip r:embed="rId133"/>
                <a:stretch>
                  <a:fillRect/>
                </a:stretch>
              </p:blipFill>
              <p:spPr>
                <a:xfrm>
                  <a:off x="7494748" y="2856349"/>
                  <a:ext cx="80280" cy="122400"/>
                </a:xfrm>
                <a:prstGeom prst="rect">
                  <a:avLst/>
                </a:prstGeom>
              </p:spPr>
            </p:pic>
          </mc:Fallback>
        </mc:AlternateContent>
      </p:grpSp>
      <p:grpSp>
        <p:nvGrpSpPr>
          <p:cNvPr id="141" name="组合 140">
            <a:extLst>
              <a:ext uri="{FF2B5EF4-FFF2-40B4-BE49-F238E27FC236}">
                <a16:creationId xmlns:a16="http://schemas.microsoft.com/office/drawing/2014/main" id="{5A139F67-A70C-4C0F-84ED-0A794B868048}"/>
              </a:ext>
            </a:extLst>
          </p:cNvPr>
          <p:cNvGrpSpPr/>
          <p:nvPr/>
        </p:nvGrpSpPr>
        <p:grpSpPr>
          <a:xfrm>
            <a:off x="6952228" y="1440109"/>
            <a:ext cx="631080" cy="285480"/>
            <a:chOff x="6952228" y="1440109"/>
            <a:chExt cx="631080" cy="285480"/>
          </a:xfrm>
        </p:grpSpPr>
        <mc:AlternateContent xmlns:mc="http://schemas.openxmlformats.org/markup-compatibility/2006">
          <mc:Choice xmlns:p14="http://schemas.microsoft.com/office/powerpoint/2010/main" Requires="p14">
            <p:contentPart p14:bwMode="auto" r:id="rId134">
              <p14:nvContentPartPr>
                <p14:cNvPr id="132" name="墨迹 131">
                  <a:extLst>
                    <a:ext uri="{FF2B5EF4-FFF2-40B4-BE49-F238E27FC236}">
                      <a16:creationId xmlns:a16="http://schemas.microsoft.com/office/drawing/2014/main" id="{533C1197-6878-425A-912B-BBF6C5E86DC6}"/>
                    </a:ext>
                  </a:extLst>
                </p14:cNvPr>
                <p14:cNvContentPartPr/>
                <p14:nvPr/>
              </p14:nvContentPartPr>
              <p14:xfrm>
                <a:off x="6952228" y="1466749"/>
                <a:ext cx="123840" cy="123480"/>
              </p14:xfrm>
            </p:contentPart>
          </mc:Choice>
          <mc:Fallback>
            <p:pic>
              <p:nvPicPr>
                <p:cNvPr id="132" name="墨迹 131">
                  <a:extLst>
                    <a:ext uri="{FF2B5EF4-FFF2-40B4-BE49-F238E27FC236}">
                      <a16:creationId xmlns:a16="http://schemas.microsoft.com/office/drawing/2014/main" id="{533C1197-6878-425A-912B-BBF6C5E86DC6}"/>
                    </a:ext>
                  </a:extLst>
                </p:cNvPr>
                <p:cNvPicPr/>
                <p:nvPr/>
              </p:nvPicPr>
              <p:blipFill>
                <a:blip r:embed="rId135"/>
                <a:stretch>
                  <a:fillRect/>
                </a:stretch>
              </p:blipFill>
              <p:spPr>
                <a:xfrm>
                  <a:off x="6943588" y="1458109"/>
                  <a:ext cx="141480" cy="14112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3" name="墨迹 132">
                  <a:extLst>
                    <a:ext uri="{FF2B5EF4-FFF2-40B4-BE49-F238E27FC236}">
                      <a16:creationId xmlns:a16="http://schemas.microsoft.com/office/drawing/2014/main" id="{690320E3-B6D0-4BA5-B5AE-AE48F0493A24}"/>
                    </a:ext>
                  </a:extLst>
                </p14:cNvPr>
                <p14:cNvContentPartPr/>
                <p14:nvPr/>
              </p14:nvContentPartPr>
              <p14:xfrm>
                <a:off x="7164988" y="1450909"/>
                <a:ext cx="70200" cy="209160"/>
              </p14:xfrm>
            </p:contentPart>
          </mc:Choice>
          <mc:Fallback>
            <p:pic>
              <p:nvPicPr>
                <p:cNvPr id="133" name="墨迹 132">
                  <a:extLst>
                    <a:ext uri="{FF2B5EF4-FFF2-40B4-BE49-F238E27FC236}">
                      <a16:creationId xmlns:a16="http://schemas.microsoft.com/office/drawing/2014/main" id="{690320E3-B6D0-4BA5-B5AE-AE48F0493A24}"/>
                    </a:ext>
                  </a:extLst>
                </p:cNvPr>
                <p:cNvPicPr/>
                <p:nvPr/>
              </p:nvPicPr>
              <p:blipFill>
                <a:blip r:embed="rId137"/>
                <a:stretch>
                  <a:fillRect/>
                </a:stretch>
              </p:blipFill>
              <p:spPr>
                <a:xfrm>
                  <a:off x="7156348" y="1442269"/>
                  <a:ext cx="87840" cy="2268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5" name="墨迹 134">
                  <a:extLst>
                    <a:ext uri="{FF2B5EF4-FFF2-40B4-BE49-F238E27FC236}">
                      <a16:creationId xmlns:a16="http://schemas.microsoft.com/office/drawing/2014/main" id="{6D173ADF-732C-4AB6-83ED-151A0BFF4B59}"/>
                    </a:ext>
                  </a:extLst>
                </p14:cNvPr>
                <p14:cNvContentPartPr/>
                <p14:nvPr/>
              </p14:nvContentPartPr>
              <p14:xfrm>
                <a:off x="7160668" y="1525429"/>
                <a:ext cx="72000" cy="360"/>
              </p14:xfrm>
            </p:contentPart>
          </mc:Choice>
          <mc:Fallback>
            <p:pic>
              <p:nvPicPr>
                <p:cNvPr id="135" name="墨迹 134">
                  <a:extLst>
                    <a:ext uri="{FF2B5EF4-FFF2-40B4-BE49-F238E27FC236}">
                      <a16:creationId xmlns:a16="http://schemas.microsoft.com/office/drawing/2014/main" id="{6D173ADF-732C-4AB6-83ED-151A0BFF4B59}"/>
                    </a:ext>
                  </a:extLst>
                </p:cNvPr>
                <p:cNvPicPr/>
                <p:nvPr/>
              </p:nvPicPr>
              <p:blipFill>
                <a:blip r:embed="rId139"/>
                <a:stretch>
                  <a:fillRect/>
                </a:stretch>
              </p:blipFill>
              <p:spPr>
                <a:xfrm>
                  <a:off x="7151668" y="1516789"/>
                  <a:ext cx="896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36" name="墨迹 135">
                  <a:extLst>
                    <a:ext uri="{FF2B5EF4-FFF2-40B4-BE49-F238E27FC236}">
                      <a16:creationId xmlns:a16="http://schemas.microsoft.com/office/drawing/2014/main" id="{A89EC639-FC5E-4297-99D1-AA98160EE08A}"/>
                    </a:ext>
                  </a:extLst>
                </p14:cNvPr>
                <p14:cNvContentPartPr/>
                <p14:nvPr/>
              </p14:nvContentPartPr>
              <p14:xfrm>
                <a:off x="7277308" y="1695349"/>
                <a:ext cx="360" cy="5760"/>
              </p14:xfrm>
            </p:contentPart>
          </mc:Choice>
          <mc:Fallback>
            <p:pic>
              <p:nvPicPr>
                <p:cNvPr id="136" name="墨迹 135">
                  <a:extLst>
                    <a:ext uri="{FF2B5EF4-FFF2-40B4-BE49-F238E27FC236}">
                      <a16:creationId xmlns:a16="http://schemas.microsoft.com/office/drawing/2014/main" id="{A89EC639-FC5E-4297-99D1-AA98160EE08A}"/>
                    </a:ext>
                  </a:extLst>
                </p:cNvPr>
                <p:cNvPicPr/>
                <p:nvPr/>
              </p:nvPicPr>
              <p:blipFill>
                <a:blip r:embed="rId99"/>
                <a:stretch>
                  <a:fillRect/>
                </a:stretch>
              </p:blipFill>
              <p:spPr>
                <a:xfrm>
                  <a:off x="7268668" y="1686709"/>
                  <a:ext cx="18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38" name="墨迹 137">
                  <a:extLst>
                    <a:ext uri="{FF2B5EF4-FFF2-40B4-BE49-F238E27FC236}">
                      <a16:creationId xmlns:a16="http://schemas.microsoft.com/office/drawing/2014/main" id="{05E0AA97-63D9-4C80-8E6F-317C393DF609}"/>
                    </a:ext>
                  </a:extLst>
                </p14:cNvPr>
                <p14:cNvContentPartPr/>
                <p14:nvPr/>
              </p14:nvContentPartPr>
              <p14:xfrm>
                <a:off x="7335988" y="1440109"/>
                <a:ext cx="43200" cy="179640"/>
              </p14:xfrm>
            </p:contentPart>
          </mc:Choice>
          <mc:Fallback>
            <p:pic>
              <p:nvPicPr>
                <p:cNvPr id="138" name="墨迹 137">
                  <a:extLst>
                    <a:ext uri="{FF2B5EF4-FFF2-40B4-BE49-F238E27FC236}">
                      <a16:creationId xmlns:a16="http://schemas.microsoft.com/office/drawing/2014/main" id="{05E0AA97-63D9-4C80-8E6F-317C393DF609}"/>
                    </a:ext>
                  </a:extLst>
                </p:cNvPr>
                <p:cNvPicPr/>
                <p:nvPr/>
              </p:nvPicPr>
              <p:blipFill>
                <a:blip r:embed="rId142"/>
                <a:stretch>
                  <a:fillRect/>
                </a:stretch>
              </p:blipFill>
              <p:spPr>
                <a:xfrm>
                  <a:off x="7326988" y="1431469"/>
                  <a:ext cx="60840" cy="19728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39" name="墨迹 138">
                  <a:extLst>
                    <a:ext uri="{FF2B5EF4-FFF2-40B4-BE49-F238E27FC236}">
                      <a16:creationId xmlns:a16="http://schemas.microsoft.com/office/drawing/2014/main" id="{43CF56B2-0554-42D0-82E9-80DA627F7E97}"/>
                    </a:ext>
                  </a:extLst>
                </p14:cNvPr>
                <p14:cNvContentPartPr/>
                <p14:nvPr/>
              </p14:nvContentPartPr>
              <p14:xfrm>
                <a:off x="7357588" y="1587709"/>
                <a:ext cx="102600" cy="96840"/>
              </p14:xfrm>
            </p:contentPart>
          </mc:Choice>
          <mc:Fallback>
            <p:pic>
              <p:nvPicPr>
                <p:cNvPr id="139" name="墨迹 138">
                  <a:extLst>
                    <a:ext uri="{FF2B5EF4-FFF2-40B4-BE49-F238E27FC236}">
                      <a16:creationId xmlns:a16="http://schemas.microsoft.com/office/drawing/2014/main" id="{43CF56B2-0554-42D0-82E9-80DA627F7E97}"/>
                    </a:ext>
                  </a:extLst>
                </p:cNvPr>
                <p:cNvPicPr/>
                <p:nvPr/>
              </p:nvPicPr>
              <p:blipFill>
                <a:blip r:embed="rId144"/>
                <a:stretch>
                  <a:fillRect/>
                </a:stretch>
              </p:blipFill>
              <p:spPr>
                <a:xfrm>
                  <a:off x="7348588" y="1579069"/>
                  <a:ext cx="12024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40" name="墨迹 139">
                  <a:extLst>
                    <a:ext uri="{FF2B5EF4-FFF2-40B4-BE49-F238E27FC236}">
                      <a16:creationId xmlns:a16="http://schemas.microsoft.com/office/drawing/2014/main" id="{5AD9447F-47D3-4D95-B1DA-DCB5C8344333}"/>
                    </a:ext>
                  </a:extLst>
                </p14:cNvPr>
                <p14:cNvContentPartPr/>
                <p14:nvPr/>
              </p14:nvContentPartPr>
              <p14:xfrm>
                <a:off x="7495468" y="1594909"/>
                <a:ext cx="87840" cy="130680"/>
              </p14:xfrm>
            </p:contentPart>
          </mc:Choice>
          <mc:Fallback>
            <p:pic>
              <p:nvPicPr>
                <p:cNvPr id="140" name="墨迹 139">
                  <a:extLst>
                    <a:ext uri="{FF2B5EF4-FFF2-40B4-BE49-F238E27FC236}">
                      <a16:creationId xmlns:a16="http://schemas.microsoft.com/office/drawing/2014/main" id="{5AD9447F-47D3-4D95-B1DA-DCB5C8344333}"/>
                    </a:ext>
                  </a:extLst>
                </p:cNvPr>
                <p:cNvPicPr/>
                <p:nvPr/>
              </p:nvPicPr>
              <p:blipFill>
                <a:blip r:embed="rId146"/>
                <a:stretch>
                  <a:fillRect/>
                </a:stretch>
              </p:blipFill>
              <p:spPr>
                <a:xfrm>
                  <a:off x="7486468" y="1585909"/>
                  <a:ext cx="105480" cy="148320"/>
                </a:xfrm>
                <a:prstGeom prst="rect">
                  <a:avLst/>
                </a:prstGeom>
              </p:spPr>
            </p:pic>
          </mc:Fallback>
        </mc:AlternateContent>
      </p:grpSp>
    </p:spTree>
    <p:extLst>
      <p:ext uri="{BB962C8B-B14F-4D97-AF65-F5344CB8AC3E}">
        <p14:creationId xmlns:p14="http://schemas.microsoft.com/office/powerpoint/2010/main" val="39866974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E2F43C-331A-47AD-A0B3-83621E11A1F5}"/>
              </a:ext>
            </a:extLst>
          </p:cNvPr>
          <p:cNvSpPr>
            <a:spLocks noGrp="1"/>
          </p:cNvSpPr>
          <p:nvPr>
            <p:ph type="title"/>
          </p:nvPr>
        </p:nvSpPr>
        <p:spPr>
          <a:xfrm>
            <a:off x="914400" y="533400"/>
            <a:ext cx="10363200" cy="990600"/>
          </a:xfrm>
        </p:spPr>
        <p:txBody>
          <a:bodyPr/>
          <a:lstStyle/>
          <a:p>
            <a:r>
              <a:rPr lang="en-US" altLang="zh-CN" dirty="0"/>
              <a:t>KMP</a:t>
            </a:r>
            <a:r>
              <a:rPr lang="zh-CN" altLang="en-US" dirty="0"/>
              <a:t>算法分析</a:t>
            </a:r>
          </a:p>
        </p:txBody>
      </p:sp>
      <p:sp>
        <p:nvSpPr>
          <p:cNvPr id="3" name="内容占位符 2">
            <a:extLst>
              <a:ext uri="{FF2B5EF4-FFF2-40B4-BE49-F238E27FC236}">
                <a16:creationId xmlns:a16="http://schemas.microsoft.com/office/drawing/2014/main" id="{9C1BC301-D29E-48ED-A328-67E68E0D250F}"/>
              </a:ext>
            </a:extLst>
          </p:cNvPr>
          <p:cNvSpPr>
            <a:spLocks noGrp="1"/>
          </p:cNvSpPr>
          <p:nvPr>
            <p:ph idx="1"/>
          </p:nvPr>
        </p:nvSpPr>
        <p:spPr>
          <a:xfrm>
            <a:off x="304800" y="1828800"/>
            <a:ext cx="11582400" cy="4724400"/>
          </a:xfrm>
        </p:spPr>
        <p:txBody>
          <a:bodyPr/>
          <a:lstStyle/>
          <a:p>
            <a:r>
              <a:rPr lang="zh-CN" altLang="en-US" dirty="0"/>
              <a:t>设串</a:t>
            </a:r>
            <a:r>
              <a:rPr lang="en-US" altLang="zh-CN" dirty="0"/>
              <a:t>S</a:t>
            </a:r>
            <a:r>
              <a:rPr lang="zh-CN" altLang="en-US" dirty="0"/>
              <a:t>的长度为</a:t>
            </a:r>
            <a:r>
              <a:rPr lang="en-US" altLang="zh-CN" dirty="0">
                <a:solidFill>
                  <a:srgbClr val="FF0000"/>
                </a:solidFill>
              </a:rPr>
              <a:t>n</a:t>
            </a:r>
            <a:r>
              <a:rPr lang="zh-CN" altLang="en-US" dirty="0"/>
              <a:t>，串</a:t>
            </a:r>
            <a:r>
              <a:rPr lang="en-US" altLang="zh-CN" dirty="0"/>
              <a:t>T</a:t>
            </a:r>
            <a:r>
              <a:rPr lang="zh-CN" altLang="en-US" dirty="0"/>
              <a:t>长度为</a:t>
            </a:r>
            <a:r>
              <a:rPr lang="en-US" altLang="zh-CN" dirty="0">
                <a:solidFill>
                  <a:srgbClr val="FF0000"/>
                </a:solidFill>
              </a:rPr>
              <a:t>m</a:t>
            </a:r>
            <a:r>
              <a:rPr lang="zh-CN" altLang="en-US" dirty="0"/>
              <a:t>。</a:t>
            </a:r>
          </a:p>
          <a:p>
            <a:r>
              <a:rPr lang="zh-CN" altLang="en-US" dirty="0"/>
              <a:t>在</a:t>
            </a:r>
            <a:r>
              <a:rPr lang="en-US" altLang="zh-CN" dirty="0"/>
              <a:t>KMP</a:t>
            </a:r>
            <a:r>
              <a:rPr lang="zh-CN" altLang="en-US" dirty="0"/>
              <a:t>算法中求</a:t>
            </a:r>
            <a:r>
              <a:rPr lang="en-US" altLang="zh-CN" dirty="0"/>
              <a:t>next</a:t>
            </a:r>
            <a:r>
              <a:rPr lang="zh-CN" altLang="en-US" dirty="0"/>
              <a:t>数组的时间复杂度为</a:t>
            </a:r>
            <a:r>
              <a:rPr lang="en-US" altLang="zh-CN" dirty="0"/>
              <a:t>O(m)</a:t>
            </a:r>
            <a:r>
              <a:rPr lang="zh-CN" altLang="en-US" dirty="0"/>
              <a:t>，在后面的匹配中因主串</a:t>
            </a:r>
            <a:r>
              <a:rPr lang="en-US" altLang="zh-CN" dirty="0"/>
              <a:t>s</a:t>
            </a:r>
            <a:r>
              <a:rPr lang="zh-CN" altLang="en-US" dirty="0"/>
              <a:t>的</a:t>
            </a:r>
            <a:r>
              <a:rPr lang="zh-CN" altLang="en-US" dirty="0">
                <a:solidFill>
                  <a:srgbClr val="00B050"/>
                </a:solidFill>
              </a:rPr>
              <a:t>下标不减</a:t>
            </a:r>
            <a:r>
              <a:rPr lang="zh-CN" altLang="en-US" dirty="0"/>
              <a:t>即</a:t>
            </a:r>
            <a:r>
              <a:rPr lang="zh-CN" altLang="en-US" dirty="0">
                <a:solidFill>
                  <a:srgbClr val="00B050"/>
                </a:solidFill>
                <a:highlight>
                  <a:srgbClr val="FFFF00"/>
                </a:highlight>
              </a:rPr>
              <a:t>不回溯</a:t>
            </a:r>
            <a:r>
              <a:rPr lang="zh-CN" altLang="en-US" dirty="0"/>
              <a:t>，比较次数可记为</a:t>
            </a:r>
            <a:r>
              <a:rPr lang="en-US" altLang="zh-CN" dirty="0"/>
              <a:t>n</a:t>
            </a:r>
            <a:r>
              <a:rPr lang="zh-CN" altLang="en-US" dirty="0"/>
              <a:t>，所以</a:t>
            </a:r>
            <a:r>
              <a:rPr lang="en-US" altLang="zh-CN" dirty="0"/>
              <a:t>KMP</a:t>
            </a:r>
            <a:r>
              <a:rPr lang="zh-CN" altLang="en-US" dirty="0"/>
              <a:t>算法时间复杂度为</a:t>
            </a:r>
            <a:r>
              <a:rPr lang="en-US" altLang="zh-CN" dirty="0">
                <a:solidFill>
                  <a:srgbClr val="FF0000"/>
                </a:solidFill>
              </a:rPr>
              <a:t>O(</a:t>
            </a:r>
            <a:r>
              <a:rPr lang="en-US" altLang="zh-CN" dirty="0" err="1">
                <a:solidFill>
                  <a:srgbClr val="FF0000"/>
                </a:solidFill>
              </a:rPr>
              <a:t>n+m</a:t>
            </a:r>
            <a:r>
              <a:rPr lang="en-US" altLang="zh-CN" dirty="0">
                <a:solidFill>
                  <a:srgbClr val="FF0000"/>
                </a:solidFill>
              </a:rPr>
              <a:t>)</a:t>
            </a:r>
            <a:r>
              <a:rPr lang="zh-CN" altLang="en-US" dirty="0"/>
              <a:t>。</a:t>
            </a:r>
          </a:p>
        </p:txBody>
      </p:sp>
    </p:spTree>
    <p:extLst>
      <p:ext uri="{BB962C8B-B14F-4D97-AF65-F5344CB8AC3E}">
        <p14:creationId xmlns:p14="http://schemas.microsoft.com/office/powerpoint/2010/main" val="38586486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2EAA2E-97DC-4416-A699-2A28032B7E82}"/>
              </a:ext>
            </a:extLst>
          </p:cNvPr>
          <p:cNvSpPr>
            <a:spLocks noGrp="1"/>
          </p:cNvSpPr>
          <p:nvPr>
            <p:ph idx="1"/>
          </p:nvPr>
        </p:nvSpPr>
        <p:spPr>
          <a:xfrm>
            <a:off x="284747" y="990600"/>
            <a:ext cx="5735053" cy="5562600"/>
          </a:xfrm>
          <a:ln w="28575">
            <a:solidFill>
              <a:srgbClr val="FFC000"/>
            </a:solidFill>
          </a:ln>
        </p:spPr>
        <p:txBody>
          <a:bodyPr/>
          <a:lstStyle/>
          <a:p>
            <a:pPr marL="0" indent="0">
              <a:lnSpc>
                <a:spcPct val="100000"/>
              </a:lnSpc>
              <a:spcBef>
                <a:spcPts val="400"/>
              </a:spcBef>
              <a:spcAft>
                <a:spcPts val="0"/>
              </a:spcAft>
              <a:buNone/>
            </a:pPr>
            <a:r>
              <a:rPr lang="en-US" altLang="zh-CN" sz="2100" dirty="0"/>
              <a:t>void </a:t>
            </a:r>
            <a:r>
              <a:rPr lang="en-US" altLang="zh-CN" sz="2100" dirty="0" err="1"/>
              <a:t>GetNext</a:t>
            </a:r>
            <a:r>
              <a:rPr lang="en-US" altLang="zh-CN" sz="2100" dirty="0"/>
              <a:t>(</a:t>
            </a:r>
            <a:r>
              <a:rPr lang="en-US" altLang="zh-CN" sz="2100" dirty="0" err="1"/>
              <a:t>SString</a:t>
            </a:r>
            <a:r>
              <a:rPr lang="en-US" altLang="zh-CN" sz="2100" dirty="0"/>
              <a:t> </a:t>
            </a:r>
            <a:r>
              <a:rPr lang="en-US" altLang="zh-CN" sz="2100" dirty="0" err="1"/>
              <a:t>t,int</a:t>
            </a:r>
            <a:r>
              <a:rPr lang="en-US" altLang="zh-CN" sz="2100" dirty="0"/>
              <a:t> next[]) {  </a:t>
            </a:r>
          </a:p>
          <a:p>
            <a:pPr marL="0" indent="0">
              <a:lnSpc>
                <a:spcPct val="100000"/>
              </a:lnSpc>
              <a:spcBef>
                <a:spcPts val="400"/>
              </a:spcBef>
              <a:spcAft>
                <a:spcPts val="0"/>
              </a:spcAft>
              <a:buNone/>
            </a:pPr>
            <a:r>
              <a:rPr lang="en-US" altLang="zh-CN" sz="2100" dirty="0"/>
              <a:t>    int j, k;</a:t>
            </a:r>
          </a:p>
          <a:p>
            <a:pPr marL="0" indent="0">
              <a:lnSpc>
                <a:spcPct val="100000"/>
              </a:lnSpc>
              <a:spcBef>
                <a:spcPts val="400"/>
              </a:spcBef>
              <a:spcAft>
                <a:spcPts val="0"/>
              </a:spcAft>
              <a:buNone/>
            </a:pPr>
            <a:r>
              <a:rPr lang="en-US" altLang="zh-CN" sz="2100" dirty="0"/>
              <a:t>    j=0;</a:t>
            </a:r>
          </a:p>
          <a:p>
            <a:pPr marL="0" indent="0">
              <a:lnSpc>
                <a:spcPct val="100000"/>
              </a:lnSpc>
              <a:spcBef>
                <a:spcPts val="400"/>
              </a:spcBef>
              <a:spcAft>
                <a:spcPts val="0"/>
              </a:spcAft>
              <a:buNone/>
            </a:pPr>
            <a:r>
              <a:rPr lang="en-US" altLang="zh-CN" sz="2100" dirty="0"/>
              <a:t>    k=-1;</a:t>
            </a:r>
          </a:p>
          <a:p>
            <a:pPr marL="0" indent="0">
              <a:lnSpc>
                <a:spcPct val="100000"/>
              </a:lnSpc>
              <a:spcBef>
                <a:spcPts val="400"/>
              </a:spcBef>
              <a:spcAft>
                <a:spcPts val="0"/>
              </a:spcAft>
              <a:buNone/>
            </a:pPr>
            <a:r>
              <a:rPr lang="en-US" altLang="zh-CN" sz="2100" dirty="0"/>
              <a:t>    </a:t>
            </a:r>
            <a:r>
              <a:rPr lang="en-US" altLang="zh-CN" sz="2100" dirty="0">
                <a:solidFill>
                  <a:srgbClr val="00B050"/>
                </a:solidFill>
              </a:rPr>
              <a:t>next[0]=-1;</a:t>
            </a:r>
          </a:p>
          <a:p>
            <a:pPr marL="0" indent="0">
              <a:lnSpc>
                <a:spcPct val="100000"/>
              </a:lnSpc>
              <a:spcBef>
                <a:spcPts val="400"/>
              </a:spcBef>
              <a:spcAft>
                <a:spcPts val="0"/>
              </a:spcAft>
              <a:buNone/>
            </a:pPr>
            <a:r>
              <a:rPr lang="en-US" altLang="zh-CN" sz="2100" dirty="0"/>
              <a:t>    while (j&lt;t.length-1) {</a:t>
            </a:r>
          </a:p>
          <a:p>
            <a:pPr marL="0" indent="0">
              <a:lnSpc>
                <a:spcPct val="100000"/>
              </a:lnSpc>
              <a:spcBef>
                <a:spcPts val="400"/>
              </a:spcBef>
              <a:spcAft>
                <a:spcPts val="0"/>
              </a:spcAft>
              <a:buNone/>
            </a:pPr>
            <a:r>
              <a:rPr lang="en-US" altLang="zh-CN" sz="2100" dirty="0"/>
              <a:t>        if (k==-1 || </a:t>
            </a:r>
            <a:r>
              <a:rPr lang="en-US" altLang="zh-CN" sz="2100" dirty="0" err="1"/>
              <a:t>t.data</a:t>
            </a:r>
            <a:r>
              <a:rPr lang="en-US" altLang="zh-CN" sz="2100" dirty="0"/>
              <a:t>[j]==</a:t>
            </a:r>
            <a:r>
              <a:rPr lang="en-US" altLang="zh-CN" sz="2100" dirty="0" err="1"/>
              <a:t>t.data</a:t>
            </a:r>
            <a:r>
              <a:rPr lang="en-US" altLang="zh-CN" sz="2100" dirty="0"/>
              <a:t>[k]) {</a:t>
            </a:r>
          </a:p>
          <a:p>
            <a:pPr marL="0" indent="0">
              <a:lnSpc>
                <a:spcPct val="100000"/>
              </a:lnSpc>
              <a:spcBef>
                <a:spcPts val="400"/>
              </a:spcBef>
              <a:spcAft>
                <a:spcPts val="0"/>
              </a:spcAft>
              <a:buNone/>
            </a:pPr>
            <a:r>
              <a:rPr lang="en-US" altLang="zh-CN" sz="2100" dirty="0"/>
              <a:t>            </a:t>
            </a:r>
            <a:r>
              <a:rPr lang="en-US" altLang="zh-CN" sz="2100" dirty="0" err="1"/>
              <a:t>j++</a:t>
            </a:r>
            <a:r>
              <a:rPr lang="en-US" altLang="zh-CN" sz="2100" dirty="0"/>
              <a:t>; </a:t>
            </a:r>
          </a:p>
          <a:p>
            <a:pPr marL="0" indent="0">
              <a:lnSpc>
                <a:spcPct val="100000"/>
              </a:lnSpc>
              <a:spcBef>
                <a:spcPts val="400"/>
              </a:spcBef>
              <a:spcAft>
                <a:spcPts val="0"/>
              </a:spcAft>
              <a:buNone/>
            </a:pPr>
            <a:r>
              <a:rPr lang="en-US" altLang="zh-CN" sz="2100" dirty="0"/>
              <a:t>            k++;</a:t>
            </a:r>
          </a:p>
          <a:p>
            <a:pPr marL="0" indent="0">
              <a:lnSpc>
                <a:spcPct val="100000"/>
              </a:lnSpc>
              <a:spcBef>
                <a:spcPts val="400"/>
              </a:spcBef>
              <a:spcAft>
                <a:spcPts val="0"/>
              </a:spcAft>
              <a:buNone/>
            </a:pPr>
            <a:r>
              <a:rPr lang="en-US" altLang="zh-CN" sz="2100" dirty="0"/>
              <a:t>            </a:t>
            </a:r>
            <a:r>
              <a:rPr lang="en-US" altLang="zh-CN" sz="2100" dirty="0">
                <a:solidFill>
                  <a:srgbClr val="00B050"/>
                </a:solidFill>
              </a:rPr>
              <a:t>next[j]=k;</a:t>
            </a:r>
          </a:p>
          <a:p>
            <a:pPr marL="0" indent="0">
              <a:lnSpc>
                <a:spcPct val="100000"/>
              </a:lnSpc>
              <a:spcBef>
                <a:spcPts val="0"/>
              </a:spcBef>
              <a:spcAft>
                <a:spcPts val="0"/>
              </a:spcAft>
              <a:buNone/>
            </a:pPr>
            <a:r>
              <a:rPr lang="en-US" altLang="zh-CN" sz="2100" dirty="0"/>
              <a:t>        }</a:t>
            </a:r>
          </a:p>
          <a:p>
            <a:pPr marL="0" indent="0">
              <a:lnSpc>
                <a:spcPct val="100000"/>
              </a:lnSpc>
              <a:spcBef>
                <a:spcPts val="400"/>
              </a:spcBef>
              <a:spcAft>
                <a:spcPts val="0"/>
              </a:spcAft>
              <a:buNone/>
            </a:pPr>
            <a:r>
              <a:rPr lang="en-US" altLang="zh-CN" sz="2100" dirty="0"/>
              <a:t>        else</a:t>
            </a:r>
          </a:p>
          <a:p>
            <a:pPr marL="0" indent="0">
              <a:lnSpc>
                <a:spcPct val="100000"/>
              </a:lnSpc>
              <a:spcBef>
                <a:spcPts val="400"/>
              </a:spcBef>
              <a:spcAft>
                <a:spcPts val="0"/>
              </a:spcAft>
              <a:buNone/>
            </a:pPr>
            <a:r>
              <a:rPr lang="en-US" altLang="zh-CN" sz="2100" dirty="0"/>
              <a:t>            </a:t>
            </a:r>
            <a:r>
              <a:rPr lang="en-US" altLang="zh-CN" sz="2100" dirty="0">
                <a:solidFill>
                  <a:srgbClr val="00B050"/>
                </a:solidFill>
              </a:rPr>
              <a:t>k=next[k];</a:t>
            </a:r>
          </a:p>
          <a:p>
            <a:pPr marL="0" indent="0">
              <a:lnSpc>
                <a:spcPct val="100000"/>
              </a:lnSpc>
              <a:spcBef>
                <a:spcPts val="0"/>
              </a:spcBef>
              <a:spcAft>
                <a:spcPts val="0"/>
              </a:spcAft>
              <a:buNone/>
            </a:pPr>
            <a:r>
              <a:rPr lang="en-US" altLang="zh-CN" sz="2100" dirty="0"/>
              <a:t>    }</a:t>
            </a:r>
          </a:p>
          <a:p>
            <a:pPr marL="0" indent="0">
              <a:lnSpc>
                <a:spcPct val="100000"/>
              </a:lnSpc>
              <a:spcBef>
                <a:spcPts val="0"/>
              </a:spcBef>
              <a:spcAft>
                <a:spcPts val="0"/>
              </a:spcAft>
              <a:buNone/>
            </a:pPr>
            <a:r>
              <a:rPr lang="en-US" altLang="zh-CN" sz="2100" dirty="0"/>
              <a:t>}</a:t>
            </a:r>
            <a:r>
              <a:rPr lang="en-US" altLang="zh-CN" sz="2100" dirty="0">
                <a:solidFill>
                  <a:srgbClr val="C00000"/>
                </a:solidFill>
              </a:rPr>
              <a:t>//KMP</a:t>
            </a:r>
            <a:endParaRPr lang="zh-CN" altLang="en-US" sz="2100" dirty="0">
              <a:solidFill>
                <a:srgbClr val="C00000"/>
              </a:solidFill>
            </a:endParaRPr>
          </a:p>
        </p:txBody>
      </p:sp>
      <p:sp>
        <p:nvSpPr>
          <p:cNvPr id="6" name="矩形 5">
            <a:extLst>
              <a:ext uri="{FF2B5EF4-FFF2-40B4-BE49-F238E27FC236}">
                <a16:creationId xmlns:a16="http://schemas.microsoft.com/office/drawing/2014/main" id="{9D3D7F03-A34E-4027-8638-27AFC37316A9}"/>
              </a:ext>
            </a:extLst>
          </p:cNvPr>
          <p:cNvSpPr/>
          <p:nvPr/>
        </p:nvSpPr>
        <p:spPr>
          <a:xfrm>
            <a:off x="6248400" y="2595809"/>
            <a:ext cx="5486400" cy="2913618"/>
          </a:xfrm>
          <a:prstGeom prst="rect">
            <a:avLst/>
          </a:prstGeom>
          <a:ln w="28575">
            <a:solidFill>
              <a:srgbClr val="FFC000"/>
            </a:solidFill>
          </a:ln>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next[1]=0;</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j=2; k=1; next[2]=1;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j=3; k=2; next[3]=2;</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等 </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k=3; next[</a:t>
            </a:r>
            <a:r>
              <a:rPr lang="en-US" altLang="zh-CN" sz="20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4</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00B050"/>
                </a:solidFill>
                <a:latin typeface="微软雅黑" panose="020B0503020204020204" pitchFamily="34" charset="-122"/>
                <a:ea typeface="微软雅黑" panose="020B0503020204020204" pitchFamily="34" charset="-122"/>
                <a:cs typeface="Times New Roman" panose="02020603050405020304" pitchFamily="18" charset="0"/>
              </a:rPr>
              <a:t>3</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endPar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标题 1">
            <a:extLst>
              <a:ext uri="{FF2B5EF4-FFF2-40B4-BE49-F238E27FC236}">
                <a16:creationId xmlns:a16="http://schemas.microsoft.com/office/drawing/2014/main" id="{4FE34BC3-2ABA-4F45-AC1B-64716995123C}"/>
              </a:ext>
            </a:extLst>
          </p:cNvPr>
          <p:cNvSpPr>
            <a:spLocks noGrp="1"/>
          </p:cNvSpPr>
          <p:nvPr>
            <p:ph type="title"/>
          </p:nvPr>
        </p:nvSpPr>
        <p:spPr>
          <a:xfrm>
            <a:off x="280736" y="409074"/>
            <a:ext cx="6272464" cy="685800"/>
          </a:xfrm>
        </p:spPr>
        <p:txBody>
          <a:bodyPr/>
          <a:lstStyle/>
          <a:p>
            <a:pPr algn="l"/>
            <a:r>
              <a:rPr lang="zh-CN" altLang="en-US" sz="2400" dirty="0"/>
              <a:t>示例主串：</a:t>
            </a:r>
            <a:r>
              <a:rPr lang="en-US" altLang="zh-CN" sz="2400" dirty="0" err="1"/>
              <a:t>aaabaaaab</a:t>
            </a:r>
            <a:endParaRPr lang="zh-CN" altLang="en-US" sz="2400" dirty="0"/>
          </a:p>
        </p:txBody>
      </p:sp>
      <p:sp>
        <p:nvSpPr>
          <p:cNvPr id="4" name="矩形 3">
            <a:extLst>
              <a:ext uri="{FF2B5EF4-FFF2-40B4-BE49-F238E27FC236}">
                <a16:creationId xmlns:a16="http://schemas.microsoft.com/office/drawing/2014/main" id="{E873724A-8EEE-4959-9DB9-B2CE839D67C5}"/>
              </a:ext>
            </a:extLst>
          </p:cNvPr>
          <p:cNvSpPr/>
          <p:nvPr/>
        </p:nvSpPr>
        <p:spPr>
          <a:xfrm>
            <a:off x="6324600" y="521141"/>
            <a:ext cx="2286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r>
              <a:rPr lang="zh-CN" altLang="en-US" b="1" dirty="0">
                <a:solidFill>
                  <a:srgbClr val="990033"/>
                </a:solidFill>
                <a:latin typeface="微软雅黑" panose="020B0503020204020204" pitchFamily="34" charset="-122"/>
                <a:ea typeface="微软雅黑" panose="020B0503020204020204" pitchFamily="34" charset="-122"/>
                <a:cs typeface="+mj-cs"/>
              </a:rPr>
              <a:t>示例模式串</a:t>
            </a:r>
            <a:r>
              <a:rPr lang="en-US" altLang="zh-CN" b="1" dirty="0">
                <a:solidFill>
                  <a:srgbClr val="990033"/>
                </a:solidFill>
                <a:latin typeface="微软雅黑" panose="020B0503020204020204" pitchFamily="34" charset="-122"/>
                <a:ea typeface="微软雅黑" panose="020B0503020204020204" pitchFamily="34" charset="-122"/>
                <a:cs typeface="+mj-cs"/>
              </a:rPr>
              <a:t>3</a:t>
            </a:r>
            <a:r>
              <a:rPr lang="zh-CN" altLang="en-US" b="1" dirty="0">
                <a:solidFill>
                  <a:srgbClr val="990033"/>
                </a:solidFill>
                <a:latin typeface="微软雅黑" panose="020B0503020204020204" pitchFamily="34" charset="-122"/>
                <a:ea typeface="微软雅黑" panose="020B0503020204020204" pitchFamily="34" charset="-122"/>
                <a:cs typeface="+mj-cs"/>
              </a:rPr>
              <a:t>：</a:t>
            </a:r>
          </a:p>
        </p:txBody>
      </p:sp>
      <p:graphicFrame>
        <p:nvGraphicFramePr>
          <p:cNvPr id="8" name="表格 7">
            <a:extLst>
              <a:ext uri="{FF2B5EF4-FFF2-40B4-BE49-F238E27FC236}">
                <a16:creationId xmlns:a16="http://schemas.microsoft.com/office/drawing/2014/main" id="{80695545-9F85-4E23-99EB-ED8FCEA4579A}"/>
              </a:ext>
            </a:extLst>
          </p:cNvPr>
          <p:cNvGraphicFramePr>
            <a:graphicFrameLocks noGrp="1"/>
          </p:cNvGraphicFramePr>
          <p:nvPr>
            <p:extLst>
              <p:ext uri="{D42A27DB-BD31-4B8C-83A1-F6EECF244321}">
                <p14:modId xmlns:p14="http://schemas.microsoft.com/office/powerpoint/2010/main" val="2709377958"/>
              </p:ext>
            </p:extLst>
          </p:nvPr>
        </p:nvGraphicFramePr>
        <p:xfrm>
          <a:off x="6919898" y="1094873"/>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00B050"/>
                          </a:solidFill>
                          <a:latin typeface="Times New Roman" pitchFamily="18" charset="0"/>
                          <a:cs typeface="Times New Roman" pitchFamily="18" charset="0"/>
                        </a:rPr>
                        <a:t>3</a:t>
                      </a:r>
                      <a:endParaRPr lang="zh-CN" altLang="en-US" sz="2000" b="1" dirty="0">
                        <a:solidFill>
                          <a:srgbClr val="00B050"/>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63185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576433E9-5D8B-4D70-B66A-D3A243C26564}"/>
              </a:ext>
            </a:extLst>
          </p:cNvPr>
          <p:cNvGrpSpPr/>
          <p:nvPr/>
        </p:nvGrpSpPr>
        <p:grpSpPr>
          <a:xfrm>
            <a:off x="809625" y="507593"/>
            <a:ext cx="5238958" cy="1092607"/>
            <a:chOff x="809625" y="457200"/>
            <a:chExt cx="5238958" cy="1092607"/>
          </a:xfrm>
        </p:grpSpPr>
        <p:sp>
          <p:nvSpPr>
            <p:cNvPr id="2" name="矩形 1">
              <a:extLst>
                <a:ext uri="{FF2B5EF4-FFF2-40B4-BE49-F238E27FC236}">
                  <a16:creationId xmlns:a16="http://schemas.microsoft.com/office/drawing/2014/main" id="{9DEA216D-0827-4A08-AAA2-E10ABAA8DB6C}"/>
                </a:ext>
              </a:extLst>
            </p:cNvPr>
            <p:cNvSpPr/>
            <p:nvPr/>
          </p:nvSpPr>
          <p:spPr>
            <a:xfrm>
              <a:off x="809625" y="811143"/>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 name="矩形 2">
              <a:extLst>
                <a:ext uri="{FF2B5EF4-FFF2-40B4-BE49-F238E27FC236}">
                  <a16:creationId xmlns:a16="http://schemas.microsoft.com/office/drawing/2014/main" id="{B456A826-A095-44C5-864A-0794F19D470A}"/>
                </a:ext>
              </a:extLst>
            </p:cNvPr>
            <p:cNvSpPr/>
            <p:nvPr/>
          </p:nvSpPr>
          <p:spPr>
            <a:xfrm>
              <a:off x="838199" y="1180475"/>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 name="矩形 3">
              <a:extLst>
                <a:ext uri="{FF2B5EF4-FFF2-40B4-BE49-F238E27FC236}">
                  <a16:creationId xmlns:a16="http://schemas.microsoft.com/office/drawing/2014/main" id="{64CE109B-BB61-400A-84F9-8E82F709DE2E}"/>
                </a:ext>
              </a:extLst>
            </p:cNvPr>
            <p:cNvSpPr/>
            <p:nvPr/>
          </p:nvSpPr>
          <p:spPr bwMode="auto">
            <a:xfrm>
              <a:off x="1905000" y="811143"/>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id="{9E0D1BC8-ADFC-4CE9-9292-E4EBADB89FEA}"/>
                </a:ext>
              </a:extLst>
            </p:cNvPr>
            <p:cNvSpPr/>
            <p:nvPr/>
          </p:nvSpPr>
          <p:spPr>
            <a:xfrm>
              <a:off x="838199" y="457200"/>
              <a:ext cx="4419601"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endParaRPr lang="zh-CN" altLang="en-US" sz="2200" b="1" kern="0" spc="1800" dirty="0">
                <a:solidFill>
                  <a:srgbClr val="FF0000"/>
                </a:solidFill>
              </a:endParaRPr>
            </a:p>
          </p:txBody>
        </p:sp>
        <p:sp>
          <p:nvSpPr>
            <p:cNvPr id="5" name="矩形 4">
              <a:extLst>
                <a:ext uri="{FF2B5EF4-FFF2-40B4-BE49-F238E27FC236}">
                  <a16:creationId xmlns:a16="http://schemas.microsoft.com/office/drawing/2014/main" id="{366CE7FB-0F3B-4196-B866-B81E3CF3C979}"/>
                </a:ext>
              </a:extLst>
            </p:cNvPr>
            <p:cNvSpPr/>
            <p:nvPr/>
          </p:nvSpPr>
          <p:spPr>
            <a:xfrm>
              <a:off x="4390757" y="919758"/>
              <a:ext cx="1657826" cy="461665"/>
            </a:xfrm>
            <a:prstGeom prst="rect">
              <a:avLst/>
            </a:prstGeom>
          </p:spPr>
          <p:txBody>
            <a:bodyPr wrap="none">
              <a:spAutoFit/>
            </a:bodyPr>
            <a:lstStyle/>
            <a:p>
              <a:r>
                <a:rPr lang="zh-CN" altLang="en-US" dirty="0"/>
                <a:t>j=next[</a:t>
              </a:r>
              <a:r>
                <a:rPr lang="en-US" altLang="zh-CN" dirty="0"/>
                <a:t>3</a:t>
              </a:r>
              <a:r>
                <a:rPr lang="zh-CN" altLang="en-US" dirty="0"/>
                <a:t>]</a:t>
              </a:r>
              <a:r>
                <a:rPr lang="en-US" altLang="zh-CN" dirty="0"/>
                <a:t>=2</a:t>
              </a:r>
              <a:endParaRPr lang="zh-CN" altLang="en-US" dirty="0"/>
            </a:p>
          </p:txBody>
        </p:sp>
      </p:grpSp>
      <p:sp>
        <p:nvSpPr>
          <p:cNvPr id="6" name="矩形 5">
            <a:extLst>
              <a:ext uri="{FF2B5EF4-FFF2-40B4-BE49-F238E27FC236}">
                <a16:creationId xmlns:a16="http://schemas.microsoft.com/office/drawing/2014/main" id="{3222A1E0-8AE5-478B-9964-440E02B1494E}"/>
              </a:ext>
            </a:extLst>
          </p:cNvPr>
          <p:cNvSpPr/>
          <p:nvPr/>
        </p:nvSpPr>
        <p:spPr>
          <a:xfrm>
            <a:off x="6886576" y="2264896"/>
            <a:ext cx="5181123" cy="3621504"/>
          </a:xfrm>
          <a:prstGeom prst="rect">
            <a:avLst/>
          </a:prstGeom>
          <a:solidFill>
            <a:srgbClr val="FFFFCC"/>
          </a:solidFill>
        </p:spPr>
        <p:txBody>
          <a:bodyPr wrap="square">
            <a:spAutoFit/>
          </a:bodyPr>
          <a:lstStyle/>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if (</a:t>
            </a:r>
            <a:r>
              <a:rPr lang="en-US" altLang="zh-CN" b="1" dirty="0">
                <a:solidFill>
                  <a:srgbClr val="C00000"/>
                </a:solidFill>
                <a:latin typeface="微软雅黑" panose="020B0503020204020204" pitchFamily="34" charset="-122"/>
                <a:ea typeface="微软雅黑" panose="020B0503020204020204" pitchFamily="34" charset="-122"/>
              </a:rPr>
              <a:t>j==-1</a:t>
            </a:r>
            <a:r>
              <a:rPr lang="en-US"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s.ch[i]==t.ch[j])</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j=next[j]; </a:t>
            </a:r>
            <a:endParaRPr lang="en-US" altLang="zh-CN"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return(i- t.len);   </a:t>
            </a:r>
            <a:r>
              <a:rPr lang="en-US" altLang="zh-CN" b="1" dirty="0">
                <a:solidFill>
                  <a:srgbClr val="000066"/>
                </a:solidFill>
                <a:latin typeface="微软雅黑" panose="020B0503020204020204" pitchFamily="34" charset="-122"/>
                <a:ea typeface="微软雅黑" panose="020B0503020204020204" pitchFamily="34" charset="-122"/>
              </a:rPr>
              <a:t>//9-5</a:t>
            </a:r>
            <a:endParaRPr lang="zh-CN" altLang="en-US" dirty="0"/>
          </a:p>
        </p:txBody>
      </p:sp>
      <p:graphicFrame>
        <p:nvGraphicFramePr>
          <p:cNvPr id="19" name="表格 18">
            <a:extLst>
              <a:ext uri="{FF2B5EF4-FFF2-40B4-BE49-F238E27FC236}">
                <a16:creationId xmlns:a16="http://schemas.microsoft.com/office/drawing/2014/main" id="{4BFD6C09-17AF-4450-8B67-D5A8D0D8F01A}"/>
              </a:ext>
            </a:extLst>
          </p:cNvPr>
          <p:cNvGraphicFramePr>
            <a:graphicFrameLocks noGrp="1"/>
          </p:cNvGraphicFramePr>
          <p:nvPr>
            <p:extLst>
              <p:ext uri="{D42A27DB-BD31-4B8C-83A1-F6EECF244321}">
                <p14:modId xmlns:p14="http://schemas.microsoft.com/office/powerpoint/2010/main" val="2387855425"/>
              </p:ext>
            </p:extLst>
          </p:nvPr>
        </p:nvGraphicFramePr>
        <p:xfrm>
          <a:off x="7210396" y="730001"/>
          <a:ext cx="4143404" cy="1219200"/>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370840">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2</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grpSp>
        <p:nvGrpSpPr>
          <p:cNvPr id="13" name="组合 12">
            <a:extLst>
              <a:ext uri="{FF2B5EF4-FFF2-40B4-BE49-F238E27FC236}">
                <a16:creationId xmlns:a16="http://schemas.microsoft.com/office/drawing/2014/main" id="{418EE99A-7863-4627-86E8-0E44CA4778AA}"/>
              </a:ext>
            </a:extLst>
          </p:cNvPr>
          <p:cNvGrpSpPr/>
          <p:nvPr/>
        </p:nvGrpSpPr>
        <p:grpSpPr>
          <a:xfrm>
            <a:off x="809625" y="1677703"/>
            <a:ext cx="5238958" cy="745196"/>
            <a:chOff x="809625" y="2590800"/>
            <a:chExt cx="5238958" cy="745196"/>
          </a:xfrm>
        </p:grpSpPr>
        <p:sp>
          <p:nvSpPr>
            <p:cNvPr id="33" name="矩形 32">
              <a:extLst>
                <a:ext uri="{FF2B5EF4-FFF2-40B4-BE49-F238E27FC236}">
                  <a16:creationId xmlns:a16="http://schemas.microsoft.com/office/drawing/2014/main" id="{82C1A128-D582-4D18-986D-323ABC162C72}"/>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4" name="矩形 33">
              <a:extLst>
                <a:ext uri="{FF2B5EF4-FFF2-40B4-BE49-F238E27FC236}">
                  <a16:creationId xmlns:a16="http://schemas.microsoft.com/office/drawing/2014/main" id="{172FD171-7D9A-4D0B-ADA6-F5387F0CC1BC}"/>
                </a:ext>
              </a:extLst>
            </p:cNvPr>
            <p:cNvSpPr/>
            <p:nvPr/>
          </p:nvSpPr>
          <p:spPr>
            <a:xfrm>
              <a:off x="1166560"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35" name="矩形 34">
              <a:extLst>
                <a:ext uri="{FF2B5EF4-FFF2-40B4-BE49-F238E27FC236}">
                  <a16:creationId xmlns:a16="http://schemas.microsoft.com/office/drawing/2014/main" id="{E95E8F2B-5F1E-4E91-A856-26B7F4AB4D3B}"/>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a:extLst>
                <a:ext uri="{FF2B5EF4-FFF2-40B4-BE49-F238E27FC236}">
                  <a16:creationId xmlns:a16="http://schemas.microsoft.com/office/drawing/2014/main" id="{DFAFA907-3D09-4311-A9DE-6707BCDCBF5A}"/>
                </a:ext>
              </a:extLst>
            </p:cNvPr>
            <p:cNvSpPr/>
            <p:nvPr/>
          </p:nvSpPr>
          <p:spPr>
            <a:xfrm>
              <a:off x="4390757" y="2662535"/>
              <a:ext cx="1657826" cy="461665"/>
            </a:xfrm>
            <a:prstGeom prst="rect">
              <a:avLst/>
            </a:prstGeom>
          </p:spPr>
          <p:txBody>
            <a:bodyPr wrap="none">
              <a:spAutoFit/>
            </a:bodyPr>
            <a:lstStyle/>
            <a:p>
              <a:r>
                <a:rPr lang="zh-CN" altLang="en-US" dirty="0"/>
                <a:t>j=next[</a:t>
              </a:r>
              <a:r>
                <a:rPr lang="en-US" altLang="zh-CN" dirty="0"/>
                <a:t>2</a:t>
              </a:r>
              <a:r>
                <a:rPr lang="zh-CN" altLang="en-US" dirty="0"/>
                <a:t>]</a:t>
              </a:r>
              <a:r>
                <a:rPr lang="en-US" altLang="zh-CN" dirty="0"/>
                <a:t>=1</a:t>
              </a:r>
              <a:endParaRPr lang="zh-CN" altLang="en-US" dirty="0"/>
            </a:p>
          </p:txBody>
        </p:sp>
      </p:grpSp>
      <p:grpSp>
        <p:nvGrpSpPr>
          <p:cNvPr id="40" name="组合 39">
            <a:extLst>
              <a:ext uri="{FF2B5EF4-FFF2-40B4-BE49-F238E27FC236}">
                <a16:creationId xmlns:a16="http://schemas.microsoft.com/office/drawing/2014/main" id="{AE8E2A18-65D4-4567-893D-36A881934EA1}"/>
              </a:ext>
            </a:extLst>
          </p:cNvPr>
          <p:cNvGrpSpPr/>
          <p:nvPr/>
        </p:nvGrpSpPr>
        <p:grpSpPr>
          <a:xfrm>
            <a:off x="809625" y="2500402"/>
            <a:ext cx="5238958" cy="745196"/>
            <a:chOff x="809625" y="2590800"/>
            <a:chExt cx="5238958" cy="745196"/>
          </a:xfrm>
        </p:grpSpPr>
        <p:sp>
          <p:nvSpPr>
            <p:cNvPr id="41" name="矩形 40">
              <a:extLst>
                <a:ext uri="{FF2B5EF4-FFF2-40B4-BE49-F238E27FC236}">
                  <a16:creationId xmlns:a16="http://schemas.microsoft.com/office/drawing/2014/main" id="{A12E3C84-3992-4781-9CAA-51612E7A8419}"/>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42" name="矩形 41">
              <a:extLst>
                <a:ext uri="{FF2B5EF4-FFF2-40B4-BE49-F238E27FC236}">
                  <a16:creationId xmlns:a16="http://schemas.microsoft.com/office/drawing/2014/main" id="{0E15A20F-30CE-40A3-9273-C8E7576D3197}"/>
                </a:ext>
              </a:extLst>
            </p:cNvPr>
            <p:cNvSpPr/>
            <p:nvPr/>
          </p:nvSpPr>
          <p:spPr>
            <a:xfrm>
              <a:off x="156203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3" name="矩形 42">
              <a:extLst>
                <a:ext uri="{FF2B5EF4-FFF2-40B4-BE49-F238E27FC236}">
                  <a16:creationId xmlns:a16="http://schemas.microsoft.com/office/drawing/2014/main" id="{BB9DDE4E-019A-4284-9AD1-F524CF57A874}"/>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4" name="矩形 43">
              <a:extLst>
                <a:ext uri="{FF2B5EF4-FFF2-40B4-BE49-F238E27FC236}">
                  <a16:creationId xmlns:a16="http://schemas.microsoft.com/office/drawing/2014/main" id="{06D171E8-4200-4E02-86DC-5F0AEE8DE49D}"/>
                </a:ext>
              </a:extLst>
            </p:cNvPr>
            <p:cNvSpPr/>
            <p:nvPr/>
          </p:nvSpPr>
          <p:spPr>
            <a:xfrm>
              <a:off x="4390757" y="2662535"/>
              <a:ext cx="1657826" cy="461665"/>
            </a:xfrm>
            <a:prstGeom prst="rect">
              <a:avLst/>
            </a:prstGeom>
          </p:spPr>
          <p:txBody>
            <a:bodyPr wrap="none">
              <a:spAutoFit/>
            </a:bodyPr>
            <a:lstStyle/>
            <a:p>
              <a:r>
                <a:rPr lang="zh-CN" altLang="en-US" dirty="0"/>
                <a:t>j=next[</a:t>
              </a:r>
              <a:r>
                <a:rPr lang="en-US" altLang="zh-CN" dirty="0"/>
                <a:t>1</a:t>
              </a:r>
              <a:r>
                <a:rPr lang="zh-CN" altLang="en-US" dirty="0"/>
                <a:t>]</a:t>
              </a:r>
              <a:r>
                <a:rPr lang="en-US" altLang="zh-CN" dirty="0"/>
                <a:t>=0</a:t>
              </a:r>
              <a:endParaRPr lang="zh-CN" altLang="en-US" dirty="0"/>
            </a:p>
          </p:txBody>
        </p:sp>
      </p:grpSp>
      <p:grpSp>
        <p:nvGrpSpPr>
          <p:cNvPr id="45" name="组合 44">
            <a:extLst>
              <a:ext uri="{FF2B5EF4-FFF2-40B4-BE49-F238E27FC236}">
                <a16:creationId xmlns:a16="http://schemas.microsoft.com/office/drawing/2014/main" id="{A15CC812-EBD9-44F4-9309-12244C92E4A5}"/>
              </a:ext>
            </a:extLst>
          </p:cNvPr>
          <p:cNvGrpSpPr/>
          <p:nvPr/>
        </p:nvGrpSpPr>
        <p:grpSpPr>
          <a:xfrm>
            <a:off x="809625" y="3323101"/>
            <a:ext cx="5418494" cy="745196"/>
            <a:chOff x="809625" y="2590800"/>
            <a:chExt cx="5418494" cy="745196"/>
          </a:xfrm>
        </p:grpSpPr>
        <p:sp>
          <p:nvSpPr>
            <p:cNvPr id="46" name="矩形 45">
              <a:extLst>
                <a:ext uri="{FF2B5EF4-FFF2-40B4-BE49-F238E27FC236}">
                  <a16:creationId xmlns:a16="http://schemas.microsoft.com/office/drawing/2014/main" id="{70ACBC90-E958-4BE8-A50C-215F5A1C1ACE}"/>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47" name="矩形 46">
              <a:extLst>
                <a:ext uri="{FF2B5EF4-FFF2-40B4-BE49-F238E27FC236}">
                  <a16:creationId xmlns:a16="http://schemas.microsoft.com/office/drawing/2014/main" id="{375FE990-4BC6-4E02-90F3-70D0867C8B32}"/>
                </a:ext>
              </a:extLst>
            </p:cNvPr>
            <p:cNvSpPr/>
            <p:nvPr/>
          </p:nvSpPr>
          <p:spPr>
            <a:xfrm>
              <a:off x="1942966"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8" name="矩形 47">
              <a:extLst>
                <a:ext uri="{FF2B5EF4-FFF2-40B4-BE49-F238E27FC236}">
                  <a16:creationId xmlns:a16="http://schemas.microsoft.com/office/drawing/2014/main" id="{A01044D4-71BF-4473-AFCA-F637E3168679}"/>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49" name="矩形 48">
              <a:extLst>
                <a:ext uri="{FF2B5EF4-FFF2-40B4-BE49-F238E27FC236}">
                  <a16:creationId xmlns:a16="http://schemas.microsoft.com/office/drawing/2014/main" id="{7DC7B76E-92E6-43FF-B939-DCA2A24E3035}"/>
                </a:ext>
              </a:extLst>
            </p:cNvPr>
            <p:cNvSpPr/>
            <p:nvPr/>
          </p:nvSpPr>
          <p:spPr>
            <a:xfrm>
              <a:off x="4390757" y="2642861"/>
              <a:ext cx="1837362" cy="461665"/>
            </a:xfrm>
            <a:prstGeom prst="rect">
              <a:avLst/>
            </a:prstGeom>
            <a:solidFill>
              <a:srgbClr val="CCFFCC"/>
            </a:solidFill>
          </p:spPr>
          <p:txBody>
            <a:bodyPr wrap="none">
              <a:spAutoFit/>
            </a:bodyPr>
            <a:lstStyle/>
            <a:p>
              <a:r>
                <a:rPr lang="zh-CN" altLang="en-US" dirty="0"/>
                <a:t>j=next[</a:t>
              </a:r>
              <a:r>
                <a:rPr lang="en-US" altLang="zh-CN" dirty="0"/>
                <a:t>0</a:t>
              </a:r>
              <a:r>
                <a:rPr lang="zh-CN" altLang="en-US" dirty="0"/>
                <a:t>]</a:t>
              </a:r>
              <a:r>
                <a:rPr lang="en-US" altLang="zh-CN" dirty="0"/>
                <a:t>= -1</a:t>
              </a:r>
              <a:endParaRPr lang="zh-CN" altLang="en-US" dirty="0"/>
            </a:p>
          </p:txBody>
        </p:sp>
      </p:grpSp>
      <p:grpSp>
        <p:nvGrpSpPr>
          <p:cNvPr id="50" name="组合 49">
            <a:extLst>
              <a:ext uri="{FF2B5EF4-FFF2-40B4-BE49-F238E27FC236}">
                <a16:creationId xmlns:a16="http://schemas.microsoft.com/office/drawing/2014/main" id="{7A5FD340-C543-4E02-8832-06D0E9DFACF6}"/>
              </a:ext>
            </a:extLst>
          </p:cNvPr>
          <p:cNvGrpSpPr/>
          <p:nvPr/>
        </p:nvGrpSpPr>
        <p:grpSpPr>
          <a:xfrm>
            <a:off x="838199" y="4145800"/>
            <a:ext cx="3505201" cy="745196"/>
            <a:chOff x="809625" y="2590800"/>
            <a:chExt cx="3505201" cy="745196"/>
          </a:xfrm>
        </p:grpSpPr>
        <p:sp>
          <p:nvSpPr>
            <p:cNvPr id="51" name="矩形 50">
              <a:extLst>
                <a:ext uri="{FF2B5EF4-FFF2-40B4-BE49-F238E27FC236}">
                  <a16:creationId xmlns:a16="http://schemas.microsoft.com/office/drawing/2014/main" id="{8B6FF9EE-629D-4BA5-82EF-07741F946E25}"/>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52" name="矩形 51">
              <a:extLst>
                <a:ext uri="{FF2B5EF4-FFF2-40B4-BE49-F238E27FC236}">
                  <a16:creationId xmlns:a16="http://schemas.microsoft.com/office/drawing/2014/main" id="{57F5C5FC-2B40-4CEA-9C9E-107094B4EACC}"/>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53" name="矩形 52">
              <a:extLst>
                <a:ext uri="{FF2B5EF4-FFF2-40B4-BE49-F238E27FC236}">
                  <a16:creationId xmlns:a16="http://schemas.microsoft.com/office/drawing/2014/main" id="{D5B3EE0A-0D9B-467E-8F22-A4565A68319C}"/>
                </a:ext>
              </a:extLst>
            </p:cNvPr>
            <p:cNvSpPr/>
            <p:nvPr/>
          </p:nvSpPr>
          <p:spPr bwMode="auto">
            <a:xfrm>
              <a:off x="1886219"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5" name="组合 54">
            <a:extLst>
              <a:ext uri="{FF2B5EF4-FFF2-40B4-BE49-F238E27FC236}">
                <a16:creationId xmlns:a16="http://schemas.microsoft.com/office/drawing/2014/main" id="{89EE0CE9-4D60-4DB1-9CAB-0C601E702C92}"/>
              </a:ext>
            </a:extLst>
          </p:cNvPr>
          <p:cNvGrpSpPr/>
          <p:nvPr/>
        </p:nvGrpSpPr>
        <p:grpSpPr>
          <a:xfrm>
            <a:off x="838198" y="4968499"/>
            <a:ext cx="3505201" cy="745196"/>
            <a:chOff x="809625" y="2590800"/>
            <a:chExt cx="3505201" cy="745196"/>
          </a:xfrm>
        </p:grpSpPr>
        <p:sp>
          <p:nvSpPr>
            <p:cNvPr id="56" name="矩形 55">
              <a:extLst>
                <a:ext uri="{FF2B5EF4-FFF2-40B4-BE49-F238E27FC236}">
                  <a16:creationId xmlns:a16="http://schemas.microsoft.com/office/drawing/2014/main" id="{6F7C8740-CB77-4C68-A40C-50118E9E06DC}"/>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57" name="矩形 56">
              <a:extLst>
                <a:ext uri="{FF2B5EF4-FFF2-40B4-BE49-F238E27FC236}">
                  <a16:creationId xmlns:a16="http://schemas.microsoft.com/office/drawing/2014/main" id="{8FF34E5F-9FEA-4DD1-BB5D-D4A64DC27F11}"/>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58" name="矩形 57">
              <a:extLst>
                <a:ext uri="{FF2B5EF4-FFF2-40B4-BE49-F238E27FC236}">
                  <a16:creationId xmlns:a16="http://schemas.microsoft.com/office/drawing/2014/main" id="{44A369A8-8B75-4302-A562-8AE7AD8E97C4}"/>
                </a:ext>
              </a:extLst>
            </p:cNvPr>
            <p:cNvSpPr/>
            <p:nvPr/>
          </p:nvSpPr>
          <p:spPr bwMode="auto">
            <a:xfrm>
              <a:off x="229558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9" name="组合 58">
            <a:extLst>
              <a:ext uri="{FF2B5EF4-FFF2-40B4-BE49-F238E27FC236}">
                <a16:creationId xmlns:a16="http://schemas.microsoft.com/office/drawing/2014/main" id="{64C6CF5C-83F3-4914-B3DA-18AEA9330DCE}"/>
              </a:ext>
            </a:extLst>
          </p:cNvPr>
          <p:cNvGrpSpPr/>
          <p:nvPr/>
        </p:nvGrpSpPr>
        <p:grpSpPr>
          <a:xfrm>
            <a:off x="838198" y="5791200"/>
            <a:ext cx="3733802" cy="745196"/>
            <a:chOff x="809625" y="2590800"/>
            <a:chExt cx="3733802" cy="745196"/>
          </a:xfrm>
        </p:grpSpPr>
        <p:sp>
          <p:nvSpPr>
            <p:cNvPr id="60" name="矩形 59">
              <a:extLst>
                <a:ext uri="{FF2B5EF4-FFF2-40B4-BE49-F238E27FC236}">
                  <a16:creationId xmlns:a16="http://schemas.microsoft.com/office/drawing/2014/main" id="{E9F15069-A72F-401B-8E06-EFE641DC04DD}"/>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61" name="矩形 60">
              <a:extLst>
                <a:ext uri="{FF2B5EF4-FFF2-40B4-BE49-F238E27FC236}">
                  <a16:creationId xmlns:a16="http://schemas.microsoft.com/office/drawing/2014/main" id="{B962F0C6-6E99-498C-95B1-1D0FF43F71D3}"/>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62" name="矩形 61">
              <a:extLst>
                <a:ext uri="{FF2B5EF4-FFF2-40B4-BE49-F238E27FC236}">
                  <a16:creationId xmlns:a16="http://schemas.microsoft.com/office/drawing/2014/main" id="{705A2F63-C2B6-4DB9-A6DE-54ED5D40144D}"/>
                </a:ext>
              </a:extLst>
            </p:cNvPr>
            <p:cNvSpPr/>
            <p:nvPr/>
          </p:nvSpPr>
          <p:spPr bwMode="auto">
            <a:xfrm>
              <a:off x="412432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sp>
        <p:nvSpPr>
          <p:cNvPr id="63" name="箭头: 右 62">
            <a:extLst>
              <a:ext uri="{FF2B5EF4-FFF2-40B4-BE49-F238E27FC236}">
                <a16:creationId xmlns:a16="http://schemas.microsoft.com/office/drawing/2014/main" id="{0B079C1D-2370-495F-9EF0-0631A5A8ED8C}"/>
              </a:ext>
            </a:extLst>
          </p:cNvPr>
          <p:cNvSpPr/>
          <p:nvPr/>
        </p:nvSpPr>
        <p:spPr bwMode="auto">
          <a:xfrm>
            <a:off x="5410200" y="5945321"/>
            <a:ext cx="2147637" cy="612177"/>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2000" b="1" dirty="0">
                <a:hlinkClick r:id="rId2" action="ppaction://hlinksldjump"/>
              </a:rPr>
              <a:t>改进的</a:t>
            </a:r>
            <a:r>
              <a:rPr lang="en-US" altLang="zh-CN" sz="2000" b="1" dirty="0">
                <a:hlinkClick r:id="rId2" action="ppaction://hlinksldjump"/>
              </a:rPr>
              <a:t>KMP</a:t>
            </a:r>
            <a:endParaRPr lang="zh-CN" altLang="en-US" sz="2000" b="1" dirty="0"/>
          </a:p>
        </p:txBody>
      </p:sp>
      <p:grpSp>
        <p:nvGrpSpPr>
          <p:cNvPr id="11" name="组合 10">
            <a:extLst>
              <a:ext uri="{FF2B5EF4-FFF2-40B4-BE49-F238E27FC236}">
                <a16:creationId xmlns:a16="http://schemas.microsoft.com/office/drawing/2014/main" id="{79047BBF-537E-4E9E-B23D-3AF18768EA5E}"/>
              </a:ext>
            </a:extLst>
          </p:cNvPr>
          <p:cNvGrpSpPr/>
          <p:nvPr/>
        </p:nvGrpSpPr>
        <p:grpSpPr>
          <a:xfrm>
            <a:off x="2179348" y="749989"/>
            <a:ext cx="89280" cy="171720"/>
            <a:chOff x="2179348" y="749989"/>
            <a:chExt cx="89280" cy="171720"/>
          </a:xfrm>
        </p:grpSpPr>
        <mc:AlternateContent xmlns:mc="http://schemas.openxmlformats.org/markup-compatibility/2006">
          <mc:Choice xmlns:p14="http://schemas.microsoft.com/office/powerpoint/2010/main" Requires="p14">
            <p:contentPart p14:bwMode="auto" r:id="rId3">
              <p14:nvContentPartPr>
                <p14:cNvPr id="8" name="墨迹 7">
                  <a:extLst>
                    <a:ext uri="{FF2B5EF4-FFF2-40B4-BE49-F238E27FC236}">
                      <a16:creationId xmlns:a16="http://schemas.microsoft.com/office/drawing/2014/main" id="{BE74809E-F695-4CE1-BC5A-2F0BBE9DAFEA}"/>
                    </a:ext>
                  </a:extLst>
                </p14:cNvPr>
                <p14:cNvContentPartPr/>
                <p14:nvPr/>
              </p14:nvContentPartPr>
              <p14:xfrm>
                <a:off x="2179348" y="815149"/>
                <a:ext cx="53640" cy="106560"/>
              </p14:xfrm>
            </p:contentPart>
          </mc:Choice>
          <mc:Fallback>
            <p:pic>
              <p:nvPicPr>
                <p:cNvPr id="8" name="墨迹 7">
                  <a:extLst>
                    <a:ext uri="{FF2B5EF4-FFF2-40B4-BE49-F238E27FC236}">
                      <a16:creationId xmlns:a16="http://schemas.microsoft.com/office/drawing/2014/main" id="{BE74809E-F695-4CE1-BC5A-2F0BBE9DAFEA}"/>
                    </a:ext>
                  </a:extLst>
                </p:cNvPr>
                <p:cNvPicPr/>
                <p:nvPr/>
              </p:nvPicPr>
              <p:blipFill>
                <a:blip r:embed="rId4"/>
                <a:stretch>
                  <a:fillRect/>
                </a:stretch>
              </p:blipFill>
              <p:spPr>
                <a:xfrm>
                  <a:off x="2170348" y="806509"/>
                  <a:ext cx="7128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9" name="墨迹 8">
                  <a:extLst>
                    <a:ext uri="{FF2B5EF4-FFF2-40B4-BE49-F238E27FC236}">
                      <a16:creationId xmlns:a16="http://schemas.microsoft.com/office/drawing/2014/main" id="{96CA4F1D-42C6-44D1-9D73-E157AA6CD1CC}"/>
                    </a:ext>
                  </a:extLst>
                </p14:cNvPr>
                <p14:cNvContentPartPr/>
                <p14:nvPr/>
              </p14:nvContentPartPr>
              <p14:xfrm>
                <a:off x="2253868" y="749989"/>
                <a:ext cx="14760" cy="9360"/>
              </p14:xfrm>
            </p:contentPart>
          </mc:Choice>
          <mc:Fallback>
            <p:pic>
              <p:nvPicPr>
                <p:cNvPr id="9" name="墨迹 8">
                  <a:extLst>
                    <a:ext uri="{FF2B5EF4-FFF2-40B4-BE49-F238E27FC236}">
                      <a16:creationId xmlns:a16="http://schemas.microsoft.com/office/drawing/2014/main" id="{96CA4F1D-42C6-44D1-9D73-E157AA6CD1CC}"/>
                    </a:ext>
                  </a:extLst>
                </p:cNvPr>
                <p:cNvPicPr/>
                <p:nvPr/>
              </p:nvPicPr>
              <p:blipFill>
                <a:blip r:embed="rId6"/>
                <a:stretch>
                  <a:fillRect/>
                </a:stretch>
              </p:blipFill>
              <p:spPr>
                <a:xfrm>
                  <a:off x="2244868" y="740989"/>
                  <a:ext cx="32400" cy="270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2" name="墨迹 11">
                <a:extLst>
                  <a:ext uri="{FF2B5EF4-FFF2-40B4-BE49-F238E27FC236}">
                    <a16:creationId xmlns:a16="http://schemas.microsoft.com/office/drawing/2014/main" id="{72AC09BB-36BC-4AC8-B097-6550299BBD27}"/>
                  </a:ext>
                </a:extLst>
              </p14:cNvPr>
              <p14:cNvContentPartPr/>
              <p14:nvPr/>
            </p14:nvContentPartPr>
            <p14:xfrm>
              <a:off x="1899628" y="1509229"/>
              <a:ext cx="94320" cy="101880"/>
            </p14:xfrm>
          </p:contentPart>
        </mc:Choice>
        <mc:Fallback>
          <p:pic>
            <p:nvPicPr>
              <p:cNvPr id="12" name="墨迹 11">
                <a:extLst>
                  <a:ext uri="{FF2B5EF4-FFF2-40B4-BE49-F238E27FC236}">
                    <a16:creationId xmlns:a16="http://schemas.microsoft.com/office/drawing/2014/main" id="{72AC09BB-36BC-4AC8-B097-6550299BBD27}"/>
                  </a:ext>
                </a:extLst>
              </p:cNvPr>
              <p:cNvPicPr/>
              <p:nvPr/>
            </p:nvPicPr>
            <p:blipFill>
              <a:blip r:embed="rId8"/>
              <a:stretch>
                <a:fillRect/>
              </a:stretch>
            </p:blipFill>
            <p:spPr>
              <a:xfrm>
                <a:off x="1890988" y="1500589"/>
                <a:ext cx="111960" cy="1195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4" name="墨迹 13">
                <a:extLst>
                  <a:ext uri="{FF2B5EF4-FFF2-40B4-BE49-F238E27FC236}">
                    <a16:creationId xmlns:a16="http://schemas.microsoft.com/office/drawing/2014/main" id="{22891A63-2E7D-468F-A716-FF4E2B7746DE}"/>
                  </a:ext>
                </a:extLst>
              </p14:cNvPr>
              <p14:cNvContentPartPr/>
              <p14:nvPr/>
            </p14:nvContentPartPr>
            <p14:xfrm>
              <a:off x="1977388" y="1432549"/>
              <a:ext cx="41400" cy="34200"/>
            </p14:xfrm>
          </p:contentPart>
        </mc:Choice>
        <mc:Fallback>
          <p:pic>
            <p:nvPicPr>
              <p:cNvPr id="14" name="墨迹 13">
                <a:extLst>
                  <a:ext uri="{FF2B5EF4-FFF2-40B4-BE49-F238E27FC236}">
                    <a16:creationId xmlns:a16="http://schemas.microsoft.com/office/drawing/2014/main" id="{22891A63-2E7D-468F-A716-FF4E2B7746DE}"/>
                  </a:ext>
                </a:extLst>
              </p:cNvPr>
              <p:cNvPicPr/>
              <p:nvPr/>
            </p:nvPicPr>
            <p:blipFill>
              <a:blip r:embed="rId10"/>
              <a:stretch>
                <a:fillRect/>
              </a:stretch>
            </p:blipFill>
            <p:spPr>
              <a:xfrm>
                <a:off x="1968388" y="1423909"/>
                <a:ext cx="59040" cy="5184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墨迹 16">
                <a:extLst>
                  <a:ext uri="{FF2B5EF4-FFF2-40B4-BE49-F238E27FC236}">
                    <a16:creationId xmlns:a16="http://schemas.microsoft.com/office/drawing/2014/main" id="{A3FD29C1-1D57-4831-804B-FD521E56D90B}"/>
                  </a:ext>
                </a:extLst>
              </p14:cNvPr>
              <p14:cNvContentPartPr/>
              <p14:nvPr/>
            </p14:nvContentPartPr>
            <p14:xfrm>
              <a:off x="2147308" y="1337509"/>
              <a:ext cx="3242520" cy="317160"/>
            </p14:xfrm>
          </p:contentPart>
        </mc:Choice>
        <mc:Fallback>
          <p:pic>
            <p:nvPicPr>
              <p:cNvPr id="17" name="墨迹 16">
                <a:extLst>
                  <a:ext uri="{FF2B5EF4-FFF2-40B4-BE49-F238E27FC236}">
                    <a16:creationId xmlns:a16="http://schemas.microsoft.com/office/drawing/2014/main" id="{A3FD29C1-1D57-4831-804B-FD521E56D90B}"/>
                  </a:ext>
                </a:extLst>
              </p:cNvPr>
              <p:cNvPicPr/>
              <p:nvPr/>
            </p:nvPicPr>
            <p:blipFill>
              <a:blip r:embed="rId12"/>
              <a:stretch>
                <a:fillRect/>
              </a:stretch>
            </p:blipFill>
            <p:spPr>
              <a:xfrm>
                <a:off x="2138668" y="1328869"/>
                <a:ext cx="3260160" cy="3348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8" name="墨迹 17">
                <a:extLst>
                  <a:ext uri="{FF2B5EF4-FFF2-40B4-BE49-F238E27FC236}">
                    <a16:creationId xmlns:a16="http://schemas.microsoft.com/office/drawing/2014/main" id="{BFD7ABBC-D153-44A3-9F38-4A243AD4DB04}"/>
                  </a:ext>
                </a:extLst>
              </p14:cNvPr>
              <p14:cNvContentPartPr/>
              <p14:nvPr/>
            </p14:nvContentPartPr>
            <p14:xfrm>
              <a:off x="5316028" y="1323469"/>
              <a:ext cx="175680" cy="89280"/>
            </p14:xfrm>
          </p:contentPart>
        </mc:Choice>
        <mc:Fallback>
          <p:pic>
            <p:nvPicPr>
              <p:cNvPr id="18" name="墨迹 17">
                <a:extLst>
                  <a:ext uri="{FF2B5EF4-FFF2-40B4-BE49-F238E27FC236}">
                    <a16:creationId xmlns:a16="http://schemas.microsoft.com/office/drawing/2014/main" id="{BFD7ABBC-D153-44A3-9F38-4A243AD4DB04}"/>
                  </a:ext>
                </a:extLst>
              </p:cNvPr>
              <p:cNvPicPr/>
              <p:nvPr/>
            </p:nvPicPr>
            <p:blipFill>
              <a:blip r:embed="rId14"/>
              <a:stretch>
                <a:fillRect/>
              </a:stretch>
            </p:blipFill>
            <p:spPr>
              <a:xfrm>
                <a:off x="5307028" y="1314469"/>
                <a:ext cx="193320" cy="10692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墨迹 20">
                <a:extLst>
                  <a:ext uri="{FF2B5EF4-FFF2-40B4-BE49-F238E27FC236}">
                    <a16:creationId xmlns:a16="http://schemas.microsoft.com/office/drawing/2014/main" id="{E39F9EA0-E293-40EC-95B4-A7233B51CF9C}"/>
                  </a:ext>
                </a:extLst>
              </p14:cNvPr>
              <p14:cNvContentPartPr/>
              <p14:nvPr/>
            </p14:nvContentPartPr>
            <p14:xfrm>
              <a:off x="2193388" y="1217269"/>
              <a:ext cx="3777480" cy="1213920"/>
            </p14:xfrm>
          </p:contentPart>
        </mc:Choice>
        <mc:Fallback>
          <p:pic>
            <p:nvPicPr>
              <p:cNvPr id="21" name="墨迹 20">
                <a:extLst>
                  <a:ext uri="{FF2B5EF4-FFF2-40B4-BE49-F238E27FC236}">
                    <a16:creationId xmlns:a16="http://schemas.microsoft.com/office/drawing/2014/main" id="{E39F9EA0-E293-40EC-95B4-A7233B51CF9C}"/>
                  </a:ext>
                </a:extLst>
              </p:cNvPr>
              <p:cNvPicPr/>
              <p:nvPr/>
            </p:nvPicPr>
            <p:blipFill>
              <a:blip r:embed="rId16"/>
              <a:stretch>
                <a:fillRect/>
              </a:stretch>
            </p:blipFill>
            <p:spPr>
              <a:xfrm>
                <a:off x="2184748" y="1208269"/>
                <a:ext cx="3795120" cy="123156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墨迹 21">
                <a:extLst>
                  <a:ext uri="{FF2B5EF4-FFF2-40B4-BE49-F238E27FC236}">
                    <a16:creationId xmlns:a16="http://schemas.microsoft.com/office/drawing/2014/main" id="{BA92CFA6-AAFB-4221-AABE-D24E517885E9}"/>
                  </a:ext>
                </a:extLst>
              </p14:cNvPr>
              <p14:cNvContentPartPr/>
              <p14:nvPr/>
            </p14:nvContentPartPr>
            <p14:xfrm>
              <a:off x="2237668" y="2300869"/>
              <a:ext cx="54360" cy="11520"/>
            </p14:xfrm>
          </p:contentPart>
        </mc:Choice>
        <mc:Fallback>
          <p:pic>
            <p:nvPicPr>
              <p:cNvPr id="22" name="墨迹 21">
                <a:extLst>
                  <a:ext uri="{FF2B5EF4-FFF2-40B4-BE49-F238E27FC236}">
                    <a16:creationId xmlns:a16="http://schemas.microsoft.com/office/drawing/2014/main" id="{BA92CFA6-AAFB-4221-AABE-D24E517885E9}"/>
                  </a:ext>
                </a:extLst>
              </p:cNvPr>
              <p:cNvPicPr/>
              <p:nvPr/>
            </p:nvPicPr>
            <p:blipFill>
              <a:blip r:embed="rId18"/>
              <a:stretch>
                <a:fillRect/>
              </a:stretch>
            </p:blipFill>
            <p:spPr>
              <a:xfrm>
                <a:off x="2229028" y="2292229"/>
                <a:ext cx="7200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4" name="墨迹 23">
                <a:extLst>
                  <a:ext uri="{FF2B5EF4-FFF2-40B4-BE49-F238E27FC236}">
                    <a16:creationId xmlns:a16="http://schemas.microsoft.com/office/drawing/2014/main" id="{C4EC9422-7195-402F-9643-6C96E9D32856}"/>
                  </a:ext>
                </a:extLst>
              </p14:cNvPr>
              <p14:cNvContentPartPr/>
              <p14:nvPr/>
            </p14:nvContentPartPr>
            <p14:xfrm>
              <a:off x="2221468" y="1769869"/>
              <a:ext cx="84960" cy="87840"/>
            </p14:xfrm>
          </p:contentPart>
        </mc:Choice>
        <mc:Fallback>
          <p:pic>
            <p:nvPicPr>
              <p:cNvPr id="24" name="墨迹 23">
                <a:extLst>
                  <a:ext uri="{FF2B5EF4-FFF2-40B4-BE49-F238E27FC236}">
                    <a16:creationId xmlns:a16="http://schemas.microsoft.com/office/drawing/2014/main" id="{C4EC9422-7195-402F-9643-6C96E9D32856}"/>
                  </a:ext>
                </a:extLst>
              </p:cNvPr>
              <p:cNvPicPr/>
              <p:nvPr/>
            </p:nvPicPr>
            <p:blipFill>
              <a:blip r:embed="rId20"/>
              <a:stretch>
                <a:fillRect/>
              </a:stretch>
            </p:blipFill>
            <p:spPr>
              <a:xfrm>
                <a:off x="2212828" y="1760869"/>
                <a:ext cx="102600" cy="10548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5" name="墨迹 24">
                <a:extLst>
                  <a:ext uri="{FF2B5EF4-FFF2-40B4-BE49-F238E27FC236}">
                    <a16:creationId xmlns:a16="http://schemas.microsoft.com/office/drawing/2014/main" id="{15F5234F-1C87-4EDC-A6CD-E5D765601650}"/>
                  </a:ext>
                </a:extLst>
              </p14:cNvPr>
              <p14:cNvContentPartPr/>
              <p14:nvPr/>
            </p14:nvContentPartPr>
            <p14:xfrm>
              <a:off x="2227228" y="1705429"/>
              <a:ext cx="43920" cy="21600"/>
            </p14:xfrm>
          </p:contentPart>
        </mc:Choice>
        <mc:Fallback>
          <p:pic>
            <p:nvPicPr>
              <p:cNvPr id="25" name="墨迹 24">
                <a:extLst>
                  <a:ext uri="{FF2B5EF4-FFF2-40B4-BE49-F238E27FC236}">
                    <a16:creationId xmlns:a16="http://schemas.microsoft.com/office/drawing/2014/main" id="{15F5234F-1C87-4EDC-A6CD-E5D765601650}"/>
                  </a:ext>
                </a:extLst>
              </p:cNvPr>
              <p:cNvPicPr/>
              <p:nvPr/>
            </p:nvPicPr>
            <p:blipFill>
              <a:blip r:embed="rId22"/>
              <a:stretch>
                <a:fillRect/>
              </a:stretch>
            </p:blipFill>
            <p:spPr>
              <a:xfrm>
                <a:off x="2218588" y="1696429"/>
                <a:ext cx="6156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7" name="墨迹 26">
                <a:extLst>
                  <a:ext uri="{FF2B5EF4-FFF2-40B4-BE49-F238E27FC236}">
                    <a16:creationId xmlns:a16="http://schemas.microsoft.com/office/drawing/2014/main" id="{927EF4A6-F851-4B95-A85B-243C8D2C1574}"/>
                  </a:ext>
                </a:extLst>
              </p14:cNvPr>
              <p14:cNvContentPartPr/>
              <p14:nvPr/>
            </p14:nvContentPartPr>
            <p14:xfrm>
              <a:off x="1863988" y="2338669"/>
              <a:ext cx="109080" cy="120600"/>
            </p14:xfrm>
          </p:contentPart>
        </mc:Choice>
        <mc:Fallback>
          <p:pic>
            <p:nvPicPr>
              <p:cNvPr id="27" name="墨迹 26">
                <a:extLst>
                  <a:ext uri="{FF2B5EF4-FFF2-40B4-BE49-F238E27FC236}">
                    <a16:creationId xmlns:a16="http://schemas.microsoft.com/office/drawing/2014/main" id="{927EF4A6-F851-4B95-A85B-243C8D2C1574}"/>
                  </a:ext>
                </a:extLst>
              </p:cNvPr>
              <p:cNvPicPr/>
              <p:nvPr/>
            </p:nvPicPr>
            <p:blipFill>
              <a:blip r:embed="rId24"/>
              <a:stretch>
                <a:fillRect/>
              </a:stretch>
            </p:blipFill>
            <p:spPr>
              <a:xfrm>
                <a:off x="1854988" y="2330029"/>
                <a:ext cx="12672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8" name="墨迹 27">
                <a:extLst>
                  <a:ext uri="{FF2B5EF4-FFF2-40B4-BE49-F238E27FC236}">
                    <a16:creationId xmlns:a16="http://schemas.microsoft.com/office/drawing/2014/main" id="{08BE3FBF-C05C-4D45-A399-C31093698F14}"/>
                  </a:ext>
                </a:extLst>
              </p14:cNvPr>
              <p14:cNvContentPartPr/>
              <p14:nvPr/>
            </p14:nvContentPartPr>
            <p14:xfrm>
              <a:off x="1945348" y="2279989"/>
              <a:ext cx="70560" cy="12240"/>
            </p14:xfrm>
          </p:contentPart>
        </mc:Choice>
        <mc:Fallback>
          <p:pic>
            <p:nvPicPr>
              <p:cNvPr id="28" name="墨迹 27">
                <a:extLst>
                  <a:ext uri="{FF2B5EF4-FFF2-40B4-BE49-F238E27FC236}">
                    <a16:creationId xmlns:a16="http://schemas.microsoft.com/office/drawing/2014/main" id="{08BE3FBF-C05C-4D45-A399-C31093698F14}"/>
                  </a:ext>
                </a:extLst>
              </p:cNvPr>
              <p:cNvPicPr/>
              <p:nvPr/>
            </p:nvPicPr>
            <p:blipFill>
              <a:blip r:embed="rId26"/>
              <a:stretch>
                <a:fillRect/>
              </a:stretch>
            </p:blipFill>
            <p:spPr>
              <a:xfrm>
                <a:off x="1936348" y="2270989"/>
                <a:ext cx="8820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30" name="墨迹 29">
                <a:extLst>
                  <a:ext uri="{FF2B5EF4-FFF2-40B4-BE49-F238E27FC236}">
                    <a16:creationId xmlns:a16="http://schemas.microsoft.com/office/drawing/2014/main" id="{E5031835-0520-4403-805B-1EBB0CDA8597}"/>
                  </a:ext>
                </a:extLst>
              </p14:cNvPr>
              <p14:cNvContentPartPr/>
              <p14:nvPr/>
            </p14:nvContentPartPr>
            <p14:xfrm>
              <a:off x="2099428" y="2118349"/>
              <a:ext cx="3309840" cy="402120"/>
            </p14:xfrm>
          </p:contentPart>
        </mc:Choice>
        <mc:Fallback>
          <p:pic>
            <p:nvPicPr>
              <p:cNvPr id="30" name="墨迹 29">
                <a:extLst>
                  <a:ext uri="{FF2B5EF4-FFF2-40B4-BE49-F238E27FC236}">
                    <a16:creationId xmlns:a16="http://schemas.microsoft.com/office/drawing/2014/main" id="{E5031835-0520-4403-805B-1EBB0CDA8597}"/>
                  </a:ext>
                </a:extLst>
              </p:cNvPr>
              <p:cNvPicPr/>
              <p:nvPr/>
            </p:nvPicPr>
            <p:blipFill>
              <a:blip r:embed="rId28"/>
              <a:stretch>
                <a:fillRect/>
              </a:stretch>
            </p:blipFill>
            <p:spPr>
              <a:xfrm>
                <a:off x="2090788" y="2109349"/>
                <a:ext cx="3327480" cy="41976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1" name="墨迹 30">
                <a:extLst>
                  <a:ext uri="{FF2B5EF4-FFF2-40B4-BE49-F238E27FC236}">
                    <a16:creationId xmlns:a16="http://schemas.microsoft.com/office/drawing/2014/main" id="{3DF5ED50-ADFB-452C-9979-EA5CF20A37A4}"/>
                  </a:ext>
                </a:extLst>
              </p14:cNvPr>
              <p14:cNvContentPartPr/>
              <p14:nvPr/>
            </p14:nvContentPartPr>
            <p14:xfrm>
              <a:off x="5273548" y="2152549"/>
              <a:ext cx="172080" cy="87120"/>
            </p14:xfrm>
          </p:contentPart>
        </mc:Choice>
        <mc:Fallback>
          <p:pic>
            <p:nvPicPr>
              <p:cNvPr id="31" name="墨迹 30">
                <a:extLst>
                  <a:ext uri="{FF2B5EF4-FFF2-40B4-BE49-F238E27FC236}">
                    <a16:creationId xmlns:a16="http://schemas.microsoft.com/office/drawing/2014/main" id="{3DF5ED50-ADFB-452C-9979-EA5CF20A37A4}"/>
                  </a:ext>
                </a:extLst>
              </p:cNvPr>
              <p:cNvPicPr/>
              <p:nvPr/>
            </p:nvPicPr>
            <p:blipFill>
              <a:blip r:embed="rId30"/>
              <a:stretch>
                <a:fillRect/>
              </a:stretch>
            </p:blipFill>
            <p:spPr>
              <a:xfrm>
                <a:off x="5264548" y="2143549"/>
                <a:ext cx="18972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6" name="墨迹 35">
                <a:extLst>
                  <a:ext uri="{FF2B5EF4-FFF2-40B4-BE49-F238E27FC236}">
                    <a16:creationId xmlns:a16="http://schemas.microsoft.com/office/drawing/2014/main" id="{0A2F8AE1-718A-4CF1-BFDD-EB1153642B7D}"/>
                  </a:ext>
                </a:extLst>
              </p14:cNvPr>
              <p14:cNvContentPartPr/>
              <p14:nvPr/>
            </p14:nvContentPartPr>
            <p14:xfrm>
              <a:off x="2211028" y="2562229"/>
              <a:ext cx="128880" cy="92160"/>
            </p14:xfrm>
          </p:contentPart>
        </mc:Choice>
        <mc:Fallback>
          <p:pic>
            <p:nvPicPr>
              <p:cNvPr id="36" name="墨迹 35">
                <a:extLst>
                  <a:ext uri="{FF2B5EF4-FFF2-40B4-BE49-F238E27FC236}">
                    <a16:creationId xmlns:a16="http://schemas.microsoft.com/office/drawing/2014/main" id="{0A2F8AE1-718A-4CF1-BFDD-EB1153642B7D}"/>
                  </a:ext>
                </a:extLst>
              </p:cNvPr>
              <p:cNvPicPr/>
              <p:nvPr/>
            </p:nvPicPr>
            <p:blipFill>
              <a:blip r:embed="rId32"/>
              <a:stretch>
                <a:fillRect/>
              </a:stretch>
            </p:blipFill>
            <p:spPr>
              <a:xfrm>
                <a:off x="2202028" y="2553589"/>
                <a:ext cx="146520" cy="1098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7" name="墨迹 36">
                <a:extLst>
                  <a:ext uri="{FF2B5EF4-FFF2-40B4-BE49-F238E27FC236}">
                    <a16:creationId xmlns:a16="http://schemas.microsoft.com/office/drawing/2014/main" id="{E367B66D-AA3C-4770-AAD7-BA8114D6CBBA}"/>
                  </a:ext>
                </a:extLst>
              </p14:cNvPr>
              <p14:cNvContentPartPr/>
              <p14:nvPr/>
            </p14:nvContentPartPr>
            <p14:xfrm>
              <a:off x="2211388" y="2503549"/>
              <a:ext cx="36360" cy="9720"/>
            </p14:xfrm>
          </p:contentPart>
        </mc:Choice>
        <mc:Fallback>
          <p:pic>
            <p:nvPicPr>
              <p:cNvPr id="37" name="墨迹 36">
                <a:extLst>
                  <a:ext uri="{FF2B5EF4-FFF2-40B4-BE49-F238E27FC236}">
                    <a16:creationId xmlns:a16="http://schemas.microsoft.com/office/drawing/2014/main" id="{E367B66D-AA3C-4770-AAD7-BA8114D6CBBA}"/>
                  </a:ext>
                </a:extLst>
              </p:cNvPr>
              <p:cNvPicPr/>
              <p:nvPr/>
            </p:nvPicPr>
            <p:blipFill>
              <a:blip r:embed="rId34"/>
              <a:stretch>
                <a:fillRect/>
              </a:stretch>
            </p:blipFill>
            <p:spPr>
              <a:xfrm>
                <a:off x="2202388" y="2494909"/>
                <a:ext cx="5400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39" name="墨迹 38">
                <a:extLst>
                  <a:ext uri="{FF2B5EF4-FFF2-40B4-BE49-F238E27FC236}">
                    <a16:creationId xmlns:a16="http://schemas.microsoft.com/office/drawing/2014/main" id="{FF2EBBC8-4617-4D39-A39C-6475908536BC}"/>
                  </a:ext>
                </a:extLst>
              </p14:cNvPr>
              <p14:cNvContentPartPr/>
              <p14:nvPr/>
            </p14:nvContentPartPr>
            <p14:xfrm>
              <a:off x="1956148" y="3152269"/>
              <a:ext cx="96120" cy="138600"/>
            </p14:xfrm>
          </p:contentPart>
        </mc:Choice>
        <mc:Fallback>
          <p:pic>
            <p:nvPicPr>
              <p:cNvPr id="39" name="墨迹 38">
                <a:extLst>
                  <a:ext uri="{FF2B5EF4-FFF2-40B4-BE49-F238E27FC236}">
                    <a16:creationId xmlns:a16="http://schemas.microsoft.com/office/drawing/2014/main" id="{FF2EBBC8-4617-4D39-A39C-6475908536BC}"/>
                  </a:ext>
                </a:extLst>
              </p:cNvPr>
              <p:cNvPicPr/>
              <p:nvPr/>
            </p:nvPicPr>
            <p:blipFill>
              <a:blip r:embed="rId36"/>
              <a:stretch>
                <a:fillRect/>
              </a:stretch>
            </p:blipFill>
            <p:spPr>
              <a:xfrm>
                <a:off x="1947148" y="3143269"/>
                <a:ext cx="11376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54" name="墨迹 53">
                <a:extLst>
                  <a:ext uri="{FF2B5EF4-FFF2-40B4-BE49-F238E27FC236}">
                    <a16:creationId xmlns:a16="http://schemas.microsoft.com/office/drawing/2014/main" id="{004622DC-D4BB-49E5-AFE8-D485432E3EE8}"/>
                  </a:ext>
                </a:extLst>
              </p14:cNvPr>
              <p14:cNvContentPartPr/>
              <p14:nvPr/>
            </p14:nvContentPartPr>
            <p14:xfrm>
              <a:off x="1998628" y="3061909"/>
              <a:ext cx="36360" cy="21600"/>
            </p14:xfrm>
          </p:contentPart>
        </mc:Choice>
        <mc:Fallback>
          <p:pic>
            <p:nvPicPr>
              <p:cNvPr id="54" name="墨迹 53">
                <a:extLst>
                  <a:ext uri="{FF2B5EF4-FFF2-40B4-BE49-F238E27FC236}">
                    <a16:creationId xmlns:a16="http://schemas.microsoft.com/office/drawing/2014/main" id="{004622DC-D4BB-49E5-AFE8-D485432E3EE8}"/>
                  </a:ext>
                </a:extLst>
              </p:cNvPr>
              <p:cNvPicPr/>
              <p:nvPr/>
            </p:nvPicPr>
            <p:blipFill>
              <a:blip r:embed="rId38"/>
              <a:stretch>
                <a:fillRect/>
              </a:stretch>
            </p:blipFill>
            <p:spPr>
              <a:xfrm>
                <a:off x="1989988" y="3052909"/>
                <a:ext cx="54000" cy="39240"/>
              </a:xfrm>
              <a:prstGeom prst="rect">
                <a:avLst/>
              </a:prstGeom>
            </p:spPr>
          </p:pic>
        </mc:Fallback>
      </mc:AlternateContent>
      <mc:AlternateContent xmlns:mc="http://schemas.openxmlformats.org/markup-compatibility/2006">
        <mc:Choice xmlns:p14="http://schemas.microsoft.com/office/powerpoint/2010/main" Requires="p14">
          <p:contentPart p14:bwMode="auto" r:id="rId39">
            <p14:nvContentPartPr>
              <p14:cNvPr id="65" name="墨迹 64">
                <a:extLst>
                  <a:ext uri="{FF2B5EF4-FFF2-40B4-BE49-F238E27FC236}">
                    <a16:creationId xmlns:a16="http://schemas.microsoft.com/office/drawing/2014/main" id="{5382B005-8FD1-49DC-9BE2-340F890CECD6}"/>
                  </a:ext>
                </a:extLst>
              </p14:cNvPr>
              <p14:cNvContentPartPr/>
              <p14:nvPr/>
            </p14:nvContentPartPr>
            <p14:xfrm>
              <a:off x="2222188" y="2035909"/>
              <a:ext cx="3706200" cy="1267200"/>
            </p14:xfrm>
          </p:contentPart>
        </mc:Choice>
        <mc:Fallback>
          <p:pic>
            <p:nvPicPr>
              <p:cNvPr id="65" name="墨迹 64">
                <a:extLst>
                  <a:ext uri="{FF2B5EF4-FFF2-40B4-BE49-F238E27FC236}">
                    <a16:creationId xmlns:a16="http://schemas.microsoft.com/office/drawing/2014/main" id="{5382B005-8FD1-49DC-9BE2-340F890CECD6}"/>
                  </a:ext>
                </a:extLst>
              </p:cNvPr>
              <p:cNvPicPr/>
              <p:nvPr/>
            </p:nvPicPr>
            <p:blipFill>
              <a:blip r:embed="rId40"/>
              <a:stretch>
                <a:fillRect/>
              </a:stretch>
            </p:blipFill>
            <p:spPr>
              <a:xfrm>
                <a:off x="2213188" y="2026909"/>
                <a:ext cx="3723840" cy="128484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66" name="墨迹 65">
                <a:extLst>
                  <a:ext uri="{FF2B5EF4-FFF2-40B4-BE49-F238E27FC236}">
                    <a16:creationId xmlns:a16="http://schemas.microsoft.com/office/drawing/2014/main" id="{BFB14A8D-746D-4CAD-8423-E534DFFA5140}"/>
                  </a:ext>
                </a:extLst>
              </p14:cNvPr>
              <p14:cNvContentPartPr/>
              <p14:nvPr/>
            </p14:nvContentPartPr>
            <p14:xfrm>
              <a:off x="2253868" y="3146869"/>
              <a:ext cx="57240" cy="360"/>
            </p14:xfrm>
          </p:contentPart>
        </mc:Choice>
        <mc:Fallback>
          <p:pic>
            <p:nvPicPr>
              <p:cNvPr id="66" name="墨迹 65">
                <a:extLst>
                  <a:ext uri="{FF2B5EF4-FFF2-40B4-BE49-F238E27FC236}">
                    <a16:creationId xmlns:a16="http://schemas.microsoft.com/office/drawing/2014/main" id="{BFB14A8D-746D-4CAD-8423-E534DFFA5140}"/>
                  </a:ext>
                </a:extLst>
              </p:cNvPr>
              <p:cNvPicPr/>
              <p:nvPr/>
            </p:nvPicPr>
            <p:blipFill>
              <a:blip r:embed="rId42"/>
              <a:stretch>
                <a:fillRect/>
              </a:stretch>
            </p:blipFill>
            <p:spPr>
              <a:xfrm>
                <a:off x="2244868" y="3138229"/>
                <a:ext cx="748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43">
            <p14:nvContentPartPr>
              <p14:cNvPr id="68" name="墨迹 67">
                <a:extLst>
                  <a:ext uri="{FF2B5EF4-FFF2-40B4-BE49-F238E27FC236}">
                    <a16:creationId xmlns:a16="http://schemas.microsoft.com/office/drawing/2014/main" id="{DC5D881E-E333-45C4-85EE-97B8FE486CA1}"/>
                  </a:ext>
                </a:extLst>
              </p14:cNvPr>
              <p14:cNvContentPartPr/>
              <p14:nvPr/>
            </p14:nvContentPartPr>
            <p14:xfrm>
              <a:off x="2141908" y="2925109"/>
              <a:ext cx="3265920" cy="461880"/>
            </p14:xfrm>
          </p:contentPart>
        </mc:Choice>
        <mc:Fallback>
          <p:pic>
            <p:nvPicPr>
              <p:cNvPr id="68" name="墨迹 67">
                <a:extLst>
                  <a:ext uri="{FF2B5EF4-FFF2-40B4-BE49-F238E27FC236}">
                    <a16:creationId xmlns:a16="http://schemas.microsoft.com/office/drawing/2014/main" id="{DC5D881E-E333-45C4-85EE-97B8FE486CA1}"/>
                  </a:ext>
                </a:extLst>
              </p:cNvPr>
              <p:cNvPicPr/>
              <p:nvPr/>
            </p:nvPicPr>
            <p:blipFill>
              <a:blip r:embed="rId44"/>
              <a:stretch>
                <a:fillRect/>
              </a:stretch>
            </p:blipFill>
            <p:spPr>
              <a:xfrm>
                <a:off x="2133268" y="2916109"/>
                <a:ext cx="3283560" cy="47952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69" name="墨迹 68">
                <a:extLst>
                  <a:ext uri="{FF2B5EF4-FFF2-40B4-BE49-F238E27FC236}">
                    <a16:creationId xmlns:a16="http://schemas.microsoft.com/office/drawing/2014/main" id="{6CBB5467-9C1F-417C-AF96-1C9AB62CA611}"/>
                  </a:ext>
                </a:extLst>
              </p14:cNvPr>
              <p14:cNvContentPartPr/>
              <p14:nvPr/>
            </p14:nvContentPartPr>
            <p14:xfrm>
              <a:off x="5188228" y="2873989"/>
              <a:ext cx="274320" cy="135720"/>
            </p14:xfrm>
          </p:contentPart>
        </mc:Choice>
        <mc:Fallback>
          <p:pic>
            <p:nvPicPr>
              <p:cNvPr id="69" name="墨迹 68">
                <a:extLst>
                  <a:ext uri="{FF2B5EF4-FFF2-40B4-BE49-F238E27FC236}">
                    <a16:creationId xmlns:a16="http://schemas.microsoft.com/office/drawing/2014/main" id="{6CBB5467-9C1F-417C-AF96-1C9AB62CA611}"/>
                  </a:ext>
                </a:extLst>
              </p:cNvPr>
              <p:cNvPicPr/>
              <p:nvPr/>
            </p:nvPicPr>
            <p:blipFill>
              <a:blip r:embed="rId46"/>
              <a:stretch>
                <a:fillRect/>
              </a:stretch>
            </p:blipFill>
            <p:spPr>
              <a:xfrm>
                <a:off x="5179228" y="2864989"/>
                <a:ext cx="291960" cy="15336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71" name="墨迹 70">
                <a:extLst>
                  <a:ext uri="{FF2B5EF4-FFF2-40B4-BE49-F238E27FC236}">
                    <a16:creationId xmlns:a16="http://schemas.microsoft.com/office/drawing/2014/main" id="{A4965EF2-AA66-43CC-A573-33A793E4A2D6}"/>
                  </a:ext>
                </a:extLst>
              </p14:cNvPr>
              <p14:cNvContentPartPr/>
              <p14:nvPr/>
            </p14:nvContentPartPr>
            <p14:xfrm>
              <a:off x="2173588" y="3385189"/>
              <a:ext cx="93240" cy="66240"/>
            </p14:xfrm>
          </p:contentPart>
        </mc:Choice>
        <mc:Fallback>
          <p:pic>
            <p:nvPicPr>
              <p:cNvPr id="71" name="墨迹 70">
                <a:extLst>
                  <a:ext uri="{FF2B5EF4-FFF2-40B4-BE49-F238E27FC236}">
                    <a16:creationId xmlns:a16="http://schemas.microsoft.com/office/drawing/2014/main" id="{A4965EF2-AA66-43CC-A573-33A793E4A2D6}"/>
                  </a:ext>
                </a:extLst>
              </p:cNvPr>
              <p:cNvPicPr/>
              <p:nvPr/>
            </p:nvPicPr>
            <p:blipFill>
              <a:blip r:embed="rId48"/>
              <a:stretch>
                <a:fillRect/>
              </a:stretch>
            </p:blipFill>
            <p:spPr>
              <a:xfrm>
                <a:off x="2164588" y="3376549"/>
                <a:ext cx="110880" cy="8388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72" name="墨迹 71">
                <a:extLst>
                  <a:ext uri="{FF2B5EF4-FFF2-40B4-BE49-F238E27FC236}">
                    <a16:creationId xmlns:a16="http://schemas.microsoft.com/office/drawing/2014/main" id="{B907F188-455E-424B-8106-FDD36D5FE55C}"/>
                  </a:ext>
                </a:extLst>
              </p14:cNvPr>
              <p14:cNvContentPartPr/>
              <p14:nvPr/>
            </p14:nvContentPartPr>
            <p14:xfrm>
              <a:off x="2200228" y="3338389"/>
              <a:ext cx="14760" cy="14400"/>
            </p14:xfrm>
          </p:contentPart>
        </mc:Choice>
        <mc:Fallback>
          <p:pic>
            <p:nvPicPr>
              <p:cNvPr id="72" name="墨迹 71">
                <a:extLst>
                  <a:ext uri="{FF2B5EF4-FFF2-40B4-BE49-F238E27FC236}">
                    <a16:creationId xmlns:a16="http://schemas.microsoft.com/office/drawing/2014/main" id="{B907F188-455E-424B-8106-FDD36D5FE55C}"/>
                  </a:ext>
                </a:extLst>
              </p:cNvPr>
              <p:cNvPicPr/>
              <p:nvPr/>
            </p:nvPicPr>
            <p:blipFill>
              <a:blip r:embed="rId50"/>
              <a:stretch>
                <a:fillRect/>
              </a:stretch>
            </p:blipFill>
            <p:spPr>
              <a:xfrm>
                <a:off x="2191588" y="3329389"/>
                <a:ext cx="3240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74" name="墨迹 73">
                <a:extLst>
                  <a:ext uri="{FF2B5EF4-FFF2-40B4-BE49-F238E27FC236}">
                    <a16:creationId xmlns:a16="http://schemas.microsoft.com/office/drawing/2014/main" id="{4262061D-DAFE-43A4-A2AC-AB26A9E0B39D}"/>
                  </a:ext>
                </a:extLst>
              </p14:cNvPr>
              <p14:cNvContentPartPr/>
              <p14:nvPr/>
            </p14:nvContentPartPr>
            <p14:xfrm>
              <a:off x="1878748" y="3949309"/>
              <a:ext cx="130680" cy="134640"/>
            </p14:xfrm>
          </p:contentPart>
        </mc:Choice>
        <mc:Fallback>
          <p:pic>
            <p:nvPicPr>
              <p:cNvPr id="74" name="墨迹 73">
                <a:extLst>
                  <a:ext uri="{FF2B5EF4-FFF2-40B4-BE49-F238E27FC236}">
                    <a16:creationId xmlns:a16="http://schemas.microsoft.com/office/drawing/2014/main" id="{4262061D-DAFE-43A4-A2AC-AB26A9E0B39D}"/>
                  </a:ext>
                </a:extLst>
              </p:cNvPr>
              <p:cNvPicPr/>
              <p:nvPr/>
            </p:nvPicPr>
            <p:blipFill>
              <a:blip r:embed="rId52"/>
              <a:stretch>
                <a:fillRect/>
              </a:stretch>
            </p:blipFill>
            <p:spPr>
              <a:xfrm>
                <a:off x="1870108" y="3940669"/>
                <a:ext cx="148320" cy="15228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75" name="墨迹 74">
                <a:extLst>
                  <a:ext uri="{FF2B5EF4-FFF2-40B4-BE49-F238E27FC236}">
                    <a16:creationId xmlns:a16="http://schemas.microsoft.com/office/drawing/2014/main" id="{ED3B5962-C6C5-48BE-932F-7298A2D083BA}"/>
                  </a:ext>
                </a:extLst>
              </p14:cNvPr>
              <p14:cNvContentPartPr/>
              <p14:nvPr/>
            </p14:nvContentPartPr>
            <p14:xfrm>
              <a:off x="1998628" y="3880189"/>
              <a:ext cx="26640" cy="51480"/>
            </p14:xfrm>
          </p:contentPart>
        </mc:Choice>
        <mc:Fallback>
          <p:pic>
            <p:nvPicPr>
              <p:cNvPr id="75" name="墨迹 74">
                <a:extLst>
                  <a:ext uri="{FF2B5EF4-FFF2-40B4-BE49-F238E27FC236}">
                    <a16:creationId xmlns:a16="http://schemas.microsoft.com/office/drawing/2014/main" id="{ED3B5962-C6C5-48BE-932F-7298A2D083BA}"/>
                  </a:ext>
                </a:extLst>
              </p:cNvPr>
              <p:cNvPicPr/>
              <p:nvPr/>
            </p:nvPicPr>
            <p:blipFill>
              <a:blip r:embed="rId54"/>
              <a:stretch>
                <a:fillRect/>
              </a:stretch>
            </p:blipFill>
            <p:spPr>
              <a:xfrm>
                <a:off x="1989988" y="3871549"/>
                <a:ext cx="44280" cy="6912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79" name="墨迹 78">
                <a:extLst>
                  <a:ext uri="{FF2B5EF4-FFF2-40B4-BE49-F238E27FC236}">
                    <a16:creationId xmlns:a16="http://schemas.microsoft.com/office/drawing/2014/main" id="{6DA0D296-0B86-4B1C-863A-B1D01B89244D}"/>
                  </a:ext>
                </a:extLst>
              </p14:cNvPr>
              <p14:cNvContentPartPr/>
              <p14:nvPr/>
            </p14:nvContentPartPr>
            <p14:xfrm>
              <a:off x="2216428" y="2865349"/>
              <a:ext cx="3583800" cy="1239120"/>
            </p14:xfrm>
          </p:contentPart>
        </mc:Choice>
        <mc:Fallback>
          <p:pic>
            <p:nvPicPr>
              <p:cNvPr id="79" name="墨迹 78">
                <a:extLst>
                  <a:ext uri="{FF2B5EF4-FFF2-40B4-BE49-F238E27FC236}">
                    <a16:creationId xmlns:a16="http://schemas.microsoft.com/office/drawing/2014/main" id="{6DA0D296-0B86-4B1C-863A-B1D01B89244D}"/>
                  </a:ext>
                </a:extLst>
              </p:cNvPr>
              <p:cNvPicPr/>
              <p:nvPr/>
            </p:nvPicPr>
            <p:blipFill>
              <a:blip r:embed="rId56"/>
              <a:stretch>
                <a:fillRect/>
              </a:stretch>
            </p:blipFill>
            <p:spPr>
              <a:xfrm>
                <a:off x="2207428" y="2856349"/>
                <a:ext cx="3601440" cy="125676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81" name="墨迹 80">
                <a:extLst>
                  <a:ext uri="{FF2B5EF4-FFF2-40B4-BE49-F238E27FC236}">
                    <a16:creationId xmlns:a16="http://schemas.microsoft.com/office/drawing/2014/main" id="{D83922A4-741A-4C2B-A348-CDC8C975ECF0}"/>
                  </a:ext>
                </a:extLst>
              </p14:cNvPr>
              <p14:cNvContentPartPr/>
              <p14:nvPr/>
            </p14:nvContentPartPr>
            <p14:xfrm>
              <a:off x="2211388" y="3938869"/>
              <a:ext cx="83880" cy="106560"/>
            </p14:xfrm>
          </p:contentPart>
        </mc:Choice>
        <mc:Fallback>
          <p:pic>
            <p:nvPicPr>
              <p:cNvPr id="81" name="墨迹 80">
                <a:extLst>
                  <a:ext uri="{FF2B5EF4-FFF2-40B4-BE49-F238E27FC236}">
                    <a16:creationId xmlns:a16="http://schemas.microsoft.com/office/drawing/2014/main" id="{D83922A4-741A-4C2B-A348-CDC8C975ECF0}"/>
                  </a:ext>
                </a:extLst>
              </p:cNvPr>
              <p:cNvPicPr/>
              <p:nvPr/>
            </p:nvPicPr>
            <p:blipFill>
              <a:blip r:embed="rId58"/>
              <a:stretch>
                <a:fillRect/>
              </a:stretch>
            </p:blipFill>
            <p:spPr>
              <a:xfrm>
                <a:off x="2202388" y="3930229"/>
                <a:ext cx="101520" cy="12420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82" name="墨迹 81">
                <a:extLst>
                  <a:ext uri="{FF2B5EF4-FFF2-40B4-BE49-F238E27FC236}">
                    <a16:creationId xmlns:a16="http://schemas.microsoft.com/office/drawing/2014/main" id="{70A40A88-D231-4A4C-96F4-40D75AD3D9DF}"/>
                  </a:ext>
                </a:extLst>
              </p14:cNvPr>
              <p14:cNvContentPartPr/>
              <p14:nvPr/>
            </p14:nvContentPartPr>
            <p14:xfrm>
              <a:off x="2269348" y="3933109"/>
              <a:ext cx="55440" cy="16920"/>
            </p14:xfrm>
          </p:contentPart>
        </mc:Choice>
        <mc:Fallback>
          <p:pic>
            <p:nvPicPr>
              <p:cNvPr id="82" name="墨迹 81">
                <a:extLst>
                  <a:ext uri="{FF2B5EF4-FFF2-40B4-BE49-F238E27FC236}">
                    <a16:creationId xmlns:a16="http://schemas.microsoft.com/office/drawing/2014/main" id="{70A40A88-D231-4A4C-96F4-40D75AD3D9DF}"/>
                  </a:ext>
                </a:extLst>
              </p:cNvPr>
              <p:cNvPicPr/>
              <p:nvPr/>
            </p:nvPicPr>
            <p:blipFill>
              <a:blip r:embed="rId60"/>
              <a:stretch>
                <a:fillRect/>
              </a:stretch>
            </p:blipFill>
            <p:spPr>
              <a:xfrm>
                <a:off x="2260708" y="3924109"/>
                <a:ext cx="7308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84" name="墨迹 83">
                <a:extLst>
                  <a:ext uri="{FF2B5EF4-FFF2-40B4-BE49-F238E27FC236}">
                    <a16:creationId xmlns:a16="http://schemas.microsoft.com/office/drawing/2014/main" id="{C2EEE739-20F3-4810-9C21-4B53FB32BA5C}"/>
                  </a:ext>
                </a:extLst>
              </p14:cNvPr>
              <p14:cNvContentPartPr/>
              <p14:nvPr/>
            </p14:nvContentPartPr>
            <p14:xfrm>
              <a:off x="2158108" y="3782629"/>
              <a:ext cx="3282480" cy="487440"/>
            </p14:xfrm>
          </p:contentPart>
        </mc:Choice>
        <mc:Fallback>
          <p:pic>
            <p:nvPicPr>
              <p:cNvPr id="84" name="墨迹 83">
                <a:extLst>
                  <a:ext uri="{FF2B5EF4-FFF2-40B4-BE49-F238E27FC236}">
                    <a16:creationId xmlns:a16="http://schemas.microsoft.com/office/drawing/2014/main" id="{C2EEE739-20F3-4810-9C21-4B53FB32BA5C}"/>
                  </a:ext>
                </a:extLst>
              </p:cNvPr>
              <p:cNvPicPr/>
              <p:nvPr/>
            </p:nvPicPr>
            <p:blipFill>
              <a:blip r:embed="rId62"/>
              <a:stretch>
                <a:fillRect/>
              </a:stretch>
            </p:blipFill>
            <p:spPr>
              <a:xfrm>
                <a:off x="2149468" y="3773629"/>
                <a:ext cx="3300120" cy="50508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85" name="墨迹 84">
                <a:extLst>
                  <a:ext uri="{FF2B5EF4-FFF2-40B4-BE49-F238E27FC236}">
                    <a16:creationId xmlns:a16="http://schemas.microsoft.com/office/drawing/2014/main" id="{7C251A6F-D4BF-411F-AA5C-81CC7DD1CE44}"/>
                  </a:ext>
                </a:extLst>
              </p14:cNvPr>
              <p14:cNvContentPartPr/>
              <p14:nvPr/>
            </p14:nvContentPartPr>
            <p14:xfrm>
              <a:off x="5287588" y="3752749"/>
              <a:ext cx="157320" cy="200520"/>
            </p14:xfrm>
          </p:contentPart>
        </mc:Choice>
        <mc:Fallback>
          <p:pic>
            <p:nvPicPr>
              <p:cNvPr id="85" name="墨迹 84">
                <a:extLst>
                  <a:ext uri="{FF2B5EF4-FFF2-40B4-BE49-F238E27FC236}">
                    <a16:creationId xmlns:a16="http://schemas.microsoft.com/office/drawing/2014/main" id="{7C251A6F-D4BF-411F-AA5C-81CC7DD1CE44}"/>
                  </a:ext>
                </a:extLst>
              </p:cNvPr>
              <p:cNvPicPr/>
              <p:nvPr/>
            </p:nvPicPr>
            <p:blipFill>
              <a:blip r:embed="rId64"/>
              <a:stretch>
                <a:fillRect/>
              </a:stretch>
            </p:blipFill>
            <p:spPr>
              <a:xfrm>
                <a:off x="5278588" y="3743749"/>
                <a:ext cx="174960" cy="21816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87" name="墨迹 86">
                <a:extLst>
                  <a:ext uri="{FF2B5EF4-FFF2-40B4-BE49-F238E27FC236}">
                    <a16:creationId xmlns:a16="http://schemas.microsoft.com/office/drawing/2014/main" id="{A5AAEC35-209C-499B-8840-394B56EFD761}"/>
                  </a:ext>
                </a:extLst>
              </p14:cNvPr>
              <p14:cNvContentPartPr/>
              <p14:nvPr/>
            </p14:nvContentPartPr>
            <p14:xfrm>
              <a:off x="2188348" y="4258189"/>
              <a:ext cx="75960" cy="87120"/>
            </p14:xfrm>
          </p:contentPart>
        </mc:Choice>
        <mc:Fallback>
          <p:pic>
            <p:nvPicPr>
              <p:cNvPr id="87" name="墨迹 86">
                <a:extLst>
                  <a:ext uri="{FF2B5EF4-FFF2-40B4-BE49-F238E27FC236}">
                    <a16:creationId xmlns:a16="http://schemas.microsoft.com/office/drawing/2014/main" id="{A5AAEC35-209C-499B-8840-394B56EFD761}"/>
                  </a:ext>
                </a:extLst>
              </p:cNvPr>
              <p:cNvPicPr/>
              <p:nvPr/>
            </p:nvPicPr>
            <p:blipFill>
              <a:blip r:embed="rId66"/>
              <a:stretch>
                <a:fillRect/>
              </a:stretch>
            </p:blipFill>
            <p:spPr>
              <a:xfrm>
                <a:off x="2179708" y="4249189"/>
                <a:ext cx="9360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88" name="墨迹 87">
                <a:extLst>
                  <a:ext uri="{FF2B5EF4-FFF2-40B4-BE49-F238E27FC236}">
                    <a16:creationId xmlns:a16="http://schemas.microsoft.com/office/drawing/2014/main" id="{98B06562-45E4-4301-81E0-793773370EAA}"/>
                  </a:ext>
                </a:extLst>
              </p14:cNvPr>
              <p14:cNvContentPartPr/>
              <p14:nvPr/>
            </p14:nvContentPartPr>
            <p14:xfrm>
              <a:off x="2272948" y="4189789"/>
              <a:ext cx="14040" cy="36360"/>
            </p14:xfrm>
          </p:contentPart>
        </mc:Choice>
        <mc:Fallback>
          <p:pic>
            <p:nvPicPr>
              <p:cNvPr id="88" name="墨迹 87">
                <a:extLst>
                  <a:ext uri="{FF2B5EF4-FFF2-40B4-BE49-F238E27FC236}">
                    <a16:creationId xmlns:a16="http://schemas.microsoft.com/office/drawing/2014/main" id="{98B06562-45E4-4301-81E0-793773370EAA}"/>
                  </a:ext>
                </a:extLst>
              </p:cNvPr>
              <p:cNvPicPr/>
              <p:nvPr/>
            </p:nvPicPr>
            <p:blipFill>
              <a:blip r:embed="rId68"/>
              <a:stretch>
                <a:fillRect/>
              </a:stretch>
            </p:blipFill>
            <p:spPr>
              <a:xfrm>
                <a:off x="2264308" y="4181149"/>
                <a:ext cx="3168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90" name="墨迹 89">
                <a:extLst>
                  <a:ext uri="{FF2B5EF4-FFF2-40B4-BE49-F238E27FC236}">
                    <a16:creationId xmlns:a16="http://schemas.microsoft.com/office/drawing/2014/main" id="{14D32287-B6FE-470F-9778-2129836EC403}"/>
                  </a:ext>
                </a:extLst>
              </p14:cNvPr>
              <p14:cNvContentPartPr/>
              <p14:nvPr/>
            </p14:nvContentPartPr>
            <p14:xfrm>
              <a:off x="1940308" y="4747069"/>
              <a:ext cx="81360" cy="193680"/>
            </p14:xfrm>
          </p:contentPart>
        </mc:Choice>
        <mc:Fallback>
          <p:pic>
            <p:nvPicPr>
              <p:cNvPr id="90" name="墨迹 89">
                <a:extLst>
                  <a:ext uri="{FF2B5EF4-FFF2-40B4-BE49-F238E27FC236}">
                    <a16:creationId xmlns:a16="http://schemas.microsoft.com/office/drawing/2014/main" id="{14D32287-B6FE-470F-9778-2129836EC403}"/>
                  </a:ext>
                </a:extLst>
              </p:cNvPr>
              <p:cNvPicPr/>
              <p:nvPr/>
            </p:nvPicPr>
            <p:blipFill>
              <a:blip r:embed="rId70"/>
              <a:stretch>
                <a:fillRect/>
              </a:stretch>
            </p:blipFill>
            <p:spPr>
              <a:xfrm>
                <a:off x="1931668" y="4738429"/>
                <a:ext cx="99000" cy="211320"/>
              </a:xfrm>
              <a:prstGeom prst="rect">
                <a:avLst/>
              </a:prstGeom>
            </p:spPr>
          </p:pic>
        </mc:Fallback>
      </mc:AlternateContent>
      <mc:AlternateContent xmlns:mc="http://schemas.openxmlformats.org/markup-compatibility/2006">
        <mc:Choice xmlns:p14="http://schemas.microsoft.com/office/powerpoint/2010/main" Requires="p14">
          <p:contentPart p14:bwMode="auto" r:id="rId71">
            <p14:nvContentPartPr>
              <p14:cNvPr id="91" name="墨迹 90">
                <a:extLst>
                  <a:ext uri="{FF2B5EF4-FFF2-40B4-BE49-F238E27FC236}">
                    <a16:creationId xmlns:a16="http://schemas.microsoft.com/office/drawing/2014/main" id="{766773DC-A3B0-4609-9C70-BB67AF1C914B}"/>
                  </a:ext>
                </a:extLst>
              </p14:cNvPr>
              <p14:cNvContentPartPr/>
              <p14:nvPr/>
            </p14:nvContentPartPr>
            <p14:xfrm>
              <a:off x="2009068" y="4667509"/>
              <a:ext cx="28800" cy="12600"/>
            </p14:xfrm>
          </p:contentPart>
        </mc:Choice>
        <mc:Fallback>
          <p:pic>
            <p:nvPicPr>
              <p:cNvPr id="91" name="墨迹 90">
                <a:extLst>
                  <a:ext uri="{FF2B5EF4-FFF2-40B4-BE49-F238E27FC236}">
                    <a16:creationId xmlns:a16="http://schemas.microsoft.com/office/drawing/2014/main" id="{766773DC-A3B0-4609-9C70-BB67AF1C914B}"/>
                  </a:ext>
                </a:extLst>
              </p:cNvPr>
              <p:cNvPicPr/>
              <p:nvPr/>
            </p:nvPicPr>
            <p:blipFill>
              <a:blip r:embed="rId72"/>
              <a:stretch>
                <a:fillRect/>
              </a:stretch>
            </p:blipFill>
            <p:spPr>
              <a:xfrm>
                <a:off x="2000428" y="4658509"/>
                <a:ext cx="4644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93" name="墨迹 92">
                <a:extLst>
                  <a:ext uri="{FF2B5EF4-FFF2-40B4-BE49-F238E27FC236}">
                    <a16:creationId xmlns:a16="http://schemas.microsoft.com/office/drawing/2014/main" id="{1E6C430A-BBED-413E-94ED-DC91E1DC8515}"/>
                  </a:ext>
                </a:extLst>
              </p14:cNvPr>
              <p14:cNvContentPartPr/>
              <p14:nvPr/>
            </p14:nvContentPartPr>
            <p14:xfrm>
              <a:off x="2181508" y="3651589"/>
              <a:ext cx="4070880" cy="1292760"/>
            </p14:xfrm>
          </p:contentPart>
        </mc:Choice>
        <mc:Fallback>
          <p:pic>
            <p:nvPicPr>
              <p:cNvPr id="93" name="墨迹 92">
                <a:extLst>
                  <a:ext uri="{FF2B5EF4-FFF2-40B4-BE49-F238E27FC236}">
                    <a16:creationId xmlns:a16="http://schemas.microsoft.com/office/drawing/2014/main" id="{1E6C430A-BBED-413E-94ED-DC91E1DC8515}"/>
                  </a:ext>
                </a:extLst>
              </p:cNvPr>
              <p:cNvPicPr/>
              <p:nvPr/>
            </p:nvPicPr>
            <p:blipFill>
              <a:blip r:embed="rId74"/>
              <a:stretch>
                <a:fillRect/>
              </a:stretch>
            </p:blipFill>
            <p:spPr>
              <a:xfrm>
                <a:off x="2172508" y="3642949"/>
                <a:ext cx="4088520" cy="131040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95" name="墨迹 94">
                <a:extLst>
                  <a:ext uri="{FF2B5EF4-FFF2-40B4-BE49-F238E27FC236}">
                    <a16:creationId xmlns:a16="http://schemas.microsoft.com/office/drawing/2014/main" id="{DAFC232C-5DD2-4409-94FE-9503878C3CD6}"/>
                  </a:ext>
                </a:extLst>
              </p14:cNvPr>
              <p14:cNvContentPartPr/>
              <p14:nvPr/>
            </p14:nvContentPartPr>
            <p14:xfrm>
              <a:off x="2205988" y="4757509"/>
              <a:ext cx="128520" cy="360"/>
            </p14:xfrm>
          </p:contentPart>
        </mc:Choice>
        <mc:Fallback>
          <p:pic>
            <p:nvPicPr>
              <p:cNvPr id="95" name="墨迹 94">
                <a:extLst>
                  <a:ext uri="{FF2B5EF4-FFF2-40B4-BE49-F238E27FC236}">
                    <a16:creationId xmlns:a16="http://schemas.microsoft.com/office/drawing/2014/main" id="{DAFC232C-5DD2-4409-94FE-9503878C3CD6}"/>
                  </a:ext>
                </a:extLst>
              </p:cNvPr>
              <p:cNvPicPr/>
              <p:nvPr/>
            </p:nvPicPr>
            <p:blipFill>
              <a:blip r:embed="rId76"/>
              <a:stretch>
                <a:fillRect/>
              </a:stretch>
            </p:blipFill>
            <p:spPr>
              <a:xfrm>
                <a:off x="2197348" y="4748869"/>
                <a:ext cx="1461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97" name="墨迹 96">
                <a:extLst>
                  <a:ext uri="{FF2B5EF4-FFF2-40B4-BE49-F238E27FC236}">
                    <a16:creationId xmlns:a16="http://schemas.microsoft.com/office/drawing/2014/main" id="{5458BB17-E575-4360-87F1-CA3C0E144F01}"/>
                  </a:ext>
                </a:extLst>
              </p14:cNvPr>
              <p14:cNvContentPartPr/>
              <p14:nvPr/>
            </p14:nvContentPartPr>
            <p14:xfrm>
              <a:off x="6241228" y="3005749"/>
              <a:ext cx="2300400" cy="837720"/>
            </p14:xfrm>
          </p:contentPart>
        </mc:Choice>
        <mc:Fallback>
          <p:pic>
            <p:nvPicPr>
              <p:cNvPr id="97" name="墨迹 96">
                <a:extLst>
                  <a:ext uri="{FF2B5EF4-FFF2-40B4-BE49-F238E27FC236}">
                    <a16:creationId xmlns:a16="http://schemas.microsoft.com/office/drawing/2014/main" id="{5458BB17-E575-4360-87F1-CA3C0E144F01}"/>
                  </a:ext>
                </a:extLst>
              </p:cNvPr>
              <p:cNvPicPr/>
              <p:nvPr/>
            </p:nvPicPr>
            <p:blipFill>
              <a:blip r:embed="rId78"/>
              <a:stretch>
                <a:fillRect/>
              </a:stretch>
            </p:blipFill>
            <p:spPr>
              <a:xfrm>
                <a:off x="6232228" y="2997109"/>
                <a:ext cx="2318040" cy="8553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98" name="墨迹 97">
                <a:extLst>
                  <a:ext uri="{FF2B5EF4-FFF2-40B4-BE49-F238E27FC236}">
                    <a16:creationId xmlns:a16="http://schemas.microsoft.com/office/drawing/2014/main" id="{D3F85EEC-548B-4F4A-96A5-73D04FC6C78A}"/>
                  </a:ext>
                </a:extLst>
              </p14:cNvPr>
              <p14:cNvContentPartPr/>
              <p14:nvPr/>
            </p14:nvContentPartPr>
            <p14:xfrm>
              <a:off x="8468908" y="2982349"/>
              <a:ext cx="74520" cy="21240"/>
            </p14:xfrm>
          </p:contentPart>
        </mc:Choice>
        <mc:Fallback>
          <p:pic>
            <p:nvPicPr>
              <p:cNvPr id="98" name="墨迹 97">
                <a:extLst>
                  <a:ext uri="{FF2B5EF4-FFF2-40B4-BE49-F238E27FC236}">
                    <a16:creationId xmlns:a16="http://schemas.microsoft.com/office/drawing/2014/main" id="{D3F85EEC-548B-4F4A-96A5-73D04FC6C78A}"/>
                  </a:ext>
                </a:extLst>
              </p:cNvPr>
              <p:cNvPicPr/>
              <p:nvPr/>
            </p:nvPicPr>
            <p:blipFill>
              <a:blip r:embed="rId80"/>
              <a:stretch>
                <a:fillRect/>
              </a:stretch>
            </p:blipFill>
            <p:spPr>
              <a:xfrm>
                <a:off x="8459908" y="2973349"/>
                <a:ext cx="921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81">
            <p14:nvContentPartPr>
              <p14:cNvPr id="100" name="墨迹 99">
                <a:extLst>
                  <a:ext uri="{FF2B5EF4-FFF2-40B4-BE49-F238E27FC236}">
                    <a16:creationId xmlns:a16="http://schemas.microsoft.com/office/drawing/2014/main" id="{5E7EA6E9-3855-4884-9A62-1F6B68C3B15E}"/>
                  </a:ext>
                </a:extLst>
              </p14:cNvPr>
              <p14:cNvContentPartPr/>
              <p14:nvPr/>
            </p14:nvContentPartPr>
            <p14:xfrm>
              <a:off x="8526868" y="2992789"/>
              <a:ext cx="120240" cy="88200"/>
            </p14:xfrm>
          </p:contentPart>
        </mc:Choice>
        <mc:Fallback>
          <p:pic>
            <p:nvPicPr>
              <p:cNvPr id="100" name="墨迹 99">
                <a:extLst>
                  <a:ext uri="{FF2B5EF4-FFF2-40B4-BE49-F238E27FC236}">
                    <a16:creationId xmlns:a16="http://schemas.microsoft.com/office/drawing/2014/main" id="{5E7EA6E9-3855-4884-9A62-1F6B68C3B15E}"/>
                  </a:ext>
                </a:extLst>
              </p:cNvPr>
              <p:cNvPicPr/>
              <p:nvPr/>
            </p:nvPicPr>
            <p:blipFill>
              <a:blip r:embed="rId82"/>
              <a:stretch>
                <a:fillRect/>
              </a:stretch>
            </p:blipFill>
            <p:spPr>
              <a:xfrm>
                <a:off x="8517868" y="2983789"/>
                <a:ext cx="137880" cy="10584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102" name="墨迹 101">
                <a:extLst>
                  <a:ext uri="{FF2B5EF4-FFF2-40B4-BE49-F238E27FC236}">
                    <a16:creationId xmlns:a16="http://schemas.microsoft.com/office/drawing/2014/main" id="{91B88959-95E7-4063-B508-EBD2D362528E}"/>
                  </a:ext>
                </a:extLst>
              </p14:cNvPr>
              <p14:cNvContentPartPr/>
              <p14:nvPr/>
            </p14:nvContentPartPr>
            <p14:xfrm>
              <a:off x="2577508" y="5055229"/>
              <a:ext cx="74160" cy="86760"/>
            </p14:xfrm>
          </p:contentPart>
        </mc:Choice>
        <mc:Fallback>
          <p:pic>
            <p:nvPicPr>
              <p:cNvPr id="102" name="墨迹 101">
                <a:extLst>
                  <a:ext uri="{FF2B5EF4-FFF2-40B4-BE49-F238E27FC236}">
                    <a16:creationId xmlns:a16="http://schemas.microsoft.com/office/drawing/2014/main" id="{91B88959-95E7-4063-B508-EBD2D362528E}"/>
                  </a:ext>
                </a:extLst>
              </p:cNvPr>
              <p:cNvPicPr/>
              <p:nvPr/>
            </p:nvPicPr>
            <p:blipFill>
              <a:blip r:embed="rId84"/>
              <a:stretch>
                <a:fillRect/>
              </a:stretch>
            </p:blipFill>
            <p:spPr>
              <a:xfrm>
                <a:off x="2568508" y="5046589"/>
                <a:ext cx="9180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103" name="墨迹 102">
                <a:extLst>
                  <a:ext uri="{FF2B5EF4-FFF2-40B4-BE49-F238E27FC236}">
                    <a16:creationId xmlns:a16="http://schemas.microsoft.com/office/drawing/2014/main" id="{A9E0D3D9-4614-4525-ACD0-8FD16CE79838}"/>
                  </a:ext>
                </a:extLst>
              </p14:cNvPr>
              <p14:cNvContentPartPr/>
              <p14:nvPr/>
            </p14:nvContentPartPr>
            <p14:xfrm>
              <a:off x="2572828" y="4993669"/>
              <a:ext cx="44280" cy="10440"/>
            </p14:xfrm>
          </p:contentPart>
        </mc:Choice>
        <mc:Fallback>
          <p:pic>
            <p:nvPicPr>
              <p:cNvPr id="103" name="墨迹 102">
                <a:extLst>
                  <a:ext uri="{FF2B5EF4-FFF2-40B4-BE49-F238E27FC236}">
                    <a16:creationId xmlns:a16="http://schemas.microsoft.com/office/drawing/2014/main" id="{A9E0D3D9-4614-4525-ACD0-8FD16CE79838}"/>
                  </a:ext>
                </a:extLst>
              </p:cNvPr>
              <p:cNvPicPr/>
              <p:nvPr/>
            </p:nvPicPr>
            <p:blipFill>
              <a:blip r:embed="rId86"/>
              <a:stretch>
                <a:fillRect/>
              </a:stretch>
            </p:blipFill>
            <p:spPr>
              <a:xfrm>
                <a:off x="2564188" y="4984669"/>
                <a:ext cx="6192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87">
            <p14:nvContentPartPr>
              <p14:cNvPr id="108" name="墨迹 107">
                <a:extLst>
                  <a:ext uri="{FF2B5EF4-FFF2-40B4-BE49-F238E27FC236}">
                    <a16:creationId xmlns:a16="http://schemas.microsoft.com/office/drawing/2014/main" id="{65D640D4-5881-46F7-8971-4BC8F88FC27B}"/>
                  </a:ext>
                </a:extLst>
              </p14:cNvPr>
              <p14:cNvContentPartPr/>
              <p14:nvPr/>
            </p14:nvContentPartPr>
            <p14:xfrm>
              <a:off x="2772988" y="3314269"/>
              <a:ext cx="5276160" cy="1773720"/>
            </p14:xfrm>
          </p:contentPart>
        </mc:Choice>
        <mc:Fallback>
          <p:pic>
            <p:nvPicPr>
              <p:cNvPr id="108" name="墨迹 107">
                <a:extLst>
                  <a:ext uri="{FF2B5EF4-FFF2-40B4-BE49-F238E27FC236}">
                    <a16:creationId xmlns:a16="http://schemas.microsoft.com/office/drawing/2014/main" id="{65D640D4-5881-46F7-8971-4BC8F88FC27B}"/>
                  </a:ext>
                </a:extLst>
              </p:cNvPr>
              <p:cNvPicPr/>
              <p:nvPr/>
            </p:nvPicPr>
            <p:blipFill>
              <a:blip r:embed="rId88"/>
              <a:stretch>
                <a:fillRect/>
              </a:stretch>
            </p:blipFill>
            <p:spPr>
              <a:xfrm>
                <a:off x="2763988" y="3305629"/>
                <a:ext cx="5293800" cy="1791360"/>
              </a:xfrm>
              <a:prstGeom prst="rect">
                <a:avLst/>
              </a:prstGeom>
            </p:spPr>
          </p:pic>
        </mc:Fallback>
      </mc:AlternateContent>
      <mc:AlternateContent xmlns:mc="http://schemas.openxmlformats.org/markup-compatibility/2006">
        <mc:Choice xmlns:p14="http://schemas.microsoft.com/office/powerpoint/2010/main" Requires="p14">
          <p:contentPart p14:bwMode="auto" r:id="rId89">
            <p14:nvContentPartPr>
              <p14:cNvPr id="109" name="墨迹 108">
                <a:extLst>
                  <a:ext uri="{FF2B5EF4-FFF2-40B4-BE49-F238E27FC236}">
                    <a16:creationId xmlns:a16="http://schemas.microsoft.com/office/drawing/2014/main" id="{172DCD26-D7B7-417D-B154-84E25034E864}"/>
                  </a:ext>
                </a:extLst>
              </p14:cNvPr>
              <p14:cNvContentPartPr/>
              <p14:nvPr/>
            </p14:nvContentPartPr>
            <p14:xfrm>
              <a:off x="2707468" y="5039029"/>
              <a:ext cx="115560" cy="81360"/>
            </p14:xfrm>
          </p:contentPart>
        </mc:Choice>
        <mc:Fallback>
          <p:pic>
            <p:nvPicPr>
              <p:cNvPr id="109" name="墨迹 108">
                <a:extLst>
                  <a:ext uri="{FF2B5EF4-FFF2-40B4-BE49-F238E27FC236}">
                    <a16:creationId xmlns:a16="http://schemas.microsoft.com/office/drawing/2014/main" id="{172DCD26-D7B7-417D-B154-84E25034E864}"/>
                  </a:ext>
                </a:extLst>
              </p:cNvPr>
              <p:cNvPicPr/>
              <p:nvPr/>
            </p:nvPicPr>
            <p:blipFill>
              <a:blip r:embed="rId90"/>
              <a:stretch>
                <a:fillRect/>
              </a:stretch>
            </p:blipFill>
            <p:spPr>
              <a:xfrm>
                <a:off x="2698468" y="5030029"/>
                <a:ext cx="133200" cy="9900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111" name="墨迹 110">
                <a:extLst>
                  <a:ext uri="{FF2B5EF4-FFF2-40B4-BE49-F238E27FC236}">
                    <a16:creationId xmlns:a16="http://schemas.microsoft.com/office/drawing/2014/main" id="{5DCF1946-C8F6-43A1-89B3-ABAD055190A5}"/>
                  </a:ext>
                </a:extLst>
              </p14:cNvPr>
              <p14:cNvContentPartPr/>
              <p14:nvPr/>
            </p14:nvContentPartPr>
            <p14:xfrm>
              <a:off x="2688028" y="3683989"/>
              <a:ext cx="5371560" cy="1782000"/>
            </p14:xfrm>
          </p:contentPart>
        </mc:Choice>
        <mc:Fallback>
          <p:pic>
            <p:nvPicPr>
              <p:cNvPr id="111" name="墨迹 110">
                <a:extLst>
                  <a:ext uri="{FF2B5EF4-FFF2-40B4-BE49-F238E27FC236}">
                    <a16:creationId xmlns:a16="http://schemas.microsoft.com/office/drawing/2014/main" id="{5DCF1946-C8F6-43A1-89B3-ABAD055190A5}"/>
                  </a:ext>
                </a:extLst>
              </p:cNvPr>
              <p:cNvPicPr/>
              <p:nvPr/>
            </p:nvPicPr>
            <p:blipFill>
              <a:blip r:embed="rId92"/>
              <a:stretch>
                <a:fillRect/>
              </a:stretch>
            </p:blipFill>
            <p:spPr>
              <a:xfrm>
                <a:off x="2679028" y="3674989"/>
                <a:ext cx="5389200" cy="1799640"/>
              </a:xfrm>
              <a:prstGeom prst="rect">
                <a:avLst/>
              </a:prstGeom>
            </p:spPr>
          </p:pic>
        </mc:Fallback>
      </mc:AlternateContent>
      <p:grpSp>
        <p:nvGrpSpPr>
          <p:cNvPr id="114" name="组合 113">
            <a:extLst>
              <a:ext uri="{FF2B5EF4-FFF2-40B4-BE49-F238E27FC236}">
                <a16:creationId xmlns:a16="http://schemas.microsoft.com/office/drawing/2014/main" id="{E749BDD2-C76D-4F0A-8921-C1C75981A771}"/>
              </a:ext>
            </a:extLst>
          </p:cNvPr>
          <p:cNvGrpSpPr/>
          <p:nvPr/>
        </p:nvGrpSpPr>
        <p:grpSpPr>
          <a:xfrm>
            <a:off x="2472388" y="5379589"/>
            <a:ext cx="276120" cy="416880"/>
            <a:chOff x="2472388" y="5379589"/>
            <a:chExt cx="276120" cy="416880"/>
          </a:xfrm>
        </p:grpSpPr>
        <mc:AlternateContent xmlns:mc="http://schemas.openxmlformats.org/markup-compatibility/2006">
          <mc:Choice xmlns:p14="http://schemas.microsoft.com/office/powerpoint/2010/main" Requires="p14">
            <p:contentPart p14:bwMode="auto" r:id="rId93">
              <p14:nvContentPartPr>
                <p14:cNvPr id="105" name="墨迹 104">
                  <a:extLst>
                    <a:ext uri="{FF2B5EF4-FFF2-40B4-BE49-F238E27FC236}">
                      <a16:creationId xmlns:a16="http://schemas.microsoft.com/office/drawing/2014/main" id="{9C2B0C63-275A-49CF-9AF6-E99A7BDAEE0E}"/>
                    </a:ext>
                  </a:extLst>
                </p14:cNvPr>
                <p14:cNvContentPartPr/>
                <p14:nvPr/>
              </p14:nvContentPartPr>
              <p14:xfrm>
                <a:off x="2472388" y="5613589"/>
                <a:ext cx="169560" cy="182880"/>
              </p14:xfrm>
            </p:contentPart>
          </mc:Choice>
          <mc:Fallback>
            <p:pic>
              <p:nvPicPr>
                <p:cNvPr id="105" name="墨迹 104">
                  <a:extLst>
                    <a:ext uri="{FF2B5EF4-FFF2-40B4-BE49-F238E27FC236}">
                      <a16:creationId xmlns:a16="http://schemas.microsoft.com/office/drawing/2014/main" id="{9C2B0C63-275A-49CF-9AF6-E99A7BDAEE0E}"/>
                    </a:ext>
                  </a:extLst>
                </p:cNvPr>
                <p:cNvPicPr/>
                <p:nvPr/>
              </p:nvPicPr>
              <p:blipFill>
                <a:blip r:embed="rId94"/>
                <a:stretch>
                  <a:fillRect/>
                </a:stretch>
              </p:blipFill>
              <p:spPr>
                <a:xfrm>
                  <a:off x="2463748" y="5604589"/>
                  <a:ext cx="187200" cy="20052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106" name="墨迹 105">
                  <a:extLst>
                    <a:ext uri="{FF2B5EF4-FFF2-40B4-BE49-F238E27FC236}">
                      <a16:creationId xmlns:a16="http://schemas.microsoft.com/office/drawing/2014/main" id="{52C2E9B0-F30E-4E13-83CD-ADB23F784FF5}"/>
                    </a:ext>
                  </a:extLst>
                </p14:cNvPr>
                <p14:cNvContentPartPr/>
                <p14:nvPr/>
              </p14:nvContentPartPr>
              <p14:xfrm>
                <a:off x="2626108" y="5535109"/>
                <a:ext cx="18000" cy="9720"/>
              </p14:xfrm>
            </p:contentPart>
          </mc:Choice>
          <mc:Fallback>
            <p:pic>
              <p:nvPicPr>
                <p:cNvPr id="106" name="墨迹 105">
                  <a:extLst>
                    <a:ext uri="{FF2B5EF4-FFF2-40B4-BE49-F238E27FC236}">
                      <a16:creationId xmlns:a16="http://schemas.microsoft.com/office/drawing/2014/main" id="{52C2E9B0-F30E-4E13-83CD-ADB23F784FF5}"/>
                    </a:ext>
                  </a:extLst>
                </p:cNvPr>
                <p:cNvPicPr/>
                <p:nvPr/>
              </p:nvPicPr>
              <p:blipFill>
                <a:blip r:embed="rId96"/>
                <a:stretch>
                  <a:fillRect/>
                </a:stretch>
              </p:blipFill>
              <p:spPr>
                <a:xfrm>
                  <a:off x="2617108" y="5526109"/>
                  <a:ext cx="3564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113" name="墨迹 112">
                  <a:extLst>
                    <a:ext uri="{FF2B5EF4-FFF2-40B4-BE49-F238E27FC236}">
                      <a16:creationId xmlns:a16="http://schemas.microsoft.com/office/drawing/2014/main" id="{F66DD36F-A8F9-4710-8BC5-914452C0132D}"/>
                    </a:ext>
                  </a:extLst>
                </p14:cNvPr>
                <p14:cNvContentPartPr/>
                <p14:nvPr/>
              </p14:nvContentPartPr>
              <p14:xfrm>
                <a:off x="2643388" y="5379589"/>
                <a:ext cx="105120" cy="120600"/>
              </p14:xfrm>
            </p:contentPart>
          </mc:Choice>
          <mc:Fallback>
            <p:pic>
              <p:nvPicPr>
                <p:cNvPr id="113" name="墨迹 112">
                  <a:extLst>
                    <a:ext uri="{FF2B5EF4-FFF2-40B4-BE49-F238E27FC236}">
                      <a16:creationId xmlns:a16="http://schemas.microsoft.com/office/drawing/2014/main" id="{F66DD36F-A8F9-4710-8BC5-914452C0132D}"/>
                    </a:ext>
                  </a:extLst>
                </p:cNvPr>
                <p:cNvPicPr/>
                <p:nvPr/>
              </p:nvPicPr>
              <p:blipFill>
                <a:blip r:embed="rId98"/>
                <a:stretch>
                  <a:fillRect/>
                </a:stretch>
              </p:blipFill>
              <p:spPr>
                <a:xfrm>
                  <a:off x="2634748" y="5370949"/>
                  <a:ext cx="122760" cy="138240"/>
                </a:xfrm>
                <a:prstGeom prst="rect">
                  <a:avLst/>
                </a:prstGeom>
              </p:spPr>
            </p:pic>
          </mc:Fallback>
        </mc:AlternateContent>
      </p:grpSp>
      <p:grpSp>
        <p:nvGrpSpPr>
          <p:cNvPr id="117" name="组合 116">
            <a:extLst>
              <a:ext uri="{FF2B5EF4-FFF2-40B4-BE49-F238E27FC236}">
                <a16:creationId xmlns:a16="http://schemas.microsoft.com/office/drawing/2014/main" id="{200B9B59-4FA6-4BCE-8E7E-9E5A9077A43B}"/>
              </a:ext>
            </a:extLst>
          </p:cNvPr>
          <p:cNvGrpSpPr/>
          <p:nvPr/>
        </p:nvGrpSpPr>
        <p:grpSpPr>
          <a:xfrm>
            <a:off x="4351948" y="5544469"/>
            <a:ext cx="85320" cy="216360"/>
            <a:chOff x="4351948" y="5544469"/>
            <a:chExt cx="85320" cy="216360"/>
          </a:xfrm>
        </p:grpSpPr>
        <mc:AlternateContent xmlns:mc="http://schemas.openxmlformats.org/markup-compatibility/2006">
          <mc:Choice xmlns:p14="http://schemas.microsoft.com/office/powerpoint/2010/main" Requires="p14">
            <p:contentPart p14:bwMode="auto" r:id="rId99">
              <p14:nvContentPartPr>
                <p14:cNvPr id="115" name="墨迹 114">
                  <a:extLst>
                    <a:ext uri="{FF2B5EF4-FFF2-40B4-BE49-F238E27FC236}">
                      <a16:creationId xmlns:a16="http://schemas.microsoft.com/office/drawing/2014/main" id="{2EFD2EF0-8292-4822-AA10-455A597FF545}"/>
                    </a:ext>
                  </a:extLst>
                </p14:cNvPr>
                <p14:cNvContentPartPr/>
                <p14:nvPr/>
              </p14:nvContentPartPr>
              <p14:xfrm>
                <a:off x="4351948" y="5629789"/>
                <a:ext cx="85320" cy="131040"/>
              </p14:xfrm>
            </p:contentPart>
          </mc:Choice>
          <mc:Fallback>
            <p:pic>
              <p:nvPicPr>
                <p:cNvPr id="115" name="墨迹 114">
                  <a:extLst>
                    <a:ext uri="{FF2B5EF4-FFF2-40B4-BE49-F238E27FC236}">
                      <a16:creationId xmlns:a16="http://schemas.microsoft.com/office/drawing/2014/main" id="{2EFD2EF0-8292-4822-AA10-455A597FF545}"/>
                    </a:ext>
                  </a:extLst>
                </p:cNvPr>
                <p:cNvPicPr/>
                <p:nvPr/>
              </p:nvPicPr>
              <p:blipFill>
                <a:blip r:embed="rId100"/>
                <a:stretch>
                  <a:fillRect/>
                </a:stretch>
              </p:blipFill>
              <p:spPr>
                <a:xfrm>
                  <a:off x="4343308" y="5620789"/>
                  <a:ext cx="102960" cy="148680"/>
                </a:xfrm>
                <a:prstGeom prst="rect">
                  <a:avLst/>
                </a:prstGeom>
              </p:spPr>
            </p:pic>
          </mc:Fallback>
        </mc:AlternateContent>
        <mc:AlternateContent xmlns:mc="http://schemas.openxmlformats.org/markup-compatibility/2006">
          <mc:Choice xmlns:p14="http://schemas.microsoft.com/office/powerpoint/2010/main" Requires="p14">
            <p:contentPart p14:bwMode="auto" r:id="rId101">
              <p14:nvContentPartPr>
                <p14:cNvPr id="116" name="墨迹 115">
                  <a:extLst>
                    <a:ext uri="{FF2B5EF4-FFF2-40B4-BE49-F238E27FC236}">
                      <a16:creationId xmlns:a16="http://schemas.microsoft.com/office/drawing/2014/main" id="{5D6F1242-F145-467D-902A-44BD4AF74E1C}"/>
                    </a:ext>
                  </a:extLst>
                </p14:cNvPr>
                <p14:cNvContentPartPr/>
                <p14:nvPr/>
              </p14:nvContentPartPr>
              <p14:xfrm>
                <a:off x="4396228" y="5544469"/>
                <a:ext cx="24840" cy="10080"/>
              </p14:xfrm>
            </p:contentPart>
          </mc:Choice>
          <mc:Fallback>
            <p:pic>
              <p:nvPicPr>
                <p:cNvPr id="116" name="墨迹 115">
                  <a:extLst>
                    <a:ext uri="{FF2B5EF4-FFF2-40B4-BE49-F238E27FC236}">
                      <a16:creationId xmlns:a16="http://schemas.microsoft.com/office/drawing/2014/main" id="{5D6F1242-F145-467D-902A-44BD4AF74E1C}"/>
                    </a:ext>
                  </a:extLst>
                </p:cNvPr>
                <p:cNvPicPr/>
                <p:nvPr/>
              </p:nvPicPr>
              <p:blipFill>
                <a:blip r:embed="rId102"/>
                <a:stretch>
                  <a:fillRect/>
                </a:stretch>
              </p:blipFill>
              <p:spPr>
                <a:xfrm>
                  <a:off x="4387228" y="5535469"/>
                  <a:ext cx="42480" cy="277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103">
            <p14:nvContentPartPr>
              <p14:cNvPr id="127" name="墨迹 126">
                <a:extLst>
                  <a:ext uri="{FF2B5EF4-FFF2-40B4-BE49-F238E27FC236}">
                    <a16:creationId xmlns:a16="http://schemas.microsoft.com/office/drawing/2014/main" id="{99C6887B-A19C-432B-AB6D-CED833DDF651}"/>
                  </a:ext>
                </a:extLst>
              </p14:cNvPr>
              <p14:cNvContentPartPr/>
              <p14:nvPr/>
            </p14:nvContentPartPr>
            <p14:xfrm>
              <a:off x="7973908" y="5354389"/>
              <a:ext cx="661680" cy="41760"/>
            </p14:xfrm>
          </p:contentPart>
        </mc:Choice>
        <mc:Fallback>
          <p:pic>
            <p:nvPicPr>
              <p:cNvPr id="127" name="墨迹 126">
                <a:extLst>
                  <a:ext uri="{FF2B5EF4-FFF2-40B4-BE49-F238E27FC236}">
                    <a16:creationId xmlns:a16="http://schemas.microsoft.com/office/drawing/2014/main" id="{99C6887B-A19C-432B-AB6D-CED833DDF651}"/>
                  </a:ext>
                </a:extLst>
              </p:cNvPr>
              <p:cNvPicPr/>
              <p:nvPr/>
            </p:nvPicPr>
            <p:blipFill>
              <a:blip r:embed="rId104"/>
              <a:stretch>
                <a:fillRect/>
              </a:stretch>
            </p:blipFill>
            <p:spPr>
              <a:xfrm>
                <a:off x="7964908" y="5345389"/>
                <a:ext cx="679320" cy="59400"/>
              </a:xfrm>
              <a:prstGeom prst="rect">
                <a:avLst/>
              </a:prstGeom>
            </p:spPr>
          </p:pic>
        </mc:Fallback>
      </mc:AlternateContent>
      <p:grpSp>
        <p:nvGrpSpPr>
          <p:cNvPr id="130" name="组合 129">
            <a:extLst>
              <a:ext uri="{FF2B5EF4-FFF2-40B4-BE49-F238E27FC236}">
                <a16:creationId xmlns:a16="http://schemas.microsoft.com/office/drawing/2014/main" id="{92D73497-3671-42EB-B9D6-E87F90AD589F}"/>
              </a:ext>
            </a:extLst>
          </p:cNvPr>
          <p:cNvGrpSpPr/>
          <p:nvPr/>
        </p:nvGrpSpPr>
        <p:grpSpPr>
          <a:xfrm>
            <a:off x="8761588" y="5257549"/>
            <a:ext cx="174240" cy="198720"/>
            <a:chOff x="8761588" y="5257549"/>
            <a:chExt cx="174240" cy="198720"/>
          </a:xfrm>
        </p:grpSpPr>
        <mc:AlternateContent xmlns:mc="http://schemas.openxmlformats.org/markup-compatibility/2006">
          <mc:Choice xmlns:p14="http://schemas.microsoft.com/office/powerpoint/2010/main" Requires="p14">
            <p:contentPart p14:bwMode="auto" r:id="rId105">
              <p14:nvContentPartPr>
                <p14:cNvPr id="128" name="墨迹 127">
                  <a:extLst>
                    <a:ext uri="{FF2B5EF4-FFF2-40B4-BE49-F238E27FC236}">
                      <a16:creationId xmlns:a16="http://schemas.microsoft.com/office/drawing/2014/main" id="{7B7186E4-7F62-4533-95F2-EFF1C7F3A4AC}"/>
                    </a:ext>
                  </a:extLst>
                </p14:cNvPr>
                <p14:cNvContentPartPr/>
                <p14:nvPr/>
              </p14:nvContentPartPr>
              <p14:xfrm>
                <a:off x="8761588" y="5257549"/>
                <a:ext cx="100800" cy="198720"/>
              </p14:xfrm>
            </p:contentPart>
          </mc:Choice>
          <mc:Fallback>
            <p:pic>
              <p:nvPicPr>
                <p:cNvPr id="128" name="墨迹 127">
                  <a:extLst>
                    <a:ext uri="{FF2B5EF4-FFF2-40B4-BE49-F238E27FC236}">
                      <a16:creationId xmlns:a16="http://schemas.microsoft.com/office/drawing/2014/main" id="{7B7186E4-7F62-4533-95F2-EFF1C7F3A4AC}"/>
                    </a:ext>
                  </a:extLst>
                </p:cNvPr>
                <p:cNvPicPr/>
                <p:nvPr/>
              </p:nvPicPr>
              <p:blipFill>
                <a:blip r:embed="rId106"/>
                <a:stretch>
                  <a:fillRect/>
                </a:stretch>
              </p:blipFill>
              <p:spPr>
                <a:xfrm>
                  <a:off x="8752948" y="5248549"/>
                  <a:ext cx="1184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129" name="墨迹 128">
                  <a:extLst>
                    <a:ext uri="{FF2B5EF4-FFF2-40B4-BE49-F238E27FC236}">
                      <a16:creationId xmlns:a16="http://schemas.microsoft.com/office/drawing/2014/main" id="{49A1829D-949D-461C-96F1-02ED8666E68F}"/>
                    </a:ext>
                  </a:extLst>
                </p14:cNvPr>
                <p14:cNvContentPartPr/>
                <p14:nvPr/>
              </p14:nvContentPartPr>
              <p14:xfrm>
                <a:off x="8845828" y="5305429"/>
                <a:ext cx="90000" cy="360"/>
              </p14:xfrm>
            </p:contentPart>
          </mc:Choice>
          <mc:Fallback>
            <p:pic>
              <p:nvPicPr>
                <p:cNvPr id="129" name="墨迹 128">
                  <a:extLst>
                    <a:ext uri="{FF2B5EF4-FFF2-40B4-BE49-F238E27FC236}">
                      <a16:creationId xmlns:a16="http://schemas.microsoft.com/office/drawing/2014/main" id="{49A1829D-949D-461C-96F1-02ED8666E68F}"/>
                    </a:ext>
                  </a:extLst>
                </p:cNvPr>
                <p:cNvPicPr/>
                <p:nvPr/>
              </p:nvPicPr>
              <p:blipFill>
                <a:blip r:embed="rId108"/>
                <a:stretch>
                  <a:fillRect/>
                </a:stretch>
              </p:blipFill>
              <p:spPr>
                <a:xfrm>
                  <a:off x="8837188" y="5296429"/>
                  <a:ext cx="107640" cy="18000"/>
                </a:xfrm>
                <a:prstGeom prst="rect">
                  <a:avLst/>
                </a:prstGeom>
              </p:spPr>
            </p:pic>
          </mc:Fallback>
        </mc:AlternateContent>
      </p:grpSp>
      <p:grpSp>
        <p:nvGrpSpPr>
          <p:cNvPr id="139" name="组合 138">
            <a:extLst>
              <a:ext uri="{FF2B5EF4-FFF2-40B4-BE49-F238E27FC236}">
                <a16:creationId xmlns:a16="http://schemas.microsoft.com/office/drawing/2014/main" id="{C8871428-8C57-4055-8313-C37283D0BFEC}"/>
              </a:ext>
            </a:extLst>
          </p:cNvPr>
          <p:cNvGrpSpPr/>
          <p:nvPr/>
        </p:nvGrpSpPr>
        <p:grpSpPr>
          <a:xfrm>
            <a:off x="4237108" y="6373909"/>
            <a:ext cx="1372320" cy="289440"/>
            <a:chOff x="4237108" y="6373909"/>
            <a:chExt cx="1372320" cy="289440"/>
          </a:xfrm>
        </p:grpSpPr>
        <mc:AlternateContent xmlns:mc="http://schemas.openxmlformats.org/markup-compatibility/2006">
          <mc:Choice xmlns:p14="http://schemas.microsoft.com/office/powerpoint/2010/main" Requires="p14">
            <p:contentPart p14:bwMode="auto" r:id="rId109">
              <p14:nvContentPartPr>
                <p14:cNvPr id="118" name="墨迹 117">
                  <a:extLst>
                    <a:ext uri="{FF2B5EF4-FFF2-40B4-BE49-F238E27FC236}">
                      <a16:creationId xmlns:a16="http://schemas.microsoft.com/office/drawing/2014/main" id="{FC306861-5E60-4874-ABFB-DDF398A19850}"/>
                    </a:ext>
                  </a:extLst>
                </p14:cNvPr>
                <p14:cNvContentPartPr/>
                <p14:nvPr/>
              </p14:nvContentPartPr>
              <p14:xfrm>
                <a:off x="4237108" y="6459229"/>
                <a:ext cx="91440" cy="204120"/>
              </p14:xfrm>
            </p:contentPart>
          </mc:Choice>
          <mc:Fallback>
            <p:pic>
              <p:nvPicPr>
                <p:cNvPr id="118" name="墨迹 117">
                  <a:extLst>
                    <a:ext uri="{FF2B5EF4-FFF2-40B4-BE49-F238E27FC236}">
                      <a16:creationId xmlns:a16="http://schemas.microsoft.com/office/drawing/2014/main" id="{FC306861-5E60-4874-ABFB-DDF398A19850}"/>
                    </a:ext>
                  </a:extLst>
                </p:cNvPr>
                <p:cNvPicPr/>
                <p:nvPr/>
              </p:nvPicPr>
              <p:blipFill>
                <a:blip r:embed="rId110"/>
                <a:stretch>
                  <a:fillRect/>
                </a:stretch>
              </p:blipFill>
              <p:spPr>
                <a:xfrm>
                  <a:off x="4228108" y="6450229"/>
                  <a:ext cx="109080" cy="2217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119" name="墨迹 118">
                  <a:extLst>
                    <a:ext uri="{FF2B5EF4-FFF2-40B4-BE49-F238E27FC236}">
                      <a16:creationId xmlns:a16="http://schemas.microsoft.com/office/drawing/2014/main" id="{3B3F6F50-8DDC-427D-A3A9-2CF0443E7E64}"/>
                    </a:ext>
                  </a:extLst>
                </p14:cNvPr>
                <p14:cNvContentPartPr/>
                <p14:nvPr/>
              </p14:nvContentPartPr>
              <p14:xfrm>
                <a:off x="4290028" y="6373909"/>
                <a:ext cx="20880" cy="360"/>
              </p14:xfrm>
            </p:contentPart>
          </mc:Choice>
          <mc:Fallback>
            <p:pic>
              <p:nvPicPr>
                <p:cNvPr id="119" name="墨迹 118">
                  <a:extLst>
                    <a:ext uri="{FF2B5EF4-FFF2-40B4-BE49-F238E27FC236}">
                      <a16:creationId xmlns:a16="http://schemas.microsoft.com/office/drawing/2014/main" id="{3B3F6F50-8DDC-427D-A3A9-2CF0443E7E64}"/>
                    </a:ext>
                  </a:extLst>
                </p:cNvPr>
                <p:cNvPicPr/>
                <p:nvPr/>
              </p:nvPicPr>
              <p:blipFill>
                <a:blip r:embed="rId112"/>
                <a:stretch>
                  <a:fillRect/>
                </a:stretch>
              </p:blipFill>
              <p:spPr>
                <a:xfrm>
                  <a:off x="4281388" y="6364909"/>
                  <a:ext cx="3852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121" name="墨迹 120">
                  <a:extLst>
                    <a:ext uri="{FF2B5EF4-FFF2-40B4-BE49-F238E27FC236}">
                      <a16:creationId xmlns:a16="http://schemas.microsoft.com/office/drawing/2014/main" id="{1B832D45-955E-461F-A903-04166E58B278}"/>
                    </a:ext>
                  </a:extLst>
                </p14:cNvPr>
                <p14:cNvContentPartPr/>
                <p14:nvPr/>
              </p14:nvContentPartPr>
              <p14:xfrm>
                <a:off x="4433668" y="6466429"/>
                <a:ext cx="63720" cy="3600"/>
              </p14:xfrm>
            </p:contentPart>
          </mc:Choice>
          <mc:Fallback>
            <p:pic>
              <p:nvPicPr>
                <p:cNvPr id="121" name="墨迹 120">
                  <a:extLst>
                    <a:ext uri="{FF2B5EF4-FFF2-40B4-BE49-F238E27FC236}">
                      <a16:creationId xmlns:a16="http://schemas.microsoft.com/office/drawing/2014/main" id="{1B832D45-955E-461F-A903-04166E58B278}"/>
                    </a:ext>
                  </a:extLst>
                </p:cNvPr>
                <p:cNvPicPr/>
                <p:nvPr/>
              </p:nvPicPr>
              <p:blipFill>
                <a:blip r:embed="rId114"/>
                <a:stretch>
                  <a:fillRect/>
                </a:stretch>
              </p:blipFill>
              <p:spPr>
                <a:xfrm>
                  <a:off x="4424668" y="6457429"/>
                  <a:ext cx="813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15">
              <p14:nvContentPartPr>
                <p14:cNvPr id="122" name="墨迹 121">
                  <a:extLst>
                    <a:ext uri="{FF2B5EF4-FFF2-40B4-BE49-F238E27FC236}">
                      <a16:creationId xmlns:a16="http://schemas.microsoft.com/office/drawing/2014/main" id="{94E2D0B0-5EB2-47BD-B038-2CD336926132}"/>
                    </a:ext>
                  </a:extLst>
                </p14:cNvPr>
                <p14:cNvContentPartPr/>
                <p14:nvPr/>
              </p14:nvContentPartPr>
              <p14:xfrm>
                <a:off x="4427908" y="6534469"/>
                <a:ext cx="112320" cy="9720"/>
              </p14:xfrm>
            </p:contentPart>
          </mc:Choice>
          <mc:Fallback>
            <p:pic>
              <p:nvPicPr>
                <p:cNvPr id="122" name="墨迹 121">
                  <a:extLst>
                    <a:ext uri="{FF2B5EF4-FFF2-40B4-BE49-F238E27FC236}">
                      <a16:creationId xmlns:a16="http://schemas.microsoft.com/office/drawing/2014/main" id="{94E2D0B0-5EB2-47BD-B038-2CD336926132}"/>
                    </a:ext>
                  </a:extLst>
                </p:cNvPr>
                <p:cNvPicPr/>
                <p:nvPr/>
              </p:nvPicPr>
              <p:blipFill>
                <a:blip r:embed="rId116"/>
                <a:stretch>
                  <a:fillRect/>
                </a:stretch>
              </p:blipFill>
              <p:spPr>
                <a:xfrm>
                  <a:off x="4418908" y="6525829"/>
                  <a:ext cx="12996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17">
              <p14:nvContentPartPr>
                <p14:cNvPr id="124" name="墨迹 123">
                  <a:extLst>
                    <a:ext uri="{FF2B5EF4-FFF2-40B4-BE49-F238E27FC236}">
                      <a16:creationId xmlns:a16="http://schemas.microsoft.com/office/drawing/2014/main" id="{0E5F86B0-B1FD-4C90-B715-20A2C029556A}"/>
                    </a:ext>
                  </a:extLst>
                </p14:cNvPr>
                <p14:cNvContentPartPr/>
                <p14:nvPr/>
              </p14:nvContentPartPr>
              <p14:xfrm>
                <a:off x="4591348" y="6469669"/>
                <a:ext cx="115560" cy="138960"/>
              </p14:xfrm>
            </p:contentPart>
          </mc:Choice>
          <mc:Fallback>
            <p:pic>
              <p:nvPicPr>
                <p:cNvPr id="124" name="墨迹 123">
                  <a:extLst>
                    <a:ext uri="{FF2B5EF4-FFF2-40B4-BE49-F238E27FC236}">
                      <a16:creationId xmlns:a16="http://schemas.microsoft.com/office/drawing/2014/main" id="{0E5F86B0-B1FD-4C90-B715-20A2C029556A}"/>
                    </a:ext>
                  </a:extLst>
                </p:cNvPr>
                <p:cNvPicPr/>
                <p:nvPr/>
              </p:nvPicPr>
              <p:blipFill>
                <a:blip r:embed="rId118"/>
                <a:stretch>
                  <a:fillRect/>
                </a:stretch>
              </p:blipFill>
              <p:spPr>
                <a:xfrm>
                  <a:off x="4582348" y="6460669"/>
                  <a:ext cx="133200" cy="156600"/>
                </a:xfrm>
                <a:prstGeom prst="rect">
                  <a:avLst/>
                </a:prstGeom>
              </p:spPr>
            </p:pic>
          </mc:Fallback>
        </mc:AlternateContent>
        <mc:AlternateContent xmlns:mc="http://schemas.openxmlformats.org/markup-compatibility/2006">
          <mc:Choice xmlns:p14="http://schemas.microsoft.com/office/powerpoint/2010/main" Requires="p14">
            <p:contentPart p14:bwMode="auto" r:id="rId119">
              <p14:nvContentPartPr>
                <p14:cNvPr id="125" name="墨迹 124">
                  <a:extLst>
                    <a:ext uri="{FF2B5EF4-FFF2-40B4-BE49-F238E27FC236}">
                      <a16:creationId xmlns:a16="http://schemas.microsoft.com/office/drawing/2014/main" id="{3D97E7F7-E444-4B40-BA0A-523881784307}"/>
                    </a:ext>
                  </a:extLst>
                </p14:cNvPr>
                <p14:cNvContentPartPr/>
                <p14:nvPr/>
              </p14:nvContentPartPr>
              <p14:xfrm>
                <a:off x="4614388" y="6399829"/>
                <a:ext cx="66240" cy="21960"/>
              </p14:xfrm>
            </p:contentPart>
          </mc:Choice>
          <mc:Fallback>
            <p:pic>
              <p:nvPicPr>
                <p:cNvPr id="125" name="墨迹 124">
                  <a:extLst>
                    <a:ext uri="{FF2B5EF4-FFF2-40B4-BE49-F238E27FC236}">
                      <a16:creationId xmlns:a16="http://schemas.microsoft.com/office/drawing/2014/main" id="{3D97E7F7-E444-4B40-BA0A-523881784307}"/>
                    </a:ext>
                  </a:extLst>
                </p:cNvPr>
                <p:cNvPicPr/>
                <p:nvPr/>
              </p:nvPicPr>
              <p:blipFill>
                <a:blip r:embed="rId120"/>
                <a:stretch>
                  <a:fillRect/>
                </a:stretch>
              </p:blipFill>
              <p:spPr>
                <a:xfrm>
                  <a:off x="4605388" y="6391189"/>
                  <a:ext cx="8388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21">
              <p14:nvContentPartPr>
                <p14:cNvPr id="131" name="墨迹 130">
                  <a:extLst>
                    <a:ext uri="{FF2B5EF4-FFF2-40B4-BE49-F238E27FC236}">
                      <a16:creationId xmlns:a16="http://schemas.microsoft.com/office/drawing/2014/main" id="{BB13A1A7-7F85-46DB-8577-6D6054D7A663}"/>
                    </a:ext>
                  </a:extLst>
                </p14:cNvPr>
                <p14:cNvContentPartPr/>
                <p14:nvPr/>
              </p14:nvContentPartPr>
              <p14:xfrm>
                <a:off x="4858828" y="6445909"/>
                <a:ext cx="111240" cy="13320"/>
              </p14:xfrm>
            </p:contentPart>
          </mc:Choice>
          <mc:Fallback>
            <p:pic>
              <p:nvPicPr>
                <p:cNvPr id="131" name="墨迹 130">
                  <a:extLst>
                    <a:ext uri="{FF2B5EF4-FFF2-40B4-BE49-F238E27FC236}">
                      <a16:creationId xmlns:a16="http://schemas.microsoft.com/office/drawing/2014/main" id="{BB13A1A7-7F85-46DB-8577-6D6054D7A663}"/>
                    </a:ext>
                  </a:extLst>
                </p:cNvPr>
                <p:cNvPicPr/>
                <p:nvPr/>
              </p:nvPicPr>
              <p:blipFill>
                <a:blip r:embed="rId122"/>
                <a:stretch>
                  <a:fillRect/>
                </a:stretch>
              </p:blipFill>
              <p:spPr>
                <a:xfrm>
                  <a:off x="4849828" y="6437269"/>
                  <a:ext cx="128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23">
              <p14:nvContentPartPr>
                <p14:cNvPr id="132" name="墨迹 131">
                  <a:extLst>
                    <a:ext uri="{FF2B5EF4-FFF2-40B4-BE49-F238E27FC236}">
                      <a16:creationId xmlns:a16="http://schemas.microsoft.com/office/drawing/2014/main" id="{D005A28B-2BF9-4774-8DA8-C59ADC31B235}"/>
                    </a:ext>
                  </a:extLst>
                </p14:cNvPr>
                <p14:cNvContentPartPr/>
                <p14:nvPr/>
              </p14:nvContentPartPr>
              <p14:xfrm>
                <a:off x="4863868" y="6515029"/>
                <a:ext cx="111600" cy="13680"/>
              </p14:xfrm>
            </p:contentPart>
          </mc:Choice>
          <mc:Fallback>
            <p:pic>
              <p:nvPicPr>
                <p:cNvPr id="132" name="墨迹 131">
                  <a:extLst>
                    <a:ext uri="{FF2B5EF4-FFF2-40B4-BE49-F238E27FC236}">
                      <a16:creationId xmlns:a16="http://schemas.microsoft.com/office/drawing/2014/main" id="{D005A28B-2BF9-4774-8DA8-C59ADC31B235}"/>
                    </a:ext>
                  </a:extLst>
                </p:cNvPr>
                <p:cNvPicPr/>
                <p:nvPr/>
              </p:nvPicPr>
              <p:blipFill>
                <a:blip r:embed="rId124"/>
                <a:stretch>
                  <a:fillRect/>
                </a:stretch>
              </p:blipFill>
              <p:spPr>
                <a:xfrm>
                  <a:off x="4855228" y="6506029"/>
                  <a:ext cx="12924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25">
              <p14:nvContentPartPr>
                <p14:cNvPr id="133" name="墨迹 132">
                  <a:extLst>
                    <a:ext uri="{FF2B5EF4-FFF2-40B4-BE49-F238E27FC236}">
                      <a16:creationId xmlns:a16="http://schemas.microsoft.com/office/drawing/2014/main" id="{882F5434-8B9E-4CA6-BBE9-EDF644F0C34D}"/>
                    </a:ext>
                  </a:extLst>
                </p14:cNvPr>
                <p14:cNvContentPartPr/>
                <p14:nvPr/>
              </p14:nvContentPartPr>
              <p14:xfrm>
                <a:off x="5076268" y="6373909"/>
                <a:ext cx="48240" cy="158760"/>
              </p14:xfrm>
            </p:contentPart>
          </mc:Choice>
          <mc:Fallback>
            <p:pic>
              <p:nvPicPr>
                <p:cNvPr id="133" name="墨迹 132">
                  <a:extLst>
                    <a:ext uri="{FF2B5EF4-FFF2-40B4-BE49-F238E27FC236}">
                      <a16:creationId xmlns:a16="http://schemas.microsoft.com/office/drawing/2014/main" id="{882F5434-8B9E-4CA6-BBE9-EDF644F0C34D}"/>
                    </a:ext>
                  </a:extLst>
                </p:cNvPr>
                <p:cNvPicPr/>
                <p:nvPr/>
              </p:nvPicPr>
              <p:blipFill>
                <a:blip r:embed="rId126"/>
                <a:stretch>
                  <a:fillRect/>
                </a:stretch>
              </p:blipFill>
              <p:spPr>
                <a:xfrm>
                  <a:off x="5067628" y="6364909"/>
                  <a:ext cx="65880" cy="176400"/>
                </a:xfrm>
                <a:prstGeom prst="rect">
                  <a:avLst/>
                </a:prstGeom>
              </p:spPr>
            </p:pic>
          </mc:Fallback>
        </mc:AlternateContent>
        <mc:AlternateContent xmlns:mc="http://schemas.openxmlformats.org/markup-compatibility/2006">
          <mc:Choice xmlns:p14="http://schemas.microsoft.com/office/powerpoint/2010/main" Requires="p14">
            <p:contentPart p14:bwMode="auto" r:id="rId127">
              <p14:nvContentPartPr>
                <p14:cNvPr id="134" name="墨迹 133">
                  <a:extLst>
                    <a:ext uri="{FF2B5EF4-FFF2-40B4-BE49-F238E27FC236}">
                      <a16:creationId xmlns:a16="http://schemas.microsoft.com/office/drawing/2014/main" id="{B7E85E9C-A94D-4388-A434-3F635F856515}"/>
                    </a:ext>
                  </a:extLst>
                </p14:cNvPr>
                <p14:cNvContentPartPr/>
                <p14:nvPr/>
              </p14:nvContentPartPr>
              <p14:xfrm>
                <a:off x="5049988" y="6421789"/>
                <a:ext cx="62280" cy="32040"/>
              </p14:xfrm>
            </p:contentPart>
          </mc:Choice>
          <mc:Fallback>
            <p:pic>
              <p:nvPicPr>
                <p:cNvPr id="134" name="墨迹 133">
                  <a:extLst>
                    <a:ext uri="{FF2B5EF4-FFF2-40B4-BE49-F238E27FC236}">
                      <a16:creationId xmlns:a16="http://schemas.microsoft.com/office/drawing/2014/main" id="{B7E85E9C-A94D-4388-A434-3F635F856515}"/>
                    </a:ext>
                  </a:extLst>
                </p:cNvPr>
                <p:cNvPicPr/>
                <p:nvPr/>
              </p:nvPicPr>
              <p:blipFill>
                <a:blip r:embed="rId128"/>
                <a:stretch>
                  <a:fillRect/>
                </a:stretch>
              </p:blipFill>
              <p:spPr>
                <a:xfrm>
                  <a:off x="5040988" y="6412789"/>
                  <a:ext cx="79920" cy="49680"/>
                </a:xfrm>
                <a:prstGeom prst="rect">
                  <a:avLst/>
                </a:prstGeom>
              </p:spPr>
            </p:pic>
          </mc:Fallback>
        </mc:AlternateContent>
        <mc:AlternateContent xmlns:mc="http://schemas.openxmlformats.org/markup-compatibility/2006">
          <mc:Choice xmlns:p14="http://schemas.microsoft.com/office/powerpoint/2010/main" Requires="p14">
            <p:contentPart p14:bwMode="auto" r:id="rId129">
              <p14:nvContentPartPr>
                <p14:cNvPr id="135" name="墨迹 134">
                  <a:extLst>
                    <a:ext uri="{FF2B5EF4-FFF2-40B4-BE49-F238E27FC236}">
                      <a16:creationId xmlns:a16="http://schemas.microsoft.com/office/drawing/2014/main" id="{8E79C469-D25F-438E-8EFF-650A9C36369A}"/>
                    </a:ext>
                  </a:extLst>
                </p14:cNvPr>
                <p14:cNvContentPartPr/>
                <p14:nvPr/>
              </p14:nvContentPartPr>
              <p14:xfrm>
                <a:off x="5199028" y="6554629"/>
                <a:ext cx="16200" cy="360"/>
              </p14:xfrm>
            </p:contentPart>
          </mc:Choice>
          <mc:Fallback>
            <p:pic>
              <p:nvPicPr>
                <p:cNvPr id="135" name="墨迹 134">
                  <a:extLst>
                    <a:ext uri="{FF2B5EF4-FFF2-40B4-BE49-F238E27FC236}">
                      <a16:creationId xmlns:a16="http://schemas.microsoft.com/office/drawing/2014/main" id="{8E79C469-D25F-438E-8EFF-650A9C36369A}"/>
                    </a:ext>
                  </a:extLst>
                </p:cNvPr>
                <p:cNvPicPr/>
                <p:nvPr/>
              </p:nvPicPr>
              <p:blipFill>
                <a:blip r:embed="rId130"/>
                <a:stretch>
                  <a:fillRect/>
                </a:stretch>
              </p:blipFill>
              <p:spPr>
                <a:xfrm>
                  <a:off x="5190388" y="6545989"/>
                  <a:ext cx="3384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31">
              <p14:nvContentPartPr>
                <p14:cNvPr id="136" name="墨迹 135">
                  <a:extLst>
                    <a:ext uri="{FF2B5EF4-FFF2-40B4-BE49-F238E27FC236}">
                      <a16:creationId xmlns:a16="http://schemas.microsoft.com/office/drawing/2014/main" id="{E6570AEE-45A1-401A-9261-F914A11295A9}"/>
                    </a:ext>
                  </a:extLst>
                </p14:cNvPr>
                <p14:cNvContentPartPr/>
                <p14:nvPr/>
              </p14:nvContentPartPr>
              <p14:xfrm>
                <a:off x="5329708" y="6400549"/>
                <a:ext cx="2520" cy="126720"/>
              </p14:xfrm>
            </p:contentPart>
          </mc:Choice>
          <mc:Fallback>
            <p:pic>
              <p:nvPicPr>
                <p:cNvPr id="136" name="墨迹 135">
                  <a:extLst>
                    <a:ext uri="{FF2B5EF4-FFF2-40B4-BE49-F238E27FC236}">
                      <a16:creationId xmlns:a16="http://schemas.microsoft.com/office/drawing/2014/main" id="{E6570AEE-45A1-401A-9261-F914A11295A9}"/>
                    </a:ext>
                  </a:extLst>
                </p:cNvPr>
                <p:cNvPicPr/>
                <p:nvPr/>
              </p:nvPicPr>
              <p:blipFill>
                <a:blip r:embed="rId132"/>
                <a:stretch>
                  <a:fillRect/>
                </a:stretch>
              </p:blipFill>
              <p:spPr>
                <a:xfrm>
                  <a:off x="5320708" y="6391549"/>
                  <a:ext cx="20160" cy="144360"/>
                </a:xfrm>
                <a:prstGeom prst="rect">
                  <a:avLst/>
                </a:prstGeom>
              </p:spPr>
            </p:pic>
          </mc:Fallback>
        </mc:AlternateContent>
        <mc:AlternateContent xmlns:mc="http://schemas.openxmlformats.org/markup-compatibility/2006">
          <mc:Choice xmlns:p14="http://schemas.microsoft.com/office/powerpoint/2010/main" Requires="p14">
            <p:contentPart p14:bwMode="auto" r:id="rId133">
              <p14:nvContentPartPr>
                <p14:cNvPr id="137" name="墨迹 136">
                  <a:extLst>
                    <a:ext uri="{FF2B5EF4-FFF2-40B4-BE49-F238E27FC236}">
                      <a16:creationId xmlns:a16="http://schemas.microsoft.com/office/drawing/2014/main" id="{7897AFDC-B3FB-4DA0-98BE-819496FF2A97}"/>
                    </a:ext>
                  </a:extLst>
                </p14:cNvPr>
                <p14:cNvContentPartPr/>
                <p14:nvPr/>
              </p14:nvContentPartPr>
              <p14:xfrm>
                <a:off x="5347708" y="6446629"/>
                <a:ext cx="149040" cy="97560"/>
              </p14:xfrm>
            </p:contentPart>
          </mc:Choice>
          <mc:Fallback>
            <p:pic>
              <p:nvPicPr>
                <p:cNvPr id="137" name="墨迹 136">
                  <a:extLst>
                    <a:ext uri="{FF2B5EF4-FFF2-40B4-BE49-F238E27FC236}">
                      <a16:creationId xmlns:a16="http://schemas.microsoft.com/office/drawing/2014/main" id="{7897AFDC-B3FB-4DA0-98BE-819496FF2A97}"/>
                    </a:ext>
                  </a:extLst>
                </p:cNvPr>
                <p:cNvPicPr/>
                <p:nvPr/>
              </p:nvPicPr>
              <p:blipFill>
                <a:blip r:embed="rId134"/>
                <a:stretch>
                  <a:fillRect/>
                </a:stretch>
              </p:blipFill>
              <p:spPr>
                <a:xfrm>
                  <a:off x="5339068" y="6437989"/>
                  <a:ext cx="166680" cy="115200"/>
                </a:xfrm>
                <a:prstGeom prst="rect">
                  <a:avLst/>
                </a:prstGeom>
              </p:spPr>
            </p:pic>
          </mc:Fallback>
        </mc:AlternateContent>
        <mc:AlternateContent xmlns:mc="http://schemas.openxmlformats.org/markup-compatibility/2006">
          <mc:Choice xmlns:p14="http://schemas.microsoft.com/office/powerpoint/2010/main" Requires="p14">
            <p:contentPart p14:bwMode="auto" r:id="rId135">
              <p14:nvContentPartPr>
                <p14:cNvPr id="138" name="墨迹 137">
                  <a:extLst>
                    <a:ext uri="{FF2B5EF4-FFF2-40B4-BE49-F238E27FC236}">
                      <a16:creationId xmlns:a16="http://schemas.microsoft.com/office/drawing/2014/main" id="{62808EAE-53D9-4EAA-AEC0-48CEA96368AA}"/>
                    </a:ext>
                  </a:extLst>
                </p14:cNvPr>
                <p14:cNvContentPartPr/>
                <p14:nvPr/>
              </p14:nvContentPartPr>
              <p14:xfrm>
                <a:off x="5523028" y="6475069"/>
                <a:ext cx="86400" cy="97560"/>
              </p14:xfrm>
            </p:contentPart>
          </mc:Choice>
          <mc:Fallback>
            <p:pic>
              <p:nvPicPr>
                <p:cNvPr id="138" name="墨迹 137">
                  <a:extLst>
                    <a:ext uri="{FF2B5EF4-FFF2-40B4-BE49-F238E27FC236}">
                      <a16:creationId xmlns:a16="http://schemas.microsoft.com/office/drawing/2014/main" id="{62808EAE-53D9-4EAA-AEC0-48CEA96368AA}"/>
                    </a:ext>
                  </a:extLst>
                </p:cNvPr>
                <p:cNvPicPr/>
                <p:nvPr/>
              </p:nvPicPr>
              <p:blipFill>
                <a:blip r:embed="rId136"/>
                <a:stretch>
                  <a:fillRect/>
                </a:stretch>
              </p:blipFill>
              <p:spPr>
                <a:xfrm>
                  <a:off x="5514388" y="6466069"/>
                  <a:ext cx="104040" cy="115200"/>
                </a:xfrm>
                <a:prstGeom prst="rect">
                  <a:avLst/>
                </a:prstGeom>
              </p:spPr>
            </p:pic>
          </mc:Fallback>
        </mc:AlternateContent>
      </p:grpSp>
      <p:grpSp>
        <p:nvGrpSpPr>
          <p:cNvPr id="147" name="组合 146">
            <a:extLst>
              <a:ext uri="{FF2B5EF4-FFF2-40B4-BE49-F238E27FC236}">
                <a16:creationId xmlns:a16="http://schemas.microsoft.com/office/drawing/2014/main" id="{14DF70E1-0133-4FC9-9FC0-968CCF010A8A}"/>
              </a:ext>
            </a:extLst>
          </p:cNvPr>
          <p:cNvGrpSpPr/>
          <p:nvPr/>
        </p:nvGrpSpPr>
        <p:grpSpPr>
          <a:xfrm>
            <a:off x="6074548" y="1094509"/>
            <a:ext cx="817560" cy="281880"/>
            <a:chOff x="6074548" y="1094509"/>
            <a:chExt cx="817560" cy="281880"/>
          </a:xfrm>
        </p:grpSpPr>
        <mc:AlternateContent xmlns:mc="http://schemas.openxmlformats.org/markup-compatibility/2006">
          <mc:Choice xmlns:p14="http://schemas.microsoft.com/office/powerpoint/2010/main" Requires="p14">
            <p:contentPart p14:bwMode="auto" r:id="rId137">
              <p14:nvContentPartPr>
                <p14:cNvPr id="140" name="墨迹 139">
                  <a:extLst>
                    <a:ext uri="{FF2B5EF4-FFF2-40B4-BE49-F238E27FC236}">
                      <a16:creationId xmlns:a16="http://schemas.microsoft.com/office/drawing/2014/main" id="{C8F5CDA5-52AE-47F0-AF8F-58537D62B10F}"/>
                    </a:ext>
                  </a:extLst>
                </p14:cNvPr>
                <p14:cNvContentPartPr/>
                <p14:nvPr/>
              </p14:nvContentPartPr>
              <p14:xfrm>
                <a:off x="6074548" y="1170469"/>
                <a:ext cx="155880" cy="162360"/>
              </p14:xfrm>
            </p:contentPart>
          </mc:Choice>
          <mc:Fallback>
            <p:pic>
              <p:nvPicPr>
                <p:cNvPr id="140" name="墨迹 139">
                  <a:extLst>
                    <a:ext uri="{FF2B5EF4-FFF2-40B4-BE49-F238E27FC236}">
                      <a16:creationId xmlns:a16="http://schemas.microsoft.com/office/drawing/2014/main" id="{C8F5CDA5-52AE-47F0-AF8F-58537D62B10F}"/>
                    </a:ext>
                  </a:extLst>
                </p:cNvPr>
                <p:cNvPicPr/>
                <p:nvPr/>
              </p:nvPicPr>
              <p:blipFill>
                <a:blip r:embed="rId138"/>
                <a:stretch>
                  <a:fillRect/>
                </a:stretch>
              </p:blipFill>
              <p:spPr>
                <a:xfrm>
                  <a:off x="6065908" y="1161469"/>
                  <a:ext cx="173520" cy="180000"/>
                </a:xfrm>
                <a:prstGeom prst="rect">
                  <a:avLst/>
                </a:prstGeom>
              </p:spPr>
            </p:pic>
          </mc:Fallback>
        </mc:AlternateContent>
        <mc:AlternateContent xmlns:mc="http://schemas.openxmlformats.org/markup-compatibility/2006">
          <mc:Choice xmlns:p14="http://schemas.microsoft.com/office/powerpoint/2010/main" Requires="p14">
            <p:contentPart p14:bwMode="auto" r:id="rId139">
              <p14:nvContentPartPr>
                <p14:cNvPr id="141" name="墨迹 140">
                  <a:extLst>
                    <a:ext uri="{FF2B5EF4-FFF2-40B4-BE49-F238E27FC236}">
                      <a16:creationId xmlns:a16="http://schemas.microsoft.com/office/drawing/2014/main" id="{F15D2D91-C1F8-4C49-A144-BB5882442642}"/>
                    </a:ext>
                  </a:extLst>
                </p14:cNvPr>
                <p14:cNvContentPartPr/>
                <p14:nvPr/>
              </p14:nvContentPartPr>
              <p14:xfrm>
                <a:off x="6330868" y="1094509"/>
                <a:ext cx="55800" cy="246600"/>
              </p14:xfrm>
            </p:contentPart>
          </mc:Choice>
          <mc:Fallback>
            <p:pic>
              <p:nvPicPr>
                <p:cNvPr id="141" name="墨迹 140">
                  <a:extLst>
                    <a:ext uri="{FF2B5EF4-FFF2-40B4-BE49-F238E27FC236}">
                      <a16:creationId xmlns:a16="http://schemas.microsoft.com/office/drawing/2014/main" id="{F15D2D91-C1F8-4C49-A144-BB5882442642}"/>
                    </a:ext>
                  </a:extLst>
                </p:cNvPr>
                <p:cNvPicPr/>
                <p:nvPr/>
              </p:nvPicPr>
              <p:blipFill>
                <a:blip r:embed="rId140"/>
                <a:stretch>
                  <a:fillRect/>
                </a:stretch>
              </p:blipFill>
              <p:spPr>
                <a:xfrm>
                  <a:off x="6322228" y="1085869"/>
                  <a:ext cx="73440" cy="264240"/>
                </a:xfrm>
                <a:prstGeom prst="rect">
                  <a:avLst/>
                </a:prstGeom>
              </p:spPr>
            </p:pic>
          </mc:Fallback>
        </mc:AlternateContent>
        <mc:AlternateContent xmlns:mc="http://schemas.openxmlformats.org/markup-compatibility/2006">
          <mc:Choice xmlns:p14="http://schemas.microsoft.com/office/powerpoint/2010/main" Requires="p14">
            <p:contentPart p14:bwMode="auto" r:id="rId141">
              <p14:nvContentPartPr>
                <p14:cNvPr id="142" name="墨迹 141">
                  <a:extLst>
                    <a:ext uri="{FF2B5EF4-FFF2-40B4-BE49-F238E27FC236}">
                      <a16:creationId xmlns:a16="http://schemas.microsoft.com/office/drawing/2014/main" id="{983C7BF8-6C31-4807-869D-1387A3A184CF}"/>
                    </a:ext>
                  </a:extLst>
                </p14:cNvPr>
                <p14:cNvContentPartPr/>
                <p14:nvPr/>
              </p14:nvContentPartPr>
              <p14:xfrm>
                <a:off x="6310348" y="1206109"/>
                <a:ext cx="94320" cy="21960"/>
              </p14:xfrm>
            </p:contentPart>
          </mc:Choice>
          <mc:Fallback>
            <p:pic>
              <p:nvPicPr>
                <p:cNvPr id="142" name="墨迹 141">
                  <a:extLst>
                    <a:ext uri="{FF2B5EF4-FFF2-40B4-BE49-F238E27FC236}">
                      <a16:creationId xmlns:a16="http://schemas.microsoft.com/office/drawing/2014/main" id="{983C7BF8-6C31-4807-869D-1387A3A184CF}"/>
                    </a:ext>
                  </a:extLst>
                </p:cNvPr>
                <p:cNvPicPr/>
                <p:nvPr/>
              </p:nvPicPr>
              <p:blipFill>
                <a:blip r:embed="rId142"/>
                <a:stretch>
                  <a:fillRect/>
                </a:stretch>
              </p:blipFill>
              <p:spPr>
                <a:xfrm>
                  <a:off x="6301348" y="1197469"/>
                  <a:ext cx="111960" cy="39600"/>
                </a:xfrm>
                <a:prstGeom prst="rect">
                  <a:avLst/>
                </a:prstGeom>
              </p:spPr>
            </p:pic>
          </mc:Fallback>
        </mc:AlternateContent>
        <mc:AlternateContent xmlns:mc="http://schemas.openxmlformats.org/markup-compatibility/2006">
          <mc:Choice xmlns:p14="http://schemas.microsoft.com/office/powerpoint/2010/main" Requires="p14">
            <p:contentPart p14:bwMode="auto" r:id="rId143">
              <p14:nvContentPartPr>
                <p14:cNvPr id="143" name="墨迹 142">
                  <a:extLst>
                    <a:ext uri="{FF2B5EF4-FFF2-40B4-BE49-F238E27FC236}">
                      <a16:creationId xmlns:a16="http://schemas.microsoft.com/office/drawing/2014/main" id="{90ED4E46-E8C1-4343-B69B-FB406A3CEDC1}"/>
                    </a:ext>
                  </a:extLst>
                </p14:cNvPr>
                <p14:cNvContentPartPr/>
                <p14:nvPr/>
              </p14:nvContentPartPr>
              <p14:xfrm>
                <a:off x="6448588" y="1370989"/>
                <a:ext cx="360" cy="2520"/>
              </p14:xfrm>
            </p:contentPart>
          </mc:Choice>
          <mc:Fallback>
            <p:pic>
              <p:nvPicPr>
                <p:cNvPr id="143" name="墨迹 142">
                  <a:extLst>
                    <a:ext uri="{FF2B5EF4-FFF2-40B4-BE49-F238E27FC236}">
                      <a16:creationId xmlns:a16="http://schemas.microsoft.com/office/drawing/2014/main" id="{90ED4E46-E8C1-4343-B69B-FB406A3CEDC1}"/>
                    </a:ext>
                  </a:extLst>
                </p:cNvPr>
                <p:cNvPicPr/>
                <p:nvPr/>
              </p:nvPicPr>
              <p:blipFill>
                <a:blip r:embed="rId144"/>
                <a:stretch>
                  <a:fillRect/>
                </a:stretch>
              </p:blipFill>
              <p:spPr>
                <a:xfrm>
                  <a:off x="6439588" y="1362349"/>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45">
              <p14:nvContentPartPr>
                <p14:cNvPr id="144" name="墨迹 143">
                  <a:extLst>
                    <a:ext uri="{FF2B5EF4-FFF2-40B4-BE49-F238E27FC236}">
                      <a16:creationId xmlns:a16="http://schemas.microsoft.com/office/drawing/2014/main" id="{DBF4A393-D944-4302-97A2-60BA5D62A907}"/>
                    </a:ext>
                  </a:extLst>
                </p14:cNvPr>
                <p14:cNvContentPartPr/>
                <p14:nvPr/>
              </p14:nvContentPartPr>
              <p14:xfrm>
                <a:off x="6559468" y="1137349"/>
                <a:ext cx="6120" cy="186120"/>
              </p14:xfrm>
            </p:contentPart>
          </mc:Choice>
          <mc:Fallback>
            <p:pic>
              <p:nvPicPr>
                <p:cNvPr id="144" name="墨迹 143">
                  <a:extLst>
                    <a:ext uri="{FF2B5EF4-FFF2-40B4-BE49-F238E27FC236}">
                      <a16:creationId xmlns:a16="http://schemas.microsoft.com/office/drawing/2014/main" id="{DBF4A393-D944-4302-97A2-60BA5D62A907}"/>
                    </a:ext>
                  </a:extLst>
                </p:cNvPr>
                <p:cNvPicPr/>
                <p:nvPr/>
              </p:nvPicPr>
              <p:blipFill>
                <a:blip r:embed="rId146"/>
                <a:stretch>
                  <a:fillRect/>
                </a:stretch>
              </p:blipFill>
              <p:spPr>
                <a:xfrm>
                  <a:off x="6550828" y="1128349"/>
                  <a:ext cx="23760" cy="203760"/>
                </a:xfrm>
                <a:prstGeom prst="rect">
                  <a:avLst/>
                </a:prstGeom>
              </p:spPr>
            </p:pic>
          </mc:Fallback>
        </mc:AlternateContent>
        <mc:AlternateContent xmlns:mc="http://schemas.openxmlformats.org/markup-compatibility/2006">
          <mc:Choice xmlns:p14="http://schemas.microsoft.com/office/powerpoint/2010/main" Requires="p14">
            <p:contentPart p14:bwMode="auto" r:id="rId147">
              <p14:nvContentPartPr>
                <p14:cNvPr id="145" name="墨迹 144">
                  <a:extLst>
                    <a:ext uri="{FF2B5EF4-FFF2-40B4-BE49-F238E27FC236}">
                      <a16:creationId xmlns:a16="http://schemas.microsoft.com/office/drawing/2014/main" id="{60DD5775-44EB-4CCC-8893-49EEEEF54748}"/>
                    </a:ext>
                  </a:extLst>
                </p14:cNvPr>
                <p14:cNvContentPartPr/>
                <p14:nvPr/>
              </p14:nvContentPartPr>
              <p14:xfrm>
                <a:off x="6590068" y="1273429"/>
                <a:ext cx="87840" cy="83520"/>
              </p14:xfrm>
            </p:contentPart>
          </mc:Choice>
          <mc:Fallback>
            <p:pic>
              <p:nvPicPr>
                <p:cNvPr id="145" name="墨迹 144">
                  <a:extLst>
                    <a:ext uri="{FF2B5EF4-FFF2-40B4-BE49-F238E27FC236}">
                      <a16:creationId xmlns:a16="http://schemas.microsoft.com/office/drawing/2014/main" id="{60DD5775-44EB-4CCC-8893-49EEEEF54748}"/>
                    </a:ext>
                  </a:extLst>
                </p:cNvPr>
                <p:cNvPicPr/>
                <p:nvPr/>
              </p:nvPicPr>
              <p:blipFill>
                <a:blip r:embed="rId148"/>
                <a:stretch>
                  <a:fillRect/>
                </a:stretch>
              </p:blipFill>
              <p:spPr>
                <a:xfrm>
                  <a:off x="6581068" y="1264789"/>
                  <a:ext cx="105480" cy="101160"/>
                </a:xfrm>
                <a:prstGeom prst="rect">
                  <a:avLst/>
                </a:prstGeom>
              </p:spPr>
            </p:pic>
          </mc:Fallback>
        </mc:AlternateContent>
        <mc:AlternateContent xmlns:mc="http://schemas.openxmlformats.org/markup-compatibility/2006">
          <mc:Choice xmlns:p14="http://schemas.microsoft.com/office/powerpoint/2010/main" Requires="p14">
            <p:contentPart p14:bwMode="auto" r:id="rId149">
              <p14:nvContentPartPr>
                <p14:cNvPr id="146" name="墨迹 145">
                  <a:extLst>
                    <a:ext uri="{FF2B5EF4-FFF2-40B4-BE49-F238E27FC236}">
                      <a16:creationId xmlns:a16="http://schemas.microsoft.com/office/drawing/2014/main" id="{1D85CB15-14D9-4970-93C2-2795AF0E1569}"/>
                    </a:ext>
                  </a:extLst>
                </p14:cNvPr>
                <p14:cNvContentPartPr/>
                <p14:nvPr/>
              </p14:nvContentPartPr>
              <p14:xfrm>
                <a:off x="6783028" y="1280629"/>
                <a:ext cx="109080" cy="95760"/>
              </p14:xfrm>
            </p:contentPart>
          </mc:Choice>
          <mc:Fallback>
            <p:pic>
              <p:nvPicPr>
                <p:cNvPr id="146" name="墨迹 145">
                  <a:extLst>
                    <a:ext uri="{FF2B5EF4-FFF2-40B4-BE49-F238E27FC236}">
                      <a16:creationId xmlns:a16="http://schemas.microsoft.com/office/drawing/2014/main" id="{1D85CB15-14D9-4970-93C2-2795AF0E1569}"/>
                    </a:ext>
                  </a:extLst>
                </p:cNvPr>
                <p:cNvPicPr/>
                <p:nvPr/>
              </p:nvPicPr>
              <p:blipFill>
                <a:blip r:embed="rId150"/>
                <a:stretch>
                  <a:fillRect/>
                </a:stretch>
              </p:blipFill>
              <p:spPr>
                <a:xfrm>
                  <a:off x="6774388" y="1271989"/>
                  <a:ext cx="126720" cy="113400"/>
                </a:xfrm>
                <a:prstGeom prst="rect">
                  <a:avLst/>
                </a:prstGeom>
              </p:spPr>
            </p:pic>
          </mc:Fallback>
        </mc:AlternateContent>
      </p:grpSp>
      <p:grpSp>
        <p:nvGrpSpPr>
          <p:cNvPr id="155" name="组合 154">
            <a:extLst>
              <a:ext uri="{FF2B5EF4-FFF2-40B4-BE49-F238E27FC236}">
                <a16:creationId xmlns:a16="http://schemas.microsoft.com/office/drawing/2014/main" id="{0371CE90-D15F-47BC-8261-BC0BC681090E}"/>
              </a:ext>
            </a:extLst>
          </p:cNvPr>
          <p:cNvGrpSpPr/>
          <p:nvPr/>
        </p:nvGrpSpPr>
        <p:grpSpPr>
          <a:xfrm>
            <a:off x="6007588" y="1833589"/>
            <a:ext cx="854640" cy="299160"/>
            <a:chOff x="6007588" y="1833589"/>
            <a:chExt cx="854640" cy="299160"/>
          </a:xfrm>
        </p:grpSpPr>
        <mc:AlternateContent xmlns:mc="http://schemas.openxmlformats.org/markup-compatibility/2006">
          <mc:Choice xmlns:p14="http://schemas.microsoft.com/office/powerpoint/2010/main" Requires="p14">
            <p:contentPart p14:bwMode="auto" r:id="rId151">
              <p14:nvContentPartPr>
                <p14:cNvPr id="148" name="墨迹 147">
                  <a:extLst>
                    <a:ext uri="{FF2B5EF4-FFF2-40B4-BE49-F238E27FC236}">
                      <a16:creationId xmlns:a16="http://schemas.microsoft.com/office/drawing/2014/main" id="{37E14E2E-8545-4CA0-84FF-60EDE4BDE62E}"/>
                    </a:ext>
                  </a:extLst>
                </p14:cNvPr>
                <p14:cNvContentPartPr/>
                <p14:nvPr/>
              </p14:nvContentPartPr>
              <p14:xfrm>
                <a:off x="6007588" y="1909909"/>
                <a:ext cx="185760" cy="113760"/>
              </p14:xfrm>
            </p:contentPart>
          </mc:Choice>
          <mc:Fallback>
            <p:pic>
              <p:nvPicPr>
                <p:cNvPr id="148" name="墨迹 147">
                  <a:extLst>
                    <a:ext uri="{FF2B5EF4-FFF2-40B4-BE49-F238E27FC236}">
                      <a16:creationId xmlns:a16="http://schemas.microsoft.com/office/drawing/2014/main" id="{37E14E2E-8545-4CA0-84FF-60EDE4BDE62E}"/>
                    </a:ext>
                  </a:extLst>
                </p:cNvPr>
                <p:cNvPicPr/>
                <p:nvPr/>
              </p:nvPicPr>
              <p:blipFill>
                <a:blip r:embed="rId152"/>
                <a:stretch>
                  <a:fillRect/>
                </a:stretch>
              </p:blipFill>
              <p:spPr>
                <a:xfrm>
                  <a:off x="5998948" y="1901269"/>
                  <a:ext cx="203400" cy="131400"/>
                </a:xfrm>
                <a:prstGeom prst="rect">
                  <a:avLst/>
                </a:prstGeom>
              </p:spPr>
            </p:pic>
          </mc:Fallback>
        </mc:AlternateContent>
        <mc:AlternateContent xmlns:mc="http://schemas.openxmlformats.org/markup-compatibility/2006">
          <mc:Choice xmlns:p14="http://schemas.microsoft.com/office/powerpoint/2010/main" Requires="p14">
            <p:contentPart p14:bwMode="auto" r:id="rId153">
              <p14:nvContentPartPr>
                <p14:cNvPr id="149" name="墨迹 148">
                  <a:extLst>
                    <a:ext uri="{FF2B5EF4-FFF2-40B4-BE49-F238E27FC236}">
                      <a16:creationId xmlns:a16="http://schemas.microsoft.com/office/drawing/2014/main" id="{73D3B508-D3D9-45E9-B5F5-DC774516FD54}"/>
                    </a:ext>
                  </a:extLst>
                </p14:cNvPr>
                <p14:cNvContentPartPr/>
                <p14:nvPr/>
              </p14:nvContentPartPr>
              <p14:xfrm>
                <a:off x="6282988" y="1833589"/>
                <a:ext cx="69840" cy="230040"/>
              </p14:xfrm>
            </p:contentPart>
          </mc:Choice>
          <mc:Fallback>
            <p:pic>
              <p:nvPicPr>
                <p:cNvPr id="149" name="墨迹 148">
                  <a:extLst>
                    <a:ext uri="{FF2B5EF4-FFF2-40B4-BE49-F238E27FC236}">
                      <a16:creationId xmlns:a16="http://schemas.microsoft.com/office/drawing/2014/main" id="{73D3B508-D3D9-45E9-B5F5-DC774516FD54}"/>
                    </a:ext>
                  </a:extLst>
                </p:cNvPr>
                <p:cNvPicPr/>
                <p:nvPr/>
              </p:nvPicPr>
              <p:blipFill>
                <a:blip r:embed="rId154"/>
                <a:stretch>
                  <a:fillRect/>
                </a:stretch>
              </p:blipFill>
              <p:spPr>
                <a:xfrm>
                  <a:off x="6273988" y="1824949"/>
                  <a:ext cx="8748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55">
              <p14:nvContentPartPr>
                <p14:cNvPr id="150" name="墨迹 149">
                  <a:extLst>
                    <a:ext uri="{FF2B5EF4-FFF2-40B4-BE49-F238E27FC236}">
                      <a16:creationId xmlns:a16="http://schemas.microsoft.com/office/drawing/2014/main" id="{16E5EAF9-14ED-4E06-B552-BBA23DEF1F56}"/>
                    </a:ext>
                  </a:extLst>
                </p14:cNvPr>
                <p14:cNvContentPartPr/>
                <p14:nvPr/>
              </p14:nvContentPartPr>
              <p14:xfrm>
                <a:off x="6283348" y="1902709"/>
                <a:ext cx="72000" cy="27000"/>
              </p14:xfrm>
            </p:contentPart>
          </mc:Choice>
          <mc:Fallback>
            <p:pic>
              <p:nvPicPr>
                <p:cNvPr id="150" name="墨迹 149">
                  <a:extLst>
                    <a:ext uri="{FF2B5EF4-FFF2-40B4-BE49-F238E27FC236}">
                      <a16:creationId xmlns:a16="http://schemas.microsoft.com/office/drawing/2014/main" id="{16E5EAF9-14ED-4E06-B552-BBA23DEF1F56}"/>
                    </a:ext>
                  </a:extLst>
                </p:cNvPr>
                <p:cNvPicPr/>
                <p:nvPr/>
              </p:nvPicPr>
              <p:blipFill>
                <a:blip r:embed="rId156"/>
                <a:stretch>
                  <a:fillRect/>
                </a:stretch>
              </p:blipFill>
              <p:spPr>
                <a:xfrm>
                  <a:off x="6274348" y="1893709"/>
                  <a:ext cx="8964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57">
              <p14:nvContentPartPr>
                <p14:cNvPr id="151" name="墨迹 150">
                  <a:extLst>
                    <a:ext uri="{FF2B5EF4-FFF2-40B4-BE49-F238E27FC236}">
                      <a16:creationId xmlns:a16="http://schemas.microsoft.com/office/drawing/2014/main" id="{6723ED27-1443-4167-A4FB-6A77E513ECC5}"/>
                    </a:ext>
                  </a:extLst>
                </p14:cNvPr>
                <p14:cNvContentPartPr/>
                <p14:nvPr/>
              </p14:nvContentPartPr>
              <p14:xfrm>
                <a:off x="6379468" y="2094229"/>
                <a:ext cx="25200" cy="38520"/>
              </p14:xfrm>
            </p:contentPart>
          </mc:Choice>
          <mc:Fallback>
            <p:pic>
              <p:nvPicPr>
                <p:cNvPr id="151" name="墨迹 150">
                  <a:extLst>
                    <a:ext uri="{FF2B5EF4-FFF2-40B4-BE49-F238E27FC236}">
                      <a16:creationId xmlns:a16="http://schemas.microsoft.com/office/drawing/2014/main" id="{6723ED27-1443-4167-A4FB-6A77E513ECC5}"/>
                    </a:ext>
                  </a:extLst>
                </p:cNvPr>
                <p:cNvPicPr/>
                <p:nvPr/>
              </p:nvPicPr>
              <p:blipFill>
                <a:blip r:embed="rId158"/>
                <a:stretch>
                  <a:fillRect/>
                </a:stretch>
              </p:blipFill>
              <p:spPr>
                <a:xfrm>
                  <a:off x="6370468" y="2085229"/>
                  <a:ext cx="42840" cy="56160"/>
                </a:xfrm>
                <a:prstGeom prst="rect">
                  <a:avLst/>
                </a:prstGeom>
              </p:spPr>
            </p:pic>
          </mc:Fallback>
        </mc:AlternateContent>
        <mc:AlternateContent xmlns:mc="http://schemas.openxmlformats.org/markup-compatibility/2006">
          <mc:Choice xmlns:p14="http://schemas.microsoft.com/office/powerpoint/2010/main" Requires="p14">
            <p:contentPart p14:bwMode="auto" r:id="rId159">
              <p14:nvContentPartPr>
                <p14:cNvPr id="152" name="墨迹 151">
                  <a:extLst>
                    <a:ext uri="{FF2B5EF4-FFF2-40B4-BE49-F238E27FC236}">
                      <a16:creationId xmlns:a16="http://schemas.microsoft.com/office/drawing/2014/main" id="{9A8B6DF6-2523-4B80-B099-DC5982E2536A}"/>
                    </a:ext>
                  </a:extLst>
                </p14:cNvPr>
                <p14:cNvContentPartPr/>
                <p14:nvPr/>
              </p14:nvContentPartPr>
              <p14:xfrm>
                <a:off x="6503668" y="1833589"/>
                <a:ext cx="8640" cy="215280"/>
              </p14:xfrm>
            </p:contentPart>
          </mc:Choice>
          <mc:Fallback>
            <p:pic>
              <p:nvPicPr>
                <p:cNvPr id="152" name="墨迹 151">
                  <a:extLst>
                    <a:ext uri="{FF2B5EF4-FFF2-40B4-BE49-F238E27FC236}">
                      <a16:creationId xmlns:a16="http://schemas.microsoft.com/office/drawing/2014/main" id="{9A8B6DF6-2523-4B80-B099-DC5982E2536A}"/>
                    </a:ext>
                  </a:extLst>
                </p:cNvPr>
                <p:cNvPicPr/>
                <p:nvPr/>
              </p:nvPicPr>
              <p:blipFill>
                <a:blip r:embed="rId160"/>
                <a:stretch>
                  <a:fillRect/>
                </a:stretch>
              </p:blipFill>
              <p:spPr>
                <a:xfrm>
                  <a:off x="6494668" y="1824949"/>
                  <a:ext cx="26280" cy="232920"/>
                </a:xfrm>
                <a:prstGeom prst="rect">
                  <a:avLst/>
                </a:prstGeom>
              </p:spPr>
            </p:pic>
          </mc:Fallback>
        </mc:AlternateContent>
        <mc:AlternateContent xmlns:mc="http://schemas.openxmlformats.org/markup-compatibility/2006">
          <mc:Choice xmlns:p14="http://schemas.microsoft.com/office/powerpoint/2010/main" Requires="p14">
            <p:contentPart p14:bwMode="auto" r:id="rId161">
              <p14:nvContentPartPr>
                <p14:cNvPr id="153" name="墨迹 152">
                  <a:extLst>
                    <a:ext uri="{FF2B5EF4-FFF2-40B4-BE49-F238E27FC236}">
                      <a16:creationId xmlns:a16="http://schemas.microsoft.com/office/drawing/2014/main" id="{48F56891-603F-48A9-B2AD-4C57785FB15A}"/>
                    </a:ext>
                  </a:extLst>
                </p14:cNvPr>
                <p14:cNvContentPartPr/>
                <p14:nvPr/>
              </p14:nvContentPartPr>
              <p14:xfrm>
                <a:off x="6549388" y="1961389"/>
                <a:ext cx="92160" cy="85320"/>
              </p14:xfrm>
            </p:contentPart>
          </mc:Choice>
          <mc:Fallback>
            <p:pic>
              <p:nvPicPr>
                <p:cNvPr id="153" name="墨迹 152">
                  <a:extLst>
                    <a:ext uri="{FF2B5EF4-FFF2-40B4-BE49-F238E27FC236}">
                      <a16:creationId xmlns:a16="http://schemas.microsoft.com/office/drawing/2014/main" id="{48F56891-603F-48A9-B2AD-4C57785FB15A}"/>
                    </a:ext>
                  </a:extLst>
                </p:cNvPr>
                <p:cNvPicPr/>
                <p:nvPr/>
              </p:nvPicPr>
              <p:blipFill>
                <a:blip r:embed="rId162"/>
                <a:stretch>
                  <a:fillRect/>
                </a:stretch>
              </p:blipFill>
              <p:spPr>
                <a:xfrm>
                  <a:off x="6540388" y="1952749"/>
                  <a:ext cx="109800" cy="102960"/>
                </a:xfrm>
                <a:prstGeom prst="rect">
                  <a:avLst/>
                </a:prstGeom>
              </p:spPr>
            </p:pic>
          </mc:Fallback>
        </mc:AlternateContent>
        <mc:AlternateContent xmlns:mc="http://schemas.openxmlformats.org/markup-compatibility/2006">
          <mc:Choice xmlns:p14="http://schemas.microsoft.com/office/powerpoint/2010/main" Requires="p14">
            <p:contentPart p14:bwMode="auto" r:id="rId163">
              <p14:nvContentPartPr>
                <p14:cNvPr id="154" name="墨迹 153">
                  <a:extLst>
                    <a:ext uri="{FF2B5EF4-FFF2-40B4-BE49-F238E27FC236}">
                      <a16:creationId xmlns:a16="http://schemas.microsoft.com/office/drawing/2014/main" id="{ABD50880-C3DB-4F2B-9B84-9546BC5326CF}"/>
                    </a:ext>
                  </a:extLst>
                </p14:cNvPr>
                <p14:cNvContentPartPr/>
                <p14:nvPr/>
              </p14:nvContentPartPr>
              <p14:xfrm>
                <a:off x="6740188" y="1982629"/>
                <a:ext cx="122040" cy="111600"/>
              </p14:xfrm>
            </p:contentPart>
          </mc:Choice>
          <mc:Fallback>
            <p:pic>
              <p:nvPicPr>
                <p:cNvPr id="154" name="墨迹 153">
                  <a:extLst>
                    <a:ext uri="{FF2B5EF4-FFF2-40B4-BE49-F238E27FC236}">
                      <a16:creationId xmlns:a16="http://schemas.microsoft.com/office/drawing/2014/main" id="{ABD50880-C3DB-4F2B-9B84-9546BC5326CF}"/>
                    </a:ext>
                  </a:extLst>
                </p:cNvPr>
                <p:cNvPicPr/>
                <p:nvPr/>
              </p:nvPicPr>
              <p:blipFill>
                <a:blip r:embed="rId164"/>
                <a:stretch>
                  <a:fillRect/>
                </a:stretch>
              </p:blipFill>
              <p:spPr>
                <a:xfrm>
                  <a:off x="6731188" y="1973989"/>
                  <a:ext cx="139680" cy="129240"/>
                </a:xfrm>
                <a:prstGeom prst="rect">
                  <a:avLst/>
                </a:prstGeom>
              </p:spPr>
            </p:pic>
          </mc:Fallback>
        </mc:AlternateContent>
      </p:grpSp>
      <p:grpSp>
        <p:nvGrpSpPr>
          <p:cNvPr id="163" name="组合 162">
            <a:extLst>
              <a:ext uri="{FF2B5EF4-FFF2-40B4-BE49-F238E27FC236}">
                <a16:creationId xmlns:a16="http://schemas.microsoft.com/office/drawing/2014/main" id="{9BFF7C1A-ED1C-44B4-8DFC-1E6996E5820F}"/>
              </a:ext>
            </a:extLst>
          </p:cNvPr>
          <p:cNvGrpSpPr/>
          <p:nvPr/>
        </p:nvGrpSpPr>
        <p:grpSpPr>
          <a:xfrm>
            <a:off x="6015868" y="2615149"/>
            <a:ext cx="801000" cy="312840"/>
            <a:chOff x="6015868" y="2615149"/>
            <a:chExt cx="801000" cy="312840"/>
          </a:xfrm>
        </p:grpSpPr>
        <mc:AlternateContent xmlns:mc="http://schemas.openxmlformats.org/markup-compatibility/2006">
          <mc:Choice xmlns:p14="http://schemas.microsoft.com/office/powerpoint/2010/main" Requires="p14">
            <p:contentPart p14:bwMode="auto" r:id="rId165">
              <p14:nvContentPartPr>
                <p14:cNvPr id="156" name="墨迹 155">
                  <a:extLst>
                    <a:ext uri="{FF2B5EF4-FFF2-40B4-BE49-F238E27FC236}">
                      <a16:creationId xmlns:a16="http://schemas.microsoft.com/office/drawing/2014/main" id="{C49619F1-F806-47DF-933A-F5449BEDD665}"/>
                    </a:ext>
                  </a:extLst>
                </p14:cNvPr>
                <p14:cNvContentPartPr/>
                <p14:nvPr/>
              </p14:nvContentPartPr>
              <p14:xfrm>
                <a:off x="6015868" y="2771389"/>
                <a:ext cx="193320" cy="94680"/>
              </p14:xfrm>
            </p:contentPart>
          </mc:Choice>
          <mc:Fallback>
            <p:pic>
              <p:nvPicPr>
                <p:cNvPr id="156" name="墨迹 155">
                  <a:extLst>
                    <a:ext uri="{FF2B5EF4-FFF2-40B4-BE49-F238E27FC236}">
                      <a16:creationId xmlns:a16="http://schemas.microsoft.com/office/drawing/2014/main" id="{C49619F1-F806-47DF-933A-F5449BEDD665}"/>
                    </a:ext>
                  </a:extLst>
                </p:cNvPr>
                <p:cNvPicPr/>
                <p:nvPr/>
              </p:nvPicPr>
              <p:blipFill>
                <a:blip r:embed="rId166"/>
                <a:stretch>
                  <a:fillRect/>
                </a:stretch>
              </p:blipFill>
              <p:spPr>
                <a:xfrm>
                  <a:off x="6007228" y="2762749"/>
                  <a:ext cx="2109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167">
              <p14:nvContentPartPr>
                <p14:cNvPr id="157" name="墨迹 156">
                  <a:extLst>
                    <a:ext uri="{FF2B5EF4-FFF2-40B4-BE49-F238E27FC236}">
                      <a16:creationId xmlns:a16="http://schemas.microsoft.com/office/drawing/2014/main" id="{0EF059B0-92C1-45BF-987E-E6BB2C67E77C}"/>
                    </a:ext>
                  </a:extLst>
                </p14:cNvPr>
                <p14:cNvContentPartPr/>
                <p14:nvPr/>
              </p14:nvContentPartPr>
              <p14:xfrm>
                <a:off x="6288028" y="2615149"/>
                <a:ext cx="59760" cy="289440"/>
              </p14:xfrm>
            </p:contentPart>
          </mc:Choice>
          <mc:Fallback>
            <p:pic>
              <p:nvPicPr>
                <p:cNvPr id="157" name="墨迹 156">
                  <a:extLst>
                    <a:ext uri="{FF2B5EF4-FFF2-40B4-BE49-F238E27FC236}">
                      <a16:creationId xmlns:a16="http://schemas.microsoft.com/office/drawing/2014/main" id="{0EF059B0-92C1-45BF-987E-E6BB2C67E77C}"/>
                    </a:ext>
                  </a:extLst>
                </p:cNvPr>
                <p:cNvPicPr/>
                <p:nvPr/>
              </p:nvPicPr>
              <p:blipFill>
                <a:blip r:embed="rId168"/>
                <a:stretch>
                  <a:fillRect/>
                </a:stretch>
              </p:blipFill>
              <p:spPr>
                <a:xfrm>
                  <a:off x="6279028" y="2606509"/>
                  <a:ext cx="77400" cy="307080"/>
                </a:xfrm>
                <a:prstGeom prst="rect">
                  <a:avLst/>
                </a:prstGeom>
              </p:spPr>
            </p:pic>
          </mc:Fallback>
        </mc:AlternateContent>
        <mc:AlternateContent xmlns:mc="http://schemas.openxmlformats.org/markup-compatibility/2006">
          <mc:Choice xmlns:p14="http://schemas.microsoft.com/office/powerpoint/2010/main" Requires="p14">
            <p:contentPart p14:bwMode="auto" r:id="rId169">
              <p14:nvContentPartPr>
                <p14:cNvPr id="158" name="墨迹 157">
                  <a:extLst>
                    <a:ext uri="{FF2B5EF4-FFF2-40B4-BE49-F238E27FC236}">
                      <a16:creationId xmlns:a16="http://schemas.microsoft.com/office/drawing/2014/main" id="{34BDCA7F-9DC5-44C8-B98C-22635A9AB67D}"/>
                    </a:ext>
                  </a:extLst>
                </p14:cNvPr>
                <p14:cNvContentPartPr/>
                <p14:nvPr/>
              </p14:nvContentPartPr>
              <p14:xfrm>
                <a:off x="6299188" y="2710549"/>
                <a:ext cx="54360" cy="5760"/>
              </p14:xfrm>
            </p:contentPart>
          </mc:Choice>
          <mc:Fallback>
            <p:pic>
              <p:nvPicPr>
                <p:cNvPr id="158" name="墨迹 157">
                  <a:extLst>
                    <a:ext uri="{FF2B5EF4-FFF2-40B4-BE49-F238E27FC236}">
                      <a16:creationId xmlns:a16="http://schemas.microsoft.com/office/drawing/2014/main" id="{34BDCA7F-9DC5-44C8-B98C-22635A9AB67D}"/>
                    </a:ext>
                  </a:extLst>
                </p:cNvPr>
                <p:cNvPicPr/>
                <p:nvPr/>
              </p:nvPicPr>
              <p:blipFill>
                <a:blip r:embed="rId170"/>
                <a:stretch>
                  <a:fillRect/>
                </a:stretch>
              </p:blipFill>
              <p:spPr>
                <a:xfrm>
                  <a:off x="6290548" y="2701909"/>
                  <a:ext cx="720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71">
              <p14:nvContentPartPr>
                <p14:cNvPr id="159" name="墨迹 158">
                  <a:extLst>
                    <a:ext uri="{FF2B5EF4-FFF2-40B4-BE49-F238E27FC236}">
                      <a16:creationId xmlns:a16="http://schemas.microsoft.com/office/drawing/2014/main" id="{0F458152-EEEE-4B66-807A-2DA80926A6DE}"/>
                    </a:ext>
                  </a:extLst>
                </p14:cNvPr>
                <p14:cNvContentPartPr/>
                <p14:nvPr/>
              </p14:nvContentPartPr>
              <p14:xfrm>
                <a:off x="6405748" y="2907469"/>
                <a:ext cx="360" cy="360"/>
              </p14:xfrm>
            </p:contentPart>
          </mc:Choice>
          <mc:Fallback>
            <p:pic>
              <p:nvPicPr>
                <p:cNvPr id="159" name="墨迹 158">
                  <a:extLst>
                    <a:ext uri="{FF2B5EF4-FFF2-40B4-BE49-F238E27FC236}">
                      <a16:creationId xmlns:a16="http://schemas.microsoft.com/office/drawing/2014/main" id="{0F458152-EEEE-4B66-807A-2DA80926A6DE}"/>
                    </a:ext>
                  </a:extLst>
                </p:cNvPr>
                <p:cNvPicPr/>
                <p:nvPr/>
              </p:nvPicPr>
              <p:blipFill>
                <a:blip r:embed="rId172"/>
                <a:stretch>
                  <a:fillRect/>
                </a:stretch>
              </p:blipFill>
              <p:spPr>
                <a:xfrm>
                  <a:off x="6397108" y="2898469"/>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73">
              <p14:nvContentPartPr>
                <p14:cNvPr id="160" name="墨迹 159">
                  <a:extLst>
                    <a:ext uri="{FF2B5EF4-FFF2-40B4-BE49-F238E27FC236}">
                      <a16:creationId xmlns:a16="http://schemas.microsoft.com/office/drawing/2014/main" id="{487FE22D-17F9-403B-8917-C0F513FE448C}"/>
                    </a:ext>
                  </a:extLst>
                </p14:cNvPr>
                <p14:cNvContentPartPr/>
                <p14:nvPr/>
              </p14:nvContentPartPr>
              <p14:xfrm>
                <a:off x="6511948" y="2652229"/>
                <a:ext cx="6480" cy="208080"/>
              </p14:xfrm>
            </p:contentPart>
          </mc:Choice>
          <mc:Fallback>
            <p:pic>
              <p:nvPicPr>
                <p:cNvPr id="160" name="墨迹 159">
                  <a:extLst>
                    <a:ext uri="{FF2B5EF4-FFF2-40B4-BE49-F238E27FC236}">
                      <a16:creationId xmlns:a16="http://schemas.microsoft.com/office/drawing/2014/main" id="{487FE22D-17F9-403B-8917-C0F513FE448C}"/>
                    </a:ext>
                  </a:extLst>
                </p:cNvPr>
                <p:cNvPicPr/>
                <p:nvPr/>
              </p:nvPicPr>
              <p:blipFill>
                <a:blip r:embed="rId174"/>
                <a:stretch>
                  <a:fillRect/>
                </a:stretch>
              </p:blipFill>
              <p:spPr>
                <a:xfrm>
                  <a:off x="6502948" y="2643589"/>
                  <a:ext cx="2412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75">
              <p14:nvContentPartPr>
                <p14:cNvPr id="161" name="墨迹 160">
                  <a:extLst>
                    <a:ext uri="{FF2B5EF4-FFF2-40B4-BE49-F238E27FC236}">
                      <a16:creationId xmlns:a16="http://schemas.microsoft.com/office/drawing/2014/main" id="{F53671F8-44DF-4E6F-9079-F15C42361695}"/>
                    </a:ext>
                  </a:extLst>
                </p14:cNvPr>
                <p14:cNvContentPartPr/>
                <p14:nvPr/>
              </p14:nvContentPartPr>
              <p14:xfrm>
                <a:off x="6533188" y="2804869"/>
                <a:ext cx="139320" cy="123120"/>
              </p14:xfrm>
            </p:contentPart>
          </mc:Choice>
          <mc:Fallback>
            <p:pic>
              <p:nvPicPr>
                <p:cNvPr id="161" name="墨迹 160">
                  <a:extLst>
                    <a:ext uri="{FF2B5EF4-FFF2-40B4-BE49-F238E27FC236}">
                      <a16:creationId xmlns:a16="http://schemas.microsoft.com/office/drawing/2014/main" id="{F53671F8-44DF-4E6F-9079-F15C42361695}"/>
                    </a:ext>
                  </a:extLst>
                </p:cNvPr>
                <p:cNvPicPr/>
                <p:nvPr/>
              </p:nvPicPr>
              <p:blipFill>
                <a:blip r:embed="rId176"/>
                <a:stretch>
                  <a:fillRect/>
                </a:stretch>
              </p:blipFill>
              <p:spPr>
                <a:xfrm>
                  <a:off x="6524548" y="2795869"/>
                  <a:ext cx="156960" cy="140760"/>
                </a:xfrm>
                <a:prstGeom prst="rect">
                  <a:avLst/>
                </a:prstGeom>
              </p:spPr>
            </p:pic>
          </mc:Fallback>
        </mc:AlternateContent>
        <mc:AlternateContent xmlns:mc="http://schemas.openxmlformats.org/markup-compatibility/2006">
          <mc:Choice xmlns:p14="http://schemas.microsoft.com/office/powerpoint/2010/main" Requires="p14">
            <p:contentPart p14:bwMode="auto" r:id="rId177">
              <p14:nvContentPartPr>
                <p14:cNvPr id="162" name="墨迹 161">
                  <a:extLst>
                    <a:ext uri="{FF2B5EF4-FFF2-40B4-BE49-F238E27FC236}">
                      <a16:creationId xmlns:a16="http://schemas.microsoft.com/office/drawing/2014/main" id="{8B0B5894-CDD9-4F01-A874-DA80BCD62F74}"/>
                    </a:ext>
                  </a:extLst>
                </p14:cNvPr>
                <p14:cNvContentPartPr/>
                <p14:nvPr/>
              </p14:nvContentPartPr>
              <p14:xfrm>
                <a:off x="6718948" y="2809189"/>
                <a:ext cx="97920" cy="114480"/>
              </p14:xfrm>
            </p:contentPart>
          </mc:Choice>
          <mc:Fallback>
            <p:pic>
              <p:nvPicPr>
                <p:cNvPr id="162" name="墨迹 161">
                  <a:extLst>
                    <a:ext uri="{FF2B5EF4-FFF2-40B4-BE49-F238E27FC236}">
                      <a16:creationId xmlns:a16="http://schemas.microsoft.com/office/drawing/2014/main" id="{8B0B5894-CDD9-4F01-A874-DA80BCD62F74}"/>
                    </a:ext>
                  </a:extLst>
                </p:cNvPr>
                <p:cNvPicPr/>
                <p:nvPr/>
              </p:nvPicPr>
              <p:blipFill>
                <a:blip r:embed="rId178"/>
                <a:stretch>
                  <a:fillRect/>
                </a:stretch>
              </p:blipFill>
              <p:spPr>
                <a:xfrm>
                  <a:off x="6710308" y="2800189"/>
                  <a:ext cx="115560" cy="132120"/>
                </a:xfrm>
                <a:prstGeom prst="rect">
                  <a:avLst/>
                </a:prstGeom>
              </p:spPr>
            </p:pic>
          </mc:Fallback>
        </mc:AlternateContent>
      </p:grpSp>
      <p:grpSp>
        <p:nvGrpSpPr>
          <p:cNvPr id="174" name="组合 173">
            <a:extLst>
              <a:ext uri="{FF2B5EF4-FFF2-40B4-BE49-F238E27FC236}">
                <a16:creationId xmlns:a16="http://schemas.microsoft.com/office/drawing/2014/main" id="{6D66BEFC-B81C-4975-83B1-6D8B7FEBCCC8}"/>
              </a:ext>
            </a:extLst>
          </p:cNvPr>
          <p:cNvGrpSpPr/>
          <p:nvPr/>
        </p:nvGrpSpPr>
        <p:grpSpPr>
          <a:xfrm>
            <a:off x="6155548" y="3316789"/>
            <a:ext cx="772200" cy="262080"/>
            <a:chOff x="6155548" y="3316789"/>
            <a:chExt cx="772200" cy="262080"/>
          </a:xfrm>
        </p:grpSpPr>
        <mc:AlternateContent xmlns:mc="http://schemas.openxmlformats.org/markup-compatibility/2006">
          <mc:Choice xmlns:p14="http://schemas.microsoft.com/office/powerpoint/2010/main" Requires="p14">
            <p:contentPart p14:bwMode="auto" r:id="rId179">
              <p14:nvContentPartPr>
                <p14:cNvPr id="164" name="墨迹 163">
                  <a:extLst>
                    <a:ext uri="{FF2B5EF4-FFF2-40B4-BE49-F238E27FC236}">
                      <a16:creationId xmlns:a16="http://schemas.microsoft.com/office/drawing/2014/main" id="{23287DD2-DD6A-4E64-A37D-78C4DA227891}"/>
                    </a:ext>
                  </a:extLst>
                </p14:cNvPr>
                <p14:cNvContentPartPr/>
                <p14:nvPr/>
              </p14:nvContentPartPr>
              <p14:xfrm>
                <a:off x="6155548" y="3468349"/>
                <a:ext cx="165600" cy="110520"/>
              </p14:xfrm>
            </p:contentPart>
          </mc:Choice>
          <mc:Fallback>
            <p:pic>
              <p:nvPicPr>
                <p:cNvPr id="164" name="墨迹 163">
                  <a:extLst>
                    <a:ext uri="{FF2B5EF4-FFF2-40B4-BE49-F238E27FC236}">
                      <a16:creationId xmlns:a16="http://schemas.microsoft.com/office/drawing/2014/main" id="{23287DD2-DD6A-4E64-A37D-78C4DA227891}"/>
                    </a:ext>
                  </a:extLst>
                </p:cNvPr>
                <p:cNvPicPr/>
                <p:nvPr/>
              </p:nvPicPr>
              <p:blipFill>
                <a:blip r:embed="rId180"/>
                <a:stretch>
                  <a:fillRect/>
                </a:stretch>
              </p:blipFill>
              <p:spPr>
                <a:xfrm>
                  <a:off x="6146548" y="3459709"/>
                  <a:ext cx="183240" cy="128160"/>
                </a:xfrm>
                <a:prstGeom prst="rect">
                  <a:avLst/>
                </a:prstGeom>
              </p:spPr>
            </p:pic>
          </mc:Fallback>
        </mc:AlternateContent>
        <mc:AlternateContent xmlns:mc="http://schemas.openxmlformats.org/markup-compatibility/2006">
          <mc:Choice xmlns:p14="http://schemas.microsoft.com/office/powerpoint/2010/main" Requires="p14">
            <p:contentPart p14:bwMode="auto" r:id="rId181">
              <p14:nvContentPartPr>
                <p14:cNvPr id="165" name="墨迹 164">
                  <a:extLst>
                    <a:ext uri="{FF2B5EF4-FFF2-40B4-BE49-F238E27FC236}">
                      <a16:creationId xmlns:a16="http://schemas.microsoft.com/office/drawing/2014/main" id="{E02435E0-1D57-4DB0-A62C-2A090F4CF3CE}"/>
                    </a:ext>
                  </a:extLst>
                </p14:cNvPr>
                <p14:cNvContentPartPr/>
                <p14:nvPr/>
              </p14:nvContentPartPr>
              <p14:xfrm>
                <a:off x="6225028" y="3543949"/>
                <a:ext cx="56160" cy="12600"/>
              </p14:xfrm>
            </p:contentPart>
          </mc:Choice>
          <mc:Fallback>
            <p:pic>
              <p:nvPicPr>
                <p:cNvPr id="165" name="墨迹 164">
                  <a:extLst>
                    <a:ext uri="{FF2B5EF4-FFF2-40B4-BE49-F238E27FC236}">
                      <a16:creationId xmlns:a16="http://schemas.microsoft.com/office/drawing/2014/main" id="{E02435E0-1D57-4DB0-A62C-2A090F4CF3CE}"/>
                    </a:ext>
                  </a:extLst>
                </p:cNvPr>
                <p:cNvPicPr/>
                <p:nvPr/>
              </p:nvPicPr>
              <p:blipFill>
                <a:blip r:embed="rId182"/>
                <a:stretch>
                  <a:fillRect/>
                </a:stretch>
              </p:blipFill>
              <p:spPr>
                <a:xfrm>
                  <a:off x="6216028" y="3534949"/>
                  <a:ext cx="7380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183">
              <p14:nvContentPartPr>
                <p14:cNvPr id="166" name="墨迹 165">
                  <a:extLst>
                    <a:ext uri="{FF2B5EF4-FFF2-40B4-BE49-F238E27FC236}">
                      <a16:creationId xmlns:a16="http://schemas.microsoft.com/office/drawing/2014/main" id="{467FAD62-F5DF-4F0B-BB6B-EB56A8FF4061}"/>
                    </a:ext>
                  </a:extLst>
                </p14:cNvPr>
                <p14:cNvContentPartPr/>
                <p14:nvPr/>
              </p14:nvContentPartPr>
              <p14:xfrm>
                <a:off x="6405748" y="3348829"/>
                <a:ext cx="65160" cy="226800"/>
              </p14:xfrm>
            </p:contentPart>
          </mc:Choice>
          <mc:Fallback>
            <p:pic>
              <p:nvPicPr>
                <p:cNvPr id="166" name="墨迹 165">
                  <a:extLst>
                    <a:ext uri="{FF2B5EF4-FFF2-40B4-BE49-F238E27FC236}">
                      <a16:creationId xmlns:a16="http://schemas.microsoft.com/office/drawing/2014/main" id="{467FAD62-F5DF-4F0B-BB6B-EB56A8FF4061}"/>
                    </a:ext>
                  </a:extLst>
                </p:cNvPr>
                <p:cNvPicPr/>
                <p:nvPr/>
              </p:nvPicPr>
              <p:blipFill>
                <a:blip r:embed="rId184"/>
                <a:stretch>
                  <a:fillRect/>
                </a:stretch>
              </p:blipFill>
              <p:spPr>
                <a:xfrm>
                  <a:off x="6397108" y="3339829"/>
                  <a:ext cx="82800" cy="244440"/>
                </a:xfrm>
                <a:prstGeom prst="rect">
                  <a:avLst/>
                </a:prstGeom>
              </p:spPr>
            </p:pic>
          </mc:Fallback>
        </mc:AlternateContent>
        <mc:AlternateContent xmlns:mc="http://schemas.openxmlformats.org/markup-compatibility/2006">
          <mc:Choice xmlns:p14="http://schemas.microsoft.com/office/powerpoint/2010/main" Requires="p14">
            <p:contentPart p14:bwMode="auto" r:id="rId185">
              <p14:nvContentPartPr>
                <p14:cNvPr id="167" name="墨迹 166">
                  <a:extLst>
                    <a:ext uri="{FF2B5EF4-FFF2-40B4-BE49-F238E27FC236}">
                      <a16:creationId xmlns:a16="http://schemas.microsoft.com/office/drawing/2014/main" id="{37163322-5847-4C93-ADA1-0890FD28467B}"/>
                    </a:ext>
                  </a:extLst>
                </p14:cNvPr>
                <p14:cNvContentPartPr/>
                <p14:nvPr/>
              </p14:nvContentPartPr>
              <p14:xfrm>
                <a:off x="6400708" y="3432349"/>
                <a:ext cx="54000" cy="18000"/>
              </p14:xfrm>
            </p:contentPart>
          </mc:Choice>
          <mc:Fallback>
            <p:pic>
              <p:nvPicPr>
                <p:cNvPr id="167" name="墨迹 166">
                  <a:extLst>
                    <a:ext uri="{FF2B5EF4-FFF2-40B4-BE49-F238E27FC236}">
                      <a16:creationId xmlns:a16="http://schemas.microsoft.com/office/drawing/2014/main" id="{37163322-5847-4C93-ADA1-0890FD28467B}"/>
                    </a:ext>
                  </a:extLst>
                </p:cNvPr>
                <p:cNvPicPr/>
                <p:nvPr/>
              </p:nvPicPr>
              <p:blipFill>
                <a:blip r:embed="rId186"/>
                <a:stretch>
                  <a:fillRect/>
                </a:stretch>
              </p:blipFill>
              <p:spPr>
                <a:xfrm>
                  <a:off x="6391708" y="3423709"/>
                  <a:ext cx="71640" cy="35640"/>
                </a:xfrm>
                <a:prstGeom prst="rect">
                  <a:avLst/>
                </a:prstGeom>
              </p:spPr>
            </p:pic>
          </mc:Fallback>
        </mc:AlternateContent>
        <mc:AlternateContent xmlns:mc="http://schemas.openxmlformats.org/markup-compatibility/2006">
          <mc:Choice xmlns:p14="http://schemas.microsoft.com/office/powerpoint/2010/main" Requires="p14">
            <p:contentPart p14:bwMode="auto" r:id="rId187">
              <p14:nvContentPartPr>
                <p14:cNvPr id="169" name="墨迹 168">
                  <a:extLst>
                    <a:ext uri="{FF2B5EF4-FFF2-40B4-BE49-F238E27FC236}">
                      <a16:creationId xmlns:a16="http://schemas.microsoft.com/office/drawing/2014/main" id="{9546E941-7C31-4B8A-BEC6-5AAF091B2F17}"/>
                    </a:ext>
                  </a:extLst>
                </p14:cNvPr>
                <p14:cNvContentPartPr/>
                <p14:nvPr/>
              </p14:nvContentPartPr>
              <p14:xfrm>
                <a:off x="6528148" y="3529549"/>
                <a:ext cx="30960" cy="4320"/>
              </p14:xfrm>
            </p:contentPart>
          </mc:Choice>
          <mc:Fallback>
            <p:pic>
              <p:nvPicPr>
                <p:cNvPr id="169" name="墨迹 168">
                  <a:extLst>
                    <a:ext uri="{FF2B5EF4-FFF2-40B4-BE49-F238E27FC236}">
                      <a16:creationId xmlns:a16="http://schemas.microsoft.com/office/drawing/2014/main" id="{9546E941-7C31-4B8A-BEC6-5AAF091B2F17}"/>
                    </a:ext>
                  </a:extLst>
                </p:cNvPr>
                <p:cNvPicPr/>
                <p:nvPr/>
              </p:nvPicPr>
              <p:blipFill>
                <a:blip r:embed="rId188"/>
                <a:stretch>
                  <a:fillRect/>
                </a:stretch>
              </p:blipFill>
              <p:spPr>
                <a:xfrm>
                  <a:off x="6519148" y="3520549"/>
                  <a:ext cx="486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89">
              <p14:nvContentPartPr>
                <p14:cNvPr id="170" name="墨迹 169">
                  <a:extLst>
                    <a:ext uri="{FF2B5EF4-FFF2-40B4-BE49-F238E27FC236}">
                      <a16:creationId xmlns:a16="http://schemas.microsoft.com/office/drawing/2014/main" id="{26D1FA3F-40EE-458B-81C2-692D53A6D88B}"/>
                    </a:ext>
                  </a:extLst>
                </p14:cNvPr>
                <p14:cNvContentPartPr/>
                <p14:nvPr/>
              </p14:nvContentPartPr>
              <p14:xfrm>
                <a:off x="6587548" y="3316789"/>
                <a:ext cx="110520" cy="237240"/>
              </p14:xfrm>
            </p:contentPart>
          </mc:Choice>
          <mc:Fallback>
            <p:pic>
              <p:nvPicPr>
                <p:cNvPr id="170" name="墨迹 169">
                  <a:extLst>
                    <a:ext uri="{FF2B5EF4-FFF2-40B4-BE49-F238E27FC236}">
                      <a16:creationId xmlns:a16="http://schemas.microsoft.com/office/drawing/2014/main" id="{26D1FA3F-40EE-458B-81C2-692D53A6D88B}"/>
                    </a:ext>
                  </a:extLst>
                </p:cNvPr>
                <p:cNvPicPr/>
                <p:nvPr/>
              </p:nvPicPr>
              <p:blipFill>
                <a:blip r:embed="rId190"/>
                <a:stretch>
                  <a:fillRect/>
                </a:stretch>
              </p:blipFill>
              <p:spPr>
                <a:xfrm>
                  <a:off x="6578908" y="3308149"/>
                  <a:ext cx="12816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91">
              <p14:nvContentPartPr>
                <p14:cNvPr id="172" name="墨迹 171">
                  <a:extLst>
                    <a:ext uri="{FF2B5EF4-FFF2-40B4-BE49-F238E27FC236}">
                      <a16:creationId xmlns:a16="http://schemas.microsoft.com/office/drawing/2014/main" id="{5A397E28-22D4-46E3-8CFA-5AA86DB4EC95}"/>
                    </a:ext>
                  </a:extLst>
                </p14:cNvPr>
                <p14:cNvContentPartPr/>
                <p14:nvPr/>
              </p14:nvContentPartPr>
              <p14:xfrm>
                <a:off x="6628948" y="3475189"/>
                <a:ext cx="151560" cy="88560"/>
              </p14:xfrm>
            </p:contentPart>
          </mc:Choice>
          <mc:Fallback>
            <p:pic>
              <p:nvPicPr>
                <p:cNvPr id="172" name="墨迹 171">
                  <a:extLst>
                    <a:ext uri="{FF2B5EF4-FFF2-40B4-BE49-F238E27FC236}">
                      <a16:creationId xmlns:a16="http://schemas.microsoft.com/office/drawing/2014/main" id="{5A397E28-22D4-46E3-8CFA-5AA86DB4EC95}"/>
                    </a:ext>
                  </a:extLst>
                </p:cNvPr>
                <p:cNvPicPr/>
                <p:nvPr/>
              </p:nvPicPr>
              <p:blipFill>
                <a:blip r:embed="rId192"/>
                <a:stretch>
                  <a:fillRect/>
                </a:stretch>
              </p:blipFill>
              <p:spPr>
                <a:xfrm>
                  <a:off x="6619948" y="3466189"/>
                  <a:ext cx="169200" cy="106200"/>
                </a:xfrm>
                <a:prstGeom prst="rect">
                  <a:avLst/>
                </a:prstGeom>
              </p:spPr>
            </p:pic>
          </mc:Fallback>
        </mc:AlternateContent>
        <mc:AlternateContent xmlns:mc="http://schemas.openxmlformats.org/markup-compatibility/2006">
          <mc:Choice xmlns:p14="http://schemas.microsoft.com/office/powerpoint/2010/main" Requires="p14">
            <p:contentPart p14:bwMode="auto" r:id="rId193">
              <p14:nvContentPartPr>
                <p14:cNvPr id="173" name="墨迹 172">
                  <a:extLst>
                    <a:ext uri="{FF2B5EF4-FFF2-40B4-BE49-F238E27FC236}">
                      <a16:creationId xmlns:a16="http://schemas.microsoft.com/office/drawing/2014/main" id="{B4BA3876-C9F8-44B5-B676-9D55436F9F00}"/>
                    </a:ext>
                  </a:extLst>
                </p14:cNvPr>
                <p14:cNvContentPartPr/>
                <p14:nvPr/>
              </p14:nvContentPartPr>
              <p14:xfrm>
                <a:off x="6835948" y="3403549"/>
                <a:ext cx="91800" cy="116280"/>
              </p14:xfrm>
            </p:contentPart>
          </mc:Choice>
          <mc:Fallback>
            <p:pic>
              <p:nvPicPr>
                <p:cNvPr id="173" name="墨迹 172">
                  <a:extLst>
                    <a:ext uri="{FF2B5EF4-FFF2-40B4-BE49-F238E27FC236}">
                      <a16:creationId xmlns:a16="http://schemas.microsoft.com/office/drawing/2014/main" id="{B4BA3876-C9F8-44B5-B676-9D55436F9F00}"/>
                    </a:ext>
                  </a:extLst>
                </p:cNvPr>
                <p:cNvPicPr/>
                <p:nvPr/>
              </p:nvPicPr>
              <p:blipFill>
                <a:blip r:embed="rId194"/>
                <a:stretch>
                  <a:fillRect/>
                </a:stretch>
              </p:blipFill>
              <p:spPr>
                <a:xfrm>
                  <a:off x="6826948" y="3394909"/>
                  <a:ext cx="109440" cy="133920"/>
                </a:xfrm>
                <a:prstGeom prst="rect">
                  <a:avLst/>
                </a:prstGeom>
              </p:spPr>
            </p:pic>
          </mc:Fallback>
        </mc:AlternateContent>
      </p:grpSp>
    </p:spTree>
    <p:extLst>
      <p:ext uri="{BB962C8B-B14F-4D97-AF65-F5344CB8AC3E}">
        <p14:creationId xmlns:p14="http://schemas.microsoft.com/office/powerpoint/2010/main" val="2501371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92EAA2E-97DC-4416-A699-2A28032B7E82}"/>
              </a:ext>
            </a:extLst>
          </p:cNvPr>
          <p:cNvSpPr>
            <a:spLocks noGrp="1"/>
          </p:cNvSpPr>
          <p:nvPr>
            <p:ph idx="1"/>
          </p:nvPr>
        </p:nvSpPr>
        <p:spPr>
          <a:xfrm>
            <a:off x="284747" y="457200"/>
            <a:ext cx="5735053" cy="6096000"/>
          </a:xfrm>
          <a:ln w="28575">
            <a:solidFill>
              <a:srgbClr val="FFC000"/>
            </a:solidFill>
          </a:ln>
        </p:spPr>
        <p:txBody>
          <a:bodyPr/>
          <a:lstStyle/>
          <a:p>
            <a:pPr marL="0" indent="0">
              <a:lnSpc>
                <a:spcPct val="100000"/>
              </a:lnSpc>
              <a:spcBef>
                <a:spcPts val="300"/>
              </a:spcBef>
              <a:spcAft>
                <a:spcPts val="0"/>
              </a:spcAft>
              <a:buNone/>
            </a:pPr>
            <a:r>
              <a:rPr lang="en-US" altLang="zh-CN" sz="2000" dirty="0"/>
              <a:t>void </a:t>
            </a:r>
            <a:r>
              <a:rPr lang="en-US" altLang="zh-CN" sz="2000" dirty="0" err="1"/>
              <a:t>GetNext</a:t>
            </a:r>
            <a:r>
              <a:rPr lang="en-US" altLang="zh-CN" sz="2000" dirty="0"/>
              <a:t>(</a:t>
            </a:r>
            <a:r>
              <a:rPr lang="en-US" altLang="zh-CN" sz="2000" dirty="0" err="1"/>
              <a:t>SString</a:t>
            </a:r>
            <a:r>
              <a:rPr lang="en-US" altLang="zh-CN" sz="2000" dirty="0"/>
              <a:t> </a:t>
            </a:r>
            <a:r>
              <a:rPr lang="en-US" altLang="zh-CN" sz="2000" dirty="0" err="1"/>
              <a:t>t,int</a:t>
            </a:r>
            <a:r>
              <a:rPr lang="en-US" altLang="zh-CN" sz="2000" dirty="0"/>
              <a:t> next[]) {  </a:t>
            </a:r>
          </a:p>
          <a:p>
            <a:pPr marL="0" indent="0">
              <a:lnSpc>
                <a:spcPct val="100000"/>
              </a:lnSpc>
              <a:spcBef>
                <a:spcPts val="300"/>
              </a:spcBef>
              <a:spcAft>
                <a:spcPts val="0"/>
              </a:spcAft>
              <a:buNone/>
            </a:pPr>
            <a:r>
              <a:rPr lang="en-US" altLang="zh-CN" sz="2000" dirty="0"/>
              <a:t>    int j, k;</a:t>
            </a:r>
          </a:p>
          <a:p>
            <a:pPr marL="0" indent="0">
              <a:lnSpc>
                <a:spcPct val="100000"/>
              </a:lnSpc>
              <a:spcBef>
                <a:spcPts val="300"/>
              </a:spcBef>
              <a:spcAft>
                <a:spcPts val="0"/>
              </a:spcAft>
              <a:buNone/>
            </a:pPr>
            <a:r>
              <a:rPr lang="en-US" altLang="zh-CN" sz="2000" dirty="0"/>
              <a:t>    j=0;</a:t>
            </a:r>
          </a:p>
          <a:p>
            <a:pPr marL="0" indent="0">
              <a:lnSpc>
                <a:spcPct val="100000"/>
              </a:lnSpc>
              <a:spcBef>
                <a:spcPts val="300"/>
              </a:spcBef>
              <a:spcAft>
                <a:spcPts val="0"/>
              </a:spcAft>
              <a:buNone/>
            </a:pPr>
            <a:r>
              <a:rPr lang="en-US" altLang="zh-CN" sz="2000" dirty="0"/>
              <a:t>    k=-1;</a:t>
            </a:r>
          </a:p>
          <a:p>
            <a:pPr marL="0" indent="0">
              <a:lnSpc>
                <a:spcPct val="100000"/>
              </a:lnSpc>
              <a:spcBef>
                <a:spcPts val="300"/>
              </a:spcBef>
              <a:spcAft>
                <a:spcPts val="0"/>
              </a:spcAft>
              <a:buNone/>
            </a:pPr>
            <a:r>
              <a:rPr lang="en-US" altLang="zh-CN" sz="2000" dirty="0"/>
              <a:t>    next[0]=-1;</a:t>
            </a:r>
          </a:p>
          <a:p>
            <a:pPr marL="0" indent="0">
              <a:lnSpc>
                <a:spcPct val="100000"/>
              </a:lnSpc>
              <a:spcBef>
                <a:spcPts val="300"/>
              </a:spcBef>
              <a:spcAft>
                <a:spcPts val="0"/>
              </a:spcAft>
              <a:buNone/>
            </a:pPr>
            <a:r>
              <a:rPr lang="en-US" altLang="zh-CN" sz="2000" dirty="0"/>
              <a:t>    while (j&lt;t.length-1) {</a:t>
            </a:r>
          </a:p>
          <a:p>
            <a:pPr marL="0" indent="0">
              <a:lnSpc>
                <a:spcPct val="100000"/>
              </a:lnSpc>
              <a:spcBef>
                <a:spcPts val="300"/>
              </a:spcBef>
              <a:spcAft>
                <a:spcPts val="0"/>
              </a:spcAft>
              <a:buNone/>
            </a:pPr>
            <a:r>
              <a:rPr lang="en-US" altLang="zh-CN" sz="2000" dirty="0"/>
              <a:t>        if (k==-1 || </a:t>
            </a:r>
            <a:r>
              <a:rPr lang="en-US" altLang="zh-CN" sz="2000" dirty="0" err="1"/>
              <a:t>t.data</a:t>
            </a:r>
            <a:r>
              <a:rPr lang="en-US" altLang="zh-CN" sz="2000" dirty="0"/>
              <a:t>[j]==</a:t>
            </a:r>
            <a:r>
              <a:rPr lang="en-US" altLang="zh-CN" sz="2000" dirty="0" err="1"/>
              <a:t>t.data</a:t>
            </a:r>
            <a:r>
              <a:rPr lang="en-US" altLang="zh-CN" sz="2000" dirty="0"/>
              <a:t>[k]) {</a:t>
            </a:r>
          </a:p>
          <a:p>
            <a:pPr marL="0" indent="0">
              <a:lnSpc>
                <a:spcPct val="100000"/>
              </a:lnSpc>
              <a:spcBef>
                <a:spcPts val="300"/>
              </a:spcBef>
              <a:spcAft>
                <a:spcPts val="0"/>
              </a:spcAft>
              <a:buNone/>
            </a:pPr>
            <a:r>
              <a:rPr lang="en-US" altLang="zh-CN" sz="2000" dirty="0"/>
              <a:t>            </a:t>
            </a:r>
            <a:r>
              <a:rPr lang="en-US" altLang="zh-CN" sz="2000" dirty="0" err="1"/>
              <a:t>j++</a:t>
            </a:r>
            <a:r>
              <a:rPr lang="en-US" altLang="zh-CN" sz="2000" dirty="0"/>
              <a:t>; </a:t>
            </a:r>
          </a:p>
          <a:p>
            <a:pPr marL="0" indent="0">
              <a:lnSpc>
                <a:spcPct val="100000"/>
              </a:lnSpc>
              <a:spcBef>
                <a:spcPts val="300"/>
              </a:spcBef>
              <a:spcAft>
                <a:spcPts val="0"/>
              </a:spcAft>
              <a:buNone/>
            </a:pPr>
            <a:r>
              <a:rPr lang="en-US" altLang="zh-CN" sz="2000" dirty="0"/>
              <a:t>            k++;</a:t>
            </a:r>
          </a:p>
          <a:p>
            <a:pPr marL="0" indent="0">
              <a:lnSpc>
                <a:spcPct val="100000"/>
              </a:lnSpc>
              <a:spcBef>
                <a:spcPts val="300"/>
              </a:spcBef>
              <a:spcAft>
                <a:spcPts val="0"/>
              </a:spcAft>
              <a:buNone/>
            </a:pPr>
            <a:r>
              <a:rPr lang="en-US" altLang="zh-CN" sz="2000" dirty="0"/>
              <a:t>            </a:t>
            </a:r>
            <a:r>
              <a:rPr lang="en-US" altLang="zh-CN" sz="2000" dirty="0">
                <a:solidFill>
                  <a:srgbClr val="FF0000"/>
                </a:solidFill>
              </a:rPr>
              <a:t>if (</a:t>
            </a:r>
            <a:r>
              <a:rPr lang="en-US" altLang="zh-CN" sz="2000" dirty="0" err="1"/>
              <a:t>t.data</a:t>
            </a:r>
            <a:r>
              <a:rPr lang="en-US" altLang="zh-CN" sz="2000" dirty="0"/>
              <a:t>[j]</a:t>
            </a:r>
            <a:r>
              <a:rPr lang="en-US" altLang="zh-CN" sz="2000" dirty="0">
                <a:highlight>
                  <a:srgbClr val="FFFF00"/>
                </a:highlight>
              </a:rPr>
              <a:t>!=</a:t>
            </a:r>
            <a:r>
              <a:rPr lang="en-US" altLang="zh-CN" sz="2000" dirty="0" err="1"/>
              <a:t>t.data</a:t>
            </a:r>
            <a:r>
              <a:rPr lang="en-US" altLang="zh-CN" sz="2000" dirty="0"/>
              <a:t>[k]) </a:t>
            </a:r>
            <a:r>
              <a:rPr lang="en-US" altLang="zh-CN" sz="2000" dirty="0">
                <a:solidFill>
                  <a:srgbClr val="FF0000"/>
                </a:solidFill>
              </a:rPr>
              <a:t>) </a:t>
            </a:r>
          </a:p>
          <a:p>
            <a:pPr marL="0" indent="0">
              <a:lnSpc>
                <a:spcPct val="100000"/>
              </a:lnSpc>
              <a:spcBef>
                <a:spcPts val="300"/>
              </a:spcBef>
              <a:spcAft>
                <a:spcPts val="0"/>
              </a:spcAft>
              <a:buNone/>
            </a:pPr>
            <a:r>
              <a:rPr lang="en-US" altLang="zh-CN" sz="2000" dirty="0">
                <a:solidFill>
                  <a:srgbClr val="FF0000"/>
                </a:solidFill>
              </a:rPr>
              <a:t>               </a:t>
            </a:r>
            <a:r>
              <a:rPr lang="en-US" altLang="zh-CN" sz="2000" dirty="0">
                <a:solidFill>
                  <a:srgbClr val="00B050"/>
                </a:solidFill>
              </a:rPr>
              <a:t>next[j]=k;            </a:t>
            </a:r>
          </a:p>
          <a:p>
            <a:pPr marL="0" indent="0">
              <a:lnSpc>
                <a:spcPct val="100000"/>
              </a:lnSpc>
              <a:spcBef>
                <a:spcPts val="300"/>
              </a:spcBef>
              <a:spcAft>
                <a:spcPts val="0"/>
              </a:spcAft>
              <a:buNone/>
            </a:pPr>
            <a:r>
              <a:rPr lang="en-US" altLang="zh-CN" sz="2000" dirty="0">
                <a:solidFill>
                  <a:srgbClr val="FF0000"/>
                </a:solidFill>
              </a:rPr>
              <a:t>            else</a:t>
            </a:r>
          </a:p>
          <a:p>
            <a:pPr marL="0" indent="0">
              <a:lnSpc>
                <a:spcPct val="100000"/>
              </a:lnSpc>
              <a:spcBef>
                <a:spcPts val="300"/>
              </a:spcBef>
              <a:spcAft>
                <a:spcPts val="0"/>
              </a:spcAft>
              <a:buNone/>
            </a:pPr>
            <a:r>
              <a:rPr lang="en-US" altLang="zh-CN" sz="2000" dirty="0">
                <a:solidFill>
                  <a:srgbClr val="FF0000"/>
                </a:solidFill>
              </a:rPr>
              <a:t>                next[j</a:t>
            </a:r>
            <a:r>
              <a:rPr lang="en-US" altLang="zh-CN" sz="2000" dirty="0">
                <a:solidFill>
                  <a:srgbClr val="FF0000"/>
                </a:solidFill>
                <a:highlight>
                  <a:srgbClr val="FFFF00"/>
                </a:highlight>
              </a:rPr>
              <a:t>]=next[k];</a:t>
            </a:r>
            <a:r>
              <a:rPr lang="en-US" altLang="zh-CN" sz="2000" dirty="0">
                <a:highlight>
                  <a:srgbClr val="FFFF00"/>
                </a:highlight>
              </a:rPr>
              <a:t> </a:t>
            </a:r>
          </a:p>
          <a:p>
            <a:pPr marL="0" indent="0">
              <a:lnSpc>
                <a:spcPct val="100000"/>
              </a:lnSpc>
              <a:spcBef>
                <a:spcPts val="0"/>
              </a:spcBef>
              <a:spcAft>
                <a:spcPts val="0"/>
              </a:spcAft>
              <a:buNone/>
            </a:pPr>
            <a:r>
              <a:rPr lang="en-US" altLang="zh-CN" sz="2000" dirty="0"/>
              <a:t>       }</a:t>
            </a:r>
          </a:p>
          <a:p>
            <a:pPr marL="0" indent="0">
              <a:lnSpc>
                <a:spcPct val="100000"/>
              </a:lnSpc>
              <a:spcBef>
                <a:spcPts val="300"/>
              </a:spcBef>
              <a:spcAft>
                <a:spcPts val="0"/>
              </a:spcAft>
              <a:buNone/>
            </a:pPr>
            <a:r>
              <a:rPr lang="en-US" altLang="zh-CN" sz="2000" dirty="0"/>
              <a:t>        else</a:t>
            </a:r>
          </a:p>
          <a:p>
            <a:pPr marL="0" indent="0">
              <a:lnSpc>
                <a:spcPct val="100000"/>
              </a:lnSpc>
              <a:spcBef>
                <a:spcPts val="300"/>
              </a:spcBef>
              <a:spcAft>
                <a:spcPts val="0"/>
              </a:spcAft>
              <a:buNone/>
            </a:pPr>
            <a:r>
              <a:rPr lang="en-US" altLang="zh-CN" sz="2000" dirty="0"/>
              <a:t>            k=next[k];</a:t>
            </a:r>
          </a:p>
          <a:p>
            <a:pPr marL="0" indent="0">
              <a:lnSpc>
                <a:spcPct val="100000"/>
              </a:lnSpc>
              <a:spcBef>
                <a:spcPts val="0"/>
              </a:spcBef>
              <a:spcAft>
                <a:spcPts val="0"/>
              </a:spcAft>
              <a:buNone/>
            </a:pPr>
            <a:r>
              <a:rPr lang="en-US" altLang="zh-CN" sz="2000" dirty="0"/>
              <a:t>    }</a:t>
            </a:r>
          </a:p>
          <a:p>
            <a:pPr marL="0" indent="0">
              <a:lnSpc>
                <a:spcPct val="100000"/>
              </a:lnSpc>
              <a:spcBef>
                <a:spcPts val="0"/>
              </a:spcBef>
              <a:spcAft>
                <a:spcPts val="0"/>
              </a:spcAft>
              <a:buNone/>
            </a:pPr>
            <a:r>
              <a:rPr lang="en-US" altLang="zh-CN" sz="2000" dirty="0"/>
              <a:t>}</a:t>
            </a:r>
            <a:r>
              <a:rPr lang="en-US" altLang="zh-CN" sz="2000" dirty="0">
                <a:solidFill>
                  <a:srgbClr val="C00000"/>
                </a:solidFill>
              </a:rPr>
              <a:t>//</a:t>
            </a:r>
            <a:r>
              <a:rPr lang="zh-CN" altLang="en-US" sz="2000" dirty="0">
                <a:solidFill>
                  <a:srgbClr val="C00000"/>
                </a:solidFill>
              </a:rPr>
              <a:t>改进的</a:t>
            </a:r>
            <a:r>
              <a:rPr lang="en-US" altLang="zh-CN" sz="2000" dirty="0">
                <a:solidFill>
                  <a:srgbClr val="C00000"/>
                </a:solidFill>
              </a:rPr>
              <a:t>KMP</a:t>
            </a:r>
            <a:endParaRPr lang="zh-CN" altLang="en-US" sz="2000" dirty="0">
              <a:solidFill>
                <a:srgbClr val="C00000"/>
              </a:solidFill>
            </a:endParaRPr>
          </a:p>
        </p:txBody>
      </p:sp>
      <p:sp>
        <p:nvSpPr>
          <p:cNvPr id="6" name="矩形 5">
            <a:extLst>
              <a:ext uri="{FF2B5EF4-FFF2-40B4-BE49-F238E27FC236}">
                <a16:creationId xmlns:a16="http://schemas.microsoft.com/office/drawing/2014/main" id="{9D3D7F03-A34E-4027-8638-27AFC37316A9}"/>
              </a:ext>
            </a:extLst>
          </p:cNvPr>
          <p:cNvSpPr/>
          <p:nvPr/>
        </p:nvSpPr>
        <p:spPr>
          <a:xfrm>
            <a:off x="6186502" y="1946846"/>
            <a:ext cx="5486400" cy="4349909"/>
          </a:xfrm>
          <a:prstGeom prst="rect">
            <a:avLst/>
          </a:prstGeom>
          <a:ln w="28575">
            <a:solidFill>
              <a:srgbClr val="FFC000"/>
            </a:solidFill>
          </a:ln>
        </p:spPr>
        <p:txBody>
          <a:bodyPr wrap="square">
            <a:spAutoFit/>
          </a:bodyPr>
          <a:lstStyle/>
          <a:p>
            <a:pPr marL="0" indent="0">
              <a:lnSpc>
                <a:spcPct val="100000"/>
              </a:lnSpc>
              <a:spcBef>
                <a:spcPts val="400"/>
              </a:spcBef>
              <a:spcAft>
                <a:spcPts val="0"/>
              </a:spcAft>
              <a:buNone/>
            </a:pP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初始：</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j=0; </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k=-1</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next[0]=-1;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1</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j=1; k=0;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next[1]=next[0]= -1;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2</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1</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t.data[0]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j=2; k=1;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next[2]=next[1]= -1;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3</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t.data[1]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j=3; k=2;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t.data[3]</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否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next[3]=next[2]= -1;</a:t>
            </a: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a:t>
            </a:r>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a:t>
            </a:r>
            <a:r>
              <a:rPr lang="en-US" altLang="zh-CN" sz="2000" dirty="0"/>
              <a:t> =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t.data[2]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j=4; k=3;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t.data[4]</a:t>
            </a:r>
            <a:r>
              <a:rPr lang="en-US" altLang="zh-CN" sz="2000" dirty="0"/>
              <a:t> != </a:t>
            </a:r>
            <a:r>
              <a:rPr lang="fi-FI" altLang="zh-CN" sz="2000" dirty="0">
                <a:latin typeface="微软雅黑" panose="020B0503020204020204" pitchFamily="34" charset="-122"/>
                <a:ea typeface="微软雅黑" panose="020B0503020204020204" pitchFamily="34" charset="-122"/>
                <a:cs typeface="Times New Roman" panose="02020603050405020304" pitchFamily="18" charset="0"/>
              </a:rPr>
              <a:t>t.data[3]  </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是 </a:t>
            </a:r>
            <a:endPar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endParaRPr>
          </a:p>
          <a:p>
            <a:pPr>
              <a:spcBef>
                <a:spcPts val="400"/>
              </a:spcBef>
              <a:spcAft>
                <a:spcPts val="0"/>
              </a:spcAft>
            </a:pPr>
            <a:r>
              <a:rPr lang="en-US" altLang="zh-CN" sz="2000" dirty="0">
                <a:solidFill>
                  <a:srgbClr val="CC00CC"/>
                </a:solidFill>
                <a:latin typeface="微软雅黑" panose="020B0503020204020204" pitchFamily="34" charset="-122"/>
                <a:ea typeface="微软雅黑" panose="020B0503020204020204" pitchFamily="34" charset="-122"/>
                <a:cs typeface="Times New Roman" panose="02020603050405020304" pitchFamily="18" charset="0"/>
              </a:rPr>
              <a:t>      next[4]=3;</a:t>
            </a:r>
          </a:p>
        </p:txBody>
      </p:sp>
      <p:graphicFrame>
        <p:nvGraphicFramePr>
          <p:cNvPr id="8" name="表格 7">
            <a:extLst>
              <a:ext uri="{FF2B5EF4-FFF2-40B4-BE49-F238E27FC236}">
                <a16:creationId xmlns:a16="http://schemas.microsoft.com/office/drawing/2014/main" id="{80695545-9F85-4E23-99EB-ED8FCEA4579A}"/>
              </a:ext>
            </a:extLst>
          </p:cNvPr>
          <p:cNvGraphicFramePr>
            <a:graphicFrameLocks noGrp="1"/>
          </p:cNvGraphicFramePr>
          <p:nvPr>
            <p:extLst>
              <p:ext uri="{D42A27DB-BD31-4B8C-83A1-F6EECF244321}">
                <p14:modId xmlns:p14="http://schemas.microsoft.com/office/powerpoint/2010/main" val="278939707"/>
              </p:ext>
            </p:extLst>
          </p:nvPr>
        </p:nvGraphicFramePr>
        <p:xfrm>
          <a:off x="6858000" y="533400"/>
          <a:ext cx="4143404" cy="1226687"/>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403727">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25540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charRg st="4294967295" end="429496729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6A017F-FDAE-4ED2-9DF4-FFBD010EA91B}"/>
              </a:ext>
            </a:extLst>
          </p:cNvPr>
          <p:cNvSpPr>
            <a:spLocks noGrp="1"/>
          </p:cNvSpPr>
          <p:nvPr>
            <p:ph type="title"/>
          </p:nvPr>
        </p:nvSpPr>
        <p:spPr/>
        <p:txBody>
          <a:bodyPr/>
          <a:lstStyle/>
          <a:p>
            <a:r>
              <a:rPr lang="zh-CN" altLang="en-US" dirty="0"/>
              <a:t>串的抽象数据类型定义</a:t>
            </a:r>
          </a:p>
        </p:txBody>
      </p:sp>
      <p:sp>
        <p:nvSpPr>
          <p:cNvPr id="3" name="内容占位符 2">
            <a:extLst>
              <a:ext uri="{FF2B5EF4-FFF2-40B4-BE49-F238E27FC236}">
                <a16:creationId xmlns:a16="http://schemas.microsoft.com/office/drawing/2014/main" id="{8C532F3C-606D-40CE-83A1-6DAA653EE9B1}"/>
              </a:ext>
            </a:extLst>
          </p:cNvPr>
          <p:cNvSpPr>
            <a:spLocks noGrp="1"/>
          </p:cNvSpPr>
          <p:nvPr>
            <p:ph idx="1"/>
          </p:nvPr>
        </p:nvSpPr>
        <p:spPr>
          <a:xfrm>
            <a:off x="304800" y="1295400"/>
            <a:ext cx="11582400" cy="5257800"/>
          </a:xfrm>
        </p:spPr>
        <p:txBody>
          <a:bodyPr/>
          <a:lstStyle/>
          <a:p>
            <a:pPr marL="0" indent="0">
              <a:buNone/>
            </a:pPr>
            <a:r>
              <a:rPr lang="en-US" altLang="zh-CN" dirty="0"/>
              <a:t>ADT String {</a:t>
            </a:r>
          </a:p>
          <a:p>
            <a:pPr marL="0" indent="0">
              <a:buNone/>
            </a:pPr>
            <a:r>
              <a:rPr lang="zh-CN" altLang="en-US" dirty="0"/>
              <a:t> 数据对象</a:t>
            </a:r>
            <a:r>
              <a:rPr lang="en-US" altLang="zh-CN" dirty="0"/>
              <a:t>: D={a</a:t>
            </a:r>
            <a:r>
              <a:rPr lang="en-US" altLang="zh-CN" baseline="-25000" dirty="0"/>
              <a:t>i</a:t>
            </a:r>
            <a:r>
              <a:rPr lang="en-US" altLang="zh-CN" dirty="0"/>
              <a:t>| a</a:t>
            </a:r>
            <a:r>
              <a:rPr lang="en-US" altLang="zh-CN" baseline="-25000" dirty="0"/>
              <a:t>i</a:t>
            </a:r>
            <a:r>
              <a:rPr lang="en-US" altLang="zh-CN" dirty="0"/>
              <a:t> ∈</a:t>
            </a:r>
            <a:r>
              <a:rPr lang="en-US" altLang="zh-CN" dirty="0" err="1"/>
              <a:t>CharacterSet,i</a:t>
            </a:r>
            <a:r>
              <a:rPr lang="en-US" altLang="zh-CN" dirty="0"/>
              <a:t>=1,2,…,n;  n≥0}</a:t>
            </a:r>
          </a:p>
          <a:p>
            <a:pPr marL="0" indent="0">
              <a:buNone/>
            </a:pPr>
            <a:r>
              <a:rPr lang="zh-CN" altLang="en-US" dirty="0"/>
              <a:t> 数据关系</a:t>
            </a:r>
            <a:r>
              <a:rPr lang="en-US" altLang="zh-CN" dirty="0"/>
              <a:t>: R={&lt;a</a:t>
            </a:r>
            <a:r>
              <a:rPr lang="en-US" altLang="zh-CN" baseline="-25000" dirty="0"/>
              <a:t>i</a:t>
            </a:r>
            <a:r>
              <a:rPr lang="en-US" altLang="zh-CN" dirty="0"/>
              <a:t>,a</a:t>
            </a:r>
            <a:r>
              <a:rPr lang="en-US" altLang="zh-CN" baseline="-25000" dirty="0"/>
              <a:t>i+1</a:t>
            </a:r>
            <a:r>
              <a:rPr lang="en-US" altLang="zh-CN" dirty="0"/>
              <a:t>&gt;| a</a:t>
            </a:r>
            <a:r>
              <a:rPr lang="en-US" altLang="zh-CN" baseline="-25000" dirty="0"/>
              <a:t>i</a:t>
            </a:r>
            <a:r>
              <a:rPr lang="en-US" altLang="zh-CN" dirty="0"/>
              <a:t>,a</a:t>
            </a:r>
            <a:r>
              <a:rPr lang="en-US" altLang="zh-CN" baseline="-25000" dirty="0"/>
              <a:t>i+1 </a:t>
            </a:r>
            <a:r>
              <a:rPr lang="en-US" altLang="zh-CN" dirty="0"/>
              <a:t>∈D, </a:t>
            </a:r>
            <a:r>
              <a:rPr lang="en-US" altLang="zh-CN" dirty="0" err="1"/>
              <a:t>i</a:t>
            </a:r>
            <a:r>
              <a:rPr lang="en-US" altLang="zh-CN" dirty="0"/>
              <a:t>=1,…,n-1;  n-1≥0}</a:t>
            </a:r>
          </a:p>
          <a:p>
            <a:pPr marL="0" indent="0">
              <a:buNone/>
            </a:pPr>
            <a:r>
              <a:rPr lang="zh-CN" altLang="en-US" dirty="0"/>
              <a:t> 基本操作：</a:t>
            </a:r>
          </a:p>
          <a:p>
            <a:pPr marL="0" indent="0">
              <a:buNone/>
            </a:pPr>
            <a:r>
              <a:rPr lang="en-US" altLang="zh-CN" dirty="0"/>
              <a:t> 1</a:t>
            </a:r>
            <a:r>
              <a:rPr lang="zh-CN" altLang="en-US" dirty="0"/>
              <a:t>）</a:t>
            </a:r>
            <a:r>
              <a:rPr lang="en-US" altLang="zh-CN" dirty="0" err="1"/>
              <a:t>StrAssign</a:t>
            </a:r>
            <a:r>
              <a:rPr lang="en-US" altLang="zh-CN" dirty="0"/>
              <a:t>(</a:t>
            </a:r>
            <a:r>
              <a:rPr lang="en-US" altLang="zh-CN" dirty="0" err="1"/>
              <a:t>S,chars</a:t>
            </a:r>
            <a:r>
              <a:rPr lang="en-US" altLang="zh-CN" dirty="0"/>
              <a:t>)</a:t>
            </a:r>
          </a:p>
          <a:p>
            <a:pPr marL="0" indent="0">
              <a:buNone/>
            </a:pPr>
            <a:r>
              <a:rPr lang="zh-CN" altLang="en-US" dirty="0"/>
              <a:t>   初始条件</a:t>
            </a:r>
            <a:r>
              <a:rPr lang="zh-CN" altLang="en-US" sz="2800" dirty="0"/>
              <a:t>： </a:t>
            </a:r>
            <a:r>
              <a:rPr lang="en-US" altLang="zh-CN" dirty="0"/>
              <a:t>chars</a:t>
            </a:r>
            <a:r>
              <a:rPr lang="zh-CN" altLang="en-US" dirty="0"/>
              <a:t>是字符串常量</a:t>
            </a:r>
          </a:p>
          <a:p>
            <a:pPr marL="0" indent="0">
              <a:buNone/>
            </a:pPr>
            <a:r>
              <a:rPr lang="zh-CN" altLang="en-US" dirty="0"/>
              <a:t>   操作结果</a:t>
            </a:r>
            <a:r>
              <a:rPr lang="zh-CN" altLang="en-US" sz="2800" dirty="0"/>
              <a:t>：</a:t>
            </a:r>
            <a:r>
              <a:rPr lang="zh-CN" altLang="en-US" dirty="0"/>
              <a:t>生成一个值等于</a:t>
            </a:r>
            <a:r>
              <a:rPr lang="en-US" altLang="zh-CN" dirty="0"/>
              <a:t>chars</a:t>
            </a:r>
            <a:r>
              <a:rPr lang="zh-CN" altLang="en-US" dirty="0"/>
              <a:t>的串</a:t>
            </a:r>
            <a:r>
              <a:rPr lang="en-US" altLang="zh-CN" dirty="0"/>
              <a:t>S </a:t>
            </a:r>
          </a:p>
          <a:p>
            <a:pPr marL="0" indent="0">
              <a:buNone/>
            </a:pPr>
            <a:endParaRPr lang="zh-CN" altLang="en-US" dirty="0"/>
          </a:p>
        </p:txBody>
      </p:sp>
    </p:spTree>
    <p:extLst>
      <p:ext uri="{BB962C8B-B14F-4D97-AF65-F5344CB8AC3E}">
        <p14:creationId xmlns:p14="http://schemas.microsoft.com/office/powerpoint/2010/main" val="1589335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a:extLst>
              <a:ext uri="{FF2B5EF4-FFF2-40B4-BE49-F238E27FC236}">
                <a16:creationId xmlns:a16="http://schemas.microsoft.com/office/drawing/2014/main" id="{576433E9-5D8B-4D70-B66A-D3A243C26564}"/>
              </a:ext>
            </a:extLst>
          </p:cNvPr>
          <p:cNvGrpSpPr/>
          <p:nvPr/>
        </p:nvGrpSpPr>
        <p:grpSpPr>
          <a:xfrm>
            <a:off x="809625" y="507593"/>
            <a:ext cx="5341550" cy="1092607"/>
            <a:chOff x="809625" y="457200"/>
            <a:chExt cx="5341550" cy="1092607"/>
          </a:xfrm>
        </p:grpSpPr>
        <p:sp>
          <p:nvSpPr>
            <p:cNvPr id="2" name="矩形 1">
              <a:extLst>
                <a:ext uri="{FF2B5EF4-FFF2-40B4-BE49-F238E27FC236}">
                  <a16:creationId xmlns:a16="http://schemas.microsoft.com/office/drawing/2014/main" id="{9DEA216D-0827-4A08-AAA2-E10ABAA8DB6C}"/>
                </a:ext>
              </a:extLst>
            </p:cNvPr>
            <p:cNvSpPr/>
            <p:nvPr/>
          </p:nvSpPr>
          <p:spPr>
            <a:xfrm>
              <a:off x="809625" y="811143"/>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 name="矩形 2">
              <a:extLst>
                <a:ext uri="{FF2B5EF4-FFF2-40B4-BE49-F238E27FC236}">
                  <a16:creationId xmlns:a16="http://schemas.microsoft.com/office/drawing/2014/main" id="{B456A826-A095-44C5-864A-0794F19D470A}"/>
                </a:ext>
              </a:extLst>
            </p:cNvPr>
            <p:cNvSpPr/>
            <p:nvPr/>
          </p:nvSpPr>
          <p:spPr>
            <a:xfrm>
              <a:off x="838199" y="1180475"/>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4" name="矩形 3">
              <a:extLst>
                <a:ext uri="{FF2B5EF4-FFF2-40B4-BE49-F238E27FC236}">
                  <a16:creationId xmlns:a16="http://schemas.microsoft.com/office/drawing/2014/main" id="{64CE109B-BB61-400A-84F9-8E82F709DE2E}"/>
                </a:ext>
              </a:extLst>
            </p:cNvPr>
            <p:cNvSpPr/>
            <p:nvPr/>
          </p:nvSpPr>
          <p:spPr bwMode="auto">
            <a:xfrm>
              <a:off x="1905000" y="811143"/>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10" name="矩形 9">
              <a:extLst>
                <a:ext uri="{FF2B5EF4-FFF2-40B4-BE49-F238E27FC236}">
                  <a16:creationId xmlns:a16="http://schemas.microsoft.com/office/drawing/2014/main" id="{9E0D1BC8-ADFC-4CE9-9292-E4EBADB89FEA}"/>
                </a:ext>
              </a:extLst>
            </p:cNvPr>
            <p:cNvSpPr/>
            <p:nvPr/>
          </p:nvSpPr>
          <p:spPr>
            <a:xfrm>
              <a:off x="838199" y="457200"/>
              <a:ext cx="4419601" cy="338554"/>
            </a:xfrm>
            <a:prstGeom prst="rect">
              <a:avLst/>
            </a:prstGeom>
            <a:solidFill>
              <a:schemeClr val="bg1"/>
            </a:solidFill>
          </p:spPr>
          <p:txBody>
            <a:bodyPr wrap="square" lIns="108000" tIns="0" rIns="0" bIns="0" anchor="ctr" anchorCtr="0">
              <a:spAutoFit/>
            </a:bodyPr>
            <a:lstStyle/>
            <a:p>
              <a:r>
                <a:rPr lang="en-US" altLang="zh-CN" sz="2200" b="1" kern="0" spc="1800" dirty="0">
                  <a:solidFill>
                    <a:srgbClr val="FF0000"/>
                  </a:solidFill>
                </a:rPr>
                <a:t>0123456789</a:t>
              </a:r>
              <a:endParaRPr lang="zh-CN" altLang="en-US" sz="2200" b="1" kern="0" spc="1800" dirty="0">
                <a:solidFill>
                  <a:srgbClr val="FF0000"/>
                </a:solidFill>
              </a:endParaRPr>
            </a:p>
          </p:txBody>
        </p:sp>
        <p:sp>
          <p:nvSpPr>
            <p:cNvPr id="5" name="矩形 4">
              <a:extLst>
                <a:ext uri="{FF2B5EF4-FFF2-40B4-BE49-F238E27FC236}">
                  <a16:creationId xmlns:a16="http://schemas.microsoft.com/office/drawing/2014/main" id="{366CE7FB-0F3B-4196-B866-B81E3CF3C979}"/>
                </a:ext>
              </a:extLst>
            </p:cNvPr>
            <p:cNvSpPr/>
            <p:nvPr/>
          </p:nvSpPr>
          <p:spPr>
            <a:xfrm>
              <a:off x="4390757" y="919758"/>
              <a:ext cx="1760418" cy="461665"/>
            </a:xfrm>
            <a:prstGeom prst="rect">
              <a:avLst/>
            </a:prstGeom>
          </p:spPr>
          <p:txBody>
            <a:bodyPr wrap="none">
              <a:spAutoFit/>
            </a:bodyPr>
            <a:lstStyle/>
            <a:p>
              <a:r>
                <a:rPr lang="zh-CN" altLang="en-US" dirty="0"/>
                <a:t>j=next[</a:t>
              </a:r>
              <a:r>
                <a:rPr lang="en-US" altLang="zh-CN" dirty="0"/>
                <a:t>3</a:t>
              </a:r>
              <a:r>
                <a:rPr lang="zh-CN" altLang="en-US" dirty="0"/>
                <a:t>]</a:t>
              </a:r>
              <a:r>
                <a:rPr lang="en-US" altLang="zh-CN" dirty="0"/>
                <a:t>=-1</a:t>
              </a:r>
              <a:endParaRPr lang="zh-CN" altLang="en-US" dirty="0"/>
            </a:p>
          </p:txBody>
        </p:sp>
      </p:grpSp>
      <p:sp>
        <p:nvSpPr>
          <p:cNvPr id="6" name="矩形 5">
            <a:extLst>
              <a:ext uri="{FF2B5EF4-FFF2-40B4-BE49-F238E27FC236}">
                <a16:creationId xmlns:a16="http://schemas.microsoft.com/office/drawing/2014/main" id="{3222A1E0-8AE5-478B-9964-440E02B1494E}"/>
              </a:ext>
            </a:extLst>
          </p:cNvPr>
          <p:cNvSpPr/>
          <p:nvPr/>
        </p:nvSpPr>
        <p:spPr>
          <a:xfrm>
            <a:off x="6886576" y="2264896"/>
            <a:ext cx="5181123" cy="3621504"/>
          </a:xfrm>
          <a:prstGeom prst="rect">
            <a:avLst/>
          </a:prstGeom>
          <a:solidFill>
            <a:srgbClr val="FFFFCC"/>
          </a:solidFill>
        </p:spPr>
        <p:txBody>
          <a:bodyPr wrap="square">
            <a:spAutoFit/>
          </a:bodyPr>
          <a:lstStyle/>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while (i&lt;s.len &amp;&amp; j&lt;t.len)</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if (</a:t>
            </a:r>
            <a:r>
              <a:rPr lang="en-US" altLang="zh-CN" b="1" dirty="0">
                <a:solidFill>
                  <a:srgbClr val="C00000"/>
                </a:solidFill>
                <a:latin typeface="微软雅黑" panose="020B0503020204020204" pitchFamily="34" charset="-122"/>
                <a:ea typeface="微软雅黑" panose="020B0503020204020204" pitchFamily="34" charset="-122"/>
              </a:rPr>
              <a:t>j==-1</a:t>
            </a:r>
            <a:r>
              <a:rPr lang="en-US" altLang="zh-CN" b="1" dirty="0">
                <a:solidFill>
                  <a:srgbClr val="000066"/>
                </a:solidFill>
                <a:latin typeface="微软雅黑" panose="020B0503020204020204" pitchFamily="34" charset="-122"/>
                <a:ea typeface="微软雅黑" panose="020B0503020204020204" pitchFamily="34" charset="-122"/>
              </a:rPr>
              <a:t>||</a:t>
            </a:r>
            <a:r>
              <a:rPr lang="zh-CN" altLang="en-US" b="1" dirty="0">
                <a:solidFill>
                  <a:srgbClr val="000066"/>
                </a:solidFill>
                <a:latin typeface="微软雅黑" panose="020B0503020204020204" pitchFamily="34" charset="-122"/>
                <a:ea typeface="微软雅黑" panose="020B0503020204020204" pitchFamily="34" charset="-122"/>
              </a:rPr>
              <a:t>s.ch[i]==t.ch[j])</a:t>
            </a:r>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b="1" dirty="0">
              <a:solidFill>
                <a:srgbClr val="CC00CC"/>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i++;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j++;</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else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a:t>
            </a:r>
            <a:r>
              <a:rPr lang="zh-CN" altLang="en-US" b="1" dirty="0">
                <a:solidFill>
                  <a:srgbClr val="FF0000"/>
                </a:solidFill>
                <a:latin typeface="微软雅黑" panose="020B0503020204020204" pitchFamily="34" charset="-122"/>
                <a:ea typeface="微软雅黑" panose="020B0503020204020204" pitchFamily="34" charset="-122"/>
              </a:rPr>
              <a:t>j=next[j]; </a:t>
            </a:r>
            <a:endParaRPr lang="en-US" altLang="zh-CN" b="1" dirty="0">
              <a:solidFill>
                <a:srgbClr val="FF0000"/>
              </a:solidFill>
              <a:latin typeface="微软雅黑" panose="020B0503020204020204" pitchFamily="34" charset="-122"/>
              <a:ea typeface="微软雅黑" panose="020B0503020204020204" pitchFamily="34" charset="-122"/>
            </a:endParaRP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if (j&gt;=t.len) </a:t>
            </a:r>
          </a:p>
          <a:p>
            <a:pPr>
              <a:spcBef>
                <a:spcPts val="200"/>
              </a:spcBef>
            </a:pPr>
            <a:r>
              <a:rPr lang="zh-CN" altLang="en-US" b="1" dirty="0">
                <a:solidFill>
                  <a:srgbClr val="000066"/>
                </a:solidFill>
                <a:latin typeface="微软雅黑" panose="020B0503020204020204" pitchFamily="34" charset="-122"/>
                <a:ea typeface="微软雅黑" panose="020B0503020204020204" pitchFamily="34" charset="-122"/>
              </a:rPr>
              <a:t>        return(i- t.len);   </a:t>
            </a:r>
            <a:r>
              <a:rPr lang="en-US" altLang="zh-CN" b="1" dirty="0">
                <a:solidFill>
                  <a:srgbClr val="000066"/>
                </a:solidFill>
                <a:latin typeface="微软雅黑" panose="020B0503020204020204" pitchFamily="34" charset="-122"/>
                <a:ea typeface="微软雅黑" panose="020B0503020204020204" pitchFamily="34" charset="-122"/>
              </a:rPr>
              <a:t>//9-5</a:t>
            </a:r>
            <a:endParaRPr lang="zh-CN" altLang="en-US" dirty="0"/>
          </a:p>
        </p:txBody>
      </p:sp>
      <p:grpSp>
        <p:nvGrpSpPr>
          <p:cNvPr id="13" name="组合 12">
            <a:extLst>
              <a:ext uri="{FF2B5EF4-FFF2-40B4-BE49-F238E27FC236}">
                <a16:creationId xmlns:a16="http://schemas.microsoft.com/office/drawing/2014/main" id="{418EE99A-7863-4627-86E8-0E44CA4778AA}"/>
              </a:ext>
            </a:extLst>
          </p:cNvPr>
          <p:cNvGrpSpPr/>
          <p:nvPr/>
        </p:nvGrpSpPr>
        <p:grpSpPr>
          <a:xfrm>
            <a:off x="809625" y="1677703"/>
            <a:ext cx="5238958" cy="745195"/>
            <a:chOff x="809625" y="2590800"/>
            <a:chExt cx="5238958" cy="745195"/>
          </a:xfrm>
        </p:grpSpPr>
        <p:sp>
          <p:nvSpPr>
            <p:cNvPr id="33" name="矩形 32">
              <a:extLst>
                <a:ext uri="{FF2B5EF4-FFF2-40B4-BE49-F238E27FC236}">
                  <a16:creationId xmlns:a16="http://schemas.microsoft.com/office/drawing/2014/main" id="{82C1A128-D582-4D18-986D-323ABC162C72}"/>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34" name="矩形 33">
              <a:extLst>
                <a:ext uri="{FF2B5EF4-FFF2-40B4-BE49-F238E27FC236}">
                  <a16:creationId xmlns:a16="http://schemas.microsoft.com/office/drawing/2014/main" id="{172FD171-7D9A-4D0B-ADA6-F5387F0CC1BC}"/>
                </a:ext>
              </a:extLst>
            </p:cNvPr>
            <p:cNvSpPr/>
            <p:nvPr/>
          </p:nvSpPr>
          <p:spPr>
            <a:xfrm>
              <a:off x="2324100" y="2966663"/>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35" name="矩形 34">
              <a:extLst>
                <a:ext uri="{FF2B5EF4-FFF2-40B4-BE49-F238E27FC236}">
                  <a16:creationId xmlns:a16="http://schemas.microsoft.com/office/drawing/2014/main" id="{E95E8F2B-5F1E-4E91-A856-26B7F4AB4D3B}"/>
                </a:ext>
              </a:extLst>
            </p:cNvPr>
            <p:cNvSpPr/>
            <p:nvPr/>
          </p:nvSpPr>
          <p:spPr bwMode="auto">
            <a:xfrm>
              <a:off x="1905000"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sp>
          <p:nvSpPr>
            <p:cNvPr id="7" name="矩形 6">
              <a:extLst>
                <a:ext uri="{FF2B5EF4-FFF2-40B4-BE49-F238E27FC236}">
                  <a16:creationId xmlns:a16="http://schemas.microsoft.com/office/drawing/2014/main" id="{DFAFA907-3D09-4311-A9DE-6707BCDCBF5A}"/>
                </a:ext>
              </a:extLst>
            </p:cNvPr>
            <p:cNvSpPr/>
            <p:nvPr/>
          </p:nvSpPr>
          <p:spPr>
            <a:xfrm>
              <a:off x="4390757" y="2662535"/>
              <a:ext cx="1657826" cy="461665"/>
            </a:xfrm>
            <a:prstGeom prst="rect">
              <a:avLst/>
            </a:prstGeom>
          </p:spPr>
          <p:txBody>
            <a:bodyPr wrap="none">
              <a:spAutoFit/>
            </a:bodyPr>
            <a:lstStyle/>
            <a:p>
              <a:r>
                <a:rPr lang="zh-CN" altLang="en-US" dirty="0"/>
                <a:t>j=next[</a:t>
              </a:r>
              <a:r>
                <a:rPr lang="en-US" altLang="zh-CN" dirty="0"/>
                <a:t>2</a:t>
              </a:r>
              <a:r>
                <a:rPr lang="zh-CN" altLang="en-US" dirty="0"/>
                <a:t>]</a:t>
              </a:r>
              <a:r>
                <a:rPr lang="en-US" altLang="zh-CN" dirty="0"/>
                <a:t>=1</a:t>
              </a:r>
              <a:endParaRPr lang="zh-CN" altLang="en-US" dirty="0"/>
            </a:p>
          </p:txBody>
        </p:sp>
      </p:grpSp>
      <p:grpSp>
        <p:nvGrpSpPr>
          <p:cNvPr id="55" name="组合 54">
            <a:extLst>
              <a:ext uri="{FF2B5EF4-FFF2-40B4-BE49-F238E27FC236}">
                <a16:creationId xmlns:a16="http://schemas.microsoft.com/office/drawing/2014/main" id="{89EE0CE9-4D60-4DB1-9CAB-0C601E702C92}"/>
              </a:ext>
            </a:extLst>
          </p:cNvPr>
          <p:cNvGrpSpPr/>
          <p:nvPr/>
        </p:nvGrpSpPr>
        <p:grpSpPr>
          <a:xfrm>
            <a:off x="838198" y="2493714"/>
            <a:ext cx="3505201" cy="745196"/>
            <a:chOff x="809625" y="2590800"/>
            <a:chExt cx="3505201" cy="745196"/>
          </a:xfrm>
        </p:grpSpPr>
        <p:sp>
          <p:nvSpPr>
            <p:cNvPr id="56" name="矩形 55">
              <a:extLst>
                <a:ext uri="{FF2B5EF4-FFF2-40B4-BE49-F238E27FC236}">
                  <a16:creationId xmlns:a16="http://schemas.microsoft.com/office/drawing/2014/main" id="{6F7C8740-CB77-4C68-A40C-50118E9E06DC}"/>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57" name="矩形 56">
              <a:extLst>
                <a:ext uri="{FF2B5EF4-FFF2-40B4-BE49-F238E27FC236}">
                  <a16:creationId xmlns:a16="http://schemas.microsoft.com/office/drawing/2014/main" id="{8FF34E5F-9FEA-4DD1-BB5D-D4A64DC27F11}"/>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58" name="矩形 57">
              <a:extLst>
                <a:ext uri="{FF2B5EF4-FFF2-40B4-BE49-F238E27FC236}">
                  <a16:creationId xmlns:a16="http://schemas.microsoft.com/office/drawing/2014/main" id="{44A369A8-8B75-4302-A562-8AE7AD8E97C4}"/>
                </a:ext>
              </a:extLst>
            </p:cNvPr>
            <p:cNvSpPr/>
            <p:nvPr/>
          </p:nvSpPr>
          <p:spPr bwMode="auto">
            <a:xfrm>
              <a:off x="229558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pSp>
        <p:nvGrpSpPr>
          <p:cNvPr id="59" name="组合 58">
            <a:extLst>
              <a:ext uri="{FF2B5EF4-FFF2-40B4-BE49-F238E27FC236}">
                <a16:creationId xmlns:a16="http://schemas.microsoft.com/office/drawing/2014/main" id="{64C6CF5C-83F3-4914-B3DA-18AEA9330DCE}"/>
              </a:ext>
            </a:extLst>
          </p:cNvPr>
          <p:cNvGrpSpPr/>
          <p:nvPr/>
        </p:nvGrpSpPr>
        <p:grpSpPr>
          <a:xfrm>
            <a:off x="838198" y="4274300"/>
            <a:ext cx="3733802" cy="745196"/>
            <a:chOff x="809625" y="2590800"/>
            <a:chExt cx="3733802" cy="745196"/>
          </a:xfrm>
        </p:grpSpPr>
        <p:sp>
          <p:nvSpPr>
            <p:cNvPr id="60" name="矩形 59">
              <a:extLst>
                <a:ext uri="{FF2B5EF4-FFF2-40B4-BE49-F238E27FC236}">
                  <a16:creationId xmlns:a16="http://schemas.microsoft.com/office/drawing/2014/main" id="{E9F15069-A72F-401B-8E06-EFE641DC04DD}"/>
                </a:ext>
              </a:extLst>
            </p:cNvPr>
            <p:cNvSpPr/>
            <p:nvPr/>
          </p:nvSpPr>
          <p:spPr>
            <a:xfrm>
              <a:off x="809625" y="2590800"/>
              <a:ext cx="3505201" cy="369332"/>
            </a:xfrm>
            <a:prstGeom prst="rect">
              <a:avLst/>
            </a:prstGeom>
            <a:solidFill>
              <a:schemeClr val="accent1">
                <a:lumMod val="20000"/>
                <a:lumOff val="80000"/>
              </a:schemeClr>
            </a:solidFill>
          </p:spPr>
          <p:txBody>
            <a:bodyPr wrap="square" lIns="108000" tIns="0" rIns="0" bIns="0" anchor="ctr" anchorCtr="0">
              <a:spAutoFit/>
            </a:bodyPr>
            <a:lstStyle/>
            <a:p>
              <a:r>
                <a:rPr lang="zh-CN" altLang="en-US" b="1" kern="0" spc="1700" dirty="0"/>
                <a:t>aa</a:t>
              </a:r>
              <a:r>
                <a:rPr lang="en-US" altLang="zh-CN" b="1" kern="0" spc="1700" dirty="0"/>
                <a:t>a</a:t>
              </a:r>
              <a:r>
                <a:rPr lang="zh-CN" altLang="en-US" b="1" kern="0" spc="1700" dirty="0"/>
                <a:t>ba</a:t>
              </a:r>
              <a:r>
                <a:rPr lang="en-US" altLang="zh-CN" b="1" kern="0" spc="1700" dirty="0"/>
                <a:t>a</a:t>
              </a:r>
              <a:r>
                <a:rPr lang="zh-CN" altLang="en-US" b="1" kern="0" spc="1700" dirty="0"/>
                <a:t>aab</a:t>
              </a:r>
            </a:p>
          </p:txBody>
        </p:sp>
        <p:sp>
          <p:nvSpPr>
            <p:cNvPr id="61" name="矩形 60">
              <a:extLst>
                <a:ext uri="{FF2B5EF4-FFF2-40B4-BE49-F238E27FC236}">
                  <a16:creationId xmlns:a16="http://schemas.microsoft.com/office/drawing/2014/main" id="{B962F0C6-6E99-498C-95B1-1D0FF43F71D3}"/>
                </a:ext>
              </a:extLst>
            </p:cNvPr>
            <p:cNvSpPr/>
            <p:nvPr/>
          </p:nvSpPr>
          <p:spPr>
            <a:xfrm>
              <a:off x="2305319" y="2966664"/>
              <a:ext cx="1981200" cy="369332"/>
            </a:xfrm>
            <a:prstGeom prst="rect">
              <a:avLst/>
            </a:prstGeom>
            <a:solidFill>
              <a:srgbClr val="FFFFCC"/>
            </a:solidFill>
          </p:spPr>
          <p:txBody>
            <a:bodyPr wrap="square" lIns="108000" tIns="0" rIns="0" bIns="0" anchor="ctr" anchorCtr="0">
              <a:spAutoFit/>
            </a:bodyPr>
            <a:lstStyle/>
            <a:p>
              <a:r>
                <a:rPr lang="zh-CN" altLang="en-US" b="1" kern="0" spc="1700" dirty="0"/>
                <a:t>a</a:t>
              </a:r>
              <a:r>
                <a:rPr lang="en-US" altLang="zh-CN" b="1" kern="0" spc="1700" dirty="0"/>
                <a:t>a</a:t>
              </a:r>
              <a:r>
                <a:rPr lang="zh-CN" altLang="en-US" b="1" kern="0" spc="1700" dirty="0"/>
                <a:t>a</a:t>
              </a:r>
              <a:r>
                <a:rPr lang="en-US" altLang="zh-CN" b="1" kern="0" spc="1700" dirty="0"/>
                <a:t>ab</a:t>
              </a:r>
              <a:endParaRPr lang="zh-CN" altLang="en-US" b="1" kern="0" spc="1700" dirty="0"/>
            </a:p>
          </p:txBody>
        </p:sp>
        <p:sp>
          <p:nvSpPr>
            <p:cNvPr id="62" name="矩形 61">
              <a:extLst>
                <a:ext uri="{FF2B5EF4-FFF2-40B4-BE49-F238E27FC236}">
                  <a16:creationId xmlns:a16="http://schemas.microsoft.com/office/drawing/2014/main" id="{705A2F63-C2B6-4DB9-A6DE-54ED5D40144D}"/>
                </a:ext>
              </a:extLst>
            </p:cNvPr>
            <p:cNvSpPr/>
            <p:nvPr/>
          </p:nvSpPr>
          <p:spPr bwMode="auto">
            <a:xfrm>
              <a:off x="4124327" y="2590800"/>
              <a:ext cx="419100" cy="738664"/>
            </a:xfrm>
            <a:prstGeom prst="rect">
              <a:avLst/>
            </a:prstGeom>
            <a:noFill/>
            <a:ln w="22225" cap="flat" cmpd="sng" algn="ctr">
              <a:solidFill>
                <a:srgbClr val="00B05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p>
          </p:txBody>
        </p:sp>
      </p:grpSp>
      <p:graphicFrame>
        <p:nvGraphicFramePr>
          <p:cNvPr id="37" name="表格 36">
            <a:extLst>
              <a:ext uri="{FF2B5EF4-FFF2-40B4-BE49-F238E27FC236}">
                <a16:creationId xmlns:a16="http://schemas.microsoft.com/office/drawing/2014/main" id="{F811E36D-0562-4A9E-ADF0-C4B2389AD903}"/>
              </a:ext>
            </a:extLst>
          </p:cNvPr>
          <p:cNvGraphicFramePr>
            <a:graphicFrameLocks noGrp="1"/>
          </p:cNvGraphicFramePr>
          <p:nvPr>
            <p:extLst>
              <p:ext uri="{D42A27DB-BD31-4B8C-83A1-F6EECF244321}">
                <p14:modId xmlns:p14="http://schemas.microsoft.com/office/powerpoint/2010/main" val="2590214919"/>
              </p:ext>
            </p:extLst>
          </p:nvPr>
        </p:nvGraphicFramePr>
        <p:xfrm>
          <a:off x="7210397" y="628300"/>
          <a:ext cx="4143404" cy="1226687"/>
        </p:xfrm>
        <a:graphic>
          <a:graphicData uri="http://schemas.openxmlformats.org/drawingml/2006/table">
            <a:tbl>
              <a:tblPr firstRow="1" bandRow="1">
                <a:tableStyleId>{21E4AEA4-8DFA-4A89-87EB-49C32662AFE0}</a:tableStyleId>
              </a:tblPr>
              <a:tblGrid>
                <a:gridCol w="1000132">
                  <a:extLst>
                    <a:ext uri="{9D8B030D-6E8A-4147-A177-3AD203B41FA5}">
                      <a16:colId xmlns:a16="http://schemas.microsoft.com/office/drawing/2014/main" val="20000"/>
                    </a:ext>
                  </a:extLst>
                </a:gridCol>
                <a:gridCol w="714380">
                  <a:extLst>
                    <a:ext uri="{9D8B030D-6E8A-4147-A177-3AD203B41FA5}">
                      <a16:colId xmlns:a16="http://schemas.microsoft.com/office/drawing/2014/main" val="20001"/>
                    </a:ext>
                  </a:extLst>
                </a:gridCol>
                <a:gridCol w="642942">
                  <a:extLst>
                    <a:ext uri="{9D8B030D-6E8A-4147-A177-3AD203B41FA5}">
                      <a16:colId xmlns:a16="http://schemas.microsoft.com/office/drawing/2014/main" val="20002"/>
                    </a:ext>
                  </a:extLst>
                </a:gridCol>
                <a:gridCol w="571504">
                  <a:extLst>
                    <a:ext uri="{9D8B030D-6E8A-4147-A177-3AD203B41FA5}">
                      <a16:colId xmlns:a16="http://schemas.microsoft.com/office/drawing/2014/main" val="20003"/>
                    </a:ext>
                  </a:extLst>
                </a:gridCol>
                <a:gridCol w="642942">
                  <a:extLst>
                    <a:ext uri="{9D8B030D-6E8A-4147-A177-3AD203B41FA5}">
                      <a16:colId xmlns:a16="http://schemas.microsoft.com/office/drawing/2014/main" val="20004"/>
                    </a:ext>
                  </a:extLst>
                </a:gridCol>
                <a:gridCol w="571504">
                  <a:extLst>
                    <a:ext uri="{9D8B030D-6E8A-4147-A177-3AD203B41FA5}">
                      <a16:colId xmlns:a16="http://schemas.microsoft.com/office/drawing/2014/main" val="20005"/>
                    </a:ext>
                  </a:extLst>
                </a:gridCol>
              </a:tblGrid>
              <a:tr h="403727">
                <a:tc>
                  <a:txBody>
                    <a:bodyPr/>
                    <a:lstStyle/>
                    <a:p>
                      <a:pPr algn="ctr"/>
                      <a:r>
                        <a:rPr lang="en-US" altLang="zh-CN" sz="2000" b="1" i="1">
                          <a:solidFill>
                            <a:srgbClr val="3333FF"/>
                          </a:solidFill>
                          <a:latin typeface="Times New Roman" pitchFamily="18" charset="0"/>
                          <a:cs typeface="Times New Roman" pitchFamily="18" charset="0"/>
                        </a:rPr>
                        <a:t>j</a:t>
                      </a:r>
                      <a:endParaRPr lang="zh-CN" altLang="en-US" sz="2000" b="1" i="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0</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a:solidFill>
                            <a:srgbClr val="3333FF"/>
                          </a:solidFill>
                          <a:latin typeface="Times New Roman" pitchFamily="18" charset="0"/>
                          <a:cs typeface="Times New Roman" pitchFamily="18" charset="0"/>
                        </a:rPr>
                        <a:t>2</a:t>
                      </a:r>
                      <a:endParaRPr lang="zh-CN" altLang="en-US" sz="2000" b="1">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tc>
                  <a:txBody>
                    <a:bodyPr/>
                    <a:lstStyle/>
                    <a:p>
                      <a:pPr algn="ctr"/>
                      <a:r>
                        <a:rPr lang="en-US" altLang="zh-CN" sz="2000" b="1" dirty="0">
                          <a:solidFill>
                            <a:srgbClr val="3333FF"/>
                          </a:solidFill>
                          <a:latin typeface="Times New Roman" pitchFamily="18" charset="0"/>
                          <a:cs typeface="Times New Roman" pitchFamily="18" charset="0"/>
                        </a:rPr>
                        <a:t>4</a:t>
                      </a:r>
                      <a:endParaRPr lang="zh-CN" altLang="en-US" sz="2000" b="1" dirty="0">
                        <a:solidFill>
                          <a:srgbClr val="3333FF"/>
                        </a:solidFill>
                        <a:latin typeface="Times New Roman" pitchFamily="18" charset="0"/>
                        <a:cs typeface="Times New Roman" pitchFamily="18" charset="0"/>
                      </a:endParaRPr>
                    </a:p>
                  </a:txBody>
                  <a:tcPr>
                    <a:solidFill>
                      <a:srgbClr val="FFC000"/>
                    </a:solidFill>
                  </a:tcPr>
                </a:tc>
                <a:extLst>
                  <a:ext uri="{0D108BD9-81ED-4DB2-BD59-A6C34878D82A}">
                    <a16:rowId xmlns:a16="http://schemas.microsoft.com/office/drawing/2014/main" val="10000"/>
                  </a:ext>
                </a:extLst>
              </a:tr>
              <a:tr h="370840">
                <a:tc>
                  <a:txBody>
                    <a:bodyPr/>
                    <a:lstStyle/>
                    <a:p>
                      <a:pPr algn="ctr"/>
                      <a:r>
                        <a:rPr lang="en-US" altLang="zh-CN" sz="2000" b="1">
                          <a:solidFill>
                            <a:srgbClr val="3333FF"/>
                          </a:solidFill>
                          <a:latin typeface="Times New Roman" pitchFamily="18" charset="0"/>
                          <a:cs typeface="Times New Roman" pitchFamily="18" charset="0"/>
                        </a:rPr>
                        <a:t>t[</a:t>
                      </a:r>
                      <a:r>
                        <a:rPr lang="en-US" altLang="zh-CN" sz="2000" b="1" i="1">
                          <a:solidFill>
                            <a:srgbClr val="3333FF"/>
                          </a:solidFill>
                          <a:latin typeface="Times New Roman" pitchFamily="18" charset="0"/>
                          <a:cs typeface="Times New Roman" pitchFamily="18" charset="0"/>
                        </a:rPr>
                        <a:t>j</a:t>
                      </a:r>
                      <a:r>
                        <a:rPr lang="en-US" altLang="zh-CN" sz="2000" b="1">
                          <a:solidFill>
                            <a:srgbClr val="3333FF"/>
                          </a:solidFill>
                          <a:latin typeface="Times New Roman" pitchFamily="18" charset="0"/>
                          <a:cs typeface="Times New Roman" pitchFamily="18" charset="0"/>
                        </a:rPr>
                        <a:t>]</a:t>
                      </a:r>
                      <a:endParaRPr lang="zh-CN" altLang="en-US" sz="2000" b="1">
                        <a:solidFill>
                          <a:srgbClr val="3333FF"/>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a</a:t>
                      </a:r>
                      <a:endParaRPr lang="zh-CN" altLang="en-US" sz="2200" b="1" i="1" dirty="0">
                        <a:solidFill>
                          <a:srgbClr val="FF3300"/>
                        </a:solidFill>
                        <a:latin typeface="Times New Roman" pitchFamily="18" charset="0"/>
                        <a:cs typeface="Times New Roman" pitchFamily="18" charset="0"/>
                      </a:endParaRPr>
                    </a:p>
                  </a:txBody>
                  <a:tcPr/>
                </a:tc>
                <a:tc>
                  <a:txBody>
                    <a:bodyPr/>
                    <a:lstStyle/>
                    <a:p>
                      <a:pPr algn="ctr"/>
                      <a:r>
                        <a:rPr lang="en-US" altLang="zh-CN" sz="2200" b="1" i="1">
                          <a:solidFill>
                            <a:srgbClr val="FF3300"/>
                          </a:solidFill>
                          <a:latin typeface="Times New Roman" pitchFamily="18" charset="0"/>
                          <a:cs typeface="Times New Roman" pitchFamily="18" charset="0"/>
                        </a:rPr>
                        <a:t>a</a:t>
                      </a:r>
                      <a:endParaRPr lang="zh-CN" altLang="en-US" sz="2200" b="1" i="1">
                        <a:solidFill>
                          <a:srgbClr val="FF3300"/>
                        </a:solidFill>
                        <a:latin typeface="Times New Roman" pitchFamily="18" charset="0"/>
                        <a:cs typeface="Times New Roman" pitchFamily="18" charset="0"/>
                      </a:endParaRPr>
                    </a:p>
                  </a:txBody>
                  <a:tcPr/>
                </a:tc>
                <a:tc>
                  <a:txBody>
                    <a:bodyPr/>
                    <a:lstStyle/>
                    <a:p>
                      <a:pPr algn="ctr"/>
                      <a:r>
                        <a:rPr lang="en-US" altLang="zh-CN" sz="2200" b="1" i="1" dirty="0">
                          <a:solidFill>
                            <a:srgbClr val="FF3300"/>
                          </a:solidFill>
                          <a:latin typeface="Times New Roman" pitchFamily="18" charset="0"/>
                          <a:cs typeface="Times New Roman" pitchFamily="18" charset="0"/>
                        </a:rPr>
                        <a:t>b</a:t>
                      </a:r>
                      <a:endParaRPr lang="zh-CN" altLang="en-US" sz="2200" b="1" i="1" dirty="0">
                        <a:solidFill>
                          <a:srgbClr val="FF3300"/>
                        </a:solidFill>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pPr algn="ctr"/>
                      <a:r>
                        <a:rPr lang="en-US" altLang="zh-CN" sz="2000" b="1" dirty="0">
                          <a:solidFill>
                            <a:srgbClr val="3333FF"/>
                          </a:solidFill>
                          <a:latin typeface="Times New Roman" pitchFamily="18" charset="0"/>
                          <a:cs typeface="Times New Roman" pitchFamily="18" charset="0"/>
                        </a:rPr>
                        <a:t>next[</a:t>
                      </a:r>
                      <a:r>
                        <a:rPr lang="en-US" altLang="zh-CN" sz="2000" b="1" i="1" dirty="0">
                          <a:solidFill>
                            <a:srgbClr val="3333FF"/>
                          </a:solidFill>
                          <a:latin typeface="Times New Roman" pitchFamily="18" charset="0"/>
                          <a:cs typeface="Times New Roman" pitchFamily="18" charset="0"/>
                        </a:rPr>
                        <a:t>j</a:t>
                      </a:r>
                      <a:r>
                        <a:rPr lang="en-US" altLang="zh-CN" sz="2000" b="1" dirty="0">
                          <a:solidFill>
                            <a:srgbClr val="3333FF"/>
                          </a:solidFill>
                          <a:latin typeface="Times New Roman" pitchFamily="18" charset="0"/>
                          <a:cs typeface="Times New Roman" pitchFamily="18" charset="0"/>
                        </a:rPr>
                        <a:t>]</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mn-ea"/>
                          <a:ea typeface="+mn-ea"/>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-1</a:t>
                      </a:r>
                      <a:endParaRPr lang="zh-CN" altLang="en-US" sz="2000" b="1" dirty="0">
                        <a:solidFill>
                          <a:srgbClr val="3333FF"/>
                        </a:solidFill>
                        <a:latin typeface="Times New Roman" pitchFamily="18" charset="0"/>
                        <a:cs typeface="Times New Roman" pitchFamily="18" charset="0"/>
                      </a:endParaRPr>
                    </a:p>
                  </a:txBody>
                  <a:tcPr/>
                </a:tc>
                <a:tc>
                  <a:txBody>
                    <a:bodyPr/>
                    <a:lstStyle/>
                    <a:p>
                      <a:pPr algn="ctr"/>
                      <a:r>
                        <a:rPr lang="en-US" altLang="zh-CN" sz="2000" b="1" dirty="0">
                          <a:solidFill>
                            <a:srgbClr val="3333FF"/>
                          </a:solidFill>
                          <a:latin typeface="Times New Roman" pitchFamily="18" charset="0"/>
                          <a:cs typeface="Times New Roman" pitchFamily="18" charset="0"/>
                        </a:rPr>
                        <a:t>3</a:t>
                      </a:r>
                      <a:endParaRPr lang="zh-CN" altLang="en-US" sz="2000" b="1" dirty="0">
                        <a:solidFill>
                          <a:srgbClr val="3333FF"/>
                        </a:solidFill>
                        <a:latin typeface="Times New Roman" pitchFamily="18" charset="0"/>
                        <a:cs typeface="Times New Roman" pitchFamily="18" charset="0"/>
                      </a:endParaRPr>
                    </a:p>
                  </a:txBody>
                  <a:tcPr/>
                </a:tc>
                <a:extLst>
                  <a:ext uri="{0D108BD9-81ED-4DB2-BD59-A6C34878D82A}">
                    <a16:rowId xmlns:a16="http://schemas.microsoft.com/office/drawing/2014/main" val="10002"/>
                  </a:ext>
                </a:extLst>
              </a:tr>
            </a:tbl>
          </a:graphicData>
        </a:graphic>
      </p:graphicFrame>
      <p:sp>
        <p:nvSpPr>
          <p:cNvPr id="8" name="矩形 7">
            <a:extLst>
              <a:ext uri="{FF2B5EF4-FFF2-40B4-BE49-F238E27FC236}">
                <a16:creationId xmlns:a16="http://schemas.microsoft.com/office/drawing/2014/main" id="{03460A01-FF9C-4CAB-AE88-327D3DD7153A}"/>
              </a:ext>
            </a:extLst>
          </p:cNvPr>
          <p:cNvSpPr/>
          <p:nvPr/>
        </p:nvSpPr>
        <p:spPr>
          <a:xfrm>
            <a:off x="2819399" y="3388258"/>
            <a:ext cx="777777" cy="461665"/>
          </a:xfrm>
          <a:prstGeom prst="rect">
            <a:avLst/>
          </a:prstGeom>
        </p:spPr>
        <p:txBody>
          <a:bodyPr wrap="none">
            <a:spAutoFit/>
          </a:bodyPr>
          <a:lstStyle/>
          <a:p>
            <a:r>
              <a:rPr lang="en-US" altLang="zh-CN" b="1" dirty="0">
                <a:solidFill>
                  <a:srgbClr val="000066"/>
                </a:solidFill>
                <a:latin typeface="微软雅黑" panose="020B0503020204020204" pitchFamily="34" charset="-122"/>
                <a:ea typeface="微软雅黑" panose="020B0503020204020204" pitchFamily="34" charset="-122"/>
              </a:rPr>
              <a:t>……</a:t>
            </a:r>
            <a:endParaRPr lang="zh-CN" altLang="en-US" dirty="0"/>
          </a:p>
        </p:txBody>
      </p:sp>
      <p:sp>
        <p:nvSpPr>
          <p:cNvPr id="9" name="箭头: 右 8">
            <a:extLst>
              <a:ext uri="{FF2B5EF4-FFF2-40B4-BE49-F238E27FC236}">
                <a16:creationId xmlns:a16="http://schemas.microsoft.com/office/drawing/2014/main" id="{1B21DEDA-BB0C-460C-A554-0446BC2BEBDE}"/>
              </a:ext>
            </a:extLst>
          </p:cNvPr>
          <p:cNvSpPr/>
          <p:nvPr/>
        </p:nvSpPr>
        <p:spPr bwMode="auto">
          <a:xfrm>
            <a:off x="3810000" y="5679022"/>
            <a:ext cx="1447800" cy="612177"/>
          </a:xfrm>
          <a:prstGeom prst="rightArrow">
            <a:avLst/>
          </a:prstGeom>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000" b="1" dirty="0">
                <a:hlinkClick r:id="rId2" action="ppaction://hlinksldjump"/>
              </a:rPr>
              <a:t>KMP</a:t>
            </a:r>
            <a:endParaRPr lang="zh-CN" altLang="en-US" sz="2000" b="1" dirty="0"/>
          </a:p>
        </p:txBody>
      </p:sp>
      <p:grpSp>
        <p:nvGrpSpPr>
          <p:cNvPr id="14" name="组合 13">
            <a:extLst>
              <a:ext uri="{FF2B5EF4-FFF2-40B4-BE49-F238E27FC236}">
                <a16:creationId xmlns:a16="http://schemas.microsoft.com/office/drawing/2014/main" id="{18DBECEA-2484-4A4A-AD98-36BE69392483}"/>
              </a:ext>
            </a:extLst>
          </p:cNvPr>
          <p:cNvGrpSpPr/>
          <p:nvPr/>
        </p:nvGrpSpPr>
        <p:grpSpPr>
          <a:xfrm>
            <a:off x="2179708" y="717229"/>
            <a:ext cx="106200" cy="208800"/>
            <a:chOff x="2179708" y="717229"/>
            <a:chExt cx="106200" cy="208800"/>
          </a:xfrm>
        </p:grpSpPr>
        <mc:AlternateContent xmlns:mc="http://schemas.openxmlformats.org/markup-compatibility/2006">
          <mc:Choice xmlns:p14="http://schemas.microsoft.com/office/powerpoint/2010/main" Requires="p14">
            <p:contentPart p14:bwMode="auto" r:id="rId3">
              <p14:nvContentPartPr>
                <p14:cNvPr id="11" name="墨迹 10">
                  <a:extLst>
                    <a:ext uri="{FF2B5EF4-FFF2-40B4-BE49-F238E27FC236}">
                      <a16:creationId xmlns:a16="http://schemas.microsoft.com/office/drawing/2014/main" id="{3517D7A3-2181-42C7-B3C9-DF10BBAE5155}"/>
                    </a:ext>
                  </a:extLst>
                </p14:cNvPr>
                <p14:cNvContentPartPr/>
                <p14:nvPr/>
              </p14:nvContentPartPr>
              <p14:xfrm>
                <a:off x="2179708" y="791749"/>
                <a:ext cx="102960" cy="134280"/>
              </p14:xfrm>
            </p:contentPart>
          </mc:Choice>
          <mc:Fallback>
            <p:pic>
              <p:nvPicPr>
                <p:cNvPr id="11" name="墨迹 10">
                  <a:extLst>
                    <a:ext uri="{FF2B5EF4-FFF2-40B4-BE49-F238E27FC236}">
                      <a16:creationId xmlns:a16="http://schemas.microsoft.com/office/drawing/2014/main" id="{3517D7A3-2181-42C7-B3C9-DF10BBAE5155}"/>
                    </a:ext>
                  </a:extLst>
                </p:cNvPr>
                <p:cNvPicPr/>
                <p:nvPr/>
              </p:nvPicPr>
              <p:blipFill>
                <a:blip r:embed="rId4"/>
                <a:stretch>
                  <a:fillRect/>
                </a:stretch>
              </p:blipFill>
              <p:spPr>
                <a:xfrm>
                  <a:off x="2170708" y="782749"/>
                  <a:ext cx="120600" cy="15192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2" name="墨迹 11">
                  <a:extLst>
                    <a:ext uri="{FF2B5EF4-FFF2-40B4-BE49-F238E27FC236}">
                      <a16:creationId xmlns:a16="http://schemas.microsoft.com/office/drawing/2014/main" id="{8E01C243-429B-47B5-B743-1947D9070D56}"/>
                    </a:ext>
                  </a:extLst>
                </p14:cNvPr>
                <p14:cNvContentPartPr/>
                <p14:nvPr/>
              </p14:nvContentPartPr>
              <p14:xfrm>
                <a:off x="2243068" y="717229"/>
                <a:ext cx="42840" cy="69480"/>
              </p14:xfrm>
            </p:contentPart>
          </mc:Choice>
          <mc:Fallback>
            <p:pic>
              <p:nvPicPr>
                <p:cNvPr id="12" name="墨迹 11">
                  <a:extLst>
                    <a:ext uri="{FF2B5EF4-FFF2-40B4-BE49-F238E27FC236}">
                      <a16:creationId xmlns:a16="http://schemas.microsoft.com/office/drawing/2014/main" id="{8E01C243-429B-47B5-B743-1947D9070D56}"/>
                    </a:ext>
                  </a:extLst>
                </p:cNvPr>
                <p:cNvPicPr/>
                <p:nvPr/>
              </p:nvPicPr>
              <p:blipFill>
                <a:blip r:embed="rId6"/>
                <a:stretch>
                  <a:fillRect/>
                </a:stretch>
              </p:blipFill>
              <p:spPr>
                <a:xfrm>
                  <a:off x="2234068" y="708589"/>
                  <a:ext cx="60480" cy="8712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
            <p14:nvContentPartPr>
              <p14:cNvPr id="18" name="墨迹 17">
                <a:extLst>
                  <a:ext uri="{FF2B5EF4-FFF2-40B4-BE49-F238E27FC236}">
                    <a16:creationId xmlns:a16="http://schemas.microsoft.com/office/drawing/2014/main" id="{C4062CAA-B9D4-4E37-8D8D-C610B2D1645D}"/>
                  </a:ext>
                </a:extLst>
              </p14:cNvPr>
              <p14:cNvContentPartPr/>
              <p14:nvPr/>
            </p14:nvContentPartPr>
            <p14:xfrm>
              <a:off x="2152708" y="1330309"/>
              <a:ext cx="3373560" cy="297000"/>
            </p14:xfrm>
          </p:contentPart>
        </mc:Choice>
        <mc:Fallback>
          <p:pic>
            <p:nvPicPr>
              <p:cNvPr id="18" name="墨迹 17">
                <a:extLst>
                  <a:ext uri="{FF2B5EF4-FFF2-40B4-BE49-F238E27FC236}">
                    <a16:creationId xmlns:a16="http://schemas.microsoft.com/office/drawing/2014/main" id="{C4062CAA-B9D4-4E37-8D8D-C610B2D1645D}"/>
                  </a:ext>
                </a:extLst>
              </p:cNvPr>
              <p:cNvPicPr/>
              <p:nvPr/>
            </p:nvPicPr>
            <p:blipFill>
              <a:blip r:embed="rId8"/>
              <a:stretch>
                <a:fillRect/>
              </a:stretch>
            </p:blipFill>
            <p:spPr>
              <a:xfrm>
                <a:off x="2143708" y="1321669"/>
                <a:ext cx="3391200" cy="314640"/>
              </a:xfrm>
              <a:prstGeom prst="rect">
                <a:avLst/>
              </a:prstGeom>
            </p:spPr>
          </p:pic>
        </mc:Fallback>
      </mc:AlternateContent>
      <p:grpSp>
        <p:nvGrpSpPr>
          <p:cNvPr id="38" name="组合 37">
            <a:extLst>
              <a:ext uri="{FF2B5EF4-FFF2-40B4-BE49-F238E27FC236}">
                <a16:creationId xmlns:a16="http://schemas.microsoft.com/office/drawing/2014/main" id="{58BCDC34-AF59-4443-96A4-DFBBEFEFF16E}"/>
              </a:ext>
            </a:extLst>
          </p:cNvPr>
          <p:cNvGrpSpPr/>
          <p:nvPr/>
        </p:nvGrpSpPr>
        <p:grpSpPr>
          <a:xfrm>
            <a:off x="1775428" y="1289629"/>
            <a:ext cx="6971760" cy="2059560"/>
            <a:chOff x="1775428" y="1289629"/>
            <a:chExt cx="6971760" cy="2059560"/>
          </a:xfrm>
        </p:grpSpPr>
        <mc:AlternateContent xmlns:mc="http://schemas.openxmlformats.org/markup-compatibility/2006">
          <mc:Choice xmlns:p14="http://schemas.microsoft.com/office/powerpoint/2010/main" Requires="p14">
            <p:contentPart p14:bwMode="auto" r:id="rId9">
              <p14:nvContentPartPr>
                <p14:cNvPr id="16" name="墨迹 15">
                  <a:extLst>
                    <a:ext uri="{FF2B5EF4-FFF2-40B4-BE49-F238E27FC236}">
                      <a16:creationId xmlns:a16="http://schemas.microsoft.com/office/drawing/2014/main" id="{873CD764-4534-43E5-B4DB-167FEB5AA0CA}"/>
                    </a:ext>
                  </a:extLst>
                </p14:cNvPr>
                <p14:cNvContentPartPr/>
                <p14:nvPr/>
              </p14:nvContentPartPr>
              <p14:xfrm>
                <a:off x="1896748" y="1520389"/>
                <a:ext cx="123840" cy="155880"/>
              </p14:xfrm>
            </p:contentPart>
          </mc:Choice>
          <mc:Fallback>
            <p:pic>
              <p:nvPicPr>
                <p:cNvPr id="16" name="墨迹 15">
                  <a:extLst>
                    <a:ext uri="{FF2B5EF4-FFF2-40B4-BE49-F238E27FC236}">
                      <a16:creationId xmlns:a16="http://schemas.microsoft.com/office/drawing/2014/main" id="{873CD764-4534-43E5-B4DB-167FEB5AA0CA}"/>
                    </a:ext>
                  </a:extLst>
                </p:cNvPr>
                <p:cNvPicPr/>
                <p:nvPr/>
              </p:nvPicPr>
              <p:blipFill>
                <a:blip r:embed="rId10"/>
                <a:stretch>
                  <a:fillRect/>
                </a:stretch>
              </p:blipFill>
              <p:spPr>
                <a:xfrm>
                  <a:off x="1887748" y="1511389"/>
                  <a:ext cx="141480" cy="1735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7" name="墨迹 16">
                  <a:extLst>
                    <a:ext uri="{FF2B5EF4-FFF2-40B4-BE49-F238E27FC236}">
                      <a16:creationId xmlns:a16="http://schemas.microsoft.com/office/drawing/2014/main" id="{6BFED111-81DF-46ED-9C97-42F14A7AF266}"/>
                    </a:ext>
                  </a:extLst>
                </p14:cNvPr>
                <p14:cNvContentPartPr/>
                <p14:nvPr/>
              </p14:nvContentPartPr>
              <p14:xfrm>
                <a:off x="2006908" y="1435069"/>
                <a:ext cx="7200" cy="11520"/>
              </p14:xfrm>
            </p:contentPart>
          </mc:Choice>
          <mc:Fallback>
            <p:pic>
              <p:nvPicPr>
                <p:cNvPr id="17" name="墨迹 16">
                  <a:extLst>
                    <a:ext uri="{FF2B5EF4-FFF2-40B4-BE49-F238E27FC236}">
                      <a16:creationId xmlns:a16="http://schemas.microsoft.com/office/drawing/2014/main" id="{6BFED111-81DF-46ED-9C97-42F14A7AF266}"/>
                    </a:ext>
                  </a:extLst>
                </p:cNvPr>
                <p:cNvPicPr/>
                <p:nvPr/>
              </p:nvPicPr>
              <p:blipFill>
                <a:blip r:embed="rId12"/>
                <a:stretch>
                  <a:fillRect/>
                </a:stretch>
              </p:blipFill>
              <p:spPr>
                <a:xfrm>
                  <a:off x="1997908" y="1426069"/>
                  <a:ext cx="2484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20" name="墨迹 19">
                  <a:extLst>
                    <a:ext uri="{FF2B5EF4-FFF2-40B4-BE49-F238E27FC236}">
                      <a16:creationId xmlns:a16="http://schemas.microsoft.com/office/drawing/2014/main" id="{1E6BCD2B-2B57-49E6-8CE2-E8ECECD1A6CD}"/>
                    </a:ext>
                  </a:extLst>
                </p14:cNvPr>
                <p14:cNvContentPartPr/>
                <p14:nvPr/>
              </p14:nvContentPartPr>
              <p14:xfrm>
                <a:off x="2106268" y="1289629"/>
                <a:ext cx="3913560" cy="1198440"/>
              </p14:xfrm>
            </p:contentPart>
          </mc:Choice>
          <mc:Fallback>
            <p:pic>
              <p:nvPicPr>
                <p:cNvPr id="20" name="墨迹 19">
                  <a:extLst>
                    <a:ext uri="{FF2B5EF4-FFF2-40B4-BE49-F238E27FC236}">
                      <a16:creationId xmlns:a16="http://schemas.microsoft.com/office/drawing/2014/main" id="{1E6BCD2B-2B57-49E6-8CE2-E8ECECD1A6CD}"/>
                    </a:ext>
                  </a:extLst>
                </p:cNvPr>
                <p:cNvPicPr/>
                <p:nvPr/>
              </p:nvPicPr>
              <p:blipFill>
                <a:blip r:embed="rId14"/>
                <a:stretch>
                  <a:fillRect/>
                </a:stretch>
              </p:blipFill>
              <p:spPr>
                <a:xfrm>
                  <a:off x="2097628" y="1280629"/>
                  <a:ext cx="3931200" cy="121608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1" name="墨迹 20">
                  <a:extLst>
                    <a:ext uri="{FF2B5EF4-FFF2-40B4-BE49-F238E27FC236}">
                      <a16:creationId xmlns:a16="http://schemas.microsoft.com/office/drawing/2014/main" id="{6F50DB9D-3D7A-4ABA-8779-A273A692B71C}"/>
                    </a:ext>
                  </a:extLst>
                </p14:cNvPr>
                <p14:cNvContentPartPr/>
                <p14:nvPr/>
              </p14:nvContentPartPr>
              <p14:xfrm>
                <a:off x="2073508" y="2354869"/>
                <a:ext cx="26640" cy="34560"/>
              </p14:xfrm>
            </p:contentPart>
          </mc:Choice>
          <mc:Fallback>
            <p:pic>
              <p:nvPicPr>
                <p:cNvPr id="21" name="墨迹 20">
                  <a:extLst>
                    <a:ext uri="{FF2B5EF4-FFF2-40B4-BE49-F238E27FC236}">
                      <a16:creationId xmlns:a16="http://schemas.microsoft.com/office/drawing/2014/main" id="{6F50DB9D-3D7A-4ABA-8779-A273A692B71C}"/>
                    </a:ext>
                  </a:extLst>
                </p:cNvPr>
                <p:cNvPicPr/>
                <p:nvPr/>
              </p:nvPicPr>
              <p:blipFill>
                <a:blip r:embed="rId16"/>
                <a:stretch>
                  <a:fillRect/>
                </a:stretch>
              </p:blipFill>
              <p:spPr>
                <a:xfrm>
                  <a:off x="2064508" y="2346229"/>
                  <a:ext cx="442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2" name="墨迹 21">
                  <a:extLst>
                    <a:ext uri="{FF2B5EF4-FFF2-40B4-BE49-F238E27FC236}">
                      <a16:creationId xmlns:a16="http://schemas.microsoft.com/office/drawing/2014/main" id="{036B280F-EE33-4B6E-8CD4-68D49E9623E5}"/>
                    </a:ext>
                  </a:extLst>
                </p14:cNvPr>
                <p14:cNvContentPartPr/>
                <p14:nvPr/>
              </p14:nvContentPartPr>
              <p14:xfrm>
                <a:off x="2099428" y="2360269"/>
                <a:ext cx="55440" cy="360"/>
              </p14:xfrm>
            </p:contentPart>
          </mc:Choice>
          <mc:Fallback>
            <p:pic>
              <p:nvPicPr>
                <p:cNvPr id="22" name="墨迹 21">
                  <a:extLst>
                    <a:ext uri="{FF2B5EF4-FFF2-40B4-BE49-F238E27FC236}">
                      <a16:creationId xmlns:a16="http://schemas.microsoft.com/office/drawing/2014/main" id="{036B280F-EE33-4B6E-8CD4-68D49E9623E5}"/>
                    </a:ext>
                  </a:extLst>
                </p:cNvPr>
                <p:cNvPicPr/>
                <p:nvPr/>
              </p:nvPicPr>
              <p:blipFill>
                <a:blip r:embed="rId18"/>
                <a:stretch>
                  <a:fillRect/>
                </a:stretch>
              </p:blipFill>
              <p:spPr>
                <a:xfrm>
                  <a:off x="2090788" y="2351269"/>
                  <a:ext cx="7308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23" name="墨迹 22">
                  <a:extLst>
                    <a:ext uri="{FF2B5EF4-FFF2-40B4-BE49-F238E27FC236}">
                      <a16:creationId xmlns:a16="http://schemas.microsoft.com/office/drawing/2014/main" id="{E3049648-9E3B-4497-B867-72E3124CE2FB}"/>
                    </a:ext>
                  </a:extLst>
                </p14:cNvPr>
                <p14:cNvContentPartPr/>
                <p14:nvPr/>
              </p14:nvContentPartPr>
              <p14:xfrm>
                <a:off x="1775428" y="2243269"/>
                <a:ext cx="266400" cy="276120"/>
              </p14:xfrm>
            </p:contentPart>
          </mc:Choice>
          <mc:Fallback>
            <p:pic>
              <p:nvPicPr>
                <p:cNvPr id="23" name="墨迹 22">
                  <a:extLst>
                    <a:ext uri="{FF2B5EF4-FFF2-40B4-BE49-F238E27FC236}">
                      <a16:creationId xmlns:a16="http://schemas.microsoft.com/office/drawing/2014/main" id="{E3049648-9E3B-4497-B867-72E3124CE2FB}"/>
                    </a:ext>
                  </a:extLst>
                </p:cNvPr>
                <p:cNvPicPr/>
                <p:nvPr/>
              </p:nvPicPr>
              <p:blipFill>
                <a:blip r:embed="rId20"/>
                <a:stretch>
                  <a:fillRect/>
                </a:stretch>
              </p:blipFill>
              <p:spPr>
                <a:xfrm>
                  <a:off x="1766428" y="2234269"/>
                  <a:ext cx="284040" cy="29376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24" name="墨迹 23">
                  <a:extLst>
                    <a:ext uri="{FF2B5EF4-FFF2-40B4-BE49-F238E27FC236}">
                      <a16:creationId xmlns:a16="http://schemas.microsoft.com/office/drawing/2014/main" id="{53D70C8C-49D8-434E-BB2C-99A95553224F}"/>
                    </a:ext>
                  </a:extLst>
                </p14:cNvPr>
                <p14:cNvContentPartPr/>
                <p14:nvPr/>
              </p14:nvContentPartPr>
              <p14:xfrm>
                <a:off x="2066668" y="2168749"/>
                <a:ext cx="4320" cy="20880"/>
              </p14:xfrm>
            </p:contentPart>
          </mc:Choice>
          <mc:Fallback>
            <p:pic>
              <p:nvPicPr>
                <p:cNvPr id="24" name="墨迹 23">
                  <a:extLst>
                    <a:ext uri="{FF2B5EF4-FFF2-40B4-BE49-F238E27FC236}">
                      <a16:creationId xmlns:a16="http://schemas.microsoft.com/office/drawing/2014/main" id="{53D70C8C-49D8-434E-BB2C-99A95553224F}"/>
                    </a:ext>
                  </a:extLst>
                </p:cNvPr>
                <p:cNvPicPr/>
                <p:nvPr/>
              </p:nvPicPr>
              <p:blipFill>
                <a:blip r:embed="rId22"/>
                <a:stretch>
                  <a:fillRect/>
                </a:stretch>
              </p:blipFill>
              <p:spPr>
                <a:xfrm>
                  <a:off x="2057668" y="2160109"/>
                  <a:ext cx="219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26" name="墨迹 25">
                  <a:extLst>
                    <a:ext uri="{FF2B5EF4-FFF2-40B4-BE49-F238E27FC236}">
                      <a16:creationId xmlns:a16="http://schemas.microsoft.com/office/drawing/2014/main" id="{33A42B11-50BF-4D45-800B-2AD10873E680}"/>
                    </a:ext>
                  </a:extLst>
                </p14:cNvPr>
                <p14:cNvContentPartPr/>
                <p14:nvPr/>
              </p14:nvContentPartPr>
              <p14:xfrm>
                <a:off x="2168188" y="1769869"/>
                <a:ext cx="48600" cy="124560"/>
              </p14:xfrm>
            </p:contentPart>
          </mc:Choice>
          <mc:Fallback>
            <p:pic>
              <p:nvPicPr>
                <p:cNvPr id="26" name="墨迹 25">
                  <a:extLst>
                    <a:ext uri="{FF2B5EF4-FFF2-40B4-BE49-F238E27FC236}">
                      <a16:creationId xmlns:a16="http://schemas.microsoft.com/office/drawing/2014/main" id="{33A42B11-50BF-4D45-800B-2AD10873E680}"/>
                    </a:ext>
                  </a:extLst>
                </p:cNvPr>
                <p:cNvPicPr/>
                <p:nvPr/>
              </p:nvPicPr>
              <p:blipFill>
                <a:blip r:embed="rId24"/>
                <a:stretch>
                  <a:fillRect/>
                </a:stretch>
              </p:blipFill>
              <p:spPr>
                <a:xfrm>
                  <a:off x="2159548" y="1760869"/>
                  <a:ext cx="66240" cy="142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27" name="墨迹 26">
                  <a:extLst>
                    <a:ext uri="{FF2B5EF4-FFF2-40B4-BE49-F238E27FC236}">
                      <a16:creationId xmlns:a16="http://schemas.microsoft.com/office/drawing/2014/main" id="{9F88D5F4-5DE5-4946-ACF0-738AE7442CF3}"/>
                    </a:ext>
                  </a:extLst>
                </p14:cNvPr>
                <p14:cNvContentPartPr/>
                <p14:nvPr/>
              </p14:nvContentPartPr>
              <p14:xfrm>
                <a:off x="2248468" y="1727749"/>
                <a:ext cx="28440" cy="29160"/>
              </p14:xfrm>
            </p:contentPart>
          </mc:Choice>
          <mc:Fallback>
            <p:pic>
              <p:nvPicPr>
                <p:cNvPr id="27" name="墨迹 26">
                  <a:extLst>
                    <a:ext uri="{FF2B5EF4-FFF2-40B4-BE49-F238E27FC236}">
                      <a16:creationId xmlns:a16="http://schemas.microsoft.com/office/drawing/2014/main" id="{9F88D5F4-5DE5-4946-ACF0-738AE7442CF3}"/>
                    </a:ext>
                  </a:extLst>
                </p:cNvPr>
                <p:cNvPicPr/>
                <p:nvPr/>
              </p:nvPicPr>
              <p:blipFill>
                <a:blip r:embed="rId26"/>
                <a:stretch>
                  <a:fillRect/>
                </a:stretch>
              </p:blipFill>
              <p:spPr>
                <a:xfrm>
                  <a:off x="2239828" y="1718749"/>
                  <a:ext cx="4608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29" name="墨迹 28">
                  <a:extLst>
                    <a:ext uri="{FF2B5EF4-FFF2-40B4-BE49-F238E27FC236}">
                      <a16:creationId xmlns:a16="http://schemas.microsoft.com/office/drawing/2014/main" id="{C308CC48-ED6F-473E-9DA5-562E4CF71ECB}"/>
                    </a:ext>
                  </a:extLst>
                </p14:cNvPr>
                <p14:cNvContentPartPr/>
                <p14:nvPr/>
              </p14:nvContentPartPr>
              <p14:xfrm>
                <a:off x="8218708" y="3005029"/>
                <a:ext cx="528480" cy="41040"/>
              </p14:xfrm>
            </p:contentPart>
          </mc:Choice>
          <mc:Fallback>
            <p:pic>
              <p:nvPicPr>
                <p:cNvPr id="29" name="墨迹 28">
                  <a:extLst>
                    <a:ext uri="{FF2B5EF4-FFF2-40B4-BE49-F238E27FC236}">
                      <a16:creationId xmlns:a16="http://schemas.microsoft.com/office/drawing/2014/main" id="{C308CC48-ED6F-473E-9DA5-562E4CF71ECB}"/>
                    </a:ext>
                  </a:extLst>
                </p:cNvPr>
                <p:cNvPicPr/>
                <p:nvPr/>
              </p:nvPicPr>
              <p:blipFill>
                <a:blip r:embed="rId28"/>
                <a:stretch>
                  <a:fillRect/>
                </a:stretch>
              </p:blipFill>
              <p:spPr>
                <a:xfrm>
                  <a:off x="8209708" y="2996389"/>
                  <a:ext cx="546120" cy="5868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30" name="墨迹 29">
                  <a:extLst>
                    <a:ext uri="{FF2B5EF4-FFF2-40B4-BE49-F238E27FC236}">
                      <a16:creationId xmlns:a16="http://schemas.microsoft.com/office/drawing/2014/main" id="{37A610A2-6DC3-4E09-81C9-132BABC1CF54}"/>
                    </a:ext>
                  </a:extLst>
                </p14:cNvPr>
                <p14:cNvContentPartPr/>
                <p14:nvPr/>
              </p14:nvContentPartPr>
              <p14:xfrm>
                <a:off x="5900668" y="1498789"/>
                <a:ext cx="2314800" cy="1407960"/>
              </p14:xfrm>
            </p:contentPart>
          </mc:Choice>
          <mc:Fallback>
            <p:pic>
              <p:nvPicPr>
                <p:cNvPr id="30" name="墨迹 29">
                  <a:extLst>
                    <a:ext uri="{FF2B5EF4-FFF2-40B4-BE49-F238E27FC236}">
                      <a16:creationId xmlns:a16="http://schemas.microsoft.com/office/drawing/2014/main" id="{37A610A2-6DC3-4E09-81C9-132BABC1CF54}"/>
                    </a:ext>
                  </a:extLst>
                </p:cNvPr>
                <p:cNvPicPr/>
                <p:nvPr/>
              </p:nvPicPr>
              <p:blipFill>
                <a:blip r:embed="rId30"/>
                <a:stretch>
                  <a:fillRect/>
                </a:stretch>
              </p:blipFill>
              <p:spPr>
                <a:xfrm>
                  <a:off x="5892028" y="1490149"/>
                  <a:ext cx="2332440" cy="14256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32" name="墨迹 31">
                  <a:extLst>
                    <a:ext uri="{FF2B5EF4-FFF2-40B4-BE49-F238E27FC236}">
                      <a16:creationId xmlns:a16="http://schemas.microsoft.com/office/drawing/2014/main" id="{D63E30AA-BB64-4C12-8BC0-FF279AC434F1}"/>
                    </a:ext>
                  </a:extLst>
                </p14:cNvPr>
                <p14:cNvContentPartPr/>
                <p14:nvPr/>
              </p14:nvContentPartPr>
              <p14:xfrm>
                <a:off x="2622868" y="2815309"/>
                <a:ext cx="5436360" cy="533880"/>
              </p14:xfrm>
            </p:contentPart>
          </mc:Choice>
          <mc:Fallback>
            <p:pic>
              <p:nvPicPr>
                <p:cNvPr id="32" name="墨迹 31">
                  <a:extLst>
                    <a:ext uri="{FF2B5EF4-FFF2-40B4-BE49-F238E27FC236}">
                      <a16:creationId xmlns:a16="http://schemas.microsoft.com/office/drawing/2014/main" id="{D63E30AA-BB64-4C12-8BC0-FF279AC434F1}"/>
                    </a:ext>
                  </a:extLst>
                </p:cNvPr>
                <p:cNvPicPr/>
                <p:nvPr/>
              </p:nvPicPr>
              <p:blipFill>
                <a:blip r:embed="rId32"/>
                <a:stretch>
                  <a:fillRect/>
                </a:stretch>
              </p:blipFill>
              <p:spPr>
                <a:xfrm>
                  <a:off x="2614228" y="2806309"/>
                  <a:ext cx="5454000" cy="55152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36" name="墨迹 35">
                  <a:extLst>
                    <a:ext uri="{FF2B5EF4-FFF2-40B4-BE49-F238E27FC236}">
                      <a16:creationId xmlns:a16="http://schemas.microsoft.com/office/drawing/2014/main" id="{05478D50-3739-4ACF-819E-EF1908155633}"/>
                    </a:ext>
                  </a:extLst>
                </p14:cNvPr>
                <p14:cNvContentPartPr/>
                <p14:nvPr/>
              </p14:nvContentPartPr>
              <p14:xfrm>
                <a:off x="2626108" y="2770669"/>
                <a:ext cx="62640" cy="62640"/>
              </p14:xfrm>
            </p:contentPart>
          </mc:Choice>
          <mc:Fallback>
            <p:pic>
              <p:nvPicPr>
                <p:cNvPr id="36" name="墨迹 35">
                  <a:extLst>
                    <a:ext uri="{FF2B5EF4-FFF2-40B4-BE49-F238E27FC236}">
                      <a16:creationId xmlns:a16="http://schemas.microsoft.com/office/drawing/2014/main" id="{05478D50-3739-4ACF-819E-EF1908155633}"/>
                    </a:ext>
                  </a:extLst>
                </p:cNvPr>
                <p:cNvPicPr/>
                <p:nvPr/>
              </p:nvPicPr>
              <p:blipFill>
                <a:blip r:embed="rId34"/>
                <a:stretch>
                  <a:fillRect/>
                </a:stretch>
              </p:blipFill>
              <p:spPr>
                <a:xfrm>
                  <a:off x="2617108" y="2762029"/>
                  <a:ext cx="80280" cy="80280"/>
                </a:xfrm>
                <a:prstGeom prst="rect">
                  <a:avLst/>
                </a:prstGeom>
              </p:spPr>
            </p:pic>
          </mc:Fallback>
        </mc:AlternateContent>
      </p:grpSp>
      <p:grpSp>
        <p:nvGrpSpPr>
          <p:cNvPr id="41" name="组合 40">
            <a:extLst>
              <a:ext uri="{FF2B5EF4-FFF2-40B4-BE49-F238E27FC236}">
                <a16:creationId xmlns:a16="http://schemas.microsoft.com/office/drawing/2014/main" id="{2ACDE870-AC7B-4D42-AE25-DA1B326F5905}"/>
              </a:ext>
            </a:extLst>
          </p:cNvPr>
          <p:cNvGrpSpPr/>
          <p:nvPr/>
        </p:nvGrpSpPr>
        <p:grpSpPr>
          <a:xfrm>
            <a:off x="2525668" y="3194029"/>
            <a:ext cx="5395320" cy="671400"/>
            <a:chOff x="2525668" y="3194029"/>
            <a:chExt cx="5395320" cy="671400"/>
          </a:xfrm>
        </p:grpSpPr>
        <mc:AlternateContent xmlns:mc="http://schemas.openxmlformats.org/markup-compatibility/2006">
          <mc:Choice xmlns:p14="http://schemas.microsoft.com/office/powerpoint/2010/main" Requires="p14">
            <p:contentPart p14:bwMode="auto" r:id="rId35">
              <p14:nvContentPartPr>
                <p14:cNvPr id="39" name="墨迹 38">
                  <a:extLst>
                    <a:ext uri="{FF2B5EF4-FFF2-40B4-BE49-F238E27FC236}">
                      <a16:creationId xmlns:a16="http://schemas.microsoft.com/office/drawing/2014/main" id="{51B8CAB7-8377-466C-80EC-D78964C82975}"/>
                    </a:ext>
                  </a:extLst>
                </p14:cNvPr>
                <p14:cNvContentPartPr/>
                <p14:nvPr/>
              </p14:nvContentPartPr>
              <p14:xfrm>
                <a:off x="2555188" y="3194029"/>
                <a:ext cx="5365800" cy="671400"/>
              </p14:xfrm>
            </p:contentPart>
          </mc:Choice>
          <mc:Fallback>
            <p:pic>
              <p:nvPicPr>
                <p:cNvPr id="39" name="墨迹 38">
                  <a:extLst>
                    <a:ext uri="{FF2B5EF4-FFF2-40B4-BE49-F238E27FC236}">
                      <a16:creationId xmlns:a16="http://schemas.microsoft.com/office/drawing/2014/main" id="{51B8CAB7-8377-466C-80EC-D78964C82975}"/>
                    </a:ext>
                  </a:extLst>
                </p:cNvPr>
                <p:cNvPicPr/>
                <p:nvPr/>
              </p:nvPicPr>
              <p:blipFill>
                <a:blip r:embed="rId36"/>
                <a:stretch>
                  <a:fillRect/>
                </a:stretch>
              </p:blipFill>
              <p:spPr>
                <a:xfrm>
                  <a:off x="2546548" y="3185389"/>
                  <a:ext cx="5383440" cy="6890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40" name="墨迹 39">
                  <a:extLst>
                    <a:ext uri="{FF2B5EF4-FFF2-40B4-BE49-F238E27FC236}">
                      <a16:creationId xmlns:a16="http://schemas.microsoft.com/office/drawing/2014/main" id="{997ADB42-4BBE-4F01-BF26-B6DB0114BF1A}"/>
                    </a:ext>
                  </a:extLst>
                </p14:cNvPr>
                <p14:cNvContentPartPr/>
                <p14:nvPr/>
              </p14:nvContentPartPr>
              <p14:xfrm>
                <a:off x="2525668" y="3226429"/>
                <a:ext cx="177840" cy="102600"/>
              </p14:xfrm>
            </p:contentPart>
          </mc:Choice>
          <mc:Fallback>
            <p:pic>
              <p:nvPicPr>
                <p:cNvPr id="40" name="墨迹 39">
                  <a:extLst>
                    <a:ext uri="{FF2B5EF4-FFF2-40B4-BE49-F238E27FC236}">
                      <a16:creationId xmlns:a16="http://schemas.microsoft.com/office/drawing/2014/main" id="{997ADB42-4BBE-4F01-BF26-B6DB0114BF1A}"/>
                    </a:ext>
                  </a:extLst>
                </p:cNvPr>
                <p:cNvPicPr/>
                <p:nvPr/>
              </p:nvPicPr>
              <p:blipFill>
                <a:blip r:embed="rId38"/>
                <a:stretch>
                  <a:fillRect/>
                </a:stretch>
              </p:blipFill>
              <p:spPr>
                <a:xfrm>
                  <a:off x="2516668" y="3217789"/>
                  <a:ext cx="195480" cy="1202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39">
            <p14:nvContentPartPr>
              <p14:cNvPr id="45" name="墨迹 44">
                <a:extLst>
                  <a:ext uri="{FF2B5EF4-FFF2-40B4-BE49-F238E27FC236}">
                    <a16:creationId xmlns:a16="http://schemas.microsoft.com/office/drawing/2014/main" id="{E619D6D6-D586-425B-AABD-EDA9688958C3}"/>
                  </a:ext>
                </a:extLst>
              </p14:cNvPr>
              <p14:cNvContentPartPr/>
              <p14:nvPr/>
            </p14:nvContentPartPr>
            <p14:xfrm>
              <a:off x="4167988" y="5028949"/>
              <a:ext cx="122760" cy="267480"/>
            </p14:xfrm>
          </p:contentPart>
        </mc:Choice>
        <mc:Fallback>
          <p:pic>
            <p:nvPicPr>
              <p:cNvPr id="45" name="墨迹 44">
                <a:extLst>
                  <a:ext uri="{FF2B5EF4-FFF2-40B4-BE49-F238E27FC236}">
                    <a16:creationId xmlns:a16="http://schemas.microsoft.com/office/drawing/2014/main" id="{E619D6D6-D586-425B-AABD-EDA9688958C3}"/>
                  </a:ext>
                </a:extLst>
              </p:cNvPr>
              <p:cNvPicPr/>
              <p:nvPr/>
            </p:nvPicPr>
            <p:blipFill>
              <a:blip r:embed="rId40"/>
              <a:stretch>
                <a:fillRect/>
              </a:stretch>
            </p:blipFill>
            <p:spPr>
              <a:xfrm>
                <a:off x="4159348" y="5019949"/>
                <a:ext cx="140400" cy="285120"/>
              </a:xfrm>
              <a:prstGeom prst="rect">
                <a:avLst/>
              </a:prstGeom>
            </p:spPr>
          </p:pic>
        </mc:Fallback>
      </mc:AlternateContent>
      <mc:AlternateContent xmlns:mc="http://schemas.openxmlformats.org/markup-compatibility/2006">
        <mc:Choice xmlns:p14="http://schemas.microsoft.com/office/powerpoint/2010/main" Requires="p14">
          <p:contentPart p14:bwMode="auto" r:id="rId41">
            <p14:nvContentPartPr>
              <p14:cNvPr id="46" name="墨迹 45">
                <a:extLst>
                  <a:ext uri="{FF2B5EF4-FFF2-40B4-BE49-F238E27FC236}">
                    <a16:creationId xmlns:a16="http://schemas.microsoft.com/office/drawing/2014/main" id="{62D27341-24B2-46D7-B7F6-8CAE4195498F}"/>
                  </a:ext>
                </a:extLst>
              </p14:cNvPr>
              <p14:cNvContentPartPr/>
              <p14:nvPr/>
            </p14:nvContentPartPr>
            <p14:xfrm>
              <a:off x="4279228" y="4938589"/>
              <a:ext cx="6840" cy="9000"/>
            </p14:xfrm>
          </p:contentPart>
        </mc:Choice>
        <mc:Fallback>
          <p:pic>
            <p:nvPicPr>
              <p:cNvPr id="46" name="墨迹 45">
                <a:extLst>
                  <a:ext uri="{FF2B5EF4-FFF2-40B4-BE49-F238E27FC236}">
                    <a16:creationId xmlns:a16="http://schemas.microsoft.com/office/drawing/2014/main" id="{62D27341-24B2-46D7-B7F6-8CAE4195498F}"/>
                  </a:ext>
                </a:extLst>
              </p:cNvPr>
              <p:cNvPicPr/>
              <p:nvPr/>
            </p:nvPicPr>
            <p:blipFill>
              <a:blip r:embed="rId42"/>
              <a:stretch>
                <a:fillRect/>
              </a:stretch>
            </p:blipFill>
            <p:spPr>
              <a:xfrm>
                <a:off x="4270228" y="4929589"/>
                <a:ext cx="24480" cy="26640"/>
              </a:xfrm>
              <a:prstGeom prst="rect">
                <a:avLst/>
              </a:prstGeom>
            </p:spPr>
          </p:pic>
        </mc:Fallback>
      </mc:AlternateContent>
      <p:grpSp>
        <p:nvGrpSpPr>
          <p:cNvPr id="73" name="组合 72">
            <a:extLst>
              <a:ext uri="{FF2B5EF4-FFF2-40B4-BE49-F238E27FC236}">
                <a16:creationId xmlns:a16="http://schemas.microsoft.com/office/drawing/2014/main" id="{CC28F54B-B700-4139-A02D-72002C26DC41}"/>
              </a:ext>
            </a:extLst>
          </p:cNvPr>
          <p:cNvGrpSpPr/>
          <p:nvPr/>
        </p:nvGrpSpPr>
        <p:grpSpPr>
          <a:xfrm>
            <a:off x="4337908" y="5028949"/>
            <a:ext cx="1310040" cy="299520"/>
            <a:chOff x="4337908" y="5028949"/>
            <a:chExt cx="1310040" cy="299520"/>
          </a:xfrm>
        </p:grpSpPr>
        <mc:AlternateContent xmlns:mc="http://schemas.openxmlformats.org/markup-compatibility/2006">
          <mc:Choice xmlns:p14="http://schemas.microsoft.com/office/powerpoint/2010/main" Requires="p14">
            <p:contentPart p14:bwMode="auto" r:id="rId43">
              <p14:nvContentPartPr>
                <p14:cNvPr id="48" name="墨迹 47">
                  <a:extLst>
                    <a:ext uri="{FF2B5EF4-FFF2-40B4-BE49-F238E27FC236}">
                      <a16:creationId xmlns:a16="http://schemas.microsoft.com/office/drawing/2014/main" id="{5740D9E3-4B73-41EE-841A-F4BF4DD35388}"/>
                    </a:ext>
                  </a:extLst>
                </p14:cNvPr>
                <p14:cNvContentPartPr/>
                <p14:nvPr/>
              </p14:nvContentPartPr>
              <p14:xfrm>
                <a:off x="4369588" y="5116069"/>
                <a:ext cx="36360" cy="19440"/>
              </p14:xfrm>
            </p:contentPart>
          </mc:Choice>
          <mc:Fallback>
            <p:pic>
              <p:nvPicPr>
                <p:cNvPr id="48" name="墨迹 47">
                  <a:extLst>
                    <a:ext uri="{FF2B5EF4-FFF2-40B4-BE49-F238E27FC236}">
                      <a16:creationId xmlns:a16="http://schemas.microsoft.com/office/drawing/2014/main" id="{5740D9E3-4B73-41EE-841A-F4BF4DD35388}"/>
                    </a:ext>
                  </a:extLst>
                </p:cNvPr>
                <p:cNvPicPr/>
                <p:nvPr/>
              </p:nvPicPr>
              <p:blipFill>
                <a:blip r:embed="rId44"/>
                <a:stretch>
                  <a:fillRect/>
                </a:stretch>
              </p:blipFill>
              <p:spPr>
                <a:xfrm>
                  <a:off x="4360948" y="5107069"/>
                  <a:ext cx="540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45">
              <p14:nvContentPartPr>
                <p14:cNvPr id="49" name="墨迹 48">
                  <a:extLst>
                    <a:ext uri="{FF2B5EF4-FFF2-40B4-BE49-F238E27FC236}">
                      <a16:creationId xmlns:a16="http://schemas.microsoft.com/office/drawing/2014/main" id="{23FF3A76-4E6D-4355-B2D5-744796FB1701}"/>
                    </a:ext>
                  </a:extLst>
                </p14:cNvPr>
                <p14:cNvContentPartPr/>
                <p14:nvPr/>
              </p14:nvContentPartPr>
              <p14:xfrm>
                <a:off x="4337908" y="5172229"/>
                <a:ext cx="106200" cy="16560"/>
              </p14:xfrm>
            </p:contentPart>
          </mc:Choice>
          <mc:Fallback>
            <p:pic>
              <p:nvPicPr>
                <p:cNvPr id="49" name="墨迹 48">
                  <a:extLst>
                    <a:ext uri="{FF2B5EF4-FFF2-40B4-BE49-F238E27FC236}">
                      <a16:creationId xmlns:a16="http://schemas.microsoft.com/office/drawing/2014/main" id="{23FF3A76-4E6D-4355-B2D5-744796FB1701}"/>
                    </a:ext>
                  </a:extLst>
                </p:cNvPr>
                <p:cNvPicPr/>
                <p:nvPr/>
              </p:nvPicPr>
              <p:blipFill>
                <a:blip r:embed="rId46"/>
                <a:stretch>
                  <a:fillRect/>
                </a:stretch>
              </p:blipFill>
              <p:spPr>
                <a:xfrm>
                  <a:off x="4328908" y="5163589"/>
                  <a:ext cx="12384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47">
              <p14:nvContentPartPr>
                <p14:cNvPr id="51" name="墨迹 50">
                  <a:extLst>
                    <a:ext uri="{FF2B5EF4-FFF2-40B4-BE49-F238E27FC236}">
                      <a16:creationId xmlns:a16="http://schemas.microsoft.com/office/drawing/2014/main" id="{412BEC29-61CE-4A0D-AA23-BADDCAE67A58}"/>
                    </a:ext>
                  </a:extLst>
                </p14:cNvPr>
                <p14:cNvContentPartPr/>
                <p14:nvPr/>
              </p14:nvContentPartPr>
              <p14:xfrm>
                <a:off x="4379668" y="5103109"/>
                <a:ext cx="203760" cy="203760"/>
              </p14:xfrm>
            </p:contentPart>
          </mc:Choice>
          <mc:Fallback>
            <p:pic>
              <p:nvPicPr>
                <p:cNvPr id="51" name="墨迹 50">
                  <a:extLst>
                    <a:ext uri="{FF2B5EF4-FFF2-40B4-BE49-F238E27FC236}">
                      <a16:creationId xmlns:a16="http://schemas.microsoft.com/office/drawing/2014/main" id="{412BEC29-61CE-4A0D-AA23-BADDCAE67A58}"/>
                    </a:ext>
                  </a:extLst>
                </p:cNvPr>
                <p:cNvPicPr/>
                <p:nvPr/>
              </p:nvPicPr>
              <p:blipFill>
                <a:blip r:embed="rId48"/>
                <a:stretch>
                  <a:fillRect/>
                </a:stretch>
              </p:blipFill>
              <p:spPr>
                <a:xfrm>
                  <a:off x="4371028" y="5094469"/>
                  <a:ext cx="221400" cy="221400"/>
                </a:xfrm>
                <a:prstGeom prst="rect">
                  <a:avLst/>
                </a:prstGeom>
              </p:spPr>
            </p:pic>
          </mc:Fallback>
        </mc:AlternateContent>
        <mc:AlternateContent xmlns:mc="http://schemas.openxmlformats.org/markup-compatibility/2006">
          <mc:Choice xmlns:p14="http://schemas.microsoft.com/office/powerpoint/2010/main" Requires="p14">
            <p:contentPart p14:bwMode="auto" r:id="rId49">
              <p14:nvContentPartPr>
                <p14:cNvPr id="52" name="墨迹 51">
                  <a:extLst>
                    <a:ext uri="{FF2B5EF4-FFF2-40B4-BE49-F238E27FC236}">
                      <a16:creationId xmlns:a16="http://schemas.microsoft.com/office/drawing/2014/main" id="{940DD63F-7F5B-4B6B-B74C-617116E997FA}"/>
                    </a:ext>
                  </a:extLst>
                </p14:cNvPr>
                <p14:cNvContentPartPr/>
                <p14:nvPr/>
              </p14:nvContentPartPr>
              <p14:xfrm>
                <a:off x="4491628" y="5071069"/>
                <a:ext cx="57600" cy="11160"/>
              </p14:xfrm>
            </p:contentPart>
          </mc:Choice>
          <mc:Fallback>
            <p:pic>
              <p:nvPicPr>
                <p:cNvPr id="52" name="墨迹 51">
                  <a:extLst>
                    <a:ext uri="{FF2B5EF4-FFF2-40B4-BE49-F238E27FC236}">
                      <a16:creationId xmlns:a16="http://schemas.microsoft.com/office/drawing/2014/main" id="{940DD63F-7F5B-4B6B-B74C-617116E997FA}"/>
                    </a:ext>
                  </a:extLst>
                </p:cNvPr>
                <p:cNvPicPr/>
                <p:nvPr/>
              </p:nvPicPr>
              <p:blipFill>
                <a:blip r:embed="rId50"/>
                <a:stretch>
                  <a:fillRect/>
                </a:stretch>
              </p:blipFill>
              <p:spPr>
                <a:xfrm>
                  <a:off x="4482988" y="5062429"/>
                  <a:ext cx="75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51">
              <p14:nvContentPartPr>
                <p14:cNvPr id="53" name="墨迹 52">
                  <a:extLst>
                    <a:ext uri="{FF2B5EF4-FFF2-40B4-BE49-F238E27FC236}">
                      <a16:creationId xmlns:a16="http://schemas.microsoft.com/office/drawing/2014/main" id="{535359C7-E01D-4F7B-BCF8-AF1DBC6F791D}"/>
                    </a:ext>
                  </a:extLst>
                </p14:cNvPr>
                <p14:cNvContentPartPr/>
                <p14:nvPr/>
              </p14:nvContentPartPr>
              <p14:xfrm>
                <a:off x="4624828" y="5129749"/>
                <a:ext cx="259920" cy="34920"/>
              </p14:xfrm>
            </p:contentPart>
          </mc:Choice>
          <mc:Fallback>
            <p:pic>
              <p:nvPicPr>
                <p:cNvPr id="53" name="墨迹 52">
                  <a:extLst>
                    <a:ext uri="{FF2B5EF4-FFF2-40B4-BE49-F238E27FC236}">
                      <a16:creationId xmlns:a16="http://schemas.microsoft.com/office/drawing/2014/main" id="{535359C7-E01D-4F7B-BCF8-AF1DBC6F791D}"/>
                    </a:ext>
                  </a:extLst>
                </p:cNvPr>
                <p:cNvPicPr/>
                <p:nvPr/>
              </p:nvPicPr>
              <p:blipFill>
                <a:blip r:embed="rId52"/>
                <a:stretch>
                  <a:fillRect/>
                </a:stretch>
              </p:blipFill>
              <p:spPr>
                <a:xfrm>
                  <a:off x="4615828" y="5120749"/>
                  <a:ext cx="2775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53">
              <p14:nvContentPartPr>
                <p14:cNvPr id="54" name="墨迹 53">
                  <a:extLst>
                    <a:ext uri="{FF2B5EF4-FFF2-40B4-BE49-F238E27FC236}">
                      <a16:creationId xmlns:a16="http://schemas.microsoft.com/office/drawing/2014/main" id="{50D05824-EC2C-49CD-9BC0-A318ED49EE8F}"/>
                    </a:ext>
                  </a:extLst>
                </p14:cNvPr>
                <p14:cNvContentPartPr/>
                <p14:nvPr/>
              </p14:nvContentPartPr>
              <p14:xfrm>
                <a:off x="4667308" y="5215069"/>
                <a:ext cx="187920" cy="360"/>
              </p14:xfrm>
            </p:contentPart>
          </mc:Choice>
          <mc:Fallback>
            <p:pic>
              <p:nvPicPr>
                <p:cNvPr id="54" name="墨迹 53">
                  <a:extLst>
                    <a:ext uri="{FF2B5EF4-FFF2-40B4-BE49-F238E27FC236}">
                      <a16:creationId xmlns:a16="http://schemas.microsoft.com/office/drawing/2014/main" id="{50D05824-EC2C-49CD-9BC0-A318ED49EE8F}"/>
                    </a:ext>
                  </a:extLst>
                </p:cNvPr>
                <p:cNvPicPr/>
                <p:nvPr/>
              </p:nvPicPr>
              <p:blipFill>
                <a:blip r:embed="rId54"/>
                <a:stretch>
                  <a:fillRect/>
                </a:stretch>
              </p:blipFill>
              <p:spPr>
                <a:xfrm>
                  <a:off x="4658668" y="5206069"/>
                  <a:ext cx="20556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55">
              <p14:nvContentPartPr>
                <p14:cNvPr id="64" name="墨迹 63">
                  <a:extLst>
                    <a:ext uri="{FF2B5EF4-FFF2-40B4-BE49-F238E27FC236}">
                      <a16:creationId xmlns:a16="http://schemas.microsoft.com/office/drawing/2014/main" id="{9CF3D01D-D682-4789-9902-631DB9BF5506}"/>
                    </a:ext>
                  </a:extLst>
                </p14:cNvPr>
                <p14:cNvContentPartPr/>
                <p14:nvPr/>
              </p14:nvContentPartPr>
              <p14:xfrm>
                <a:off x="4359148" y="5092309"/>
                <a:ext cx="30600" cy="11160"/>
              </p14:xfrm>
            </p:contentPart>
          </mc:Choice>
          <mc:Fallback>
            <p:pic>
              <p:nvPicPr>
                <p:cNvPr id="64" name="墨迹 63">
                  <a:extLst>
                    <a:ext uri="{FF2B5EF4-FFF2-40B4-BE49-F238E27FC236}">
                      <a16:creationId xmlns:a16="http://schemas.microsoft.com/office/drawing/2014/main" id="{9CF3D01D-D682-4789-9902-631DB9BF5506}"/>
                    </a:ext>
                  </a:extLst>
                </p:cNvPr>
                <p:cNvPicPr/>
                <p:nvPr/>
              </p:nvPicPr>
              <p:blipFill>
                <a:blip r:embed="rId56"/>
                <a:stretch>
                  <a:fillRect/>
                </a:stretch>
              </p:blipFill>
              <p:spPr>
                <a:xfrm>
                  <a:off x="4350508" y="5083669"/>
                  <a:ext cx="4824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57">
              <p14:nvContentPartPr>
                <p14:cNvPr id="65" name="墨迹 64">
                  <a:extLst>
                    <a:ext uri="{FF2B5EF4-FFF2-40B4-BE49-F238E27FC236}">
                      <a16:creationId xmlns:a16="http://schemas.microsoft.com/office/drawing/2014/main" id="{BBA3DCFD-FE7D-438A-B8BA-140970F309B0}"/>
                    </a:ext>
                  </a:extLst>
                </p14:cNvPr>
                <p14:cNvContentPartPr/>
                <p14:nvPr/>
              </p14:nvContentPartPr>
              <p14:xfrm>
                <a:off x="5053948" y="5039389"/>
                <a:ext cx="60120" cy="145800"/>
              </p14:xfrm>
            </p:contentPart>
          </mc:Choice>
          <mc:Fallback>
            <p:pic>
              <p:nvPicPr>
                <p:cNvPr id="65" name="墨迹 64">
                  <a:extLst>
                    <a:ext uri="{FF2B5EF4-FFF2-40B4-BE49-F238E27FC236}">
                      <a16:creationId xmlns:a16="http://schemas.microsoft.com/office/drawing/2014/main" id="{BBA3DCFD-FE7D-438A-B8BA-140970F309B0}"/>
                    </a:ext>
                  </a:extLst>
                </p:cNvPr>
                <p:cNvPicPr/>
                <p:nvPr/>
              </p:nvPicPr>
              <p:blipFill>
                <a:blip r:embed="rId58"/>
                <a:stretch>
                  <a:fillRect/>
                </a:stretch>
              </p:blipFill>
              <p:spPr>
                <a:xfrm>
                  <a:off x="5044948" y="5030389"/>
                  <a:ext cx="777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59">
              <p14:nvContentPartPr>
                <p14:cNvPr id="66" name="墨迹 65">
                  <a:extLst>
                    <a:ext uri="{FF2B5EF4-FFF2-40B4-BE49-F238E27FC236}">
                      <a16:creationId xmlns:a16="http://schemas.microsoft.com/office/drawing/2014/main" id="{7ADB5F1C-59CB-4AFE-9A60-B0D67E811975}"/>
                    </a:ext>
                  </a:extLst>
                </p14:cNvPr>
                <p14:cNvContentPartPr/>
                <p14:nvPr/>
              </p14:nvContentPartPr>
              <p14:xfrm>
                <a:off x="5034148" y="5071069"/>
                <a:ext cx="83160" cy="5760"/>
              </p14:xfrm>
            </p:contentPart>
          </mc:Choice>
          <mc:Fallback>
            <p:pic>
              <p:nvPicPr>
                <p:cNvPr id="66" name="墨迹 65">
                  <a:extLst>
                    <a:ext uri="{FF2B5EF4-FFF2-40B4-BE49-F238E27FC236}">
                      <a16:creationId xmlns:a16="http://schemas.microsoft.com/office/drawing/2014/main" id="{7ADB5F1C-59CB-4AFE-9A60-B0D67E811975}"/>
                    </a:ext>
                  </a:extLst>
                </p:cNvPr>
                <p:cNvPicPr/>
                <p:nvPr/>
              </p:nvPicPr>
              <p:blipFill>
                <a:blip r:embed="rId60"/>
                <a:stretch>
                  <a:fillRect/>
                </a:stretch>
              </p:blipFill>
              <p:spPr>
                <a:xfrm>
                  <a:off x="5025508" y="5062429"/>
                  <a:ext cx="10080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61">
              <p14:nvContentPartPr>
                <p14:cNvPr id="67" name="墨迹 66">
                  <a:extLst>
                    <a:ext uri="{FF2B5EF4-FFF2-40B4-BE49-F238E27FC236}">
                      <a16:creationId xmlns:a16="http://schemas.microsoft.com/office/drawing/2014/main" id="{B2CFF13F-937D-4F7C-B328-45414EE24517}"/>
                    </a:ext>
                  </a:extLst>
                </p14:cNvPr>
                <p14:cNvContentPartPr/>
                <p14:nvPr/>
              </p14:nvContentPartPr>
              <p14:xfrm>
                <a:off x="5156548" y="5193469"/>
                <a:ext cx="360" cy="18360"/>
              </p14:xfrm>
            </p:contentPart>
          </mc:Choice>
          <mc:Fallback>
            <p:pic>
              <p:nvPicPr>
                <p:cNvPr id="67" name="墨迹 66">
                  <a:extLst>
                    <a:ext uri="{FF2B5EF4-FFF2-40B4-BE49-F238E27FC236}">
                      <a16:creationId xmlns:a16="http://schemas.microsoft.com/office/drawing/2014/main" id="{B2CFF13F-937D-4F7C-B328-45414EE24517}"/>
                    </a:ext>
                  </a:extLst>
                </p:cNvPr>
                <p:cNvPicPr/>
                <p:nvPr/>
              </p:nvPicPr>
              <p:blipFill>
                <a:blip r:embed="rId62"/>
                <a:stretch>
                  <a:fillRect/>
                </a:stretch>
              </p:blipFill>
              <p:spPr>
                <a:xfrm>
                  <a:off x="5147548" y="5184829"/>
                  <a:ext cx="18000" cy="36000"/>
                </a:xfrm>
                <a:prstGeom prst="rect">
                  <a:avLst/>
                </a:prstGeom>
              </p:spPr>
            </p:pic>
          </mc:Fallback>
        </mc:AlternateContent>
        <mc:AlternateContent xmlns:mc="http://schemas.openxmlformats.org/markup-compatibility/2006">
          <mc:Choice xmlns:p14="http://schemas.microsoft.com/office/powerpoint/2010/main" Requires="p14">
            <p:contentPart p14:bwMode="auto" r:id="rId63">
              <p14:nvContentPartPr>
                <p14:cNvPr id="68" name="墨迹 67">
                  <a:extLst>
                    <a:ext uri="{FF2B5EF4-FFF2-40B4-BE49-F238E27FC236}">
                      <a16:creationId xmlns:a16="http://schemas.microsoft.com/office/drawing/2014/main" id="{491CDF6C-495D-4434-9EF6-C264920DCB6B}"/>
                    </a:ext>
                  </a:extLst>
                </p14:cNvPr>
                <p14:cNvContentPartPr/>
                <p14:nvPr/>
              </p14:nvContentPartPr>
              <p14:xfrm>
                <a:off x="5286868" y="5028949"/>
                <a:ext cx="29520" cy="189000"/>
              </p14:xfrm>
            </p:contentPart>
          </mc:Choice>
          <mc:Fallback>
            <p:pic>
              <p:nvPicPr>
                <p:cNvPr id="68" name="墨迹 67">
                  <a:extLst>
                    <a:ext uri="{FF2B5EF4-FFF2-40B4-BE49-F238E27FC236}">
                      <a16:creationId xmlns:a16="http://schemas.microsoft.com/office/drawing/2014/main" id="{491CDF6C-495D-4434-9EF6-C264920DCB6B}"/>
                    </a:ext>
                  </a:extLst>
                </p:cNvPr>
                <p:cNvPicPr/>
                <p:nvPr/>
              </p:nvPicPr>
              <p:blipFill>
                <a:blip r:embed="rId64"/>
                <a:stretch>
                  <a:fillRect/>
                </a:stretch>
              </p:blipFill>
              <p:spPr>
                <a:xfrm>
                  <a:off x="5278228" y="5019949"/>
                  <a:ext cx="47160" cy="206640"/>
                </a:xfrm>
                <a:prstGeom prst="rect">
                  <a:avLst/>
                </a:prstGeom>
              </p:spPr>
            </p:pic>
          </mc:Fallback>
        </mc:AlternateContent>
        <mc:AlternateContent xmlns:mc="http://schemas.openxmlformats.org/markup-compatibility/2006">
          <mc:Choice xmlns:p14="http://schemas.microsoft.com/office/powerpoint/2010/main" Requires="p14">
            <p:contentPart p14:bwMode="auto" r:id="rId65">
              <p14:nvContentPartPr>
                <p14:cNvPr id="69" name="墨迹 68">
                  <a:extLst>
                    <a:ext uri="{FF2B5EF4-FFF2-40B4-BE49-F238E27FC236}">
                      <a16:creationId xmlns:a16="http://schemas.microsoft.com/office/drawing/2014/main" id="{1154A96A-1E2D-4833-A6D7-4E0429BD12F3}"/>
                    </a:ext>
                  </a:extLst>
                </p14:cNvPr>
                <p14:cNvContentPartPr/>
                <p14:nvPr/>
              </p14:nvContentPartPr>
              <p14:xfrm>
                <a:off x="5308468" y="5154229"/>
                <a:ext cx="138600" cy="140040"/>
              </p14:xfrm>
            </p:contentPart>
          </mc:Choice>
          <mc:Fallback>
            <p:pic>
              <p:nvPicPr>
                <p:cNvPr id="69" name="墨迹 68">
                  <a:extLst>
                    <a:ext uri="{FF2B5EF4-FFF2-40B4-BE49-F238E27FC236}">
                      <a16:creationId xmlns:a16="http://schemas.microsoft.com/office/drawing/2014/main" id="{1154A96A-1E2D-4833-A6D7-4E0429BD12F3}"/>
                    </a:ext>
                  </a:extLst>
                </p:cNvPr>
                <p:cNvPicPr/>
                <p:nvPr/>
              </p:nvPicPr>
              <p:blipFill>
                <a:blip r:embed="rId66"/>
                <a:stretch>
                  <a:fillRect/>
                </a:stretch>
              </p:blipFill>
              <p:spPr>
                <a:xfrm>
                  <a:off x="5299828" y="5145589"/>
                  <a:ext cx="15624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67">
              <p14:nvContentPartPr>
                <p14:cNvPr id="70" name="墨迹 69">
                  <a:extLst>
                    <a:ext uri="{FF2B5EF4-FFF2-40B4-BE49-F238E27FC236}">
                      <a16:creationId xmlns:a16="http://schemas.microsoft.com/office/drawing/2014/main" id="{3F799164-E8AE-4E78-B346-25BE440B150E}"/>
                    </a:ext>
                  </a:extLst>
                </p14:cNvPr>
                <p14:cNvContentPartPr/>
                <p14:nvPr/>
              </p14:nvContentPartPr>
              <p14:xfrm>
                <a:off x="5517988" y="5207869"/>
                <a:ext cx="129960" cy="120600"/>
              </p14:xfrm>
            </p:contentPart>
          </mc:Choice>
          <mc:Fallback>
            <p:pic>
              <p:nvPicPr>
                <p:cNvPr id="70" name="墨迹 69">
                  <a:extLst>
                    <a:ext uri="{FF2B5EF4-FFF2-40B4-BE49-F238E27FC236}">
                      <a16:creationId xmlns:a16="http://schemas.microsoft.com/office/drawing/2014/main" id="{3F799164-E8AE-4E78-B346-25BE440B150E}"/>
                    </a:ext>
                  </a:extLst>
                </p:cNvPr>
                <p:cNvPicPr/>
                <p:nvPr/>
              </p:nvPicPr>
              <p:blipFill>
                <a:blip r:embed="rId68"/>
                <a:stretch>
                  <a:fillRect/>
                </a:stretch>
              </p:blipFill>
              <p:spPr>
                <a:xfrm>
                  <a:off x="5508988" y="5199229"/>
                  <a:ext cx="147600" cy="138240"/>
                </a:xfrm>
                <a:prstGeom prst="rect">
                  <a:avLst/>
                </a:prstGeom>
              </p:spPr>
            </p:pic>
          </mc:Fallback>
        </mc:AlternateContent>
        <mc:AlternateContent xmlns:mc="http://schemas.openxmlformats.org/markup-compatibility/2006">
          <mc:Choice xmlns:p14="http://schemas.microsoft.com/office/powerpoint/2010/main" Requires="p14">
            <p:contentPart p14:bwMode="auto" r:id="rId69">
              <p14:nvContentPartPr>
                <p14:cNvPr id="72" name="墨迹 71">
                  <a:extLst>
                    <a:ext uri="{FF2B5EF4-FFF2-40B4-BE49-F238E27FC236}">
                      <a16:creationId xmlns:a16="http://schemas.microsoft.com/office/drawing/2014/main" id="{464D83D4-3553-4EAA-B2EC-25B6776513BD}"/>
                    </a:ext>
                  </a:extLst>
                </p14:cNvPr>
                <p14:cNvContentPartPr/>
                <p14:nvPr/>
              </p14:nvContentPartPr>
              <p14:xfrm>
                <a:off x="4385788" y="5103109"/>
                <a:ext cx="35640" cy="360"/>
              </p14:xfrm>
            </p:contentPart>
          </mc:Choice>
          <mc:Fallback>
            <p:pic>
              <p:nvPicPr>
                <p:cNvPr id="72" name="墨迹 71">
                  <a:extLst>
                    <a:ext uri="{FF2B5EF4-FFF2-40B4-BE49-F238E27FC236}">
                      <a16:creationId xmlns:a16="http://schemas.microsoft.com/office/drawing/2014/main" id="{464D83D4-3553-4EAA-B2EC-25B6776513BD}"/>
                    </a:ext>
                  </a:extLst>
                </p:cNvPr>
                <p:cNvPicPr/>
                <p:nvPr/>
              </p:nvPicPr>
              <p:blipFill>
                <a:blip r:embed="rId70"/>
                <a:stretch>
                  <a:fillRect/>
                </a:stretch>
              </p:blipFill>
              <p:spPr>
                <a:xfrm>
                  <a:off x="4376788" y="5094469"/>
                  <a:ext cx="53280" cy="18000"/>
                </a:xfrm>
                <a:prstGeom prst="rect">
                  <a:avLst/>
                </a:prstGeom>
              </p:spPr>
            </p:pic>
          </mc:Fallback>
        </mc:AlternateContent>
      </p:grpSp>
      <p:grpSp>
        <p:nvGrpSpPr>
          <p:cNvPr id="78" name="组合 77">
            <a:extLst>
              <a:ext uri="{FF2B5EF4-FFF2-40B4-BE49-F238E27FC236}">
                <a16:creationId xmlns:a16="http://schemas.microsoft.com/office/drawing/2014/main" id="{33E8E8C7-8058-4F6B-B0BF-41B6FA624623}"/>
              </a:ext>
            </a:extLst>
          </p:cNvPr>
          <p:cNvGrpSpPr/>
          <p:nvPr/>
        </p:nvGrpSpPr>
        <p:grpSpPr>
          <a:xfrm>
            <a:off x="4274188" y="4079269"/>
            <a:ext cx="723240" cy="374760"/>
            <a:chOff x="4274188" y="4079269"/>
            <a:chExt cx="723240" cy="374760"/>
          </a:xfrm>
        </p:grpSpPr>
        <mc:AlternateContent xmlns:mc="http://schemas.openxmlformats.org/markup-compatibility/2006">
          <mc:Choice xmlns:p14="http://schemas.microsoft.com/office/powerpoint/2010/main" Requires="p14">
            <p:contentPart p14:bwMode="auto" r:id="rId71">
              <p14:nvContentPartPr>
                <p14:cNvPr id="42" name="墨迹 41">
                  <a:extLst>
                    <a:ext uri="{FF2B5EF4-FFF2-40B4-BE49-F238E27FC236}">
                      <a16:creationId xmlns:a16="http://schemas.microsoft.com/office/drawing/2014/main" id="{0DF92158-3A69-466C-82B0-B7EA8FC2F95F}"/>
                    </a:ext>
                  </a:extLst>
                </p14:cNvPr>
                <p14:cNvContentPartPr/>
                <p14:nvPr/>
              </p14:nvContentPartPr>
              <p14:xfrm>
                <a:off x="4274188" y="4202389"/>
                <a:ext cx="69120" cy="145800"/>
              </p14:xfrm>
            </p:contentPart>
          </mc:Choice>
          <mc:Fallback>
            <p:pic>
              <p:nvPicPr>
                <p:cNvPr id="42" name="墨迹 41">
                  <a:extLst>
                    <a:ext uri="{FF2B5EF4-FFF2-40B4-BE49-F238E27FC236}">
                      <a16:creationId xmlns:a16="http://schemas.microsoft.com/office/drawing/2014/main" id="{0DF92158-3A69-466C-82B0-B7EA8FC2F95F}"/>
                    </a:ext>
                  </a:extLst>
                </p:cNvPr>
                <p:cNvPicPr/>
                <p:nvPr/>
              </p:nvPicPr>
              <p:blipFill>
                <a:blip r:embed="rId72"/>
                <a:stretch>
                  <a:fillRect/>
                </a:stretch>
              </p:blipFill>
              <p:spPr>
                <a:xfrm>
                  <a:off x="4265188" y="4193389"/>
                  <a:ext cx="86760" cy="163440"/>
                </a:xfrm>
                <a:prstGeom prst="rect">
                  <a:avLst/>
                </a:prstGeom>
              </p:spPr>
            </p:pic>
          </mc:Fallback>
        </mc:AlternateContent>
        <mc:AlternateContent xmlns:mc="http://schemas.openxmlformats.org/markup-compatibility/2006">
          <mc:Choice xmlns:p14="http://schemas.microsoft.com/office/powerpoint/2010/main" Requires="p14">
            <p:contentPart p14:bwMode="auto" r:id="rId73">
              <p14:nvContentPartPr>
                <p14:cNvPr id="43" name="墨迹 42">
                  <a:extLst>
                    <a:ext uri="{FF2B5EF4-FFF2-40B4-BE49-F238E27FC236}">
                      <a16:creationId xmlns:a16="http://schemas.microsoft.com/office/drawing/2014/main" id="{DD7D6D37-EFE2-4FC4-8D82-39867717FD37}"/>
                    </a:ext>
                  </a:extLst>
                </p14:cNvPr>
                <p14:cNvContentPartPr/>
                <p14:nvPr/>
              </p14:nvContentPartPr>
              <p14:xfrm>
                <a:off x="4327108" y="4079269"/>
                <a:ext cx="77400" cy="68040"/>
              </p14:xfrm>
            </p:contentPart>
          </mc:Choice>
          <mc:Fallback>
            <p:pic>
              <p:nvPicPr>
                <p:cNvPr id="43" name="墨迹 42">
                  <a:extLst>
                    <a:ext uri="{FF2B5EF4-FFF2-40B4-BE49-F238E27FC236}">
                      <a16:creationId xmlns:a16="http://schemas.microsoft.com/office/drawing/2014/main" id="{DD7D6D37-EFE2-4FC4-8D82-39867717FD37}"/>
                    </a:ext>
                  </a:extLst>
                </p:cNvPr>
                <p:cNvPicPr/>
                <p:nvPr/>
              </p:nvPicPr>
              <p:blipFill>
                <a:blip r:embed="rId74"/>
                <a:stretch>
                  <a:fillRect/>
                </a:stretch>
              </p:blipFill>
              <p:spPr>
                <a:xfrm>
                  <a:off x="4318108" y="4070629"/>
                  <a:ext cx="95040" cy="85680"/>
                </a:xfrm>
                <a:prstGeom prst="rect">
                  <a:avLst/>
                </a:prstGeom>
              </p:spPr>
            </p:pic>
          </mc:Fallback>
        </mc:AlternateContent>
        <mc:AlternateContent xmlns:mc="http://schemas.openxmlformats.org/markup-compatibility/2006">
          <mc:Choice xmlns:p14="http://schemas.microsoft.com/office/powerpoint/2010/main" Requires="p14">
            <p:contentPart p14:bwMode="auto" r:id="rId75">
              <p14:nvContentPartPr>
                <p14:cNvPr id="74" name="墨迹 73">
                  <a:extLst>
                    <a:ext uri="{FF2B5EF4-FFF2-40B4-BE49-F238E27FC236}">
                      <a16:creationId xmlns:a16="http://schemas.microsoft.com/office/drawing/2014/main" id="{CA6C9677-5616-4D6A-8515-900158E21961}"/>
                    </a:ext>
                  </a:extLst>
                </p14:cNvPr>
                <p14:cNvContentPartPr/>
                <p14:nvPr/>
              </p14:nvContentPartPr>
              <p14:xfrm>
                <a:off x="4553548" y="4182589"/>
                <a:ext cx="59400" cy="22680"/>
              </p14:xfrm>
            </p:contentPart>
          </mc:Choice>
          <mc:Fallback>
            <p:pic>
              <p:nvPicPr>
                <p:cNvPr id="74" name="墨迹 73">
                  <a:extLst>
                    <a:ext uri="{FF2B5EF4-FFF2-40B4-BE49-F238E27FC236}">
                      <a16:creationId xmlns:a16="http://schemas.microsoft.com/office/drawing/2014/main" id="{CA6C9677-5616-4D6A-8515-900158E21961}"/>
                    </a:ext>
                  </a:extLst>
                </p:cNvPr>
                <p:cNvPicPr/>
                <p:nvPr/>
              </p:nvPicPr>
              <p:blipFill>
                <a:blip r:embed="rId76"/>
                <a:stretch>
                  <a:fillRect/>
                </a:stretch>
              </p:blipFill>
              <p:spPr>
                <a:xfrm>
                  <a:off x="4544908" y="4173589"/>
                  <a:ext cx="77040" cy="40320"/>
                </a:xfrm>
                <a:prstGeom prst="rect">
                  <a:avLst/>
                </a:prstGeom>
              </p:spPr>
            </p:pic>
          </mc:Fallback>
        </mc:AlternateContent>
        <mc:AlternateContent xmlns:mc="http://schemas.openxmlformats.org/markup-compatibility/2006">
          <mc:Choice xmlns:p14="http://schemas.microsoft.com/office/powerpoint/2010/main" Requires="p14">
            <p:contentPart p14:bwMode="auto" r:id="rId77">
              <p14:nvContentPartPr>
                <p14:cNvPr id="75" name="墨迹 74">
                  <a:extLst>
                    <a:ext uri="{FF2B5EF4-FFF2-40B4-BE49-F238E27FC236}">
                      <a16:creationId xmlns:a16="http://schemas.microsoft.com/office/drawing/2014/main" id="{180BADF0-D779-445C-9F55-826910972CC6}"/>
                    </a:ext>
                  </a:extLst>
                </p14:cNvPr>
                <p14:cNvContentPartPr/>
                <p14:nvPr/>
              </p14:nvContentPartPr>
              <p14:xfrm>
                <a:off x="4576948" y="4220389"/>
                <a:ext cx="136800" cy="16920"/>
              </p14:xfrm>
            </p:contentPart>
          </mc:Choice>
          <mc:Fallback>
            <p:pic>
              <p:nvPicPr>
                <p:cNvPr id="75" name="墨迹 74">
                  <a:extLst>
                    <a:ext uri="{FF2B5EF4-FFF2-40B4-BE49-F238E27FC236}">
                      <a16:creationId xmlns:a16="http://schemas.microsoft.com/office/drawing/2014/main" id="{180BADF0-D779-445C-9F55-826910972CC6}"/>
                    </a:ext>
                  </a:extLst>
                </p:cNvPr>
                <p:cNvPicPr/>
                <p:nvPr/>
              </p:nvPicPr>
              <p:blipFill>
                <a:blip r:embed="rId78"/>
                <a:stretch>
                  <a:fillRect/>
                </a:stretch>
              </p:blipFill>
              <p:spPr>
                <a:xfrm>
                  <a:off x="4568308" y="4211389"/>
                  <a:ext cx="154440" cy="34560"/>
                </a:xfrm>
                <a:prstGeom prst="rect">
                  <a:avLst/>
                </a:prstGeom>
              </p:spPr>
            </p:pic>
          </mc:Fallback>
        </mc:AlternateContent>
        <mc:AlternateContent xmlns:mc="http://schemas.openxmlformats.org/markup-compatibility/2006">
          <mc:Choice xmlns:p14="http://schemas.microsoft.com/office/powerpoint/2010/main" Requires="p14">
            <p:contentPart p14:bwMode="auto" r:id="rId79">
              <p14:nvContentPartPr>
                <p14:cNvPr id="77" name="墨迹 76">
                  <a:extLst>
                    <a:ext uri="{FF2B5EF4-FFF2-40B4-BE49-F238E27FC236}">
                      <a16:creationId xmlns:a16="http://schemas.microsoft.com/office/drawing/2014/main" id="{2C2FDEE0-965E-4B70-8AC9-16EA0B5E7B35}"/>
                    </a:ext>
                  </a:extLst>
                </p14:cNvPr>
                <p14:cNvContentPartPr/>
                <p14:nvPr/>
              </p14:nvContentPartPr>
              <p14:xfrm>
                <a:off x="4835428" y="4091509"/>
                <a:ext cx="162000" cy="362520"/>
              </p14:xfrm>
            </p:contentPart>
          </mc:Choice>
          <mc:Fallback>
            <p:pic>
              <p:nvPicPr>
                <p:cNvPr id="77" name="墨迹 76">
                  <a:extLst>
                    <a:ext uri="{FF2B5EF4-FFF2-40B4-BE49-F238E27FC236}">
                      <a16:creationId xmlns:a16="http://schemas.microsoft.com/office/drawing/2014/main" id="{2C2FDEE0-965E-4B70-8AC9-16EA0B5E7B35}"/>
                    </a:ext>
                  </a:extLst>
                </p:cNvPr>
                <p:cNvPicPr/>
                <p:nvPr/>
              </p:nvPicPr>
              <p:blipFill>
                <a:blip r:embed="rId80"/>
                <a:stretch>
                  <a:fillRect/>
                </a:stretch>
              </p:blipFill>
              <p:spPr>
                <a:xfrm>
                  <a:off x="4826428" y="4082509"/>
                  <a:ext cx="179640" cy="380160"/>
                </a:xfrm>
                <a:prstGeom prst="rect">
                  <a:avLst/>
                </a:prstGeom>
              </p:spPr>
            </p:pic>
          </mc:Fallback>
        </mc:AlternateContent>
      </p:grpSp>
      <p:grpSp>
        <p:nvGrpSpPr>
          <p:cNvPr id="82" name="组合 81">
            <a:extLst>
              <a:ext uri="{FF2B5EF4-FFF2-40B4-BE49-F238E27FC236}">
                <a16:creationId xmlns:a16="http://schemas.microsoft.com/office/drawing/2014/main" id="{BE0C97B4-F8AF-4D6B-9339-A535A4617DCB}"/>
              </a:ext>
            </a:extLst>
          </p:cNvPr>
          <p:cNvGrpSpPr/>
          <p:nvPr/>
        </p:nvGrpSpPr>
        <p:grpSpPr>
          <a:xfrm>
            <a:off x="7968508" y="5236309"/>
            <a:ext cx="945360" cy="220680"/>
            <a:chOff x="7968508" y="5236309"/>
            <a:chExt cx="945360" cy="220680"/>
          </a:xfrm>
        </p:grpSpPr>
        <mc:AlternateContent xmlns:mc="http://schemas.openxmlformats.org/markup-compatibility/2006">
          <mc:Choice xmlns:p14="http://schemas.microsoft.com/office/powerpoint/2010/main" Requires="p14">
            <p:contentPart p14:bwMode="auto" r:id="rId81">
              <p14:nvContentPartPr>
                <p14:cNvPr id="79" name="墨迹 78">
                  <a:extLst>
                    <a:ext uri="{FF2B5EF4-FFF2-40B4-BE49-F238E27FC236}">
                      <a16:creationId xmlns:a16="http://schemas.microsoft.com/office/drawing/2014/main" id="{60D8A72F-37D7-4EBC-A115-AFD5A98F32EF}"/>
                    </a:ext>
                  </a:extLst>
                </p14:cNvPr>
                <p14:cNvContentPartPr/>
                <p14:nvPr/>
              </p14:nvContentPartPr>
              <p14:xfrm>
                <a:off x="7968508" y="5432509"/>
                <a:ext cx="669240" cy="24480"/>
              </p14:xfrm>
            </p:contentPart>
          </mc:Choice>
          <mc:Fallback>
            <p:pic>
              <p:nvPicPr>
                <p:cNvPr id="79" name="墨迹 78">
                  <a:extLst>
                    <a:ext uri="{FF2B5EF4-FFF2-40B4-BE49-F238E27FC236}">
                      <a16:creationId xmlns:a16="http://schemas.microsoft.com/office/drawing/2014/main" id="{60D8A72F-37D7-4EBC-A115-AFD5A98F32EF}"/>
                    </a:ext>
                  </a:extLst>
                </p:cNvPr>
                <p:cNvPicPr/>
                <p:nvPr/>
              </p:nvPicPr>
              <p:blipFill>
                <a:blip r:embed="rId82"/>
                <a:stretch>
                  <a:fillRect/>
                </a:stretch>
              </p:blipFill>
              <p:spPr>
                <a:xfrm>
                  <a:off x="7959868" y="5423869"/>
                  <a:ext cx="68688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83">
              <p14:nvContentPartPr>
                <p14:cNvPr id="80" name="墨迹 79">
                  <a:extLst>
                    <a:ext uri="{FF2B5EF4-FFF2-40B4-BE49-F238E27FC236}">
                      <a16:creationId xmlns:a16="http://schemas.microsoft.com/office/drawing/2014/main" id="{FF853BA8-6180-4890-88BE-C26B5106C292}"/>
                    </a:ext>
                  </a:extLst>
                </p14:cNvPr>
                <p14:cNvContentPartPr/>
                <p14:nvPr/>
              </p14:nvContentPartPr>
              <p14:xfrm>
                <a:off x="8795788" y="5240629"/>
                <a:ext cx="118080" cy="166320"/>
              </p14:xfrm>
            </p:contentPart>
          </mc:Choice>
          <mc:Fallback>
            <p:pic>
              <p:nvPicPr>
                <p:cNvPr id="80" name="墨迹 79">
                  <a:extLst>
                    <a:ext uri="{FF2B5EF4-FFF2-40B4-BE49-F238E27FC236}">
                      <a16:creationId xmlns:a16="http://schemas.microsoft.com/office/drawing/2014/main" id="{FF853BA8-6180-4890-88BE-C26B5106C292}"/>
                    </a:ext>
                  </a:extLst>
                </p:cNvPr>
                <p:cNvPicPr/>
                <p:nvPr/>
              </p:nvPicPr>
              <p:blipFill>
                <a:blip r:embed="rId84"/>
                <a:stretch>
                  <a:fillRect/>
                </a:stretch>
              </p:blipFill>
              <p:spPr>
                <a:xfrm>
                  <a:off x="8786788" y="5231629"/>
                  <a:ext cx="135720" cy="183960"/>
                </a:xfrm>
                <a:prstGeom prst="rect">
                  <a:avLst/>
                </a:prstGeom>
              </p:spPr>
            </p:pic>
          </mc:Fallback>
        </mc:AlternateContent>
        <mc:AlternateContent xmlns:mc="http://schemas.openxmlformats.org/markup-compatibility/2006">
          <mc:Choice xmlns:p14="http://schemas.microsoft.com/office/powerpoint/2010/main" Requires="p14">
            <p:contentPart p14:bwMode="auto" r:id="rId85">
              <p14:nvContentPartPr>
                <p14:cNvPr id="81" name="墨迹 80">
                  <a:extLst>
                    <a:ext uri="{FF2B5EF4-FFF2-40B4-BE49-F238E27FC236}">
                      <a16:creationId xmlns:a16="http://schemas.microsoft.com/office/drawing/2014/main" id="{D7661FCF-C035-4E85-BA0E-E16B5BC758D2}"/>
                    </a:ext>
                  </a:extLst>
                </p14:cNvPr>
                <p14:cNvContentPartPr/>
                <p14:nvPr/>
              </p14:nvContentPartPr>
              <p14:xfrm>
                <a:off x="8872468" y="5236309"/>
                <a:ext cx="35280" cy="9000"/>
              </p14:xfrm>
            </p:contentPart>
          </mc:Choice>
          <mc:Fallback>
            <p:pic>
              <p:nvPicPr>
                <p:cNvPr id="81" name="墨迹 80">
                  <a:extLst>
                    <a:ext uri="{FF2B5EF4-FFF2-40B4-BE49-F238E27FC236}">
                      <a16:creationId xmlns:a16="http://schemas.microsoft.com/office/drawing/2014/main" id="{D7661FCF-C035-4E85-BA0E-E16B5BC758D2}"/>
                    </a:ext>
                  </a:extLst>
                </p:cNvPr>
                <p:cNvPicPr/>
                <p:nvPr/>
              </p:nvPicPr>
              <p:blipFill>
                <a:blip r:embed="rId86"/>
                <a:stretch>
                  <a:fillRect/>
                </a:stretch>
              </p:blipFill>
              <p:spPr>
                <a:xfrm>
                  <a:off x="8863468" y="5227309"/>
                  <a:ext cx="52920" cy="26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87">
            <p14:nvContentPartPr>
              <p14:cNvPr id="83" name="墨迹 82">
                <a:extLst>
                  <a:ext uri="{FF2B5EF4-FFF2-40B4-BE49-F238E27FC236}">
                    <a16:creationId xmlns:a16="http://schemas.microsoft.com/office/drawing/2014/main" id="{D5DDDB05-484D-4123-B0A5-974916025EE1}"/>
                  </a:ext>
                </a:extLst>
              </p14:cNvPr>
              <p14:cNvContentPartPr/>
              <p14:nvPr/>
            </p14:nvContentPartPr>
            <p14:xfrm>
              <a:off x="6087148" y="1143109"/>
              <a:ext cx="185760" cy="130320"/>
            </p14:xfrm>
          </p:contentPart>
        </mc:Choice>
        <mc:Fallback>
          <p:pic>
            <p:nvPicPr>
              <p:cNvPr id="83" name="墨迹 82">
                <a:extLst>
                  <a:ext uri="{FF2B5EF4-FFF2-40B4-BE49-F238E27FC236}">
                    <a16:creationId xmlns:a16="http://schemas.microsoft.com/office/drawing/2014/main" id="{D5DDDB05-484D-4123-B0A5-974916025EE1}"/>
                  </a:ext>
                </a:extLst>
              </p:cNvPr>
              <p:cNvPicPr/>
              <p:nvPr/>
            </p:nvPicPr>
            <p:blipFill>
              <a:blip r:embed="rId88"/>
              <a:stretch>
                <a:fillRect/>
              </a:stretch>
            </p:blipFill>
            <p:spPr>
              <a:xfrm>
                <a:off x="6078508" y="1134109"/>
                <a:ext cx="203400" cy="147960"/>
              </a:xfrm>
              <a:prstGeom prst="rect">
                <a:avLst/>
              </a:prstGeom>
            </p:spPr>
          </p:pic>
        </mc:Fallback>
      </mc:AlternateContent>
      <p:grpSp>
        <p:nvGrpSpPr>
          <p:cNvPr id="90" name="组合 89">
            <a:extLst>
              <a:ext uri="{FF2B5EF4-FFF2-40B4-BE49-F238E27FC236}">
                <a16:creationId xmlns:a16="http://schemas.microsoft.com/office/drawing/2014/main" id="{3D8EFC59-0FF8-4A26-8F70-86BBF01FCC48}"/>
              </a:ext>
            </a:extLst>
          </p:cNvPr>
          <p:cNvGrpSpPr/>
          <p:nvPr/>
        </p:nvGrpSpPr>
        <p:grpSpPr>
          <a:xfrm>
            <a:off x="6313588" y="1020349"/>
            <a:ext cx="518760" cy="317520"/>
            <a:chOff x="6313588" y="1020349"/>
            <a:chExt cx="518760" cy="317520"/>
          </a:xfrm>
        </p:grpSpPr>
        <mc:AlternateContent xmlns:mc="http://schemas.openxmlformats.org/markup-compatibility/2006">
          <mc:Choice xmlns:p14="http://schemas.microsoft.com/office/powerpoint/2010/main" Requires="p14">
            <p:contentPart p14:bwMode="auto" r:id="rId89">
              <p14:nvContentPartPr>
                <p14:cNvPr id="84" name="墨迹 83">
                  <a:extLst>
                    <a:ext uri="{FF2B5EF4-FFF2-40B4-BE49-F238E27FC236}">
                      <a16:creationId xmlns:a16="http://schemas.microsoft.com/office/drawing/2014/main" id="{EA4F1A30-4E3F-4E26-BEB9-76F41518C635}"/>
                    </a:ext>
                  </a:extLst>
                </p14:cNvPr>
                <p14:cNvContentPartPr/>
                <p14:nvPr/>
              </p14:nvContentPartPr>
              <p14:xfrm>
                <a:off x="6313588" y="1036549"/>
                <a:ext cx="124200" cy="219600"/>
              </p14:xfrm>
            </p:contentPart>
          </mc:Choice>
          <mc:Fallback>
            <p:pic>
              <p:nvPicPr>
                <p:cNvPr id="84" name="墨迹 83">
                  <a:extLst>
                    <a:ext uri="{FF2B5EF4-FFF2-40B4-BE49-F238E27FC236}">
                      <a16:creationId xmlns:a16="http://schemas.microsoft.com/office/drawing/2014/main" id="{EA4F1A30-4E3F-4E26-BEB9-76F41518C635}"/>
                    </a:ext>
                  </a:extLst>
                </p:cNvPr>
                <p:cNvPicPr/>
                <p:nvPr/>
              </p:nvPicPr>
              <p:blipFill>
                <a:blip r:embed="rId90"/>
                <a:stretch>
                  <a:fillRect/>
                </a:stretch>
              </p:blipFill>
              <p:spPr>
                <a:xfrm>
                  <a:off x="6304948" y="1027549"/>
                  <a:ext cx="14184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91">
              <p14:nvContentPartPr>
                <p14:cNvPr id="85" name="墨迹 84">
                  <a:extLst>
                    <a:ext uri="{FF2B5EF4-FFF2-40B4-BE49-F238E27FC236}">
                      <a16:creationId xmlns:a16="http://schemas.microsoft.com/office/drawing/2014/main" id="{CCC09115-D1DE-4D3B-B4F6-49CB1071C188}"/>
                    </a:ext>
                  </a:extLst>
                </p14:cNvPr>
                <p14:cNvContentPartPr/>
                <p14:nvPr/>
              </p14:nvContentPartPr>
              <p14:xfrm>
                <a:off x="6352468" y="1052029"/>
                <a:ext cx="81000" cy="29880"/>
              </p14:xfrm>
            </p:contentPart>
          </mc:Choice>
          <mc:Fallback>
            <p:pic>
              <p:nvPicPr>
                <p:cNvPr id="85" name="墨迹 84">
                  <a:extLst>
                    <a:ext uri="{FF2B5EF4-FFF2-40B4-BE49-F238E27FC236}">
                      <a16:creationId xmlns:a16="http://schemas.microsoft.com/office/drawing/2014/main" id="{CCC09115-D1DE-4D3B-B4F6-49CB1071C188}"/>
                    </a:ext>
                  </a:extLst>
                </p:cNvPr>
                <p:cNvPicPr/>
                <p:nvPr/>
              </p:nvPicPr>
              <p:blipFill>
                <a:blip r:embed="rId92"/>
                <a:stretch>
                  <a:fillRect/>
                </a:stretch>
              </p:blipFill>
              <p:spPr>
                <a:xfrm>
                  <a:off x="6343468" y="1043389"/>
                  <a:ext cx="98640" cy="47520"/>
                </a:xfrm>
                <a:prstGeom prst="rect">
                  <a:avLst/>
                </a:prstGeom>
              </p:spPr>
            </p:pic>
          </mc:Fallback>
        </mc:AlternateContent>
        <mc:AlternateContent xmlns:mc="http://schemas.openxmlformats.org/markup-compatibility/2006">
          <mc:Choice xmlns:p14="http://schemas.microsoft.com/office/powerpoint/2010/main" Requires="p14">
            <p:contentPart p14:bwMode="auto" r:id="rId93">
              <p14:nvContentPartPr>
                <p14:cNvPr id="86" name="墨迹 85">
                  <a:extLst>
                    <a:ext uri="{FF2B5EF4-FFF2-40B4-BE49-F238E27FC236}">
                      <a16:creationId xmlns:a16="http://schemas.microsoft.com/office/drawing/2014/main" id="{6AB91578-98E8-4195-BD11-8836EAC9C0A1}"/>
                    </a:ext>
                  </a:extLst>
                </p14:cNvPr>
                <p14:cNvContentPartPr/>
                <p14:nvPr/>
              </p14:nvContentPartPr>
              <p14:xfrm>
                <a:off x="6426988" y="1323469"/>
                <a:ext cx="360" cy="7920"/>
              </p14:xfrm>
            </p:contentPart>
          </mc:Choice>
          <mc:Fallback>
            <p:pic>
              <p:nvPicPr>
                <p:cNvPr id="86" name="墨迹 85">
                  <a:extLst>
                    <a:ext uri="{FF2B5EF4-FFF2-40B4-BE49-F238E27FC236}">
                      <a16:creationId xmlns:a16="http://schemas.microsoft.com/office/drawing/2014/main" id="{6AB91578-98E8-4195-BD11-8836EAC9C0A1}"/>
                    </a:ext>
                  </a:extLst>
                </p:cNvPr>
                <p:cNvPicPr/>
                <p:nvPr/>
              </p:nvPicPr>
              <p:blipFill>
                <a:blip r:embed="rId94"/>
                <a:stretch>
                  <a:fillRect/>
                </a:stretch>
              </p:blipFill>
              <p:spPr>
                <a:xfrm>
                  <a:off x="6418348" y="1314469"/>
                  <a:ext cx="18000" cy="25560"/>
                </a:xfrm>
                <a:prstGeom prst="rect">
                  <a:avLst/>
                </a:prstGeom>
              </p:spPr>
            </p:pic>
          </mc:Fallback>
        </mc:AlternateContent>
        <mc:AlternateContent xmlns:mc="http://schemas.openxmlformats.org/markup-compatibility/2006">
          <mc:Choice xmlns:p14="http://schemas.microsoft.com/office/powerpoint/2010/main" Requires="p14">
            <p:contentPart p14:bwMode="auto" r:id="rId95">
              <p14:nvContentPartPr>
                <p14:cNvPr id="87" name="墨迹 86">
                  <a:extLst>
                    <a:ext uri="{FF2B5EF4-FFF2-40B4-BE49-F238E27FC236}">
                      <a16:creationId xmlns:a16="http://schemas.microsoft.com/office/drawing/2014/main" id="{F34793F5-18D4-405A-A491-313354269295}"/>
                    </a:ext>
                  </a:extLst>
                </p14:cNvPr>
                <p14:cNvContentPartPr/>
                <p14:nvPr/>
              </p14:nvContentPartPr>
              <p14:xfrm>
                <a:off x="6534628" y="1020349"/>
                <a:ext cx="78840" cy="232560"/>
              </p14:xfrm>
            </p:contentPart>
          </mc:Choice>
          <mc:Fallback>
            <p:pic>
              <p:nvPicPr>
                <p:cNvPr id="87" name="墨迹 86">
                  <a:extLst>
                    <a:ext uri="{FF2B5EF4-FFF2-40B4-BE49-F238E27FC236}">
                      <a16:creationId xmlns:a16="http://schemas.microsoft.com/office/drawing/2014/main" id="{F34793F5-18D4-405A-A491-313354269295}"/>
                    </a:ext>
                  </a:extLst>
                </p:cNvPr>
                <p:cNvPicPr/>
                <p:nvPr/>
              </p:nvPicPr>
              <p:blipFill>
                <a:blip r:embed="rId96"/>
                <a:stretch>
                  <a:fillRect/>
                </a:stretch>
              </p:blipFill>
              <p:spPr>
                <a:xfrm>
                  <a:off x="6525988" y="1011349"/>
                  <a:ext cx="96480" cy="250200"/>
                </a:xfrm>
                <a:prstGeom prst="rect">
                  <a:avLst/>
                </a:prstGeom>
              </p:spPr>
            </p:pic>
          </mc:Fallback>
        </mc:AlternateContent>
        <mc:AlternateContent xmlns:mc="http://schemas.openxmlformats.org/markup-compatibility/2006">
          <mc:Choice xmlns:p14="http://schemas.microsoft.com/office/powerpoint/2010/main" Requires="p14">
            <p:contentPart p14:bwMode="auto" r:id="rId97">
              <p14:nvContentPartPr>
                <p14:cNvPr id="88" name="墨迹 87">
                  <a:extLst>
                    <a:ext uri="{FF2B5EF4-FFF2-40B4-BE49-F238E27FC236}">
                      <a16:creationId xmlns:a16="http://schemas.microsoft.com/office/drawing/2014/main" id="{C5626EB3-DB95-4437-A7E9-43B1662B66CE}"/>
                    </a:ext>
                  </a:extLst>
                </p14:cNvPr>
                <p14:cNvContentPartPr/>
                <p14:nvPr/>
              </p14:nvContentPartPr>
              <p14:xfrm>
                <a:off x="6602308" y="1207189"/>
                <a:ext cx="97920" cy="118080"/>
              </p14:xfrm>
            </p:contentPart>
          </mc:Choice>
          <mc:Fallback>
            <p:pic>
              <p:nvPicPr>
                <p:cNvPr id="88" name="墨迹 87">
                  <a:extLst>
                    <a:ext uri="{FF2B5EF4-FFF2-40B4-BE49-F238E27FC236}">
                      <a16:creationId xmlns:a16="http://schemas.microsoft.com/office/drawing/2014/main" id="{C5626EB3-DB95-4437-A7E9-43B1662B66CE}"/>
                    </a:ext>
                  </a:extLst>
                </p:cNvPr>
                <p:cNvPicPr/>
                <p:nvPr/>
              </p:nvPicPr>
              <p:blipFill>
                <a:blip r:embed="rId98"/>
                <a:stretch>
                  <a:fillRect/>
                </a:stretch>
              </p:blipFill>
              <p:spPr>
                <a:xfrm>
                  <a:off x="6593668" y="1198189"/>
                  <a:ext cx="115560" cy="135720"/>
                </a:xfrm>
                <a:prstGeom prst="rect">
                  <a:avLst/>
                </a:prstGeom>
              </p:spPr>
            </p:pic>
          </mc:Fallback>
        </mc:AlternateContent>
        <mc:AlternateContent xmlns:mc="http://schemas.openxmlformats.org/markup-compatibility/2006">
          <mc:Choice xmlns:p14="http://schemas.microsoft.com/office/powerpoint/2010/main" Requires="p14">
            <p:contentPart p14:bwMode="auto" r:id="rId99">
              <p14:nvContentPartPr>
                <p14:cNvPr id="89" name="墨迹 88">
                  <a:extLst>
                    <a:ext uri="{FF2B5EF4-FFF2-40B4-BE49-F238E27FC236}">
                      <a16:creationId xmlns:a16="http://schemas.microsoft.com/office/drawing/2014/main" id="{CC983032-B53C-4FEA-A0A1-49854CD63E87}"/>
                    </a:ext>
                  </a:extLst>
                </p14:cNvPr>
                <p14:cNvContentPartPr/>
                <p14:nvPr/>
              </p14:nvContentPartPr>
              <p14:xfrm>
                <a:off x="6754228" y="1247509"/>
                <a:ext cx="78120" cy="90360"/>
              </p14:xfrm>
            </p:contentPart>
          </mc:Choice>
          <mc:Fallback>
            <p:pic>
              <p:nvPicPr>
                <p:cNvPr id="89" name="墨迹 88">
                  <a:extLst>
                    <a:ext uri="{FF2B5EF4-FFF2-40B4-BE49-F238E27FC236}">
                      <a16:creationId xmlns:a16="http://schemas.microsoft.com/office/drawing/2014/main" id="{CC983032-B53C-4FEA-A0A1-49854CD63E87}"/>
                    </a:ext>
                  </a:extLst>
                </p:cNvPr>
                <p:cNvPicPr/>
                <p:nvPr/>
              </p:nvPicPr>
              <p:blipFill>
                <a:blip r:embed="rId100"/>
                <a:stretch>
                  <a:fillRect/>
                </a:stretch>
              </p:blipFill>
              <p:spPr>
                <a:xfrm>
                  <a:off x="6745228" y="1238509"/>
                  <a:ext cx="95760" cy="108000"/>
                </a:xfrm>
                <a:prstGeom prst="rect">
                  <a:avLst/>
                </a:prstGeom>
              </p:spPr>
            </p:pic>
          </mc:Fallback>
        </mc:AlternateContent>
      </p:grpSp>
      <p:grpSp>
        <p:nvGrpSpPr>
          <p:cNvPr id="99" name="组合 98">
            <a:extLst>
              <a:ext uri="{FF2B5EF4-FFF2-40B4-BE49-F238E27FC236}">
                <a16:creationId xmlns:a16="http://schemas.microsoft.com/office/drawing/2014/main" id="{5846BFA6-50DB-472B-B224-4BC9ED308288}"/>
              </a:ext>
            </a:extLst>
          </p:cNvPr>
          <p:cNvGrpSpPr/>
          <p:nvPr/>
        </p:nvGrpSpPr>
        <p:grpSpPr>
          <a:xfrm>
            <a:off x="5960428" y="2009269"/>
            <a:ext cx="606960" cy="484200"/>
            <a:chOff x="5960428" y="2009269"/>
            <a:chExt cx="606960" cy="484200"/>
          </a:xfrm>
        </p:grpSpPr>
        <mc:AlternateContent xmlns:mc="http://schemas.openxmlformats.org/markup-compatibility/2006">
          <mc:Choice xmlns:p14="http://schemas.microsoft.com/office/powerpoint/2010/main" Requires="p14">
            <p:contentPart p14:bwMode="auto" r:id="rId101">
              <p14:nvContentPartPr>
                <p14:cNvPr id="91" name="墨迹 90">
                  <a:extLst>
                    <a:ext uri="{FF2B5EF4-FFF2-40B4-BE49-F238E27FC236}">
                      <a16:creationId xmlns:a16="http://schemas.microsoft.com/office/drawing/2014/main" id="{354790BD-735D-4FEA-9203-701F43617A52}"/>
                    </a:ext>
                  </a:extLst>
                </p14:cNvPr>
                <p14:cNvContentPartPr/>
                <p14:nvPr/>
              </p14:nvContentPartPr>
              <p14:xfrm>
                <a:off x="5960428" y="2009269"/>
                <a:ext cx="174600" cy="174240"/>
              </p14:xfrm>
            </p:contentPart>
          </mc:Choice>
          <mc:Fallback>
            <p:pic>
              <p:nvPicPr>
                <p:cNvPr id="91" name="墨迹 90">
                  <a:extLst>
                    <a:ext uri="{FF2B5EF4-FFF2-40B4-BE49-F238E27FC236}">
                      <a16:creationId xmlns:a16="http://schemas.microsoft.com/office/drawing/2014/main" id="{354790BD-735D-4FEA-9203-701F43617A52}"/>
                    </a:ext>
                  </a:extLst>
                </p:cNvPr>
                <p:cNvPicPr/>
                <p:nvPr/>
              </p:nvPicPr>
              <p:blipFill>
                <a:blip r:embed="rId102"/>
                <a:stretch>
                  <a:fillRect/>
                </a:stretch>
              </p:blipFill>
              <p:spPr>
                <a:xfrm>
                  <a:off x="5951428" y="2000629"/>
                  <a:ext cx="192240" cy="191880"/>
                </a:xfrm>
                <a:prstGeom prst="rect">
                  <a:avLst/>
                </a:prstGeom>
              </p:spPr>
            </p:pic>
          </mc:Fallback>
        </mc:AlternateContent>
        <mc:AlternateContent xmlns:mc="http://schemas.openxmlformats.org/markup-compatibility/2006">
          <mc:Choice xmlns:p14="http://schemas.microsoft.com/office/powerpoint/2010/main" Requires="p14">
            <p:contentPart p14:bwMode="auto" r:id="rId103">
              <p14:nvContentPartPr>
                <p14:cNvPr id="92" name="墨迹 91">
                  <a:extLst>
                    <a:ext uri="{FF2B5EF4-FFF2-40B4-BE49-F238E27FC236}">
                      <a16:creationId xmlns:a16="http://schemas.microsoft.com/office/drawing/2014/main" id="{114F2710-0055-4D9B-A6D6-15644ECDB9B8}"/>
                    </a:ext>
                  </a:extLst>
                </p14:cNvPr>
                <p14:cNvContentPartPr/>
                <p14:nvPr/>
              </p14:nvContentPartPr>
              <p14:xfrm>
                <a:off x="6117748" y="2119069"/>
                <a:ext cx="70560" cy="140040"/>
              </p14:xfrm>
            </p:contentPart>
          </mc:Choice>
          <mc:Fallback>
            <p:pic>
              <p:nvPicPr>
                <p:cNvPr id="92" name="墨迹 91">
                  <a:extLst>
                    <a:ext uri="{FF2B5EF4-FFF2-40B4-BE49-F238E27FC236}">
                      <a16:creationId xmlns:a16="http://schemas.microsoft.com/office/drawing/2014/main" id="{114F2710-0055-4D9B-A6D6-15644ECDB9B8}"/>
                    </a:ext>
                  </a:extLst>
                </p:cNvPr>
                <p:cNvPicPr/>
                <p:nvPr/>
              </p:nvPicPr>
              <p:blipFill>
                <a:blip r:embed="rId104"/>
                <a:stretch>
                  <a:fillRect/>
                </a:stretch>
              </p:blipFill>
              <p:spPr>
                <a:xfrm>
                  <a:off x="6108748" y="2110069"/>
                  <a:ext cx="88200" cy="157680"/>
                </a:xfrm>
                <a:prstGeom prst="rect">
                  <a:avLst/>
                </a:prstGeom>
              </p:spPr>
            </p:pic>
          </mc:Fallback>
        </mc:AlternateContent>
        <mc:AlternateContent xmlns:mc="http://schemas.openxmlformats.org/markup-compatibility/2006">
          <mc:Choice xmlns:p14="http://schemas.microsoft.com/office/powerpoint/2010/main" Requires="p14">
            <p:contentPart p14:bwMode="auto" r:id="rId105">
              <p14:nvContentPartPr>
                <p14:cNvPr id="94" name="墨迹 93">
                  <a:extLst>
                    <a:ext uri="{FF2B5EF4-FFF2-40B4-BE49-F238E27FC236}">
                      <a16:creationId xmlns:a16="http://schemas.microsoft.com/office/drawing/2014/main" id="{949759E4-BAEC-42E1-8AD4-FF77B6F07A02}"/>
                    </a:ext>
                  </a:extLst>
                </p14:cNvPr>
                <p14:cNvContentPartPr/>
                <p14:nvPr/>
              </p14:nvContentPartPr>
              <p14:xfrm>
                <a:off x="6113428" y="2147509"/>
                <a:ext cx="85320" cy="35280"/>
              </p14:xfrm>
            </p:contentPart>
          </mc:Choice>
          <mc:Fallback>
            <p:pic>
              <p:nvPicPr>
                <p:cNvPr id="94" name="墨迹 93">
                  <a:extLst>
                    <a:ext uri="{FF2B5EF4-FFF2-40B4-BE49-F238E27FC236}">
                      <a16:creationId xmlns:a16="http://schemas.microsoft.com/office/drawing/2014/main" id="{949759E4-BAEC-42E1-8AD4-FF77B6F07A02}"/>
                    </a:ext>
                  </a:extLst>
                </p:cNvPr>
                <p:cNvPicPr/>
                <p:nvPr/>
              </p:nvPicPr>
              <p:blipFill>
                <a:blip r:embed="rId106"/>
                <a:stretch>
                  <a:fillRect/>
                </a:stretch>
              </p:blipFill>
              <p:spPr>
                <a:xfrm>
                  <a:off x="6104428" y="2138869"/>
                  <a:ext cx="102960" cy="52920"/>
                </a:xfrm>
                <a:prstGeom prst="rect">
                  <a:avLst/>
                </a:prstGeom>
              </p:spPr>
            </p:pic>
          </mc:Fallback>
        </mc:AlternateContent>
        <mc:AlternateContent xmlns:mc="http://schemas.openxmlformats.org/markup-compatibility/2006">
          <mc:Choice xmlns:p14="http://schemas.microsoft.com/office/powerpoint/2010/main" Requires="p14">
            <p:contentPart p14:bwMode="auto" r:id="rId107">
              <p14:nvContentPartPr>
                <p14:cNvPr id="95" name="墨迹 94">
                  <a:extLst>
                    <a:ext uri="{FF2B5EF4-FFF2-40B4-BE49-F238E27FC236}">
                      <a16:creationId xmlns:a16="http://schemas.microsoft.com/office/drawing/2014/main" id="{731BB646-FDAC-4546-AFB4-4DAA1E8BBFE3}"/>
                    </a:ext>
                  </a:extLst>
                </p14:cNvPr>
                <p14:cNvContentPartPr/>
                <p14:nvPr/>
              </p14:nvContentPartPr>
              <p14:xfrm>
                <a:off x="6230068" y="2312389"/>
                <a:ext cx="360" cy="2520"/>
              </p14:xfrm>
            </p:contentPart>
          </mc:Choice>
          <mc:Fallback>
            <p:pic>
              <p:nvPicPr>
                <p:cNvPr id="95" name="墨迹 94">
                  <a:extLst>
                    <a:ext uri="{FF2B5EF4-FFF2-40B4-BE49-F238E27FC236}">
                      <a16:creationId xmlns:a16="http://schemas.microsoft.com/office/drawing/2014/main" id="{731BB646-FDAC-4546-AFB4-4DAA1E8BBFE3}"/>
                    </a:ext>
                  </a:extLst>
                </p:cNvPr>
                <p:cNvPicPr/>
                <p:nvPr/>
              </p:nvPicPr>
              <p:blipFill>
                <a:blip r:embed="rId108"/>
                <a:stretch>
                  <a:fillRect/>
                </a:stretch>
              </p:blipFill>
              <p:spPr>
                <a:xfrm>
                  <a:off x="6221428" y="2303389"/>
                  <a:ext cx="18000" cy="20160"/>
                </a:xfrm>
                <a:prstGeom prst="rect">
                  <a:avLst/>
                </a:prstGeom>
              </p:spPr>
            </p:pic>
          </mc:Fallback>
        </mc:AlternateContent>
        <mc:AlternateContent xmlns:mc="http://schemas.openxmlformats.org/markup-compatibility/2006">
          <mc:Choice xmlns:p14="http://schemas.microsoft.com/office/powerpoint/2010/main" Requires="p14">
            <p:contentPart p14:bwMode="auto" r:id="rId109">
              <p14:nvContentPartPr>
                <p14:cNvPr id="96" name="墨迹 95">
                  <a:extLst>
                    <a:ext uri="{FF2B5EF4-FFF2-40B4-BE49-F238E27FC236}">
                      <a16:creationId xmlns:a16="http://schemas.microsoft.com/office/drawing/2014/main" id="{984E0EC7-802D-4462-8AA7-DF11A3D97463}"/>
                    </a:ext>
                  </a:extLst>
                </p14:cNvPr>
                <p14:cNvContentPartPr/>
                <p14:nvPr/>
              </p14:nvContentPartPr>
              <p14:xfrm>
                <a:off x="6315028" y="2126269"/>
                <a:ext cx="43200" cy="198720"/>
              </p14:xfrm>
            </p:contentPart>
          </mc:Choice>
          <mc:Fallback>
            <p:pic>
              <p:nvPicPr>
                <p:cNvPr id="96" name="墨迹 95">
                  <a:extLst>
                    <a:ext uri="{FF2B5EF4-FFF2-40B4-BE49-F238E27FC236}">
                      <a16:creationId xmlns:a16="http://schemas.microsoft.com/office/drawing/2014/main" id="{984E0EC7-802D-4462-8AA7-DF11A3D97463}"/>
                    </a:ext>
                  </a:extLst>
                </p:cNvPr>
                <p:cNvPicPr/>
                <p:nvPr/>
              </p:nvPicPr>
              <p:blipFill>
                <a:blip r:embed="rId110"/>
                <a:stretch>
                  <a:fillRect/>
                </a:stretch>
              </p:blipFill>
              <p:spPr>
                <a:xfrm>
                  <a:off x="6306028" y="2117269"/>
                  <a:ext cx="60840" cy="216360"/>
                </a:xfrm>
                <a:prstGeom prst="rect">
                  <a:avLst/>
                </a:prstGeom>
              </p:spPr>
            </p:pic>
          </mc:Fallback>
        </mc:AlternateContent>
        <mc:AlternateContent xmlns:mc="http://schemas.openxmlformats.org/markup-compatibility/2006">
          <mc:Choice xmlns:p14="http://schemas.microsoft.com/office/powerpoint/2010/main" Requires="p14">
            <p:contentPart p14:bwMode="auto" r:id="rId111">
              <p14:nvContentPartPr>
                <p14:cNvPr id="97" name="墨迹 96">
                  <a:extLst>
                    <a:ext uri="{FF2B5EF4-FFF2-40B4-BE49-F238E27FC236}">
                      <a16:creationId xmlns:a16="http://schemas.microsoft.com/office/drawing/2014/main" id="{9E8A346E-CDFA-47D5-BDF9-7BBCDF89AA21}"/>
                    </a:ext>
                  </a:extLst>
                </p14:cNvPr>
                <p14:cNvContentPartPr/>
                <p14:nvPr/>
              </p14:nvContentPartPr>
              <p14:xfrm>
                <a:off x="6394948" y="2326429"/>
                <a:ext cx="59040" cy="88920"/>
              </p14:xfrm>
            </p:contentPart>
          </mc:Choice>
          <mc:Fallback>
            <p:pic>
              <p:nvPicPr>
                <p:cNvPr id="97" name="墨迹 96">
                  <a:extLst>
                    <a:ext uri="{FF2B5EF4-FFF2-40B4-BE49-F238E27FC236}">
                      <a16:creationId xmlns:a16="http://schemas.microsoft.com/office/drawing/2014/main" id="{9E8A346E-CDFA-47D5-BDF9-7BBCDF89AA21}"/>
                    </a:ext>
                  </a:extLst>
                </p:cNvPr>
                <p:cNvPicPr/>
                <p:nvPr/>
              </p:nvPicPr>
              <p:blipFill>
                <a:blip r:embed="rId112"/>
                <a:stretch>
                  <a:fillRect/>
                </a:stretch>
              </p:blipFill>
              <p:spPr>
                <a:xfrm>
                  <a:off x="6386308" y="2317789"/>
                  <a:ext cx="76680" cy="106560"/>
                </a:xfrm>
                <a:prstGeom prst="rect">
                  <a:avLst/>
                </a:prstGeom>
              </p:spPr>
            </p:pic>
          </mc:Fallback>
        </mc:AlternateContent>
        <mc:AlternateContent xmlns:mc="http://schemas.openxmlformats.org/markup-compatibility/2006">
          <mc:Choice xmlns:p14="http://schemas.microsoft.com/office/powerpoint/2010/main" Requires="p14">
            <p:contentPart p14:bwMode="auto" r:id="rId113">
              <p14:nvContentPartPr>
                <p14:cNvPr id="98" name="墨迹 97">
                  <a:extLst>
                    <a:ext uri="{FF2B5EF4-FFF2-40B4-BE49-F238E27FC236}">
                      <a16:creationId xmlns:a16="http://schemas.microsoft.com/office/drawing/2014/main" id="{7E9D2D90-963F-452A-96E9-E89A53B9BC2B}"/>
                    </a:ext>
                  </a:extLst>
                </p14:cNvPr>
                <p14:cNvContentPartPr/>
                <p14:nvPr/>
              </p14:nvContentPartPr>
              <p14:xfrm>
                <a:off x="6486748" y="2418229"/>
                <a:ext cx="80640" cy="75240"/>
              </p14:xfrm>
            </p:contentPart>
          </mc:Choice>
          <mc:Fallback>
            <p:pic>
              <p:nvPicPr>
                <p:cNvPr id="98" name="墨迹 97">
                  <a:extLst>
                    <a:ext uri="{FF2B5EF4-FFF2-40B4-BE49-F238E27FC236}">
                      <a16:creationId xmlns:a16="http://schemas.microsoft.com/office/drawing/2014/main" id="{7E9D2D90-963F-452A-96E9-E89A53B9BC2B}"/>
                    </a:ext>
                  </a:extLst>
                </p:cNvPr>
                <p:cNvPicPr/>
                <p:nvPr/>
              </p:nvPicPr>
              <p:blipFill>
                <a:blip r:embed="rId114"/>
                <a:stretch>
                  <a:fillRect/>
                </a:stretch>
              </p:blipFill>
              <p:spPr>
                <a:xfrm>
                  <a:off x="6477748" y="2409589"/>
                  <a:ext cx="98280" cy="92880"/>
                </a:xfrm>
                <a:prstGeom prst="rect">
                  <a:avLst/>
                </a:prstGeom>
              </p:spPr>
            </p:pic>
          </mc:Fallback>
        </mc:AlternateContent>
      </p:grpSp>
    </p:spTree>
    <p:extLst>
      <p:ext uri="{BB962C8B-B14F-4D97-AF65-F5344CB8AC3E}">
        <p14:creationId xmlns:p14="http://schemas.microsoft.com/office/powerpoint/2010/main" val="33674026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F77106-DF7F-41E2-B1A9-5D7C0BE4E05F}"/>
              </a:ext>
            </a:extLst>
          </p:cNvPr>
          <p:cNvSpPr>
            <a:spLocks noGrp="1"/>
          </p:cNvSpPr>
          <p:nvPr>
            <p:ph idx="1"/>
          </p:nvPr>
        </p:nvSpPr>
        <p:spPr>
          <a:xfrm>
            <a:off x="304800" y="609600"/>
            <a:ext cx="11582400" cy="5943600"/>
          </a:xfrm>
        </p:spPr>
        <p:txBody>
          <a:bodyPr/>
          <a:lstStyle/>
          <a:p>
            <a:pPr marL="0" indent="0">
              <a:spcAft>
                <a:spcPts val="0"/>
              </a:spcAft>
              <a:buNone/>
            </a:pPr>
            <a:r>
              <a:rPr lang="en-US" altLang="zh-CN" sz="2400" dirty="0"/>
              <a:t>2</a:t>
            </a:r>
            <a:r>
              <a:rPr lang="zh-CN" altLang="en-US" sz="2400" dirty="0"/>
              <a:t>）</a:t>
            </a:r>
            <a:r>
              <a:rPr lang="en-US" altLang="zh-CN" sz="2400" dirty="0" err="1"/>
              <a:t>StrInsert</a:t>
            </a:r>
            <a:r>
              <a:rPr lang="en-US" altLang="zh-CN" sz="2400" dirty="0"/>
              <a:t>(</a:t>
            </a:r>
            <a:r>
              <a:rPr lang="en-US" altLang="zh-CN" sz="2400" dirty="0" err="1"/>
              <a:t>S,pos,T</a:t>
            </a:r>
            <a:r>
              <a:rPr lang="en-US" altLang="zh-CN" sz="2400" dirty="0"/>
              <a:t>)</a:t>
            </a:r>
          </a:p>
          <a:p>
            <a:pPr marL="0" indent="0">
              <a:spcAft>
                <a:spcPts val="0"/>
              </a:spcAft>
              <a:buNone/>
            </a:pPr>
            <a:r>
              <a:rPr lang="zh-CN" altLang="en-US" sz="2400" dirty="0"/>
              <a:t>  初始条件：串</a:t>
            </a:r>
            <a:r>
              <a:rPr lang="en-US" altLang="zh-CN" sz="2400" dirty="0"/>
              <a:t>S</a:t>
            </a:r>
            <a:r>
              <a:rPr lang="zh-CN" altLang="en-US" sz="2400" dirty="0"/>
              <a:t>和</a:t>
            </a:r>
            <a:r>
              <a:rPr lang="en-US" altLang="zh-CN" sz="2400" dirty="0"/>
              <a:t>T</a:t>
            </a:r>
            <a:r>
              <a:rPr lang="zh-CN" altLang="en-US" sz="2400" dirty="0"/>
              <a:t>存在，</a:t>
            </a:r>
            <a:r>
              <a:rPr lang="en-US" altLang="zh-CN" sz="2400" dirty="0"/>
              <a:t>1≤pos≤StrLength(S) +1</a:t>
            </a:r>
          </a:p>
          <a:p>
            <a:pPr marL="0" indent="0">
              <a:spcAft>
                <a:spcPts val="0"/>
              </a:spcAft>
              <a:buNone/>
            </a:pPr>
            <a:r>
              <a:rPr lang="en-US" altLang="zh-CN" sz="2400" dirty="0"/>
              <a:t>  </a:t>
            </a:r>
            <a:r>
              <a:rPr lang="zh-CN" altLang="en-US" sz="2400" dirty="0"/>
              <a:t>操作结果：在串</a:t>
            </a:r>
            <a:r>
              <a:rPr lang="en-US" altLang="zh-CN" sz="2400" dirty="0"/>
              <a:t>S</a:t>
            </a:r>
            <a:r>
              <a:rPr lang="zh-CN" altLang="en-US" sz="2400" dirty="0"/>
              <a:t>的</a:t>
            </a:r>
            <a:r>
              <a:rPr lang="zh-CN" altLang="en-US" sz="2400" dirty="0">
                <a:solidFill>
                  <a:srgbClr val="00B050"/>
                </a:solidFill>
              </a:rPr>
              <a:t>第</a:t>
            </a:r>
            <a:r>
              <a:rPr lang="en-US" altLang="zh-CN" sz="2400" dirty="0">
                <a:solidFill>
                  <a:srgbClr val="00B050"/>
                </a:solidFill>
              </a:rPr>
              <a:t>pos</a:t>
            </a:r>
            <a:r>
              <a:rPr lang="zh-CN" altLang="en-US" sz="2400" dirty="0">
                <a:solidFill>
                  <a:srgbClr val="00B050"/>
                </a:solidFill>
              </a:rPr>
              <a:t>个字符之前</a:t>
            </a:r>
            <a:r>
              <a:rPr lang="zh-CN" altLang="en-US" sz="2400" dirty="0"/>
              <a:t>插入串</a:t>
            </a:r>
            <a:r>
              <a:rPr lang="en-US" altLang="zh-CN" sz="2400" dirty="0"/>
              <a:t>T </a:t>
            </a:r>
          </a:p>
          <a:p>
            <a:pPr marL="0" indent="0">
              <a:spcAft>
                <a:spcPts val="0"/>
              </a:spcAft>
              <a:buNone/>
            </a:pPr>
            <a:r>
              <a:rPr lang="en-US" altLang="zh-CN" sz="2400" dirty="0"/>
              <a:t>3</a:t>
            </a:r>
            <a:r>
              <a:rPr lang="zh-CN" altLang="en-US" sz="2400" dirty="0"/>
              <a:t>）</a:t>
            </a:r>
            <a:r>
              <a:rPr lang="en-US" altLang="zh-CN" sz="2400" dirty="0" err="1"/>
              <a:t>StrDelete</a:t>
            </a:r>
            <a:r>
              <a:rPr lang="en-US" altLang="zh-CN" sz="2400" dirty="0"/>
              <a:t>(</a:t>
            </a:r>
            <a:r>
              <a:rPr lang="en-US" altLang="zh-CN" sz="2400" dirty="0" err="1"/>
              <a:t>S,pos,len</a:t>
            </a:r>
            <a:r>
              <a:rPr lang="en-US" altLang="zh-CN" sz="2400" dirty="0"/>
              <a:t>)</a:t>
            </a:r>
          </a:p>
          <a:p>
            <a:pPr marL="0" indent="0">
              <a:spcAft>
                <a:spcPts val="0"/>
              </a:spcAft>
              <a:buNone/>
            </a:pPr>
            <a:r>
              <a:rPr lang="zh-CN" altLang="en-US" sz="2400" dirty="0"/>
              <a:t>  初始条件：串</a:t>
            </a:r>
            <a:r>
              <a:rPr lang="en-US" altLang="zh-CN" sz="2400" dirty="0"/>
              <a:t>S</a:t>
            </a:r>
            <a:r>
              <a:rPr lang="zh-CN" altLang="en-US" sz="2400" dirty="0"/>
              <a:t>存在，</a:t>
            </a:r>
            <a:r>
              <a:rPr lang="en-US" altLang="zh-CN" sz="2400" dirty="0"/>
              <a:t>1≤pos≤StrLength(S) -</a:t>
            </a:r>
            <a:r>
              <a:rPr lang="en-US" altLang="zh-CN" sz="2400" dirty="0" err="1"/>
              <a:t>len</a:t>
            </a:r>
            <a:r>
              <a:rPr lang="en-US" altLang="zh-CN" sz="2400" dirty="0"/>
              <a:t> +1</a:t>
            </a:r>
          </a:p>
          <a:p>
            <a:pPr marL="0" indent="0">
              <a:spcAft>
                <a:spcPts val="0"/>
              </a:spcAft>
              <a:buNone/>
            </a:pPr>
            <a:r>
              <a:rPr lang="zh-CN" altLang="en-US" sz="2400" dirty="0"/>
              <a:t>  操作结果：从串</a:t>
            </a:r>
            <a:r>
              <a:rPr lang="en-US" altLang="zh-CN" sz="2400" dirty="0"/>
              <a:t>S</a:t>
            </a:r>
            <a:r>
              <a:rPr lang="zh-CN" altLang="en-US" sz="2400" dirty="0"/>
              <a:t>中删除</a:t>
            </a:r>
            <a:r>
              <a:rPr lang="zh-CN" altLang="en-US" sz="2400" dirty="0">
                <a:solidFill>
                  <a:srgbClr val="00B050"/>
                </a:solidFill>
              </a:rPr>
              <a:t>第</a:t>
            </a:r>
            <a:r>
              <a:rPr lang="en-US" altLang="zh-CN" sz="2400" dirty="0">
                <a:solidFill>
                  <a:srgbClr val="00B050"/>
                </a:solidFill>
              </a:rPr>
              <a:t>pos</a:t>
            </a:r>
            <a:r>
              <a:rPr lang="zh-CN" altLang="en-US" sz="2400" dirty="0">
                <a:solidFill>
                  <a:srgbClr val="00B050"/>
                </a:solidFill>
              </a:rPr>
              <a:t>个字符起</a:t>
            </a:r>
            <a:r>
              <a:rPr lang="zh-CN" altLang="en-US" sz="2400" dirty="0"/>
              <a:t>长度为</a:t>
            </a:r>
            <a:r>
              <a:rPr lang="en-US" altLang="zh-CN" sz="2400" dirty="0" err="1"/>
              <a:t>len</a:t>
            </a:r>
            <a:r>
              <a:rPr lang="zh-CN" altLang="en-US" sz="2400" dirty="0"/>
              <a:t>的子串</a:t>
            </a:r>
          </a:p>
          <a:p>
            <a:pPr marL="0" indent="0">
              <a:spcAft>
                <a:spcPts val="0"/>
              </a:spcAft>
              <a:buNone/>
            </a:pPr>
            <a:r>
              <a:rPr lang="en-US" altLang="zh-CN" sz="2400" dirty="0"/>
              <a:t>4</a:t>
            </a:r>
            <a:r>
              <a:rPr lang="zh-CN" altLang="en-US" sz="2400" dirty="0"/>
              <a:t>）</a:t>
            </a:r>
            <a:r>
              <a:rPr lang="en-US" altLang="zh-CN" sz="2400" dirty="0" err="1"/>
              <a:t>StrCopy</a:t>
            </a:r>
            <a:r>
              <a:rPr lang="en-US" altLang="zh-CN" sz="2400" dirty="0"/>
              <a:t>(S,T)</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操作结果：由串</a:t>
            </a:r>
            <a:r>
              <a:rPr lang="en-US" altLang="zh-CN" sz="2400" dirty="0"/>
              <a:t>T</a:t>
            </a:r>
            <a:r>
              <a:rPr lang="zh-CN" altLang="en-US" sz="2400" dirty="0"/>
              <a:t>复制得串</a:t>
            </a:r>
            <a:r>
              <a:rPr lang="en-US" altLang="zh-CN" sz="2400" dirty="0"/>
              <a:t>S </a:t>
            </a:r>
          </a:p>
          <a:p>
            <a:pPr marL="0" indent="0">
              <a:spcAft>
                <a:spcPts val="0"/>
              </a:spcAft>
              <a:buNone/>
            </a:pPr>
            <a:endParaRPr lang="zh-CN" altLang="en-US" sz="2400" dirty="0"/>
          </a:p>
        </p:txBody>
      </p:sp>
    </p:spTree>
    <p:extLst>
      <p:ext uri="{BB962C8B-B14F-4D97-AF65-F5344CB8AC3E}">
        <p14:creationId xmlns:p14="http://schemas.microsoft.com/office/powerpoint/2010/main" val="13470554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F77106-DF7F-41E2-B1A9-5D7C0BE4E05F}"/>
              </a:ext>
            </a:extLst>
          </p:cNvPr>
          <p:cNvSpPr>
            <a:spLocks noGrp="1"/>
          </p:cNvSpPr>
          <p:nvPr>
            <p:ph idx="1"/>
          </p:nvPr>
        </p:nvSpPr>
        <p:spPr>
          <a:xfrm>
            <a:off x="304800" y="609600"/>
            <a:ext cx="11582400" cy="5943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Aft>
                <a:spcPts val="0"/>
              </a:spcAft>
              <a:buNone/>
            </a:pPr>
            <a:r>
              <a:rPr lang="en-US" altLang="zh-CN" sz="2400" dirty="0"/>
              <a:t>5</a:t>
            </a:r>
            <a:r>
              <a:rPr lang="zh-CN" altLang="en-US" sz="2400" dirty="0"/>
              <a:t>）</a:t>
            </a:r>
            <a:r>
              <a:rPr lang="en-US" altLang="zh-CN" sz="2400" dirty="0" err="1"/>
              <a:t>StrEmpty</a:t>
            </a:r>
            <a:r>
              <a:rPr lang="en-US" altLang="zh-CN" sz="2400" dirty="0"/>
              <a:t>(S)</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操作结果：若串</a:t>
            </a:r>
            <a:r>
              <a:rPr lang="en-US" altLang="zh-CN" sz="2400" dirty="0"/>
              <a:t>S</a:t>
            </a:r>
            <a:r>
              <a:rPr lang="zh-CN" altLang="en-US" sz="2400" dirty="0"/>
              <a:t>为空串，则返回</a:t>
            </a:r>
            <a:r>
              <a:rPr lang="en-US" altLang="zh-CN" sz="2400" dirty="0"/>
              <a:t>TRUE</a:t>
            </a:r>
            <a:r>
              <a:rPr lang="zh-CN" altLang="en-US" sz="2400" dirty="0"/>
              <a:t>，否则返回</a:t>
            </a:r>
            <a:r>
              <a:rPr lang="en-US" altLang="zh-CN" sz="2400" dirty="0"/>
              <a:t>FALSE </a:t>
            </a:r>
          </a:p>
          <a:p>
            <a:pPr marL="0" indent="0">
              <a:spcAft>
                <a:spcPts val="0"/>
              </a:spcAft>
              <a:buNone/>
            </a:pPr>
            <a:r>
              <a:rPr lang="en-US" altLang="zh-CN" sz="2400" dirty="0"/>
              <a:t>6</a:t>
            </a:r>
            <a:r>
              <a:rPr lang="zh-CN" altLang="en-US" sz="2400" dirty="0"/>
              <a:t>）</a:t>
            </a:r>
            <a:r>
              <a:rPr lang="en-US" altLang="zh-CN" sz="2400" dirty="0" err="1"/>
              <a:t>StrCompare</a:t>
            </a:r>
            <a:r>
              <a:rPr lang="en-US" altLang="zh-CN" sz="2400" dirty="0"/>
              <a:t>(S,T)</a:t>
            </a:r>
          </a:p>
          <a:p>
            <a:pPr marL="0" indent="0">
              <a:spcAft>
                <a:spcPts val="0"/>
              </a:spcAft>
              <a:buNone/>
            </a:pPr>
            <a:r>
              <a:rPr lang="zh-CN" altLang="en-US" sz="2400" dirty="0"/>
              <a:t>  初始条件：串</a:t>
            </a:r>
            <a:r>
              <a:rPr lang="en-US" altLang="zh-CN" sz="2400" dirty="0"/>
              <a:t>S</a:t>
            </a:r>
            <a:r>
              <a:rPr lang="zh-CN" altLang="en-US" sz="2400" dirty="0"/>
              <a:t>和</a:t>
            </a:r>
            <a:r>
              <a:rPr lang="en-US" altLang="zh-CN" sz="2400" dirty="0"/>
              <a:t>T</a:t>
            </a:r>
            <a:r>
              <a:rPr lang="zh-CN" altLang="en-US" sz="2400" dirty="0"/>
              <a:t>存在</a:t>
            </a:r>
          </a:p>
          <a:p>
            <a:pPr marL="0" indent="0">
              <a:spcAft>
                <a:spcPts val="0"/>
              </a:spcAft>
              <a:buNone/>
            </a:pPr>
            <a:r>
              <a:rPr lang="zh-CN" altLang="en-US" sz="2400" dirty="0"/>
              <a:t>  操作结果：若</a:t>
            </a:r>
            <a:r>
              <a:rPr lang="en-US" altLang="zh-CN" sz="2400" dirty="0"/>
              <a:t>S</a:t>
            </a:r>
            <a:r>
              <a:rPr lang="en-US" altLang="zh-CN" sz="2400" dirty="0">
                <a:solidFill>
                  <a:srgbClr val="00B050"/>
                </a:solidFill>
              </a:rPr>
              <a:t>&gt;</a:t>
            </a:r>
            <a:r>
              <a:rPr lang="en-US" altLang="zh-CN" sz="2400" dirty="0"/>
              <a:t>T</a:t>
            </a:r>
            <a:r>
              <a:rPr lang="zh-CN" altLang="en-US" sz="2400" dirty="0"/>
              <a:t>，则返回值</a:t>
            </a:r>
            <a:r>
              <a:rPr lang="en-US" altLang="zh-CN" sz="2400" dirty="0">
                <a:solidFill>
                  <a:srgbClr val="00B050"/>
                </a:solidFill>
              </a:rPr>
              <a:t>&gt;</a:t>
            </a:r>
            <a:r>
              <a:rPr lang="en-US" altLang="zh-CN" sz="2400" dirty="0"/>
              <a:t>0</a:t>
            </a:r>
            <a:r>
              <a:rPr lang="zh-CN" altLang="en-US" sz="2400" dirty="0"/>
              <a:t>；若</a:t>
            </a:r>
            <a:r>
              <a:rPr lang="en-US" altLang="zh-CN" sz="2400" dirty="0"/>
              <a:t>S=T</a:t>
            </a:r>
            <a:r>
              <a:rPr lang="zh-CN" altLang="en-US" sz="2400" dirty="0"/>
              <a:t>，则返回值</a:t>
            </a:r>
            <a:r>
              <a:rPr lang="en-US" altLang="zh-CN" sz="2400" dirty="0"/>
              <a:t>=0</a:t>
            </a:r>
            <a:r>
              <a:rPr lang="zh-CN" altLang="en-US" sz="2400" dirty="0"/>
              <a:t>；若</a:t>
            </a:r>
            <a:r>
              <a:rPr lang="en-US" altLang="zh-CN" sz="2400" dirty="0"/>
              <a:t>S&lt;T</a:t>
            </a:r>
            <a:r>
              <a:rPr lang="zh-CN" altLang="en-US" sz="2400" dirty="0"/>
              <a:t>，则返回值</a:t>
            </a:r>
            <a:r>
              <a:rPr lang="en-US" altLang="zh-CN" sz="2400" dirty="0"/>
              <a:t>&lt;0 </a:t>
            </a:r>
          </a:p>
          <a:p>
            <a:pPr marL="0" indent="0">
              <a:spcAft>
                <a:spcPts val="0"/>
              </a:spcAft>
              <a:buNone/>
            </a:pPr>
            <a:r>
              <a:rPr lang="en-US" altLang="zh-CN" sz="2400" dirty="0"/>
              <a:t>7</a:t>
            </a:r>
            <a:r>
              <a:rPr lang="zh-CN" altLang="en-US" sz="2400" dirty="0"/>
              <a:t>）</a:t>
            </a:r>
            <a:r>
              <a:rPr lang="en-US" altLang="zh-CN" sz="2400" dirty="0" err="1"/>
              <a:t>StrLength</a:t>
            </a:r>
            <a:r>
              <a:rPr lang="en-US" altLang="zh-CN" sz="2400" dirty="0"/>
              <a:t>(S)</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操作结果：返回串</a:t>
            </a:r>
            <a:r>
              <a:rPr lang="en-US" altLang="zh-CN" sz="2400" dirty="0"/>
              <a:t>S</a:t>
            </a:r>
            <a:r>
              <a:rPr lang="zh-CN" altLang="en-US" sz="2400" dirty="0"/>
              <a:t>的长度，即串</a:t>
            </a:r>
            <a:r>
              <a:rPr lang="en-US" altLang="zh-CN" sz="2400" dirty="0"/>
              <a:t>S</a:t>
            </a:r>
            <a:r>
              <a:rPr lang="zh-CN" altLang="en-US" sz="2400" dirty="0"/>
              <a:t>中的元素个数 </a:t>
            </a:r>
          </a:p>
          <a:p>
            <a:pPr marL="0" indent="0">
              <a:spcAft>
                <a:spcPts val="0"/>
              </a:spcAft>
              <a:buNone/>
            </a:pPr>
            <a:endParaRPr lang="zh-CN" altLang="en-US" sz="2400" dirty="0"/>
          </a:p>
        </p:txBody>
      </p:sp>
    </p:spTree>
    <p:extLst>
      <p:ext uri="{BB962C8B-B14F-4D97-AF65-F5344CB8AC3E}">
        <p14:creationId xmlns:p14="http://schemas.microsoft.com/office/powerpoint/2010/main" val="413233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F77106-DF7F-41E2-B1A9-5D7C0BE4E05F}"/>
              </a:ext>
            </a:extLst>
          </p:cNvPr>
          <p:cNvSpPr>
            <a:spLocks noGrp="1"/>
          </p:cNvSpPr>
          <p:nvPr>
            <p:ph idx="1"/>
          </p:nvPr>
        </p:nvSpPr>
        <p:spPr>
          <a:xfrm>
            <a:off x="304800" y="609600"/>
            <a:ext cx="11582400" cy="59436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Aft>
                <a:spcPts val="0"/>
              </a:spcAft>
              <a:buNone/>
            </a:pPr>
            <a:r>
              <a:rPr lang="en-US" altLang="zh-CN" sz="2400" dirty="0"/>
              <a:t>8</a:t>
            </a:r>
            <a:r>
              <a:rPr lang="zh-CN" altLang="en-US" sz="2400" dirty="0"/>
              <a:t>）</a:t>
            </a:r>
            <a:r>
              <a:rPr lang="en-US" altLang="zh-CN" sz="2400" dirty="0" err="1"/>
              <a:t>StrClear</a:t>
            </a:r>
            <a:r>
              <a:rPr lang="en-US" altLang="zh-CN" sz="2400" dirty="0"/>
              <a:t>(S)</a:t>
            </a:r>
          </a:p>
          <a:p>
            <a:pPr marL="0" indent="0">
              <a:spcAft>
                <a:spcPts val="0"/>
              </a:spcAft>
              <a:buNone/>
            </a:pPr>
            <a:r>
              <a:rPr lang="zh-CN" altLang="en-US" sz="2400" dirty="0"/>
              <a:t>  初始条件：串</a:t>
            </a:r>
            <a:r>
              <a:rPr lang="en-US" altLang="zh-CN" sz="2400" dirty="0"/>
              <a:t>S</a:t>
            </a:r>
            <a:r>
              <a:rPr lang="zh-CN" altLang="en-US" sz="2400" dirty="0"/>
              <a:t>存在</a:t>
            </a:r>
          </a:p>
          <a:p>
            <a:pPr marL="0" indent="0">
              <a:spcAft>
                <a:spcPts val="0"/>
              </a:spcAft>
              <a:buNone/>
            </a:pPr>
            <a:r>
              <a:rPr lang="zh-CN" altLang="en-US" sz="2400" dirty="0"/>
              <a:t>  操作结果：将</a:t>
            </a:r>
            <a:r>
              <a:rPr lang="en-US" altLang="zh-CN" sz="2400" dirty="0"/>
              <a:t>S</a:t>
            </a:r>
            <a:r>
              <a:rPr lang="zh-CN" altLang="en-US" sz="2400" dirty="0">
                <a:solidFill>
                  <a:srgbClr val="00B050"/>
                </a:solidFill>
              </a:rPr>
              <a:t>清为空串</a:t>
            </a:r>
          </a:p>
          <a:p>
            <a:pPr marL="0" indent="0">
              <a:spcAft>
                <a:spcPts val="0"/>
              </a:spcAft>
              <a:buNone/>
            </a:pPr>
            <a:r>
              <a:rPr lang="en-US" altLang="zh-CN" sz="2400" dirty="0"/>
              <a:t>9</a:t>
            </a:r>
            <a:r>
              <a:rPr lang="zh-CN" altLang="en-US" sz="2400" dirty="0"/>
              <a:t>）</a:t>
            </a:r>
            <a:r>
              <a:rPr lang="en-US" altLang="zh-CN" sz="2400" dirty="0" err="1"/>
              <a:t>StrCat</a:t>
            </a:r>
            <a:r>
              <a:rPr lang="en-US" altLang="zh-CN" sz="2400" dirty="0"/>
              <a:t>(S,T)</a:t>
            </a:r>
          </a:p>
          <a:p>
            <a:pPr marL="0" indent="0">
              <a:spcAft>
                <a:spcPts val="0"/>
              </a:spcAft>
              <a:buNone/>
            </a:pPr>
            <a:r>
              <a:rPr lang="zh-CN" altLang="en-US" sz="2400" dirty="0"/>
              <a:t>  初始条件：串</a:t>
            </a:r>
            <a:r>
              <a:rPr lang="en-US" altLang="zh-CN" sz="2400" dirty="0"/>
              <a:t>S</a:t>
            </a:r>
            <a:r>
              <a:rPr lang="zh-CN" altLang="en-US" sz="2400" dirty="0"/>
              <a:t>和</a:t>
            </a:r>
            <a:r>
              <a:rPr lang="en-US" altLang="zh-CN" sz="2400" dirty="0"/>
              <a:t>T</a:t>
            </a:r>
            <a:r>
              <a:rPr lang="zh-CN" altLang="en-US" sz="2400" dirty="0"/>
              <a:t>存在</a:t>
            </a:r>
          </a:p>
          <a:p>
            <a:pPr marL="0" indent="0">
              <a:spcAft>
                <a:spcPts val="0"/>
              </a:spcAft>
              <a:buNone/>
            </a:pPr>
            <a:r>
              <a:rPr lang="zh-CN" altLang="en-US" sz="2400" dirty="0"/>
              <a:t>  操作结果：将串</a:t>
            </a:r>
            <a:r>
              <a:rPr lang="en-US" altLang="zh-CN" sz="2400" dirty="0"/>
              <a:t>T</a:t>
            </a:r>
            <a:r>
              <a:rPr lang="zh-CN" altLang="en-US" sz="2400" dirty="0"/>
              <a:t>的值</a:t>
            </a:r>
            <a:r>
              <a:rPr lang="zh-CN" altLang="en-US" sz="2400" dirty="0">
                <a:solidFill>
                  <a:srgbClr val="00B050"/>
                </a:solidFill>
              </a:rPr>
              <a:t>连接</a:t>
            </a:r>
            <a:r>
              <a:rPr lang="zh-CN" altLang="en-US" sz="2400" dirty="0"/>
              <a:t>在串</a:t>
            </a:r>
            <a:r>
              <a:rPr lang="en-US" altLang="zh-CN" sz="2400" dirty="0"/>
              <a:t>S</a:t>
            </a:r>
            <a:r>
              <a:rPr lang="zh-CN" altLang="en-US" sz="2400" dirty="0"/>
              <a:t>的后面 </a:t>
            </a:r>
          </a:p>
          <a:p>
            <a:pPr marL="0" indent="0">
              <a:spcAft>
                <a:spcPts val="0"/>
              </a:spcAft>
              <a:buNone/>
            </a:pPr>
            <a:r>
              <a:rPr lang="en-US" altLang="zh-CN" sz="2400" dirty="0"/>
              <a:t>10</a:t>
            </a:r>
            <a:r>
              <a:rPr lang="zh-CN" altLang="en-US" sz="2400" dirty="0"/>
              <a:t>）</a:t>
            </a:r>
            <a:r>
              <a:rPr lang="en-US" altLang="zh-CN" sz="2400" dirty="0" err="1"/>
              <a:t>SubString</a:t>
            </a:r>
            <a:r>
              <a:rPr lang="en-US" altLang="zh-CN" sz="2400" dirty="0"/>
              <a:t>(</a:t>
            </a:r>
            <a:r>
              <a:rPr lang="en-US" altLang="zh-CN" sz="2400" dirty="0" err="1"/>
              <a:t>Sub,S,pos,len</a:t>
            </a:r>
            <a:r>
              <a:rPr lang="en-US" altLang="zh-CN" sz="2400" dirty="0"/>
              <a:t>)</a:t>
            </a:r>
          </a:p>
          <a:p>
            <a:pPr marL="0" indent="0">
              <a:spcAft>
                <a:spcPts val="0"/>
              </a:spcAft>
              <a:buNone/>
            </a:pPr>
            <a:r>
              <a:rPr lang="zh-CN" altLang="en-US" sz="2400" dirty="0"/>
              <a:t>初始条件：串</a:t>
            </a:r>
            <a:r>
              <a:rPr lang="en-US" altLang="zh-CN" sz="2400" dirty="0"/>
              <a:t>S</a:t>
            </a:r>
            <a:r>
              <a:rPr lang="zh-CN" altLang="en-US" sz="2400" dirty="0"/>
              <a:t>存在</a:t>
            </a:r>
            <a:r>
              <a:rPr lang="en-US" altLang="zh-CN" sz="2400" dirty="0"/>
              <a:t>, </a:t>
            </a:r>
            <a:r>
              <a:rPr lang="en-US" altLang="zh-CN" sz="2400" dirty="0">
                <a:solidFill>
                  <a:srgbClr val="C00000"/>
                </a:solidFill>
              </a:rPr>
              <a:t>1≤pos≤StrLength(S) -</a:t>
            </a:r>
            <a:r>
              <a:rPr lang="en-US" altLang="zh-CN" sz="2400" dirty="0" err="1">
                <a:solidFill>
                  <a:srgbClr val="C00000"/>
                </a:solidFill>
              </a:rPr>
              <a:t>len</a:t>
            </a:r>
            <a:r>
              <a:rPr lang="en-US" altLang="zh-CN" sz="2400" dirty="0">
                <a:solidFill>
                  <a:srgbClr val="C00000"/>
                </a:solidFill>
              </a:rPr>
              <a:t> +1</a:t>
            </a:r>
          </a:p>
          <a:p>
            <a:pPr marL="0" indent="0">
              <a:spcAft>
                <a:spcPts val="0"/>
              </a:spcAft>
              <a:buNone/>
            </a:pPr>
            <a:r>
              <a:rPr lang="zh-CN" altLang="en-US" sz="2400" dirty="0"/>
              <a:t>操作结果：用</a:t>
            </a:r>
            <a:r>
              <a:rPr lang="en-US" altLang="zh-CN" sz="2400" dirty="0"/>
              <a:t>Sub</a:t>
            </a:r>
            <a:r>
              <a:rPr lang="zh-CN" altLang="en-US" sz="2400" dirty="0"/>
              <a:t>返回串</a:t>
            </a:r>
            <a:r>
              <a:rPr lang="en-US" altLang="zh-CN" sz="2400" dirty="0"/>
              <a:t>S</a:t>
            </a:r>
            <a:r>
              <a:rPr lang="zh-CN" altLang="en-US" sz="2400" dirty="0"/>
              <a:t>的</a:t>
            </a:r>
            <a:r>
              <a:rPr lang="zh-CN" altLang="en-US" sz="2400" dirty="0">
                <a:solidFill>
                  <a:srgbClr val="00B050"/>
                </a:solidFill>
              </a:rPr>
              <a:t>第</a:t>
            </a:r>
            <a:r>
              <a:rPr lang="en-US" altLang="zh-CN" sz="2400" dirty="0">
                <a:solidFill>
                  <a:srgbClr val="00B050"/>
                </a:solidFill>
              </a:rPr>
              <a:t>pos</a:t>
            </a:r>
            <a:r>
              <a:rPr lang="zh-CN" altLang="en-US" sz="2400" dirty="0">
                <a:solidFill>
                  <a:srgbClr val="00B050"/>
                </a:solidFill>
              </a:rPr>
              <a:t>个字符起长度为</a:t>
            </a:r>
            <a:r>
              <a:rPr lang="en-US" altLang="zh-CN" sz="2400" dirty="0" err="1">
                <a:solidFill>
                  <a:srgbClr val="00B050"/>
                </a:solidFill>
              </a:rPr>
              <a:t>len</a:t>
            </a:r>
            <a:r>
              <a:rPr lang="zh-CN" altLang="en-US" sz="2400" dirty="0"/>
              <a:t>的子串 </a:t>
            </a:r>
          </a:p>
          <a:p>
            <a:pPr marL="0" indent="0">
              <a:spcAft>
                <a:spcPts val="0"/>
              </a:spcAft>
              <a:buNone/>
            </a:pPr>
            <a:endParaRPr lang="zh-CN" altLang="en-US" sz="2400" dirty="0"/>
          </a:p>
        </p:txBody>
      </p:sp>
    </p:spTree>
    <p:extLst>
      <p:ext uri="{BB962C8B-B14F-4D97-AF65-F5344CB8AC3E}">
        <p14:creationId xmlns:p14="http://schemas.microsoft.com/office/powerpoint/2010/main" val="450697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4F77106-DF7F-41E2-B1A9-5D7C0BE4E05F}"/>
              </a:ext>
            </a:extLst>
          </p:cNvPr>
          <p:cNvSpPr>
            <a:spLocks noGrp="1"/>
          </p:cNvSpPr>
          <p:nvPr>
            <p:ph idx="1"/>
          </p:nvPr>
        </p:nvSpPr>
        <p:spPr>
          <a:xfrm>
            <a:off x="304800" y="457200"/>
            <a:ext cx="11582400" cy="609600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spcBef>
                <a:spcPts val="0"/>
              </a:spcBef>
              <a:spcAft>
                <a:spcPts val="0"/>
              </a:spcAft>
              <a:buNone/>
            </a:pPr>
            <a:r>
              <a:rPr lang="en-US" altLang="zh-CN" sz="2300" dirty="0"/>
              <a:t> 11</a:t>
            </a:r>
            <a:r>
              <a:rPr lang="zh-CN" altLang="en-US" sz="2300" dirty="0"/>
              <a:t>）</a:t>
            </a:r>
            <a:r>
              <a:rPr lang="en-US" altLang="zh-CN" sz="2300" dirty="0" err="1"/>
              <a:t>StrIndex</a:t>
            </a:r>
            <a:r>
              <a:rPr lang="en-US" altLang="zh-CN" sz="2300" dirty="0"/>
              <a:t>(</a:t>
            </a:r>
            <a:r>
              <a:rPr lang="en-US" altLang="zh-CN" sz="2300" dirty="0" err="1"/>
              <a:t>S,T,pos</a:t>
            </a:r>
            <a:r>
              <a:rPr lang="en-US" altLang="zh-CN" sz="2300" dirty="0"/>
              <a:t>) </a:t>
            </a:r>
          </a:p>
          <a:p>
            <a:pPr marL="0" indent="0">
              <a:spcBef>
                <a:spcPts val="0"/>
              </a:spcBef>
              <a:spcAft>
                <a:spcPts val="0"/>
              </a:spcAft>
              <a:buNone/>
            </a:pPr>
            <a:r>
              <a:rPr lang="zh-CN" altLang="en-US" sz="2300" dirty="0"/>
              <a:t>    初始条件：串</a:t>
            </a:r>
            <a:r>
              <a:rPr lang="en-US" altLang="zh-CN" sz="2300" dirty="0"/>
              <a:t>S</a:t>
            </a:r>
            <a:r>
              <a:rPr lang="zh-CN" altLang="en-US" sz="2300" dirty="0"/>
              <a:t>和</a:t>
            </a:r>
            <a:r>
              <a:rPr lang="en-US" altLang="zh-CN" sz="2300" dirty="0"/>
              <a:t>T</a:t>
            </a:r>
            <a:r>
              <a:rPr lang="zh-CN" altLang="en-US" sz="2300" dirty="0"/>
              <a:t>存在，</a:t>
            </a:r>
            <a:r>
              <a:rPr lang="en-US" altLang="zh-CN" sz="2300" dirty="0"/>
              <a:t>T</a:t>
            </a:r>
            <a:r>
              <a:rPr lang="zh-CN" altLang="en-US" sz="2300" dirty="0"/>
              <a:t>是非空串，</a:t>
            </a:r>
            <a:r>
              <a:rPr lang="en-US" altLang="zh-CN" sz="2300" dirty="0"/>
              <a:t>1≤pos≤StrLength(S)</a:t>
            </a:r>
          </a:p>
          <a:p>
            <a:pPr marL="0" indent="0">
              <a:spcBef>
                <a:spcPts val="0"/>
              </a:spcBef>
              <a:spcAft>
                <a:spcPts val="0"/>
              </a:spcAft>
              <a:buNone/>
            </a:pPr>
            <a:r>
              <a:rPr lang="zh-CN" altLang="en-US" sz="2300" dirty="0"/>
              <a:t>    操作结果：若串</a:t>
            </a:r>
            <a:r>
              <a:rPr lang="en-US" altLang="zh-CN" sz="2300" dirty="0"/>
              <a:t>S</a:t>
            </a:r>
            <a:r>
              <a:rPr lang="zh-CN" altLang="en-US" sz="2300" dirty="0"/>
              <a:t>中</a:t>
            </a:r>
            <a:r>
              <a:rPr lang="zh-CN" altLang="en-US" sz="2300" dirty="0">
                <a:solidFill>
                  <a:srgbClr val="00B050"/>
                </a:solidFill>
              </a:rPr>
              <a:t>存在</a:t>
            </a:r>
            <a:r>
              <a:rPr lang="zh-CN" altLang="en-US" sz="2300" dirty="0"/>
              <a:t>与串</a:t>
            </a:r>
            <a:r>
              <a:rPr lang="en-US" altLang="zh-CN" sz="2300" dirty="0"/>
              <a:t>T</a:t>
            </a:r>
            <a:r>
              <a:rPr lang="zh-CN" altLang="en-US" sz="2300" dirty="0">
                <a:solidFill>
                  <a:srgbClr val="00B050"/>
                </a:solidFill>
              </a:rPr>
              <a:t>相同的子串</a:t>
            </a:r>
            <a:r>
              <a:rPr lang="zh-CN" altLang="en-US" sz="2300" dirty="0"/>
              <a:t>，则返回它在串</a:t>
            </a:r>
            <a:r>
              <a:rPr lang="en-US" altLang="zh-CN" sz="2300" dirty="0"/>
              <a:t>S</a:t>
            </a:r>
            <a:r>
              <a:rPr lang="zh-CN" altLang="en-US" sz="2300" dirty="0"/>
              <a:t>中</a:t>
            </a:r>
            <a:r>
              <a:rPr lang="zh-CN" altLang="en-US" sz="2300" dirty="0">
                <a:solidFill>
                  <a:srgbClr val="00B050"/>
                </a:solidFill>
              </a:rPr>
              <a:t>第</a:t>
            </a:r>
            <a:r>
              <a:rPr lang="en-US" altLang="zh-CN" sz="2300" dirty="0">
                <a:solidFill>
                  <a:srgbClr val="00B050"/>
                </a:solidFill>
              </a:rPr>
              <a:t>pos</a:t>
            </a:r>
            <a:r>
              <a:rPr lang="zh-CN" altLang="en-US" sz="2300" dirty="0">
                <a:solidFill>
                  <a:srgbClr val="00B050"/>
                </a:solidFill>
              </a:rPr>
              <a:t>个字符之后第</a:t>
            </a:r>
            <a:endParaRPr lang="en-US" altLang="zh-CN" sz="2300" dirty="0">
              <a:solidFill>
                <a:srgbClr val="00B050"/>
              </a:solidFill>
            </a:endParaRPr>
          </a:p>
          <a:p>
            <a:pPr marL="0" indent="0">
              <a:spcBef>
                <a:spcPts val="0"/>
              </a:spcBef>
              <a:spcAft>
                <a:spcPts val="0"/>
              </a:spcAft>
              <a:buNone/>
            </a:pPr>
            <a:r>
              <a:rPr lang="zh-CN" altLang="en-US" sz="2300" dirty="0">
                <a:solidFill>
                  <a:srgbClr val="00B050"/>
                </a:solidFill>
              </a:rPr>
              <a:t>                   一次出现的</a:t>
            </a:r>
            <a:r>
              <a:rPr lang="zh-CN" altLang="en-US" sz="2300" dirty="0"/>
              <a:t>位置；否则返回</a:t>
            </a:r>
            <a:r>
              <a:rPr lang="en-US" altLang="zh-CN" sz="2300" dirty="0"/>
              <a:t>0 </a:t>
            </a:r>
          </a:p>
          <a:p>
            <a:pPr marL="0" indent="0">
              <a:spcBef>
                <a:spcPts val="0"/>
              </a:spcBef>
              <a:spcAft>
                <a:spcPts val="0"/>
              </a:spcAft>
              <a:buNone/>
            </a:pPr>
            <a:r>
              <a:rPr lang="en-US" altLang="zh-CN" sz="2300" dirty="0"/>
              <a:t> 12</a:t>
            </a:r>
            <a:r>
              <a:rPr lang="zh-CN" altLang="en-US" sz="2300" dirty="0"/>
              <a:t>）</a:t>
            </a:r>
            <a:r>
              <a:rPr lang="en-US" altLang="zh-CN" sz="2300" dirty="0" err="1"/>
              <a:t>StrReplace</a:t>
            </a:r>
            <a:r>
              <a:rPr lang="en-US" altLang="zh-CN" sz="2300" dirty="0"/>
              <a:t>(S,T,V)</a:t>
            </a:r>
          </a:p>
          <a:p>
            <a:pPr marL="0" indent="0">
              <a:spcBef>
                <a:spcPts val="0"/>
              </a:spcBef>
              <a:spcAft>
                <a:spcPts val="0"/>
              </a:spcAft>
              <a:buNone/>
            </a:pPr>
            <a:r>
              <a:rPr lang="zh-CN" altLang="en-US" sz="2300" dirty="0"/>
              <a:t>    初始条件：串</a:t>
            </a:r>
            <a:r>
              <a:rPr lang="en-US" altLang="zh-CN" sz="2300" dirty="0"/>
              <a:t>S</a:t>
            </a:r>
            <a:r>
              <a:rPr lang="zh-CN" altLang="en-US" sz="2300" dirty="0"/>
              <a:t>，</a:t>
            </a:r>
            <a:r>
              <a:rPr lang="en-US" altLang="zh-CN" sz="2300" dirty="0"/>
              <a:t>T</a:t>
            </a:r>
            <a:r>
              <a:rPr lang="zh-CN" altLang="en-US" sz="2300" dirty="0"/>
              <a:t>和</a:t>
            </a:r>
            <a:r>
              <a:rPr lang="en-US" altLang="zh-CN" sz="2300" dirty="0"/>
              <a:t>V</a:t>
            </a:r>
            <a:r>
              <a:rPr lang="zh-CN" altLang="en-US" sz="2300" dirty="0"/>
              <a:t>存在，且</a:t>
            </a:r>
            <a:r>
              <a:rPr lang="en-US" altLang="zh-CN" sz="2300" dirty="0"/>
              <a:t>T</a:t>
            </a:r>
            <a:r>
              <a:rPr lang="zh-CN" altLang="en-US" sz="2300" dirty="0"/>
              <a:t>是非空串</a:t>
            </a:r>
          </a:p>
          <a:p>
            <a:pPr marL="0" indent="0">
              <a:spcBef>
                <a:spcPts val="0"/>
              </a:spcBef>
              <a:spcAft>
                <a:spcPts val="0"/>
              </a:spcAft>
              <a:buNone/>
            </a:pPr>
            <a:r>
              <a:rPr lang="zh-CN" altLang="en-US" sz="2300" dirty="0"/>
              <a:t>    操作结果：用</a:t>
            </a:r>
            <a:r>
              <a:rPr lang="en-US" altLang="zh-CN" sz="2300" dirty="0"/>
              <a:t>V</a:t>
            </a:r>
            <a:r>
              <a:rPr lang="zh-CN" altLang="en-US" sz="2300" dirty="0">
                <a:solidFill>
                  <a:srgbClr val="00B050"/>
                </a:solidFill>
              </a:rPr>
              <a:t>替换</a:t>
            </a:r>
            <a:r>
              <a:rPr lang="zh-CN" altLang="en-US" sz="2300" dirty="0"/>
              <a:t>串</a:t>
            </a:r>
            <a:r>
              <a:rPr lang="en-US" altLang="zh-CN" sz="2300" dirty="0"/>
              <a:t>S</a:t>
            </a:r>
            <a:r>
              <a:rPr lang="zh-CN" altLang="en-US" sz="2300" dirty="0"/>
              <a:t>中出现的所有与</a:t>
            </a:r>
            <a:r>
              <a:rPr lang="en-US" altLang="zh-CN" sz="2300" dirty="0"/>
              <a:t>T</a:t>
            </a:r>
            <a:r>
              <a:rPr lang="zh-CN" altLang="en-US" sz="2300" dirty="0"/>
              <a:t>相等的不重叠子串 </a:t>
            </a:r>
          </a:p>
          <a:p>
            <a:pPr marL="0" indent="0">
              <a:spcBef>
                <a:spcPts val="0"/>
              </a:spcBef>
              <a:spcAft>
                <a:spcPts val="0"/>
              </a:spcAft>
              <a:buNone/>
            </a:pPr>
            <a:r>
              <a:rPr lang="en-US" altLang="zh-CN" sz="2300" dirty="0"/>
              <a:t> 13</a:t>
            </a:r>
            <a:r>
              <a:rPr lang="zh-CN" altLang="en-US" sz="2300" dirty="0"/>
              <a:t>）</a:t>
            </a:r>
            <a:r>
              <a:rPr lang="en-US" altLang="zh-CN" sz="2300" dirty="0" err="1"/>
              <a:t>StrDestroy</a:t>
            </a:r>
            <a:r>
              <a:rPr lang="en-US" altLang="zh-CN" sz="2300" dirty="0"/>
              <a:t>(S)</a:t>
            </a:r>
          </a:p>
          <a:p>
            <a:pPr marL="0" indent="0">
              <a:spcBef>
                <a:spcPts val="0"/>
              </a:spcBef>
              <a:spcAft>
                <a:spcPts val="0"/>
              </a:spcAft>
              <a:buNone/>
            </a:pPr>
            <a:r>
              <a:rPr lang="zh-CN" altLang="en-US" sz="2300" dirty="0"/>
              <a:t>    初始条件：串</a:t>
            </a:r>
            <a:r>
              <a:rPr lang="en-US" altLang="zh-CN" sz="2300" dirty="0"/>
              <a:t>S</a:t>
            </a:r>
            <a:r>
              <a:rPr lang="zh-CN" altLang="en-US" sz="2300" dirty="0"/>
              <a:t>存在</a:t>
            </a:r>
          </a:p>
          <a:p>
            <a:pPr marL="0" indent="0">
              <a:spcBef>
                <a:spcPts val="0"/>
              </a:spcBef>
              <a:spcAft>
                <a:spcPts val="0"/>
              </a:spcAft>
              <a:buNone/>
            </a:pPr>
            <a:r>
              <a:rPr lang="zh-CN" altLang="en-US" sz="2300" dirty="0"/>
              <a:t>    操作结果：销毁串</a:t>
            </a:r>
            <a:r>
              <a:rPr lang="en-US" altLang="zh-CN" sz="2300" dirty="0"/>
              <a:t>S </a:t>
            </a:r>
          </a:p>
          <a:p>
            <a:pPr marL="0" indent="0">
              <a:spcBef>
                <a:spcPts val="0"/>
              </a:spcBef>
              <a:spcAft>
                <a:spcPts val="0"/>
              </a:spcAft>
              <a:buNone/>
            </a:pPr>
            <a:r>
              <a:rPr lang="zh-CN" altLang="en-US" sz="2400" dirty="0"/>
              <a:t>｝</a:t>
            </a:r>
            <a:r>
              <a:rPr lang="en-US" altLang="zh-CN" sz="2400" dirty="0"/>
              <a:t>ADT String;</a:t>
            </a:r>
            <a:endParaRPr lang="zh-CN" altLang="en-US" sz="2300" dirty="0"/>
          </a:p>
        </p:txBody>
      </p:sp>
    </p:spTree>
    <p:extLst>
      <p:ext uri="{BB962C8B-B14F-4D97-AF65-F5344CB8AC3E}">
        <p14:creationId xmlns:p14="http://schemas.microsoft.com/office/powerpoint/2010/main" val="3751624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F55510-C1EE-4ED8-9BCE-75A1374A31DC}"/>
              </a:ext>
            </a:extLst>
          </p:cNvPr>
          <p:cNvSpPr>
            <a:spLocks noGrp="1"/>
          </p:cNvSpPr>
          <p:nvPr>
            <p:ph type="title"/>
          </p:nvPr>
        </p:nvSpPr>
        <p:spPr/>
        <p:txBody>
          <a:bodyPr/>
          <a:lstStyle/>
          <a:p>
            <a:r>
              <a:rPr lang="zh-CN" altLang="en-US" dirty="0"/>
              <a:t>串</a:t>
            </a:r>
          </a:p>
        </p:txBody>
      </p:sp>
      <p:sp>
        <p:nvSpPr>
          <p:cNvPr id="3" name="内容占位符 2">
            <a:extLst>
              <a:ext uri="{FF2B5EF4-FFF2-40B4-BE49-F238E27FC236}">
                <a16:creationId xmlns:a16="http://schemas.microsoft.com/office/drawing/2014/main" id="{2904BCA6-3A6F-4401-B3EC-6C799A97E37D}"/>
              </a:ext>
            </a:extLst>
          </p:cNvPr>
          <p:cNvSpPr>
            <a:spLocks noGrp="1"/>
          </p:cNvSpPr>
          <p:nvPr>
            <p:ph idx="1"/>
          </p:nvPr>
        </p:nvSpPr>
        <p:spPr>
          <a:xfrm>
            <a:off x="381000" y="1257300"/>
            <a:ext cx="11201400" cy="5181600"/>
          </a:xfrm>
        </p:spPr>
        <p:txBody>
          <a:bodyPr/>
          <a:lstStyle/>
          <a:p>
            <a:pPr>
              <a:lnSpc>
                <a:spcPts val="6000"/>
              </a:lnSpc>
            </a:pPr>
            <a:r>
              <a:rPr lang="zh-CN" altLang="en-US" sz="2800" dirty="0">
                <a:solidFill>
                  <a:srgbClr val="FF0000"/>
                </a:solidFill>
              </a:rPr>
              <a:t>串</a:t>
            </a:r>
            <a:r>
              <a:rPr lang="zh-CN" altLang="en-US" sz="2800" dirty="0"/>
              <a:t>的</a:t>
            </a:r>
            <a:r>
              <a:rPr lang="zh-CN" altLang="en-US" sz="2800" dirty="0">
                <a:solidFill>
                  <a:srgbClr val="9900CC"/>
                </a:solidFill>
              </a:rPr>
              <a:t>逻辑结构</a:t>
            </a:r>
            <a:r>
              <a:rPr lang="zh-CN" altLang="en-US" sz="2800" dirty="0"/>
              <a:t>和</a:t>
            </a:r>
            <a:r>
              <a:rPr lang="zh-CN" altLang="en-US" sz="2800" dirty="0">
                <a:solidFill>
                  <a:srgbClr val="FF0000"/>
                </a:solidFill>
              </a:rPr>
              <a:t>线性表</a:t>
            </a:r>
            <a:r>
              <a:rPr lang="zh-CN" altLang="en-US" sz="2800" dirty="0"/>
              <a:t>极为相似，区别仅在于串的</a:t>
            </a:r>
            <a:r>
              <a:rPr lang="zh-CN" altLang="en-US" sz="2800" dirty="0">
                <a:solidFill>
                  <a:srgbClr val="00B050"/>
                </a:solidFill>
              </a:rPr>
              <a:t>数据对象</a:t>
            </a:r>
            <a:r>
              <a:rPr lang="zh-CN" altLang="en-US" sz="2800" dirty="0"/>
              <a:t>约束为</a:t>
            </a:r>
            <a:r>
              <a:rPr lang="zh-CN" altLang="en-US" sz="2800" dirty="0">
                <a:solidFill>
                  <a:srgbClr val="9900CC"/>
                </a:solidFill>
              </a:rPr>
              <a:t>字符集</a:t>
            </a:r>
            <a:r>
              <a:rPr lang="zh-CN" altLang="en-US" sz="2800" dirty="0"/>
              <a:t>。</a:t>
            </a:r>
          </a:p>
          <a:p>
            <a:pPr>
              <a:lnSpc>
                <a:spcPts val="6000"/>
              </a:lnSpc>
            </a:pPr>
            <a:r>
              <a:rPr lang="zh-CN" altLang="en-US" sz="2800" dirty="0"/>
              <a:t>串的基本操作和线性表有很大差别：</a:t>
            </a:r>
            <a:endParaRPr lang="en-US" altLang="zh-CN" sz="2800" dirty="0"/>
          </a:p>
          <a:p>
            <a:pPr lvl="1">
              <a:lnSpc>
                <a:spcPts val="6000"/>
              </a:lnSpc>
            </a:pPr>
            <a:r>
              <a:rPr lang="zh-CN" altLang="en-US" sz="2800" dirty="0"/>
              <a:t>在线性表的基本操作中，大多以“</a:t>
            </a:r>
            <a:r>
              <a:rPr lang="zh-CN" altLang="en-US" sz="2800" dirty="0">
                <a:solidFill>
                  <a:srgbClr val="FF0000"/>
                </a:solidFill>
              </a:rPr>
              <a:t>单个元素</a:t>
            </a:r>
            <a:r>
              <a:rPr lang="zh-CN" altLang="en-US" sz="2800" dirty="0"/>
              <a:t>”作为操作对象；</a:t>
            </a:r>
          </a:p>
          <a:p>
            <a:pPr lvl="1">
              <a:lnSpc>
                <a:spcPts val="6000"/>
              </a:lnSpc>
            </a:pPr>
            <a:r>
              <a:rPr lang="zh-CN" altLang="en-US" sz="2800" dirty="0"/>
              <a:t>在串的基本操作中，通常以“</a:t>
            </a:r>
            <a:r>
              <a:rPr lang="zh-CN" altLang="en-US" sz="2800" dirty="0">
                <a:solidFill>
                  <a:srgbClr val="FF0000"/>
                </a:solidFill>
              </a:rPr>
              <a:t>串的整体</a:t>
            </a:r>
            <a:r>
              <a:rPr lang="zh-CN" altLang="en-US" sz="2800" dirty="0"/>
              <a:t>”作为操作对象。</a:t>
            </a:r>
          </a:p>
        </p:txBody>
      </p:sp>
    </p:spTree>
    <p:extLst>
      <p:ext uri="{BB962C8B-B14F-4D97-AF65-F5344CB8AC3E}">
        <p14:creationId xmlns:p14="http://schemas.microsoft.com/office/powerpoint/2010/main" val="2069750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tm2">
  <a:themeElements>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fontScheme name="tm2">
      <a:majorFont>
        <a:latin typeface="Arial"/>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2D050"/>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22225" cap="flat" cmpd="sng" algn="ctr">
          <a:solidFill>
            <a:srgbClr val="006600"/>
          </a:solidFill>
          <a:prstDash val="solid"/>
          <a:round/>
          <a:headEnd type="none" w="sm" len="sm"/>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defPPr>
      </a:lstStyle>
    </a:spDef>
    <a:lnDef>
      <a:spPr bwMode="auto">
        <a:solidFill>
          <a:schemeClr val="accent1"/>
        </a:solidFill>
        <a:ln w="22225" cap="flat" cmpd="sng" algn="ctr">
          <a:solidFill>
            <a:schemeClr val="accent2">
              <a:lumMod val="75000"/>
            </a:schemeClr>
          </a:solidFill>
          <a:prstDash val="solid"/>
          <a:round/>
          <a:headEnd type="none" w="sm" len="sm"/>
          <a:tailEnd type="none"/>
        </a:ln>
        <a:effectLst/>
      </a:spPr>
      <a:bodyPr/>
      <a:lstStyle/>
    </a:lnDef>
  </a:objectDefaults>
  <a:extraClrSchemeLst>
    <a:extraClrScheme>
      <a:clrScheme name="tm2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tm2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tm2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tm2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tm2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tm2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tm2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Slipstream</Template>
  <TotalTime>9120</TotalTime>
  <Words>4862</Words>
  <Application>Microsoft Office PowerPoint</Application>
  <PresentationFormat>宽屏</PresentationFormat>
  <Paragraphs>652</Paragraphs>
  <Slides>40</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40</vt:i4>
      </vt:variant>
    </vt:vector>
  </HeadingPairs>
  <TitlesOfParts>
    <vt:vector size="49" baseType="lpstr">
      <vt:lpstr>楷体</vt:lpstr>
      <vt:lpstr>宋体</vt:lpstr>
      <vt:lpstr>微软雅黑</vt:lpstr>
      <vt:lpstr>Arial</vt:lpstr>
      <vt:lpstr>Cambria Math</vt:lpstr>
      <vt:lpstr>Times New Roman</vt:lpstr>
      <vt:lpstr>verdana</vt:lpstr>
      <vt:lpstr>Wingdings</vt:lpstr>
      <vt:lpstr>tm2</vt:lpstr>
      <vt:lpstr>第四章 串</vt:lpstr>
      <vt:lpstr>4.1 串的基本概念</vt:lpstr>
      <vt:lpstr>串的概念</vt:lpstr>
      <vt:lpstr>串的抽象数据类型定义</vt:lpstr>
      <vt:lpstr>PowerPoint 演示文稿</vt:lpstr>
      <vt:lpstr>PowerPoint 演示文稿</vt:lpstr>
      <vt:lpstr>PowerPoint 演示文稿</vt:lpstr>
      <vt:lpstr>PowerPoint 演示文稿</vt:lpstr>
      <vt:lpstr>串</vt:lpstr>
      <vt:lpstr>4.2 串的存储实现</vt:lpstr>
      <vt:lpstr>4.2.1 定长顺序串</vt:lpstr>
      <vt:lpstr>4.2.2 堆串</vt:lpstr>
      <vt:lpstr>堆串的定义</vt:lpstr>
      <vt:lpstr>堆串的存储映象示例</vt:lpstr>
      <vt:lpstr>4.2.3 块链串</vt:lpstr>
      <vt:lpstr>块链结构的定义</vt:lpstr>
      <vt:lpstr>存储密度</vt:lpstr>
      <vt:lpstr>4.3  串的模式匹配</vt:lpstr>
      <vt:lpstr>4.3.1  Brute-Force算法</vt:lpstr>
      <vt:lpstr>PowerPoint 演示文稿</vt:lpstr>
      <vt:lpstr>PowerPoint 演示文稿</vt:lpstr>
      <vt:lpstr>PowerPoint 演示文稿</vt:lpstr>
      <vt:lpstr>PowerPoint 演示文稿</vt:lpstr>
      <vt:lpstr>PowerPoint 演示文稿</vt:lpstr>
      <vt:lpstr>BF算法分析</vt:lpstr>
      <vt:lpstr>4.3.2  KMP算法 </vt:lpstr>
      <vt:lpstr>PowerPoint 演示文稿</vt:lpstr>
      <vt:lpstr>PowerPoint 演示文稿</vt:lpstr>
      <vt:lpstr>next</vt:lpstr>
      <vt:lpstr>PowerPoint 演示文稿</vt:lpstr>
      <vt:lpstr>PowerPoint 演示文稿</vt:lpstr>
      <vt:lpstr>PowerPoint 演示文稿</vt:lpstr>
      <vt:lpstr>PowerPoint 演示文稿</vt:lpstr>
      <vt:lpstr>示例主串：abcaabcabcabfdcad</vt:lpstr>
      <vt:lpstr>PowerPoint 演示文稿</vt:lpstr>
      <vt:lpstr>KMP算法分析</vt:lpstr>
      <vt:lpstr>示例主串：aaabaaaab</vt:lpstr>
      <vt:lpstr>PowerPoint 演示文稿</vt:lpstr>
      <vt:lpstr>PowerPoint 演示文稿</vt:lpstr>
      <vt:lpstr>PowerPoint 演示文稿</vt:lpstr>
    </vt:vector>
  </TitlesOfParts>
  <Company>Publication Services,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K. N. King</dc:creator>
  <cp:lastModifiedBy>jinxiang xia</cp:lastModifiedBy>
  <cp:revision>1166</cp:revision>
  <cp:lastPrinted>1999-11-08T20:52:53Z</cp:lastPrinted>
  <dcterms:created xsi:type="dcterms:W3CDTF">1999-08-24T18:39:05Z</dcterms:created>
  <dcterms:modified xsi:type="dcterms:W3CDTF">2025-03-26T04:53:31Z</dcterms:modified>
</cp:coreProperties>
</file>