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5" r:id="rId3"/>
    <p:sldId id="267" r:id="rId4"/>
    <p:sldId id="268" r:id="rId5"/>
    <p:sldId id="269" r:id="rId6"/>
    <p:sldId id="270" r:id="rId7"/>
    <p:sldId id="271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F12B9-C15F-4D77-A0C6-C7615462E9CB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9FF08-C5F0-4B34-B214-C576B103F8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55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719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22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77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30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49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41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815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10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1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36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38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93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6B0F2-DB95-7A6E-B4ED-E96224C8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C01CB-3F18-F5BE-949D-E3DBFAD95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394DE-FD4E-CD28-DD8D-AF9AFC39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42B5F-1E1E-6840-CD95-090A1509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193FC-7E3F-5A48-6ADC-6C13167E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164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0B595-0635-A6F1-FC41-E92967C1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B2834C-EF59-D117-60EC-24D5C0647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912003-005B-85A6-3E9E-406686FC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3FA31-5373-DB17-67AB-98E3D753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CF45B-DA98-4C8A-CFEA-708036D4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59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DD266D-CF4F-45E3-BE03-947DF7F9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68E5E9-7A86-664F-0D48-6A4C1A67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E28A4-B5CC-BD15-7D95-F7F16507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89952-78FB-362E-673E-4696AA25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32BCA-A644-F596-D4A7-7DFA869F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371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5248" cy="6859829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0827" tIns="45401" rIns="90827" bIns="4540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88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5767" y="2960566"/>
            <a:ext cx="5815425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0827" tIns="45401" rIns="90827" bIns="4540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88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585417" y="-371223"/>
            <a:ext cx="5262828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0827" tIns="45401" rIns="90827" bIns="4540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88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300333" y="2655766"/>
            <a:ext cx="9591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96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5961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5961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5961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5961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5961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5961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5961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596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61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693B4-A56D-2555-2AF8-CC34E283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0FBE2-7AAE-2031-E751-1E9F0FE0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38C4D-EB33-F8BD-5FEC-E006314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AB806-355B-DB61-71EA-95928383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5B724-08EF-3BAA-AEF3-79997B4A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331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1997F-ABFC-5C2D-5DC7-61BB325D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9885-FA51-61F5-85FE-129E644E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C1EF1-43C2-61C6-C959-152956B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F0A2A-66E9-73F1-9A54-CFADCAEF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D1473-1FF5-6D32-659E-0B93A1FA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77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EF582-C686-C145-D2FD-C8B4D706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389D0-9775-6AE3-B2CF-87D983479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A01B3E-502B-F5CD-0146-2D1EB5F42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9B8E8D-FC09-FE41-E256-15FA3CC0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A63815-A45F-40D4-C96B-65C1FEC1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F2DC2-9066-93E0-2127-A3BB9F28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17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95A5-79EF-4F15-10E0-B329D5DD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825749-3275-9478-6D1E-703C26F2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6070F3-FCFB-A871-F7D8-B68D90DA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0BA4F0-6066-A892-156A-65244CF2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666A81-734D-B33F-F250-E2F399D47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7DB360-5B9F-32E7-221A-AB7A9075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563EC2-961E-341E-2092-63B16D33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09ADA1-2152-23E8-0461-FE18FF44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67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01DA4-D16A-1314-A127-B4678E73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E32A63-7C63-B3E5-7A00-4BC8821B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FF6B1F-A9A1-B440-37D2-88783BAF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EC1519-55C9-9550-40EF-0063B285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68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E8D360-7B85-DAD6-09CF-9DEBC773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6815B8-0D9C-1310-567F-C3EAA98C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4F5E8A-8A9B-06E8-2A25-DC632E7B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147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5BB7F-D332-4350-8CA8-2EA76796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4DEFE-ABBE-E9D1-012D-155BA3B0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A4A53F-4042-2B63-9C4C-387C9911C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7DB923-C020-565C-4DBF-EC5F4E3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6AC090-DF50-9ADA-0FAD-BF2D5D20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F3CF7E-0656-1C81-0493-6000773E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83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E8E3D-EBD9-ABB8-FEA6-B764CA80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608E02-73F8-4531-023B-FE39BAB08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241C89-3377-0FF8-79B5-844FB4AD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4ACA3-CE6D-68EF-C729-3A95187E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D5C770-184E-3FF0-C956-71D4BA15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61D2D5-1325-66CD-FAC9-2D0965AE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163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2E4D88-D3DC-B20C-B328-B22961A1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6B3980-4567-366B-FDC7-4C890547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13E357-2A14-BC13-B931-D99656AA9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A1F5-4F76-4CE1-A1C4-BD2F79B67B84}" type="datetimeFigureOut">
              <a:rPr lang="es-ES" smtClean="0"/>
              <a:t>13/01/2023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9C4DC-0099-8138-0B32-00874BAAB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29013-5C7C-0749-36A2-86513A4CE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0E30-037D-4D94-8B4A-41C227B63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06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0AFB1-0872-492A-A814-0BA47CF05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00" y="1448402"/>
            <a:ext cx="9591200" cy="1546400"/>
          </a:xfrm>
        </p:spPr>
        <p:txBody>
          <a:bodyPr/>
          <a:lstStyle/>
          <a:p>
            <a:r>
              <a:rPr lang="en-US" sz="8000" b="1" dirty="0">
                <a:solidFill>
                  <a:srgbClr val="860000"/>
                </a:solidFill>
                <a:latin typeface="Quantico" panose="020B0604020202020204" charset="0"/>
              </a:rPr>
              <a:t>PRÁCTICA FINAL</a:t>
            </a:r>
            <a:endParaRPr lang="es-ES" sz="7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F7B56C-100D-79A6-C491-7B5B2A6172B6}"/>
              </a:ext>
            </a:extLst>
          </p:cNvPr>
          <p:cNvSpPr txBox="1"/>
          <p:nvPr/>
        </p:nvSpPr>
        <p:spPr>
          <a:xfrm>
            <a:off x="1300400" y="3586579"/>
            <a:ext cx="6533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ARQUITECTURA Y DISEÑO DE SISTEMAS WEB Y C/S</a:t>
            </a:r>
            <a:endParaRPr lang="es-ES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DDFE75-EEB9-DAE3-E571-72FCA6D5E084}"/>
              </a:ext>
            </a:extLst>
          </p:cNvPr>
          <p:cNvSpPr txBox="1"/>
          <p:nvPr/>
        </p:nvSpPr>
        <p:spPr>
          <a:xfrm>
            <a:off x="8278249" y="4367814"/>
            <a:ext cx="3669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0000"/>
                </a:solidFill>
                <a:latin typeface="Quantico" panose="020B0604020202020204" charset="0"/>
              </a:rPr>
              <a:t>Diego Fernández Rueda</a:t>
            </a:r>
          </a:p>
          <a:p>
            <a:r>
              <a:rPr lang="en-US" dirty="0">
                <a:solidFill>
                  <a:srgbClr val="860000"/>
                </a:solidFill>
                <a:latin typeface="Quantico" panose="020B0604020202020204" charset="0"/>
              </a:rPr>
              <a:t>Elena Martin Naranjo</a:t>
            </a:r>
          </a:p>
          <a:p>
            <a:r>
              <a:rPr lang="en-US" dirty="0">
                <a:solidFill>
                  <a:srgbClr val="860000"/>
                </a:solidFill>
                <a:latin typeface="Quantico" panose="020B0604020202020204" charset="0"/>
              </a:rPr>
              <a:t>David Soler Vicén</a:t>
            </a:r>
          </a:p>
          <a:p>
            <a:r>
              <a:rPr lang="en-US" dirty="0">
                <a:solidFill>
                  <a:srgbClr val="860000"/>
                </a:solidFill>
                <a:latin typeface="Quantico" panose="020B0604020202020204" charset="0"/>
              </a:rPr>
              <a:t>Enrique Gutiérrez Velasco</a:t>
            </a:r>
          </a:p>
          <a:p>
            <a:r>
              <a:rPr lang="en-US" dirty="0">
                <a:solidFill>
                  <a:srgbClr val="860000"/>
                </a:solidFill>
                <a:latin typeface="Quantico" panose="020B0604020202020204" charset="0"/>
              </a:rPr>
              <a:t>Daniel Pastor Miguel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08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LÓGICA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681" y="2798615"/>
            <a:ext cx="508382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Para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lógica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java, se ha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dividido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el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proyecto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 3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partes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: </a:t>
            </a:r>
          </a:p>
          <a:p>
            <a:pPr lvl="1" algn="just"/>
            <a:r>
              <a:rPr lang="en-US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- </a:t>
            </a:r>
            <a:r>
              <a:rPr lang="en-US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Controladores</a:t>
            </a:r>
            <a:endParaRPr lang="en-US" b="1" dirty="0">
              <a:solidFill>
                <a:srgbClr val="860000"/>
              </a:solidFill>
              <a:latin typeface="Quantico" panose="020B0604020202020204" charset="0"/>
              <a:sym typeface="Wingdings" panose="05000000000000000000" pitchFamily="2" charset="2"/>
            </a:endParaRPr>
          </a:p>
          <a:p>
            <a:pPr lvl="1" algn="just"/>
            <a:r>
              <a:rPr lang="en-US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- </a:t>
            </a:r>
            <a:r>
              <a:rPr lang="en-US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Modelos</a:t>
            </a:r>
            <a:endParaRPr lang="en-US" b="1" dirty="0">
              <a:solidFill>
                <a:srgbClr val="860000"/>
              </a:solidFill>
              <a:latin typeface="Quantico" panose="020B0604020202020204" charset="0"/>
              <a:sym typeface="Wingdings" panose="05000000000000000000" pitchFamily="2" charset="2"/>
            </a:endParaRPr>
          </a:p>
          <a:p>
            <a:pPr lvl="1" algn="just"/>
            <a:r>
              <a:rPr lang="en-US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- </a:t>
            </a:r>
            <a:r>
              <a:rPr lang="en-US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Utiles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61E153-3A43-B9AE-4E9B-0BA16B2F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4" y="2904907"/>
            <a:ext cx="5472372" cy="15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1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CONTROLADORES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4342935"/>
            <a:ext cx="788919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4400" dirty="0" err="1">
                <a:solidFill>
                  <a:srgbClr val="860000"/>
                </a:solidFill>
                <a:latin typeface="Quantico" panose="020B0604020202020204" charset="0"/>
              </a:rPr>
              <a:t>Compuesto</a:t>
            </a:r>
            <a:r>
              <a:rPr lang="en-US" sz="4400" dirty="0">
                <a:solidFill>
                  <a:srgbClr val="860000"/>
                </a:solidFill>
                <a:latin typeface="Quantico" panose="020B0604020202020204" charset="0"/>
              </a:rPr>
              <a:t> </a:t>
            </a:r>
            <a:r>
              <a:rPr lang="en-US" sz="4400" dirty="0" err="1">
                <a:solidFill>
                  <a:srgbClr val="860000"/>
                </a:solidFill>
                <a:latin typeface="Quantico" panose="020B0604020202020204" charset="0"/>
              </a:rPr>
              <a:t>por</a:t>
            </a:r>
            <a:r>
              <a:rPr lang="en-US" sz="4400" dirty="0">
                <a:solidFill>
                  <a:srgbClr val="860000"/>
                </a:solidFill>
                <a:latin typeface="Quantico" panose="020B0604020202020204" charset="0"/>
              </a:rPr>
              <a:t> </a:t>
            </a:r>
            <a:r>
              <a:rPr lang="en-US" sz="4400" dirty="0" err="1">
                <a:solidFill>
                  <a:srgbClr val="860000"/>
                </a:solidFill>
                <a:latin typeface="Quantico" panose="020B0604020202020204" charset="0"/>
              </a:rPr>
              <a:t>los</a:t>
            </a:r>
            <a:r>
              <a:rPr lang="en-US" sz="4400" dirty="0">
                <a:solidFill>
                  <a:srgbClr val="860000"/>
                </a:solidFill>
                <a:latin typeface="Quantico" panose="020B0604020202020204" charset="0"/>
              </a:rPr>
              <a:t> servlets para la </a:t>
            </a:r>
            <a:r>
              <a:rPr lang="en-US" sz="4400" dirty="0" err="1">
                <a:solidFill>
                  <a:srgbClr val="860000"/>
                </a:solidFill>
                <a:latin typeface="Quantico" panose="020B0604020202020204" charset="0"/>
              </a:rPr>
              <a:t>conexión</a:t>
            </a:r>
            <a:r>
              <a:rPr lang="en-US" sz="4400" dirty="0">
                <a:solidFill>
                  <a:srgbClr val="860000"/>
                </a:solidFill>
                <a:latin typeface="Quantico" panose="020B0604020202020204" charset="0"/>
              </a:rPr>
              <a:t> del Front y </a:t>
            </a:r>
            <a:r>
              <a:rPr lang="en-US" sz="4400" dirty="0" err="1">
                <a:solidFill>
                  <a:srgbClr val="860000"/>
                </a:solidFill>
                <a:latin typeface="Quantico" panose="020B0604020202020204" charset="0"/>
              </a:rPr>
              <a:t>el</a:t>
            </a:r>
            <a:r>
              <a:rPr lang="en-US" sz="4400" dirty="0">
                <a:solidFill>
                  <a:srgbClr val="860000"/>
                </a:solidFill>
                <a:latin typeface="Quantico" panose="020B0604020202020204" charset="0"/>
              </a:rPr>
              <a:t> Back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C26096-2BF1-CDC8-364A-3F8565EB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44" y="2222619"/>
            <a:ext cx="3246957" cy="11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4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MODELOS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53" y="2868338"/>
            <a:ext cx="508382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modelos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hemos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creado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relaciones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creadas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 base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datos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.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cada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archivo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crearemos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las variables que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corresponderan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con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columnas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cada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relación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base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datos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.  </a:t>
            </a:r>
            <a:endParaRPr lang="en-US" sz="2000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B2F258-2012-7541-B469-22575B46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07" y="2393200"/>
            <a:ext cx="4345089" cy="25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3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EJEMPLO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53" y="5628076"/>
            <a:ext cx="50838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Empresa.java</a:t>
            </a:r>
            <a:endParaRPr lang="en-US" sz="2000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9E8622-60F1-AE6D-6C2C-E026FF66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09" y="2290227"/>
            <a:ext cx="5319221" cy="3337849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3DC7EC7-B8D9-6AE6-09D5-6A5A67D5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872" y="3251265"/>
            <a:ext cx="50838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Creación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variables y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inicialización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estas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mediante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Getter y Setter. </a:t>
            </a:r>
            <a:endParaRPr lang="en-US" sz="2000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6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UTILES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3DC7EC7-B8D9-6AE6-09D5-6A5A67D5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597" y="2527713"/>
            <a:ext cx="50838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Este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paquete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nos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sirve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para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guardar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utiles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la base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datos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y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seguridad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para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contraseña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.</a:t>
            </a:r>
            <a:endParaRPr lang="en-US" sz="2000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8F41EC-7ECB-F7A2-669D-81985C35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22" y="2527713"/>
            <a:ext cx="3322673" cy="886047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57FCBACD-6256-59AC-C256-9BBCAA75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22" y="4416266"/>
            <a:ext cx="50838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este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archivo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se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guardan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funciones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necesarias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para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el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acceso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modificación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y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creación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datos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la base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datos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.</a:t>
            </a:r>
            <a:endParaRPr lang="en-US" sz="2000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7367E9B-BFCF-7304-FAB5-D477F43D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22" y="3937131"/>
            <a:ext cx="50838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BaseDatosUtil.java</a:t>
            </a:r>
            <a:endParaRPr lang="en-US" sz="2000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7F3B33E8-249A-FC23-BCDD-AFF6EE67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926" y="3937131"/>
            <a:ext cx="50838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HashPassword.java</a:t>
            </a:r>
            <a:endParaRPr lang="en-US" sz="2000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29233FE5-EFB9-1342-516D-C4351173B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926" y="4416265"/>
            <a:ext cx="50838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Fichero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que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valida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contraseña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al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igual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que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codifica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.</a:t>
            </a:r>
            <a:endParaRPr lang="en-US" sz="2000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0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0AFB1-0872-492A-A814-0BA47CF05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4936" y="2655800"/>
            <a:ext cx="9591200" cy="1546400"/>
          </a:xfrm>
        </p:spPr>
        <p:txBody>
          <a:bodyPr/>
          <a:lstStyle/>
          <a:p>
            <a:r>
              <a:rPr lang="en-US" sz="8000" b="1" dirty="0">
                <a:solidFill>
                  <a:srgbClr val="860000"/>
                </a:solidFill>
                <a:latin typeface="Quantico" panose="020B0604020202020204" charset="0"/>
              </a:rPr>
              <a:t>FIN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val="249312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701337" y="781690"/>
            <a:ext cx="12656347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INTRODUCCIÓN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BB96C3EC-4967-4072-9B78-13FF2A9E1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12" y="2126515"/>
            <a:ext cx="1094616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OBJETIVO PRINCIPAL 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    El principal objetivo del Proyecto </a:t>
            </a:r>
            <a:r>
              <a:rPr lang="es-ES" sz="2000" b="1" dirty="0">
                <a:solidFill>
                  <a:srgbClr val="860000"/>
                </a:solidFill>
                <a:latin typeface="Quantico" panose="020B0604020202020204" charset="0"/>
              </a:rPr>
              <a:t>será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 conseguir </a:t>
            </a:r>
            <a:r>
              <a:rPr lang="es-ES" sz="2000" b="1" dirty="0">
                <a:solidFill>
                  <a:srgbClr val="860000"/>
                </a:solidFill>
                <a:latin typeface="Quantico" panose="020B0604020202020204" charset="0"/>
              </a:rPr>
              <a:t>una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</a:rPr>
              <a:t>gestión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 </a:t>
            </a:r>
            <a:r>
              <a:rPr lang="es-ES" sz="2000" b="1" dirty="0">
                <a:solidFill>
                  <a:srgbClr val="860000"/>
                </a:solidFill>
                <a:latin typeface="Quantico" panose="020B0604020202020204" charset="0"/>
              </a:rPr>
              <a:t>eficiente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 de las 			prácticas universitarias</a:t>
            </a:r>
          </a:p>
          <a:p>
            <a:pPr algn="just"/>
            <a:endParaRPr lang="en-US" sz="2000" dirty="0">
              <a:solidFill>
                <a:srgbClr val="860000"/>
              </a:solidFill>
              <a:latin typeface="Quantico" panose="020B0604020202020204" charset="0"/>
            </a:endParaRPr>
          </a:p>
          <a:p>
            <a:pPr algn="just"/>
            <a:endParaRPr lang="en-US" sz="2000" b="1" dirty="0">
              <a:solidFill>
                <a:srgbClr val="860000"/>
              </a:solidFill>
              <a:latin typeface="Quantico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860000"/>
              </a:solidFill>
              <a:latin typeface="Quantico" panose="020B0604020202020204" charset="0"/>
            </a:endParaRPr>
          </a:p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A QUIÉN ESTA DIRIGIDA? 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 			</a:t>
            </a:r>
          </a:p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		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CE7BA4-C601-3D1E-2D25-34058FE390F2}"/>
              </a:ext>
            </a:extLst>
          </p:cNvPr>
          <p:cNvSpPr txBox="1"/>
          <p:nvPr/>
        </p:nvSpPr>
        <p:spPr>
          <a:xfrm>
            <a:off x="4166384" y="3642064"/>
            <a:ext cx="38238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Responsables de la Universidad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Tutores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Empresa</a:t>
            </a:r>
            <a:endParaRPr lang="en-US" sz="2000" b="1" dirty="0">
              <a:solidFill>
                <a:srgbClr val="860000"/>
              </a:solidFill>
              <a:latin typeface="Quantico" panose="020B060402020202020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Alumnos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6154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781235" y="781690"/>
            <a:ext cx="12736246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COMPONENTES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BB96C3EC-4967-4072-9B78-13FF2A9E1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833" y="2623665"/>
            <a:ext cx="109461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FRONT-END 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 </a:t>
            </a:r>
            <a:endParaRPr lang="en-US" sz="2000" b="1" dirty="0">
              <a:solidFill>
                <a:srgbClr val="860000"/>
              </a:solidFill>
              <a:latin typeface="Quantico" panose="020B0604020202020204" charset="0"/>
            </a:endParaRPr>
          </a:p>
          <a:p>
            <a:pPr algn="just"/>
            <a:endParaRPr lang="en-US" sz="2000" b="1" dirty="0">
              <a:solidFill>
                <a:srgbClr val="860000"/>
              </a:solidFill>
              <a:latin typeface="Quantico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860000"/>
              </a:solidFill>
              <a:latin typeface="Quantico" panose="020B0604020202020204" charset="0"/>
            </a:endParaRPr>
          </a:p>
          <a:p>
            <a:pPr algn="just"/>
            <a:endParaRPr lang="en-US" sz="2000" b="1" dirty="0">
              <a:solidFill>
                <a:srgbClr val="860000"/>
              </a:solidFill>
              <a:latin typeface="Quantico" panose="020B0604020202020204" charset="0"/>
              <a:sym typeface="Wingdings" panose="05000000000000000000" pitchFamily="2" charset="2"/>
            </a:endParaRPr>
          </a:p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BACK-END 			</a:t>
            </a:r>
          </a:p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		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119489-6C27-F7D6-81EF-FDF39625BD69}"/>
              </a:ext>
            </a:extLst>
          </p:cNvPr>
          <p:cNvSpPr txBox="1"/>
          <p:nvPr/>
        </p:nvSpPr>
        <p:spPr>
          <a:xfrm>
            <a:off x="2953305" y="2590484"/>
            <a:ext cx="675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</a:rPr>
              <a:t>Capa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</a:rPr>
              <a:t>presentación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 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Librería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REACT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Aspecto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físico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  CSS</a:t>
            </a:r>
            <a:endParaRPr lang="en-US" sz="2000" b="1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FE89F7-A113-811E-AAB6-E0741A74C474}"/>
              </a:ext>
            </a:extLst>
          </p:cNvPr>
          <p:cNvSpPr txBox="1"/>
          <p:nvPr/>
        </p:nvSpPr>
        <p:spPr>
          <a:xfrm>
            <a:off x="2953305" y="3828064"/>
            <a:ext cx="6758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</a:rPr>
              <a:t>Base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</a:rPr>
              <a:t>Datos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 MARIADB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conexión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con JDBC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Servidor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Web  Servlets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Lógica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 JAVA</a:t>
            </a:r>
            <a:endParaRPr lang="en-US" sz="2000" b="1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FUNCIONAMIENTO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323" y="2820752"/>
            <a:ext cx="31841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Al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iniciar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aplicación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se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mostrará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página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login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860000"/>
              </a:solidFill>
              <a:latin typeface="Quantico" panose="020B0604020202020204" charset="0"/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Se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podrá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inicar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sesión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como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: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Alumno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, Tutor o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Responsable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		</a:t>
            </a:r>
          </a:p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		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36DCB-2796-134E-F993-0A7B2369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00" y="2380923"/>
            <a:ext cx="6661585" cy="295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7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FUNCIONAMIENTO ALUMNO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94" y="1997839"/>
            <a:ext cx="31841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Al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iniciar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aplicación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se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mostrará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una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tabla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con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ofertas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las que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puede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inscribirse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</a:t>
            </a:r>
          </a:p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		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699ED5-7698-C129-1868-95CB0BF2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24" y="1933903"/>
            <a:ext cx="5275862" cy="202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2DCDC7-34DC-A632-2BFF-EE92C6EE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86" y="4187251"/>
            <a:ext cx="4688211" cy="221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C28A03-C85B-7388-5F06-2918DD3B0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031" y="4677884"/>
            <a:ext cx="31841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El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alumno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podrá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acceder a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ofertas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al pulsar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encima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</a:t>
            </a:r>
          </a:p>
          <a:p>
            <a:pPr algn="just"/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		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5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FUNCIONAMIENTO TUTOR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94" y="1997839"/>
            <a:ext cx="37700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Página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inicio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del tutor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mostrará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una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tabla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con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empresas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y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permitirá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ejecutar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tres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opciones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que se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observan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imágenes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1EBD59-5E7D-9192-5996-C86BBB0E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933903"/>
            <a:ext cx="4791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1C231C0-E512-000F-192D-3664E045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88" y="4858103"/>
            <a:ext cx="3229451" cy="163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5F1ED26-A000-62EA-A154-BB633F07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87" y="4858103"/>
            <a:ext cx="3197996" cy="163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E6DBB16-8906-5EC8-EC50-FDD62EBC3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987" y="4855366"/>
            <a:ext cx="2775670" cy="162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4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FUNCIONAMIENTO RESPONSABLE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018" y="2344068"/>
            <a:ext cx="37700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Página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inicio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del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reponsable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mostrará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una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tabla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con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distintas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ofertas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y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permitirá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ejecutar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tres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opciones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que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vemos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las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imágenes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	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AD7AFA-AB58-C83C-40E5-1E1AE030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7" y="2247900"/>
            <a:ext cx="6309611" cy="259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03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CABECERA Y PIE DE PÁGINA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109" y="1817595"/>
            <a:ext cx="82463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La cabecera se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muestra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al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inicio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del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arranque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aplicación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con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botones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registro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y login. Una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vez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iniciada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 session de un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usuario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, la cabecera cambia para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mostrar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botones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para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cerrar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sesion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al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inicio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del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usuario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.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caso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ser un tutor, se da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opción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crear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una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nueva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oferta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.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F5E7CF-652E-48BD-8C7D-067BAEC6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73" y="1748406"/>
            <a:ext cx="2943636" cy="7811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B7ED84-9D82-4D41-979A-6B95E4E42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14" y="3402407"/>
            <a:ext cx="12192000" cy="41394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9B3AF44C-9084-4C9F-AF0D-CEB2AAD2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73" y="4101707"/>
            <a:ext cx="379982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El footer se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muestra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siempre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con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el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mismo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diseño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cuenta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con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opción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login (que se active y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desactiva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función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session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abierta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) y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página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documentación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. 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1015A2-936E-40DA-84C5-55FEB82B9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473" y="4195694"/>
            <a:ext cx="7036926" cy="20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8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8 Rectángulo redondeado">
            <a:extLst>
              <a:ext uri="{FF2B5EF4-FFF2-40B4-BE49-F238E27FC236}">
                <a16:creationId xmlns:a16="http://schemas.microsoft.com/office/drawing/2014/main" id="{9C836CCB-2D07-4766-843F-2C969B1C8104}"/>
              </a:ext>
            </a:extLst>
          </p:cNvPr>
          <p:cNvSpPr/>
          <p:nvPr/>
        </p:nvSpPr>
        <p:spPr>
          <a:xfrm>
            <a:off x="201561" y="1102454"/>
            <a:ext cx="11753450" cy="510687"/>
          </a:xfrm>
          <a:prstGeom prst="roundRect">
            <a:avLst/>
          </a:prstGeom>
          <a:solidFill>
            <a:schemeClr val="bg1"/>
          </a:solidFill>
          <a:ln>
            <a:solidFill>
              <a:srgbClr val="860000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038" dirty="0">
              <a:solidFill>
                <a:srgbClr val="860000"/>
              </a:solidFill>
            </a:endParaRP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8A99458E-6FF7-46A7-A72F-205A9A61A307}"/>
              </a:ext>
            </a:extLst>
          </p:cNvPr>
          <p:cNvSpPr txBox="1">
            <a:spLocks/>
          </p:cNvSpPr>
          <p:nvPr/>
        </p:nvSpPr>
        <p:spPr>
          <a:xfrm>
            <a:off x="-568170" y="781690"/>
            <a:ext cx="12523182" cy="1152213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ntico"/>
              <a:buNone/>
              <a:defRPr sz="6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-US" sz="1987" dirty="0">
                <a:solidFill>
                  <a:srgbClr val="860000"/>
                </a:solidFill>
              </a:rPr>
              <a:t>PÁGINA DE DOCUMENTACIÓN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851141-711C-86EC-2495-1F69A1D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1817595"/>
            <a:ext cx="508382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página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documentación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mostramos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el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document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creado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documentación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incrustado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para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su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revisión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.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Puede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ser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accedido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desde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la </a:t>
            </a:r>
            <a:r>
              <a:rPr lang="en-US" sz="2000" b="1" dirty="0" err="1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sección</a:t>
            </a:r>
            <a:r>
              <a:rPr lang="en-US" sz="2000" b="1" dirty="0">
                <a:solidFill>
                  <a:srgbClr val="860000"/>
                </a:solidFill>
                <a:latin typeface="Quantico" panose="020B0604020202020204" charset="0"/>
                <a:sym typeface="Wingdings" panose="05000000000000000000" pitchFamily="2" charset="2"/>
              </a:rPr>
              <a:t> de footer.</a:t>
            </a:r>
            <a:endParaRPr lang="en-US" dirty="0">
              <a:solidFill>
                <a:srgbClr val="860000"/>
              </a:solidFill>
              <a:latin typeface="Quantico" panose="020B060402020202020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253B29-A8E6-4F5B-B321-32A50781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" y="1826732"/>
            <a:ext cx="6217712" cy="32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1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507</Words>
  <Application>Microsoft Office PowerPoint</Application>
  <PresentationFormat>Panorámica</PresentationFormat>
  <Paragraphs>67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Quantico</vt:lpstr>
      <vt:lpstr>Tema de Office</vt:lpstr>
      <vt:lpstr>PRÁCTICA FINAL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FINAL</dc:title>
  <dc:creator>David Soler Vicén</dc:creator>
  <cp:lastModifiedBy>Pastor Miguel, Daniel</cp:lastModifiedBy>
  <cp:revision>11</cp:revision>
  <dcterms:created xsi:type="dcterms:W3CDTF">2023-01-13T00:50:41Z</dcterms:created>
  <dcterms:modified xsi:type="dcterms:W3CDTF">2023-01-13T15:11:36Z</dcterms:modified>
</cp:coreProperties>
</file>