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36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1" r:id="rId22"/>
    <p:sldId id="316" r:id="rId23"/>
    <p:sldId id="262" r:id="rId24"/>
    <p:sldId id="306" r:id="rId25"/>
    <p:sldId id="313" r:id="rId26"/>
    <p:sldId id="312" r:id="rId27"/>
    <p:sldId id="332" r:id="rId28"/>
    <p:sldId id="33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/>
    <p:restoredTop sz="96327" autoAdjust="0"/>
  </p:normalViewPr>
  <p:slideViewPr>
    <p:cSldViewPr snapToGrid="0" snapToObjects="1">
      <p:cViewPr varScale="1">
        <p:scale>
          <a:sx n="101" d="100"/>
          <a:sy n="101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8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2022. 7. 7.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06090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분류표를 통한 매핑</a:t>
            </a:r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2187309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소분류 예측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971767" y="365338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8466248" y="365338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92A7848-A764-3343-80E9-FFCD96D78725}"/>
              </a:ext>
            </a:extLst>
          </p:cNvPr>
          <p:cNvSpPr/>
          <p:nvPr/>
        </p:nvSpPr>
        <p:spPr>
          <a:xfrm flipH="1">
            <a:off x="4093671" y="1808023"/>
            <a:ext cx="4073931" cy="87924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>
                <a:solidFill>
                  <a:sysClr val="windowText" lastClr="000000"/>
                </a:solidFill>
              </a:rPr>
              <a:t>의미 있는 코드 분류를 위해</a:t>
            </a:r>
            <a:r>
              <a:rPr kumimoji="1" lang="en-US" altLang="ko-Kore-KR" sz="2000" b="1" dirty="0">
                <a:solidFill>
                  <a:sysClr val="windowText" lastClr="000000"/>
                </a:solidFill>
              </a:rPr>
              <a:t>!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2BE3A2E-CA1F-EF41-9C0B-799A3091E88E}"/>
              </a:ext>
            </a:extLst>
          </p:cNvPr>
          <p:cNvCxnSpPr>
            <a:stCxn id="32" idx="2"/>
            <a:endCxn id="3" idx="0"/>
          </p:cNvCxnSpPr>
          <p:nvPr/>
        </p:nvCxnSpPr>
        <p:spPr>
          <a:xfrm flipH="1">
            <a:off x="3601812" y="2687263"/>
            <a:ext cx="2528824" cy="966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602C3F1-7B15-FA48-A74A-040BFA825F29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6130636" y="2687263"/>
            <a:ext cx="2965657" cy="9661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한글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영문 남기기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269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한글과 영문만 남기기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7" y="2970211"/>
            <a:ext cx="2622411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090251"/>
            <a:ext cx="2315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</a:t>
            </a:r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427458" y="3600775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704</Words>
  <Application>Microsoft Macintosh PowerPoint</Application>
  <PresentationFormat>와이드스크린</PresentationFormat>
  <Paragraphs>225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BM HANNA 11yrs old OTF</vt:lpstr>
      <vt:lpstr>FreightSans</vt:lpstr>
      <vt:lpstr>맑은 고딕</vt:lpstr>
      <vt:lpstr>NanumGothic</vt:lpstr>
      <vt:lpstr>S-Core Dream 5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오화진[ 학부재학 / 산업경영공학부 ]</cp:lastModifiedBy>
  <cp:revision>56</cp:revision>
  <dcterms:created xsi:type="dcterms:W3CDTF">2022-05-04T17:13:05Z</dcterms:created>
  <dcterms:modified xsi:type="dcterms:W3CDTF">2022-07-07T02:29:51Z</dcterms:modified>
</cp:coreProperties>
</file>