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508" y="2475975"/>
            <a:ext cx="12968976" cy="1680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8916" y="7413125"/>
            <a:ext cx="7862908" cy="1682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9853"/>
            <a:ext cx="18386666" cy="4912527"/>
            <a:chOff x="0" y="5479853"/>
            <a:chExt cx="18386666" cy="4912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9853"/>
              <a:ext cx="18386666" cy="49125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37143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2479" y="870031"/>
            <a:ext cx="3848800" cy="11598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77238" y="2249060"/>
            <a:ext cx="13736186" cy="5084297"/>
            <a:chOff x="2077238" y="2249060"/>
            <a:chExt cx="13736186" cy="50842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7238" y="2249060"/>
              <a:ext cx="13736186" cy="508429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2678" y="7632145"/>
            <a:ext cx="12806841" cy="1950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9853"/>
            <a:ext cx="18386666" cy="4912527"/>
            <a:chOff x="0" y="5479853"/>
            <a:chExt cx="18386666" cy="4912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9853"/>
              <a:ext cx="18386666" cy="49125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37143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2479" y="870031"/>
            <a:ext cx="2712342" cy="11598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2681" y="7632144"/>
            <a:ext cx="12970194" cy="19432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8154" y="2332257"/>
            <a:ext cx="12804889" cy="938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6723" y="3942608"/>
            <a:ext cx="13817939" cy="3074492"/>
            <a:chOff x="1736723" y="3942608"/>
            <a:chExt cx="13817939" cy="30744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6723" y="3942608"/>
              <a:ext cx="13817939" cy="3074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9853"/>
            <a:ext cx="18386666" cy="4912527"/>
            <a:chOff x="0" y="5479853"/>
            <a:chExt cx="18386666" cy="4912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9853"/>
              <a:ext cx="18386666" cy="49125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37143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2478" y="870031"/>
            <a:ext cx="7249877" cy="12834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020" y="6996868"/>
            <a:ext cx="13344613" cy="3318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13500" y="2319650"/>
            <a:ext cx="10858714" cy="4189583"/>
            <a:chOff x="3713500" y="2319650"/>
            <a:chExt cx="10858714" cy="41895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500" y="2319650"/>
              <a:ext cx="10858714" cy="4189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22678" y="-53333"/>
            <a:ext cx="24718095" cy="10392381"/>
            <a:chOff x="-6022678" y="-53333"/>
            <a:chExt cx="24718095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22678" y="-53333"/>
              <a:ext cx="24718095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07" y="-1173012"/>
            <a:ext cx="17414330" cy="145119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2478" y="870031"/>
            <a:ext cx="3834591" cy="1318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3885198" cy="11312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081752"/>
            <a:ext cx="8830694" cy="5883450"/>
            <a:chOff x="0" y="2081752"/>
            <a:chExt cx="8830694" cy="58834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81752"/>
              <a:ext cx="8830694" cy="5883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353437" cy="11351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925" y="2752582"/>
            <a:ext cx="4263605" cy="6179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18494685" cy="6166574"/>
            <a:chOff x="-208970" y="-68572"/>
            <a:chExt cx="18494685" cy="61665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18494685" cy="61665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29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7031" y="6719459"/>
            <a:ext cx="10132851" cy="18090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0219" y="5165076"/>
            <a:ext cx="697142" cy="526991"/>
            <a:chOff x="11230219" y="5165076"/>
            <a:chExt cx="697142" cy="5269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0219" y="5165076"/>
              <a:ext cx="697142" cy="526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8801" y="2470068"/>
            <a:ext cx="14088113" cy="2958504"/>
            <a:chOff x="2098801" y="2470068"/>
            <a:chExt cx="14088113" cy="29585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8801" y="2470068"/>
              <a:ext cx="14088113" cy="295850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8497" y="870031"/>
            <a:ext cx="3804304" cy="1209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2286209" cy="10460952"/>
            <a:chOff x="-208970" y="-68572"/>
            <a:chExt cx="2286209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2286209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4230" y="6935097"/>
            <a:ext cx="8984098" cy="2585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0219" y="5165076"/>
            <a:ext cx="697142" cy="526991"/>
            <a:chOff x="11230219" y="5165076"/>
            <a:chExt cx="697142" cy="5269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0219" y="5165076"/>
              <a:ext cx="697142" cy="52699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7545" y="850984"/>
            <a:ext cx="3014180" cy="1210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20347" y="3051164"/>
            <a:ext cx="14586410" cy="2871699"/>
            <a:chOff x="2320347" y="3051164"/>
            <a:chExt cx="14586410" cy="28716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0347" y="3051164"/>
              <a:ext cx="14586410" cy="2871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310929"/>
            <a:ext cx="16361905" cy="8195737"/>
            <a:chOff x="2158095" y="2310929"/>
            <a:chExt cx="16361905" cy="8195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310929"/>
              <a:ext cx="16361905" cy="81957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755" y="1128793"/>
            <a:ext cx="2753553" cy="1159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1691" y="2631282"/>
            <a:ext cx="9402332" cy="6198823"/>
            <a:chOff x="4441691" y="2631282"/>
            <a:chExt cx="9402332" cy="61988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1691" y="2631282"/>
              <a:ext cx="9402332" cy="61988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7926" y="8935091"/>
            <a:ext cx="10133517" cy="1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310929"/>
            <a:ext cx="16361905" cy="8195737"/>
            <a:chOff x="2158095" y="2310929"/>
            <a:chExt cx="16361905" cy="8195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310929"/>
              <a:ext cx="16361905" cy="81957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1691" y="2631282"/>
            <a:ext cx="9402332" cy="6198823"/>
            <a:chOff x="4441691" y="2631282"/>
            <a:chExt cx="9402332" cy="61988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1691" y="2631282"/>
              <a:ext cx="9402332" cy="61988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7926" y="8935087"/>
            <a:ext cx="9312488" cy="14055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8755" y="1128793"/>
            <a:ext cx="2753553" cy="1159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2286209" cy="10460952"/>
            <a:chOff x="-208970" y="-68572"/>
            <a:chExt cx="2286209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2286209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57302" cy="418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0219" y="5165076"/>
            <a:ext cx="697142" cy="526991"/>
            <a:chOff x="11230219" y="5165076"/>
            <a:chExt cx="697142" cy="5269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0219" y="5165076"/>
              <a:ext cx="697142" cy="5269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0840" y="850983"/>
            <a:ext cx="2789048" cy="11598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8688" y="2660850"/>
            <a:ext cx="11524953" cy="5508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32370" y="0"/>
            <a:ext cx="9854297" cy="10392381"/>
            <a:chOff x="8532370" y="0"/>
            <a:chExt cx="985429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70" y="0"/>
              <a:ext cx="985429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364" y="3267347"/>
            <a:ext cx="7609612" cy="6305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3" y="9396032"/>
            <a:ext cx="2657302" cy="4181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2479" y="870031"/>
            <a:ext cx="9469447" cy="11598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3800" y="3957101"/>
            <a:ext cx="9798174" cy="3124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9853"/>
            <a:ext cx="18386666" cy="4912527"/>
            <a:chOff x="0" y="5479853"/>
            <a:chExt cx="18386666" cy="4912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9853"/>
              <a:ext cx="18386666" cy="49125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8150" y="3703545"/>
            <a:ext cx="12908774" cy="8809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3" y="9396032"/>
            <a:ext cx="2657302" cy="4181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2479" y="870031"/>
            <a:ext cx="9469447" cy="11598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2293" y="6694563"/>
            <a:ext cx="12165412" cy="30406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69524" y="5296381"/>
            <a:ext cx="1047619" cy="740571"/>
            <a:chOff x="8669524" y="5296381"/>
            <a:chExt cx="1047619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669524" y="5296381"/>
              <a:ext cx="1047619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2022-07-07T00:21:54Z</dcterms:created>
  <dcterms:modified xsi:type="dcterms:W3CDTF">2022-07-07T00:21:54Z</dcterms:modified>
</cp:coreProperties>
</file>