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26" Type="http://schemas.openxmlformats.org/officeDocument/2006/relationships/image" Target="../media/image75.png"/><Relationship Id="rId3" Type="http://schemas.openxmlformats.org/officeDocument/2006/relationships/image" Target="../media/image2.png"/><Relationship Id="rId21" Type="http://schemas.openxmlformats.org/officeDocument/2006/relationships/image" Target="../media/image70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5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7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72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26" Type="http://schemas.openxmlformats.org/officeDocument/2006/relationships/image" Target="../media/image82.png"/><Relationship Id="rId3" Type="http://schemas.openxmlformats.org/officeDocument/2006/relationships/image" Target="../media/image2.png"/><Relationship Id="rId21" Type="http://schemas.openxmlformats.org/officeDocument/2006/relationships/image" Target="../media/image77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5" Type="http://schemas.openxmlformats.org/officeDocument/2006/relationships/image" Target="../media/image81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80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26" Type="http://schemas.openxmlformats.org/officeDocument/2006/relationships/image" Target="../media/image82.png"/><Relationship Id="rId3" Type="http://schemas.openxmlformats.org/officeDocument/2006/relationships/image" Target="../media/image2.png"/><Relationship Id="rId21" Type="http://schemas.openxmlformats.org/officeDocument/2006/relationships/image" Target="../media/image77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5" Type="http://schemas.openxmlformats.org/officeDocument/2006/relationships/image" Target="../media/image8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85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76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7.png"/><Relationship Id="rId2" Type="http://schemas.openxmlformats.org/officeDocument/2006/relationships/image" Target="../media/image87.png"/><Relationship Id="rId16" Type="http://schemas.openxmlformats.org/officeDocument/2006/relationships/image" Target="../media/image3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24" Type="http://schemas.openxmlformats.org/officeDocument/2006/relationships/image" Target="../media/image90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89.png"/><Relationship Id="rId10" Type="http://schemas.openxmlformats.org/officeDocument/2006/relationships/image" Target="../media/image27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29.png"/><Relationship Id="rId22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76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7.png"/><Relationship Id="rId2" Type="http://schemas.openxmlformats.org/officeDocument/2006/relationships/image" Target="../media/image87.png"/><Relationship Id="rId16" Type="http://schemas.openxmlformats.org/officeDocument/2006/relationships/image" Target="../media/image3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24" Type="http://schemas.openxmlformats.org/officeDocument/2006/relationships/image" Target="../media/image92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23" Type="http://schemas.openxmlformats.org/officeDocument/2006/relationships/image" Target="../media/image89.png"/><Relationship Id="rId10" Type="http://schemas.openxmlformats.org/officeDocument/2006/relationships/image" Target="../media/image27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29.png"/><Relationship Id="rId22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94.png"/><Relationship Id="rId26" Type="http://schemas.openxmlformats.org/officeDocument/2006/relationships/image" Target="../media/image99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93.png"/><Relationship Id="rId25" Type="http://schemas.openxmlformats.org/officeDocument/2006/relationships/image" Target="../media/image98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97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96.png"/><Relationship Id="rId10" Type="http://schemas.openxmlformats.org/officeDocument/2006/relationships/image" Target="../media/image12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16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0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23" Type="http://schemas.openxmlformats.org/officeDocument/2006/relationships/image" Target="../media/image104.png"/><Relationship Id="rId10" Type="http://schemas.openxmlformats.org/officeDocument/2006/relationships/image" Target="../media/image28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35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8.png"/><Relationship Id="rId26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7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3.png"/><Relationship Id="rId19" Type="http://schemas.openxmlformats.org/officeDocument/2006/relationships/image" Target="../media/image9.png"/><Relationship Id="rId31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8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image" Target="../media/image52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54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image" Target="../media/image55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57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image" Target="../media/image59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26" Type="http://schemas.openxmlformats.org/officeDocument/2006/relationships/image" Target="../media/image66.png"/><Relationship Id="rId3" Type="http://schemas.openxmlformats.org/officeDocument/2006/relationships/image" Target="../media/image2.png"/><Relationship Id="rId21" Type="http://schemas.openxmlformats.org/officeDocument/2006/relationships/image" Target="../media/image61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5" Type="http://schemas.openxmlformats.org/officeDocument/2006/relationships/image" Target="../media/image65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64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63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image" Target="../media/image68.png"/><Relationship Id="rId7" Type="http://schemas.openxmlformats.org/officeDocument/2006/relationships/image" Target="../media/image6.png"/><Relationship Id="rId12" Type="http://schemas.openxmlformats.org/officeDocument/2006/relationships/image" Target="../media/image36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3405" y="1628366"/>
            <a:ext cx="10189810" cy="54348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7609" y="8319472"/>
            <a:ext cx="4618681" cy="1119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10483774" cy="152939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049436" y="3263664"/>
            <a:ext cx="12186843" cy="2475184"/>
            <a:chOff x="3049436" y="3263664"/>
            <a:chExt cx="12186843" cy="247518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49436" y="3263664"/>
              <a:ext cx="12186843" cy="247518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049436" y="7237129"/>
            <a:ext cx="12186843" cy="1841314"/>
            <a:chOff x="3049436" y="7237129"/>
            <a:chExt cx="12186843" cy="184131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49436" y="7237129"/>
              <a:ext cx="12186843" cy="1841314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760738" y="2275576"/>
            <a:ext cx="5394089" cy="1535679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783147" y="6122890"/>
            <a:ext cx="3720355" cy="1662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A7D744-301A-2381-145D-705926CC1C4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57027" y="7238363"/>
            <a:ext cx="12195310" cy="1841313"/>
          </a:xfrm>
          <a:prstGeom prst="rect">
            <a:avLst/>
          </a:prstGeom>
        </p:spPr>
      </p:pic>
      <p:pic>
        <p:nvPicPr>
          <p:cNvPr id="14" name="Object 1">
            <a:extLst>
              <a:ext uri="{FF2B5EF4-FFF2-40B4-BE49-F238E27FC236}">
                <a16:creationId xmlns:a16="http://schemas.microsoft.com/office/drawing/2014/main" id="{408D0B69-F968-655B-9DB5-0D8794D74A52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767089" y="6127651"/>
            <a:ext cx="2640089" cy="165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4384527" cy="154284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64299" y="3115196"/>
            <a:ext cx="3552370" cy="109630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95551" y="3155858"/>
            <a:ext cx="3064036" cy="114518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835006" y="3146334"/>
            <a:ext cx="3347493" cy="108804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74327" y="1939317"/>
            <a:ext cx="5027883" cy="1302292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-5075303" y="2864456"/>
            <a:ext cx="29883508" cy="911360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-1417111" y="4078711"/>
            <a:ext cx="8764039" cy="75425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18593" y="4078707"/>
            <a:ext cx="8387439" cy="75425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970744" y="4078707"/>
            <a:ext cx="7902468" cy="7542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4384527" cy="154284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64299" y="3115196"/>
            <a:ext cx="3552370" cy="109630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95551" y="3155858"/>
            <a:ext cx="3064036" cy="114518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835006" y="3146334"/>
            <a:ext cx="3347493" cy="108804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74327" y="1927498"/>
            <a:ext cx="4582312" cy="131966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-5075303" y="2864456"/>
            <a:ext cx="29883508" cy="911360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-1417111" y="4078711"/>
            <a:ext cx="8764039" cy="75425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18593" y="4078707"/>
            <a:ext cx="8387439" cy="75425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970744" y="4078707"/>
            <a:ext cx="7902468" cy="7542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8936" y="5612668"/>
            <a:ext cx="1901281" cy="794222"/>
            <a:chOff x="1878936" y="5612668"/>
            <a:chExt cx="1901281" cy="794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8936" y="5612668"/>
              <a:ext cx="1901281" cy="7942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2423" y="429199"/>
            <a:ext cx="4384527" cy="154284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75917" y="2045022"/>
            <a:ext cx="5740198" cy="114029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37010" y="5459969"/>
            <a:ext cx="2872477" cy="118357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5687090" y="1881054"/>
            <a:ext cx="30264105" cy="8201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8936" y="5612668"/>
            <a:ext cx="1901281" cy="794222"/>
            <a:chOff x="1878936" y="5612668"/>
            <a:chExt cx="1901281" cy="794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8936" y="5612668"/>
              <a:ext cx="1901281" cy="7942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2423" y="429199"/>
            <a:ext cx="4384527" cy="154284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75917" y="2045022"/>
            <a:ext cx="5300094" cy="114029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37010" y="5459969"/>
            <a:ext cx="2872477" cy="118357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5635391" y="1984670"/>
            <a:ext cx="30264105" cy="79325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22895" y="2504143"/>
            <a:ext cx="7329852" cy="7114905"/>
            <a:chOff x="1922895" y="2504143"/>
            <a:chExt cx="7329852" cy="71149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22895" y="2504143"/>
              <a:ext cx="7329852" cy="71149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978022" y="2504143"/>
            <a:ext cx="7370380" cy="7114905"/>
            <a:chOff x="9978022" y="2504143"/>
            <a:chExt cx="7370380" cy="711490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78022" y="2504143"/>
              <a:ext cx="7370380" cy="71149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22899" y="429199"/>
            <a:ext cx="4901737" cy="154284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51404" y="2796147"/>
            <a:ext cx="4615174" cy="132745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493080" y="2796147"/>
            <a:ext cx="4640051" cy="132745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194286" y="3639420"/>
            <a:ext cx="6937852" cy="5687505"/>
            <a:chOff x="10194286" y="3639420"/>
            <a:chExt cx="6937852" cy="568750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94286" y="3639420"/>
              <a:ext cx="6937852" cy="5687505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20612" y="3043628"/>
            <a:ext cx="6786611" cy="378436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153048" y="6333737"/>
            <a:ext cx="6508630" cy="3285311"/>
            <a:chOff x="2153048" y="6333737"/>
            <a:chExt cx="6508630" cy="328531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53048" y="6333737"/>
              <a:ext cx="6508630" cy="3285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2688965" cy="154284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569978" y="5434193"/>
            <a:ext cx="14602600" cy="3709941"/>
            <a:chOff x="2569978" y="5434193"/>
            <a:chExt cx="14602600" cy="370994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69978" y="5434193"/>
              <a:ext cx="14602600" cy="370994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532876" y="2258994"/>
            <a:ext cx="7219962" cy="1088303"/>
            <a:chOff x="5532876" y="2258994"/>
            <a:chExt cx="7219962" cy="108830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2876" y="2258994"/>
              <a:ext cx="7219962" cy="108830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184627" y="3347298"/>
            <a:ext cx="1916460" cy="1916460"/>
            <a:chOff x="8184627" y="3347298"/>
            <a:chExt cx="1916460" cy="191646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8184627" y="3347298"/>
              <a:ext cx="1916460" cy="1916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840569" y="1767267"/>
            <a:ext cx="7619048" cy="2571429"/>
            <a:chOff x="1840569" y="1767267"/>
            <a:chExt cx="7619048" cy="257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0569" y="1767267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857234" y="1748219"/>
            <a:ext cx="7619048" cy="2571429"/>
            <a:chOff x="9857234" y="1748219"/>
            <a:chExt cx="7619048" cy="257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57234" y="1748219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840569" y="4460014"/>
            <a:ext cx="7619048" cy="2571429"/>
            <a:chOff x="1840569" y="4460014"/>
            <a:chExt cx="7619048" cy="25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0569" y="4460014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57234" y="4440966"/>
            <a:ext cx="7619048" cy="2571429"/>
            <a:chOff x="9857234" y="4440966"/>
            <a:chExt cx="7619048" cy="257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57234" y="4440966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840569" y="7152761"/>
            <a:ext cx="7619048" cy="2571429"/>
            <a:chOff x="1840569" y="7152761"/>
            <a:chExt cx="7619048" cy="257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0569" y="7152761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857234" y="7133713"/>
            <a:ext cx="7619048" cy="2571429"/>
            <a:chOff x="9857234" y="7133713"/>
            <a:chExt cx="7619048" cy="257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57234" y="7133713"/>
              <a:ext cx="7619048" cy="2571429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2423" y="300456"/>
            <a:ext cx="2861965" cy="1662403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8817" y="2372443"/>
            <a:ext cx="7488679" cy="168043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892255" y="2278557"/>
            <a:ext cx="4226079" cy="1494926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7251" y="5158047"/>
            <a:ext cx="8494965" cy="149492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92255" y="5115082"/>
            <a:ext cx="4477631" cy="1494898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4204" y="7820261"/>
            <a:ext cx="5017326" cy="1494926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456973" y="7820273"/>
            <a:ext cx="2717574" cy="14948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642580" y="331283"/>
            <a:ext cx="7563326" cy="169947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4347" y="8338379"/>
            <a:ext cx="13476345" cy="1663659"/>
          </a:xfrm>
          <a:prstGeom prst="rect">
            <a:avLst/>
          </a:prstGeom>
        </p:spPr>
      </p:pic>
      <p:sp>
        <p:nvSpPr>
          <p:cNvPr id="981" name="직사각형 980">
            <a:extLst>
              <a:ext uri="{FF2B5EF4-FFF2-40B4-BE49-F238E27FC236}">
                <a16:creationId xmlns:a16="http://schemas.microsoft.com/office/drawing/2014/main" id="{D2A96A87-193E-A4BB-0E67-8BD08D627BAE}"/>
              </a:ext>
            </a:extLst>
          </p:cNvPr>
          <p:cNvSpPr/>
          <p:nvPr/>
        </p:nvSpPr>
        <p:spPr>
          <a:xfrm>
            <a:off x="3352800" y="1559527"/>
            <a:ext cx="11582400" cy="672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6BB2BF-66E6-F78D-FA82-872066F92287}"/>
              </a:ext>
            </a:extLst>
          </p:cNvPr>
          <p:cNvSpPr/>
          <p:nvPr/>
        </p:nvSpPr>
        <p:spPr>
          <a:xfrm>
            <a:off x="10972800" y="4354460"/>
            <a:ext cx="3032224" cy="7280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Amasis MT Pro Black" panose="020F0502020204030204" pitchFamily="18" charset="0"/>
              </a:rPr>
              <a:t>Outcome</a:t>
            </a:r>
            <a:endParaRPr lang="ko-KR" altLang="en-US" sz="4000" dirty="0">
              <a:solidFill>
                <a:schemeClr val="tx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3F0FC-EC8E-EF15-4C8F-648DAA15FF8B}"/>
              </a:ext>
            </a:extLst>
          </p:cNvPr>
          <p:cNvSpPr/>
          <p:nvPr/>
        </p:nvSpPr>
        <p:spPr>
          <a:xfrm>
            <a:off x="6998423" y="2001141"/>
            <a:ext cx="3032224" cy="7280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Amasis MT Pro Black" panose="020F0502020204030204" pitchFamily="18" charset="0"/>
              </a:rPr>
              <a:t>Covariate</a:t>
            </a:r>
            <a:endParaRPr lang="ko-KR" altLang="en-US" sz="4000" dirty="0">
              <a:solidFill>
                <a:schemeClr val="tx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06D271-2E90-407D-7FC0-E9F539B273F7}"/>
              </a:ext>
            </a:extLst>
          </p:cNvPr>
          <p:cNvSpPr/>
          <p:nvPr/>
        </p:nvSpPr>
        <p:spPr>
          <a:xfrm>
            <a:off x="7391400" y="7210709"/>
            <a:ext cx="3429000" cy="7280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Amasis MT Pro Black" panose="020F0502020204030204" pitchFamily="18" charset="0"/>
              </a:rPr>
              <a:t>Confounder</a:t>
            </a:r>
            <a:endParaRPr lang="ko-KR" altLang="en-US" sz="4000" dirty="0">
              <a:solidFill>
                <a:schemeClr val="tx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7C2AC-48AD-3590-771D-3617D88BB915}"/>
              </a:ext>
            </a:extLst>
          </p:cNvPr>
          <p:cNvSpPr/>
          <p:nvPr/>
        </p:nvSpPr>
        <p:spPr>
          <a:xfrm>
            <a:off x="4249581" y="4190451"/>
            <a:ext cx="2837019" cy="13157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Amasis MT Pro Black" panose="020F0502020204030204" pitchFamily="18" charset="0"/>
              </a:rPr>
              <a:t>Exposure</a:t>
            </a:r>
          </a:p>
          <a:p>
            <a:pPr algn="ctr"/>
            <a:r>
              <a:rPr lang="en-US" altLang="ko-KR" sz="4000" dirty="0">
                <a:solidFill>
                  <a:schemeClr val="tx1"/>
                </a:solidFill>
                <a:latin typeface="Amasis MT Pro Black" panose="020F0502020204030204" pitchFamily="18" charset="0"/>
              </a:rPr>
              <a:t>variable</a:t>
            </a:r>
            <a:endParaRPr lang="ko-KR" altLang="en-US" sz="4000" dirty="0">
              <a:solidFill>
                <a:schemeClr val="tx1"/>
              </a:solidFill>
              <a:latin typeface="Amasis MT Pro Black" panose="020F05020202040302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8DB0B3-F329-9768-0879-801480BA7A3C}"/>
              </a:ext>
            </a:extLst>
          </p:cNvPr>
          <p:cNvCxnSpPr/>
          <p:nvPr/>
        </p:nvCxnSpPr>
        <p:spPr>
          <a:xfrm>
            <a:off x="7391400" y="4610100"/>
            <a:ext cx="33289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8992AD-E8A0-B19A-C1E4-78E9F6F10F52}"/>
              </a:ext>
            </a:extLst>
          </p:cNvPr>
          <p:cNvCxnSpPr>
            <a:cxnSpLocks/>
          </p:cNvCxnSpPr>
          <p:nvPr/>
        </p:nvCxnSpPr>
        <p:spPr>
          <a:xfrm flipH="1">
            <a:off x="7391400" y="4929367"/>
            <a:ext cx="33289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71A64-5CC9-53A3-670D-4DE04598B06A}"/>
              </a:ext>
            </a:extLst>
          </p:cNvPr>
          <p:cNvSpPr/>
          <p:nvPr/>
        </p:nvSpPr>
        <p:spPr>
          <a:xfrm>
            <a:off x="8356998" y="4190451"/>
            <a:ext cx="1574003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Causation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029B7B-1196-052C-A6A6-E7CB0C85FC25}"/>
              </a:ext>
            </a:extLst>
          </p:cNvPr>
          <p:cNvSpPr/>
          <p:nvPr/>
        </p:nvSpPr>
        <p:spPr>
          <a:xfrm>
            <a:off x="7910736" y="5022280"/>
            <a:ext cx="2681064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Reverse Causation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11B6B2-8314-5A4A-7A8F-5B02824C78F2}"/>
              </a:ext>
            </a:extLst>
          </p:cNvPr>
          <p:cNvSpPr/>
          <p:nvPr/>
        </p:nvSpPr>
        <p:spPr>
          <a:xfrm>
            <a:off x="9525000" y="2972736"/>
            <a:ext cx="2438400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Association with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884519-4A59-0B69-710E-A61D7A84159F}"/>
              </a:ext>
            </a:extLst>
          </p:cNvPr>
          <p:cNvSpPr/>
          <p:nvPr/>
        </p:nvSpPr>
        <p:spPr>
          <a:xfrm>
            <a:off x="9702121" y="3635073"/>
            <a:ext cx="1574003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outcome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4ADBE-4E8D-DD32-6447-BE883199C8C8}"/>
              </a:ext>
            </a:extLst>
          </p:cNvPr>
          <p:cNvSpPr/>
          <p:nvPr/>
        </p:nvSpPr>
        <p:spPr>
          <a:xfrm>
            <a:off x="5334001" y="3138462"/>
            <a:ext cx="2316576" cy="793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Amasis MT Pro Black" panose="02040A04050005020304" pitchFamily="18" charset="0"/>
              </a:rPr>
              <a:t>No association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Amasis MT Pro Black" panose="02040A04050005020304" pitchFamily="18" charset="0"/>
              </a:rPr>
              <a:t>With exposure</a:t>
            </a:r>
            <a:endParaRPr lang="ko-KR" altLang="en-US" sz="22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107A0E-980D-B74C-FE68-662A999054C3}"/>
              </a:ext>
            </a:extLst>
          </p:cNvPr>
          <p:cNvSpPr/>
          <p:nvPr/>
        </p:nvSpPr>
        <p:spPr>
          <a:xfrm>
            <a:off x="8356998" y="6724766"/>
            <a:ext cx="1574003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exposure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FFF1E6-8191-D04D-C646-D14BCCC7E257}"/>
              </a:ext>
            </a:extLst>
          </p:cNvPr>
          <p:cNvSpPr/>
          <p:nvPr/>
        </p:nvSpPr>
        <p:spPr>
          <a:xfrm>
            <a:off x="10196944" y="6732216"/>
            <a:ext cx="2223656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masis MT Pro Black" panose="02040A04050005020304" pitchFamily="18" charset="0"/>
              </a:rPr>
              <a:t>and outcome</a:t>
            </a:r>
            <a:endParaRPr lang="ko-KR" altLang="en-US" sz="24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EDA256-A57D-9492-9EB9-4834324BB666}"/>
              </a:ext>
            </a:extLst>
          </p:cNvPr>
          <p:cNvSpPr/>
          <p:nvPr/>
        </p:nvSpPr>
        <p:spPr>
          <a:xfrm>
            <a:off x="5201100" y="6725774"/>
            <a:ext cx="3114648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Association with both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FA5240-29BF-7BF7-3A7C-FEEB6017544F}"/>
              </a:ext>
            </a:extLst>
          </p:cNvPr>
          <p:cNvSpPr/>
          <p:nvPr/>
        </p:nvSpPr>
        <p:spPr>
          <a:xfrm rot="20668279">
            <a:off x="11445722" y="5597792"/>
            <a:ext cx="1702458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Covariance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7A1026-D23E-7988-508A-23CFED5DFA25}"/>
              </a:ext>
            </a:extLst>
          </p:cNvPr>
          <p:cNvSpPr/>
          <p:nvPr/>
        </p:nvSpPr>
        <p:spPr>
          <a:xfrm rot="901131">
            <a:off x="5290844" y="5758798"/>
            <a:ext cx="1750682" cy="349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Interaction</a:t>
            </a:r>
            <a:endParaRPr lang="ko-KR" altLang="en-US" sz="2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44356AA5-372E-F9A7-6E12-0C2877576721}"/>
              </a:ext>
            </a:extLst>
          </p:cNvPr>
          <p:cNvCxnSpPr>
            <a:cxnSpLocks/>
          </p:cNvCxnSpPr>
          <p:nvPr/>
        </p:nvCxnSpPr>
        <p:spPr>
          <a:xfrm rot="-3420000">
            <a:off x="9818369" y="5149564"/>
            <a:ext cx="3887648" cy="20434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0" name="연결선: 구부러짐 959">
            <a:extLst>
              <a:ext uri="{FF2B5EF4-FFF2-40B4-BE49-F238E27FC236}">
                <a16:creationId xmlns:a16="http://schemas.microsoft.com/office/drawing/2014/main" id="{E1C960DA-E5EC-0A9C-E411-E52620B24663}"/>
              </a:ext>
            </a:extLst>
          </p:cNvPr>
          <p:cNvCxnSpPr>
            <a:cxnSpLocks/>
          </p:cNvCxnSpPr>
          <p:nvPr/>
        </p:nvCxnSpPr>
        <p:spPr>
          <a:xfrm rot="13620000" flipV="1">
            <a:off x="5046323" y="5620611"/>
            <a:ext cx="3424202" cy="1686100"/>
          </a:xfrm>
          <a:prstGeom prst="curvedConnector3">
            <a:avLst>
              <a:gd name="adj1" fmla="val 511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5" name="연결선: 구부러짐 964">
            <a:extLst>
              <a:ext uri="{FF2B5EF4-FFF2-40B4-BE49-F238E27FC236}">
                <a16:creationId xmlns:a16="http://schemas.microsoft.com/office/drawing/2014/main" id="{158ADE86-9C09-B6A8-C3A9-BCF6DD266A21}"/>
              </a:ext>
            </a:extLst>
          </p:cNvPr>
          <p:cNvCxnSpPr>
            <a:cxnSpLocks/>
          </p:cNvCxnSpPr>
          <p:nvPr/>
        </p:nvCxnSpPr>
        <p:spPr>
          <a:xfrm rot="2280000" flipV="1">
            <a:off x="8666657" y="2785478"/>
            <a:ext cx="4497246" cy="149479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직선 연결선 972">
            <a:extLst>
              <a:ext uri="{FF2B5EF4-FFF2-40B4-BE49-F238E27FC236}">
                <a16:creationId xmlns:a16="http://schemas.microsoft.com/office/drawing/2014/main" id="{9E5AB7F5-8933-E0A9-D31A-1AAC74DF3A14}"/>
              </a:ext>
            </a:extLst>
          </p:cNvPr>
          <p:cNvCxnSpPr>
            <a:cxnSpLocks/>
          </p:cNvCxnSpPr>
          <p:nvPr/>
        </p:nvCxnSpPr>
        <p:spPr>
          <a:xfrm flipH="1">
            <a:off x="7134513" y="2747103"/>
            <a:ext cx="1065516" cy="4075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직선 화살표 연결선 976">
            <a:extLst>
              <a:ext uri="{FF2B5EF4-FFF2-40B4-BE49-F238E27FC236}">
                <a16:creationId xmlns:a16="http://schemas.microsoft.com/office/drawing/2014/main" id="{34DB62D1-3268-174C-875E-8CC12D26466B}"/>
              </a:ext>
            </a:extLst>
          </p:cNvPr>
          <p:cNvCxnSpPr/>
          <p:nvPr/>
        </p:nvCxnSpPr>
        <p:spPr>
          <a:xfrm flipH="1">
            <a:off x="4784549" y="3869289"/>
            <a:ext cx="549452" cy="257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3" grpId="0" build="allAtOnce"/>
      <p:bldP spid="25" grpId="0"/>
      <p:bldP spid="26" grpId="0"/>
      <p:bldP spid="28" grpId="0"/>
      <p:bldP spid="29" grpId="0"/>
      <p:bldP spid="31" grpId="0"/>
      <p:bldP spid="32" grpId="0"/>
      <p:bldP spid="34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91483" y="6912761"/>
            <a:ext cx="2647260" cy="174809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54014" y="398223"/>
            <a:ext cx="4131184" cy="149492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151587" y="2796266"/>
            <a:ext cx="3552302" cy="1293740"/>
            <a:chOff x="2151587" y="2796266"/>
            <a:chExt cx="3552302" cy="129374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2151587" y="2796266"/>
              <a:ext cx="3552302" cy="1293740"/>
              <a:chOff x="2151587" y="2796266"/>
              <a:chExt cx="3552302" cy="129374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151587" y="2796266"/>
                <a:ext cx="3552302" cy="1293740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91902" y="3029543"/>
              <a:ext cx="3071601" cy="106203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151587" y="4190452"/>
            <a:ext cx="3552302" cy="1287425"/>
            <a:chOff x="2151587" y="4190452"/>
            <a:chExt cx="3552302" cy="1287425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2151587" y="4190452"/>
              <a:ext cx="3552302" cy="1287425"/>
              <a:chOff x="2151587" y="4190452"/>
              <a:chExt cx="3552302" cy="1287425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151587" y="4190452"/>
                <a:ext cx="3552302" cy="1287425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63705" y="4498165"/>
              <a:ext cx="3051725" cy="88516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011251" y="4190452"/>
            <a:ext cx="1501426" cy="1501426"/>
            <a:chOff x="6011251" y="4190452"/>
            <a:chExt cx="1501426" cy="150142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11251" y="4190452"/>
              <a:ext cx="1501426" cy="150142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739001" y="4190452"/>
            <a:ext cx="3986955" cy="1452039"/>
            <a:chOff x="7739001" y="4190452"/>
            <a:chExt cx="3986955" cy="1452039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7739001" y="4190452"/>
              <a:ext cx="3986955" cy="1452039"/>
              <a:chOff x="7739001" y="4190452"/>
              <a:chExt cx="3986955" cy="145203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739001" y="4190452"/>
                <a:ext cx="3986955" cy="1452039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00019" y="4322439"/>
              <a:ext cx="3733613" cy="1402099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206926" y="6921361"/>
            <a:ext cx="3353441" cy="1731822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2143991" y="5628028"/>
            <a:ext cx="3579918" cy="1402099"/>
            <a:chOff x="2254444" y="5628028"/>
            <a:chExt cx="3552302" cy="1287425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2254444" y="5628028"/>
              <a:ext cx="3552302" cy="1287425"/>
              <a:chOff x="2254444" y="5628028"/>
              <a:chExt cx="3552302" cy="1287425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254444" y="5628028"/>
                <a:ext cx="3552302" cy="1287425"/>
              </a:xfrm>
              <a:prstGeom prst="rect">
                <a:avLst/>
              </a:prstGeom>
            </p:spPr>
          </p:pic>
        </p:grpSp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33371" y="5935743"/>
              <a:ext cx="3256658" cy="88516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129318" y="4190452"/>
            <a:ext cx="1501426" cy="1501426"/>
            <a:chOff x="12129318" y="4190452"/>
            <a:chExt cx="1501426" cy="150142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129318" y="4190452"/>
              <a:ext cx="1501426" cy="150142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617981" y="3191245"/>
            <a:ext cx="3986955" cy="1452039"/>
            <a:chOff x="13617981" y="3191245"/>
            <a:chExt cx="3986955" cy="145203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3617981" y="3191245"/>
              <a:ext cx="3986955" cy="1452039"/>
              <a:chOff x="13617981" y="3191245"/>
              <a:chExt cx="3986955" cy="1452039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617981" y="3191245"/>
                <a:ext cx="3986955" cy="1452039"/>
              </a:xfrm>
              <a:prstGeom prst="rect">
                <a:avLst/>
              </a:prstGeom>
            </p:spPr>
          </p:pic>
        </p:grpSp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810886" y="3526085"/>
              <a:ext cx="3717032" cy="98755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3617981" y="4819702"/>
            <a:ext cx="3986955" cy="1452039"/>
            <a:chOff x="13617981" y="4819702"/>
            <a:chExt cx="3986955" cy="1452039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3617981" y="4819702"/>
              <a:ext cx="3986955" cy="1452039"/>
              <a:chOff x="13617981" y="4819702"/>
              <a:chExt cx="3986955" cy="1452039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617981" y="4819702"/>
                <a:ext cx="3986955" cy="1452039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751704" y="5154542"/>
              <a:ext cx="3738108" cy="987556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189728" y="6921360"/>
            <a:ext cx="3107090" cy="17318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3807403" cy="154284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376677" y="2275336"/>
            <a:ext cx="13532360" cy="4804171"/>
            <a:chOff x="2376677" y="2275336"/>
            <a:chExt cx="13532360" cy="48041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76677" y="2275336"/>
              <a:ext cx="13532360" cy="4804171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154005" y="7424385"/>
            <a:ext cx="10072191" cy="1918077"/>
          </a:xfrm>
          <a:prstGeom prst="rect">
            <a:avLst/>
          </a:prstGeom>
        </p:spPr>
      </p:pic>
      <p:pic>
        <p:nvPicPr>
          <p:cNvPr id="5" name="Object 65">
            <a:extLst>
              <a:ext uri="{FF2B5EF4-FFF2-40B4-BE49-F238E27FC236}">
                <a16:creationId xmlns:a16="http://schemas.microsoft.com/office/drawing/2014/main" id="{47E7D368-1DB0-8198-1710-D0B21EB09A31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79314" y="7597403"/>
            <a:ext cx="11621572" cy="1572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3807403" cy="154284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88686" y="7667776"/>
            <a:ext cx="17717905" cy="160919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664653" y="2491333"/>
            <a:ext cx="7478204" cy="5048653"/>
            <a:chOff x="1664653" y="2491333"/>
            <a:chExt cx="7478204" cy="504865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64653" y="2491333"/>
              <a:ext cx="7478204" cy="504865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164349" y="2475390"/>
            <a:ext cx="8466619" cy="5075228"/>
            <a:chOff x="9164349" y="2475390"/>
            <a:chExt cx="8466619" cy="507522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64349" y="2475390"/>
              <a:ext cx="8466619" cy="5075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7741022" cy="152939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794006" y="2594330"/>
            <a:ext cx="15708073" cy="5912589"/>
            <a:chOff x="1794006" y="2594330"/>
            <a:chExt cx="15708073" cy="591258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94006" y="2594330"/>
              <a:ext cx="15708073" cy="591258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2E3F7-ECBF-8614-3FE8-0CAB12E73BCB}"/>
              </a:ext>
            </a:extLst>
          </p:cNvPr>
          <p:cNvSpPr/>
          <p:nvPr/>
        </p:nvSpPr>
        <p:spPr>
          <a:xfrm>
            <a:off x="13182600" y="5082540"/>
            <a:ext cx="838200" cy="843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649BD9-861F-2BDE-A226-715B0CB12218}"/>
              </a:ext>
            </a:extLst>
          </p:cNvPr>
          <p:cNvSpPr/>
          <p:nvPr/>
        </p:nvSpPr>
        <p:spPr>
          <a:xfrm>
            <a:off x="11263744" y="5143500"/>
            <a:ext cx="1345599" cy="1244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A41236-2F2F-3561-ACD7-A8DD3A544D20}"/>
              </a:ext>
            </a:extLst>
          </p:cNvPr>
          <p:cNvSpPr/>
          <p:nvPr/>
        </p:nvSpPr>
        <p:spPr>
          <a:xfrm>
            <a:off x="7467600" y="4813635"/>
            <a:ext cx="1905000" cy="843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16A1F-DFAA-AC71-07CD-5285AED4CAD7}"/>
              </a:ext>
            </a:extLst>
          </p:cNvPr>
          <p:cNvSpPr/>
          <p:nvPr/>
        </p:nvSpPr>
        <p:spPr>
          <a:xfrm>
            <a:off x="13993090" y="3481935"/>
            <a:ext cx="2161309" cy="1331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AA8614-AC10-B66B-3325-B26634B2CD8F}"/>
              </a:ext>
            </a:extLst>
          </p:cNvPr>
          <p:cNvSpPr/>
          <p:nvPr/>
        </p:nvSpPr>
        <p:spPr>
          <a:xfrm>
            <a:off x="13840322" y="6339361"/>
            <a:ext cx="2466478" cy="18269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9470965" cy="152939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386956" y="2796266"/>
            <a:ext cx="5965060" cy="6686321"/>
            <a:chOff x="2386956" y="2796266"/>
            <a:chExt cx="5965060" cy="668632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86956" y="2796266"/>
              <a:ext cx="5965060" cy="668632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100253" y="2796266"/>
            <a:ext cx="5965060" cy="6686321"/>
            <a:chOff x="11100253" y="2796266"/>
            <a:chExt cx="5965060" cy="668632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100253" y="2796266"/>
              <a:ext cx="5965060" cy="668632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1329" y="4049729"/>
            <a:ext cx="6102970" cy="537767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927129" y="4028157"/>
            <a:ext cx="6443046" cy="4730627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9921" y="1760803"/>
            <a:ext cx="8949968" cy="376639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40222" y="1772222"/>
            <a:ext cx="9041948" cy="3766396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84742" y="4894222"/>
            <a:ext cx="9357372" cy="21398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2423" y="429199"/>
            <a:ext cx="7489974" cy="1529393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593838" y="1649951"/>
            <a:ext cx="9098039" cy="7935801"/>
            <a:chOff x="4593838" y="1649951"/>
            <a:chExt cx="9098039" cy="793580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3838" y="1649951"/>
              <a:ext cx="9098039" cy="7935801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0216FB-C687-F5FF-3A41-C7252D92D8ED}"/>
              </a:ext>
            </a:extLst>
          </p:cNvPr>
          <p:cNvSpPr/>
          <p:nvPr/>
        </p:nvSpPr>
        <p:spPr>
          <a:xfrm>
            <a:off x="6781800" y="1699323"/>
            <a:ext cx="1371600" cy="2232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875CAD-F05C-19F7-C714-A0FA8F50B146}"/>
              </a:ext>
            </a:extLst>
          </p:cNvPr>
          <p:cNvSpPr/>
          <p:nvPr/>
        </p:nvSpPr>
        <p:spPr>
          <a:xfrm>
            <a:off x="10903681" y="1649950"/>
            <a:ext cx="1371601" cy="2232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</Words>
  <Application>Microsoft Office PowerPoint</Application>
  <PresentationFormat>사용자 지정</PresentationFormat>
  <Paragraphs>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Amasis MT Pro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성은 백</cp:lastModifiedBy>
  <cp:revision>2</cp:revision>
  <dcterms:created xsi:type="dcterms:W3CDTF">2023-08-30T15:24:02Z</dcterms:created>
  <dcterms:modified xsi:type="dcterms:W3CDTF">2023-08-30T07:01:59Z</dcterms:modified>
</cp:coreProperties>
</file>