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BA2C-F2A3-4E5C-B414-AFB269FDC17A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AA26-0063-42E1-99A8-F768307A2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8624-4869-4041-A330-3CC80E6CAE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8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8624-4869-4041-A330-3CC80E6CAE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DE34-82C0-8B23-8CD9-87E947D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34B83-EBA2-2608-7D41-508E61F1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C94D8-C215-B3CA-38EB-64B17F4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EB1D-C17F-470D-B84F-EC7897EE0EE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1D4F-DBCA-D601-2703-FCF38C94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70D2-4437-8313-599C-1AE445A4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AD8-B185-465F-8734-C86D2E16A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E3C1-D829-F002-E773-FE125330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0463E-D70E-770A-26D4-FFFEA679C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EDAE-36B9-140D-48A5-28D8333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EB1D-C17F-470D-B84F-EC7897EE0EE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F35A-C91F-1B52-E262-4A69070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23605-576D-59B4-A777-B45A6F9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AD8-B185-465F-8734-C86D2E16A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9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B81859-E722-4DD9-6DE5-B8BA5C41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33619-A0F4-B85B-E643-6EC6348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75506-9A1E-1A8D-76B1-B201E6351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EB1D-C17F-470D-B84F-EC7897EE0EE9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666B9-7987-FE81-7E32-040E2068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E4C69-B533-2DDA-E854-D7F2A378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6AD8-B185-465F-8734-C86D2E16A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9F9488-A0CF-5FD6-31D5-A3F25A19E834}"/>
              </a:ext>
            </a:extLst>
          </p:cNvPr>
          <p:cNvSpPr txBox="1"/>
          <p:nvPr/>
        </p:nvSpPr>
        <p:spPr>
          <a:xfrm>
            <a:off x="8820344" y="5286894"/>
            <a:ext cx="226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휴먼명수체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039C0-6352-7779-C8F3-AC4DBAA822A3}"/>
              </a:ext>
            </a:extLst>
          </p:cNvPr>
          <p:cNvSpPr txBox="1"/>
          <p:nvPr/>
        </p:nvSpPr>
        <p:spPr>
          <a:xfrm>
            <a:off x="0" y="30364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 목소리 만들기</a:t>
            </a:r>
          </a:p>
        </p:txBody>
      </p:sp>
    </p:spTree>
    <p:extLst>
      <p:ext uri="{BB962C8B-B14F-4D97-AF65-F5344CB8AC3E}">
        <p14:creationId xmlns:p14="http://schemas.microsoft.com/office/powerpoint/2010/main" val="358117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과정 분석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학습이 적게 이루어질 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(~50,000 step)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노이즈는 적지만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Voice Conversion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제대로 이루어지지 않음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고음보다 저음 학습이 빨리 이루어짐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학습이 이루어질수록 노이즈가 생기지만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노래의 고음 부분 학습이 잘 이루어짐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512769-D332-59C5-14E1-F1B4560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48" y="3595215"/>
            <a:ext cx="8898903" cy="28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과정 한계 </a:t>
            </a:r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어려웠던 점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가성 부분이 제대로 학습되지 않음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학습 데이터 상에 박명수의 가성이 없어 생기는 한계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박명수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학습이 진행되었기에 여성 대상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inferenc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시에 제한적인 모습을 보임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옥타브 자체가 낮아짐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멜로디의 변형 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두 번째 한계와 비슷하게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음성의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올렸을 때 박명수의 특성이 많이 사라짐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학습 및 추론 데이터의 형식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(Sampling rate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맞지 않았을 때 결과물의 질 저하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⑤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f0 calculation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사용 시 결과물의 질 저하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</p:spTree>
    <p:extLst>
      <p:ext uri="{BB962C8B-B14F-4D97-AF65-F5344CB8AC3E}">
        <p14:creationId xmlns:p14="http://schemas.microsoft.com/office/powerpoint/2010/main" val="33911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7039C0-6352-7779-C8F3-AC4DBAA822A3}"/>
              </a:ext>
            </a:extLst>
          </p:cNvPr>
          <p:cNvSpPr txBox="1"/>
          <p:nvPr/>
        </p:nvSpPr>
        <p:spPr>
          <a:xfrm>
            <a:off x="0" y="30364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051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3E90A727-E5C0-7F38-88C9-978EAA0E2562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음성 도메인 지식을 쌓기 위한 배경 지식 스터디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4B896B-958C-809D-F654-CEB7D85E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27" y="2514989"/>
            <a:ext cx="3838345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F4509A-58B1-A50D-3223-306EA609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4" y="2514989"/>
            <a:ext cx="3838345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FF60E7-8E31-7B0F-0E52-E13EAB9B4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20" y="2514989"/>
            <a:ext cx="3838345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3E90A727-E5C0-7F38-88C9-978EAA0E2562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프로젝트</a:t>
            </a:r>
            <a:r>
              <a:rPr lang="en-US" altLang="ko-KR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인공지능을 통한 가수 목소리 바꾸기</a:t>
            </a:r>
            <a:r>
              <a:rPr lang="en-US" altLang="ko-KR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(Voice Conversion)</a:t>
            </a:r>
          </a:p>
          <a:p>
            <a:endParaRPr lang="en-US" altLang="ko-KR" sz="2000" dirty="0">
              <a:latin typeface="Open Sans" panose="020B0606030504020204" pitchFamily="34" charset="0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* Voice Conversion: </a:t>
            </a:r>
            <a:r>
              <a:rPr lang="ko-KR" altLang="en-US" sz="2000" dirty="0">
                <a:latin typeface="Open Sans" panose="020B0606030504020204" pitchFamily="34" charset="0"/>
                <a:ea typeface="나눔스퀘어_ac" panose="020B0600000101010101" pitchFamily="50" charset="-127"/>
              </a:rPr>
              <a:t>음성에 포함되어 있는 발화자의 특징을 변환하여 타인의 음성을 생성하는 것</a:t>
            </a:r>
            <a:endParaRPr lang="en-US" altLang="ko-KR" sz="2000" dirty="0">
              <a:latin typeface="Open Sans" panose="020B0606030504020204" pitchFamily="34" charset="0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Open Sans" panose="020B0606030504020204" pitchFamily="34" charset="0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확보를 위해 라디오 진행 경험이 있는 박명수를 선택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88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3E90A727-E5C0-7F38-88C9-978EAA0E2562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역할 분담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안영지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이은찬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진유석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신인섭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천원준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5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방법 </a:t>
            </a:r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라디오 파일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준비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박명수 목소리만 나온 부분만 편집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가우디오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스튜디오를 통한 배경음악 삭제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 간격으로 잘라 학습 데이터 준비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0424C-7FD2-1F35-D154-989F3B4B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9" y="4764616"/>
            <a:ext cx="10448041" cy="143326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F4318BB-B79F-0741-2DF2-F2AFA860EBE8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</p:spTree>
    <p:extLst>
      <p:ext uri="{BB962C8B-B14F-4D97-AF65-F5344CB8AC3E}">
        <p14:creationId xmlns:p14="http://schemas.microsoft.com/office/powerpoint/2010/main" val="12827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방법 </a:t>
            </a:r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클로바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노트로 박명수가 나온 부분 확인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pydub.AudioSegment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박명수 발화 부분만 편집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스테레오 →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리샘플링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무음인 부분 제거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⑤ 일정 길이로 잘라 학습 데이터 준비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0CD51E-3F31-6DD1-BEA6-F8E6F53EE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28" y="1230638"/>
            <a:ext cx="4618355" cy="391922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</p:spTree>
    <p:extLst>
      <p:ext uri="{BB962C8B-B14F-4D97-AF65-F5344CB8AC3E}">
        <p14:creationId xmlns:p14="http://schemas.microsoft.com/office/powerpoint/2010/main" val="391590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473CC78-5C63-05C8-0434-2BA374E9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10" y="1915454"/>
            <a:ext cx="4034279" cy="337017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Diff-SVC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Singing Voice Conversion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위한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Diffusion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모델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논문의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Contribution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Diffusion probabilistic model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SVC task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효과적으로 적용 가능함을 보임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목소리의 자연스러움과 유사성에서 이전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SVC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시스템보다 우수한 성능을 보임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AEBBA2-C574-DD03-B8EA-96120EAF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1" y="4488173"/>
            <a:ext cx="6429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방법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깃허브에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구현되어 있는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Diff-SVC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사용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(https://github.com/UtaUtaUtau/diff-svc)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Sampliing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rate: 44.1kHz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전처리를 통해 얻은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zip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형식의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dataset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준비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Pretrain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된 모델 파라미터 준비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(https://github.com/MLo7Ghinsan/MLo7_Diff-SVC_models)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학습 시작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452C-4DA4-0298-70C0-5672F47C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32" y="1212980"/>
            <a:ext cx="1496428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9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6938E1-CF75-0CB4-810B-4E75487DC3E8}"/>
              </a:ext>
            </a:extLst>
          </p:cNvPr>
          <p:cNvCxnSpPr>
            <a:cxnSpLocks/>
          </p:cNvCxnSpPr>
          <p:nvPr/>
        </p:nvCxnSpPr>
        <p:spPr>
          <a:xfrm>
            <a:off x="342900" y="885825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C75EA-792B-F2A8-2F66-039D626AAC57}"/>
              </a:ext>
            </a:extLst>
          </p:cNvPr>
          <p:cNvCxnSpPr>
            <a:cxnSpLocks/>
          </p:cNvCxnSpPr>
          <p:nvPr/>
        </p:nvCxnSpPr>
        <p:spPr>
          <a:xfrm>
            <a:off x="342900" y="914400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E2354-04F5-D956-FDF9-652B4C3CFA29}"/>
              </a:ext>
            </a:extLst>
          </p:cNvPr>
          <p:cNvCxnSpPr>
            <a:cxnSpLocks/>
          </p:cNvCxnSpPr>
          <p:nvPr/>
        </p:nvCxnSpPr>
        <p:spPr>
          <a:xfrm>
            <a:off x="347817" y="6514808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A70312-C4F2-E998-A93A-306F0FF70C45}"/>
              </a:ext>
            </a:extLst>
          </p:cNvPr>
          <p:cNvCxnSpPr>
            <a:cxnSpLocks/>
          </p:cNvCxnSpPr>
          <p:nvPr/>
        </p:nvCxnSpPr>
        <p:spPr>
          <a:xfrm>
            <a:off x="347817" y="6543383"/>
            <a:ext cx="11553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4262F-EEF6-7118-2385-145EFD96867F}"/>
              </a:ext>
            </a:extLst>
          </p:cNvPr>
          <p:cNvSpPr txBox="1"/>
          <p:nvPr/>
        </p:nvSpPr>
        <p:spPr>
          <a:xfrm>
            <a:off x="342900" y="1212980"/>
            <a:ext cx="115538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Inference</a:t>
            </a: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때와 동일한 모델 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Fine-tuning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된 모델의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checkpoint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load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Voice Conversion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대상이 되는 오디오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load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출력 결과에 대한 파라미터 세부 설정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⑤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zip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 저장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C58D056-CD2D-2B99-00EB-090E13DDC58A}"/>
              </a:ext>
            </a:extLst>
          </p:cNvPr>
          <p:cNvSpPr txBox="1">
            <a:spLocks/>
          </p:cNvSpPr>
          <p:nvPr/>
        </p:nvSpPr>
        <p:spPr>
          <a:xfrm>
            <a:off x="228600" y="196849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Voice Conversion with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박명수</a:t>
            </a:r>
          </a:p>
        </p:txBody>
      </p:sp>
    </p:spTree>
    <p:extLst>
      <p:ext uri="{BB962C8B-B14F-4D97-AF65-F5344CB8AC3E}">
        <p14:creationId xmlns:p14="http://schemas.microsoft.com/office/powerpoint/2010/main" val="299144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431</Words>
  <Application>Microsoft Office PowerPoint</Application>
  <PresentationFormat>와이드스크린</PresentationFormat>
  <Paragraphs>96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나눔스퀘어_ac</vt:lpstr>
      <vt:lpstr>나눔스퀘어_ac Bold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진유석[ 학부재학 / 지리교육과 ]</dc:creator>
  <cp:lastModifiedBy>진유석[ 학부재학 / 지리교육과 ]</cp:lastModifiedBy>
  <cp:revision>5</cp:revision>
  <dcterms:created xsi:type="dcterms:W3CDTF">2023-05-18T11:00:43Z</dcterms:created>
  <dcterms:modified xsi:type="dcterms:W3CDTF">2023-07-06T08:00:30Z</dcterms:modified>
</cp:coreProperties>
</file>