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1" r:id="rId4"/>
    <p:sldId id="262" r:id="rId5"/>
    <p:sldId id="270" r:id="rId6"/>
    <p:sldId id="266" r:id="rId7"/>
    <p:sldId id="265" r:id="rId8"/>
    <p:sldId id="271" r:id="rId9"/>
    <p:sldId id="272" r:id="rId10"/>
    <p:sldId id="273" r:id="rId11"/>
    <p:sldId id="274" r:id="rId12"/>
    <p:sldId id="267" r:id="rId13"/>
    <p:sldId id="275" r:id="rId14"/>
    <p:sldId id="276" r:id="rId15"/>
    <p:sldId id="277" r:id="rId16"/>
    <p:sldId id="269" r:id="rId17"/>
    <p:sldId id="278" r:id="rId18"/>
    <p:sldId id="279" r:id="rId19"/>
    <p:sldId id="280" r:id="rId20"/>
    <p:sldId id="281" r:id="rId21"/>
    <p:sldId id="264" r:id="rId22"/>
  </p:sldIdLst>
  <p:sldSz cx="18288000" cy="10287000"/>
  <p:notesSz cx="10287000" cy="18288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배달의민족 도현" panose="020B0600000101010101" pitchFamily="50" charset="-127"/>
      <p:regular r:id="rId28"/>
    </p:embeddedFont>
    <p:embeddedFont>
      <p:font typeface="나눔스퀘어_ac ExtraBold" panose="020B0600000101010101" pitchFamily="50" charset="-127"/>
      <p:bold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LG Smart UI SemiBold" panose="020B0700000101010101" pitchFamily="50" charset="-127"/>
      <p:bold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나눔스퀘어_ac Bold" panose="020B0600000101010101" pitchFamily="50" charset="-127"/>
      <p:bold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0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5118C3-AD11-4C21-84F7-B5F9C195B38B}" v="6" dt="2024-02-25T22:09:07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46" autoAdjust="0"/>
    <p:restoredTop sz="95026" autoAdjust="0"/>
  </p:normalViewPr>
  <p:slideViewPr>
    <p:cSldViewPr>
      <p:cViewPr varScale="1">
        <p:scale>
          <a:sx n="33" d="100"/>
          <a:sy n="33" d="100"/>
        </p:scale>
        <p:origin x="34" y="6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in Lee" userId="61377c46850aa443" providerId="LiveId" clId="{095118C3-AD11-4C21-84F7-B5F9C195B38B}"/>
    <pc:docChg chg="undo redo custSel addSld modSld sldOrd">
      <pc:chgData name="Sumin Lee" userId="61377c46850aa443" providerId="LiveId" clId="{095118C3-AD11-4C21-84F7-B5F9C195B38B}" dt="2024-02-25T22:13:08.896" v="405" actId="20577"/>
      <pc:docMkLst>
        <pc:docMk/>
      </pc:docMkLst>
      <pc:sldChg chg="modSp mod">
        <pc:chgData name="Sumin Lee" userId="61377c46850aa443" providerId="LiveId" clId="{095118C3-AD11-4C21-84F7-B5F9C195B38B}" dt="2024-02-25T21:56:40.813" v="42"/>
        <pc:sldMkLst>
          <pc:docMk/>
          <pc:sldMk cId="0" sldId="257"/>
        </pc:sldMkLst>
        <pc:spChg chg="mod">
          <ac:chgData name="Sumin Lee" userId="61377c46850aa443" providerId="LiveId" clId="{095118C3-AD11-4C21-84F7-B5F9C195B38B}" dt="2024-02-25T21:56:00.269" v="23" actId="1076"/>
          <ac:spMkLst>
            <pc:docMk/>
            <pc:sldMk cId="0" sldId="257"/>
            <ac:spMk id="2" creationId="{E82F0160-294C-FB26-AAC9-17E413D2DA91}"/>
          </ac:spMkLst>
        </pc:spChg>
        <pc:spChg chg="mod">
          <ac:chgData name="Sumin Lee" userId="61377c46850aa443" providerId="LiveId" clId="{095118C3-AD11-4C21-84F7-B5F9C195B38B}" dt="2024-02-25T21:56:40.813" v="42"/>
          <ac:spMkLst>
            <pc:docMk/>
            <pc:sldMk cId="0" sldId="257"/>
            <ac:spMk id="4" creationId="{327C909E-510E-5810-A213-9B5A430E2950}"/>
          </ac:spMkLst>
        </pc:spChg>
      </pc:sldChg>
      <pc:sldChg chg="modSp mod">
        <pc:chgData name="Sumin Lee" userId="61377c46850aa443" providerId="LiveId" clId="{095118C3-AD11-4C21-84F7-B5F9C195B38B}" dt="2024-02-25T21:57:31.936" v="113" actId="20577"/>
        <pc:sldMkLst>
          <pc:docMk/>
          <pc:sldMk cId="0" sldId="258"/>
        </pc:sldMkLst>
        <pc:spChg chg="mod">
          <ac:chgData name="Sumin Lee" userId="61377c46850aa443" providerId="LiveId" clId="{095118C3-AD11-4C21-84F7-B5F9C195B38B}" dt="2024-02-25T21:57:01.579" v="61" actId="20577"/>
          <ac:spMkLst>
            <pc:docMk/>
            <pc:sldMk cId="0" sldId="258"/>
            <ac:spMk id="14" creationId="{3CF7C828-E8EF-5945-C27B-D8794BDEDC85}"/>
          </ac:spMkLst>
        </pc:spChg>
        <pc:spChg chg="mod">
          <ac:chgData name="Sumin Lee" userId="61377c46850aa443" providerId="LiveId" clId="{095118C3-AD11-4C21-84F7-B5F9C195B38B}" dt="2024-02-25T21:57:10.058" v="79" actId="20577"/>
          <ac:spMkLst>
            <pc:docMk/>
            <pc:sldMk cId="0" sldId="258"/>
            <ac:spMk id="43" creationId="{B9B35AEA-1C8B-31D0-D583-5505F874D9AF}"/>
          </ac:spMkLst>
        </pc:spChg>
        <pc:spChg chg="mod">
          <ac:chgData name="Sumin Lee" userId="61377c46850aa443" providerId="LiveId" clId="{095118C3-AD11-4C21-84F7-B5F9C195B38B}" dt="2024-02-25T21:57:21.568" v="90" actId="20577"/>
          <ac:spMkLst>
            <pc:docMk/>
            <pc:sldMk cId="0" sldId="258"/>
            <ac:spMk id="47" creationId="{A89B6E6D-8655-BE87-BC47-EE79C146BDB0}"/>
          </ac:spMkLst>
        </pc:spChg>
        <pc:spChg chg="mod">
          <ac:chgData name="Sumin Lee" userId="61377c46850aa443" providerId="LiveId" clId="{095118C3-AD11-4C21-84F7-B5F9C195B38B}" dt="2024-02-25T21:57:31.936" v="113" actId="20577"/>
          <ac:spMkLst>
            <pc:docMk/>
            <pc:sldMk cId="0" sldId="258"/>
            <ac:spMk id="51" creationId="{CECA5901-7BCB-A805-F552-DB1924DB318B}"/>
          </ac:spMkLst>
        </pc:spChg>
      </pc:sldChg>
      <pc:sldChg chg="modSp mod">
        <pc:chgData name="Sumin Lee" userId="61377c46850aa443" providerId="LiveId" clId="{095118C3-AD11-4C21-84F7-B5F9C195B38B}" dt="2024-02-25T21:58:01.248" v="138" actId="20577"/>
        <pc:sldMkLst>
          <pc:docMk/>
          <pc:sldMk cId="0" sldId="261"/>
        </pc:sldMkLst>
        <pc:spChg chg="mod">
          <ac:chgData name="Sumin Lee" userId="61377c46850aa443" providerId="LiveId" clId="{095118C3-AD11-4C21-84F7-B5F9C195B38B}" dt="2024-02-25T21:58:01.248" v="138" actId="20577"/>
          <ac:spMkLst>
            <pc:docMk/>
            <pc:sldMk cId="0" sldId="261"/>
            <ac:spMk id="2" creationId="{2402C3F3-C827-78AA-1A3E-428977E9AD3A}"/>
          </ac:spMkLst>
        </pc:spChg>
      </pc:sldChg>
      <pc:sldChg chg="addSp modSp mod">
        <pc:chgData name="Sumin Lee" userId="61377c46850aa443" providerId="LiveId" clId="{095118C3-AD11-4C21-84F7-B5F9C195B38B}" dt="2024-02-25T22:11:24.781" v="358" actId="1076"/>
        <pc:sldMkLst>
          <pc:docMk/>
          <pc:sldMk cId="0" sldId="262"/>
        </pc:sldMkLst>
        <pc:spChg chg="mod">
          <ac:chgData name="Sumin Lee" userId="61377c46850aa443" providerId="LiveId" clId="{095118C3-AD11-4C21-84F7-B5F9C195B38B}" dt="2024-02-25T22:00:17.506" v="246" actId="20577"/>
          <ac:spMkLst>
            <pc:docMk/>
            <pc:sldMk cId="0" sldId="262"/>
            <ac:spMk id="2" creationId="{F8B4B258-CBCD-D123-C514-F9DA2019222B}"/>
          </ac:spMkLst>
        </pc:spChg>
        <pc:spChg chg="mod">
          <ac:chgData name="Sumin Lee" userId="61377c46850aa443" providerId="LiveId" clId="{095118C3-AD11-4C21-84F7-B5F9C195B38B}" dt="2024-02-25T22:02:33.833" v="262" actId="1076"/>
          <ac:spMkLst>
            <pc:docMk/>
            <pc:sldMk cId="0" sldId="262"/>
            <ac:spMk id="4" creationId="{C06048BA-6764-ECF8-5A0A-4DBCC4BE49A1}"/>
          </ac:spMkLst>
        </pc:spChg>
        <pc:spChg chg="add">
          <ac:chgData name="Sumin Lee" userId="61377c46850aa443" providerId="LiveId" clId="{095118C3-AD11-4C21-84F7-B5F9C195B38B}" dt="2024-02-25T22:00:41.236" v="247"/>
          <ac:spMkLst>
            <pc:docMk/>
            <pc:sldMk cId="0" sldId="262"/>
            <ac:spMk id="8" creationId="{057DDFA1-7AE1-B539-7B35-1D297CB258FF}"/>
          </ac:spMkLst>
        </pc:spChg>
        <pc:spChg chg="add mod">
          <ac:chgData name="Sumin Lee" userId="61377c46850aa443" providerId="LiveId" clId="{095118C3-AD11-4C21-84F7-B5F9C195B38B}" dt="2024-02-25T22:11:24.781" v="358" actId="1076"/>
          <ac:spMkLst>
            <pc:docMk/>
            <pc:sldMk cId="0" sldId="262"/>
            <ac:spMk id="10" creationId="{E8D0AD70-D135-0B5E-B99A-2A152DBC6C53}"/>
          </ac:spMkLst>
        </pc:spChg>
        <pc:spChg chg="add mod">
          <ac:chgData name="Sumin Lee" userId="61377c46850aa443" providerId="LiveId" clId="{095118C3-AD11-4C21-84F7-B5F9C195B38B}" dt="2024-02-25T22:11:11.798" v="357" actId="1076"/>
          <ac:spMkLst>
            <pc:docMk/>
            <pc:sldMk cId="0" sldId="262"/>
            <ac:spMk id="11" creationId="{51B3672A-A86E-2113-ED93-7525C806BE86}"/>
          </ac:spMkLst>
        </pc:spChg>
        <pc:spChg chg="add mod">
          <ac:chgData name="Sumin Lee" userId="61377c46850aa443" providerId="LiveId" clId="{095118C3-AD11-4C21-84F7-B5F9C195B38B}" dt="2024-02-25T22:09:37.908" v="349" actId="123"/>
          <ac:spMkLst>
            <pc:docMk/>
            <pc:sldMk cId="0" sldId="262"/>
            <ac:spMk id="13" creationId="{1BC2E663-08AE-AC9B-0A2B-D598D6F179B1}"/>
          </ac:spMkLst>
        </pc:spChg>
        <pc:spChg chg="add mod">
          <ac:chgData name="Sumin Lee" userId="61377c46850aa443" providerId="LiveId" clId="{095118C3-AD11-4C21-84F7-B5F9C195B38B}" dt="2024-02-25T22:10:04.568" v="352" actId="208"/>
          <ac:spMkLst>
            <pc:docMk/>
            <pc:sldMk cId="0" sldId="262"/>
            <ac:spMk id="14" creationId="{12908FD9-0C38-4DE0-FFA9-5F84EE6F7056}"/>
          </ac:spMkLst>
        </pc:spChg>
        <pc:grpChg chg="mod">
          <ac:chgData name="Sumin Lee" userId="61377c46850aa443" providerId="LiveId" clId="{095118C3-AD11-4C21-84F7-B5F9C195B38B}" dt="2024-02-25T22:10:12.471" v="354" actId="1076"/>
          <ac:grpSpMkLst>
            <pc:docMk/>
            <pc:sldMk cId="0" sldId="262"/>
            <ac:grpSpMk id="1006" creationId="{00000000-0000-0000-0000-000000000000}"/>
          </ac:grpSpMkLst>
        </pc:grpChg>
      </pc:sldChg>
      <pc:sldChg chg="modSp mod">
        <pc:chgData name="Sumin Lee" userId="61377c46850aa443" providerId="LiveId" clId="{095118C3-AD11-4C21-84F7-B5F9C195B38B}" dt="2024-02-25T22:13:08.896" v="405" actId="20577"/>
        <pc:sldMkLst>
          <pc:docMk/>
          <pc:sldMk cId="1900966778" sldId="265"/>
        </pc:sldMkLst>
        <pc:spChg chg="mod">
          <ac:chgData name="Sumin Lee" userId="61377c46850aa443" providerId="LiveId" clId="{095118C3-AD11-4C21-84F7-B5F9C195B38B}" dt="2024-02-25T22:12:13.003" v="388" actId="20577"/>
          <ac:spMkLst>
            <pc:docMk/>
            <pc:sldMk cId="1900966778" sldId="265"/>
            <ac:spMk id="2" creationId="{43E22CBC-422F-1241-3AC7-E6CA1F67EA9D}"/>
          </ac:spMkLst>
        </pc:spChg>
        <pc:spChg chg="mod">
          <ac:chgData name="Sumin Lee" userId="61377c46850aa443" providerId="LiveId" clId="{095118C3-AD11-4C21-84F7-B5F9C195B38B}" dt="2024-02-25T22:13:08.896" v="405" actId="20577"/>
          <ac:spMkLst>
            <pc:docMk/>
            <pc:sldMk cId="1900966778" sldId="265"/>
            <ac:spMk id="4" creationId="{4E0752F7-7590-4F7D-A161-51AA73F6A524}"/>
          </ac:spMkLst>
        </pc:spChg>
      </pc:sldChg>
      <pc:sldChg chg="modSp mod">
        <pc:chgData name="Sumin Lee" userId="61377c46850aa443" providerId="LiveId" clId="{095118C3-AD11-4C21-84F7-B5F9C195B38B}" dt="2024-02-25T21:58:16.888" v="155" actId="20577"/>
        <pc:sldMkLst>
          <pc:docMk/>
          <pc:sldMk cId="828116648" sldId="266"/>
        </pc:sldMkLst>
        <pc:spChg chg="mod">
          <ac:chgData name="Sumin Lee" userId="61377c46850aa443" providerId="LiveId" clId="{095118C3-AD11-4C21-84F7-B5F9C195B38B}" dt="2024-02-25T21:58:16.888" v="155" actId="20577"/>
          <ac:spMkLst>
            <pc:docMk/>
            <pc:sldMk cId="828116648" sldId="266"/>
            <ac:spMk id="2" creationId="{87DA3601-1B8E-E764-89B1-3B7C7A2661E6}"/>
          </ac:spMkLst>
        </pc:spChg>
      </pc:sldChg>
      <pc:sldChg chg="modSp mod">
        <pc:chgData name="Sumin Lee" userId="61377c46850aa443" providerId="LiveId" clId="{095118C3-AD11-4C21-84F7-B5F9C195B38B}" dt="2024-02-25T21:59:00.323" v="198" actId="20577"/>
        <pc:sldMkLst>
          <pc:docMk/>
          <pc:sldMk cId="1071502624" sldId="267"/>
        </pc:sldMkLst>
        <pc:spChg chg="mod">
          <ac:chgData name="Sumin Lee" userId="61377c46850aa443" providerId="LiveId" clId="{095118C3-AD11-4C21-84F7-B5F9C195B38B}" dt="2024-02-25T21:59:00.323" v="198" actId="20577"/>
          <ac:spMkLst>
            <pc:docMk/>
            <pc:sldMk cId="1071502624" sldId="267"/>
            <ac:spMk id="2" creationId="{6B395250-3679-1B0F-73CD-47F471336D68}"/>
          </ac:spMkLst>
        </pc:spChg>
      </pc:sldChg>
      <pc:sldChg chg="modSp add mod ord">
        <pc:chgData name="Sumin Lee" userId="61377c46850aa443" providerId="LiveId" clId="{095118C3-AD11-4C21-84F7-B5F9C195B38B}" dt="2024-02-25T21:59:31.273" v="232" actId="20577"/>
        <pc:sldMkLst>
          <pc:docMk/>
          <pc:sldMk cId="193865587" sldId="269"/>
        </pc:sldMkLst>
        <pc:spChg chg="mod">
          <ac:chgData name="Sumin Lee" userId="61377c46850aa443" providerId="LiveId" clId="{095118C3-AD11-4C21-84F7-B5F9C195B38B}" dt="2024-02-25T21:59:31.273" v="232" actId="20577"/>
          <ac:spMkLst>
            <pc:docMk/>
            <pc:sldMk cId="193865587" sldId="269"/>
            <ac:spMk id="2" creationId="{9DB6E942-5D12-5A37-04C2-D788BE285F18}"/>
          </ac:spMkLst>
        </pc:spChg>
      </pc:sldChg>
    </pc:docChg>
  </pc:docChgLst>
  <pc:docChgLst>
    <pc:chgData name="seoyeon LEE" userId="7701508085ecf966" providerId="LiveId" clId="{1CD952EE-8D87-435A-8B08-1F4B3363A343}"/>
    <pc:docChg chg="undo redo custSel addSld delSld modSld">
      <pc:chgData name="seoyeon LEE" userId="7701508085ecf966" providerId="LiveId" clId="{1CD952EE-8D87-435A-8B08-1F4B3363A343}" dt="2024-02-10T15:09:51.023" v="763" actId="2711"/>
      <pc:docMkLst>
        <pc:docMk/>
      </pc:docMkLst>
      <pc:sldChg chg="del">
        <pc:chgData name="seoyeon LEE" userId="7701508085ecf966" providerId="LiveId" clId="{1CD952EE-8D87-435A-8B08-1F4B3363A343}" dt="2024-02-10T14:48:35.782" v="117" actId="47"/>
        <pc:sldMkLst>
          <pc:docMk/>
          <pc:sldMk cId="0" sldId="256"/>
        </pc:sldMkLst>
      </pc:sldChg>
      <pc:sldChg chg="addSp delSp modSp mod">
        <pc:chgData name="seoyeon LEE" userId="7701508085ecf966" providerId="LiveId" clId="{1CD952EE-8D87-435A-8B08-1F4B3363A343}" dt="2024-02-10T15:02:45.421" v="430" actId="14100"/>
        <pc:sldMkLst>
          <pc:docMk/>
          <pc:sldMk cId="0" sldId="257"/>
        </pc:sldMkLst>
        <pc:spChg chg="add mod">
          <ac:chgData name="seoyeon LEE" userId="7701508085ecf966" providerId="LiveId" clId="{1CD952EE-8D87-435A-8B08-1F4B3363A343}" dt="2024-02-10T14:47:31.301" v="50" actId="1076"/>
          <ac:spMkLst>
            <pc:docMk/>
            <pc:sldMk cId="0" sldId="257"/>
            <ac:spMk id="2" creationId="{E82F0160-294C-FB26-AAC9-17E413D2DA91}"/>
          </ac:spMkLst>
        </pc:spChg>
        <pc:spChg chg="add mod">
          <ac:chgData name="seoyeon LEE" userId="7701508085ecf966" providerId="LiveId" clId="{1CD952EE-8D87-435A-8B08-1F4B3363A343}" dt="2024-02-10T14:48:32.781" v="116" actId="1076"/>
          <ac:spMkLst>
            <pc:docMk/>
            <pc:sldMk cId="0" sldId="257"/>
            <ac:spMk id="4" creationId="{327C909E-510E-5810-A213-9B5A430E2950}"/>
          </ac:spMkLst>
        </pc:spChg>
        <pc:grpChg chg="add mod">
          <ac:chgData name="seoyeon LEE" userId="7701508085ecf966" providerId="LiveId" clId="{1CD952EE-8D87-435A-8B08-1F4B3363A343}" dt="2024-02-10T14:59:00.401" v="278" actId="164"/>
          <ac:grpSpMkLst>
            <pc:docMk/>
            <pc:sldMk cId="0" sldId="257"/>
            <ac:grpSpMk id="5" creationId="{18916C51-6AED-4E62-B28E-59DAAC6BB70C}"/>
          </ac:grpSpMkLst>
        </pc:grpChg>
        <pc:grpChg chg="add mod">
          <ac:chgData name="seoyeon LEE" userId="7701508085ecf966" providerId="LiveId" clId="{1CD952EE-8D87-435A-8B08-1F4B3363A343}" dt="2024-02-10T15:02:45.421" v="430" actId="14100"/>
          <ac:grpSpMkLst>
            <pc:docMk/>
            <pc:sldMk cId="0" sldId="257"/>
            <ac:grpSpMk id="7" creationId="{9A18E731-5E08-5918-539F-77E07A2CBF3D}"/>
          </ac:grpSpMkLst>
        </pc:grpChg>
        <pc:grpChg chg="mod">
          <ac:chgData name="seoyeon LEE" userId="7701508085ecf966" providerId="LiveId" clId="{1CD952EE-8D87-435A-8B08-1F4B3363A343}" dt="2024-02-10T14:59:19.442" v="285" actId="34135"/>
          <ac:grpSpMkLst>
            <pc:docMk/>
            <pc:sldMk cId="0" sldId="257"/>
            <ac:grpSpMk id="1001" creationId="{00000000-0000-0000-0000-000000000000}"/>
          </ac:grpSpMkLst>
        </pc:grpChg>
        <pc:grpChg chg="mod">
          <ac:chgData name="seoyeon LEE" userId="7701508085ecf966" providerId="LiveId" clId="{1CD952EE-8D87-435A-8B08-1F4B3363A343}" dt="2024-02-10T14:59:09.667" v="281" actId="164"/>
          <ac:grpSpMkLst>
            <pc:docMk/>
            <pc:sldMk cId="0" sldId="257"/>
            <ac:grpSpMk id="1003" creationId="{00000000-0000-0000-0000-000000000000}"/>
          </ac:grpSpMkLst>
        </pc:grpChg>
        <pc:grpChg chg="mod">
          <ac:chgData name="seoyeon LEE" userId="7701508085ecf966" providerId="LiveId" clId="{1CD952EE-8D87-435A-8B08-1F4B3363A343}" dt="2024-02-10T14:59:09.667" v="281" actId="164"/>
          <ac:grpSpMkLst>
            <pc:docMk/>
            <pc:sldMk cId="0" sldId="257"/>
            <ac:grpSpMk id="1004" creationId="{00000000-0000-0000-0000-000000000000}"/>
          </ac:grpSpMkLst>
        </pc:grpChg>
        <pc:grpChg chg="mod">
          <ac:chgData name="seoyeon LEE" userId="7701508085ecf966" providerId="LiveId" clId="{1CD952EE-8D87-435A-8B08-1F4B3363A343}" dt="2024-02-10T14:59:09.667" v="281" actId="164"/>
          <ac:grpSpMkLst>
            <pc:docMk/>
            <pc:sldMk cId="0" sldId="257"/>
            <ac:grpSpMk id="1005" creationId="{00000000-0000-0000-0000-000000000000}"/>
          </ac:grpSpMkLst>
        </pc:grpChg>
        <pc:picChg chg="mod">
          <ac:chgData name="seoyeon LEE" userId="7701508085ecf966" providerId="LiveId" clId="{1CD952EE-8D87-435A-8B08-1F4B3363A343}" dt="2024-02-10T14:59:19.442" v="285" actId="34135"/>
          <ac:picMkLst>
            <pc:docMk/>
            <pc:sldMk cId="0" sldId="257"/>
            <ac:picMk id="3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4:59:06.824" v="280" actId="34135"/>
          <ac:picMkLst>
            <pc:docMk/>
            <pc:sldMk cId="0" sldId="257"/>
            <ac:picMk id="9" creationId="{00000000-0000-0000-0000-000000000000}"/>
          </ac:picMkLst>
        </pc:picChg>
        <pc:picChg chg="mod ord">
          <ac:chgData name="seoyeon LEE" userId="7701508085ecf966" providerId="LiveId" clId="{1CD952EE-8D87-435A-8B08-1F4B3363A343}" dt="2024-02-10T14:59:06.824" v="280" actId="34135"/>
          <ac:picMkLst>
            <pc:docMk/>
            <pc:sldMk cId="0" sldId="257"/>
            <ac:picMk id="12" creationId="{00000000-0000-0000-0000-000000000000}"/>
          </ac:picMkLst>
        </pc:picChg>
        <pc:picChg chg="mod ord">
          <ac:chgData name="seoyeon LEE" userId="7701508085ecf966" providerId="LiveId" clId="{1CD952EE-8D87-435A-8B08-1F4B3363A343}" dt="2024-02-10T14:59:06.824" v="280" actId="34135"/>
          <ac:picMkLst>
            <pc:docMk/>
            <pc:sldMk cId="0" sldId="257"/>
            <ac:picMk id="13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4:59:06.824" v="280" actId="34135"/>
          <ac:picMkLst>
            <pc:docMk/>
            <pc:sldMk cId="0" sldId="257"/>
            <ac:picMk id="16" creationId="{00000000-0000-0000-0000-000000000000}"/>
          </ac:picMkLst>
        </pc:picChg>
        <pc:picChg chg="del mod">
          <ac:chgData name="seoyeon LEE" userId="7701508085ecf966" providerId="LiveId" clId="{1CD952EE-8D87-435A-8B08-1F4B3363A343}" dt="2024-02-10T14:47:26.822" v="49" actId="478"/>
          <ac:picMkLst>
            <pc:docMk/>
            <pc:sldMk cId="0" sldId="257"/>
            <ac:picMk id="21" creationId="{00000000-0000-0000-0000-000000000000}"/>
          </ac:picMkLst>
        </pc:picChg>
        <pc:picChg chg="del">
          <ac:chgData name="seoyeon LEE" userId="7701508085ecf966" providerId="LiveId" clId="{1CD952EE-8D87-435A-8B08-1F4B3363A343}" dt="2024-02-10T14:48:24.034" v="114" actId="478"/>
          <ac:picMkLst>
            <pc:docMk/>
            <pc:sldMk cId="0" sldId="257"/>
            <ac:picMk id="22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4:59:09.667" v="281" actId="164"/>
          <ac:picMkLst>
            <pc:docMk/>
            <pc:sldMk cId="0" sldId="257"/>
            <ac:picMk id="23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4:59:09.667" v="281" actId="164"/>
          <ac:picMkLst>
            <pc:docMk/>
            <pc:sldMk cId="0" sldId="257"/>
            <ac:picMk id="24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4:59:09.667" v="281" actId="164"/>
          <ac:picMkLst>
            <pc:docMk/>
            <pc:sldMk cId="0" sldId="257"/>
            <ac:picMk id="25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4:59:09.667" v="281" actId="164"/>
          <ac:picMkLst>
            <pc:docMk/>
            <pc:sldMk cId="0" sldId="257"/>
            <ac:picMk id="26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4:59:09.667" v="281" actId="164"/>
          <ac:picMkLst>
            <pc:docMk/>
            <pc:sldMk cId="0" sldId="257"/>
            <ac:picMk id="27" creationId="{00000000-0000-0000-0000-000000000000}"/>
          </ac:picMkLst>
        </pc:picChg>
      </pc:sldChg>
      <pc:sldChg chg="addSp delSp modSp mod">
        <pc:chgData name="seoyeon LEE" userId="7701508085ecf966" providerId="LiveId" clId="{1CD952EE-8D87-435A-8B08-1F4B3363A343}" dt="2024-02-10T15:05:59.322" v="457" actId="34135"/>
        <pc:sldMkLst>
          <pc:docMk/>
          <pc:sldMk cId="0" sldId="258"/>
        </pc:sldMkLst>
        <pc:spChg chg="add mod">
          <ac:chgData name="seoyeon LEE" userId="7701508085ecf966" providerId="LiveId" clId="{1CD952EE-8D87-435A-8B08-1F4B3363A343}" dt="2024-02-10T14:49:34.821" v="153" actId="1076"/>
          <ac:spMkLst>
            <pc:docMk/>
            <pc:sldMk cId="0" sldId="258"/>
            <ac:spMk id="2" creationId="{F36729BD-3D77-E225-20DA-2F60E385D7A5}"/>
          </ac:spMkLst>
        </pc:spChg>
        <pc:spChg chg="add mod">
          <ac:chgData name="seoyeon LEE" userId="7701508085ecf966" providerId="LiveId" clId="{1CD952EE-8D87-435A-8B08-1F4B3363A343}" dt="2024-02-10T14:50:25.001" v="164" actId="1076"/>
          <ac:spMkLst>
            <pc:docMk/>
            <pc:sldMk cId="0" sldId="258"/>
            <ac:spMk id="5" creationId="{0C0622ED-6D34-0D20-75F8-D1298FD2199E}"/>
          </ac:spMkLst>
        </pc:spChg>
        <pc:spChg chg="add del mod ord">
          <ac:chgData name="seoyeon LEE" userId="7701508085ecf966" providerId="LiveId" clId="{1CD952EE-8D87-435A-8B08-1F4B3363A343}" dt="2024-02-10T14:51:30.904" v="186" actId="478"/>
          <ac:spMkLst>
            <pc:docMk/>
            <pc:sldMk cId="0" sldId="258"/>
            <ac:spMk id="6" creationId="{22C9A29E-D989-8863-B36D-F73988F20C16}"/>
          </ac:spMkLst>
        </pc:spChg>
        <pc:spChg chg="add mod">
          <ac:chgData name="seoyeon LEE" userId="7701508085ecf966" providerId="LiveId" clId="{1CD952EE-8D87-435A-8B08-1F4B3363A343}" dt="2024-02-10T14:56:47.679" v="246" actId="1076"/>
          <ac:spMkLst>
            <pc:docMk/>
            <pc:sldMk cId="0" sldId="258"/>
            <ac:spMk id="7" creationId="{C8122A5B-341D-DB65-33CD-EE0D14D625DB}"/>
          </ac:spMkLst>
        </pc:spChg>
        <pc:spChg chg="add mod">
          <ac:chgData name="seoyeon LEE" userId="7701508085ecf966" providerId="LiveId" clId="{1CD952EE-8D87-435A-8B08-1F4B3363A343}" dt="2024-02-10T14:56:52.851" v="247" actId="1076"/>
          <ac:spMkLst>
            <pc:docMk/>
            <pc:sldMk cId="0" sldId="258"/>
            <ac:spMk id="9" creationId="{958A2FC8-6214-A15B-4950-A3FEA2E32CBD}"/>
          </ac:spMkLst>
        </pc:spChg>
        <pc:spChg chg="add mod">
          <ac:chgData name="seoyeon LEE" userId="7701508085ecf966" providerId="LiveId" clId="{1CD952EE-8D87-435A-8B08-1F4B3363A343}" dt="2024-02-10T14:56:16.083" v="244" actId="1076"/>
          <ac:spMkLst>
            <pc:docMk/>
            <pc:sldMk cId="0" sldId="258"/>
            <ac:spMk id="10" creationId="{F45234DE-47D3-BDA2-1434-FF0789360C79}"/>
          </ac:spMkLst>
        </pc:spChg>
        <pc:spChg chg="add mod">
          <ac:chgData name="seoyeon LEE" userId="7701508085ecf966" providerId="LiveId" clId="{1CD952EE-8D87-435A-8B08-1F4B3363A343}" dt="2024-02-10T14:56:57.105" v="250" actId="20577"/>
          <ac:spMkLst>
            <pc:docMk/>
            <pc:sldMk cId="0" sldId="258"/>
            <ac:spMk id="11" creationId="{1C1DBE3C-F40E-0A7E-A2D7-17BFA8283696}"/>
          </ac:spMkLst>
        </pc:spChg>
        <pc:spChg chg="add mod">
          <ac:chgData name="seoyeon LEE" userId="7701508085ecf966" providerId="LiveId" clId="{1CD952EE-8D87-435A-8B08-1F4B3363A343}" dt="2024-02-10T14:57:00.473" v="251" actId="1076"/>
          <ac:spMkLst>
            <pc:docMk/>
            <pc:sldMk cId="0" sldId="258"/>
            <ac:spMk id="13" creationId="{987F2CFF-FEA4-7449-D40F-F07260B4A0F3}"/>
          </ac:spMkLst>
        </pc:spChg>
        <pc:spChg chg="add mod">
          <ac:chgData name="seoyeon LEE" userId="7701508085ecf966" providerId="LiveId" clId="{1CD952EE-8D87-435A-8B08-1F4B3363A343}" dt="2024-02-10T15:00:32.644" v="338" actId="1076"/>
          <ac:spMkLst>
            <pc:docMk/>
            <pc:sldMk cId="0" sldId="258"/>
            <ac:spMk id="14" creationId="{3CF7C828-E8EF-5945-C27B-D8794BDEDC85}"/>
          </ac:spMkLst>
        </pc:spChg>
        <pc:spChg chg="add mod">
          <ac:chgData name="seoyeon LEE" userId="7701508085ecf966" providerId="LiveId" clId="{1CD952EE-8D87-435A-8B08-1F4B3363A343}" dt="2024-02-10T15:01:10.678" v="414" actId="1076"/>
          <ac:spMkLst>
            <pc:docMk/>
            <pc:sldMk cId="0" sldId="258"/>
            <ac:spMk id="16" creationId="{A17CB5C4-6305-36E0-089F-21A48E068C9C}"/>
          </ac:spMkLst>
        </pc:spChg>
        <pc:spChg chg="add mod">
          <ac:chgData name="seoyeon LEE" userId="7701508085ecf966" providerId="LiveId" clId="{1CD952EE-8D87-435A-8B08-1F4B3363A343}" dt="2024-02-10T15:01:20.271" v="415"/>
          <ac:spMkLst>
            <pc:docMk/>
            <pc:sldMk cId="0" sldId="258"/>
            <ac:spMk id="17" creationId="{DF9FF94D-04AA-BFFD-C457-C7141D39758A}"/>
          </ac:spMkLst>
        </pc:spChg>
        <pc:spChg chg="add mod">
          <ac:chgData name="seoyeon LEE" userId="7701508085ecf966" providerId="LiveId" clId="{1CD952EE-8D87-435A-8B08-1F4B3363A343}" dt="2024-02-10T15:01:20.271" v="415"/>
          <ac:spMkLst>
            <pc:docMk/>
            <pc:sldMk cId="0" sldId="258"/>
            <ac:spMk id="19" creationId="{18057F84-642F-C465-D547-C66A1A1EF94A}"/>
          </ac:spMkLst>
        </pc:spChg>
        <pc:spChg chg="add mod">
          <ac:chgData name="seoyeon LEE" userId="7701508085ecf966" providerId="LiveId" clId="{1CD952EE-8D87-435A-8B08-1F4B3363A343}" dt="2024-02-10T15:01:28.056" v="417" actId="1076"/>
          <ac:spMkLst>
            <pc:docMk/>
            <pc:sldMk cId="0" sldId="258"/>
            <ac:spMk id="20" creationId="{070C6349-E4DC-901E-F974-2825918491DA}"/>
          </ac:spMkLst>
        </pc:spChg>
        <pc:spChg chg="add mod">
          <ac:chgData name="seoyeon LEE" userId="7701508085ecf966" providerId="LiveId" clId="{1CD952EE-8D87-435A-8B08-1F4B3363A343}" dt="2024-02-10T15:01:28.056" v="417" actId="1076"/>
          <ac:spMkLst>
            <pc:docMk/>
            <pc:sldMk cId="0" sldId="258"/>
            <ac:spMk id="21" creationId="{C2DFA7B7-09F6-46DA-7462-EAF3ACC4D6EF}"/>
          </ac:spMkLst>
        </pc:spChg>
        <pc:spChg chg="add mod">
          <ac:chgData name="seoyeon LEE" userId="7701508085ecf966" providerId="LiveId" clId="{1CD952EE-8D87-435A-8B08-1F4B3363A343}" dt="2024-02-10T15:02:10.282" v="424" actId="1076"/>
          <ac:spMkLst>
            <pc:docMk/>
            <pc:sldMk cId="0" sldId="258"/>
            <ac:spMk id="23" creationId="{4FC8CC61-533F-9695-1A86-FB08546639DB}"/>
          </ac:spMkLst>
        </pc:spChg>
        <pc:spChg chg="add mod">
          <ac:chgData name="seoyeon LEE" userId="7701508085ecf966" providerId="LiveId" clId="{1CD952EE-8D87-435A-8B08-1F4B3363A343}" dt="2024-02-10T15:02:10.282" v="424" actId="1076"/>
          <ac:spMkLst>
            <pc:docMk/>
            <pc:sldMk cId="0" sldId="258"/>
            <ac:spMk id="25" creationId="{D3554E5C-9D60-F230-BE9E-F415FAF64FCB}"/>
          </ac:spMkLst>
        </pc:spChg>
        <pc:spChg chg="add mod">
          <ac:chgData name="seoyeon LEE" userId="7701508085ecf966" providerId="LiveId" clId="{1CD952EE-8D87-435A-8B08-1F4B3363A343}" dt="2024-02-10T15:01:50.301" v="421" actId="1076"/>
          <ac:spMkLst>
            <pc:docMk/>
            <pc:sldMk cId="0" sldId="258"/>
            <ac:spMk id="26" creationId="{1F535F6B-A38D-DA04-EE90-EF751A198A93}"/>
          </ac:spMkLst>
        </pc:spChg>
        <pc:spChg chg="add mod">
          <ac:chgData name="seoyeon LEE" userId="7701508085ecf966" providerId="LiveId" clId="{1CD952EE-8D87-435A-8B08-1F4B3363A343}" dt="2024-02-10T15:01:50.301" v="421" actId="1076"/>
          <ac:spMkLst>
            <pc:docMk/>
            <pc:sldMk cId="0" sldId="258"/>
            <ac:spMk id="28" creationId="{C814F100-A895-9654-6D29-0385EDE8987C}"/>
          </ac:spMkLst>
        </pc:spChg>
        <pc:grpChg chg="mod ord">
          <ac:chgData name="seoyeon LEE" userId="7701508085ecf966" providerId="LiveId" clId="{1CD952EE-8D87-435A-8B08-1F4B3363A343}" dt="2024-02-10T15:05:59.322" v="457" actId="34135"/>
          <ac:grpSpMkLst>
            <pc:docMk/>
            <pc:sldMk cId="0" sldId="258"/>
            <ac:grpSpMk id="1001" creationId="{00000000-0000-0000-0000-000000000000}"/>
          </ac:grpSpMkLst>
        </pc:grpChg>
        <pc:grpChg chg="mod">
          <ac:chgData name="seoyeon LEE" userId="7701508085ecf966" providerId="LiveId" clId="{1CD952EE-8D87-435A-8B08-1F4B3363A343}" dt="2024-02-10T15:02:15.469" v="425" actId="34135"/>
          <ac:grpSpMkLst>
            <pc:docMk/>
            <pc:sldMk cId="0" sldId="258"/>
            <ac:grpSpMk id="1002" creationId="{00000000-0000-0000-0000-000000000000}"/>
          </ac:grpSpMkLst>
        </pc:grpChg>
        <pc:grpChg chg="mod">
          <ac:chgData name="seoyeon LEE" userId="7701508085ecf966" providerId="LiveId" clId="{1CD952EE-8D87-435A-8B08-1F4B3363A343}" dt="2024-02-10T15:02:15.469" v="425" actId="34135"/>
          <ac:grpSpMkLst>
            <pc:docMk/>
            <pc:sldMk cId="0" sldId="258"/>
            <ac:grpSpMk id="1003" creationId="{00000000-0000-0000-0000-000000000000}"/>
          </ac:grpSpMkLst>
        </pc:grpChg>
        <pc:grpChg chg="mod">
          <ac:chgData name="seoyeon LEE" userId="7701508085ecf966" providerId="LiveId" clId="{1CD952EE-8D87-435A-8B08-1F4B3363A343}" dt="2024-02-10T15:02:15.469" v="425" actId="34135"/>
          <ac:grpSpMkLst>
            <pc:docMk/>
            <pc:sldMk cId="0" sldId="258"/>
            <ac:grpSpMk id="1004" creationId="{00000000-0000-0000-0000-000000000000}"/>
          </ac:grpSpMkLst>
        </pc:grpChg>
        <pc:grpChg chg="mod">
          <ac:chgData name="seoyeon LEE" userId="7701508085ecf966" providerId="LiveId" clId="{1CD952EE-8D87-435A-8B08-1F4B3363A343}" dt="2024-02-10T15:02:15.469" v="425" actId="34135"/>
          <ac:grpSpMkLst>
            <pc:docMk/>
            <pc:sldMk cId="0" sldId="258"/>
            <ac:grpSpMk id="1005" creationId="{00000000-0000-0000-0000-000000000000}"/>
          </ac:grpSpMkLst>
        </pc:grpChg>
        <pc:grpChg chg="mod">
          <ac:chgData name="seoyeon LEE" userId="7701508085ecf966" providerId="LiveId" clId="{1CD952EE-8D87-435A-8B08-1F4B3363A343}" dt="2024-02-10T15:02:15.469" v="425" actId="34135"/>
          <ac:grpSpMkLst>
            <pc:docMk/>
            <pc:sldMk cId="0" sldId="258"/>
            <ac:grpSpMk id="1006" creationId="{00000000-0000-0000-0000-000000000000}"/>
          </ac:grpSpMkLst>
        </pc:grpChg>
        <pc:grpChg chg="mod">
          <ac:chgData name="seoyeon LEE" userId="7701508085ecf966" providerId="LiveId" clId="{1CD952EE-8D87-435A-8B08-1F4B3363A343}" dt="2024-02-10T15:02:15.469" v="425" actId="34135"/>
          <ac:grpSpMkLst>
            <pc:docMk/>
            <pc:sldMk cId="0" sldId="258"/>
            <ac:grpSpMk id="1007" creationId="{00000000-0000-0000-0000-000000000000}"/>
          </ac:grpSpMkLst>
        </pc:grpChg>
        <pc:grpChg chg="add del mod">
          <ac:chgData name="seoyeon LEE" userId="7701508085ecf966" providerId="LiveId" clId="{1CD952EE-8D87-435A-8B08-1F4B3363A343}" dt="2024-02-10T14:51:38.981" v="188" actId="1076"/>
          <ac:grpSpMkLst>
            <pc:docMk/>
            <pc:sldMk cId="0" sldId="258"/>
            <ac:grpSpMk id="1012" creationId="{00000000-0000-0000-0000-000000000000}"/>
          </ac:grpSpMkLst>
        </pc:grpChg>
        <pc:grpChg chg="del">
          <ac:chgData name="seoyeon LEE" userId="7701508085ecf966" providerId="LiveId" clId="{1CD952EE-8D87-435A-8B08-1F4B3363A343}" dt="2024-02-10T14:54:55.648" v="232" actId="478"/>
          <ac:grpSpMkLst>
            <pc:docMk/>
            <pc:sldMk cId="0" sldId="258"/>
            <ac:grpSpMk id="1013" creationId="{00000000-0000-0000-0000-000000000000}"/>
          </ac:grpSpMkLst>
        </pc:grpChg>
        <pc:grpChg chg="mod">
          <ac:chgData name="seoyeon LEE" userId="7701508085ecf966" providerId="LiveId" clId="{1CD952EE-8D87-435A-8B08-1F4B3363A343}" dt="2024-02-10T14:56:05.433" v="243" actId="1076"/>
          <ac:grpSpMkLst>
            <pc:docMk/>
            <pc:sldMk cId="0" sldId="258"/>
            <ac:grpSpMk id="1014" creationId="{00000000-0000-0000-0000-000000000000}"/>
          </ac:grpSpMkLst>
        </pc:grpChg>
        <pc:picChg chg="mod">
          <ac:chgData name="seoyeon LEE" userId="7701508085ecf966" providerId="LiveId" clId="{1CD952EE-8D87-435A-8B08-1F4B3363A343}" dt="2024-02-10T15:05:59.322" v="457" actId="34135"/>
          <ac:picMkLst>
            <pc:docMk/>
            <pc:sldMk cId="0" sldId="258"/>
            <ac:picMk id="3" creationId="{00000000-0000-0000-0000-000000000000}"/>
          </ac:picMkLst>
        </pc:picChg>
        <pc:picChg chg="mod modCrop">
          <ac:chgData name="seoyeon LEE" userId="7701508085ecf966" providerId="LiveId" clId="{1CD952EE-8D87-435A-8B08-1F4B3363A343}" dt="2024-02-10T15:05:59.322" v="457" actId="34135"/>
          <ac:picMkLst>
            <pc:docMk/>
            <pc:sldMk cId="0" sldId="258"/>
            <ac:picMk id="4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5:02:15.469" v="425" actId="34135"/>
          <ac:picMkLst>
            <pc:docMk/>
            <pc:sldMk cId="0" sldId="258"/>
            <ac:picMk id="8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5:02:15.469" v="425" actId="34135"/>
          <ac:picMkLst>
            <pc:docMk/>
            <pc:sldMk cId="0" sldId="258"/>
            <ac:picMk id="12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5:02:15.469" v="425" actId="34135"/>
          <ac:picMkLst>
            <pc:docMk/>
            <pc:sldMk cId="0" sldId="258"/>
            <ac:picMk id="15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5:02:15.469" v="425" actId="34135"/>
          <ac:picMkLst>
            <pc:docMk/>
            <pc:sldMk cId="0" sldId="258"/>
            <ac:picMk id="18" creationId="{00000000-0000-0000-0000-000000000000}"/>
          </ac:picMkLst>
        </pc:picChg>
        <pc:picChg chg="add del mod">
          <ac:chgData name="seoyeon LEE" userId="7701508085ecf966" providerId="LiveId" clId="{1CD952EE-8D87-435A-8B08-1F4B3363A343}" dt="2024-02-10T14:49:36.514" v="154" actId="478"/>
          <ac:picMkLst>
            <pc:docMk/>
            <pc:sldMk cId="0" sldId="258"/>
            <ac:picMk id="22" creationId="{00000000-0000-0000-0000-000000000000}"/>
          </ac:picMkLst>
        </pc:picChg>
        <pc:picChg chg="del mod">
          <ac:chgData name="seoyeon LEE" userId="7701508085ecf966" providerId="LiveId" clId="{1CD952EE-8D87-435A-8B08-1F4B3363A343}" dt="2024-02-10T15:00:28.502" v="337" actId="478"/>
          <ac:picMkLst>
            <pc:docMk/>
            <pc:sldMk cId="0" sldId="258"/>
            <ac:picMk id="32" creationId="{00000000-0000-0000-0000-000000000000}"/>
          </ac:picMkLst>
        </pc:picChg>
        <pc:picChg chg="del mod">
          <ac:chgData name="seoyeon LEE" userId="7701508085ecf966" providerId="LiveId" clId="{1CD952EE-8D87-435A-8B08-1F4B3363A343}" dt="2024-02-10T15:01:05.971" v="412" actId="478"/>
          <ac:picMkLst>
            <pc:docMk/>
            <pc:sldMk cId="0" sldId="258"/>
            <ac:picMk id="33" creationId="{00000000-0000-0000-0000-000000000000}"/>
          </ac:picMkLst>
        </pc:picChg>
        <pc:picChg chg="del mod">
          <ac:chgData name="seoyeon LEE" userId="7701508085ecf966" providerId="LiveId" clId="{1CD952EE-8D87-435A-8B08-1F4B3363A343}" dt="2024-02-10T14:54:32.939" v="222" actId="478"/>
          <ac:picMkLst>
            <pc:docMk/>
            <pc:sldMk cId="0" sldId="258"/>
            <ac:picMk id="37" creationId="{00000000-0000-0000-0000-000000000000}"/>
          </ac:picMkLst>
        </pc:picChg>
        <pc:picChg chg="add del">
          <ac:chgData name="seoyeon LEE" userId="7701508085ecf966" providerId="LiveId" clId="{1CD952EE-8D87-435A-8B08-1F4B3363A343}" dt="2024-02-10T14:51:07.512" v="177" actId="478"/>
          <ac:picMkLst>
            <pc:docMk/>
            <pc:sldMk cId="0" sldId="258"/>
            <ac:picMk id="38" creationId="{00000000-0000-0000-0000-000000000000}"/>
          </ac:picMkLst>
        </pc:picChg>
        <pc:picChg chg="del">
          <ac:chgData name="seoyeon LEE" userId="7701508085ecf966" providerId="LiveId" clId="{1CD952EE-8D87-435A-8B08-1F4B3363A343}" dt="2024-02-10T14:57:21.764" v="254" actId="478"/>
          <ac:picMkLst>
            <pc:docMk/>
            <pc:sldMk cId="0" sldId="258"/>
            <ac:picMk id="39" creationId="{00000000-0000-0000-0000-000000000000}"/>
          </ac:picMkLst>
        </pc:picChg>
        <pc:picChg chg="del mod">
          <ac:chgData name="seoyeon LEE" userId="7701508085ecf966" providerId="LiveId" clId="{1CD952EE-8D87-435A-8B08-1F4B3363A343}" dt="2024-02-10T14:50:58.076" v="172" actId="478"/>
          <ac:picMkLst>
            <pc:docMk/>
            <pc:sldMk cId="0" sldId="258"/>
            <ac:picMk id="43" creationId="{00000000-0000-0000-0000-000000000000}"/>
          </ac:picMkLst>
        </pc:picChg>
        <pc:picChg chg="del">
          <ac:chgData name="seoyeon LEE" userId="7701508085ecf966" providerId="LiveId" clId="{1CD952EE-8D87-435A-8B08-1F4B3363A343}" dt="2024-02-10T14:57:23.078" v="256" actId="478"/>
          <ac:picMkLst>
            <pc:docMk/>
            <pc:sldMk cId="0" sldId="258"/>
            <ac:picMk id="44" creationId="{00000000-0000-0000-0000-000000000000}"/>
          </ac:picMkLst>
        </pc:picChg>
        <pc:picChg chg="del">
          <ac:chgData name="seoyeon LEE" userId="7701508085ecf966" providerId="LiveId" clId="{1CD952EE-8D87-435A-8B08-1F4B3363A343}" dt="2024-02-10T14:57:22.526" v="255" actId="478"/>
          <ac:picMkLst>
            <pc:docMk/>
            <pc:sldMk cId="0" sldId="258"/>
            <ac:picMk id="45" creationId="{00000000-0000-0000-0000-000000000000}"/>
          </ac:picMkLst>
        </pc:picChg>
        <pc:picChg chg="del">
          <ac:chgData name="seoyeon LEE" userId="7701508085ecf966" providerId="LiveId" clId="{1CD952EE-8D87-435A-8B08-1F4B3363A343}" dt="2024-02-10T14:54:54.601" v="231" actId="478"/>
          <ac:picMkLst>
            <pc:docMk/>
            <pc:sldMk cId="0" sldId="258"/>
            <ac:picMk id="49" creationId="{00000000-0000-0000-0000-000000000000}"/>
          </ac:picMkLst>
        </pc:picChg>
        <pc:picChg chg="del">
          <ac:chgData name="seoyeon LEE" userId="7701508085ecf966" providerId="LiveId" clId="{1CD952EE-8D87-435A-8B08-1F4B3363A343}" dt="2024-02-10T14:57:23.682" v="257" actId="478"/>
          <ac:picMkLst>
            <pc:docMk/>
            <pc:sldMk cId="0" sldId="258"/>
            <ac:picMk id="50" creationId="{00000000-0000-0000-0000-000000000000}"/>
          </ac:picMkLst>
        </pc:picChg>
        <pc:picChg chg="del">
          <ac:chgData name="seoyeon LEE" userId="7701508085ecf966" providerId="LiveId" clId="{1CD952EE-8D87-435A-8B08-1F4B3363A343}" dt="2024-02-10T14:57:24.186" v="258" actId="478"/>
          <ac:picMkLst>
            <pc:docMk/>
            <pc:sldMk cId="0" sldId="258"/>
            <ac:picMk id="51" creationId="{00000000-0000-0000-0000-000000000000}"/>
          </ac:picMkLst>
        </pc:picChg>
        <pc:picChg chg="del mod">
          <ac:chgData name="seoyeon LEE" userId="7701508085ecf966" providerId="LiveId" clId="{1CD952EE-8D87-435A-8B08-1F4B3363A343}" dt="2024-02-10T14:55:25.634" v="237" actId="478"/>
          <ac:picMkLst>
            <pc:docMk/>
            <pc:sldMk cId="0" sldId="258"/>
            <ac:picMk id="55" creationId="{00000000-0000-0000-0000-000000000000}"/>
          </ac:picMkLst>
        </pc:picChg>
      </pc:sldChg>
      <pc:sldChg chg="add del">
        <pc:chgData name="seoyeon LEE" userId="7701508085ecf966" providerId="LiveId" clId="{1CD952EE-8D87-435A-8B08-1F4B3363A343}" dt="2024-02-10T15:04:14.563" v="443" actId="47"/>
        <pc:sldMkLst>
          <pc:docMk/>
          <pc:sldMk cId="0" sldId="259"/>
        </pc:sldMkLst>
      </pc:sldChg>
      <pc:sldChg chg="addSp modSp del mod">
        <pc:chgData name="seoyeon LEE" userId="7701508085ecf966" providerId="LiveId" clId="{1CD952EE-8D87-435A-8B08-1F4B3363A343}" dt="2024-02-10T15:06:58.408" v="485" actId="47"/>
        <pc:sldMkLst>
          <pc:docMk/>
          <pc:sldMk cId="0" sldId="260"/>
        </pc:sldMkLst>
        <pc:grpChg chg="add mod">
          <ac:chgData name="seoyeon LEE" userId="7701508085ecf966" providerId="LiveId" clId="{1CD952EE-8D87-435A-8B08-1F4B3363A343}" dt="2024-02-10T15:04:05.089" v="439" actId="164"/>
          <ac:grpSpMkLst>
            <pc:docMk/>
            <pc:sldMk cId="0" sldId="260"/>
            <ac:grpSpMk id="2" creationId="{3C2C0D5A-91E2-4600-9378-26724C3F7891}"/>
          </ac:grpSpMkLst>
        </pc:grpChg>
        <pc:grpChg chg="mod">
          <ac:chgData name="seoyeon LEE" userId="7701508085ecf966" providerId="LiveId" clId="{1CD952EE-8D87-435A-8B08-1F4B3363A343}" dt="2024-02-10T15:04:05.089" v="439" actId="164"/>
          <ac:grpSpMkLst>
            <pc:docMk/>
            <pc:sldMk cId="0" sldId="260"/>
            <ac:grpSpMk id="1001" creationId="{00000000-0000-0000-0000-000000000000}"/>
          </ac:grpSpMkLst>
        </pc:grpChg>
        <pc:grpChg chg="mod">
          <ac:chgData name="seoyeon LEE" userId="7701508085ecf966" providerId="LiveId" clId="{1CD952EE-8D87-435A-8B08-1F4B3363A343}" dt="2024-02-10T15:04:05.089" v="439" actId="164"/>
          <ac:grpSpMkLst>
            <pc:docMk/>
            <pc:sldMk cId="0" sldId="260"/>
            <ac:grpSpMk id="1002" creationId="{00000000-0000-0000-0000-000000000000}"/>
          </ac:grpSpMkLst>
        </pc:grpChg>
        <pc:grpChg chg="mod">
          <ac:chgData name="seoyeon LEE" userId="7701508085ecf966" providerId="LiveId" clId="{1CD952EE-8D87-435A-8B08-1F4B3363A343}" dt="2024-02-10T15:04:05.089" v="439" actId="164"/>
          <ac:grpSpMkLst>
            <pc:docMk/>
            <pc:sldMk cId="0" sldId="260"/>
            <ac:grpSpMk id="1003" creationId="{00000000-0000-0000-0000-000000000000}"/>
          </ac:grpSpMkLst>
        </pc:grpChg>
        <pc:grpChg chg="mod">
          <ac:chgData name="seoyeon LEE" userId="7701508085ecf966" providerId="LiveId" clId="{1CD952EE-8D87-435A-8B08-1F4B3363A343}" dt="2024-02-10T15:04:05.089" v="439" actId="164"/>
          <ac:grpSpMkLst>
            <pc:docMk/>
            <pc:sldMk cId="0" sldId="260"/>
            <ac:grpSpMk id="1004" creationId="{00000000-0000-0000-0000-000000000000}"/>
          </ac:grpSpMkLst>
        </pc:grpChg>
        <pc:grpChg chg="mod">
          <ac:chgData name="seoyeon LEE" userId="7701508085ecf966" providerId="LiveId" clId="{1CD952EE-8D87-435A-8B08-1F4B3363A343}" dt="2024-02-10T15:04:05.089" v="439" actId="164"/>
          <ac:grpSpMkLst>
            <pc:docMk/>
            <pc:sldMk cId="0" sldId="260"/>
            <ac:grpSpMk id="1005" creationId="{00000000-0000-0000-0000-000000000000}"/>
          </ac:grpSpMkLst>
        </pc:grpChg>
        <pc:grpChg chg="mod">
          <ac:chgData name="seoyeon LEE" userId="7701508085ecf966" providerId="LiveId" clId="{1CD952EE-8D87-435A-8B08-1F4B3363A343}" dt="2024-02-10T15:04:05.089" v="439" actId="164"/>
          <ac:grpSpMkLst>
            <pc:docMk/>
            <pc:sldMk cId="0" sldId="260"/>
            <ac:grpSpMk id="1006" creationId="{00000000-0000-0000-0000-000000000000}"/>
          </ac:grpSpMkLst>
        </pc:grpChg>
        <pc:picChg chg="mod">
          <ac:chgData name="seoyeon LEE" userId="7701508085ecf966" providerId="LiveId" clId="{1CD952EE-8D87-435A-8B08-1F4B3363A343}" dt="2024-02-10T15:04:05.089" v="439" actId="164"/>
          <ac:picMkLst>
            <pc:docMk/>
            <pc:sldMk cId="0" sldId="260"/>
            <ac:picMk id="3" creationId="{00000000-0000-0000-0000-000000000000}"/>
          </ac:picMkLst>
        </pc:picChg>
        <pc:picChg chg="mod ord">
          <ac:chgData name="seoyeon LEE" userId="7701508085ecf966" providerId="LiveId" clId="{1CD952EE-8D87-435A-8B08-1F4B3363A343}" dt="2024-02-10T15:04:05.089" v="439" actId="164"/>
          <ac:picMkLst>
            <pc:docMk/>
            <pc:sldMk cId="0" sldId="260"/>
            <ac:picMk id="4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5:04:05.089" v="439" actId="164"/>
          <ac:picMkLst>
            <pc:docMk/>
            <pc:sldMk cId="0" sldId="260"/>
            <ac:picMk id="8" creationId="{00000000-0000-0000-0000-000000000000}"/>
          </ac:picMkLst>
        </pc:picChg>
        <pc:picChg chg="mod ord">
          <ac:chgData name="seoyeon LEE" userId="7701508085ecf966" providerId="LiveId" clId="{1CD952EE-8D87-435A-8B08-1F4B3363A343}" dt="2024-02-10T15:04:05.089" v="439" actId="164"/>
          <ac:picMkLst>
            <pc:docMk/>
            <pc:sldMk cId="0" sldId="260"/>
            <ac:picMk id="11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5:04:05.089" v="439" actId="164"/>
          <ac:picMkLst>
            <pc:docMk/>
            <pc:sldMk cId="0" sldId="260"/>
            <ac:picMk id="14" creationId="{00000000-0000-0000-0000-000000000000}"/>
          </ac:picMkLst>
        </pc:picChg>
        <pc:picChg chg="mod ord">
          <ac:chgData name="seoyeon LEE" userId="7701508085ecf966" providerId="LiveId" clId="{1CD952EE-8D87-435A-8B08-1F4B3363A343}" dt="2024-02-10T15:04:05.089" v="439" actId="164"/>
          <ac:picMkLst>
            <pc:docMk/>
            <pc:sldMk cId="0" sldId="260"/>
            <ac:picMk id="17" creationId="{00000000-0000-0000-0000-000000000000}"/>
          </ac:picMkLst>
        </pc:picChg>
        <pc:picChg chg="mod ord">
          <ac:chgData name="seoyeon LEE" userId="7701508085ecf966" providerId="LiveId" clId="{1CD952EE-8D87-435A-8B08-1F4B3363A343}" dt="2024-02-10T15:04:05.089" v="439" actId="164"/>
          <ac:picMkLst>
            <pc:docMk/>
            <pc:sldMk cId="0" sldId="260"/>
            <ac:picMk id="18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5:04:05.089" v="439" actId="164"/>
          <ac:picMkLst>
            <pc:docMk/>
            <pc:sldMk cId="0" sldId="260"/>
            <ac:picMk id="21" creationId="{00000000-0000-0000-0000-000000000000}"/>
          </ac:picMkLst>
        </pc:picChg>
      </pc:sldChg>
      <pc:sldChg chg="addSp delSp modSp mod">
        <pc:chgData name="seoyeon LEE" userId="7701508085ecf966" providerId="LiveId" clId="{1CD952EE-8D87-435A-8B08-1F4B3363A343}" dt="2024-02-10T15:08:06.237" v="531" actId="207"/>
        <pc:sldMkLst>
          <pc:docMk/>
          <pc:sldMk cId="0" sldId="261"/>
        </pc:sldMkLst>
        <pc:spChg chg="add mod">
          <ac:chgData name="seoyeon LEE" userId="7701508085ecf966" providerId="LiveId" clId="{1CD952EE-8D87-435A-8B08-1F4B3363A343}" dt="2024-02-10T15:08:06.237" v="531" actId="207"/>
          <ac:spMkLst>
            <pc:docMk/>
            <pc:sldMk cId="0" sldId="261"/>
            <ac:spMk id="2" creationId="{2402C3F3-C827-78AA-1A3E-428977E9AD3A}"/>
          </ac:spMkLst>
        </pc:spChg>
        <pc:grpChg chg="mod">
          <ac:chgData name="seoyeon LEE" userId="7701508085ecf966" providerId="LiveId" clId="{1CD952EE-8D87-435A-8B08-1F4B3363A343}" dt="2024-02-10T15:06:47.145" v="484" actId="34135"/>
          <ac:grpSpMkLst>
            <pc:docMk/>
            <pc:sldMk cId="0" sldId="261"/>
            <ac:grpSpMk id="1001" creationId="{00000000-0000-0000-0000-000000000000}"/>
          </ac:grpSpMkLst>
        </pc:grpChg>
        <pc:grpChg chg="mod">
          <ac:chgData name="seoyeon LEE" userId="7701508085ecf966" providerId="LiveId" clId="{1CD952EE-8D87-435A-8B08-1F4B3363A343}" dt="2024-02-10T15:06:47.145" v="484" actId="34135"/>
          <ac:grpSpMkLst>
            <pc:docMk/>
            <pc:sldMk cId="0" sldId="261"/>
            <ac:grpSpMk id="1004" creationId="{00000000-0000-0000-0000-000000000000}"/>
          </ac:grpSpMkLst>
        </pc:grpChg>
        <pc:grpChg chg="mod ord">
          <ac:chgData name="seoyeon LEE" userId="7701508085ecf966" providerId="LiveId" clId="{1CD952EE-8D87-435A-8B08-1F4B3363A343}" dt="2024-02-10T15:06:47.145" v="484" actId="34135"/>
          <ac:grpSpMkLst>
            <pc:docMk/>
            <pc:sldMk cId="0" sldId="261"/>
            <ac:grpSpMk id="1005" creationId="{00000000-0000-0000-0000-000000000000}"/>
          </ac:grpSpMkLst>
        </pc:grpChg>
        <pc:picChg chg="mod">
          <ac:chgData name="seoyeon LEE" userId="7701508085ecf966" providerId="LiveId" clId="{1CD952EE-8D87-435A-8B08-1F4B3363A343}" dt="2024-02-10T15:06:47.145" v="484" actId="34135"/>
          <ac:picMkLst>
            <pc:docMk/>
            <pc:sldMk cId="0" sldId="261"/>
            <ac:picMk id="3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5:06:47.145" v="484" actId="34135"/>
          <ac:picMkLst>
            <pc:docMk/>
            <pc:sldMk cId="0" sldId="261"/>
            <ac:picMk id="4" creationId="{00000000-0000-0000-0000-000000000000}"/>
          </ac:picMkLst>
        </pc:picChg>
        <pc:picChg chg="del">
          <ac:chgData name="seoyeon LEE" userId="7701508085ecf966" providerId="LiveId" clId="{1CD952EE-8D87-435A-8B08-1F4B3363A343}" dt="2024-02-10T15:06:29.412" v="480" actId="478"/>
          <ac:picMkLst>
            <pc:docMk/>
            <pc:sldMk cId="0" sldId="261"/>
            <ac:picMk id="6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5:06:47.145" v="484" actId="34135"/>
          <ac:picMkLst>
            <pc:docMk/>
            <pc:sldMk cId="0" sldId="261"/>
            <ac:picMk id="14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5:06:47.145" v="484" actId="34135"/>
          <ac:picMkLst>
            <pc:docMk/>
            <pc:sldMk cId="0" sldId="261"/>
            <ac:picMk id="17" creationId="{00000000-0000-0000-0000-000000000000}"/>
          </ac:picMkLst>
        </pc:picChg>
        <pc:picChg chg="mod modCrop">
          <ac:chgData name="seoyeon LEE" userId="7701508085ecf966" providerId="LiveId" clId="{1CD952EE-8D87-435A-8B08-1F4B3363A343}" dt="2024-02-10T15:06:47.145" v="484" actId="34135"/>
          <ac:picMkLst>
            <pc:docMk/>
            <pc:sldMk cId="0" sldId="261"/>
            <ac:picMk id="18" creationId="{00000000-0000-0000-0000-000000000000}"/>
          </ac:picMkLst>
        </pc:picChg>
      </pc:sldChg>
      <pc:sldChg chg="addSp delSp modSp mod">
        <pc:chgData name="seoyeon LEE" userId="7701508085ecf966" providerId="LiveId" clId="{1CD952EE-8D87-435A-8B08-1F4B3363A343}" dt="2024-02-10T15:09:51.023" v="763" actId="2711"/>
        <pc:sldMkLst>
          <pc:docMk/>
          <pc:sldMk cId="0" sldId="262"/>
        </pc:sldMkLst>
        <pc:spChg chg="add mod">
          <ac:chgData name="seoyeon LEE" userId="7701508085ecf966" providerId="LiveId" clId="{1CD952EE-8D87-435A-8B08-1F4B3363A343}" dt="2024-02-10T15:08:26.054" v="537" actId="1076"/>
          <ac:spMkLst>
            <pc:docMk/>
            <pc:sldMk cId="0" sldId="262"/>
            <ac:spMk id="2" creationId="{F8B4B258-CBCD-D123-C514-F9DA2019222B}"/>
          </ac:spMkLst>
        </pc:spChg>
        <pc:spChg chg="add mod">
          <ac:chgData name="seoyeon LEE" userId="7701508085ecf966" providerId="LiveId" clId="{1CD952EE-8D87-435A-8B08-1F4B3363A343}" dt="2024-02-10T15:09:51.023" v="763" actId="2711"/>
          <ac:spMkLst>
            <pc:docMk/>
            <pc:sldMk cId="0" sldId="262"/>
            <ac:spMk id="4" creationId="{C06048BA-6764-ECF8-5A0A-4DBCC4BE49A1}"/>
          </ac:spMkLst>
        </pc:spChg>
        <pc:grpChg chg="del">
          <ac:chgData name="seoyeon LEE" userId="7701508085ecf966" providerId="LiveId" clId="{1CD952EE-8D87-435A-8B08-1F4B3363A343}" dt="2024-02-10T15:08:38.056" v="541" actId="478"/>
          <ac:grpSpMkLst>
            <pc:docMk/>
            <pc:sldMk cId="0" sldId="262"/>
            <ac:grpSpMk id="1009" creationId="{00000000-0000-0000-0000-000000000000}"/>
          </ac:grpSpMkLst>
        </pc:grpChg>
        <pc:picChg chg="del">
          <ac:chgData name="seoyeon LEE" userId="7701508085ecf966" providerId="LiveId" clId="{1CD952EE-8D87-435A-8B08-1F4B3363A343}" dt="2024-02-10T15:09:31.424" v="761" actId="478"/>
          <ac:picMkLst>
            <pc:docMk/>
            <pc:sldMk cId="0" sldId="262"/>
            <ac:picMk id="27" creationId="{00000000-0000-0000-0000-000000000000}"/>
          </ac:picMkLst>
        </pc:picChg>
        <pc:picChg chg="del">
          <ac:chgData name="seoyeon LEE" userId="7701508085ecf966" providerId="LiveId" clId="{1CD952EE-8D87-435A-8B08-1F4B3363A343}" dt="2024-02-10T15:08:22.578" v="536" actId="478"/>
          <ac:picMkLst>
            <pc:docMk/>
            <pc:sldMk cId="0" sldId="262"/>
            <ac:picMk id="28" creationId="{00000000-0000-0000-0000-000000000000}"/>
          </ac:picMkLst>
        </pc:picChg>
        <pc:picChg chg="del mod topLvl">
          <ac:chgData name="seoyeon LEE" userId="7701508085ecf966" providerId="LiveId" clId="{1CD952EE-8D87-435A-8B08-1F4B3363A343}" dt="2024-02-10T15:08:38.056" v="541" actId="478"/>
          <ac:picMkLst>
            <pc:docMk/>
            <pc:sldMk cId="0" sldId="262"/>
            <ac:picMk id="30" creationId="{00000000-0000-0000-0000-000000000000}"/>
          </ac:picMkLst>
        </pc:picChg>
        <pc:picChg chg="mod topLvl modCrop">
          <ac:chgData name="seoyeon LEE" userId="7701508085ecf966" providerId="LiveId" clId="{1CD952EE-8D87-435A-8B08-1F4B3363A343}" dt="2024-02-10T15:08:38.056" v="541" actId="478"/>
          <ac:picMkLst>
            <pc:docMk/>
            <pc:sldMk cId="0" sldId="262"/>
            <ac:picMk id="31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76BCF-CE28-486B-962B-B20BF8E9ADA7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56ED3-D149-4C6B-BC2A-65BF21EBD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53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56ED3-D149-4C6B-BC2A-65BF21EBDD7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42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56ED3-D149-4C6B-BC2A-65BF21EBDD7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95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56ED3-D149-4C6B-BC2A-65BF21EBDD7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9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56ED3-D149-4C6B-BC2A-65BF21EBDD7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91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56ED3-D149-4C6B-BC2A-65BF21EBDD7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58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5" Type="http://schemas.openxmlformats.org/officeDocument/2006/relationships/image" Target="../media/image40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18" Type="http://schemas.openxmlformats.org/officeDocument/2006/relationships/image" Target="../media/image45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17" Type="http://schemas.openxmlformats.org/officeDocument/2006/relationships/image" Target="../media/image44.png"/><Relationship Id="rId2" Type="http://schemas.openxmlformats.org/officeDocument/2006/relationships/image" Target="../media/image26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5" Type="http://schemas.openxmlformats.org/officeDocument/2006/relationships/image" Target="../media/image42.png"/><Relationship Id="rId10" Type="http://schemas.openxmlformats.org/officeDocument/2006/relationships/image" Target="../media/image4.png"/><Relationship Id="rId19" Type="http://schemas.openxmlformats.org/officeDocument/2006/relationships/image" Target="../media/image46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18" Type="http://schemas.openxmlformats.org/officeDocument/2006/relationships/image" Target="../media/image51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17" Type="http://schemas.openxmlformats.org/officeDocument/2006/relationships/image" Target="../media/image50.png"/><Relationship Id="rId2" Type="http://schemas.openxmlformats.org/officeDocument/2006/relationships/image" Target="../media/image26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5" Type="http://schemas.openxmlformats.org/officeDocument/2006/relationships/image" Target="../media/image48.png"/><Relationship Id="rId10" Type="http://schemas.openxmlformats.org/officeDocument/2006/relationships/image" Target="../media/image4.png"/><Relationship Id="rId19" Type="http://schemas.openxmlformats.org/officeDocument/2006/relationships/image" Target="../media/image52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54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12" Type="http://schemas.openxmlformats.org/officeDocument/2006/relationships/image" Target="../media/image3.png"/><Relationship Id="rId17" Type="http://schemas.openxmlformats.org/officeDocument/2006/relationships/image" Target="../media/image58.png"/><Relationship Id="rId2" Type="http://schemas.openxmlformats.org/officeDocument/2006/relationships/image" Target="../media/image26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19.png"/><Relationship Id="rId5" Type="http://schemas.openxmlformats.org/officeDocument/2006/relationships/image" Target="../media/image30.png"/><Relationship Id="rId15" Type="http://schemas.openxmlformats.org/officeDocument/2006/relationships/image" Target="../media/image56.png"/><Relationship Id="rId10" Type="http://schemas.openxmlformats.org/officeDocument/2006/relationships/image" Target="../media/image13.png"/><Relationship Id="rId4" Type="http://schemas.openxmlformats.org/officeDocument/2006/relationships/image" Target="../media/image29.png"/><Relationship Id="rId9" Type="http://schemas.openxmlformats.org/officeDocument/2006/relationships/image" Target="../media/image4.png"/><Relationship Id="rId1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6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12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19.png"/><Relationship Id="rId5" Type="http://schemas.openxmlformats.org/officeDocument/2006/relationships/image" Target="../media/image30.png"/><Relationship Id="rId10" Type="http://schemas.openxmlformats.org/officeDocument/2006/relationships/image" Target="../media/image13.png"/><Relationship Id="rId4" Type="http://schemas.openxmlformats.org/officeDocument/2006/relationships/image" Target="../media/image29.png"/><Relationship Id="rId9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60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12" Type="http://schemas.openxmlformats.org/officeDocument/2006/relationships/image" Target="../media/image5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.png"/><Relationship Id="rId5" Type="http://schemas.openxmlformats.org/officeDocument/2006/relationships/image" Target="../media/image30.png"/><Relationship Id="rId10" Type="http://schemas.openxmlformats.org/officeDocument/2006/relationships/image" Target="../media/image19.png"/><Relationship Id="rId4" Type="http://schemas.openxmlformats.org/officeDocument/2006/relationships/image" Target="../media/image29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.png"/><Relationship Id="rId5" Type="http://schemas.openxmlformats.org/officeDocument/2006/relationships/image" Target="../media/image30.png"/><Relationship Id="rId10" Type="http://schemas.openxmlformats.org/officeDocument/2006/relationships/image" Target="../media/image19.png"/><Relationship Id="rId4" Type="http://schemas.openxmlformats.org/officeDocument/2006/relationships/image" Target="../media/image29.png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5" Type="http://schemas.openxmlformats.org/officeDocument/2006/relationships/image" Target="../media/image36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5" Type="http://schemas.openxmlformats.org/officeDocument/2006/relationships/image" Target="../media/image37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5" Type="http://schemas.openxmlformats.org/officeDocument/2006/relationships/image" Target="../media/image37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5" Type="http://schemas.openxmlformats.org/officeDocument/2006/relationships/image" Target="../media/image37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5095" y="6267512"/>
            <a:ext cx="7895722" cy="35714"/>
            <a:chOff x="1215095" y="6267512"/>
            <a:chExt cx="7895722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5095" y="6267512"/>
              <a:ext cx="7895722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02333" y="6196480"/>
            <a:ext cx="4277889" cy="192857"/>
            <a:chOff x="1202333" y="6196480"/>
            <a:chExt cx="4277889" cy="19285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9C6879-194C-2529-FC33-0D3F8B21E45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286000" y="-4762500"/>
            <a:ext cx="21988574" cy="20708572"/>
            <a:chOff x="2286000" y="-4762500"/>
            <a:chExt cx="21988574" cy="20708572"/>
          </a:xfrm>
        </p:grpSpPr>
        <p:grpSp>
          <p:nvGrpSpPr>
            <p:cNvPr id="1003" name="그룹 1003"/>
            <p:cNvGrpSpPr>
              <a:grpSpLocks noGrp="1" noUngrp="1" noRot="1" noMove="1" noResize="1"/>
            </p:cNvGrpSpPr>
            <p:nvPr/>
          </p:nvGrpSpPr>
          <p:grpSpPr>
            <a:xfrm>
              <a:off x="9036018" y="6218854"/>
              <a:ext cx="135410" cy="135410"/>
              <a:chOff x="9036018" y="6218854"/>
              <a:chExt cx="135410" cy="135410"/>
            </a:xfrm>
          </p:grpSpPr>
          <p:pic>
            <p:nvPicPr>
              <p:cNvPr id="9" name="Object 8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036018" y="6218854"/>
                <a:ext cx="135410" cy="13541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>
              <a:grpSpLocks noGrp="1" noUngrp="1" noRot="1" noMove="1" noResize="1"/>
            </p:cNvGrpSpPr>
            <p:nvPr/>
          </p:nvGrpSpPr>
          <p:grpSpPr>
            <a:xfrm>
              <a:off x="2286000" y="-4762500"/>
              <a:ext cx="21988574" cy="20708572"/>
              <a:chOff x="2286000" y="-4762500"/>
              <a:chExt cx="21988574" cy="20708572"/>
            </a:xfrm>
          </p:grpSpPr>
          <p:pic>
            <p:nvPicPr>
              <p:cNvPr id="12" name="Object 11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16200000">
                <a:off x="2926001" y="-5402501"/>
                <a:ext cx="20708572" cy="21988574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16200000">
                <a:off x="7649523" y="-320001"/>
                <a:ext cx="10354286" cy="1099428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>
              <a:grpSpLocks noGrp="1" noUngrp="1" noRot="1" noMove="1" noResize="1"/>
            </p:cNvGrpSpPr>
            <p:nvPr/>
          </p:nvGrpSpPr>
          <p:grpSpPr>
            <a:xfrm>
              <a:off x="16097293" y="306072"/>
              <a:ext cx="1988992" cy="662583"/>
              <a:chOff x="16097293" y="306072"/>
              <a:chExt cx="1988992" cy="662583"/>
            </a:xfrm>
          </p:grpSpPr>
          <p:pic>
            <p:nvPicPr>
              <p:cNvPr id="16" name="Object 15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097293" y="306072"/>
                <a:ext cx="1988992" cy="662583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9" cstate="print"/>
            <a:srcRect l="17984" t="30008" r="47859" b="41332"/>
            <a:stretch/>
          </p:blipFill>
          <p:spPr>
            <a:xfrm>
              <a:off x="11277600" y="-190499"/>
              <a:ext cx="2970393" cy="3505199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0" cstate="print"/>
            <a:srcRect l="17055" t="30474" r="46849" b="40511"/>
            <a:stretch/>
          </p:blipFill>
          <p:spPr>
            <a:xfrm>
              <a:off x="13792200" y="2476500"/>
              <a:ext cx="2209801" cy="2503761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1" cstate="print"/>
            <a:srcRect l="15935" t="29321" r="47761" b="40577"/>
            <a:stretch/>
          </p:blipFill>
          <p:spPr>
            <a:xfrm>
              <a:off x="12748116" y="4076700"/>
              <a:ext cx="2415684" cy="2819399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2" cstate="print"/>
            <a:srcRect t="29203" r="47840" b="40732"/>
            <a:stretch/>
          </p:blipFill>
          <p:spPr>
            <a:xfrm>
              <a:off x="14412297" y="6896099"/>
              <a:ext cx="3997529" cy="3276601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3" cstate="print"/>
            <a:srcRect l="16420" t="29966" r="50870" b="40553"/>
            <a:stretch/>
          </p:blipFill>
          <p:spPr>
            <a:xfrm>
              <a:off x="14412297" y="5873262"/>
              <a:ext cx="1777285" cy="249661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2F0160-294C-FB26-AAC9-17E413D2DA91}"/>
              </a:ext>
            </a:extLst>
          </p:cNvPr>
          <p:cNvSpPr txBox="1"/>
          <p:nvPr/>
        </p:nvSpPr>
        <p:spPr>
          <a:xfrm>
            <a:off x="1098757" y="4002682"/>
            <a:ext cx="113239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HANSOL DECO S.2</a:t>
            </a:r>
          </a:p>
          <a:p>
            <a:r>
              <a:rPr lang="en-US" altLang="ko-KR" sz="6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AI Competition</a:t>
            </a:r>
            <a:endParaRPr lang="ko-KR" altLang="en-US" sz="6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C909E-510E-5810-A213-9B5A430E2950}"/>
              </a:ext>
            </a:extLst>
          </p:cNvPr>
          <p:cNvSpPr txBox="1"/>
          <p:nvPr/>
        </p:nvSpPr>
        <p:spPr>
          <a:xfrm>
            <a:off x="1197701" y="6697475"/>
            <a:ext cx="73498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| NLP 3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</a:t>
            </a:r>
            <a:endParaRPr lang="en-US" altLang="ko-KR" sz="28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8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 </a:t>
            </a: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18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이수민</a:t>
            </a: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장원준</a:t>
            </a: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정해원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C05FF9-B3C6-1CB8-0A38-22F7B629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6BC85DB-DB9E-E12A-4D18-2D4FAA8C1C5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5EF9CBA-A01F-75DE-F3CA-652962EE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C541212-DA4A-1FB9-8F88-9BBB5746E85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8D8BF1C-1A30-2E51-0832-325F5595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2BD60-B021-63EE-983B-3FE540E8055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C8345F5-D0AA-604E-FB9F-0AC591E2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09F7250-0281-37A6-2209-7AAD3807586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77F4B4-725E-36F2-B9BA-75A6234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3E1136D-9B00-8ED9-9AA1-87E3385EAFE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E338B81-DE80-13C8-F0D3-BDA5E2128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4FC3B45-8733-A68D-BD75-A8F3136AA136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4CB0AD91-0277-7999-0C04-BD00D390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70D52F79-2C40-6DF8-6753-2498F5B3FD1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8ADC61C-1B4A-D39D-CD8C-CC4B05A3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C4C57D-EC04-BC67-FFBD-4DCDE94070D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B8D071-1767-76FF-8E76-0AF69EA0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1B7BF57-787C-172A-5C01-F62D0DC1F4F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FBA5405-CF46-7C74-28CA-E886ECF8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8" y="1166659"/>
            <a:ext cx="11542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</a:t>
            </a:r>
            <a:r>
              <a:rPr lang="en-US" altLang="ko-KR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SET – Train/Test </a:t>
            </a:r>
            <a:r>
              <a:rPr lang="ko-KR" altLang="en-US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752F7-7590-4F7D-A161-51AA73F6A524}"/>
              </a:ext>
            </a:extLst>
          </p:cNvPr>
          <p:cNvSpPr txBox="1"/>
          <p:nvPr/>
        </p:nvSpPr>
        <p:spPr>
          <a:xfrm>
            <a:off x="9906000" y="2569959"/>
            <a:ext cx="5609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 Data -  </a:t>
            </a:r>
            <a:r>
              <a:rPr lang="ko-KR" altLang="en-US" sz="4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질문만 존재</a:t>
            </a:r>
            <a:endParaRPr lang="ko-KR" altLang="en-US" sz="4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0C427DCF-9D13-008D-EAF7-DEFE58398A22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86A1761D-D90F-F005-4320-9F6E3742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E0752F7-7590-4F7D-A161-51AA73F6A524}"/>
              </a:ext>
            </a:extLst>
          </p:cNvPr>
          <p:cNvSpPr txBox="1"/>
          <p:nvPr/>
        </p:nvSpPr>
        <p:spPr>
          <a:xfrm>
            <a:off x="9142856" y="6417888"/>
            <a:ext cx="74038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또한</a:t>
            </a:r>
            <a:r>
              <a:rPr lang="en-US" altLang="ko-KR" sz="3000" dirty="0" smtClean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3000" dirty="0" smtClean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그리고 두 단어</a:t>
            </a:r>
            <a:r>
              <a:rPr lang="ko-KR" altLang="en-US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앞과 뒤 문장이 구별되는 경우 존재</a:t>
            </a:r>
            <a:endParaRPr lang="en-US" altLang="ko-KR" sz="3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 Data</a:t>
            </a:r>
            <a:r>
              <a:rPr lang="ko-KR" altLang="en-US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문장들을 분할하여 </a:t>
            </a:r>
            <a:r>
              <a:rPr lang="ko-KR" altLang="en-US" sz="3000" dirty="0" smtClean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 생성 정확도 상승</a:t>
            </a:r>
            <a:endParaRPr lang="en-US" altLang="ko-KR" sz="30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(Public Score 0.59 </a:t>
            </a:r>
            <a:r>
              <a:rPr lang="en-US" altLang="ko-KR" sz="2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→ 0.69)</a:t>
            </a: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856" y="3635639"/>
            <a:ext cx="7403868" cy="2602837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97"/>
          <a:stretch/>
        </p:blipFill>
        <p:spPr>
          <a:xfrm>
            <a:off x="1811070" y="3635639"/>
            <a:ext cx="7113530" cy="236251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E0752F7-7590-4F7D-A161-51AA73F6A524}"/>
              </a:ext>
            </a:extLst>
          </p:cNvPr>
          <p:cNvSpPr txBox="1"/>
          <p:nvPr/>
        </p:nvSpPr>
        <p:spPr>
          <a:xfrm>
            <a:off x="2294657" y="2569002"/>
            <a:ext cx="6018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Train_cleaned</a:t>
            </a:r>
            <a:r>
              <a:rPr lang="en-US" altLang="ko-KR" sz="4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Data</a:t>
            </a:r>
            <a:endParaRPr lang="ko-KR" altLang="en-US" sz="4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0752F7-7590-4F7D-A161-51AA73F6A524}"/>
              </a:ext>
            </a:extLst>
          </p:cNvPr>
          <p:cNvSpPr txBox="1"/>
          <p:nvPr/>
        </p:nvSpPr>
        <p:spPr>
          <a:xfrm>
            <a:off x="1836438" y="6438900"/>
            <a:ext cx="7062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알파벳</a:t>
            </a:r>
            <a:r>
              <a:rPr lang="en-US" altLang="ko-KR" sz="3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3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한글</a:t>
            </a:r>
            <a:r>
              <a:rPr lang="en-US" altLang="ko-KR" sz="3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3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괄호</a:t>
            </a:r>
            <a:r>
              <a:rPr lang="en-US" altLang="ko-KR" sz="3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3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문장부호</a:t>
            </a:r>
            <a:r>
              <a:rPr lang="en-US" altLang="ko-KR" sz="3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3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공백 제외 글자 제거</a:t>
            </a:r>
            <a:endParaRPr lang="en-US" altLang="ko-KR" sz="32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52581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C05FF9-B3C6-1CB8-0A38-22F7B629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6BC85DB-DB9E-E12A-4D18-2D4FAA8C1C5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5EF9CBA-A01F-75DE-F3CA-652962EE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C541212-DA4A-1FB9-8F88-9BBB5746E85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8D8BF1C-1A30-2E51-0832-325F5595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2BD60-B021-63EE-983B-3FE540E8055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C8345F5-D0AA-604E-FB9F-0AC591E2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09F7250-0281-37A6-2209-7AAD3807586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77F4B4-725E-36F2-B9BA-75A6234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3E1136D-9B00-8ED9-9AA1-87E3385EAFE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E338B81-DE80-13C8-F0D3-BDA5E2128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4FC3B45-8733-A68D-BD75-A8F3136AA136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4CB0AD91-0277-7999-0C04-BD00D390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70D52F79-2C40-6DF8-6753-2498F5B3FD1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8ADC61C-1B4A-D39D-CD8C-CC4B05A3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C4C57D-EC04-BC67-FFBD-4DCDE94070D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B8D071-1767-76FF-8E76-0AF69EA0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1B7BF57-787C-172A-5C01-F62D0DC1F4F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FBA5405-CF46-7C74-28CA-E886ECF8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8" y="1166659"/>
            <a:ext cx="11542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</a:t>
            </a:r>
            <a:r>
              <a:rPr lang="en-US" altLang="ko-KR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SET – Category </a:t>
            </a:r>
            <a:r>
              <a:rPr lang="ko-KR" altLang="en-US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예측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0C427DCF-9D13-008D-EAF7-DEFE58398A22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86A1761D-D90F-F005-4320-9F6E3742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E0752F7-7590-4F7D-A161-51AA73F6A524}"/>
              </a:ext>
            </a:extLst>
          </p:cNvPr>
          <p:cNvSpPr txBox="1"/>
          <p:nvPr/>
        </p:nvSpPr>
        <p:spPr>
          <a:xfrm>
            <a:off x="4624029" y="7582984"/>
            <a:ext cx="9037651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KLUE/Roberta-Large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 활용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2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Val Accuracy 0.9845)</a:t>
            </a: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질문의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Category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분류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 후 답변 생성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</p:txBody>
      </p:sp>
      <p:pic>
        <p:nvPicPr>
          <p:cNvPr id="2050" name="Picture 2" descr="https://camo.githubusercontent.com/c9811a8ba1fe4e2691b431d214353fdf12706a40ce2dfe3b9c52df0f42915fc4/68747470733a2f2f692e696d6775722e636f6d2f4b7151474f6e4c2e706e6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008" y="2620270"/>
            <a:ext cx="9245695" cy="463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45914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2950F4-2B1B-D9B9-B0EC-8805530EB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>
            <a:extLst>
              <a:ext uri="{FF2B5EF4-FFF2-40B4-BE49-F238E27FC236}">
                <a16:creationId xmlns:a16="http://schemas.microsoft.com/office/drawing/2014/main" id="{EF27AFBE-891A-C181-EA52-47120C908E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A6AAF90B-71A9-08CC-563B-EC2D45DAAC8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9209F3A8-C49D-A163-49CD-DE2E6C535EE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52962476-85E9-9CB4-6845-C5B22710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32F226D8-BA04-F890-3CF8-9FB3167C9E64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9AB7CF56-E889-F6BE-5489-98BFE6ADB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8350651C-32C9-E89E-5EC7-FA0F08E67A8C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8295CDC6-E13B-9CE9-5F36-EE56DAA4E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6E740FBE-F89F-FA12-D1E7-854F70ACEAF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59E58695-4327-81FB-1718-15B23E88C30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AB704EAE-35FC-5B49-F8B9-D332A7C15D29}"/>
              </a:ext>
            </a:extLst>
          </p:cNvPr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6164617C-28D6-C97B-0503-99E140B8E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395250-3679-1B0F-73CD-47F471336D68}"/>
              </a:ext>
            </a:extLst>
          </p:cNvPr>
          <p:cNvSpPr txBox="1"/>
          <p:nvPr/>
        </p:nvSpPr>
        <p:spPr>
          <a:xfrm>
            <a:off x="11015021" y="5199173"/>
            <a:ext cx="6815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en-US" altLang="ko-KR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Strategy &amp; Model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50262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B1E56970-6532-BAD8-FAE4-BA5429B5CCAE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57612932-0E64-1C32-CC2A-29A9F0369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557F4B2-ACC5-D756-D8E3-1EEA405EAE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88647" y="5620042"/>
            <a:ext cx="6308119" cy="2190485"/>
          </a:xfrm>
          <a:prstGeom prst="rect">
            <a:avLst/>
          </a:prstGeom>
        </p:spPr>
      </p:pic>
      <p:pic>
        <p:nvPicPr>
          <p:cNvPr id="1026" name="Picture 2" descr="Weights &amp; Biases | Saturn Cloud">
            <a:extLst>
              <a:ext uri="{FF2B5EF4-FFF2-40B4-BE49-F238E27FC236}">
                <a16:creationId xmlns:a16="http://schemas.microsoft.com/office/drawing/2014/main" id="{855A5F83-42B3-AE05-9D16-99CC3730D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006" y="3374759"/>
            <a:ext cx="5401543" cy="138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 descr="그래픽, 폰트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F7F0300C-514B-29DF-6241-65EAFFA4B3B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950" y="3390467"/>
            <a:ext cx="5029368" cy="13235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C5D8A29-B37F-8AEF-A167-402C94FE393B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r="25232"/>
          <a:stretch/>
        </p:blipFill>
        <p:spPr>
          <a:xfrm>
            <a:off x="2437455" y="5178229"/>
            <a:ext cx="4625233" cy="17400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C6A44B8-5CF4-500C-549A-A8412C790AA5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r="23623"/>
          <a:stretch/>
        </p:blipFill>
        <p:spPr>
          <a:xfrm>
            <a:off x="4849628" y="5354600"/>
            <a:ext cx="4389991" cy="16515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640D46-5629-8390-AAC1-69241BD9DB7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96832" y="7112609"/>
            <a:ext cx="7765890" cy="248412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8" y="1166659"/>
            <a:ext cx="11542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en-US" altLang="ko-KR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Project Setting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3152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FB4F8-B50A-5B5B-A724-A47108903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DE27DD28-A6AF-CA28-09E3-327B424819B1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69615F9F-2348-C66C-BB3A-8D7E58510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76AFC9B8-D86C-5482-B479-03069E9D3E2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E741D049-03FD-091B-51FE-172795F15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ECCEB478-482B-BA19-A014-FE5BDC4171F8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EDEE059B-9525-E22E-7212-FA53EF213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8A8F1579-682A-E164-E591-BA73F1A11D93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4A07EF35-9176-BCE1-D381-1DA1494E6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5341F70A-FA16-011D-C623-EC9FB7B79293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EFD70DC-7E1C-B927-C539-855C95C0D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353EDCDD-842A-5181-4616-16F3B03148DC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76F2BF65-1F12-29DE-EA4A-60331306DE2C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E836AB5D-05B1-600B-3D51-F4412CA3E5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80B98356-16DC-2E30-DB3F-7EF6714E987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48773FD3-9784-3958-75A6-17DA78D3A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17C41C5D-08A9-F4C9-D490-63B302E66B31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AC9F0DCB-3497-AD64-7B39-9996FA2E1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A24469D4-444B-1B18-BB9C-CC570FB938A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4E5BAFC1-7F99-3CF7-C479-FA3190AF348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C089441-15D0-0135-4B5F-C7471EDBE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BC2081BA-A058-A6BB-7FE2-800EFC56754C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0B6F4FA0-4F4A-6BC1-7E40-112FB0666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B947326-4E92-1FBE-078B-CC8D6EE716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37543" y="3904681"/>
            <a:ext cx="4007166" cy="24976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80672C0-56FF-AD0C-A4E3-7449E5E7ADA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83093" y="4424724"/>
            <a:ext cx="3876119" cy="28760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AD174C-6527-307C-8B0C-4992DB9AFE46}"/>
              </a:ext>
            </a:extLst>
          </p:cNvPr>
          <p:cNvSpPr txBox="1"/>
          <p:nvPr/>
        </p:nvSpPr>
        <p:spPr>
          <a:xfrm>
            <a:off x="2796659" y="3026542"/>
            <a:ext cx="5401543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Dataloader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Trainer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 직접 구현</a:t>
            </a:r>
          </a:p>
        </p:txBody>
      </p:sp>
      <p:pic>
        <p:nvPicPr>
          <p:cNvPr id="18" name="Picture 2" descr="Plugger AI vs. Huggingface: Simplifying AI Model Access and Scalability">
            <a:extLst>
              <a:ext uri="{FF2B5EF4-FFF2-40B4-BE49-F238E27FC236}">
                <a16:creationId xmlns:a16="http://schemas.microsoft.com/office/drawing/2014/main" id="{20B0D4B1-566D-AB72-4E6E-7BCD46BD0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038" y="2981719"/>
            <a:ext cx="3603059" cy="95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FEA5D72-BECB-F1C4-756C-DDF923570A9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60546" y="5595552"/>
            <a:ext cx="4404335" cy="53681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0DE1607-A3F2-F781-6086-1DD029BA414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96405" y="6158543"/>
            <a:ext cx="2764391" cy="51907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6AE4405-598E-A720-D5A1-3421D41C105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96405" y="5004984"/>
            <a:ext cx="3357071" cy="49035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DB31206-2638-05E9-32CF-A9152DE2CF6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860545" y="4386472"/>
            <a:ext cx="4937555" cy="51907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C9C7407-5401-F942-4B33-B20E1AFA247E}"/>
              </a:ext>
            </a:extLst>
          </p:cNvPr>
          <p:cNvSpPr txBox="1"/>
          <p:nvPr/>
        </p:nvSpPr>
        <p:spPr>
          <a:xfrm>
            <a:off x="10333672" y="3834785"/>
            <a:ext cx="409533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Transformers Library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6C9999-71F7-B03D-62B4-E0981253C24F}"/>
              </a:ext>
            </a:extLst>
          </p:cNvPr>
          <p:cNvSpPr txBox="1"/>
          <p:nvPr/>
        </p:nvSpPr>
        <p:spPr>
          <a:xfrm>
            <a:off x="9173661" y="6756504"/>
            <a:ext cx="6225733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LLM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 학습에 필요한 기능 사용 가능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메모리 효율적인 학습 지원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D6C8F-FE96-E31C-1C5B-20401CA76A00}"/>
              </a:ext>
            </a:extLst>
          </p:cNvPr>
          <p:cNvSpPr txBox="1"/>
          <p:nvPr/>
        </p:nvSpPr>
        <p:spPr>
          <a:xfrm>
            <a:off x="2597719" y="8109995"/>
            <a:ext cx="1386152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return_tensors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max_length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"MAX_SEQ_LEN"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truncation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add_special_tokens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804A4-E50A-915E-2A94-6926AFFF2B1D}"/>
              </a:ext>
            </a:extLst>
          </p:cNvPr>
          <p:cNvSpPr txBox="1"/>
          <p:nvPr/>
        </p:nvSpPr>
        <p:spPr>
          <a:xfrm>
            <a:off x="4756673" y="8829420"/>
            <a:ext cx="8023741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Batch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단위로 같은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길이를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위해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Padding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넣음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padding=“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max_length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설정 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max_length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설정 필요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8" y="1166659"/>
            <a:ext cx="11542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en-US" altLang="ko-KR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Trial &amp; Error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83479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1EE9D-98D9-842A-68AF-14AC074D5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63EE77FB-099F-6A75-1D95-C6A14473D791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1FDF5428-FCF7-2852-D40A-264719BB2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BDF49D6A-6681-1490-542D-7260994789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9D7577C0-7A17-B67E-B39E-DC6F1D592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8CF3AE35-7813-7D33-99B3-7DDD63F247C9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B60590DD-78B2-EEFB-83F3-0B046E43E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F5E716C8-AF3A-4454-FE6E-F880EE5DFE3A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8A75826-62F7-0362-2754-9AF107140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E5815B45-3266-F97D-DEA0-CD1B73EB21C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B8ADB66B-5B21-73D8-C5CC-CC909837F12E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74F09730-9209-9BBA-56DC-502C4BE0F7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DD6615A8-18F7-23F2-2112-28BFACD4CE15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9F8729F6-1DE6-5C75-76A6-57E749D20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E8572E9-45F1-645F-037D-985CE126BAF4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32BF0135-600F-3650-CA31-CB5965F07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CE494A76-CE9B-C69E-ABB8-5FCC2FFADFD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31BD4563-DBFC-69D2-87F6-6D5BC158D9D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894E045-922B-D457-96D5-7A9873D58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55C54A9A-DB0D-B441-6A83-C3FEC1A0E9CD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D87DCA23-C1AE-90EE-46A7-19D6B89EA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E01F9F8-6CEF-8376-BD45-772BA406D71F}"/>
              </a:ext>
            </a:extLst>
          </p:cNvPr>
          <p:cNvSpPr txBox="1"/>
          <p:nvPr/>
        </p:nvSpPr>
        <p:spPr>
          <a:xfrm>
            <a:off x="1999979" y="2549242"/>
            <a:ext cx="3278038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A6000 48GB 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4844AC-1D85-B3B0-2399-2EF1C7934DC6}"/>
              </a:ext>
            </a:extLst>
          </p:cNvPr>
          <p:cNvSpPr txBox="1"/>
          <p:nvPr/>
        </p:nvSpPr>
        <p:spPr>
          <a:xfrm>
            <a:off x="1352559" y="3321261"/>
            <a:ext cx="7357072" cy="188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7B : 7 x 10^9 x 2 byte = 14GB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 시엔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2~3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 여유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RAM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필요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(40GB↑)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Batch Size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학습 시간 고려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…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개선 방법이 필요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BB980F-3809-92BE-0919-32F4CE7DA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52" y="5673187"/>
            <a:ext cx="6421356" cy="167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F152A75-3625-EF66-DAAE-30AD80F88DA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79606" y="8740311"/>
            <a:ext cx="5262955" cy="73436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9074BFE-52F2-ECAE-7FD5-6EDD37E76C3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59176" y="8157568"/>
            <a:ext cx="5670092" cy="66421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0A5796D-F8BA-6BC8-D85F-64CE5187F8CF}"/>
              </a:ext>
            </a:extLst>
          </p:cNvPr>
          <p:cNvSpPr txBox="1"/>
          <p:nvPr/>
        </p:nvSpPr>
        <p:spPr>
          <a:xfrm>
            <a:off x="8119426" y="3802744"/>
            <a:ext cx="1015108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→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09AE7D-1292-B177-7E65-3FBBC3D19FCF}"/>
              </a:ext>
            </a:extLst>
          </p:cNvPr>
          <p:cNvSpPr txBox="1"/>
          <p:nvPr/>
        </p:nvSpPr>
        <p:spPr>
          <a:xfrm>
            <a:off x="9036279" y="3602475"/>
            <a:ext cx="7357072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모델의 크기를 줄이는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16bit  → 8bit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 양자화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업데이트 행렬의 크기를 줄여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RAM,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 줄이는 </a:t>
            </a:r>
            <a:r>
              <a:rPr lang="en-US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LoRA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6E701C-C3A5-A4CE-2638-41B99FC11139}"/>
              </a:ext>
            </a:extLst>
          </p:cNvPr>
          <p:cNvSpPr txBox="1"/>
          <p:nvPr/>
        </p:nvSpPr>
        <p:spPr>
          <a:xfrm>
            <a:off x="9036279" y="6153155"/>
            <a:ext cx="7357072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Inference Test… →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효과적인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Instruction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형태는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 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593EB54-5C62-AEF6-43FA-1E3EE1102859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10370" b="8160"/>
          <a:stretch/>
        </p:blipFill>
        <p:spPr>
          <a:xfrm>
            <a:off x="10139080" y="7321940"/>
            <a:ext cx="5415251" cy="804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A87EC8A-435A-9686-85B5-49473B2292B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67618" y="7299236"/>
            <a:ext cx="4115386" cy="84343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EF46EBC-8326-F1DC-5B5D-1CECDEDE39CB}"/>
              </a:ext>
            </a:extLst>
          </p:cNvPr>
          <p:cNvSpPr txBox="1"/>
          <p:nvPr/>
        </p:nvSpPr>
        <p:spPr>
          <a:xfrm>
            <a:off x="9036279" y="6680089"/>
            <a:ext cx="7357072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 중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B3EE4C-1091-D9C6-C146-536D0B9AA3A4}"/>
              </a:ext>
            </a:extLst>
          </p:cNvPr>
          <p:cNvSpPr txBox="1"/>
          <p:nvPr/>
        </p:nvSpPr>
        <p:spPr>
          <a:xfrm>
            <a:off x="2975962" y="9411016"/>
            <a:ext cx="4410943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Instruction Tuning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8" y="1166659"/>
            <a:ext cx="11542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en-US" altLang="ko-KR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 Selection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90670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59A5B6-436A-96DD-506B-B5763C551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>
            <a:extLst>
              <a:ext uri="{FF2B5EF4-FFF2-40B4-BE49-F238E27FC236}">
                <a16:creationId xmlns:a16="http://schemas.microsoft.com/office/drawing/2014/main" id="{1DC398C5-7BF6-1709-2A00-C4CBB8278EE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0D481485-A3FB-606C-7441-677A0BD82B9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752FF7CA-2338-C901-641D-5FAF3A1FB7F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AB5F27A3-C246-6D8A-1AAF-BA5817F36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E4325FB9-3FEA-2931-4380-DF90BC00FD8D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1B4B3621-E027-AA7D-5CCE-1F57F91BF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A6D749CE-4B53-6810-AC2E-9FE73CB25DCF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FE6BF10A-13B7-25F6-3A43-74579E0FD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D3A68B86-75D4-EBEF-26C7-502CDC5374E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1C825775-6040-BE9B-5322-6039C60BBBC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A0E3B7D8-FDA2-8A3E-4FA7-70682C598492}"/>
              </a:ext>
            </a:extLst>
          </p:cNvPr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C2D2B85E-4164-F5DA-9263-B9DE41B3A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DB6E942-5D12-5A37-04C2-D788BE285F18}"/>
              </a:ext>
            </a:extLst>
          </p:cNvPr>
          <p:cNvSpPr txBox="1"/>
          <p:nvPr/>
        </p:nvSpPr>
        <p:spPr>
          <a:xfrm>
            <a:off x="11015021" y="5199173"/>
            <a:ext cx="5291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</a:t>
            </a:r>
            <a:r>
              <a:rPr lang="en-US" altLang="ko-KR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Result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86558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493B4-6AF0-E6DB-08CB-A8AAACD07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F8E3C413-5D0A-7A34-05CC-96B361828330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74BEE900-6C62-8C6B-F6C3-B5BFD0C2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60043073-04A5-9D00-3BCC-A18B65F6353B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9EA8CE2D-01B2-BACC-0328-4E584A139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36D66A23-1ACE-360E-3536-4398636E023C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0782D5D2-EBDB-F648-C9B4-D07524448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89091464-CED2-602D-7BE2-5759BF73FBBC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F8837EAE-3A64-AF32-AC17-2F74796F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50143422-CB07-26E5-1504-7F310A9EDC6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1B97AE2C-17E3-25BD-B096-128A5F6FCA0C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0F046DEF-D635-C68D-F20F-BE3E16865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E5FACDB7-5408-9111-3E2D-2F5E424A2F40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B4CC5F1C-BEF0-0536-DDC4-D1E38B52A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9FCA2535-32E6-6B08-E38B-125592BD7BB1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9FE164AE-26BD-145F-F822-162867050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713B1DBD-4AED-A26D-FD1A-5690B4843E8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9CBB8382-DAB4-1BA2-944B-8486D8328A84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617472F9-7CC3-DC3A-E9B7-2CE7D50E5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DC72672A-2B21-1330-6841-91BF29F03460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7CF19517-C112-0692-6D43-72A239ACE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8BCF755-2626-C77E-939D-5AD6BCB543B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22811" y="3108732"/>
          <a:ext cx="9416822" cy="2073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7117">
                  <a:extLst>
                    <a:ext uri="{9D8B030D-6E8A-4147-A177-3AD203B41FA5}">
                      <a16:colId xmlns:a16="http://schemas.microsoft.com/office/drawing/2014/main" val="4292981100"/>
                    </a:ext>
                  </a:extLst>
                </a:gridCol>
                <a:gridCol w="1967568">
                  <a:extLst>
                    <a:ext uri="{9D8B030D-6E8A-4147-A177-3AD203B41FA5}">
                      <a16:colId xmlns:a16="http://schemas.microsoft.com/office/drawing/2014/main" val="3769729429"/>
                    </a:ext>
                  </a:extLst>
                </a:gridCol>
                <a:gridCol w="3432137">
                  <a:extLst>
                    <a:ext uri="{9D8B030D-6E8A-4147-A177-3AD203B41FA5}">
                      <a16:colId xmlns:a16="http://schemas.microsoft.com/office/drawing/2014/main" val="3053425402"/>
                    </a:ext>
                  </a:extLst>
                </a:gridCol>
              </a:tblGrid>
              <a:tr h="414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Model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Public Score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23507"/>
                  </a:ext>
                </a:extLst>
              </a:tr>
              <a:tr h="414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skt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/kogpt2-base-v2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0.571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Baseline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60785"/>
                  </a:ext>
                </a:extLst>
              </a:tr>
              <a:tr h="414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skt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/kogpt2-base-v2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0.598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Hyperparameter Tuning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904421"/>
                  </a:ext>
                </a:extLst>
              </a:tr>
              <a:tr h="414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Beomi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/OPEN-SOLAR-KO-10.7B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0.479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21038"/>
                  </a:ext>
                </a:extLst>
              </a:tr>
              <a:tr h="4146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skt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/kogpt2-base-v2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0.692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Test Set split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145809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4F7F56B5-5E2F-DAB9-AFD3-A2E9E6D483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22811" y="5645659"/>
            <a:ext cx="9416822" cy="30122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AED2A7-05A8-4082-CB2D-38BEF6FFA999}"/>
              </a:ext>
            </a:extLst>
          </p:cNvPr>
          <p:cNvSpPr txBox="1"/>
          <p:nvPr/>
        </p:nvSpPr>
        <p:spPr>
          <a:xfrm>
            <a:off x="4995122" y="8660113"/>
            <a:ext cx="8082314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Valid loss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align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되는 결과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Instruction Tuning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중요성 파악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추가적인 시도 방향성 확립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8" y="1166659"/>
            <a:ext cx="11542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</a:t>
            </a:r>
            <a:r>
              <a:rPr lang="en-US" altLang="ko-KR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Result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23915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59A5B6-436A-96DD-506B-B5763C551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>
            <a:extLst>
              <a:ext uri="{FF2B5EF4-FFF2-40B4-BE49-F238E27FC236}">
                <a16:creationId xmlns:a16="http://schemas.microsoft.com/office/drawing/2014/main" id="{1DC398C5-7BF6-1709-2A00-C4CBB8278EE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0D481485-A3FB-606C-7441-677A0BD82B9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752FF7CA-2338-C901-641D-5FAF3A1FB7F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AB5F27A3-C246-6D8A-1AAF-BA5817F36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E4325FB9-3FEA-2931-4380-DF90BC00FD8D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1B4B3621-E027-AA7D-5CCE-1F57F91BF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A6D749CE-4B53-6810-AC2E-9FE73CB25DCF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FE6BF10A-13B7-25F6-3A43-74579E0FD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D3A68B86-75D4-EBEF-26C7-502CDC5374E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1C825775-6040-BE9B-5322-6039C60BBBC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A0E3B7D8-FDA2-8A3E-4FA7-70682C598492}"/>
              </a:ext>
            </a:extLst>
          </p:cNvPr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C2D2B85E-4164-F5DA-9263-B9DE41B3A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DB6E942-5D12-5A37-04C2-D788BE285F18}"/>
              </a:ext>
            </a:extLst>
          </p:cNvPr>
          <p:cNvSpPr txBox="1"/>
          <p:nvPr/>
        </p:nvSpPr>
        <p:spPr>
          <a:xfrm>
            <a:off x="11015021" y="5199173"/>
            <a:ext cx="6129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05. </a:t>
            </a:r>
            <a:r>
              <a:rPr lang="en-US" altLang="ko-KR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Future Works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05857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0329C-688C-6735-B1A2-F92A8C102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5644C428-5D54-4629-E0BE-FEDAA4DE74A9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0BB715CF-8B56-ED06-607E-58DC5AB36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4160D50C-5885-8E78-4D24-E3491B3FE142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381627B5-B691-BF8F-97C2-52676035B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A1249287-FC1E-BEE0-399A-7F7F0C194139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6032574-B806-7DCA-DDCD-F741EAD13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F74B7498-0302-29A2-6690-DB078E58EE8C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68F575D7-D022-1AA3-36B8-3E946F1A0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BB6B77B9-158C-E96C-401F-FAA6D0AA3975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DF012B9F-621A-93F2-7E78-768F501061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52F81CF9-14E0-0228-0331-298B23C1E7E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A21D3A8B-4964-A1E2-E29F-80704BE22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CDC203B2-7AE3-F758-678C-78A496A9ACB1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AC230254-4B4D-7AB9-EA3A-4E817EEE5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1AC8A11A-270F-3C1A-BB6C-C35A671D983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D015F888-BA3F-82AB-D737-A02BE66291B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E3A7BB00-9C51-51F6-44D3-C7ADB0DE8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44C7003C-388E-9061-212E-847E8FDDA50E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F715E4E8-BB45-DA1D-B854-2CE526657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F651830-CD0C-26FF-EEF6-30FCEF6BEAB0}"/>
              </a:ext>
            </a:extLst>
          </p:cNvPr>
          <p:cNvSpPr txBox="1"/>
          <p:nvPr/>
        </p:nvSpPr>
        <p:spPr>
          <a:xfrm>
            <a:off x="2367607" y="2937547"/>
            <a:ext cx="5598958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_1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 질문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_2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배치되는 경우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4AC97D-5B12-4244-B7B4-289C3080C541}"/>
              </a:ext>
            </a:extLst>
          </p:cNvPr>
          <p:cNvSpPr txBox="1"/>
          <p:nvPr/>
        </p:nvSpPr>
        <p:spPr>
          <a:xfrm>
            <a:off x="2367607" y="3779353"/>
            <a:ext cx="5598958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장점은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  ↔  ~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단점은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E431F25-B803-0EFE-1ACA-F360EA998D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73687" y="4951581"/>
            <a:ext cx="5096743" cy="32947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BAF0AD-3DA2-F19D-6DD8-BE7EF48008AE}"/>
              </a:ext>
            </a:extLst>
          </p:cNvPr>
          <p:cNvSpPr txBox="1"/>
          <p:nvPr/>
        </p:nvSpPr>
        <p:spPr>
          <a:xfrm>
            <a:off x="9298830" y="4324635"/>
            <a:ext cx="5598958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GPT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대답할 때 내놓는 특별한 형식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9EEE6-A33B-9110-534C-F63767975BDD}"/>
              </a:ext>
            </a:extLst>
          </p:cNvPr>
          <p:cNvSpPr txBox="1"/>
          <p:nvPr/>
        </p:nvSpPr>
        <p:spPr>
          <a:xfrm>
            <a:off x="2983117" y="8361348"/>
            <a:ext cx="4648200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_2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불확실하더라도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데이터의 양이 많은 것이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Good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19752C-66B0-E052-4E2E-16BCA2A3EF57}"/>
              </a:ext>
            </a:extLst>
          </p:cNvPr>
          <p:cNvSpPr txBox="1"/>
          <p:nvPr/>
        </p:nvSpPr>
        <p:spPr>
          <a:xfrm>
            <a:off x="9080733" y="2937547"/>
            <a:ext cx="6203462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Train Data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답변에 특수문자가 포함된 경우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82F2BE-82FC-E440-0D09-059BB85CE031}"/>
              </a:ext>
            </a:extLst>
          </p:cNvPr>
          <p:cNvSpPr txBox="1"/>
          <p:nvPr/>
        </p:nvSpPr>
        <p:spPr>
          <a:xfrm>
            <a:off x="9215363" y="3779353"/>
            <a:ext cx="5598958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###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수정된 답변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F90C1A-56CA-9223-08FA-0EDD864BE437}"/>
              </a:ext>
            </a:extLst>
          </p:cNvPr>
          <p:cNvSpPr txBox="1"/>
          <p:nvPr/>
        </p:nvSpPr>
        <p:spPr>
          <a:xfrm>
            <a:off x="9219117" y="5047003"/>
            <a:ext cx="5598958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 Data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정답은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완전한 문장 형태의 답변일까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28B56C-66A7-5B52-7508-6A0DF33A8EC6}"/>
              </a:ext>
            </a:extLst>
          </p:cNvPr>
          <p:cNvSpPr txBox="1"/>
          <p:nvPr/>
        </p:nvSpPr>
        <p:spPr>
          <a:xfrm>
            <a:off x="9080733" y="6528280"/>
            <a:ext cx="6203462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데이터의 양이 부족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098" name="Picture 2" descr="Papago API : 네이버 블로그">
            <a:extLst>
              <a:ext uri="{FF2B5EF4-FFF2-40B4-BE49-F238E27FC236}">
                <a16:creationId xmlns:a16="http://schemas.microsoft.com/office/drawing/2014/main" id="{23C8D9FA-F42F-4D29-0B61-A75C78740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385" y="7370578"/>
            <a:ext cx="1161474" cy="116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제미니 (언어 모델) - 위키백과, 우리 모두의 백과사전">
            <a:extLst>
              <a:ext uri="{FF2B5EF4-FFF2-40B4-BE49-F238E27FC236}">
                <a16:creationId xmlns:a16="http://schemas.microsoft.com/office/drawing/2014/main" id="{AC81614D-18D1-3BFE-1CD8-7417D2EAC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773" y="8466957"/>
            <a:ext cx="2819400" cy="103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73A5CD9-0719-8579-619F-603823912B30}"/>
              </a:ext>
            </a:extLst>
          </p:cNvPr>
          <p:cNvSpPr txBox="1"/>
          <p:nvPr/>
        </p:nvSpPr>
        <p:spPr>
          <a:xfrm>
            <a:off x="11160783" y="7667186"/>
            <a:ext cx="5334000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Papago API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29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 종료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하루에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10000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요청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8" y="1166659"/>
            <a:ext cx="11542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05. </a:t>
            </a:r>
            <a:r>
              <a:rPr lang="en-US" altLang="ko-KR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Back to the Data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0510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43"/>
          <a:stretch/>
        </p:blipFill>
        <p:spPr>
          <a:xfrm>
            <a:off x="0" y="7030029"/>
            <a:ext cx="18285714" cy="3256971"/>
          </a:xfrm>
          <a:prstGeom prst="rect">
            <a:avLst/>
          </a:prstGeom>
        </p:spPr>
      </p:pic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5521791" y="7732714"/>
            <a:ext cx="3139994" cy="3105723"/>
            <a:chOff x="15521791" y="7732714"/>
            <a:chExt cx="3139994" cy="3105723"/>
          </a:xfrm>
        </p:grpSpPr>
        <p:grpSp>
          <p:nvGrpSpPr>
            <p:cNvPr id="1003" name="그룹 1003"/>
            <p:cNvGrpSpPr>
              <a:grpSpLocks noGrp="1" noUngrp="1" noRot="1" noMove="1" noResize="1"/>
            </p:cNvGrpSpPr>
            <p:nvPr/>
          </p:nvGrpSpPr>
          <p:grpSpPr>
            <a:xfrm>
              <a:off x="16664998" y="8806014"/>
              <a:ext cx="151691" cy="151691"/>
              <a:chOff x="16664998" y="8806014"/>
              <a:chExt cx="151691" cy="151691"/>
            </a:xfrm>
          </p:grpSpPr>
          <p:pic>
            <p:nvPicPr>
              <p:cNvPr id="8" name="Object 7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4280000">
                <a:off x="16664998" y="8806014"/>
                <a:ext cx="151691" cy="15169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>
              <a:grpSpLocks noGrp="1" noUngrp="1" noRot="1" noMove="1" noResize="1"/>
            </p:cNvGrpSpPr>
            <p:nvPr/>
          </p:nvGrpSpPr>
          <p:grpSpPr>
            <a:xfrm>
              <a:off x="15893429" y="8168994"/>
              <a:ext cx="2391172" cy="2138720"/>
              <a:chOff x="15893429" y="8168994"/>
              <a:chExt cx="2391172" cy="2138720"/>
            </a:xfrm>
          </p:grpSpPr>
          <p:grpSp>
            <p:nvGrpSpPr>
              <p:cNvPr id="1005" name="그룹 1005"/>
              <p:cNvGrpSpPr>
                <a:grpSpLocks noGrp="1" noUngrp="1" noRot="1" noMove="1" noResize="1"/>
              </p:cNvGrpSpPr>
              <p:nvPr/>
            </p:nvGrpSpPr>
            <p:grpSpPr>
              <a:xfrm>
                <a:off x="16008966" y="8759812"/>
                <a:ext cx="2160097" cy="1045147"/>
                <a:chOff x="16008966" y="8759812"/>
                <a:chExt cx="2160097" cy="1045147"/>
              </a:xfrm>
            </p:grpSpPr>
            <p:pic>
              <p:nvPicPr>
                <p:cNvPr id="12" name="Object 11"/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-12060000">
                  <a:off x="16008966" y="8759812"/>
                  <a:ext cx="2160097" cy="1045147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>
                <a:grpSpLocks noGrp="1" noUngrp="1" noRot="1" noMove="1" noResize="1"/>
              </p:cNvGrpSpPr>
              <p:nvPr/>
            </p:nvGrpSpPr>
            <p:grpSpPr>
              <a:xfrm>
                <a:off x="16158314" y="8715781"/>
                <a:ext cx="1975594" cy="1045147"/>
                <a:chOff x="16158314" y="8715781"/>
                <a:chExt cx="1975594" cy="1045147"/>
              </a:xfrm>
            </p:grpSpPr>
            <p:pic>
              <p:nvPicPr>
                <p:cNvPr id="15" name="Object 14"/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-15540000">
                  <a:off x="16158314" y="8715781"/>
                  <a:ext cx="1975594" cy="1045147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>
                <a:grpSpLocks noGrp="1" noUngrp="1" noRot="1" noMove="1" noResize="1"/>
              </p:cNvGrpSpPr>
              <p:nvPr/>
            </p:nvGrpSpPr>
            <p:grpSpPr>
              <a:xfrm>
                <a:off x="17490671" y="9555997"/>
                <a:ext cx="128749" cy="128749"/>
                <a:chOff x="17490671" y="9555997"/>
                <a:chExt cx="128749" cy="128749"/>
              </a:xfrm>
            </p:grpSpPr>
            <p:pic>
              <p:nvPicPr>
                <p:cNvPr id="18" name="Object 17"/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14280000">
                  <a:off x="17490671" y="9555997"/>
                  <a:ext cx="128749" cy="12874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8" name="그룹 1008"/>
          <p:cNvGrpSpPr/>
          <p:nvPr/>
        </p:nvGrpSpPr>
        <p:grpSpPr>
          <a:xfrm>
            <a:off x="1106704" y="2195225"/>
            <a:ext cx="4330038" cy="30915"/>
            <a:chOff x="1106704" y="2195225"/>
            <a:chExt cx="4330038" cy="309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6704" y="2195225"/>
              <a:ext cx="4330038" cy="3091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379599" y="2144016"/>
            <a:ext cx="135410" cy="135410"/>
            <a:chOff x="5379599" y="2144016"/>
            <a:chExt cx="135410" cy="13541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9599" y="2144016"/>
              <a:ext cx="135410" cy="13541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99102" y="3458675"/>
            <a:ext cx="2639711" cy="2639711"/>
            <a:chOff x="1199102" y="3458675"/>
            <a:chExt cx="2639711" cy="263971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9102" y="3458675"/>
              <a:ext cx="2639711" cy="263971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379599" y="3400519"/>
            <a:ext cx="2639711" cy="2639711"/>
            <a:chOff x="5310536" y="3458675"/>
            <a:chExt cx="2639711" cy="263971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10536" y="3458675"/>
              <a:ext cx="2639711" cy="263971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035965" y="3398375"/>
            <a:ext cx="2639711" cy="2639711"/>
            <a:chOff x="13046382" y="3458675"/>
            <a:chExt cx="2639711" cy="2639711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46382" y="3458675"/>
              <a:ext cx="2639711" cy="263971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36729BD-3D77-E225-20DA-2F60E385D7A5}"/>
              </a:ext>
            </a:extLst>
          </p:cNvPr>
          <p:cNvSpPr txBox="1"/>
          <p:nvPr/>
        </p:nvSpPr>
        <p:spPr>
          <a:xfrm>
            <a:off x="1089286" y="1352231"/>
            <a:ext cx="476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  <a:endParaRPr lang="ko-KR" altLang="en-US" sz="48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C0622ED-6D34-0D20-75F8-D1298FD2199E}"/>
              </a:ext>
            </a:extLst>
          </p:cNvPr>
          <p:cNvSpPr/>
          <p:nvPr/>
        </p:nvSpPr>
        <p:spPr>
          <a:xfrm>
            <a:off x="1171180" y="3458675"/>
            <a:ext cx="2643912" cy="2624467"/>
          </a:xfrm>
          <a:prstGeom prst="ellipse">
            <a:avLst/>
          </a:prstGeom>
          <a:solidFill>
            <a:srgbClr val="9000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22A5B-341D-DB65-33CD-EE0D14D625DB}"/>
              </a:ext>
            </a:extLst>
          </p:cNvPr>
          <p:cNvSpPr txBox="1"/>
          <p:nvPr/>
        </p:nvSpPr>
        <p:spPr>
          <a:xfrm>
            <a:off x="5299186" y="4088282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endParaRPr lang="ko-KR" altLang="en-US" sz="96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A2FC8-6214-A15B-4950-A3FEA2E32CBD}"/>
              </a:ext>
            </a:extLst>
          </p:cNvPr>
          <p:cNvSpPr txBox="1"/>
          <p:nvPr/>
        </p:nvSpPr>
        <p:spPr>
          <a:xfrm>
            <a:off x="1008462" y="4146438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endParaRPr lang="ko-KR" altLang="en-US" sz="9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45234DE-47D3-BDA2-1434-FF0789360C79}"/>
              </a:ext>
            </a:extLst>
          </p:cNvPr>
          <p:cNvSpPr/>
          <p:nvPr/>
        </p:nvSpPr>
        <p:spPr>
          <a:xfrm>
            <a:off x="9770125" y="3458675"/>
            <a:ext cx="2643912" cy="2624467"/>
          </a:xfrm>
          <a:prstGeom prst="ellipse">
            <a:avLst/>
          </a:prstGeom>
          <a:solidFill>
            <a:srgbClr val="9000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DBE3C-F40E-0A7E-A2D7-17BFA8283696}"/>
              </a:ext>
            </a:extLst>
          </p:cNvPr>
          <p:cNvSpPr txBox="1"/>
          <p:nvPr/>
        </p:nvSpPr>
        <p:spPr>
          <a:xfrm>
            <a:off x="9592869" y="4146438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  <a:endParaRPr lang="ko-KR" altLang="en-US" sz="9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7F2CFF-FEA4-7449-D40F-F07260B4A0F3}"/>
              </a:ext>
            </a:extLst>
          </p:cNvPr>
          <p:cNvSpPr txBox="1"/>
          <p:nvPr/>
        </p:nvSpPr>
        <p:spPr>
          <a:xfrm>
            <a:off x="13946230" y="4088282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</a:t>
            </a:r>
            <a:endParaRPr lang="ko-KR" altLang="en-US" sz="96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F7C828-E8EF-5945-C27B-D8794BDEDC85}"/>
              </a:ext>
            </a:extLst>
          </p:cNvPr>
          <p:cNvSpPr txBox="1"/>
          <p:nvPr/>
        </p:nvSpPr>
        <p:spPr>
          <a:xfrm>
            <a:off x="1201772" y="6616475"/>
            <a:ext cx="337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About Contest</a:t>
            </a:r>
            <a:endParaRPr lang="ko-KR" altLang="en-US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7CB5C4-6305-36E0-089F-21A48E068C9C}"/>
              </a:ext>
            </a:extLst>
          </p:cNvPr>
          <p:cNvSpPr txBox="1"/>
          <p:nvPr/>
        </p:nvSpPr>
        <p:spPr>
          <a:xfrm>
            <a:off x="1189634" y="7714007"/>
            <a:ext cx="3385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한솔데코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시즌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 AI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경진대회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0" name="그룹 1006">
            <a:extLst>
              <a:ext uri="{FF2B5EF4-FFF2-40B4-BE49-F238E27FC236}">
                <a16:creationId xmlns:a16="http://schemas.microsoft.com/office/drawing/2014/main" id="{9B6FC093-2E50-D3FA-5D58-4246447954E2}"/>
              </a:ext>
            </a:extLst>
          </p:cNvPr>
          <p:cNvGrpSpPr/>
          <p:nvPr/>
        </p:nvGrpSpPr>
        <p:grpSpPr>
          <a:xfrm rot="5400000">
            <a:off x="-166706" y="7822744"/>
            <a:ext cx="2624469" cy="107146"/>
            <a:chOff x="1202333" y="6196480"/>
            <a:chExt cx="4277889" cy="192857"/>
          </a:xfrm>
        </p:grpSpPr>
        <p:pic>
          <p:nvPicPr>
            <p:cNvPr id="42" name="Object 18">
              <a:extLst>
                <a:ext uri="{FF2B5EF4-FFF2-40B4-BE49-F238E27FC236}">
                  <a16:creationId xmlns:a16="http://schemas.microsoft.com/office/drawing/2014/main" id="{6E0D324A-070D-9B8A-8484-15016115B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9B35AEA-1C8B-31D0-D583-5505F874D9AF}"/>
              </a:ext>
            </a:extLst>
          </p:cNvPr>
          <p:cNvSpPr txBox="1"/>
          <p:nvPr/>
        </p:nvSpPr>
        <p:spPr>
          <a:xfrm>
            <a:off x="5410947" y="6671847"/>
            <a:ext cx="337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SET</a:t>
            </a:r>
            <a:endParaRPr lang="ko-KR" altLang="en-US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B2AC48-9C99-83E8-A554-274FA7B04A3C}"/>
              </a:ext>
            </a:extLst>
          </p:cNvPr>
          <p:cNvSpPr txBox="1"/>
          <p:nvPr/>
        </p:nvSpPr>
        <p:spPr>
          <a:xfrm>
            <a:off x="5398809" y="7769379"/>
            <a:ext cx="3372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특징</a:t>
            </a: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전처리</a:t>
            </a: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5" name="그룹 1006">
            <a:extLst>
              <a:ext uri="{FF2B5EF4-FFF2-40B4-BE49-F238E27FC236}">
                <a16:creationId xmlns:a16="http://schemas.microsoft.com/office/drawing/2014/main" id="{00D105ED-9431-4664-1C68-337EF41A54DE}"/>
              </a:ext>
            </a:extLst>
          </p:cNvPr>
          <p:cNvGrpSpPr/>
          <p:nvPr/>
        </p:nvGrpSpPr>
        <p:grpSpPr>
          <a:xfrm rot="5400000">
            <a:off x="4042469" y="7878116"/>
            <a:ext cx="2624469" cy="107146"/>
            <a:chOff x="1202333" y="6196480"/>
            <a:chExt cx="4277889" cy="192857"/>
          </a:xfrm>
        </p:grpSpPr>
        <p:pic>
          <p:nvPicPr>
            <p:cNvPr id="46" name="Object 18">
              <a:extLst>
                <a:ext uri="{FF2B5EF4-FFF2-40B4-BE49-F238E27FC236}">
                  <a16:creationId xmlns:a16="http://schemas.microsoft.com/office/drawing/2014/main" id="{738CB72E-9E6C-50CD-BDE7-C7D3A12F3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89B6E6D-8655-BE87-BC47-EE79C146BDB0}"/>
              </a:ext>
            </a:extLst>
          </p:cNvPr>
          <p:cNvSpPr txBox="1"/>
          <p:nvPr/>
        </p:nvSpPr>
        <p:spPr>
          <a:xfrm>
            <a:off x="9968409" y="6687080"/>
            <a:ext cx="3372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Infrastructure,</a:t>
            </a:r>
          </a:p>
          <a:p>
            <a:r>
              <a:rPr lang="en-US" altLang="ko-KR" sz="3600" dirty="0" smtClean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Modeling</a:t>
            </a:r>
            <a:endParaRPr lang="ko-KR" altLang="en-US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570F75-3461-07DA-B72C-E5135284EA49}"/>
              </a:ext>
            </a:extLst>
          </p:cNvPr>
          <p:cNvSpPr txBox="1"/>
          <p:nvPr/>
        </p:nvSpPr>
        <p:spPr>
          <a:xfrm>
            <a:off x="9956271" y="7784612"/>
            <a:ext cx="3372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인프라</a:t>
            </a: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9" name="그룹 1006">
            <a:extLst>
              <a:ext uri="{FF2B5EF4-FFF2-40B4-BE49-F238E27FC236}">
                <a16:creationId xmlns:a16="http://schemas.microsoft.com/office/drawing/2014/main" id="{167C332B-AB0A-2D42-11E9-CFDB3E101AF5}"/>
              </a:ext>
            </a:extLst>
          </p:cNvPr>
          <p:cNvGrpSpPr/>
          <p:nvPr/>
        </p:nvGrpSpPr>
        <p:grpSpPr>
          <a:xfrm rot="5400000">
            <a:off x="8599931" y="7893349"/>
            <a:ext cx="2624469" cy="107146"/>
            <a:chOff x="1202333" y="6196480"/>
            <a:chExt cx="4277889" cy="192857"/>
          </a:xfrm>
        </p:grpSpPr>
        <p:pic>
          <p:nvPicPr>
            <p:cNvPr id="50" name="Object 18">
              <a:extLst>
                <a:ext uri="{FF2B5EF4-FFF2-40B4-BE49-F238E27FC236}">
                  <a16:creationId xmlns:a16="http://schemas.microsoft.com/office/drawing/2014/main" id="{772F5EBC-01D5-13C2-8399-7A9D0F35C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ECA5901-7BCB-A805-F552-DB1924DB318B}"/>
              </a:ext>
            </a:extLst>
          </p:cNvPr>
          <p:cNvSpPr txBox="1"/>
          <p:nvPr/>
        </p:nvSpPr>
        <p:spPr>
          <a:xfrm>
            <a:off x="14231255" y="6743226"/>
            <a:ext cx="3372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Result &amp; Future Plans</a:t>
            </a:r>
            <a:r>
              <a:rPr lang="ko-KR" altLang="en-US" sz="3600" dirty="0" smtClean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512FBD-627E-5A56-0394-486E47AFB901}"/>
              </a:ext>
            </a:extLst>
          </p:cNvPr>
          <p:cNvSpPr txBox="1"/>
          <p:nvPr/>
        </p:nvSpPr>
        <p:spPr>
          <a:xfrm>
            <a:off x="14219117" y="7840758"/>
            <a:ext cx="3372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결과</a:t>
            </a: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미래 계획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4" name="그룹 1006">
            <a:extLst>
              <a:ext uri="{FF2B5EF4-FFF2-40B4-BE49-F238E27FC236}">
                <a16:creationId xmlns:a16="http://schemas.microsoft.com/office/drawing/2014/main" id="{05937932-E618-0D78-0F69-626944C0D31F}"/>
              </a:ext>
            </a:extLst>
          </p:cNvPr>
          <p:cNvGrpSpPr/>
          <p:nvPr/>
        </p:nvGrpSpPr>
        <p:grpSpPr>
          <a:xfrm rot="5400000">
            <a:off x="12862777" y="7949495"/>
            <a:ext cx="2624469" cy="107146"/>
            <a:chOff x="1202333" y="6196480"/>
            <a:chExt cx="4277889" cy="192857"/>
          </a:xfrm>
        </p:grpSpPr>
        <p:pic>
          <p:nvPicPr>
            <p:cNvPr id="55" name="Object 18">
              <a:extLst>
                <a:ext uri="{FF2B5EF4-FFF2-40B4-BE49-F238E27FC236}">
                  <a16:creationId xmlns:a16="http://schemas.microsoft.com/office/drawing/2014/main" id="{F22E7EE2-2295-4BDD-287E-F05277FCF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73DA8-AF0C-A45B-C74F-2F05E6EA0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73516C99-84F6-4854-1C7B-B32DF2A138B7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37525ACA-338D-8745-C84E-5D6BCB42B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8595649A-D0B8-A125-1690-F2D1B2CC9E2F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002A122B-716F-BBDD-CBD1-5C2F27B40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0B426BC9-B895-155A-7508-6878F5356760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1B870256-1D11-E62C-147A-708BCB6E7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51396393-EA48-8353-9E8B-1772D91A4E86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8EBC4F63-E7AE-D1F8-DCAB-536C306E5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70FA722F-1F06-7AD1-B62E-6EC793952596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577E5D07-DCDD-1EEF-7B2D-0338DB0AF1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D456F2E4-17D9-B5CE-7B28-4CE28F2E6CA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F6547FBA-277C-10F6-DFCE-479F1CCD0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2FFB3033-3EA4-A177-2EBA-0459E55E3D4E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EA74F43B-B102-DE7D-9450-6008D9D70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AFD02FA4-A5FD-96D3-A827-D51C6FE0538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3528CFAB-044A-DAA9-AEFE-534F3E315410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AECD9202-A5E7-33B3-CF8B-86B5FED59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5AF1A62E-FEEA-00B2-357D-2E94B01D0D0D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96A1A1CC-1B98-1B0E-411E-35215000B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55C3B59-96FA-4CAD-14B6-3E645C60DE36}"/>
              </a:ext>
            </a:extLst>
          </p:cNvPr>
          <p:cNvSpPr txBox="1"/>
          <p:nvPr/>
        </p:nvSpPr>
        <p:spPr>
          <a:xfrm>
            <a:off x="4724400" y="4684318"/>
            <a:ext cx="2509193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ChromaDB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C6D717-038C-D710-0C35-3FCFBB08F458}"/>
              </a:ext>
            </a:extLst>
          </p:cNvPr>
          <p:cNvSpPr txBox="1"/>
          <p:nvPr/>
        </p:nvSpPr>
        <p:spPr>
          <a:xfrm>
            <a:off x="10022416" y="6573063"/>
            <a:ext cx="2509193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LLAMA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573DAB-747C-842F-274C-0EB50CF47F06}"/>
              </a:ext>
            </a:extLst>
          </p:cNvPr>
          <p:cNvSpPr txBox="1"/>
          <p:nvPr/>
        </p:nvSpPr>
        <p:spPr>
          <a:xfrm>
            <a:off x="8499002" y="6586348"/>
            <a:ext cx="2509193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MIXTRAL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CB931F-C12B-F303-7B5B-248CC9C5A596}"/>
              </a:ext>
            </a:extLst>
          </p:cNvPr>
          <p:cNvSpPr txBox="1"/>
          <p:nvPr/>
        </p:nvSpPr>
        <p:spPr>
          <a:xfrm>
            <a:off x="8499002" y="5660005"/>
            <a:ext cx="4071034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Back Translation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17ACED-AD3A-D14C-7BB4-6D1774305C0A}"/>
              </a:ext>
            </a:extLst>
          </p:cNvPr>
          <p:cNvSpPr txBox="1"/>
          <p:nvPr/>
        </p:nvSpPr>
        <p:spPr>
          <a:xfrm>
            <a:off x="3006346" y="4437255"/>
            <a:ext cx="6029933" cy="277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RAG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Data Augmentation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Base Model Tuning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28CDA0-3CF5-E70C-DE9F-1799833E8F95}"/>
              </a:ext>
            </a:extLst>
          </p:cNvPr>
          <p:cNvSpPr txBox="1"/>
          <p:nvPr/>
        </p:nvSpPr>
        <p:spPr>
          <a:xfrm>
            <a:off x="11545829" y="6573063"/>
            <a:ext cx="2509193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Solar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37F3C9-1C41-AF06-DC1A-6BF8C004F575}"/>
              </a:ext>
            </a:extLst>
          </p:cNvPr>
          <p:cNvSpPr txBox="1"/>
          <p:nvPr/>
        </p:nvSpPr>
        <p:spPr>
          <a:xfrm>
            <a:off x="6527086" y="4684318"/>
            <a:ext cx="2509193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Faiss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8" y="1166659"/>
            <a:ext cx="11542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05. </a:t>
            </a:r>
            <a:r>
              <a:rPr lang="en-US" altLang="ko-KR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Whatever…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00309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>
            <a:grpSpLocks noGrp="1" noUngrp="1" noRot="1" noMove="1" noResize="1"/>
          </p:cNvGrpSpPr>
          <p:nvPr/>
        </p:nvGrpSpPr>
        <p:grpSpPr>
          <a:xfrm>
            <a:off x="-1374740" y="6528848"/>
            <a:ext cx="6736904" cy="4576264"/>
            <a:chOff x="-1374740" y="6528848"/>
            <a:chExt cx="6736904" cy="4576264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74740" y="6528848"/>
              <a:ext cx="6736904" cy="457626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3" cstate="print"/>
          <a:srcRect t="1" r="16333" b="42110"/>
          <a:stretch/>
        </p:blipFill>
        <p:spPr>
          <a:xfrm rot="19860000">
            <a:off x="8979720" y="5059990"/>
            <a:ext cx="10720043" cy="70076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98732" y="2559765"/>
            <a:ext cx="2908864" cy="5916825"/>
            <a:chOff x="1498732" y="2559765"/>
            <a:chExt cx="2908864" cy="59168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498732" y="2559765"/>
              <a:ext cx="2908864" cy="59168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53164" y="2789709"/>
            <a:ext cx="4817998" cy="5359053"/>
            <a:chOff x="2953164" y="2789709"/>
            <a:chExt cx="4817998" cy="5359053"/>
          </a:xfrm>
        </p:grpSpPr>
        <p:pic>
          <p:nvPicPr>
            <p:cNvPr id="13" name="Object 1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3164" y="2789709"/>
              <a:ext cx="4817998" cy="53590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976010" y="-2183551"/>
            <a:ext cx="5941649" cy="10683931"/>
            <a:chOff x="13976010" y="-2183551"/>
            <a:chExt cx="5941649" cy="1068393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7" cstate="print"/>
            <a:srcRect r="16615" b="46638"/>
            <a:stretch/>
          </p:blipFill>
          <p:spPr>
            <a:xfrm rot="14460000">
              <a:off x="11604869" y="187590"/>
              <a:ext cx="10683931" cy="59416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>
            <a:grpSpLocks noGrp="1" noUngrp="1" noRot="1" noMove="1" noResize="1"/>
          </p:cNvGrpSpPr>
          <p:nvPr/>
        </p:nvGrpSpPr>
        <p:grpSpPr>
          <a:xfrm>
            <a:off x="7987753" y="0"/>
            <a:ext cx="11094695" cy="7536437"/>
            <a:chOff x="7987753" y="0"/>
            <a:chExt cx="11094695" cy="7536437"/>
          </a:xfrm>
        </p:grpSpPr>
        <p:pic>
          <p:nvPicPr>
            <p:cNvPr id="25" name="Object 24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7987753" y="0"/>
              <a:ext cx="11094695" cy="753643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FCAC3C-9597-0489-EB16-FEDC8E209878}"/>
              </a:ext>
            </a:extLst>
          </p:cNvPr>
          <p:cNvSpPr txBox="1"/>
          <p:nvPr/>
        </p:nvSpPr>
        <p:spPr>
          <a:xfrm>
            <a:off x="5987005" y="4684405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 You</a:t>
            </a:r>
            <a:endParaRPr lang="ko-KR" alt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/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402C3F3-C827-78AA-1A3E-428977E9AD3A}"/>
              </a:ext>
            </a:extLst>
          </p:cNvPr>
          <p:cNvSpPr txBox="1"/>
          <p:nvPr/>
        </p:nvSpPr>
        <p:spPr>
          <a:xfrm>
            <a:off x="11015021" y="5199173"/>
            <a:ext cx="6358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en-US" altLang="ko-KR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About Contest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B4B258-CBCD-D123-C514-F9DA2019222B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en-US" altLang="ko-KR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About Contest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048BA-6764-ECF8-5A0A-4DBCC4BE49A1}"/>
              </a:ext>
            </a:extLst>
          </p:cNvPr>
          <p:cNvSpPr txBox="1"/>
          <p:nvPr/>
        </p:nvSpPr>
        <p:spPr>
          <a:xfrm>
            <a:off x="1773359" y="6113278"/>
            <a:ext cx="149424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3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한솔데코는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인공지능의 활용을 통해 건축 핵심 자재들의 품질관리와 하자 판단 과정을 더욱 정교하고 효율적으로 만들어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자재들의 관리 및 운용의 질을 향상시키는 것을 목표로 하고 있다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따라서 이번 </a:t>
            </a:r>
            <a:r>
              <a:rPr lang="ko-KR" altLang="en-US" sz="3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한솔데코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시즌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 AI </a:t>
            </a:r>
            <a:r>
              <a:rPr lang="ko-KR" altLang="en-US" sz="3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경진대회를 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통해 </a:t>
            </a:r>
            <a:r>
              <a:rPr lang="ko-KR" altLang="en-US" sz="3200" b="1" u="sng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자연어 처리 기반의 </a:t>
            </a:r>
            <a:r>
              <a:rPr lang="en-US" altLang="ko-KR" sz="3200" b="1" u="sng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QA </a:t>
            </a:r>
            <a:r>
              <a:rPr lang="ko-KR" altLang="en-US" sz="3200" b="1" u="sng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시스템을 통해 도배하자와 관련된 깊이 있는 질의응답 처리 능력을 갖춘 </a:t>
            </a:r>
            <a:r>
              <a:rPr lang="en-US" altLang="ko-KR" sz="3200" b="1" u="sng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 </a:t>
            </a:r>
            <a:r>
              <a:rPr lang="ko-KR" altLang="en-US" sz="3200" b="1" u="sng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 개발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도움을 주고자 한다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772A99D4-EDC0-AABD-D202-0E57C18CD5D9}"/>
              </a:ext>
            </a:extLst>
          </p:cNvPr>
          <p:cNvGrpSpPr/>
          <p:nvPr/>
        </p:nvGrpSpPr>
        <p:grpSpPr>
          <a:xfrm>
            <a:off x="1500054" y="1992108"/>
            <a:ext cx="5434146" cy="176420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DA7666F8-D874-58C7-95C4-E8A7DAFC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819" y="2494489"/>
            <a:ext cx="11014919" cy="34858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2286" y="7050652"/>
            <a:ext cx="18285714" cy="325568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B4B258-CBCD-D123-C514-F9DA2019222B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en-US" altLang="ko-KR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About Contest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772A99D4-EDC0-AABD-D202-0E57C18CD5D9}"/>
              </a:ext>
            </a:extLst>
          </p:cNvPr>
          <p:cNvGrpSpPr/>
          <p:nvPr/>
        </p:nvGrpSpPr>
        <p:grpSpPr>
          <a:xfrm>
            <a:off x="1500054" y="1992108"/>
            <a:ext cx="5434146" cy="176420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DA7666F8-D874-58C7-95C4-E8A7DAFC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8D0AD70-D135-0B5E-B99A-2A152DBC6C53}"/>
              </a:ext>
            </a:extLst>
          </p:cNvPr>
          <p:cNvSpPr/>
          <p:nvPr/>
        </p:nvSpPr>
        <p:spPr>
          <a:xfrm>
            <a:off x="2615378" y="7243365"/>
            <a:ext cx="5157022" cy="140533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B3672A-A86E-2113-ED93-7525C806BE86}"/>
              </a:ext>
            </a:extLst>
          </p:cNvPr>
          <p:cNvSpPr txBox="1"/>
          <p:nvPr/>
        </p:nvSpPr>
        <p:spPr>
          <a:xfrm>
            <a:off x="2734516" y="7684422"/>
            <a:ext cx="4881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내진 설계의 종류 좀 알려줘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C2E663-08AE-AC9B-0A2B-D598D6F179B1}"/>
              </a:ext>
            </a:extLst>
          </p:cNvPr>
          <p:cNvSpPr txBox="1"/>
          <p:nvPr/>
        </p:nvSpPr>
        <p:spPr>
          <a:xfrm>
            <a:off x="9426848" y="6679958"/>
            <a:ext cx="65836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내진설계에는 내진구조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b="1" i="0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제진구조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b="1" i="0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면진구조가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있습니다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내진구조는 건물 구조물이 지진의 힘에 따라 변형되는 것을 방지하기 위해 설계됩니다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800" b="1" i="0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제진구조는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건물의 지반을 고정시키거나 지진의 힘을 줄이기 위해 설계되며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b="1" i="0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면진구조는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건물을 지진에 노출되는 방향으로부터 보호합니다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2908FD9-0C38-4DE0-FFA9-5F84EE6F7056}"/>
              </a:ext>
            </a:extLst>
          </p:cNvPr>
          <p:cNvSpPr/>
          <p:nvPr/>
        </p:nvSpPr>
        <p:spPr>
          <a:xfrm>
            <a:off x="9130540" y="6541043"/>
            <a:ext cx="7176260" cy="32861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채팅 gpt - 무료 과학 기술개 아이콘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753" y="3824306"/>
            <a:ext cx="1899529" cy="189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Standing Human Business Question Mark Behavior HQ PNG Image |  FreePNGIm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177" y="2931581"/>
            <a:ext cx="3684978" cy="368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오른쪽 화살표 15"/>
          <p:cNvSpPr/>
          <p:nvPr/>
        </p:nvSpPr>
        <p:spPr>
          <a:xfrm>
            <a:off x="7340697" y="3988130"/>
            <a:ext cx="2743200" cy="1554923"/>
          </a:xfrm>
          <a:prstGeom prst="rightArrow">
            <a:avLst/>
          </a:prstGeom>
          <a:solidFill>
            <a:schemeClr val="accent2"/>
          </a:solidFill>
          <a:ln>
            <a:solidFill>
              <a:srgbClr val="90002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142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77E28-263A-12E6-3321-D61C87F5A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>
            <a:extLst>
              <a:ext uri="{FF2B5EF4-FFF2-40B4-BE49-F238E27FC236}">
                <a16:creationId xmlns:a16="http://schemas.microsoft.com/office/drawing/2014/main" id="{87E1A9A5-A2B2-F9B2-23EC-BD972238A5D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D0E18EA1-5DB9-08AB-A296-CE90E8C8459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6D50B62B-AD7B-AFC0-51EA-7DE61C21690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1CCC2328-8274-D0B8-221E-9017F1B52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9618BFBB-EECC-4C4A-EC2E-527C399E3678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70428E6F-031A-CBF2-93D4-C6E5DD96B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2269BB95-C366-BAEA-836A-7E339D2B3CF6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94FB3561-E39D-0702-343F-5E46428FB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7FB86A15-D728-E029-059F-7974A56393B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860D93AA-C968-7774-1355-0A8893CF931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C8A38AF6-A57E-346A-A61B-919BE9284CEF}"/>
              </a:ext>
            </a:extLst>
          </p:cNvPr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BA08FD18-2776-63C9-80F4-66778CD8D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7DA3601-1B8E-E764-89B1-3B7C7A2661E6}"/>
              </a:ext>
            </a:extLst>
          </p:cNvPr>
          <p:cNvSpPr txBox="1"/>
          <p:nvPr/>
        </p:nvSpPr>
        <p:spPr>
          <a:xfrm>
            <a:off x="11015021" y="5199173"/>
            <a:ext cx="6282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SET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1166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C05FF9-B3C6-1CB8-0A38-22F7B629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6BC85DB-DB9E-E12A-4D18-2D4FAA8C1C5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5EF9CBA-A01F-75DE-F3CA-652962EE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C541212-DA4A-1FB9-8F88-9BBB5746E85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8D8BF1C-1A30-2E51-0832-325F5595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2BD60-B021-63EE-983B-3FE540E8055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C8345F5-D0AA-604E-FB9F-0AC591E2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09F7250-0281-37A6-2209-7AAD3807586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77F4B4-725E-36F2-B9BA-75A6234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3E1136D-9B00-8ED9-9AA1-87E3385EAFE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E338B81-DE80-13C8-F0D3-BDA5E2128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4FC3B45-8733-A68D-BD75-A8F3136AA136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4CB0AD91-0277-7999-0C04-BD00D390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70D52F79-2C40-6DF8-6753-2498F5B3FD1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8ADC61C-1B4A-D39D-CD8C-CC4B05A3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C4C57D-EC04-BC67-FFBD-4DCDE94070D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B8D071-1767-76FF-8E76-0AF69EA0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1B7BF57-787C-172A-5C01-F62D0DC1F4F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FBA5405-CF46-7C74-28CA-E886ECF8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8" y="1166659"/>
            <a:ext cx="11542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</a:t>
            </a:r>
            <a:r>
              <a:rPr lang="en-US" altLang="ko-KR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SET – </a:t>
            </a:r>
            <a:r>
              <a:rPr lang="ko-KR" altLang="en-US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특징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752F7-7590-4F7D-A161-51AA73F6A524}"/>
              </a:ext>
            </a:extLst>
          </p:cNvPr>
          <p:cNvSpPr txBox="1"/>
          <p:nvPr/>
        </p:nvSpPr>
        <p:spPr>
          <a:xfrm>
            <a:off x="2279417" y="2569749"/>
            <a:ext cx="12801600" cy="92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 Data</a:t>
            </a:r>
            <a:endParaRPr lang="ko-KR" altLang="en-US" sz="4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0C427DCF-9D13-008D-EAF7-DEFE58398A22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86A1761D-D90F-F005-4320-9F6E3742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98" y="3625927"/>
            <a:ext cx="15034117" cy="254085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E0752F7-7590-4F7D-A161-51AA73F6A524}"/>
              </a:ext>
            </a:extLst>
          </p:cNvPr>
          <p:cNvSpPr txBox="1"/>
          <p:nvPr/>
        </p:nvSpPr>
        <p:spPr>
          <a:xfrm>
            <a:off x="5214091" y="7732779"/>
            <a:ext cx="10915859" cy="185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같은 내용에 대한 질문 </a:t>
            </a:r>
            <a:r>
              <a:rPr lang="en-US" altLang="ko-KR" sz="4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4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</a:t>
            </a:r>
            <a:endParaRPr lang="en-US" altLang="ko-KR" sz="4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028700" lvl="1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반말</a:t>
            </a:r>
            <a:r>
              <a:rPr lang="en-US" altLang="ko-KR" sz="4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/ </a:t>
            </a:r>
            <a:r>
              <a:rPr lang="ko-KR" altLang="en-US" sz="4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존댓말 질문 존재</a:t>
            </a:r>
            <a:endParaRPr lang="en-US" altLang="ko-KR" sz="4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5" t="29040" r="81644"/>
          <a:stretch/>
        </p:blipFill>
        <p:spPr>
          <a:xfrm>
            <a:off x="2004509" y="6824568"/>
            <a:ext cx="3077580" cy="330998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43200" y="4359849"/>
            <a:ext cx="1600200" cy="1806937"/>
          </a:xfrm>
          <a:prstGeom prst="rect">
            <a:avLst/>
          </a:prstGeom>
          <a:noFill/>
          <a:ln w="38100">
            <a:solidFill>
              <a:srgbClr val="9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3363963" y="6311396"/>
            <a:ext cx="358673" cy="383851"/>
          </a:xfrm>
          <a:prstGeom prst="downArrow">
            <a:avLst/>
          </a:prstGeom>
          <a:solidFill>
            <a:srgbClr val="900020"/>
          </a:solidFill>
          <a:ln>
            <a:solidFill>
              <a:srgbClr val="9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96677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C05FF9-B3C6-1CB8-0A38-22F7B629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6BC85DB-DB9E-E12A-4D18-2D4FAA8C1C5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5EF9CBA-A01F-75DE-F3CA-652962EE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C541212-DA4A-1FB9-8F88-9BBB5746E85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8D8BF1C-1A30-2E51-0832-325F5595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2BD60-B021-63EE-983B-3FE540E8055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C8345F5-D0AA-604E-FB9F-0AC591E2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09F7250-0281-37A6-2209-7AAD3807586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77F4B4-725E-36F2-B9BA-75A6234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3E1136D-9B00-8ED9-9AA1-87E3385EAFE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E338B81-DE80-13C8-F0D3-BDA5E2128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4FC3B45-8733-A68D-BD75-A8F3136AA136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4CB0AD91-0277-7999-0C04-BD00D390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70D52F79-2C40-6DF8-6753-2498F5B3FD1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8ADC61C-1B4A-D39D-CD8C-CC4B05A3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C4C57D-EC04-BC67-FFBD-4DCDE94070D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B8D071-1767-76FF-8E76-0AF69EA0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1B7BF57-787C-172A-5C01-F62D0DC1F4F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FBA5405-CF46-7C74-28CA-E886ECF8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8" y="1166659"/>
            <a:ext cx="11542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</a:t>
            </a:r>
            <a:r>
              <a:rPr lang="en-US" altLang="ko-KR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SET – </a:t>
            </a:r>
            <a:r>
              <a:rPr lang="ko-KR" altLang="en-US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특징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752F7-7590-4F7D-A161-51AA73F6A524}"/>
              </a:ext>
            </a:extLst>
          </p:cNvPr>
          <p:cNvSpPr txBox="1"/>
          <p:nvPr/>
        </p:nvSpPr>
        <p:spPr>
          <a:xfrm>
            <a:off x="2279417" y="2569749"/>
            <a:ext cx="12801600" cy="92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 Data</a:t>
            </a:r>
            <a:endParaRPr lang="ko-KR" altLang="en-US" sz="4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0C427DCF-9D13-008D-EAF7-DEFE58398A22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86A1761D-D90F-F005-4320-9F6E3742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98" y="3625927"/>
            <a:ext cx="15034117" cy="254085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E0752F7-7590-4F7D-A161-51AA73F6A524}"/>
              </a:ext>
            </a:extLst>
          </p:cNvPr>
          <p:cNvSpPr txBox="1"/>
          <p:nvPr/>
        </p:nvSpPr>
        <p:spPr>
          <a:xfrm>
            <a:off x="5381120" y="7788352"/>
            <a:ext cx="11171209" cy="21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Category – </a:t>
            </a:r>
            <a:r>
              <a:rPr lang="ko-KR" altLang="en-US" sz="4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내용의 분야</a:t>
            </a:r>
            <a:endParaRPr lang="en-US" altLang="ko-KR" sz="4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028700" lvl="1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마감재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인테리어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시공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마감하자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건축구조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기타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타 마감하자</a:t>
            </a: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67200" y="4378912"/>
            <a:ext cx="762000" cy="1806937"/>
          </a:xfrm>
          <a:prstGeom prst="rect">
            <a:avLst/>
          </a:prstGeom>
          <a:noFill/>
          <a:ln w="38100">
            <a:solidFill>
              <a:srgbClr val="9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4468862" y="6311396"/>
            <a:ext cx="358673" cy="383851"/>
          </a:xfrm>
          <a:prstGeom prst="downArrow">
            <a:avLst/>
          </a:prstGeom>
          <a:solidFill>
            <a:srgbClr val="900020"/>
          </a:solidFill>
          <a:ln>
            <a:solidFill>
              <a:srgbClr val="9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9" t="29793" r="77699"/>
          <a:stretch/>
        </p:blipFill>
        <p:spPr>
          <a:xfrm>
            <a:off x="4021236" y="6820794"/>
            <a:ext cx="1253923" cy="32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551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C05FF9-B3C6-1CB8-0A38-22F7B629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6BC85DB-DB9E-E12A-4D18-2D4FAA8C1C5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5EF9CBA-A01F-75DE-F3CA-652962EE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C541212-DA4A-1FB9-8F88-9BBB5746E85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8D8BF1C-1A30-2E51-0832-325F5595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2BD60-B021-63EE-983B-3FE540E8055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C8345F5-D0AA-604E-FB9F-0AC591E2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09F7250-0281-37A6-2209-7AAD3807586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77F4B4-725E-36F2-B9BA-75A6234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3E1136D-9B00-8ED9-9AA1-87E3385EAFE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E338B81-DE80-13C8-F0D3-BDA5E2128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4FC3B45-8733-A68D-BD75-A8F3136AA136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4CB0AD91-0277-7999-0C04-BD00D390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70D52F79-2C40-6DF8-6753-2498F5B3FD1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8ADC61C-1B4A-D39D-CD8C-CC4B05A3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C4C57D-EC04-BC67-FFBD-4DCDE94070D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B8D071-1767-76FF-8E76-0AF69EA0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1B7BF57-787C-172A-5C01-F62D0DC1F4F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FBA5405-CF46-7C74-28CA-E886ECF8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8" y="1166659"/>
            <a:ext cx="11542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</a:t>
            </a:r>
            <a:r>
              <a:rPr lang="en-US" altLang="ko-KR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SET – </a:t>
            </a:r>
            <a:r>
              <a:rPr lang="ko-KR" altLang="en-US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특징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752F7-7590-4F7D-A161-51AA73F6A524}"/>
              </a:ext>
            </a:extLst>
          </p:cNvPr>
          <p:cNvSpPr txBox="1"/>
          <p:nvPr/>
        </p:nvSpPr>
        <p:spPr>
          <a:xfrm>
            <a:off x="2279417" y="2569749"/>
            <a:ext cx="12801600" cy="92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 Data</a:t>
            </a:r>
            <a:endParaRPr lang="ko-KR" altLang="en-US" sz="4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0C427DCF-9D13-008D-EAF7-DEFE58398A22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86A1761D-D90F-F005-4320-9F6E3742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98" y="3625927"/>
            <a:ext cx="15034117" cy="254085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E0752F7-7590-4F7D-A161-51AA73F6A524}"/>
              </a:ext>
            </a:extLst>
          </p:cNvPr>
          <p:cNvSpPr txBox="1"/>
          <p:nvPr/>
        </p:nvSpPr>
        <p:spPr>
          <a:xfrm>
            <a:off x="2632092" y="7272877"/>
            <a:ext cx="637210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 </a:t>
            </a:r>
            <a:r>
              <a:rPr lang="en-US" altLang="ko-KR" sz="4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4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질문에 대한 답변</a:t>
            </a:r>
            <a:endParaRPr lang="en-US" altLang="ko-KR" sz="4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028700" lvl="1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다른 답변</a:t>
            </a: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028700" lvl="1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길이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깊이가 다른 답변</a:t>
            </a: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15943" y="4356970"/>
            <a:ext cx="11643972" cy="1806937"/>
          </a:xfrm>
          <a:prstGeom prst="rect">
            <a:avLst/>
          </a:prstGeom>
          <a:noFill/>
          <a:ln w="38100">
            <a:solidFill>
              <a:srgbClr val="9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13106400" y="6411120"/>
            <a:ext cx="358673" cy="383851"/>
          </a:xfrm>
          <a:prstGeom prst="downArrow">
            <a:avLst/>
          </a:prstGeom>
          <a:solidFill>
            <a:srgbClr val="900020"/>
          </a:solidFill>
          <a:ln>
            <a:solidFill>
              <a:srgbClr val="9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6" t="31075" r="30055"/>
          <a:stretch/>
        </p:blipFill>
        <p:spPr>
          <a:xfrm>
            <a:off x="9497027" y="7023594"/>
            <a:ext cx="6913943" cy="294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3230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605</Words>
  <Application>Microsoft Office PowerPoint</Application>
  <PresentationFormat>사용자 지정</PresentationFormat>
  <Paragraphs>123</Paragraphs>
  <Slides>21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Calibri</vt:lpstr>
      <vt:lpstr>배달의민족 도현</vt:lpstr>
      <vt:lpstr>나눔스퀘어_ac ExtraBold</vt:lpstr>
      <vt:lpstr>Consolas</vt:lpstr>
      <vt:lpstr>LG Smart UI SemiBold</vt:lpstr>
      <vt:lpstr>?? ??</vt:lpstr>
      <vt:lpstr>맑은 고딕</vt:lpstr>
      <vt:lpstr>Arial</vt:lpstr>
      <vt:lpstr>나눔스퀘어_ac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 해원</cp:lastModifiedBy>
  <cp:revision>26</cp:revision>
  <dcterms:created xsi:type="dcterms:W3CDTF">2024-02-10T23:43:54Z</dcterms:created>
  <dcterms:modified xsi:type="dcterms:W3CDTF">2024-02-27T14:50:53Z</dcterms:modified>
</cp:coreProperties>
</file>