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8999538" cy="8999538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NanumSquare" panose="020B0600000101010101" pitchFamily="34" charset="-127"/>
      <p:regular r:id="rId11"/>
    </p:embeddedFont>
    <p:embeddedFont>
      <p:font typeface="NanumSquare ExtraBold" panose="020B0600000101010101" pitchFamily="34" charset="-127"/>
      <p:bold r:id="rId12"/>
    </p:embeddedFont>
    <p:embeddedFont>
      <p:font typeface="NanumSquare Light" panose="020B0600000101010101" pitchFamily="34" charset="-127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유지[ 학부재학 / 경제학과 ]" initials="성학/경]" lastIdx="2" clrIdx="0">
    <p:extLst>
      <p:ext uri="{19B8F6BF-5375-455C-9EA6-DF929625EA0E}">
        <p15:presenceInfo xmlns:p15="http://schemas.microsoft.com/office/powerpoint/2012/main" userId="S::chloesung@korea.edu::f3cf109a-d04d-41bb-bad5-e70be3c4c5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000"/>
    <a:srgbClr val="404040"/>
    <a:srgbClr val="AE0000"/>
    <a:srgbClr val="FEC9BB"/>
    <a:srgbClr val="FD7957"/>
    <a:srgbClr val="F99E90"/>
    <a:srgbClr val="EA6F7E"/>
    <a:srgbClr val="836762"/>
    <a:srgbClr val="586362"/>
    <a:srgbClr val="ABB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20" y="200"/>
      </p:cViewPr>
      <p:guideLst>
        <p:guide orient="horz" pos="2835"/>
        <p:guide pos="283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720" y="176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CEE6-E0AB-6F4A-A623-6F85137EF507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3F6B8-A66C-FB4A-A23E-2D326C8FB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60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F6B8-A66C-FB4A-A23E-2D326C8FB57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105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F6B8-A66C-FB4A-A23E-2D326C8FB57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95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1ECF9B-F859-E644-A3E1-66E0BC5C6FB0}"/>
              </a:ext>
            </a:extLst>
          </p:cNvPr>
          <p:cNvSpPr/>
          <p:nvPr userDrawn="1"/>
        </p:nvSpPr>
        <p:spPr>
          <a:xfrm rot="4676496">
            <a:off x="991096" y="-3537234"/>
            <a:ext cx="5890338" cy="10704654"/>
          </a:xfrm>
          <a:prstGeom prst="rect">
            <a:avLst/>
          </a:prstGeom>
          <a:solidFill>
            <a:srgbClr val="9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B71A5E-2DA9-C34A-B277-29CACD5D6A24}"/>
              </a:ext>
            </a:extLst>
          </p:cNvPr>
          <p:cNvSpPr/>
          <p:nvPr userDrawn="1"/>
        </p:nvSpPr>
        <p:spPr>
          <a:xfrm rot="4676496">
            <a:off x="4386353" y="-590481"/>
            <a:ext cx="197249" cy="1070465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ABA038-65B3-6D47-ABA0-FDC911F028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7939539"/>
            <a:ext cx="899662" cy="89966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8D9D3295-2F7B-D140-A4B3-02A511DF1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333" y="1124766"/>
            <a:ext cx="7761288" cy="17399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kumimoji="1" lang="en-US" altLang="ko-KR" sz="44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2020-2</a:t>
            </a:r>
            <a:r>
              <a:rPr kumimoji="1" lang="ko-KR" altLang="en-US" sz="44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학기</a:t>
            </a:r>
            <a:br>
              <a:rPr kumimoji="1" lang="en-US" altLang="ko-Kore-KR" sz="44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</a:br>
            <a:r>
              <a:rPr kumimoji="1" lang="en-US" altLang="ko-KR" sz="44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KUBIG Project</a:t>
            </a:r>
            <a:r>
              <a:rPr kumimoji="1" lang="ko-KR" altLang="en-US" sz="44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보고</a:t>
            </a:r>
            <a:endParaRPr kumimoji="1" lang="ko-Kore-KR" altLang="en-US" sz="44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AE15957-7DF9-B74A-BD13-5E9906FC0C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38" y="3238500"/>
            <a:ext cx="1319212" cy="480131"/>
          </a:xfrm>
          <a:solidFill>
            <a:schemeClr val="bg1">
              <a:alpha val="21000"/>
            </a:schemeClr>
          </a:solidFill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kumimoji="1" lang="ko-KR" altLang="en-US" dirty="0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84521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EC07C-0A6A-B541-ADCE-3C97149C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8D31-CF8C-7E40-806A-FE3D6C6C823A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CE471-7768-0649-808B-03077810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2F7BA-0C97-9845-980D-7DF41970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3F82-9A8D-EA45-8B01-ADB6450C87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B66619-E8D8-5C45-9E01-72BBC34587AE}"/>
              </a:ext>
            </a:extLst>
          </p:cNvPr>
          <p:cNvSpPr/>
          <p:nvPr userDrawn="1"/>
        </p:nvSpPr>
        <p:spPr>
          <a:xfrm rot="5400000">
            <a:off x="2393210" y="2687574"/>
            <a:ext cx="3959054" cy="9253601"/>
          </a:xfrm>
          <a:prstGeom prst="rect">
            <a:avLst/>
          </a:prstGeom>
          <a:solidFill>
            <a:srgbClr val="9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533F51-57E3-C14F-8225-D3A78D93BA61}"/>
              </a:ext>
            </a:extLst>
          </p:cNvPr>
          <p:cNvSpPr/>
          <p:nvPr userDrawn="1"/>
        </p:nvSpPr>
        <p:spPr>
          <a:xfrm rot="5400000">
            <a:off x="4238161" y="-5490824"/>
            <a:ext cx="523218" cy="1070465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8568EAEF-A2A7-DE41-8EBE-0929BE68917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78576" y="2467368"/>
            <a:ext cx="2001837" cy="114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ko-KR" altLang="en-US" dirty="0"/>
              <a:t>텍스트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7580D7D3-485C-6A49-A180-5469FF46FE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400106"/>
            <a:ext cx="4500563" cy="57356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kumimoji="1" lang="ko-Kore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D968ACC-31DD-954E-84C3-DBF01BEA00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1325" y="6800850"/>
            <a:ext cx="3036888" cy="1539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ko-Kore-KR" altLang="en-US" dirty="0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67795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DF51CF-3FDA-514A-B151-131A7959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479425"/>
            <a:ext cx="7761288" cy="173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BFEA2-AC37-584E-932F-F295DBCF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5" y="2395538"/>
            <a:ext cx="7761288" cy="571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F25FB-66AB-654F-9B15-FEE901F1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9125" y="8340725"/>
            <a:ext cx="2024063" cy="479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78D31-CF8C-7E40-806A-FE3D6C6C823A}" type="datetimeFigureOut">
              <a:rPr kumimoji="1" lang="ko-Kore-KR" altLang="en-US" smtClean="0"/>
              <a:t>2021. 1. 31.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68A3A-54CE-454C-BEA0-18F3C638E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81325" y="8340725"/>
            <a:ext cx="3036888" cy="479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0C7F2-3621-FC4A-949D-4B1C35866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56350" y="8340725"/>
            <a:ext cx="2024063" cy="479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3F82-9A8D-EA45-8B01-ADB6450C87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erson holding pencil near laptop computer">
            <a:extLst>
              <a:ext uri="{FF2B5EF4-FFF2-40B4-BE49-F238E27FC236}">
                <a16:creationId xmlns:a16="http://schemas.microsoft.com/office/drawing/2014/main" id="{4F6FE3D6-39F7-9049-A06E-7E7120DA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0025"/>
            <a:ext cx="8999538" cy="551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C948D4-C509-4746-BE3A-55057238FF0D}"/>
              </a:ext>
            </a:extLst>
          </p:cNvPr>
          <p:cNvSpPr/>
          <p:nvPr/>
        </p:nvSpPr>
        <p:spPr>
          <a:xfrm rot="4676496">
            <a:off x="974906" y="-3467116"/>
            <a:ext cx="5890338" cy="10704654"/>
          </a:xfrm>
          <a:prstGeom prst="rect">
            <a:avLst/>
          </a:prstGeom>
          <a:solidFill>
            <a:srgbClr val="9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997EC-F0D6-0045-B565-7CA34A31F081}"/>
              </a:ext>
            </a:extLst>
          </p:cNvPr>
          <p:cNvSpPr txBox="1"/>
          <p:nvPr/>
        </p:nvSpPr>
        <p:spPr>
          <a:xfrm>
            <a:off x="739259" y="1389270"/>
            <a:ext cx="7092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2020-2</a:t>
            </a:r>
            <a:r>
              <a:rPr kumimoji="1" lang="ko-KR" altLang="en-US" sz="54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학기</a:t>
            </a:r>
            <a:endParaRPr kumimoji="1" lang="en-US" altLang="ko-Kore-KR" sz="54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r>
              <a:rPr kumimoji="1" lang="en-US" altLang="ko-KR" sz="54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KUBIG Project</a:t>
            </a:r>
            <a:r>
              <a:rPr kumimoji="1" lang="ko-KR" altLang="en-US" sz="54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보고</a:t>
            </a:r>
            <a:endParaRPr kumimoji="1" lang="ko-Kore-KR" altLang="en-US" sz="54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696B8-5094-4C43-962C-3C41AC4AB98C}"/>
              </a:ext>
            </a:extLst>
          </p:cNvPr>
          <p:cNvSpPr txBox="1"/>
          <p:nvPr/>
        </p:nvSpPr>
        <p:spPr>
          <a:xfrm>
            <a:off x="832023" y="3295359"/>
            <a:ext cx="412433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n>
                  <a:solidFill>
                    <a:schemeClr val="tx1">
                      <a:alpha val="13000"/>
                    </a:schemeClr>
                  </a:solidFill>
                </a:ln>
                <a:latin typeface="NanumSquare Light" panose="020B0600000101010101" pitchFamily="34" charset="-127"/>
                <a:ea typeface="NanumSquare Light" panose="020B0600000101010101" pitchFamily="34" charset="-127"/>
              </a:rPr>
              <a:t>[KUBIG 2020-2] Data Science Projects</a:t>
            </a:r>
            <a:endParaRPr kumimoji="1" lang="ko-Kore-KR" altLang="en-US" dirty="0">
              <a:ln>
                <a:solidFill>
                  <a:schemeClr val="tx1">
                    <a:alpha val="13000"/>
                  </a:schemeClr>
                </a:solidFill>
              </a:ln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E4619-A1B2-7B47-8B9C-E691EBB0DB54}"/>
              </a:ext>
            </a:extLst>
          </p:cNvPr>
          <p:cNvSpPr txBox="1"/>
          <p:nvPr/>
        </p:nvSpPr>
        <p:spPr>
          <a:xfrm>
            <a:off x="4956357" y="5627788"/>
            <a:ext cx="375496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3600" dirty="0">
                <a:solidFill>
                  <a:schemeClr val="bg1"/>
                </a:solidFill>
              </a:rPr>
              <a:t>적절한</a:t>
            </a:r>
            <a:r>
              <a:rPr kumimoji="1" lang="ko-KR" altLang="en-US" sz="3600" dirty="0">
                <a:solidFill>
                  <a:schemeClr val="bg1"/>
                </a:solidFill>
              </a:rPr>
              <a:t> 사진 넣기</a:t>
            </a:r>
            <a:endParaRPr kumimoji="1" lang="ko-Kore-KR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5D357C-1090-8E49-936F-E71621E6A424}"/>
              </a:ext>
            </a:extLst>
          </p:cNvPr>
          <p:cNvSpPr/>
          <p:nvPr/>
        </p:nvSpPr>
        <p:spPr>
          <a:xfrm rot="4676496">
            <a:off x="4386353" y="-590481"/>
            <a:ext cx="197249" cy="1070465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89135-37F6-D440-8858-8A42B5387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35" y="7885640"/>
            <a:ext cx="1057399" cy="1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person holding pencil near laptop computer">
            <a:extLst>
              <a:ext uri="{FF2B5EF4-FFF2-40B4-BE49-F238E27FC236}">
                <a16:creationId xmlns:a16="http://schemas.microsoft.com/office/drawing/2014/main" id="{449E1205-2D2A-374A-8E28-62DDE389E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8810" y="119920"/>
            <a:ext cx="7008845" cy="521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2B4F0-299E-CC49-8C32-4BC8FAD27035}"/>
              </a:ext>
            </a:extLst>
          </p:cNvPr>
          <p:cNvSpPr txBox="1"/>
          <p:nvPr/>
        </p:nvSpPr>
        <p:spPr>
          <a:xfrm>
            <a:off x="3745136" y="6965611"/>
            <a:ext cx="15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텍스트</a:t>
            </a:r>
            <a:endParaRPr kumimoji="1" lang="ko-Kore-KR" altLang="en-US" sz="28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5A941-40AD-3A49-97E0-2A05C6539C9D}"/>
              </a:ext>
            </a:extLst>
          </p:cNvPr>
          <p:cNvSpPr txBox="1"/>
          <p:nvPr/>
        </p:nvSpPr>
        <p:spPr>
          <a:xfrm>
            <a:off x="6355923" y="2405814"/>
            <a:ext cx="15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NanumSquare" panose="020B0600000101010101" pitchFamily="34" charset="-127"/>
                <a:ea typeface="NanumSquare" panose="020B0600000101010101" pitchFamily="34" charset="-127"/>
              </a:rPr>
              <a:t>텍스트</a:t>
            </a:r>
            <a:endParaRPr kumimoji="1" lang="ko-Kore-KR" altLang="en-US" sz="2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0224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</TotalTime>
  <Words>19</Words>
  <Application>Microsoft Macintosh PowerPoint</Application>
  <PresentationFormat>사용자 지정</PresentationFormat>
  <Paragraphs>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NanumSquare ExtraBold</vt:lpstr>
      <vt:lpstr>Calibri</vt:lpstr>
      <vt:lpstr>NanumSquare</vt:lpstr>
      <vt:lpstr>Arial</vt:lpstr>
      <vt:lpstr>Calibri Light</vt:lpstr>
      <vt:lpstr>NanumSquare Light</vt:lpstr>
      <vt:lpstr>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재희</dc:creator>
  <cp:lastModifiedBy>성유지[ 학부재학 / 경제학과 ]</cp:lastModifiedBy>
  <cp:revision>122</cp:revision>
  <dcterms:created xsi:type="dcterms:W3CDTF">2018-08-02T08:47:08Z</dcterms:created>
  <dcterms:modified xsi:type="dcterms:W3CDTF">2021-01-31T05:37:43Z</dcterms:modified>
</cp:coreProperties>
</file>