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61" r:id="rId3"/>
    <p:sldId id="257" r:id="rId4"/>
    <p:sldId id="258" r:id="rId5"/>
    <p:sldId id="260" r:id="rId6"/>
  </p:sldIdLst>
  <p:sldSz cx="9144000" cy="5143500" type="screen16x9"/>
  <p:notesSz cx="6858000" cy="9144000"/>
  <p:embeddedFontLst>
    <p:embeddedFont>
      <p:font typeface="Economica" panose="02000506040000020004" pitchFamily="2" charset="0"/>
      <p:regular r:id="rId8"/>
      <p:bold r:id="rId9"/>
      <p:italic r:id="rId10"/>
      <p:boldItalic r:id="rId11"/>
    </p:embeddedFont>
    <p:embeddedFont>
      <p:font typeface="Open Sans" panose="020B0606030504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>
      <p:cViewPr varScale="1">
        <p:scale>
          <a:sx n="149" d="100"/>
          <a:sy n="149" d="100"/>
        </p:scale>
        <p:origin x="212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13bdf8a4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13bdf8a4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13bdf8a43_2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13bdf8a43_2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13bdf8a43_2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13bdf8a43_2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38100" cap="flat" cmpd="sng">
            <a:solidFill>
              <a:srgbClr val="9F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38100" cap="flat" cmpd="sng">
            <a:solidFill>
              <a:srgbClr val="9F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conomica"/>
              <a:buNone/>
              <a:defRPr sz="20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4297658" y="46350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r>
              <a:rPr lang="ko"/>
              <a:t> / n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38100" cap="flat" cmpd="sng">
            <a:solidFill>
              <a:srgbClr val="9F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38100" cap="flat" cmpd="sng">
            <a:solidFill>
              <a:srgbClr val="9F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4297658" y="4657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r>
              <a:rPr lang="ko"/>
              <a:t> / n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5011856"/>
            <a:ext cx="9144000" cy="131700"/>
          </a:xfrm>
          <a:prstGeom prst="rect">
            <a:avLst/>
          </a:prstGeom>
          <a:solidFill>
            <a:srgbClr val="9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235425" y="321025"/>
            <a:ext cx="8303700" cy="6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160600" cy="31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 dirty="0"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4297658" y="4657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r>
              <a:rPr lang="ko"/>
              <a:t> / n</a:t>
            </a:r>
            <a:endParaRPr/>
          </a:p>
        </p:txBody>
      </p:sp>
      <p:cxnSp>
        <p:nvCxnSpPr>
          <p:cNvPr id="26" name="Google Shape;26;p4"/>
          <p:cNvCxnSpPr/>
          <p:nvPr/>
        </p:nvCxnSpPr>
        <p:spPr>
          <a:xfrm rot="10800000" flipH="1">
            <a:off x="252000" y="936275"/>
            <a:ext cx="8640000" cy="1110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5425" y="321025"/>
            <a:ext cx="83037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conomica"/>
              <a:buNone/>
              <a:defRPr sz="3000" b="1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8" y="4657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buNone/>
              <a:defRPr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buNone/>
              <a:defRPr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buNone/>
              <a:defRPr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buNone/>
              <a:defRPr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buNone/>
              <a:defRPr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buNone/>
              <a:defRPr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buNone/>
              <a:defRPr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buNone/>
              <a:defRPr sz="1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r>
              <a:rPr lang="ko"/>
              <a:t> / n</a:t>
            </a:r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1380AE-36C1-410D-8A4D-8A59569D1F2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15731" y="4657217"/>
            <a:ext cx="433137" cy="433137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Title</a:t>
            </a:r>
            <a:endParaRPr dirty="0"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Title</a:t>
            </a:r>
            <a:endParaRPr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4297658" y="46350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</a:t>
            </a:fld>
            <a:r>
              <a:rPr lang="ko" dirty="0"/>
              <a:t> / 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03D30-FA7E-FC49-B8DA-442DFB7ED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B82FD58-D1F2-3C4C-9B20-E2B0362645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altLang="ko" smtClean="0"/>
              <a:t>2</a:t>
            </a:fld>
            <a:r>
              <a:rPr lang="en" altLang="ko"/>
              <a:t> / n</a:t>
            </a: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1849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Category</a:t>
            </a:r>
            <a:endParaRPr dirty="0"/>
          </a:p>
        </p:txBody>
      </p:sp>
      <p:sp>
        <p:nvSpPr>
          <p:cNvPr id="91" name="Google Shape;91;p14"/>
          <p:cNvSpPr txBox="1">
            <a:spLocks noGrp="1"/>
          </p:cNvSpPr>
          <p:nvPr>
            <p:ph type="sldNum" idx="12"/>
          </p:nvPr>
        </p:nvSpPr>
        <p:spPr>
          <a:xfrm>
            <a:off x="4297658" y="4657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</a:t>
            </a:fld>
            <a:r>
              <a:rPr lang="ko"/>
              <a:t> / 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235425" y="321025"/>
            <a:ext cx="8303700" cy="6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ldNum" idx="12"/>
          </p:nvPr>
        </p:nvSpPr>
        <p:spPr>
          <a:xfrm>
            <a:off x="4297658" y="4657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4</a:t>
            </a:fld>
            <a:r>
              <a:rPr lang="ko"/>
              <a:t> / n</a:t>
            </a:r>
            <a:endParaRPr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9919E2-A990-4F77-97F1-AAA96F782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8525" y="1187355"/>
            <a:ext cx="8160600" cy="3198687"/>
          </a:xfr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E5FBC-B294-DF46-85AE-2A545B603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F7B9FF-AB09-DE46-AE29-5217ECE24C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EACB36-261D-764C-B466-F92B95BC12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altLang="ko" smtClean="0"/>
              <a:t>5</a:t>
            </a:fld>
            <a:r>
              <a:rPr lang="en" altLang="ko"/>
              <a:t> / n</a:t>
            </a: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3439106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990000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7F6000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화면 슬라이드 쇼(16:9)</PresentationFormat>
  <Paragraphs>8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Economica</vt:lpstr>
      <vt:lpstr>Arial</vt:lpstr>
      <vt:lpstr>Open Sans</vt:lpstr>
      <vt:lpstr>Luxe</vt:lpstr>
      <vt:lpstr>Title</vt:lpstr>
      <vt:lpstr>PowerPoint 프레젠테이션</vt:lpstr>
      <vt:lpstr>Category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Combining Data in R Merge &amp; Join</dc:title>
  <dc:creator>조규선 KYUSTORM</dc:creator>
  <cp:lastModifiedBy>조 규선</cp:lastModifiedBy>
  <cp:revision>13</cp:revision>
  <dcterms:modified xsi:type="dcterms:W3CDTF">2021-01-31T05:49:54Z</dcterms:modified>
</cp:coreProperties>
</file>