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D3D"/>
    <a:srgbClr val="F56C0F"/>
    <a:srgbClr val="C75D15"/>
    <a:srgbClr val="AE5112"/>
    <a:srgbClr val="D95D09"/>
    <a:srgbClr val="EC681E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100" d="100"/>
          <a:sy n="100" d="100"/>
        </p:scale>
        <p:origin x="-120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EDE5BE-BA92-4120-A353-EFEE8D907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00250D-D986-4300-A0EA-380E00875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E8E643-E901-4ECC-8763-944DEB9F1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7BCF39-884D-40A2-B045-EEA03858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F98262-FA68-417B-AB5B-EA99E2F3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3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CB1EB-320D-464D-B246-BE28FAD9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7DC2B6-1D22-4570-8E39-7B484C4A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20C6-66CF-49D5-93B7-82D13C76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DB5CDA-AA44-4AC5-85A0-E1E0D8713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C61B4-3AF0-48CB-A324-8BAAF061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64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EF6E71-0469-4BB2-B727-8B17E5513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EFCE77-CC9C-400A-A255-5A2F9BE57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2F53E1-CFC3-4AB6-B97D-B7F86C62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8B354-651B-42D3-8518-1EDB3344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845B06-BA29-443B-BF44-CF6C658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DAC97-8B15-4C88-9E0E-09F59866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E7B209-783F-4BCB-A259-77F586369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809AD8-B0B9-4B23-8DBC-CF5AE0AE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351ECE-7D73-472D-8BA9-1DC0839F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89744D-D929-49A5-8E81-C5CBF895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87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13197-B704-4543-8290-01D60F6A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2E558-FA21-40CB-BA3E-6C5B5B33C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78501B-0910-4D5B-9354-287ACCBE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FAC62D-5F10-409C-A951-D639213E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C060E0-74C6-4E0A-9A65-9757D513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824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A7F9C-DE55-4D7A-864A-6AEB947A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5F6227-3C5A-4431-8480-C205C4CE5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EADDF8-2663-4A1E-AEF8-6BF004F4A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1E6A2E-E9DB-442D-8366-0EE539F3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3F3F0D-6636-48B4-997C-3640E4BFC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57013E-822D-45EA-AD00-FE932182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6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6E94C-E01C-4676-906E-ECAA07D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E2AB3-EB7D-47DB-A557-C61C905D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C6A0D2-FF2E-4A4A-88A2-377768949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4DE5AF-45E4-4359-B410-E2E51E75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1BB26-4D27-42CE-90C9-04BBAD081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C81F6A-03BE-4FD9-A6C5-DBEE25F3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D94FAA-698F-4E09-BC92-D4B5BC3D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820221-9B17-489B-BD11-18070297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341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CCA25-7D2E-479E-A393-EAB50DE6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57D7E3B-5E3C-46D2-90B1-75F970BF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EDCEA4-DC0C-45FC-97FF-08893DCE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F950A03-E522-414A-A04A-B1D82542C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90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748AF9-9125-4DD1-B591-4C519515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835183-F67A-46E3-8D17-C58802803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E1E3BF-CD48-4B64-8F63-9EEB5D6D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37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BEA830-E66E-4BFA-94AE-9A346DF5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09305B-4025-4252-93B4-B604C3A82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2913F30-1C95-4894-BB7B-CF8046386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1AE5A-4101-451C-9457-4849EDF0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BFAC05-64E3-4807-81F2-E20A8CB7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1185CE-F0A1-448F-A6AA-B4CA59C7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15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4AA94-6577-4BCA-8B27-1D2B0E0C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C5E65-75A8-4B72-BA47-0AF2E96F5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D67787-52FE-4488-8E70-34AA4F2B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48CF29-5EE0-4FB6-8AC9-30C6FCD3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CDCA84-EA9D-4D4D-8C6C-611A7733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974602-9545-483C-BAA4-6853585B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78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988F76-ABCF-4ACD-801A-79A49F43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674BEC-9734-4E10-A2CC-6077DB54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9958F-77BF-4CBC-B132-8C5503E58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4C71A-630B-46B7-BB33-AD98E77D3798}" type="datetimeFigureOut">
              <a:rPr kumimoji="1" lang="ja-JP" altLang="en-US" smtClean="0"/>
              <a:t>2021/1/5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953FCA-481F-467D-AEFE-BFC153DCF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D5DDC-F1A2-41AD-97A6-7653F6EEA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04CC1-BFA9-4890-9F53-28086E8992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0D5183-6284-4628-9D8C-E1051880C5ED}"/>
              </a:ext>
            </a:extLst>
          </p:cNvPr>
          <p:cNvCxnSpPr>
            <a:cxnSpLocks/>
          </p:cNvCxnSpPr>
          <p:nvPr/>
        </p:nvCxnSpPr>
        <p:spPr>
          <a:xfrm>
            <a:off x="4644604" y="3954518"/>
            <a:ext cx="0" cy="11561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16B5CD3-379E-4E90-8AAD-BC42F8808E9D}"/>
              </a:ext>
            </a:extLst>
          </p:cNvPr>
          <p:cNvCxnSpPr>
            <a:cxnSpLocks/>
          </p:cNvCxnSpPr>
          <p:nvPr/>
        </p:nvCxnSpPr>
        <p:spPr>
          <a:xfrm>
            <a:off x="7589424" y="3954518"/>
            <a:ext cx="0" cy="11561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8635EE3-2901-4BEA-83D4-3CBE5FD8D834}"/>
              </a:ext>
            </a:extLst>
          </p:cNvPr>
          <p:cNvSpPr/>
          <p:nvPr/>
        </p:nvSpPr>
        <p:spPr>
          <a:xfrm>
            <a:off x="3131388" y="923770"/>
            <a:ext cx="5929223" cy="3030748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2B96AB2D-5E75-4B0C-8501-C5B1E2D8B423}"/>
              </a:ext>
            </a:extLst>
          </p:cNvPr>
          <p:cNvSpPr/>
          <p:nvPr/>
        </p:nvSpPr>
        <p:spPr>
          <a:xfrm>
            <a:off x="5164346" y="419142"/>
            <a:ext cx="1863306" cy="83388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3FD5BE-D561-448E-A4B0-7F1542AB4353}"/>
              </a:ext>
            </a:extLst>
          </p:cNvPr>
          <p:cNvSpPr txBox="1"/>
          <p:nvPr/>
        </p:nvSpPr>
        <p:spPr>
          <a:xfrm>
            <a:off x="5010508" y="605254"/>
            <a:ext cx="2170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3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サークル部員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E687346-AA85-40E8-B8F9-C1F667BB85F2}"/>
              </a:ext>
            </a:extLst>
          </p:cNvPr>
          <p:cNvCxnSpPr>
            <a:cxnSpLocks/>
          </p:cNvCxnSpPr>
          <p:nvPr/>
        </p:nvCxnSpPr>
        <p:spPr>
          <a:xfrm>
            <a:off x="6095999" y="1567876"/>
            <a:ext cx="0" cy="2001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55DC7D3-B172-44A1-8569-5D5170DD62CA}"/>
              </a:ext>
            </a:extLst>
          </p:cNvPr>
          <p:cNvSpPr txBox="1"/>
          <p:nvPr/>
        </p:nvSpPr>
        <p:spPr>
          <a:xfrm>
            <a:off x="3203290" y="1245823"/>
            <a:ext cx="2738865" cy="2616101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endParaRPr kumimoji="1"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・踊ってみた</a:t>
            </a:r>
            <a:r>
              <a:rPr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コスプレ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・イラスト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・歌ってみた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DTM</a:t>
            </a: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・ゲーム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実況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・動画編集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MMD</a:t>
            </a: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・小説　　　</a:t>
            </a:r>
            <a:r>
              <a:rPr kumimoji="1"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etc.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9CB081-10B8-492B-A66B-3498871556AA}"/>
              </a:ext>
            </a:extLst>
          </p:cNvPr>
          <p:cNvSpPr txBox="1"/>
          <p:nvPr/>
        </p:nvSpPr>
        <p:spPr>
          <a:xfrm>
            <a:off x="6280750" y="1245822"/>
            <a:ext cx="2595110" cy="2616101"/>
          </a:xfrm>
          <a:prstGeom prst="rect">
            <a:avLst/>
          </a:prstGeom>
          <a:noFill/>
        </p:spPr>
        <p:txBody>
          <a:bodyPr wrap="square" lIns="180000" rtlCol="0">
            <a:spAutoFit/>
          </a:bodyPr>
          <a:lstStyle/>
          <a:p>
            <a:r>
              <a:rPr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 </a:t>
            </a:r>
            <a:endParaRPr kumimoji="1"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・ゲーム</a:t>
            </a:r>
            <a:r>
              <a:rPr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音ゲー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kumimoji="1"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・アニメ</a:t>
            </a:r>
            <a:endParaRPr kumimoji="1"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・ボカロ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・ネットの話題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・ネタ動画</a:t>
            </a:r>
            <a:r>
              <a:rPr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/MAD</a:t>
            </a: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・有名投稿者</a:t>
            </a:r>
            <a:r>
              <a:rPr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</a:t>
            </a:r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推し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・</a:t>
            </a:r>
            <a:r>
              <a:rPr lang="en-US" altLang="ja-JP" dirty="0" err="1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Vtuber</a:t>
            </a:r>
            <a:endParaRPr lang="en-US" altLang="ja-JP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  <a:p>
            <a:r>
              <a:rPr lang="ja-JP" altLang="en-US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　　　　　　</a:t>
            </a:r>
            <a:r>
              <a:rPr kumimoji="1" lang="en-US" altLang="ja-JP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etc.</a:t>
            </a:r>
            <a:endParaRPr kumimoji="1" lang="ja-JP" altLang="en-US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3A2A626-FC71-4257-B81A-7043C4C04301}"/>
              </a:ext>
            </a:extLst>
          </p:cNvPr>
          <p:cNvSpPr txBox="1"/>
          <p:nvPr/>
        </p:nvSpPr>
        <p:spPr>
          <a:xfrm>
            <a:off x="3127783" y="4207798"/>
            <a:ext cx="5929224" cy="584775"/>
          </a:xfrm>
          <a:prstGeom prst="rect">
            <a:avLst/>
          </a:prstGeom>
          <a:ln w="76200" cap="rnd"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例会・</a:t>
            </a:r>
            <a:r>
              <a:rPr kumimoji="1" lang="en-US" altLang="ja-JP" sz="32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Discord</a:t>
            </a:r>
            <a:r>
              <a:rPr lang="ja-JP" altLang="en-US" sz="32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での交流</a:t>
            </a:r>
            <a:endParaRPr kumimoji="1" lang="ja-JP" altLang="en-US" sz="32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039872A4-0D6C-4B9F-A5E2-441609512529}"/>
              </a:ext>
            </a:extLst>
          </p:cNvPr>
          <p:cNvSpPr/>
          <p:nvPr/>
        </p:nvSpPr>
        <p:spPr>
          <a:xfrm>
            <a:off x="3347049" y="5104099"/>
            <a:ext cx="2595110" cy="759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66EF77CD-A2E0-4AE5-A2B0-CB422036B05B}"/>
              </a:ext>
            </a:extLst>
          </p:cNvPr>
          <p:cNvSpPr/>
          <p:nvPr/>
        </p:nvSpPr>
        <p:spPr>
          <a:xfrm>
            <a:off x="6280750" y="5104098"/>
            <a:ext cx="2595110" cy="75932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35FA968-35B4-4A55-A694-3EDD4BABB9B3}"/>
              </a:ext>
            </a:extLst>
          </p:cNvPr>
          <p:cNvSpPr txBox="1"/>
          <p:nvPr/>
        </p:nvSpPr>
        <p:spPr>
          <a:xfrm>
            <a:off x="3559113" y="5245335"/>
            <a:ext cx="21709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3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作品</a:t>
            </a:r>
            <a:r>
              <a:rPr lang="en-US" altLang="ja-JP" sz="23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/NF/</a:t>
            </a:r>
            <a:r>
              <a:rPr lang="ja-JP" altLang="en-US" sz="23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講座</a:t>
            </a:r>
            <a:endParaRPr kumimoji="1" lang="ja-JP" altLang="en-US" sz="2300" dirty="0">
              <a:solidFill>
                <a:schemeClr val="bg1"/>
              </a:solidFill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EFD59AD-09F0-4B67-B262-E0A769777FA9}"/>
              </a:ext>
            </a:extLst>
          </p:cNvPr>
          <p:cNvSpPr txBox="1"/>
          <p:nvPr/>
        </p:nvSpPr>
        <p:spPr>
          <a:xfrm>
            <a:off x="6503933" y="5245335"/>
            <a:ext cx="217098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300" dirty="0">
                <a:solidFill>
                  <a:schemeClr val="bg1"/>
                </a:solidFill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各種イベント</a:t>
            </a:r>
          </a:p>
        </p:txBody>
      </p:sp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01369F2F-0999-4EC0-BDFE-3165C22CA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00000">
            <a:off x="2874355" y="552085"/>
            <a:ext cx="760638" cy="760638"/>
          </a:xfrm>
          <a:prstGeom prst="rect">
            <a:avLst/>
          </a:prstGeom>
        </p:spPr>
      </p:pic>
      <p:pic>
        <p:nvPicPr>
          <p:cNvPr id="41" name="図 40" descr="アイコン&#10;&#10;自動的に生成された説明">
            <a:extLst>
              <a:ext uri="{FF2B5EF4-FFF2-40B4-BE49-F238E27FC236}">
                <a16:creationId xmlns:a16="http://schemas.microsoft.com/office/drawing/2014/main" id="{8580CF33-4BD2-4240-B0BC-C03E86A6A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0000">
            <a:off x="8553088" y="552085"/>
            <a:ext cx="760638" cy="76063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EE73AA-C170-43D8-902F-6828ECF1DBBE}"/>
              </a:ext>
            </a:extLst>
          </p:cNvPr>
          <p:cNvSpPr txBox="1"/>
          <p:nvPr/>
        </p:nvSpPr>
        <p:spPr>
          <a:xfrm>
            <a:off x="3568589" y="1254899"/>
            <a:ext cx="20658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創作コミュニティ</a:t>
            </a:r>
            <a:endParaRPr kumimoji="1"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319454-FCFB-4F9C-86E3-5059EF2AEB7A}"/>
              </a:ext>
            </a:extLst>
          </p:cNvPr>
          <p:cNvSpPr txBox="1"/>
          <p:nvPr/>
        </p:nvSpPr>
        <p:spPr>
          <a:xfrm>
            <a:off x="6631671" y="1253904"/>
            <a:ext cx="20658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同好</a:t>
            </a:r>
            <a:r>
              <a:rPr kumimoji="1" lang="ja-JP" altLang="en-US" sz="2000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コミュニティ</a:t>
            </a:r>
            <a:endParaRPr kumimoji="1" lang="en-US" altLang="ja-JP" sz="2000" dirty="0">
              <a:latin typeface="HGS創英角ﾎﾟｯﾌﾟ体" panose="040B0A00000000000000" pitchFamily="50" charset="-128"/>
              <a:ea typeface="HGS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049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76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HGS創英角ﾎﾟｯﾌﾟ体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ㅤ ㅤ</dc:creator>
  <cp:lastModifiedBy>ㅤ ㅤ</cp:lastModifiedBy>
  <cp:revision>11</cp:revision>
  <dcterms:created xsi:type="dcterms:W3CDTF">2020-12-23T13:13:42Z</dcterms:created>
  <dcterms:modified xsi:type="dcterms:W3CDTF">2021-01-05T02:12:07Z</dcterms:modified>
</cp:coreProperties>
</file>