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embeddedFontLst>
    <p:embeddedFont>
      <p:font typeface="나눔스퀘어 Bold" panose="020B0600000101010101" pitchFamily="50" charset="-127"/>
      <p:bold r:id="rId6"/>
    </p:embeddedFont>
    <p:embeddedFont>
      <p:font typeface="나눔스퀘어 ExtraBold" panose="020B0600000101010101" pitchFamily="50" charset="-127"/>
      <p:bold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www0131@korea.ac.k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65370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대회 안내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5102" y="1395657"/>
            <a:ext cx="109509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150" dirty="0" err="1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팀즈의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고려대학교 컴퓨터학과 새내기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계절학교 팀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(24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CATDOG –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파일의 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PracticeUnityProject.zip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다운로드해 자유롭게 게임을 만드시면 됩니다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기본적으로는 업로드 된 프로젝트 폴더에서 작업하되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</a:t>
            </a:r>
            <a:r>
              <a:rPr lang="ko-KR" altLang="en-US" sz="2400" spc="-150" dirty="0" err="1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에셋을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사용하거나 게임의 장르를 바꾸는 등 수정은 자유롭게 하실 수 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b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제출 기한은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오후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59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59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 까지 이며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www0131@korea.ac.kr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빌드한 파일과 보고서를 압축하여 제출 해주시면 됩니다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제출 시 빌드 파일만이 아니라 프로젝트 폴더를 통째로 보내면 탈락 처리되므로 유의해주시길 바랍니다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심사 기준은 재미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창의성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완성도 각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점이며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총합으로 순위가 결정됩니다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112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CAT&amp;DOG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681B94-E584-4436-9B83-ED605A730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191" y="1787633"/>
            <a:ext cx="2565402" cy="44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9267621-A5E0-425E-86AF-1DBC401CEF50}"/>
              </a:ext>
            </a:extLst>
          </p:cNvPr>
          <p:cNvSpPr txBox="1"/>
          <p:nvPr/>
        </p:nvSpPr>
        <p:spPr>
          <a:xfrm>
            <a:off x="620538" y="1512367"/>
            <a:ext cx="109509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빌드 결과 생성되는 다음의 파일들을 압축하여 제출하시면 됩니다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빌드 시 별도로 설정할 부분은 없으며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스터디 자료를 참고하여 빌드하시면 됩니다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빌드 된 환경은 에디터의 환경과 다릅니다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버그 확인을 위해 제출 전 빌드 파일을 실행해보는 것을 권장합니다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완성도에는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버그의 유무가 포함됩니다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CC55D9-F687-4C33-B50A-547BA464B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03" y="2027816"/>
            <a:ext cx="8015450" cy="174812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E9FC3B-F61A-464E-9A4D-342E009D1B2E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C64766-EB70-4690-AF28-15879E0D1CC6}"/>
              </a:ext>
            </a:extLst>
          </p:cNvPr>
          <p:cNvSpPr txBox="1"/>
          <p:nvPr/>
        </p:nvSpPr>
        <p:spPr>
          <a:xfrm>
            <a:off x="1046562" y="437393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제출 시 유의사항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BF789-EACC-489A-B284-C6B177E8077A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7CBF8EA-27A0-4E26-ADC7-7A7681DBEB8E}"/>
              </a:ext>
            </a:extLst>
          </p:cNvPr>
          <p:cNvCxnSpPr>
            <a:cxnSpLocks/>
          </p:cNvCxnSpPr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82CF60D-D21B-44B6-8C7E-D2C32F4F1A33}"/>
              </a:ext>
            </a:extLst>
          </p:cNvPr>
          <p:cNvCxnSpPr>
            <a:cxnSpLocks/>
          </p:cNvCxnSpPr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F1F623E-5667-47B2-8B2F-E6B59B7E53E4}"/>
              </a:ext>
            </a:extLst>
          </p:cNvPr>
          <p:cNvCxnSpPr>
            <a:cxnSpLocks/>
          </p:cNvCxnSpPr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FA6B7F8-3FB6-4A85-8769-A626E9B80B03}"/>
              </a:ext>
            </a:extLst>
          </p:cNvPr>
          <p:cNvCxnSpPr>
            <a:cxnSpLocks/>
          </p:cNvCxnSpPr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296734-A8C1-4A1A-BE29-D3D3723F8E70}"/>
              </a:ext>
            </a:extLst>
          </p:cNvPr>
          <p:cNvSpPr txBox="1"/>
          <p:nvPr/>
        </p:nvSpPr>
        <p:spPr>
          <a:xfrm>
            <a:off x="1069803" y="100692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빌드 파일</a:t>
            </a:r>
          </a:p>
        </p:txBody>
      </p:sp>
    </p:spTree>
    <p:extLst>
      <p:ext uri="{BB962C8B-B14F-4D97-AF65-F5344CB8AC3E}">
        <p14:creationId xmlns:p14="http://schemas.microsoft.com/office/powerpoint/2010/main" val="229950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9267621-A5E0-425E-86AF-1DBC401CEF50}"/>
              </a:ext>
            </a:extLst>
          </p:cNvPr>
          <p:cNvSpPr txBox="1"/>
          <p:nvPr/>
        </p:nvSpPr>
        <p:spPr>
          <a:xfrm>
            <a:off x="620538" y="1512367"/>
            <a:ext cx="10950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보고서에는 다음이 포함되어야 합니다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게임에 대한 간단한 설명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조작 방법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사용한 모든 </a:t>
            </a:r>
            <a:r>
              <a:rPr lang="ko-KR" altLang="en-US" sz="2400" spc="-150" dirty="0" err="1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에셋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보고서에 별도의 양식은 없으며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이내로 간략하게 작성해주시면 됩니다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E9FC3B-F61A-464E-9A4D-342E009D1B2E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C64766-EB70-4690-AF28-15879E0D1CC6}"/>
              </a:ext>
            </a:extLst>
          </p:cNvPr>
          <p:cNvSpPr txBox="1"/>
          <p:nvPr/>
        </p:nvSpPr>
        <p:spPr>
          <a:xfrm>
            <a:off x="1046562" y="437393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제출 시 유의사항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BF789-EACC-489A-B284-C6B177E8077A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7CBF8EA-27A0-4E26-ADC7-7A7681DBEB8E}"/>
              </a:ext>
            </a:extLst>
          </p:cNvPr>
          <p:cNvCxnSpPr>
            <a:cxnSpLocks/>
          </p:cNvCxnSpPr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82CF60D-D21B-44B6-8C7E-D2C32F4F1A33}"/>
              </a:ext>
            </a:extLst>
          </p:cNvPr>
          <p:cNvCxnSpPr>
            <a:cxnSpLocks/>
          </p:cNvCxnSpPr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F1F623E-5667-47B2-8B2F-E6B59B7E53E4}"/>
              </a:ext>
            </a:extLst>
          </p:cNvPr>
          <p:cNvCxnSpPr>
            <a:cxnSpLocks/>
          </p:cNvCxnSpPr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FA6B7F8-3FB6-4A85-8769-A626E9B80B03}"/>
              </a:ext>
            </a:extLst>
          </p:cNvPr>
          <p:cNvCxnSpPr>
            <a:cxnSpLocks/>
          </p:cNvCxnSpPr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296734-A8C1-4A1A-BE29-D3D3723F8E70}"/>
              </a:ext>
            </a:extLst>
          </p:cNvPr>
          <p:cNvSpPr txBox="1"/>
          <p:nvPr/>
        </p:nvSpPr>
        <p:spPr>
          <a:xfrm>
            <a:off x="1069803" y="100692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보고서</a:t>
            </a:r>
          </a:p>
        </p:txBody>
      </p:sp>
    </p:spTree>
    <p:extLst>
      <p:ext uri="{BB962C8B-B14F-4D97-AF65-F5344CB8AC3E}">
        <p14:creationId xmlns:p14="http://schemas.microsoft.com/office/powerpoint/2010/main" val="24527717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200</Words>
  <Application>Microsoft Office PowerPoint</Application>
  <PresentationFormat>와이드스크린</PresentationFormat>
  <Paragraphs>35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나눔스퀘어 Bold</vt:lpstr>
      <vt:lpstr>나눔스퀘어 ExtraBold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jasson31@korea.edu</cp:lastModifiedBy>
  <cp:revision>81</cp:revision>
  <dcterms:created xsi:type="dcterms:W3CDTF">2017-05-29T09:12:16Z</dcterms:created>
  <dcterms:modified xsi:type="dcterms:W3CDTF">2020-08-27T14:25:22Z</dcterms:modified>
</cp:coreProperties>
</file>