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"/>
  </p:notesMasterIdLst>
  <p:sldIdLst>
    <p:sldId id="258" r:id="rId2"/>
  </p:sldIdLst>
  <p:sldSz cx="12192000" cy="6858000"/>
  <p:notesSz cx="6858000" cy="9144000"/>
  <p:embeddedFontLst>
    <p:embeddedFont>
      <p:font typeface="나눔스퀘어 Bold" panose="020B0600000101010101" pitchFamily="50" charset="-127"/>
      <p:bold r:id="rId4"/>
    </p:embeddedFont>
    <p:embeddedFont>
      <p:font typeface="나눔스퀘어 ExtraBold" panose="020B0600000101010101" pitchFamily="50" charset="-127"/>
      <p:bold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www0131@korea.ac.k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0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대회 안내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5102" y="1395657"/>
            <a:ext cx="109509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팀즈의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고려대학교 컴퓨터학과 새내기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계절학교 팀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(24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CATDOG –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파일의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PracticeUnityProject.zip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다운로드해 자유롭게 게임을 만드시면 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프로젝트를 새로 만들거나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기존의 프로젝트를 사용하는 것은 불가능하며  </a:t>
            </a:r>
            <a:r>
              <a:rPr lang="en-US" altLang="ko-KR" sz="2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PracticeUnityProject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수정하는 경우에는 어떠한 방법도 사용이 가능합니다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(ex: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에셋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 작성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에셋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변경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변경 등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 기한은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오후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까지 이며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www0131@korea.ac.kr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제출 해주시면 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 시에는 반드시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플랫폼으로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빌드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파일로만 보내주셔야 하고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파일은 전부 탈락처리 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심사 기준은 재미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창의성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그래픽 각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점이며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총합으로 순위가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매겨지게됩니다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112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CAT&amp;DOG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681B94-E584-4436-9B83-ED605A73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75" y="1793133"/>
            <a:ext cx="26384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Bold</vt:lpstr>
      <vt:lpstr>나눔스퀘어 ExtraBold</vt:lpstr>
      <vt:lpstr>Arial</vt:lpstr>
      <vt:lpstr>맑은 고딕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정우석[ 학부재학 / 컴퓨터학과 ]</cp:lastModifiedBy>
  <cp:revision>5</cp:revision>
  <dcterms:created xsi:type="dcterms:W3CDTF">2017-05-29T09:12:16Z</dcterms:created>
  <dcterms:modified xsi:type="dcterms:W3CDTF">2020-08-27T12:44:19Z</dcterms:modified>
</cp:coreProperties>
</file>