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3" r:id="rId4"/>
  </p:sldMasterIdLst>
  <p:notesMasterIdLst>
    <p:notesMasterId r:id="rId8"/>
  </p:notesMasterIdLst>
  <p:sldIdLst>
    <p:sldId id="257" r:id="rId5"/>
    <p:sldId id="258" r:id="rId6"/>
    <p:sldId id="259" r:id="rId7"/>
  </p:sldIdLst>
  <p:sldSz cx="9144000" cy="6858000" type="screen4x3"/>
  <p:notesSz cx="6858000" cy="9144000"/>
  <p:embeddedFontLst>
    <p:embeddedFont>
      <p:font typeface="KoPub돋움체 Medium" panose="02020603020101020101" pitchFamily="18" charset="-127"/>
      <p:regular r:id="rId9"/>
    </p:embeddedFont>
    <p:embeddedFont>
      <p:font typeface="나눔스퀘어라운드 Regular" panose="020B0600000101010101" charset="-127"/>
      <p:regular r:id="rId10"/>
    </p:embeddedFont>
    <p:embeddedFont>
      <p:font typeface="Cambria Math" panose="02040503050406030204" pitchFamily="18" charset="0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33C073"/>
    <a:srgbClr val="E6E6E6"/>
    <a:srgbClr val="C0504D"/>
    <a:srgbClr val="FFFFFF"/>
    <a:srgbClr val="FF0000"/>
    <a:srgbClr val="1F497D"/>
    <a:srgbClr val="D9D9D9"/>
    <a:srgbClr val="33C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038EB-B29E-4963-A221-C0A8DDDCD175}" v="9771" dt="2020-02-21T03:16:57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9" autoAdjust="0"/>
    <p:restoredTop sz="88824" autoAdjust="0"/>
  </p:normalViewPr>
  <p:slideViewPr>
    <p:cSldViewPr snapToGrid="0">
      <p:cViewPr>
        <p:scale>
          <a:sx n="100" d="100"/>
          <a:sy n="100" d="100"/>
        </p:scale>
        <p:origin x="148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상훈[ 대학원석사과정재학 / 산업경영공학과 ]" userId="e892fa60-b0d5-44fd-b0c2-dd72cd9be65a" providerId="ADAL" clId="{E05038EB-B29E-4963-A221-C0A8DDDCD175}"/>
    <pc:docChg chg="undo custSel addSld delSld modSld sldOrd modMainMaster">
      <pc:chgData name="김상훈[ 대학원석사과정재학 / 산업경영공학과 ]" userId="e892fa60-b0d5-44fd-b0c2-dd72cd9be65a" providerId="ADAL" clId="{E05038EB-B29E-4963-A221-C0A8DDDCD175}" dt="2020-02-21T03:16:57.363" v="19707" actId="20577"/>
      <pc:docMkLst>
        <pc:docMk/>
      </pc:docMkLst>
      <pc:sldChg chg="delSp modSp">
        <pc:chgData name="김상훈[ 대학원석사과정재학 / 산업경영공학과 ]" userId="e892fa60-b0d5-44fd-b0c2-dd72cd9be65a" providerId="ADAL" clId="{E05038EB-B29E-4963-A221-C0A8DDDCD175}" dt="2020-02-20T21:18:32.394" v="16839" actId="1076"/>
        <pc:sldMkLst>
          <pc:docMk/>
          <pc:sldMk cId="2610031630" sldId="257"/>
        </pc:sldMkLst>
        <pc:spChg chg="del">
          <ac:chgData name="김상훈[ 대학원석사과정재학 / 산업경영공학과 ]" userId="e892fa60-b0d5-44fd-b0c2-dd72cd9be65a" providerId="ADAL" clId="{E05038EB-B29E-4963-A221-C0A8DDDCD175}" dt="2020-02-20T21:18:29.412" v="16838" actId="478"/>
          <ac:spMkLst>
            <pc:docMk/>
            <pc:sldMk cId="2610031630" sldId="257"/>
            <ac:spMk id="3" creationId="{F70F1198-693E-439F-9269-942A1C00B9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18:32.394" v="16839" actId="1076"/>
          <ac:spMkLst>
            <pc:docMk/>
            <pc:sldMk cId="2610031630" sldId="257"/>
            <ac:spMk id="4" creationId="{92CD60CB-D562-4920-8198-74C2F411EEB7}"/>
          </ac:spMkLst>
        </pc:spChg>
      </pc:sldChg>
      <pc:sldChg chg="addSp delSp modSp delAnim modAnim">
        <pc:chgData name="김상훈[ 대학원석사과정재학 / 산업경영공학과 ]" userId="e892fa60-b0d5-44fd-b0c2-dd72cd9be65a" providerId="ADAL" clId="{E05038EB-B29E-4963-A221-C0A8DDDCD175}" dt="2020-02-20T22:26:26.738" v="17682"/>
        <pc:sldMkLst>
          <pc:docMk/>
          <pc:sldMk cId="3316460384" sldId="258"/>
        </pc:sldMkLst>
        <pc:spChg chg="mod">
          <ac:chgData name="김상훈[ 대학원석사과정재학 / 산업경영공학과 ]" userId="e892fa60-b0d5-44fd-b0c2-dd72cd9be65a" providerId="ADAL" clId="{E05038EB-B29E-4963-A221-C0A8DDDCD175}" dt="2020-02-20T19:51:22.964" v="14102"/>
          <ac:spMkLst>
            <pc:docMk/>
            <pc:sldMk cId="3316460384" sldId="258"/>
            <ac:spMk id="2" creationId="{C9128B03-EA71-4D00-B700-4624E522AF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17:21.329" v="13717"/>
          <ac:spMkLst>
            <pc:docMk/>
            <pc:sldMk cId="3316460384" sldId="258"/>
            <ac:spMk id="3" creationId="{16EDE783-1C25-4C54-BD42-E31D64E3BEEC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4:44:30.072" v="1147" actId="478"/>
          <ac:spMkLst>
            <pc:docMk/>
            <pc:sldMk cId="3316460384" sldId="258"/>
            <ac:spMk id="3" creationId="{23EE0F19-DE59-4688-8527-F3663A08381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17:28.751" v="13720" actId="1076"/>
          <ac:spMkLst>
            <pc:docMk/>
            <pc:sldMk cId="3316460384" sldId="258"/>
            <ac:spMk id="4" creationId="{5F880A94-9E84-4673-98F4-43EAAD65CB6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20:20.817" v="13770" actId="1076"/>
          <ac:spMkLst>
            <pc:docMk/>
            <pc:sldMk cId="3316460384" sldId="258"/>
            <ac:spMk id="6" creationId="{CC5777AE-2461-461A-97CC-1325C585E3C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5:47.687" v="17661" actId="113"/>
          <ac:spMkLst>
            <pc:docMk/>
            <pc:sldMk cId="3316460384" sldId="258"/>
            <ac:spMk id="7" creationId="{DB160B81-4175-4D3C-AB10-EF7696C0885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5:47.687" v="17661" actId="113"/>
          <ac:spMkLst>
            <pc:docMk/>
            <pc:sldMk cId="3316460384" sldId="258"/>
            <ac:spMk id="8" creationId="{5AA3BC42-C7CD-4BD3-BAE2-CD1F8C169B9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spMkLst>
            <pc:docMk/>
            <pc:sldMk cId="3316460384" sldId="258"/>
            <ac:spMk id="12" creationId="{F84390EF-6CB1-42C3-8546-4F3243D1CC6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18:03.172" v="13725" actId="1076"/>
          <ac:spMkLst>
            <pc:docMk/>
            <pc:sldMk cId="3316460384" sldId="258"/>
            <ac:spMk id="13" creationId="{21ED47DF-E040-4CED-9947-7403C11E706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spMkLst>
            <pc:docMk/>
            <pc:sldMk cId="3316460384" sldId="258"/>
            <ac:spMk id="16" creationId="{2E231556-6158-4B7F-A293-BAED8FB4D22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21:38.772" v="670"/>
          <ac:spMkLst>
            <pc:docMk/>
            <pc:sldMk cId="3316460384" sldId="258"/>
            <ac:spMk id="17" creationId="{63ECAE97-D73E-47E1-9CA6-7880AED3E74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21:38.773" v="672"/>
          <ac:spMkLst>
            <pc:docMk/>
            <pc:sldMk cId="3316460384" sldId="258"/>
            <ac:spMk id="18" creationId="{275976F6-1F34-469E-9576-FCC04734F0C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spMkLst>
            <pc:docMk/>
            <pc:sldMk cId="3316460384" sldId="258"/>
            <ac:spMk id="19" creationId="{BE17EE71-3A5F-4FAA-9D74-28863B4754E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0:48.212" v="782"/>
          <ac:spMkLst>
            <pc:docMk/>
            <pc:sldMk cId="3316460384" sldId="258"/>
            <ac:spMk id="20" creationId="{C788BCAF-C000-4C17-9238-E0F8D05A6E0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spMkLst>
            <pc:docMk/>
            <pc:sldMk cId="3316460384" sldId="258"/>
            <ac:spMk id="21" creationId="{4BD06A59-20E6-4747-92A4-EE4158C1C34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spMkLst>
            <pc:docMk/>
            <pc:sldMk cId="3316460384" sldId="258"/>
            <ac:spMk id="22" creationId="{9733F087-B110-4A38-B738-3B468C879BF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21:39.251" v="13791"/>
          <ac:spMkLst>
            <pc:docMk/>
            <pc:sldMk cId="3316460384" sldId="258"/>
            <ac:spMk id="22" creationId="{D64B7007-189C-4848-B0D5-B7639B93AAC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18:44.374" v="1659" actId="164"/>
          <ac:spMkLst>
            <pc:docMk/>
            <pc:sldMk cId="3316460384" sldId="258"/>
            <ac:spMk id="23" creationId="{5628D81B-1131-4C57-AFED-ABD0B6F7315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5:55.295" v="17662" actId="255"/>
          <ac:spMkLst>
            <pc:docMk/>
            <pc:sldMk cId="3316460384" sldId="258"/>
            <ac:spMk id="24" creationId="{73ADD83A-47BD-48AE-996D-7DD602301F1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6:02.464" v="16706" actId="1076"/>
          <ac:spMkLst>
            <pc:docMk/>
            <pc:sldMk cId="3316460384" sldId="258"/>
            <ac:spMk id="26" creationId="{EF2A0ABA-8360-48D6-9F56-E58E60AB1A7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spMkLst>
            <pc:docMk/>
            <pc:sldMk cId="3316460384" sldId="258"/>
            <ac:spMk id="26" creationId="{FB45B4BB-A01D-45C9-8A5C-1F08EA202182}"/>
          </ac:spMkLst>
        </pc:spChg>
        <pc:spChg chg="add del mod ord topLvl">
          <ac:chgData name="김상훈[ 대학원석사과정재학 / 산업경영공학과 ]" userId="e892fa60-b0d5-44fd-b0c2-dd72cd9be65a" providerId="ADAL" clId="{E05038EB-B29E-4963-A221-C0A8DDDCD175}" dt="2020-02-20T04:53:33.289" v="1218" actId="478"/>
          <ac:spMkLst>
            <pc:docMk/>
            <pc:sldMk cId="3316460384" sldId="258"/>
            <ac:spMk id="27" creationId="{99BC976B-3857-4F82-80B8-A176F26615B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17:39.084" v="13722" actId="571"/>
          <ac:spMkLst>
            <pc:docMk/>
            <pc:sldMk cId="3316460384" sldId="258"/>
            <ac:spMk id="28" creationId="{9F135851-B053-4306-9C13-6B1BA464026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17:39.084" v="13722" actId="571"/>
          <ac:spMkLst>
            <pc:docMk/>
            <pc:sldMk cId="3316460384" sldId="258"/>
            <ac:spMk id="29" creationId="{38888611-F5EB-459A-A3CC-08BF541935D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39:56.294" v="1108"/>
          <ac:spMkLst>
            <pc:docMk/>
            <pc:sldMk cId="3316460384" sldId="258"/>
            <ac:spMk id="30" creationId="{02BE10F5-BB28-4D00-AC18-55764162E4D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39:56.294" v="1108"/>
          <ac:spMkLst>
            <pc:docMk/>
            <pc:sldMk cId="3316460384" sldId="258"/>
            <ac:spMk id="32" creationId="{4EB15B69-08A3-4834-A8BE-50F9438418F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39:56.294" v="1108"/>
          <ac:spMkLst>
            <pc:docMk/>
            <pc:sldMk cId="3316460384" sldId="258"/>
            <ac:spMk id="33" creationId="{9E5CF939-4232-430E-8551-7BFE5AD5332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39:56.294" v="1108"/>
          <ac:spMkLst>
            <pc:docMk/>
            <pc:sldMk cId="3316460384" sldId="258"/>
            <ac:spMk id="34" creationId="{5258AEEF-F48F-484E-9AB7-20C01715F76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39:56.294" v="1108"/>
          <ac:spMkLst>
            <pc:docMk/>
            <pc:sldMk cId="3316460384" sldId="258"/>
            <ac:spMk id="35" creationId="{5559730A-16DD-42D7-B542-477CEF2B176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39:56.294" v="1108"/>
          <ac:spMkLst>
            <pc:docMk/>
            <pc:sldMk cId="3316460384" sldId="258"/>
            <ac:spMk id="36" creationId="{85E4D990-83E7-4615-8287-3E4A0673EF15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19:18:13.109" v="13726" actId="1076"/>
          <ac:spMkLst>
            <pc:docMk/>
            <pc:sldMk cId="3316460384" sldId="258"/>
            <ac:spMk id="39" creationId="{2AF7A5A9-4FC2-4735-B2B0-6EA16C62452D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19:19:10.974" v="13747" actId="1076"/>
          <ac:spMkLst>
            <pc:docMk/>
            <pc:sldMk cId="3316460384" sldId="258"/>
            <ac:spMk id="41" creationId="{B85C40A5-C051-40B8-A454-899475388891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04:56:31.260" v="1246" actId="164"/>
          <ac:spMkLst>
            <pc:docMk/>
            <pc:sldMk cId="3316460384" sldId="258"/>
            <ac:spMk id="42" creationId="{6F815D69-A378-4688-A7F4-03D861DF4A31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04:56:31.260" v="1246" actId="164"/>
          <ac:spMkLst>
            <pc:docMk/>
            <pc:sldMk cId="3316460384" sldId="258"/>
            <ac:spMk id="43" creationId="{06B57758-9DBD-4313-9C35-5509296F1D05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04:56:31.260" v="1246" actId="164"/>
          <ac:spMkLst>
            <pc:docMk/>
            <pc:sldMk cId="3316460384" sldId="258"/>
            <ac:spMk id="44" creationId="{09C8F018-25BB-40E2-B086-A7BBAE870D5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40:44.862" v="1118" actId="478"/>
          <ac:spMkLst>
            <pc:docMk/>
            <pc:sldMk cId="3316460384" sldId="258"/>
            <ac:spMk id="45" creationId="{4D52398D-5A79-45F3-AF9A-9887E740EC2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44:40.379" v="1149" actId="478"/>
          <ac:spMkLst>
            <pc:docMk/>
            <pc:sldMk cId="3316460384" sldId="258"/>
            <ac:spMk id="47" creationId="{18D894C5-5C6B-4411-BBFF-3647C7663CD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44:36.407" v="1148" actId="478"/>
          <ac:spMkLst>
            <pc:docMk/>
            <pc:sldMk cId="3316460384" sldId="258"/>
            <ac:spMk id="48" creationId="{4BA0B2EA-B8A0-4022-982E-CDA52A4B420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51:15.916" v="14101" actId="478"/>
          <ac:spMkLst>
            <pc:docMk/>
            <pc:sldMk cId="3316460384" sldId="258"/>
            <ac:spMk id="50" creationId="{3D312DC2-3135-4F4F-8AB9-5B96E3BE00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4:56:47.491" v="1248" actId="164"/>
          <ac:spMkLst>
            <pc:docMk/>
            <pc:sldMk cId="3316460384" sldId="258"/>
            <ac:spMk id="59" creationId="{A022A6CE-6D12-4338-86BF-F02D71129541}"/>
          </ac:spMkLst>
        </pc:spChg>
        <pc:spChg chg="add del mod topLvl">
          <ac:chgData name="김상훈[ 대학원석사과정재학 / 산업경영공학과 ]" userId="e892fa60-b0d5-44fd-b0c2-dd72cd9be65a" providerId="ADAL" clId="{E05038EB-B29E-4963-A221-C0A8DDDCD175}" dt="2020-02-20T19:21:32" v="13787" actId="478"/>
          <ac:spMkLst>
            <pc:docMk/>
            <pc:sldMk cId="3316460384" sldId="258"/>
            <ac:spMk id="60" creationId="{5AB9A34B-6359-446F-B340-8DD1663FC750}"/>
          </ac:spMkLst>
        </pc:spChg>
        <pc:spChg chg="add del mod ord">
          <ac:chgData name="김상훈[ 대학원석사과정재학 / 산업경영공학과 ]" userId="e892fa60-b0d5-44fd-b0c2-dd72cd9be65a" providerId="ADAL" clId="{E05038EB-B29E-4963-A221-C0A8DDDCD175}" dt="2020-02-20T05:18:53.992" v="1660" actId="478"/>
          <ac:spMkLst>
            <pc:docMk/>
            <pc:sldMk cId="3316460384" sldId="258"/>
            <ac:spMk id="63" creationId="{2EB54BA8-745C-4129-B978-63BA69DE2036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22:26:26.738" v="17682"/>
          <ac:spMkLst>
            <pc:docMk/>
            <pc:sldMk cId="3316460384" sldId="258"/>
            <ac:spMk id="66" creationId="{2490902D-B370-4925-901D-643D838AEE7F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22:26:06.933" v="17664" actId="14100"/>
          <ac:spMkLst>
            <pc:docMk/>
            <pc:sldMk cId="3316460384" sldId="258"/>
            <ac:spMk id="1027" creationId="{D3A00EFB-47A3-4212-AFBA-AC47FB0FC092}"/>
          </ac:spMkLst>
        </pc:spChg>
        <pc:grpChg chg="add mod">
          <ac:chgData name="김상훈[ 대학원석사과정재학 / 산업경영공학과 ]" userId="e892fa60-b0d5-44fd-b0c2-dd72cd9be65a" providerId="ADAL" clId="{E05038EB-B29E-4963-A221-C0A8DDDCD175}" dt="2020-02-20T19:17:39.084" v="13722" actId="571"/>
          <ac:grpSpMkLst>
            <pc:docMk/>
            <pc:sldMk cId="3316460384" sldId="258"/>
            <ac:grpSpMk id="30" creationId="{BA59FD52-F5A1-4824-AB6B-C6F39D981FE2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04:52:42.872" v="1211" actId="165"/>
          <ac:grpSpMkLst>
            <pc:docMk/>
            <pc:sldMk cId="3316460384" sldId="258"/>
            <ac:grpSpMk id="55" creationId="{95C8D1E7-A364-4568-ACDA-A57AB54B047F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19:18:13.109" v="13726" actId="1076"/>
          <ac:grpSpMkLst>
            <pc:docMk/>
            <pc:sldMk cId="3316460384" sldId="258"/>
            <ac:grpSpMk id="58" creationId="{807BFA5D-5C53-4D39-8511-F82D35F5C0C8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04:56:47.491" v="1248" actId="164"/>
          <ac:grpSpMkLst>
            <pc:docMk/>
            <pc:sldMk cId="3316460384" sldId="258"/>
            <ac:grpSpMk id="61" creationId="{25D13100-87E5-4E0A-8FE7-77BA80352D82}"/>
          </ac:grpSpMkLst>
        </pc:grpChg>
        <pc:grpChg chg="add del mod topLvl">
          <ac:chgData name="김상훈[ 대학원석사과정재학 / 산업경영공학과 ]" userId="e892fa60-b0d5-44fd-b0c2-dd72cd9be65a" providerId="ADAL" clId="{E05038EB-B29E-4963-A221-C0A8DDDCD175}" dt="2020-02-20T19:19:14.982" v="13748" actId="478"/>
          <ac:grpSpMkLst>
            <pc:docMk/>
            <pc:sldMk cId="3316460384" sldId="258"/>
            <ac:grpSpMk id="62" creationId="{DBC65AFA-A1F6-498D-9EE1-FC54F83C35F9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9:17:09.829" v="13714" actId="478"/>
          <ac:grpSpMkLst>
            <pc:docMk/>
            <pc:sldMk cId="3316460384" sldId="258"/>
            <ac:grpSpMk id="1024" creationId="{CDDCCC4C-AE79-418A-AF35-1800A5AAFCDB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9:18:53.533" v="13744" actId="165"/>
          <ac:grpSpMkLst>
            <pc:docMk/>
            <pc:sldMk cId="3316460384" sldId="258"/>
            <ac:grpSpMk id="1025" creationId="{5CAFD87C-C17F-451B-A261-4FA6197DEF30}"/>
          </ac:grpSpMkLst>
        </pc:grp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4:07:20.374" v="71" actId="478"/>
          <ac:graphicFrameMkLst>
            <pc:docMk/>
            <pc:sldMk cId="3316460384" sldId="258"/>
            <ac:graphicFrameMk id="4" creationId="{3018F9EC-4F4F-4956-A92F-F9A42EF6839B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4:39:49.761" v="1106"/>
          <ac:graphicFrameMkLst>
            <pc:docMk/>
            <pc:sldMk cId="3316460384" sldId="258"/>
            <ac:graphicFrameMk id="6" creationId="{CC2CD2F9-F654-4955-B95C-DE579809623A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4:14:45.614" v="253" actId="478"/>
          <ac:graphicFrameMkLst>
            <pc:docMk/>
            <pc:sldMk cId="3316460384" sldId="258"/>
            <ac:graphicFrameMk id="8" creationId="{86C57E63-6E92-46E4-BB42-66A94C4FAD1B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4:39:49.761" v="1106"/>
          <ac:graphicFrameMkLst>
            <pc:docMk/>
            <pc:sldMk cId="3316460384" sldId="258"/>
            <ac:graphicFrameMk id="9" creationId="{FD4F2CDE-ED98-4D01-9659-CEA5418A14DA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4:48:36.215" v="1187" actId="478"/>
          <ac:graphicFrameMkLst>
            <pc:docMk/>
            <pc:sldMk cId="3316460384" sldId="258"/>
            <ac:graphicFrameMk id="11" creationId="{AE354D03-356D-45DC-A38B-F98E38DA80BE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04:39:56.294" v="1108"/>
          <ac:graphicFrameMkLst>
            <pc:docMk/>
            <pc:sldMk cId="3316460384" sldId="258"/>
            <ac:graphicFrameMk id="28" creationId="{36BBB7F1-919A-48A5-BFB9-A5713ADCC069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04:39:56.294" v="1108"/>
          <ac:graphicFrameMkLst>
            <pc:docMk/>
            <pc:sldMk cId="3316460384" sldId="258"/>
            <ac:graphicFrameMk id="29" creationId="{57900151-30FB-4D0A-9D14-3D80B6D604C7}"/>
          </ac:graphicFrameMkLst>
        </pc:graphicFrameChg>
        <pc:graphicFrameChg chg="add del mod">
          <ac:chgData name="김상훈[ 대학원석사과정재학 / 산업경영공학과 ]" userId="e892fa60-b0d5-44fd-b0c2-dd72cd9be65a" providerId="ADAL" clId="{E05038EB-B29E-4963-A221-C0A8DDDCD175}" dt="2020-02-20T04:48:16.252" v="1175"/>
          <ac:graphicFrameMkLst>
            <pc:docMk/>
            <pc:sldMk cId="3316460384" sldId="258"/>
            <ac:graphicFrameMk id="37" creationId="{D74984DE-355C-48E1-9DA6-4DC2F27E62F0}"/>
          </ac:graphicFrameMkLst>
        </pc:graphicFrameChg>
        <pc:graphicFrameChg chg="add del mod">
          <ac:chgData name="김상훈[ 대학원석사과정재학 / 산업경영공학과 ]" userId="e892fa60-b0d5-44fd-b0c2-dd72cd9be65a" providerId="ADAL" clId="{E05038EB-B29E-4963-A221-C0A8DDDCD175}" dt="2020-02-20T04:48:23.581" v="1180"/>
          <ac:graphicFrameMkLst>
            <pc:docMk/>
            <pc:sldMk cId="3316460384" sldId="258"/>
            <ac:graphicFrameMk id="38" creationId="{6729A07B-F343-4AB2-9846-81CB7B7F05F6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04:48:18.362" v="1177"/>
          <ac:graphicFrameMkLst>
            <pc:docMk/>
            <pc:sldMk cId="3316460384" sldId="258"/>
            <ac:graphicFrameMk id="52" creationId="{876D85AD-6AB8-433A-B0C8-D00A57C65E64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04:48:28.021" v="1182"/>
          <ac:graphicFrameMkLst>
            <pc:docMk/>
            <pc:sldMk cId="3316460384" sldId="258"/>
            <ac:graphicFrameMk id="54" creationId="{634F6074-310F-47DD-8761-AF3D9AC361B7}"/>
          </ac:graphicFrameMkLst>
        </pc:graphicFrameChg>
        <pc:picChg chg="add mod">
          <ac:chgData name="김상훈[ 대학원석사과정재학 / 산업경영공학과 ]" userId="e892fa60-b0d5-44fd-b0c2-dd72cd9be65a" providerId="ADAL" clId="{E05038EB-B29E-4963-A221-C0A8DDDCD175}" dt="2020-02-20T19:17:39.084" v="13722" actId="571"/>
          <ac:picMkLst>
            <pc:docMk/>
            <pc:sldMk cId="3316460384" sldId="258"/>
            <ac:picMk id="27" creationId="{50E3DAAB-CB69-438D-92B5-1094D8C4EED0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4:48:02.713" v="1174" actId="478"/>
          <ac:picMkLst>
            <pc:docMk/>
            <pc:sldMk cId="3316460384" sldId="258"/>
            <ac:picMk id="49" creationId="{D97E8403-B27A-4146-B6F1-21188AED8241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4:48:33.005" v="1185"/>
          <ac:picMkLst>
            <pc:docMk/>
            <pc:sldMk cId="3316460384" sldId="258"/>
            <ac:picMk id="51" creationId="{D5A68BA9-D826-4AC3-B9B3-4E8528B6BD00}"/>
          </ac:picMkLst>
        </pc:picChg>
        <pc:picChg chg="add mod topLvl">
          <ac:chgData name="김상훈[ 대학원석사과정재학 / 산업경영공학과 ]" userId="e892fa60-b0d5-44fd-b0c2-dd72cd9be65a" providerId="ADAL" clId="{E05038EB-B29E-4963-A221-C0A8DDDCD175}" dt="2020-02-20T19:19:04.316" v="13745" actId="1076"/>
          <ac:picMkLst>
            <pc:docMk/>
            <pc:sldMk cId="3316460384" sldId="258"/>
            <ac:picMk id="53" creationId="{2430BBDD-9144-40C6-BEC5-3FF65D3A4297}"/>
          </ac:picMkLst>
        </pc:picChg>
        <pc:picChg chg="add mod topLvl">
          <ac:chgData name="김상훈[ 대학원석사과정재학 / 산업경영공학과 ]" userId="e892fa60-b0d5-44fd-b0c2-dd72cd9be65a" providerId="ADAL" clId="{E05038EB-B29E-4963-A221-C0A8DDDCD175}" dt="2020-02-20T04:53:56.920" v="1221" actId="164"/>
          <ac:picMkLst>
            <pc:docMk/>
            <pc:sldMk cId="3316460384" sldId="258"/>
            <ac:picMk id="56" creationId="{6758007F-8687-4ED0-BA31-EE6AF744BA01}"/>
          </ac:picMkLst>
        </pc:picChg>
        <pc:picChg chg="add mod ord">
          <ac:chgData name="김상훈[ 대학원석사과정재학 / 산업경영공학과 ]" userId="e892fa60-b0d5-44fd-b0c2-dd72cd9be65a" providerId="ADAL" clId="{E05038EB-B29E-4963-A221-C0A8DDDCD175}" dt="2020-02-20T19:18:03.172" v="13725" actId="1076"/>
          <ac:picMkLst>
            <pc:docMk/>
            <pc:sldMk cId="3316460384" sldId="258"/>
            <ac:picMk id="57" creationId="{986BEF79-4845-4132-8BD0-9DBA8A82817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5:18:44.374" v="1659" actId="164"/>
          <ac:picMkLst>
            <pc:docMk/>
            <pc:sldMk cId="3316460384" sldId="258"/>
            <ac:picMk id="1026" creationId="{9E0D0AE2-3D3C-4F62-8861-014F02DF7914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9:20:48.391" v="13779" actId="692"/>
          <ac:cxnSpMkLst>
            <pc:docMk/>
            <pc:sldMk cId="3316460384" sldId="258"/>
            <ac:cxnSpMk id="10" creationId="{A16DD761-8751-42D3-8615-8FA7D7B5462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cxnSpMkLst>
            <pc:docMk/>
            <pc:sldMk cId="3316460384" sldId="258"/>
            <ac:cxnSpMk id="15" creationId="{51AD0B06-7419-4360-965A-29AB0051308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4:39:56.294" v="1108"/>
          <ac:cxnSpMkLst>
            <pc:docMk/>
            <pc:sldMk cId="3316460384" sldId="258"/>
            <ac:cxnSpMk id="31" creationId="{7B725DAE-89E8-4547-8335-C87D7F11B23C}"/>
          </ac:cxnSpMkLst>
        </pc:cxnChg>
        <pc:cxnChg chg="add mod topLvl">
          <ac:chgData name="김상훈[ 대학원석사과정재학 / 산업경영공학과 ]" userId="e892fa60-b0d5-44fd-b0c2-dd72cd9be65a" providerId="ADAL" clId="{E05038EB-B29E-4963-A221-C0A8DDDCD175}" dt="2020-02-20T19:19:07.429" v="13746" actId="14100"/>
          <ac:cxnSpMkLst>
            <pc:docMk/>
            <pc:sldMk cId="3316460384" sldId="258"/>
            <ac:cxnSpMk id="40" creationId="{E3D22371-894E-401A-A2AB-E3205E302D1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9:20:48.391" v="13779" actId="692"/>
          <ac:cxnSpMkLst>
            <pc:docMk/>
            <pc:sldMk cId="3316460384" sldId="258"/>
            <ac:cxnSpMk id="45" creationId="{46CFFA1C-D169-4A08-9C8F-9D1DC3A1270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9:21:07.415" v="13784" actId="14100"/>
          <ac:cxnSpMkLst>
            <pc:docMk/>
            <pc:sldMk cId="3316460384" sldId="258"/>
            <ac:cxnSpMk id="46" creationId="{EB17AB73-20B9-4C0F-984D-349E0BEAF19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9:21:16.562" v="13786" actId="14100"/>
          <ac:cxnSpMkLst>
            <pc:docMk/>
            <pc:sldMk cId="3316460384" sldId="258"/>
            <ac:cxnSpMk id="47" creationId="{44DFE2E3-0151-48C4-B8FC-C9D0BF48237D}"/>
          </ac:cxnSpMkLst>
        </pc:cxnChg>
      </pc:sldChg>
      <pc:sldChg chg="del">
        <pc:chgData name="김상훈[ 대학원석사과정재학 / 산업경영공학과 ]" userId="e892fa60-b0d5-44fd-b0c2-dd72cd9be65a" providerId="ADAL" clId="{E05038EB-B29E-4963-A221-C0A8DDDCD175}" dt="2020-02-20T07:24:15.947" v="3917" actId="2696"/>
        <pc:sldMkLst>
          <pc:docMk/>
          <pc:sldMk cId="2885308420" sldId="259"/>
        </pc:sldMkLst>
      </pc:sldChg>
      <pc:sldChg chg="addSp delSp modSp del modAnim">
        <pc:chgData name="김상훈[ 대학원석사과정재학 / 산업경영공학과 ]" userId="e892fa60-b0d5-44fd-b0c2-dd72cd9be65a" providerId="ADAL" clId="{E05038EB-B29E-4963-A221-C0A8DDDCD175}" dt="2020-02-20T19:43:21.538" v="14002" actId="2696"/>
        <pc:sldMkLst>
          <pc:docMk/>
          <pc:sldMk cId="586645427" sldId="260"/>
        </pc:sldMkLst>
        <pc:spChg chg="mod">
          <ac:chgData name="김상훈[ 대학원석사과정재학 / 산업경영공학과 ]" userId="e892fa60-b0d5-44fd-b0c2-dd72cd9be65a" providerId="ADAL" clId="{E05038EB-B29E-4963-A221-C0A8DDDCD175}" dt="2020-02-20T09:49:13.045" v="6413"/>
          <ac:spMkLst>
            <pc:docMk/>
            <pc:sldMk cId="586645427" sldId="260"/>
            <ac:spMk id="2" creationId="{AEC364F6-44F8-4C1A-B43C-8982A3238CA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33:54.849" v="4357" actId="20577"/>
          <ac:spMkLst>
            <pc:docMk/>
            <pc:sldMk cId="586645427" sldId="260"/>
            <ac:spMk id="3" creationId="{E413C890-8821-4115-9FAB-ECDF044CB6C4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7:26:31.881" v="3969"/>
          <ac:spMkLst>
            <pc:docMk/>
            <pc:sldMk cId="586645427" sldId="260"/>
            <ac:spMk id="8" creationId="{F163CE5F-B902-4CB5-9136-4AB00364D14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7:28:24.899" v="4042"/>
          <ac:spMkLst>
            <pc:docMk/>
            <pc:sldMk cId="586645427" sldId="260"/>
            <ac:spMk id="10" creationId="{04ABFA4A-BE93-4A92-B7AA-7FA370D4A82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7:28:24.899" v="4042"/>
          <ac:spMkLst>
            <pc:docMk/>
            <pc:sldMk cId="586645427" sldId="260"/>
            <ac:spMk id="11" creationId="{AD7516FF-18AF-473D-8BC2-1AAB5B3F6F8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2:54.660" v="4832" actId="1076"/>
          <ac:spMkLst>
            <pc:docMk/>
            <pc:sldMk cId="586645427" sldId="260"/>
            <ac:spMk id="12" creationId="{D446B243-E787-4971-9E56-CCC3FA1D1F0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33:41.322" v="4343"/>
          <ac:spMkLst>
            <pc:docMk/>
            <pc:sldMk cId="586645427" sldId="260"/>
            <ac:spMk id="13" creationId="{46CE6A2B-1638-45FF-BAF3-9675DAD0B2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33:17.819" v="5923" actId="164"/>
          <ac:spMkLst>
            <pc:docMk/>
            <pc:sldMk cId="586645427" sldId="260"/>
            <ac:spMk id="15" creationId="{403BF064-A013-468A-900D-5776F37352FB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19:31:55.380" v="13891"/>
          <ac:grpSpMkLst>
            <pc:docMk/>
            <pc:sldMk cId="586645427" sldId="260"/>
            <ac:grpSpMk id="9" creationId="{1E23CA06-4D15-4F32-94D6-509E3E139BC9}"/>
          </ac:grpSpMkLst>
        </pc:grpChg>
        <pc:picChg chg="add">
          <ac:chgData name="김상훈[ 대학원석사과정재학 / 산업경영공학과 ]" userId="e892fa60-b0d5-44fd-b0c2-dd72cd9be65a" providerId="ADAL" clId="{E05038EB-B29E-4963-A221-C0A8DDDCD175}" dt="2020-02-20T07:26:16.299" v="3968"/>
          <ac:picMkLst>
            <pc:docMk/>
            <pc:sldMk cId="586645427" sldId="260"/>
            <ac:picMk id="7" creationId="{5F054CCF-02C9-4748-8A61-47D5E177B9E9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7:38:26.012" v="4500" actId="478"/>
          <ac:picMkLst>
            <pc:docMk/>
            <pc:sldMk cId="586645427" sldId="260"/>
            <ac:picMk id="12290" creationId="{8573868E-EAF9-4AB0-B159-EC74D795E204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9:33:17.819" v="5923" actId="164"/>
          <ac:picMkLst>
            <pc:docMk/>
            <pc:sldMk cId="586645427" sldId="260"/>
            <ac:picMk id="12292" creationId="{27ED07BE-2B42-4288-8222-AF98C32583F5}"/>
          </ac:picMkLst>
        </pc:picChg>
        <pc:cxnChg chg="add">
          <ac:chgData name="김상훈[ 대학원석사과정재학 / 산업경영공학과 ]" userId="e892fa60-b0d5-44fd-b0c2-dd72cd9be65a" providerId="ADAL" clId="{E05038EB-B29E-4963-A221-C0A8DDDCD175}" dt="2020-02-20T07:26:16.299" v="3968"/>
          <ac:cxnSpMkLst>
            <pc:docMk/>
            <pc:sldMk cId="586645427" sldId="260"/>
            <ac:cxnSpMk id="4" creationId="{75877345-EE09-42F2-852B-FAE8B024866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7:26:16.299" v="3968"/>
          <ac:cxnSpMkLst>
            <pc:docMk/>
            <pc:sldMk cId="586645427" sldId="260"/>
            <ac:cxnSpMk id="5" creationId="{A8B04C6D-B30E-4607-A80E-30600C6E73D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7:26:16.299" v="3968"/>
          <ac:cxnSpMkLst>
            <pc:docMk/>
            <pc:sldMk cId="586645427" sldId="260"/>
            <ac:cxnSpMk id="6" creationId="{937E4247-B0FC-42BB-9FA8-DE55082025A5}"/>
          </ac:cxnSpMkLst>
        </pc:cxnChg>
      </pc:sldChg>
      <pc:sldChg chg="modSp add del">
        <pc:chgData name="김상훈[ 대학원석사과정재학 / 산업경영공학과 ]" userId="e892fa60-b0d5-44fd-b0c2-dd72cd9be65a" providerId="ADAL" clId="{E05038EB-B29E-4963-A221-C0A8DDDCD175}" dt="2020-02-20T07:24:15.139" v="3916" actId="2696"/>
        <pc:sldMkLst>
          <pc:docMk/>
          <pc:sldMk cId="3592330405" sldId="263"/>
        </pc:sldMkLst>
        <pc:spChg chg="mod">
          <ac:chgData name="김상훈[ 대학원석사과정재학 / 산업경영공학과 ]" userId="e892fa60-b0d5-44fd-b0c2-dd72cd9be65a" providerId="ADAL" clId="{E05038EB-B29E-4963-A221-C0A8DDDCD175}" dt="2020-02-20T04:35:38.212" v="928"/>
          <ac:spMkLst>
            <pc:docMk/>
            <pc:sldMk cId="3592330405" sldId="263"/>
            <ac:spMk id="3" creationId="{23EE0F19-DE59-4688-8527-F3663A083815}"/>
          </ac:spMkLst>
        </pc:spChg>
      </pc:sldChg>
      <pc:sldChg chg="addSp delSp modSp add del delAnim">
        <pc:chgData name="김상훈[ 대학원석사과정재학 / 산업경영공학과 ]" userId="e892fa60-b0d5-44fd-b0c2-dd72cd9be65a" providerId="ADAL" clId="{E05038EB-B29E-4963-A221-C0A8DDDCD175}" dt="2020-02-20T07:24:14.123" v="3915" actId="2696"/>
        <pc:sldMkLst>
          <pc:docMk/>
          <pc:sldMk cId="1529275989" sldId="264"/>
        </pc:sldMkLst>
        <pc:spChg chg="mod">
          <ac:chgData name="김상훈[ 대학원석사과정재학 / 산업경영공학과 ]" userId="e892fa60-b0d5-44fd-b0c2-dd72cd9be65a" providerId="ADAL" clId="{E05038EB-B29E-4963-A221-C0A8DDDCD175}" dt="2020-02-20T05:00:24.822" v="1448"/>
          <ac:spMkLst>
            <pc:docMk/>
            <pc:sldMk cId="1529275989" sldId="264"/>
            <ac:spMk id="2" creationId="{C9128B03-EA71-4D00-B700-4624E522AF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45:41.557" v="1165" actId="478"/>
          <ac:spMkLst>
            <pc:docMk/>
            <pc:sldMk cId="1529275989" sldId="264"/>
            <ac:spMk id="13" creationId="{21ED47DF-E040-4CED-9947-7403C11E706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0" creationId="{992F601B-4EED-4E3B-891C-BFF83F1FB37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1" creationId="{743C88DD-FDD3-4D1D-B80E-872B026CEE0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2" creationId="{35CDC2A5-C5F3-4C8F-BA20-F5E5182295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45:41.557" v="1165" actId="478"/>
          <ac:spMkLst>
            <pc:docMk/>
            <pc:sldMk cId="1529275989" sldId="264"/>
            <ac:spMk id="23" creationId="{5628D81B-1131-4C57-AFED-ABD0B6F7315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4" creationId="{10037C43-65CC-469D-9961-8ACA62AC5D9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5" creationId="{1A529E7C-ACE1-49C1-BCDE-72C87CB1603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6" creationId="{89FF9267-2A3C-4F01-8ED0-90DAA5ECB9A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45:45.051" v="1166" actId="478"/>
          <ac:spMkLst>
            <pc:docMk/>
            <pc:sldMk cId="1529275989" sldId="264"/>
            <ac:spMk id="27" creationId="{99BC976B-3857-4F82-80B8-A176F26615B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8" creationId="{D6E2B961-23DB-4632-9A27-730C86B15AC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9" creationId="{3CB6F939-230C-42BD-84EC-8D2DA206E46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0" creationId="{74D3B3F8-4DD3-4881-9CE7-F5ACEC236D8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1" creationId="{95B5FD38-BDFF-4DAD-A45E-11A74DB08EC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2" creationId="{9D7E179B-F3A2-47E3-A3CA-4890E222175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3" creationId="{341ED22F-FA27-4C3F-8B13-AD1C3719F3C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4" creationId="{2934DC50-3574-4934-AFA3-90C1433C1DB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5" creationId="{B850A6DD-58A7-469C-B595-C1455276254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6" creationId="{7F012AA8-ED50-4B82-A794-1DA6FA7C0DB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spMkLst>
            <pc:docMk/>
            <pc:sldMk cId="1529275989" sldId="264"/>
            <ac:spMk id="39" creationId="{2AF7A5A9-4FC2-4735-B2B0-6EA16C62452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spMkLst>
            <pc:docMk/>
            <pc:sldMk cId="1529275989" sldId="264"/>
            <ac:spMk id="41" creationId="{B85C40A5-C051-40B8-A454-89947538889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spMkLst>
            <pc:docMk/>
            <pc:sldMk cId="1529275989" sldId="264"/>
            <ac:spMk id="42" creationId="{6F815D69-A378-4688-A7F4-03D861DF4A3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spMkLst>
            <pc:docMk/>
            <pc:sldMk cId="1529275989" sldId="264"/>
            <ac:spMk id="43" creationId="{06B57758-9DBD-4313-9C35-5509296F1D0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spMkLst>
            <pc:docMk/>
            <pc:sldMk cId="1529275989" sldId="264"/>
            <ac:spMk id="44" creationId="{09C8F018-25BB-40E2-B086-A7BBAE870D5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45" creationId="{AED3E09C-53E5-48A4-BE17-ECC50043040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46" creationId="{9A43A42A-2A47-455D-8973-AD4E90AE4CC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47" creationId="{B2C45054-8FFA-4459-A0E2-541F3B9E7D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5:50:01.154" v="2275" actId="1076"/>
          <ac:spMkLst>
            <pc:docMk/>
            <pc:sldMk cId="1529275989" sldId="264"/>
            <ac:spMk id="50" creationId="{3D312DC2-3135-4F4F-8AB9-5B96E3BE00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53" creationId="{15E4F770-90E0-48B5-8D76-98E1EEC78F2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54" creationId="{4645068F-8CCF-49BA-9241-272B49C11DC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136" creationId="{51E59871-B5E7-4D34-BC12-8B2B6FD75F3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03" creationId="{0FFE07E7-C089-4306-9449-BA833E83AD3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04" creationId="{4CE7EE57-D6FC-442F-A895-AF3D9B8758B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05" creationId="{9F9BE715-7743-4E0F-9F85-9549136E28B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53.455" v="2285" actId="20577"/>
          <ac:spMkLst>
            <pc:docMk/>
            <pc:sldMk cId="1529275989" sldId="264"/>
            <ac:spMk id="206" creationId="{0E67FC46-94C5-4B5E-B534-52F189A6740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1:01.086" v="2290" actId="20577"/>
          <ac:spMkLst>
            <pc:docMk/>
            <pc:sldMk cId="1529275989" sldId="264"/>
            <ac:spMk id="207" creationId="{897792AB-B40C-4BB8-A106-A3769301E47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1:16.129" v="2297" actId="20577"/>
          <ac:spMkLst>
            <pc:docMk/>
            <pc:sldMk cId="1529275989" sldId="264"/>
            <ac:spMk id="208" creationId="{749664DE-E93E-414C-82CA-AB4DF07F219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1:24.316" v="2302" actId="20577"/>
          <ac:spMkLst>
            <pc:docMk/>
            <pc:sldMk cId="1529275989" sldId="264"/>
            <ac:spMk id="209" creationId="{23EA1634-7C33-403D-A03F-365721C1D59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5:58:07.652" v="2370"/>
          <ac:spMkLst>
            <pc:docMk/>
            <pc:sldMk cId="1529275989" sldId="264"/>
            <ac:spMk id="210" creationId="{1BB3CD7B-6D04-4984-A713-C0AA9ED6D70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1087" creationId="{3506BD98-1D7D-41E7-95C9-098B265975AF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04:45:41.557" v="1165" actId="478"/>
          <ac:graphicFrameMkLst>
            <pc:docMk/>
            <pc:sldMk cId="1529275989" sldId="264"/>
            <ac:graphicFrameMk id="11" creationId="{AE354D03-356D-45DC-A38B-F98E38DA80BE}"/>
          </ac:graphicFrameMkLst>
        </pc:graphicFrameChg>
        <pc:graphicFrameChg chg="del mod">
          <ac:chgData name="김상훈[ 대학원석사과정재학 / 산업경영공학과 ]" userId="e892fa60-b0d5-44fd-b0c2-dd72cd9be65a" providerId="ADAL" clId="{E05038EB-B29E-4963-A221-C0A8DDDCD175}" dt="2020-02-20T04:53:00.420" v="1212" actId="478"/>
          <ac:graphicFrameMkLst>
            <pc:docMk/>
            <pc:sldMk cId="1529275989" sldId="264"/>
            <ac:graphicFrameMk id="37" creationId="{D74984DE-355C-48E1-9DA6-4DC2F27E62F0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graphicFrameMkLst>
            <pc:docMk/>
            <pc:sldMk cId="1529275989" sldId="264"/>
            <ac:graphicFrameMk id="38" creationId="{6729A07B-F343-4AB2-9846-81CB7B7F05F6}"/>
          </ac:graphicFrameMkLst>
        </pc:graphicFrameChg>
        <pc:picChg chg="add del">
          <ac:chgData name="김상훈[ 대학원석사과정재학 / 산업경영공학과 ]" userId="e892fa60-b0d5-44fd-b0c2-dd72cd9be65a" providerId="ADAL" clId="{E05038EB-B29E-4963-A221-C0A8DDDCD175}" dt="2020-02-20T05:36:52.321" v="2104" actId="478"/>
          <ac:picMkLst>
            <pc:docMk/>
            <pc:sldMk cId="1529275989" sldId="264"/>
            <ac:picMk id="17" creationId="{4A84358A-FB53-4080-BDCD-47D86140D1D3}"/>
          </ac:picMkLst>
        </pc:picChg>
        <pc:picChg chg="add del mod modCrop">
          <ac:chgData name="김상훈[ 대학원석사과정재학 / 산업경영공학과 ]" userId="e892fa60-b0d5-44fd-b0c2-dd72cd9be65a" providerId="ADAL" clId="{E05038EB-B29E-4963-A221-C0A8DDDCD175}" dt="2020-02-20T05:45:36.148" v="2186" actId="478"/>
          <ac:picMkLst>
            <pc:docMk/>
            <pc:sldMk cId="1529275989" sldId="264"/>
            <ac:picMk id="201" creationId="{6AD96D06-FFD4-4340-9364-C16AA39E205B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4:45:41.557" v="1165" actId="478"/>
          <ac:picMkLst>
            <pc:docMk/>
            <pc:sldMk cId="1529275989" sldId="264"/>
            <ac:picMk id="1026" creationId="{9E0D0AE2-3D3C-4F62-8861-014F02DF7914}"/>
          </ac:picMkLst>
        </pc:picChg>
        <pc:picChg chg="add del mod modCrop">
          <ac:chgData name="김상훈[ 대학원석사과정재학 / 산업경영공학과 ]" userId="e892fa60-b0d5-44fd-b0c2-dd72cd9be65a" providerId="ADAL" clId="{E05038EB-B29E-4963-A221-C0A8DDDCD175}" dt="2020-02-20T05:45:37.784" v="2187" actId="478"/>
          <ac:picMkLst>
            <pc:docMk/>
            <pc:sldMk cId="1529275989" sldId="264"/>
            <ac:picMk id="1086" creationId="{60803742-3F66-4695-AACD-F5617E9C1696}"/>
          </ac:picMkLst>
        </pc:pic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8" creationId="{DB909CE3-6DC3-45B4-873D-BF5E046D3A2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9" creationId="{7571A245-62BD-46C8-B583-547376F01642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cxnSpMkLst>
            <pc:docMk/>
            <pc:sldMk cId="1529275989" sldId="264"/>
            <ac:cxnSpMk id="40" creationId="{E3D22371-894E-401A-A2AB-E3205E302D1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48" creationId="{293EBAEE-5D57-44D8-B471-A56BF4058AC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49" creationId="{8CC7824C-CD7D-4FB1-BE98-8F98DE79FEA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1" creationId="{C8CC592A-856A-495B-B59F-DF13B07A28F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2" creationId="{12474C5B-A5B4-4B2B-A199-71C7EC0476D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5" creationId="{7BD6AB6F-A59A-4C5E-937F-FDB41D96A30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6" creationId="{89C14A59-3138-4D37-95FE-12F98617635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7" creationId="{6BC18CA6-0500-4856-A502-D4550E123E0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8" creationId="{C8D6622D-522E-42AF-90FB-3D2B2D284F4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9" creationId="{433888B0-FEB3-4D5A-A880-E6570C8CC65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0" creationId="{B83AD50E-DBFC-40D7-8236-0CB5E2E4984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1" creationId="{A60614CB-9543-4716-9E28-4EDD6E2772D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2" creationId="{846207D5-2B0E-4BAF-B142-1B90C66B593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3" creationId="{6C4C2DD8-B19E-48B9-A00B-25E2C5B7F8D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4" creationId="{9AC3F07A-F8A2-4EEE-BA39-3D2B9C11629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5" creationId="{70A92EE2-0D78-4F9E-9B1D-5943E52DC8C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6" creationId="{5FA3831F-EC6E-4B8C-B8FC-9020AE83D77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7" creationId="{473B5285-CDCC-41D4-B615-3072B4B932C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8" creationId="{38899D7A-A7DE-4340-AB00-1D41F60BD9D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9" creationId="{F57FA783-701A-4E57-9F75-6AE8BFB5AAC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0" creationId="{CBA3F471-F5B5-4CEE-80E8-80405817330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1" creationId="{1646D62A-946A-46EB-989C-997EC39E568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2" creationId="{230EA149-1F16-484E-BFB7-7A1549D537D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3" creationId="{44E0CFDD-F027-4A4A-A185-42AD6BF3B38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4" creationId="{CC0B7EA0-5708-4971-9F74-48B6AC87878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5" creationId="{DCEE5378-F8FC-4523-813C-C83A7CE5826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6" creationId="{96EC2A63-9FBD-4219-9805-256400FCD2E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7" creationId="{E6CFAA42-F8AC-4FBC-A0BA-A354991AD40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8" creationId="{9058D6C9-AF4C-4F26-AD7E-7B216A3CB88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9" creationId="{394C0EC6-58BC-44BB-A503-D78B2DE7C4A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0" creationId="{6B8DE4E5-411A-438B-B9A7-58AB3123CAA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1" creationId="{9B6EF972-D7EE-447D-8FD2-04F0A1ED8B2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2" creationId="{E06596F9-9C59-4D9E-A326-5C89A9AC41A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3" creationId="{6FBE620B-9E59-42B2-BF59-CFA540AF84D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4" creationId="{340E9003-1F72-4B2D-91E2-1249CF8C3B5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5" creationId="{154C83B0-F466-4559-80D2-DDCF750EC65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6" creationId="{6790BA67-3EA5-4ACC-9672-ED8CFB00259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7" creationId="{3772DF25-631D-4CC3-8BB4-88EFD14119D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8" creationId="{AAE02CAF-C91D-402D-A99B-54E4EC252D6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9" creationId="{3CB8AA11-7F8C-46CA-B000-2E451788DEF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0" creationId="{56F6B293-1495-4E27-9F20-BE26577125A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1" creationId="{7585FAA1-D08F-455C-8CC6-F6149E45BB2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2" creationId="{1F1018A4-5663-4F59-ACA0-F064CD48CAE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3" creationId="{4F6F8180-4645-467B-9366-3679070A2A0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4" creationId="{1BBD01A9-80FC-4522-A380-3C537F67E3B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5" creationId="{C512DF00-0756-4D47-9051-B79A3DC932F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6" creationId="{D7EFC4A6-B955-4EC5-BCD6-6E158B6C51B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7" creationId="{F2FD1E5C-7753-41B6-9328-FA7DDEAA510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8" creationId="{C958FACD-6ABF-4DFB-9191-FDA564D6D55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9" creationId="{149F686E-D691-4721-AE56-0EA99AEF7FD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5:42:15.739" v="2132"/>
          <ac:cxnSpMkLst>
            <pc:docMk/>
            <pc:sldMk cId="1529275989" sldId="264"/>
            <ac:cxnSpMk id="137" creationId="{3195E5C6-6BCF-4047-92E0-F0C4D218D03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38" creationId="{8304DD9C-A412-429B-A98A-E8A711700AA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42" creationId="{0489C5F1-02B8-4F1C-9B9B-A441D32AA80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45" creationId="{AD0790F4-4727-4A3E-81EA-EF63B05C884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48" creationId="{0D63786A-A2F5-419A-8264-9B6847A6E90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88" creationId="{F726C578-2885-4790-ADF3-8D4CA828262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91" creationId="{19A32912-089B-4E27-8AC1-CDB846B1A90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94" creationId="{29EA0746-2DD3-4262-AF30-DD4D6E130C7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97" creationId="{D6217D52-5010-4D4E-871E-2212D9179A77}"/>
          </ac:cxnSpMkLst>
        </pc:cxnChg>
      </pc:sldChg>
      <pc:sldChg chg="addSp delSp modSp add del">
        <pc:chgData name="김상훈[ 대학원석사과정재학 / 산업경영공학과 ]" userId="e892fa60-b0d5-44fd-b0c2-dd72cd9be65a" providerId="ADAL" clId="{E05038EB-B29E-4963-A221-C0A8DDDCD175}" dt="2020-02-20T07:24:13.715" v="3914" actId="2696"/>
        <pc:sldMkLst>
          <pc:docMk/>
          <pc:sldMk cId="495846642" sldId="265"/>
        </pc:sldMkLst>
        <pc:spChg chg="del">
          <ac:chgData name="김상훈[ 대학원석사과정재학 / 산업경영공학과 ]" userId="e892fa60-b0d5-44fd-b0c2-dd72cd9be65a" providerId="ADAL" clId="{E05038EB-B29E-4963-A221-C0A8DDDCD175}" dt="2020-02-20T05:58:21.724" v="2371" actId="478"/>
          <ac:spMkLst>
            <pc:docMk/>
            <pc:sldMk cId="495846642" sldId="265"/>
            <ac:spMk id="20" creationId="{992F601B-4EED-4E3B-891C-BFF83F1FB379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1" creationId="{743C88DD-FDD3-4D1D-B80E-872B026CEE01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2" creationId="{35CDC2A5-C5F3-4C8F-BA20-F5E51822954E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4" creationId="{10037C43-65CC-469D-9961-8ACA62AC5D92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5" creationId="{1A529E7C-ACE1-49C1-BCDE-72C87CB16035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6" creationId="{89FF9267-2A3C-4F01-8ED0-90DAA5ECB9AA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8" creationId="{D6E2B961-23DB-4632-9A27-730C86B15AC3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9" creationId="{3CB6F939-230C-42BD-84EC-8D2DA206E469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30" creationId="{74D3B3F8-4DD3-4881-9CE7-F5ACEC236D82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31" creationId="{95B5FD38-BDFF-4DAD-A45E-11A74DB08EC4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32" creationId="{9D7E179B-F3A2-47E3-A3CA-4890E2221758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33" creationId="{341ED22F-FA27-4C3F-8B13-AD1C3719F3CB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34" creationId="{2934DC50-3574-4934-AFA3-90C1433C1DBB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35" creationId="{B850A6DD-58A7-469C-B595-C1455276254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9:02.102" v="2390" actId="478"/>
          <ac:spMkLst>
            <pc:docMk/>
            <pc:sldMk cId="495846642" sldId="265"/>
            <ac:spMk id="36" creationId="{7F012AA8-ED50-4B82-A794-1DA6FA7C0DB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5:59:36.902" v="2395" actId="1076"/>
          <ac:spMkLst>
            <pc:docMk/>
            <pc:sldMk cId="495846642" sldId="265"/>
            <ac:spMk id="45" creationId="{AED3E09C-53E5-48A4-BE17-ECC50043040C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46" creationId="{9A43A42A-2A47-455D-8973-AD4E90AE4CCA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47" creationId="{B2C45054-8FFA-4459-A0E2-541F3B9E7D1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9:04.997" v="2391" actId="478"/>
          <ac:spMkLst>
            <pc:docMk/>
            <pc:sldMk cId="495846642" sldId="265"/>
            <ac:spMk id="53" creationId="{15E4F770-90E0-48B5-8D76-98E1EEC78F2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9:06.583" v="2392" actId="478"/>
          <ac:spMkLst>
            <pc:docMk/>
            <pc:sldMk cId="495846642" sldId="265"/>
            <ac:spMk id="54" creationId="{4645068F-8CCF-49BA-9241-272B49C11DC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1" creationId="{903FAC39-781A-4F36-BAE2-5962F4DE906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2" creationId="{1ACE4FAE-B2B5-4787-BAFE-9187636DA65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3" creationId="{AD9D5291-60E1-48C6-80B6-D2FAEB0648B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4" creationId="{4FD67DF2-877D-4091-92AC-D34ED4114C1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5" creationId="{FCB777FD-814F-4722-BECE-828E3A1EDB7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6" creationId="{00CE443A-6CF8-483E-AF2A-BFB205FB0AC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7" creationId="{EDDDAD22-3551-4CA0-9CF8-0A67711BF8E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8" creationId="{EB25692C-873B-475F-B921-1CCC4A13990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9" creationId="{4655F607-1752-49E3-9346-054657D8B02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10" creationId="{F559A0F2-C221-4169-B9B9-F1E5713A85C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5:58:05.953" v="2369"/>
          <ac:spMkLst>
            <pc:docMk/>
            <pc:sldMk cId="495846642" sldId="265"/>
            <ac:spMk id="111" creationId="{0AA41026-7985-4608-9A4F-254A3EE7B88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13" creationId="{4689C535-52B5-4E2D-9921-72A52DB6368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14" creationId="{1D634633-4526-46A9-922D-E6A7A958105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16" creationId="{F71EFC4A-9692-4E88-AD16-7EB91CFC70F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17" creationId="{2B215142-A853-4C85-9E3A-793B5E4EB49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18" creationId="{E8ECF835-CA9D-4F61-B833-B2530292F4F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19" creationId="{1FCA3166-D67D-4377-AE1D-1A97215E98B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0" creationId="{4D9C90F8-85A8-42DC-ABAD-91C18555253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1" creationId="{F44CC6F1-30AB-4142-8DCD-A445670C1E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2" creationId="{B6A908D9-9E48-4FB4-BDB1-AC67F38142E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3" creationId="{F8D65A4B-5589-41E9-A502-BF7AFF034AA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4" creationId="{DE672F5E-88EF-4C23-97C2-2F15DBD6914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5" creationId="{E98FE8BC-7B6F-4C5C-8EC4-594AFC09C7C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6" creationId="{8B0B5958-CA72-4921-AE39-FEFB502ED3AE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136" creationId="{51E59871-B5E7-4D34-BC12-8B2B6FD75F3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72" creationId="{9926CD9F-E7A7-4B57-97C2-D21C92B6A88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79" creationId="{F99A7BB6-2776-445F-8626-A903DC36D76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87" creationId="{1DD58FC1-4E5B-46AB-B0CB-ADFFA154942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0" creationId="{D4EBE735-7C18-4F44-BC7F-9CEFB4B8024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2" creationId="{CCC2B622-9653-401F-811F-92DBBE62AF3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3" creationId="{D31ECB5C-1E2E-4506-A205-C26EB685EB87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5" creationId="{4CDB6535-D4C0-456F-A975-8DAC3327891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6" creationId="{9FEABBB0-6FD3-4BAA-BA59-464EBD0C007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8" creationId="{230964BC-7435-47C9-88E1-3D0B320CDE0F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9" creationId="{5A7EC584-9FDC-43AC-A666-7470CD1AD08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00" creationId="{97E0FA39-D9D1-4944-8B49-4EED32E714D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01" creationId="{B7A5B9B7-BEE5-49D7-BC8B-0BED2C56FF2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02" creationId="{06BAFE09-DEB7-4562-9075-41EE513A67D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3" creationId="{0FFE07E7-C089-4306-9449-BA833E83AD3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4" creationId="{4CE7EE57-D6FC-442F-A895-AF3D9B8758B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5" creationId="{9F9BE715-7743-4E0F-9F85-9549136E28B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6" creationId="{0E67FC46-94C5-4B5E-B534-52F189A6740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7" creationId="{897792AB-B40C-4BB8-A106-A3769301E47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8" creationId="{749664DE-E93E-414C-82CA-AB4DF07F219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9" creationId="{23EA1634-7C33-403D-A03F-365721C1D59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10" creationId="{85201820-049E-47E2-A463-4D3AC7DC29AA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11" creationId="{D7CD4B00-D642-4163-83B0-93CB32624D7A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52" creationId="{C301F801-4CC4-4722-9B58-0FD2036D9C1A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59" creationId="{923DE9FA-7639-4024-80A0-80C05A098070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60" creationId="{462C4976-244D-4F42-B9A4-DC6379BD943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1087" creationId="{3506BD98-1D7D-41E7-95C9-098B265975AF}"/>
          </ac:spMkLst>
        </pc:spChg>
        <pc:picChg chg="add mod">
          <ac:chgData name="김상훈[ 대학원석사과정재학 / 산업경영공학과 ]" userId="e892fa60-b0d5-44fd-b0c2-dd72cd9be65a" providerId="ADAL" clId="{E05038EB-B29E-4963-A221-C0A8DDDCD175}" dt="2020-02-20T06:32:02.098" v="2963" actId="1076"/>
          <ac:picMkLst>
            <pc:docMk/>
            <pc:sldMk cId="495846642" sldId="265"/>
            <ac:picMk id="100" creationId="{A98C2435-5F90-433F-93A4-6B134D32E7FC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5:59:27.460" v="2393" actId="1076"/>
          <ac:picMkLst>
            <pc:docMk/>
            <pc:sldMk cId="495846642" sldId="265"/>
            <ac:picMk id="112" creationId="{D4B6F655-F95F-4327-A68F-ED2FCC8F56D0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1:39.224" v="2957"/>
          <ac:picMkLst>
            <pc:docMk/>
            <pc:sldMk cId="495846642" sldId="265"/>
            <ac:picMk id="186" creationId="{3E417396-BD66-4AFC-9EFF-B944C560C7A6}"/>
          </ac:picMkLst>
        </pc:pic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8" creationId="{DB909CE3-6DC3-45B4-873D-BF5E046D3A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9" creationId="{7571A245-62BD-46C8-B583-547376F0164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48" creationId="{293EBAEE-5D57-44D8-B471-A56BF4058AC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49" creationId="{8CC7824C-CD7D-4FB1-BE98-8F98DE79FEA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1" creationId="{C8CC592A-856A-495B-B59F-DF13B07A28F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2" creationId="{12474C5B-A5B4-4B2B-A199-71C7EC0476D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5" creationId="{7BD6AB6F-A59A-4C5E-937F-FDB41D96A30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6" creationId="{89C14A59-3138-4D37-95FE-12F98617635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7" creationId="{6BC18CA6-0500-4856-A502-D4550E123E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8" creationId="{C8D6622D-522E-42AF-90FB-3D2B2D284F4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9" creationId="{433888B0-FEB3-4D5A-A880-E6570C8CC65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0" creationId="{B83AD50E-DBFC-40D7-8236-0CB5E2E4984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1" creationId="{A60614CB-9543-4716-9E28-4EDD6E2772D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2" creationId="{846207D5-2B0E-4BAF-B142-1B90C66B593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3" creationId="{6C4C2DD8-B19E-48B9-A00B-25E2C5B7F8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4" creationId="{9AC3F07A-F8A2-4EEE-BA39-3D2B9C11629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5" creationId="{70A92EE2-0D78-4F9E-9B1D-5943E52DC8C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6" creationId="{5FA3831F-EC6E-4B8C-B8FC-9020AE83D77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7" creationId="{473B5285-CDCC-41D4-B615-3072B4B932C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8" creationId="{38899D7A-A7DE-4340-AB00-1D41F60BD9D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9" creationId="{F57FA783-701A-4E57-9F75-6AE8BFB5AAC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0" creationId="{CBA3F471-F5B5-4CEE-80E8-80405817330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1" creationId="{1646D62A-946A-46EB-989C-997EC39E568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2" creationId="{230EA149-1F16-484E-BFB7-7A1549D537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3" creationId="{44E0CFDD-F027-4A4A-A185-42AD6BF3B38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4" creationId="{CC0B7EA0-5708-4971-9F74-48B6AC87878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5" creationId="{DCEE5378-F8FC-4523-813C-C83A7CE5826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6" creationId="{96EC2A63-9FBD-4219-9805-256400FCD2E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7" creationId="{E6CFAA42-F8AC-4FBC-A0BA-A354991AD4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8" creationId="{9058D6C9-AF4C-4F26-AD7E-7B216A3CB88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9" creationId="{394C0EC6-58BC-44BB-A503-D78B2DE7C4A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0" creationId="{6B8DE4E5-411A-438B-B9A7-58AB3123CAA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1" creationId="{9B6EF972-D7EE-447D-8FD2-04F0A1ED8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2" creationId="{E06596F9-9C59-4D9E-A326-5C89A9AC41A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3" creationId="{6FBE620B-9E59-42B2-BF59-CFA540AF84D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4" creationId="{340E9003-1F72-4B2D-91E2-1249CF8C3B5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5" creationId="{154C83B0-F466-4559-80D2-DDCF750EC65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6" creationId="{6790BA67-3EA5-4ACC-9672-ED8CFB00259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7" creationId="{3772DF25-631D-4CC3-8BB4-88EFD14119D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8" creationId="{AAE02CAF-C91D-402D-A99B-54E4EC252D6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9" creationId="{3CB8AA11-7F8C-46CA-B000-2E451788DEF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0" creationId="{56F6B293-1495-4E27-9F20-BE26577125A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1" creationId="{7585FAA1-D08F-455C-8CC6-F6149E45B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2" creationId="{1F1018A4-5663-4F59-ACA0-F064CD48CAE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3" creationId="{4F6F8180-4645-467B-9366-3679070A2A0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4" creationId="{1BBD01A9-80FC-4522-A380-3C537F67E3B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5" creationId="{C512DF00-0756-4D47-9051-B79A3DC932F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6" creationId="{D7EFC4A6-B955-4EC5-BCD6-6E158B6C51B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7" creationId="{F2FD1E5C-7753-41B6-9328-FA7DDEAA510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8" creationId="{C958FACD-6ABF-4DFB-9191-FDA564D6D55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9" creationId="{149F686E-D691-4721-AE56-0EA99AEF7FD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15" creationId="{B213AB07-40E0-42D8-AD76-3E9EB48623B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27" creationId="{B892023E-F3F7-44E1-8040-6AE2A028EE8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28" creationId="{B525B263-54EE-4E68-89A0-1597F2B8F6D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29" creationId="{0F95DC62-B915-47A7-A2FE-B6BA343C0E0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0" creationId="{443E1D61-C8D2-433E-9109-26A2A1A85D5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1" creationId="{7D5C8A20-D257-4394-9B85-CE1F3491C06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2" creationId="{B4739D88-9E0A-4F22-B950-1F1D43C5335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3" creationId="{4389D79F-3492-492B-B9D6-BBB19FF0F94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4" creationId="{E0DEE162-5D19-47E1-9C22-47FD3FBC139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5" creationId="{12CC803D-100C-46E4-8EA8-F028B9C9B4F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7" creationId="{E3985CB5-3CA0-4FF8-8438-8A381DEEA7C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38" creationId="{8304DD9C-A412-429B-A98A-E8A711700AA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9" creationId="{C1A9B268-217B-455E-BBFA-58927E5D969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0" creationId="{7EC3B759-F249-42E1-8E9C-D5628CF926C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1" creationId="{AA2E24F5-F79D-4DB0-AFC4-5AC2949E4F9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42" creationId="{0489C5F1-02B8-4F1C-9B9B-A441D32AA80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3" creationId="{A26D589A-5EC5-4508-B6D4-FB022FE5997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4" creationId="{5145CBB6-7253-4FCC-91B8-EEA6587798A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45" creationId="{AD0790F4-4727-4A3E-81EA-EF63B05C884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6" creationId="{93F9D1E7-FD81-472A-9165-E78CF15F06B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7" creationId="{6D594B36-DAF5-461F-8395-7F9C6F42313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48" creationId="{0D63786A-A2F5-419A-8264-9B6847A6E9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9" creationId="{7D51D83A-9F23-4E48-8659-D9A10A6D66A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0" creationId="{392FD7A7-D17A-459E-B9E9-1832D869A7A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1" creationId="{F4266A55-7ACD-477C-8528-3FBB934E389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2" creationId="{AC31D45A-CFA8-4638-8325-C3C4630A594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3" creationId="{492D377A-17CA-4686-866D-1DF2D3FC416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4" creationId="{8F0B7BE5-A982-4B19-B63C-45DCC4CA82D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5" creationId="{8C66B840-70BF-409D-9372-E22B080F63E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6" creationId="{A99BA1B1-2951-409B-B829-009A2193E7F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7" creationId="{FFD9DAC6-0086-4742-B878-736A923FD5E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8" creationId="{EA065A6A-973E-4E6E-917C-8D025DBEE8F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9" creationId="{00A1EB20-473D-4564-994A-D76B9550B2E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0" creationId="{84323DDD-F873-4299-88CE-0B844724A52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1" creationId="{EE3CE088-A4A3-4E83-8025-0816BCD1F1A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2" creationId="{2DC409C0-2334-4CCE-BEA4-ADC7B24D1A9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3" creationId="{871A9703-9625-4B95-A388-BD338F87FB0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4" creationId="{0D237F5E-0685-448A-B67A-ADA187D6FFC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5" creationId="{079EC320-5065-45B5-B033-3B17F9FF26A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6" creationId="{C5E8EB07-6321-4113-A7F0-AD4BE0E5D80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7" creationId="{CA5FA129-6AC1-4F9F-A7C2-ACCD1E7C4AA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8" creationId="{F04765A7-C37C-4FF3-B476-AA09B38842B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9" creationId="{28EAEC0C-2A7E-4B3E-B962-6A360B15909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0" creationId="{EB73D480-DB6E-4D74-B8A5-2A5E71E0D62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1" creationId="{7018CE3F-0356-43C4-9CCD-F0A4F72A216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3" creationId="{816D160E-E9B4-4D1E-9E5B-28E11ECE7F1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4" creationId="{D26FDC90-77FA-4F72-B07D-E239BE1FA1C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5" creationId="{7790ADF8-E012-4625-8990-BCA90CBC89F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6" creationId="{4823BD79-B529-4907-8A98-0A36E37F066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7" creationId="{EC8CCF17-42F0-4D2C-9C4A-5C543841A6F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8" creationId="{14ABA28B-0AA2-4A7F-B734-0F55CABD7D3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80" creationId="{D629C16A-870C-4FE6-A2C8-715129030DD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81" creationId="{00A3266F-8955-4B2A-89E0-77CAD07FC30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82" creationId="{B45F5A6F-46DC-4F5C-B0F3-217E709EFA0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83" creationId="{8D0D4A8A-4B32-4DCA-A21E-909A6F6B6C9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84" creationId="{CDC3B91C-1AA8-4584-8428-3549D389A70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85" creationId="{10F03A07-0269-4D72-B17B-8FB9B003B2B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88" creationId="{F726C578-2885-4790-ADF3-8D4CA828262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189" creationId="{581AB9E8-5329-4F0B-B12C-0D599B0382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91" creationId="{19A32912-089B-4E27-8AC1-CDB846B1A9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94" creationId="{29EA0746-2DD3-4262-AF30-DD4D6E130C7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97" creationId="{D6217D52-5010-4D4E-871E-2212D9179A7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2" creationId="{B11963EE-50ED-41F7-8556-45FBE5BE912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3" creationId="{09BE6983-EA3F-4026-9570-B3BE468B5E8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4" creationId="{26D2F51B-E6F6-4AE5-8563-EFB3312E9A0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5" creationId="{5EC54564-3963-44EE-898F-BFA84BBE57A4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6" creationId="{DFE8D172-035D-4C2E-A89B-E744DAF5F77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7" creationId="{8582E143-8922-48F3-BB7E-79594B4EFDE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8" creationId="{98869228-1A53-47C8-B898-4C507A7934E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9" creationId="{2E940CF4-3429-4479-A539-D966BA98130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0" creationId="{8940E84A-9FF4-43EA-807E-FA8140857D4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1" creationId="{CCF3DC6B-2A05-449C-81F4-D2D7B55440C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2" creationId="{E2CB031D-1098-498B-8558-405B68273CC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3" creationId="{E76D4749-E4B5-44F2-BD3C-84AF8C06078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4" creationId="{A9DBB527-87BB-4AFD-AF5F-CFC80642F4D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5" creationId="{46182244-1C3F-4DC1-94A2-848E4DD4F77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6" creationId="{8287C976-E954-4F3E-8730-5EEE6091A79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7" creationId="{99923BE6-7A17-4451-A6D1-F7E9F0A24E0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8" creationId="{17DB68EC-BBA4-4CE8-9665-0A69EED3996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9" creationId="{5B10A1CC-0C20-4069-8896-57C5B08A88A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0" creationId="{99A22449-7D8C-4A91-85B4-FFAFAB01194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1" creationId="{B311ACA4-4778-4D42-B699-92DE7CEECE1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2" creationId="{65ED3366-6B19-4A1E-95E7-9B2266E18EF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3" creationId="{CEA0AD63-85A4-4AFC-9C3C-11B9D6A260D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4" creationId="{A3FA4B17-DFFC-4714-83AF-66CC8BB1475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5" creationId="{921A3E83-90F0-44D5-9263-0B5DEC1A02E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6" creationId="{3C7282FD-B2EF-400F-B8C3-4112D49B7FE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7" creationId="{8BC09A21-E288-46B3-BDDF-F756A4C93E3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8" creationId="{82A82FD4-2B18-4C62-95D0-747CFD1DCDC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9" creationId="{F0D3B331-9E31-424A-B72D-19C6FD9F7E1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0" creationId="{ECC35690-FA01-451E-8784-01D530CC319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1" creationId="{3ABDE423-90D9-4AA3-BDDB-47D3326CD40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2" creationId="{402FE8C5-0718-4EA0-9C77-C9C89156A98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3" creationId="{1A383FF0-C8C8-4525-ACEE-5E1750D6DDC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4" creationId="{8DB2865F-D4E7-48B5-89B3-E44A2A2C462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5" creationId="{5F303224-88E7-4AAD-AB7F-DD300114B0A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6" creationId="{EA25BD6D-EE58-45A6-889D-042FECB64FE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7" creationId="{2721F527-F1DD-47BD-A680-DAD932FC5F4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8" creationId="{434524AB-2AF8-4429-BC2D-FD5982035FB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9" creationId="{7E5F3D99-B25E-48BB-92C5-09E5B311B03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0" creationId="{C0EFEA05-95F3-4230-B098-CB2A322D30D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1" creationId="{8A594FD3-81AD-4A72-A76C-751969A9D0C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3" creationId="{9D8E1E8E-0DB7-4BF1-B638-07117665F44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4" creationId="{1CF0CB21-66C5-46E0-A6A8-79477F03758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5" creationId="{DBD9CC44-BAFC-4EB8-9BD2-8073C2679F4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6" creationId="{1AE707BC-8441-4332-88FF-E7D1E1C6F83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7" creationId="{74E68B1E-BC65-4479-9EB7-ADD56F4CBD8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8" creationId="{74528129-1489-48CE-A00D-A1CE1A436E14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61" creationId="{44E71628-1109-49B0-9FC8-3FB7B383447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62" creationId="{6ABFA0ED-C201-4F29-8750-1869489B2054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63" creationId="{DE237942-19D8-4C74-B212-E2A4170F0DF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64" creationId="{ED719A36-59B8-4A27-9A8B-5CC07F2BDF4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65" creationId="{DAC16EE6-21FF-4995-8C2B-F54DC1B5299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66" creationId="{7D72FFD4-D40F-4358-89B4-48971D13F100}"/>
          </ac:cxnSpMkLst>
        </pc:cxnChg>
      </pc:sldChg>
      <pc:sldChg chg="addSp delSp modSp add del">
        <pc:chgData name="김상훈[ 대학원석사과정재학 / 산업경영공학과 ]" userId="e892fa60-b0d5-44fd-b0c2-dd72cd9be65a" providerId="ADAL" clId="{E05038EB-B29E-4963-A221-C0A8DDDCD175}" dt="2020-02-20T06:12:43.522" v="2684" actId="2696"/>
        <pc:sldMkLst>
          <pc:docMk/>
          <pc:sldMk cId="300557575" sldId="266"/>
        </pc:sldMkLst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1" creationId="{743C88DD-FDD3-4D1D-B80E-872B026CEE0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2" creationId="{35CDC2A5-C5F3-4C8F-BA20-F5E5182295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4" creationId="{10037C43-65CC-469D-9961-8ACA62AC5D9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5" creationId="{1A529E7C-ACE1-49C1-BCDE-72C87CB1603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6" creationId="{89FF9267-2A3C-4F01-8ED0-90DAA5ECB9A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8" creationId="{D6E2B961-23DB-4632-9A27-730C86B15AC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9" creationId="{3CB6F939-230C-42BD-84EC-8D2DA206E46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30" creationId="{74D3B3F8-4DD3-4881-9CE7-F5ACEC236D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31" creationId="{95B5FD38-BDFF-4DAD-A45E-11A74DB08EC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32" creationId="{9D7E179B-F3A2-47E3-A3CA-4890E222175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33" creationId="{341ED22F-FA27-4C3F-8B13-AD1C3719F3C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34" creationId="{2934DC50-3574-4934-AFA3-90C1433C1DB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35" creationId="{B850A6DD-58A7-469C-B595-C1455276254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05:13.870" v="2527" actId="1076"/>
          <ac:spMkLst>
            <pc:docMk/>
            <pc:sldMk cId="300557575" sldId="266"/>
            <ac:spMk id="46" creationId="{9A43A42A-2A47-455D-8973-AD4E90AE4CC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47" creationId="{B2C45054-8FFA-4459-A0E2-541F3B9E7D1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1" creationId="{55B1593A-8D33-47CD-9C10-7855244F9C8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3" creationId="{A15561C2-191E-4EEA-AA0B-27E1C8A41D7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4" creationId="{B890D6F0-AD69-48F6-A61F-772C595C122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5" creationId="{928ACE02-B7A6-4624-B2B3-A10D6056E01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6" creationId="{B253B3BC-BAA0-4AF2-AA48-178BE37C5CF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7" creationId="{082812C9-6813-410C-9D3D-4907E721D24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8" creationId="{6A638942-266B-4DCE-84C0-F2BA6273AAC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9" creationId="{5D08170D-D3A7-4622-94DC-56FFEFC905C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10" creationId="{EF144388-B221-46BF-99B0-D95D4AA1778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11" creationId="{73266C50-7374-4FA6-BFD2-532436C8795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03:43.211" v="2453" actId="1076"/>
          <ac:spMkLst>
            <pc:docMk/>
            <pc:sldMk cId="300557575" sldId="266"/>
            <ac:spMk id="113" creationId="{4689C535-52B5-4E2D-9921-72A52DB6368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14" creationId="{54CAB627-5C7F-42CB-88BC-C881D1FEC97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15" creationId="{1648F430-41F7-4566-8F89-B16395694DF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136" creationId="{51E59871-B5E7-4D34-BC12-8B2B6FD75F3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61" creationId="{EBF94EA8-7AB7-47ED-A29C-2E2BE2534339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68" creationId="{244A8545-43BA-44FD-A644-EDF00BCFD8A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0" creationId="{65FBA7D7-F346-4C79-B63C-95DF342BDE0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1" creationId="{32FAD71D-A856-43F7-960F-2599A7A6B0A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2" creationId="{53F9DDA2-A327-49DD-AA78-9732907A567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3" creationId="{D9C35A6D-ADEF-474C-B345-0D60ADE4844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4" creationId="{38852ECE-7793-458F-AC90-DF62239DAB2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5" creationId="{82B3ABCA-6F6F-4AEF-B5D4-260CB380568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6" creationId="{EA87376B-D159-4A1F-9F5C-2BA590FEDB0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7" creationId="{58F82C7A-5C23-4281-9908-31059F999AFA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8" creationId="{C48F663B-2838-4D12-ADD9-F5D4CBE9EFD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9" creationId="{95FD6186-B985-465D-8FC8-7CE09C9D99F0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80" creationId="{D4FA57F2-B957-42A0-AF23-289BE8DF202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225" creationId="{B54D4A7B-25EE-4E0E-B878-8D6B3BC24130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232" creationId="{7A5B6C50-9520-437D-9590-5EA17350A91F}"/>
          </ac:spMkLst>
        </pc:spChg>
        <pc:graphicFrameChg chg="add mod modGraphic">
          <ac:chgData name="김상훈[ 대학원석사과정재학 / 산업경영공학과 ]" userId="e892fa60-b0d5-44fd-b0c2-dd72cd9be65a" providerId="ADAL" clId="{E05038EB-B29E-4963-A221-C0A8DDDCD175}" dt="2020-02-20T06:04:47.525" v="2522" actId="122"/>
          <ac:graphicFrameMkLst>
            <pc:docMk/>
            <pc:sldMk cId="300557575" sldId="266"/>
            <ac:graphicFrameMk id="3" creationId="{222CC1FE-DC33-4590-90B5-3DA543DCCF78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06:00:28.615" v="2401" actId="478"/>
          <ac:picMkLst>
            <pc:docMk/>
            <pc:sldMk cId="300557575" sldId="266"/>
            <ac:picMk id="100" creationId="{A98C2435-5F90-433F-93A4-6B134D32E7FC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00:25.460" v="2399" actId="478"/>
          <ac:picMkLst>
            <pc:docMk/>
            <pc:sldMk cId="300557575" sldId="266"/>
            <ac:picMk id="112" creationId="{D4B6F655-F95F-4327-A68F-ED2FCC8F56D0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04:58.950" v="2524" actId="1076"/>
          <ac:picMkLst>
            <pc:docMk/>
            <pc:sldMk cId="300557575" sldId="266"/>
            <ac:picMk id="2050" creationId="{3B8CFC72-9F18-41A7-BC56-8C938DC01855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05:01.436" v="2525" actId="1076"/>
          <ac:picMkLst>
            <pc:docMk/>
            <pc:sldMk cId="300557575" sldId="266"/>
            <ac:picMk id="2052" creationId="{8B0B2BD7-55AD-4E72-83FD-B6CCDD67DEAE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05:03.525" v="2526" actId="1076"/>
          <ac:picMkLst>
            <pc:docMk/>
            <pc:sldMk cId="300557575" sldId="266"/>
            <ac:picMk id="2054" creationId="{2B4C1F63-D710-47D7-9F93-94248E6D27A3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04:57.117" v="2523" actId="1076"/>
          <ac:picMkLst>
            <pc:docMk/>
            <pc:sldMk cId="300557575" sldId="266"/>
            <ac:picMk id="2056" creationId="{709B219B-54E6-42BD-95B4-8BF73F019D8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04:57.117" v="2523" actId="1076"/>
          <ac:picMkLst>
            <pc:docMk/>
            <pc:sldMk cId="300557575" sldId="266"/>
            <ac:picMk id="2058" creationId="{7C47A3E4-E1B9-41D2-A0C7-C0991DAA2FD7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04:57.117" v="2523" actId="1076"/>
          <ac:picMkLst>
            <pc:docMk/>
            <pc:sldMk cId="300557575" sldId="266"/>
            <ac:picMk id="2060" creationId="{6798F0DB-064C-4866-9866-83CA7DEF6909}"/>
          </ac:picMkLst>
        </pc:pic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8" creationId="{DB909CE3-6DC3-45B4-873D-BF5E046D3A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9" creationId="{7571A245-62BD-46C8-B583-547376F01642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48" creationId="{293EBAEE-5D57-44D8-B471-A56BF4058AC1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49" creationId="{8CC7824C-CD7D-4FB1-BE98-8F98DE79FEAB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1" creationId="{C8CC592A-856A-495B-B59F-DF13B07A28FE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2" creationId="{12474C5B-A5B4-4B2B-A199-71C7EC0476D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5" creationId="{7BD6AB6F-A59A-4C5E-937F-FDB41D96A30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6" creationId="{89C14A59-3138-4D37-95FE-12F98617635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7" creationId="{6BC18CA6-0500-4856-A502-D4550E123E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8" creationId="{C8D6622D-522E-42AF-90FB-3D2B2D284F4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9" creationId="{433888B0-FEB3-4D5A-A880-E6570C8CC65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0" creationId="{B83AD50E-DBFC-40D7-8236-0CB5E2E4984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1" creationId="{A60614CB-9543-4716-9E28-4EDD6E2772D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2" creationId="{846207D5-2B0E-4BAF-B142-1B90C66B593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3" creationId="{6C4C2DD8-B19E-48B9-A00B-25E2C5B7F8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4" creationId="{9AC3F07A-F8A2-4EEE-BA39-3D2B9C11629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5" creationId="{70A92EE2-0D78-4F9E-9B1D-5943E52DC8C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6" creationId="{5FA3831F-EC6E-4B8C-B8FC-9020AE83D77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7" creationId="{473B5285-CDCC-41D4-B615-3072B4B932C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8" creationId="{38899D7A-A7DE-4340-AB00-1D41F60BD9D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9" creationId="{F57FA783-701A-4E57-9F75-6AE8BFB5AAC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0" creationId="{CBA3F471-F5B5-4CEE-80E8-80405817330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1" creationId="{1646D62A-946A-46EB-989C-997EC39E568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2" creationId="{230EA149-1F16-484E-BFB7-7A1549D537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3" creationId="{44E0CFDD-F027-4A4A-A185-42AD6BF3B38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4" creationId="{CC0B7EA0-5708-4971-9F74-48B6AC87878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5" creationId="{DCEE5378-F8FC-4523-813C-C83A7CE5826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6" creationId="{96EC2A63-9FBD-4219-9805-256400FCD2E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7" creationId="{E6CFAA42-F8AC-4FBC-A0BA-A354991AD4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8" creationId="{9058D6C9-AF4C-4F26-AD7E-7B216A3CB88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9" creationId="{394C0EC6-58BC-44BB-A503-D78B2DE7C4A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0" creationId="{6B8DE4E5-411A-438B-B9A7-58AB3123CAA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1" creationId="{9B6EF972-D7EE-447D-8FD2-04F0A1ED8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2" creationId="{E06596F9-9C59-4D9E-A326-5C89A9AC41A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3" creationId="{6FBE620B-9E59-42B2-BF59-CFA540AF84D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4" creationId="{340E9003-1F72-4B2D-91E2-1249CF8C3B5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5" creationId="{154C83B0-F466-4559-80D2-DDCF750EC65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6" creationId="{6790BA67-3EA5-4ACC-9672-ED8CFB00259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7" creationId="{3772DF25-631D-4CC3-8BB4-88EFD14119D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8" creationId="{AAE02CAF-C91D-402D-A99B-54E4EC252D6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9" creationId="{3CB8AA11-7F8C-46CA-B000-2E451788DEF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0" creationId="{56F6B293-1495-4E27-9F20-BE26577125A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1" creationId="{7585FAA1-D08F-455C-8CC6-F6149E45B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2" creationId="{1F1018A4-5663-4F59-ACA0-F064CD48CAE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3" creationId="{4F6F8180-4645-467B-9366-3679070A2A0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4" creationId="{1BBD01A9-80FC-4522-A380-3C537F67E3B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5" creationId="{C512DF00-0756-4D47-9051-B79A3DC932F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6" creationId="{D7EFC4A6-B955-4EC5-BCD6-6E158B6C51B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7" creationId="{F2FD1E5C-7753-41B6-9328-FA7DDEAA510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8" creationId="{C958FACD-6ABF-4DFB-9191-FDA564D6D55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9" creationId="{149F686E-D691-4721-AE56-0EA99AEF7FD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02" creationId="{F909CA9B-7CA2-4ED4-949E-7C0555A7ADD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16" creationId="{BB4B93EE-0162-402F-BD69-52ECA58CAE3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17" creationId="{56B1434F-8357-497A-AFD4-75A94BFA407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18" creationId="{E622E0B5-4E7C-4899-B437-4587268B672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19" creationId="{CB0A9057-FBF1-42E0-A3A5-AF034E1E9DE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0" creationId="{E436CEAB-83A2-40FD-93AB-6B5596A6881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1" creationId="{2014817D-7372-4730-9B3F-A403D074E0B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2" creationId="{0550A990-6A3B-4945-B75F-7F60192BC7C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3" creationId="{962AEE6E-7EFE-4686-9416-A328B44F3B9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4" creationId="{FA152826-C677-4097-814C-17E13CE0F05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5" creationId="{E552CEF0-1C0A-4ABF-988C-2AEC1AAD778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6" creationId="{B6FA526C-66A8-4754-9C50-23CC829136F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7" creationId="{79AC92A8-0898-48A7-A966-B530C34F586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8" creationId="{39D5DF57-A270-4E8F-B9B0-2EDE893DCD5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9" creationId="{F5EB453E-433C-4439-91BF-B9F73DAD76F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0" creationId="{5185EDA7-C6AA-44DA-9045-24C24CF6D67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1" creationId="{CD0F6E9C-4A35-4CCD-9DCC-A2A3D8CC061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2" creationId="{FAAB5768-9F41-4777-A72E-980B19B8428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3" creationId="{FDB703E0-623C-4CC6-A0BE-9907EF7C2A2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4" creationId="{8C6E282C-66A6-429A-9304-F31B0445428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5" creationId="{55939425-7248-46CD-8CAA-D3F190E6739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7" creationId="{5643B89B-4D33-447D-897A-4C17C18E5CD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38" creationId="{8304DD9C-A412-429B-A98A-E8A711700AA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9" creationId="{0F9F305E-B9C7-4B07-BBEF-6CEFD95FE0E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0" creationId="{9D4ACCDA-77FD-46D9-8143-10FD9DDD8BA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1" creationId="{3155AD5F-0CCF-452C-9A95-A85F1F363BB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42" creationId="{0489C5F1-02B8-4F1C-9B9B-A441D32AA80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3" creationId="{875454EC-F46F-4231-92DF-1B63CA2DD1A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4" creationId="{3409618A-028A-4542-A26B-6747B78D5A1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45" creationId="{AD0790F4-4727-4A3E-81EA-EF63B05C884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6" creationId="{1F436501-FA62-4201-ABC4-AF125D8DE95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7" creationId="{F5955C95-458B-4C03-88C4-17BAEAF8F46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48" creationId="{0D63786A-A2F5-419A-8264-9B6847A6E9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9" creationId="{3802C5AF-5A54-4B11-81E9-5A3A534AF36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0" creationId="{6406C3E3-2CC3-48D7-8731-77843F7E76C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1" creationId="{50BD9B60-D513-46B2-96BF-34381FE3735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2" creationId="{637D79E4-9355-4D5A-9A36-1205AC4ED32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3" creationId="{1F551013-4E2E-4310-9641-E20288494A4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4" creationId="{C16097D1-2960-4250-9BD2-110080F5371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5" creationId="{B823BC4C-4B61-4DDF-826D-64975425D72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6" creationId="{24AD51F2-9543-471B-937A-5C9EFCC66A9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7" creationId="{1E80F3A7-56EE-4F5D-B848-DE76DBAF227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8" creationId="{69FF4910-50E1-4C50-B54B-C2F77866D5C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9" creationId="{F9B09D7E-3444-45EE-A2F9-6B59FA7EA2D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0" creationId="{3C5E18D4-8637-480D-A37F-8F38FF88C56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2" creationId="{A378EAFB-FF84-4AF1-AAD9-24DE72728B2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3" creationId="{3CA82F69-DCE9-41F4-ADA4-8AB3C2A93F1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4" creationId="{103FBBA8-58C9-440F-A01C-CDB010BD588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5" creationId="{6051C71C-E244-49CC-865C-5232FEEBEF0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6" creationId="{15869B96-BA4A-49FF-BE51-5ED4C8B63C9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7" creationId="{31EBB2E2-A198-4070-8457-2CD9AE02ECD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69" creationId="{898635E2-3F52-42AF-94A4-9D4A50D470F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1" creationId="{0D0FEF3E-433C-4F46-AAF1-C808A067BD8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2" creationId="{5D6BC22A-EE2F-4499-8D18-60371B9B702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3" creationId="{2771B2B0-201F-403B-B683-6CF80B414CC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4" creationId="{ABE520B4-5D35-403F-BC2A-1F58A6E51FB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5" creationId="{02524528-BA7E-45D7-A484-E5AE57D676A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6" creationId="{246692EA-9C23-48F3-9A6C-FE93E5AB42E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7" creationId="{888A441B-3A27-4E39-8A75-2BB18CF9191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88" creationId="{F726C578-2885-4790-ADF3-8D4CA828262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9" creationId="{C909E468-ADB1-46F9-A7F1-E585B219510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0" creationId="{47F45004-0560-4D40-BD9C-A84284E4C94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91" creationId="{19A32912-089B-4E27-8AC1-CDB846B1A90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2" creationId="{8CA6591F-A7AF-47E8-8A43-A8DB829F7C0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3" creationId="{06AF29EA-C243-4CDB-BC4A-5541583764B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94" creationId="{29EA0746-2DD3-4262-AF30-DD4D6E130C7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5" creationId="{E5F64BA6-FA5C-4CD3-ACC6-B8D9CBCA510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6" creationId="{B2529A9D-CCDC-4A0B-B27B-93D293847DB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97" creationId="{D6217D52-5010-4D4E-871E-2212D9179A7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8" creationId="{CC365BEE-E78B-4F53-B917-366CE019ACE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9" creationId="{F8D1185C-A5C5-45CF-B591-029559C5B74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0" creationId="{C8074745-D9DF-466C-B5F4-22A932156EA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1" creationId="{B0B25087-DCFB-43D1-BC97-F7F077874DD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2" creationId="{E1B89284-AF39-48DD-BC27-C918784DEB5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3" creationId="{ADA8E8D0-8DA7-4E74-AC97-15CB0D949BF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4" creationId="{4A8F498F-6BB7-47AD-AFAF-8AEED417D16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5" creationId="{49BA5AAF-95FF-44FE-97AB-4A580C6CB01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6" creationId="{49FC8B81-1E5C-4FEB-851D-BF62EAF8D77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7" creationId="{9E71FB0F-0A8D-48E9-BD10-04650F09B02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8" creationId="{81DE1549-FE4B-4109-83DE-D571C4E5CF3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9" creationId="{77DD28EC-B35B-45F5-ABA6-B7E74FDEC46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0" creationId="{9F9E6B21-BA2C-40F8-8181-AF2F23EC797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1" creationId="{089486DF-E098-4578-AC83-A218ECAAD9F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2" creationId="{53D55DF9-79F0-459F-A42D-378F25F1BFA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3" creationId="{95DBB848-7881-453D-B2C0-23E6A637959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4" creationId="{2407CC5D-0BE3-4EE1-B17E-7C74030E62A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5" creationId="{BCC3C972-FD4D-40EF-B4F1-704FF6FE7AA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6" creationId="{A59D0D7E-BF3D-4D48-8D1E-C9F69218EF1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7" creationId="{1F5A531E-00C3-4BFF-927E-91835801991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8" creationId="{A9996FB6-C149-4F1E-A535-905D3C67A3C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9" creationId="{E3E136A6-F51C-4ADD-82D9-251F1CFB47D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0" creationId="{4F637360-D981-4333-A460-35FFE832087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1" creationId="{9D69DA58-2EFC-4975-A3AF-86C535B8BC0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2" creationId="{6EEE2630-0F89-4E0E-A68E-E7F5D9D999B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3" creationId="{B3CD36D0-1590-42CC-8383-BB5AC6BE58A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4" creationId="{7647C415-309C-4D72-87C7-3C7663BC525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6" creationId="{C0040F4C-692E-478B-A3E6-D942142B3F0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7" creationId="{F5CDBDB9-9462-4634-8D4E-69C2D5741F4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8" creationId="{254F6AB0-197F-4638-ADFE-F586050C2F7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9" creationId="{4380DF53-E20C-4E9C-9036-2E21B7DBAE2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0" creationId="{7E13FC34-D7C6-44B8-9C73-03A1D64915B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1" creationId="{46F78728-5BC8-4ECF-A189-4FFB20C26A9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3" creationId="{069707BF-3480-463D-8443-9BA4229FC40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4" creationId="{58E017D5-CF83-4B7B-943B-590A9D4B9C1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5" creationId="{7EC5C20B-3165-4AB8-A009-BFC69D6A45F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6" creationId="{7C005A3C-3E2D-4B34-91C3-DEC5EFCF1C8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7" creationId="{B71A9483-5E0B-473D-97CB-AE8A9ADF03E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8" creationId="{6B33C3B0-E357-4486-A733-AC8D770E5F66}"/>
          </ac:cxnSpMkLst>
        </pc:cxnChg>
      </pc:sldChg>
      <pc:sldChg chg="add del">
        <pc:chgData name="김상훈[ 대학원석사과정재학 / 산업경영공학과 ]" userId="e892fa60-b0d5-44fd-b0c2-dd72cd9be65a" providerId="ADAL" clId="{E05038EB-B29E-4963-A221-C0A8DDDCD175}" dt="2020-02-20T05:59:58.538" v="2398"/>
        <pc:sldMkLst>
          <pc:docMk/>
          <pc:sldMk cId="627141586" sldId="267"/>
        </pc:sldMkLst>
      </pc:sldChg>
      <pc:sldChg chg="addSp delSp modSp add ord">
        <pc:chgData name="김상훈[ 대학원석사과정재학 / 산업경영공학과 ]" userId="e892fa60-b0d5-44fd-b0c2-dd72cd9be65a" providerId="ADAL" clId="{E05038EB-B29E-4963-A221-C0A8DDDCD175}" dt="2020-02-21T02:58:53.332" v="19471" actId="478"/>
        <pc:sldMkLst>
          <pc:docMk/>
          <pc:sldMk cId="2454004690" sldId="267"/>
        </pc:sldMkLst>
        <pc:spChg chg="mod">
          <ac:chgData name="김상훈[ 대학원석사과정재학 / 산업경영공학과 ]" userId="e892fa60-b0d5-44fd-b0c2-dd72cd9be65a" providerId="ADAL" clId="{E05038EB-B29E-4963-A221-C0A8DDDCD175}" dt="2020-02-20T19:51:30.765" v="14104"/>
          <ac:spMkLst>
            <pc:docMk/>
            <pc:sldMk cId="2454004690" sldId="267"/>
            <ac:spMk id="2" creationId="{C9128B03-EA71-4D00-B700-4624E522AFC9}"/>
          </ac:spMkLst>
        </pc:spChg>
        <pc:spChg chg="del ord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1" creationId="{743C88DD-FDD3-4D1D-B80E-872B026CEE0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2" creationId="{35CDC2A5-C5F3-4C8F-BA20-F5E5182295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4" creationId="{10037C43-65CC-469D-9961-8ACA62AC5D9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5" creationId="{1A529E7C-ACE1-49C1-BCDE-72C87CB1603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6" creationId="{89FF9267-2A3C-4F01-8ED0-90DAA5ECB9A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8" creationId="{D6E2B961-23DB-4632-9A27-730C86B15AC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9" creationId="{3CB6F939-230C-42BD-84EC-8D2DA206E46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30" creationId="{74D3B3F8-4DD3-4881-9CE7-F5ACEC236D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31" creationId="{95B5FD38-BDFF-4DAD-A45E-11A74DB08EC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5:35.837" v="2529" actId="478"/>
          <ac:spMkLst>
            <pc:docMk/>
            <pc:sldMk cId="2454004690" sldId="267"/>
            <ac:spMk id="32" creationId="{9D7E179B-F3A2-47E3-A3CA-4890E2221758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33" creationId="{341ED22F-FA27-4C3F-8B13-AD1C3719F3CB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34" creationId="{2934DC50-3574-4934-AFA3-90C1433C1DB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5:45.640" v="2530" actId="478"/>
          <ac:spMkLst>
            <pc:docMk/>
            <pc:sldMk cId="2454004690" sldId="267"/>
            <ac:spMk id="35" creationId="{B850A6DD-58A7-469C-B595-C1455276254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9:32.281" v="2947" actId="1076"/>
          <ac:spMkLst>
            <pc:docMk/>
            <pc:sldMk cId="2454004690" sldId="267"/>
            <ac:spMk id="45" creationId="{AED3E09C-53E5-48A4-BE17-ECC50043040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46" creationId="{9A43A42A-2A47-455D-8973-AD4E90AE4CC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47" creationId="{B2C45054-8FFA-4459-A0E2-541F3B9E7D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5:56.803" v="16705" actId="1076"/>
          <ac:spMkLst>
            <pc:docMk/>
            <pc:sldMk cId="2454004690" sldId="267"/>
            <ac:spMk id="50" creationId="{3D312DC2-3135-4F4F-8AB9-5B96E3BE009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58:53.332" v="19471" actId="478"/>
          <ac:spMkLst>
            <pc:docMk/>
            <pc:sldMk cId="2454004690" sldId="267"/>
            <ac:spMk id="84" creationId="{4BEF841D-1345-4716-B57C-37959D3E732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100" creationId="{368974A3-2EA9-4BA5-A941-A6DB870380D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113" creationId="{4689C535-52B5-4E2D-9921-72A52DB6368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25" creationId="{2FA348F8-DF3C-4DBF-8810-45B3A62B685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27" creationId="{7894D724-57D7-4ABD-BBFD-F9739DB5D45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28" creationId="{03711015-1EA9-4FDB-83C4-C8F4694BAE8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29" creationId="{08BC966D-7D8F-49A0-9CD2-7509FF1D623A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0" creationId="{22A3D112-3808-4D9A-9A2D-178F5506BA1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1" creationId="{DEFFB59F-DA77-4504-BAD7-990B17056EE7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2" creationId="{D87D27AD-0A41-4E69-A7F9-5A9B5E0EFCD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3" creationId="{92A79BA7-7042-4C70-AF01-9347064F197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4" creationId="{1820B02F-4ACA-41B2-8D1B-732B5775F62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5" creationId="{BBEA9170-9A3E-40F3-8D21-19616123D47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136" creationId="{51E59871-B5E7-4D34-BC12-8B2B6FD75F3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7" creationId="{E5D93A1B-666A-41AE-836A-9E3F4A90FEC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9" creationId="{EB23ADFE-FF97-48FB-B793-62FDF0888E64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40" creationId="{AAE8E4DB-2A0F-4EA6-8B07-AFBB4EEF8702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84" creationId="{76536A64-C73A-414A-9782-6D9E9E5DFED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93" creationId="{6D7FD8E6-25CC-4A3B-B1A7-5B9C963BE6A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95" creationId="{30C71608-579A-4787-8074-A029DBFB1CBD}"/>
          </ac:spMkLst>
        </pc:spChg>
        <pc:graphicFrameChg chg="mod modGraphic">
          <ac:chgData name="김상훈[ 대학원석사과정재학 / 산업경영공학과 ]" userId="e892fa60-b0d5-44fd-b0c2-dd72cd9be65a" providerId="ADAL" clId="{E05038EB-B29E-4963-A221-C0A8DDDCD175}" dt="2020-02-20T06:29:20.356" v="2944" actId="1076"/>
          <ac:graphicFrameMkLst>
            <pc:docMk/>
            <pc:sldMk cId="2454004690" sldId="267"/>
            <ac:graphicFrameMk id="3" creationId="{222CC1FE-DC33-4590-90B5-3DA543DCCF78}"/>
          </ac:graphicFrameMkLst>
        </pc:graphicFrameChg>
        <pc:picChg chg="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2050" creationId="{3B8CFC72-9F18-41A7-BC56-8C938DC01855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2052" creationId="{8B0B2BD7-55AD-4E72-83FD-B6CCDD67DEAE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2054" creationId="{2B4C1F63-D710-47D7-9F93-94248E6D27A3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2056" creationId="{709B219B-54E6-42BD-95B4-8BF73F019D8D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2058" creationId="{7C47A3E4-E1B9-41D2-A0C7-C0991DAA2FD7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2060" creationId="{6798F0DB-064C-4866-9866-83CA7DEF6909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5122" creationId="{DE926C60-1B32-44B7-9F53-4EFA3EE8D962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5124" creationId="{EB894D17-1750-485D-93BE-B27B432CF92B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5126" creationId="{986DE939-52FB-43BC-A9EC-0E441A4B5C1F}"/>
          </ac:picMkLst>
        </pc:pic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8" creationId="{DB909CE3-6DC3-45B4-873D-BF5E046D3A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13.608" v="2541" actId="478"/>
          <ac:cxnSpMkLst>
            <pc:docMk/>
            <pc:sldMk cId="2454004690" sldId="267"/>
            <ac:cxnSpMk id="19" creationId="{7571A245-62BD-46C8-B583-547376F01642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06:17.334" v="2542" actId="478"/>
          <ac:cxnSpMkLst>
            <pc:docMk/>
            <pc:sldMk cId="2454004690" sldId="267"/>
            <ac:cxnSpMk id="48" creationId="{293EBAEE-5D57-44D8-B471-A56BF4058AC1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06:18.631" v="2543" actId="478"/>
          <ac:cxnSpMkLst>
            <pc:docMk/>
            <pc:sldMk cId="2454004690" sldId="267"/>
            <ac:cxnSpMk id="49" creationId="{8CC7824C-CD7D-4FB1-BE98-8F98DE79FEA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51" creationId="{C8CC592A-856A-495B-B59F-DF13B07A28F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52" creationId="{12474C5B-A5B4-4B2B-A199-71C7EC0476D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7.111" v="2539" actId="478"/>
          <ac:cxnSpMkLst>
            <pc:docMk/>
            <pc:sldMk cId="2454004690" sldId="267"/>
            <ac:cxnSpMk id="55" creationId="{7BD6AB6F-A59A-4C5E-937F-FDB41D96A30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56" creationId="{89C14A59-3138-4D37-95FE-12F98617635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57" creationId="{6BC18CA6-0500-4856-A502-D4550E123E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58" creationId="{C8D6622D-522E-42AF-90FB-3D2B2D284F4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59" creationId="{433888B0-FEB3-4D5A-A880-E6570C8CC65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2.670" v="2534" actId="478"/>
          <ac:cxnSpMkLst>
            <pc:docMk/>
            <pc:sldMk cId="2454004690" sldId="267"/>
            <ac:cxnSpMk id="60" creationId="{B83AD50E-DBFC-40D7-8236-0CB5E2E4984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6.215" v="2538" actId="478"/>
          <ac:cxnSpMkLst>
            <pc:docMk/>
            <pc:sldMk cId="2454004690" sldId="267"/>
            <ac:cxnSpMk id="61" creationId="{A60614CB-9543-4716-9E28-4EDD6E2772D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62" creationId="{846207D5-2B0E-4BAF-B142-1B90C66B593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63" creationId="{6C4C2DD8-B19E-48B9-A00B-25E2C5B7F8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64" creationId="{9AC3F07A-F8A2-4EEE-BA39-3D2B9C11629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3.759" v="2535" actId="478"/>
          <ac:cxnSpMkLst>
            <pc:docMk/>
            <pc:sldMk cId="2454004690" sldId="267"/>
            <ac:cxnSpMk id="65" creationId="{70A92EE2-0D78-4F9E-9B1D-5943E52DC8C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1.693" v="2533" actId="478"/>
          <ac:cxnSpMkLst>
            <pc:docMk/>
            <pc:sldMk cId="2454004690" sldId="267"/>
            <ac:cxnSpMk id="66" creationId="{5FA3831F-EC6E-4B8C-B8FC-9020AE83D77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49.318" v="2531" actId="478"/>
          <ac:cxnSpMkLst>
            <pc:docMk/>
            <pc:sldMk cId="2454004690" sldId="267"/>
            <ac:cxnSpMk id="67" creationId="{473B5285-CDCC-41D4-B615-3072B4B932C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68" creationId="{38899D7A-A7DE-4340-AB00-1D41F60BD9D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69" creationId="{F57FA783-701A-4E57-9F75-6AE8BFB5AAC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0" creationId="{CBA3F471-F5B5-4CEE-80E8-80405817330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1" creationId="{1646D62A-946A-46EB-989C-997EC39E568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2" creationId="{230EA149-1F16-484E-BFB7-7A1549D537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3" creationId="{44E0CFDD-F027-4A4A-A185-42AD6BF3B38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4" creationId="{CC0B7EA0-5708-4971-9F74-48B6AC87878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5" creationId="{DCEE5378-F8FC-4523-813C-C83A7CE5826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6" creationId="{96EC2A63-9FBD-4219-9805-256400FCD2E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7" creationId="{E6CFAA42-F8AC-4FBC-A0BA-A354991AD4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8" creationId="{9058D6C9-AF4C-4F26-AD7E-7B216A3CB88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9" creationId="{394C0EC6-58BC-44BB-A503-D78B2DE7C4A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0" creationId="{6B8DE4E5-411A-438B-B9A7-58AB3123CAA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1" creationId="{9B6EF972-D7EE-447D-8FD2-04F0A1ED8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2" creationId="{E06596F9-9C59-4D9E-A326-5C89A9AC41A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3" creationId="{6FBE620B-9E59-42B2-BF59-CFA540AF84D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4" creationId="{340E9003-1F72-4B2D-91E2-1249CF8C3B5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5" creationId="{154C83B0-F466-4559-80D2-DDCF750EC65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6" creationId="{6790BA67-3EA5-4ACC-9672-ED8CFB00259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7" creationId="{3772DF25-631D-4CC3-8BB4-88EFD14119D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8" creationId="{AAE02CAF-C91D-402D-A99B-54E4EC252D6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9" creationId="{3CB8AA11-7F8C-46CA-B000-2E451788DEF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0" creationId="{56F6B293-1495-4E27-9F20-BE26577125A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1" creationId="{7585FAA1-D08F-455C-8CC6-F6149E45B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2" creationId="{1F1018A4-5663-4F59-ACA0-F064CD48CAE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3" creationId="{4F6F8180-4645-467B-9366-3679070A2A0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4" creationId="{1BBD01A9-80FC-4522-A380-3C537F67E3B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5" creationId="{C512DF00-0756-4D47-9051-B79A3DC932F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6" creationId="{D7EFC4A6-B955-4EC5-BCD6-6E158B6C51B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7" creationId="{F2FD1E5C-7753-41B6-9328-FA7DDEAA510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8" creationId="{C958FACD-6ABF-4DFB-9191-FDA564D6D55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4.891" v="2536" actId="478"/>
          <ac:cxnSpMkLst>
            <pc:docMk/>
            <pc:sldMk cId="2454004690" sldId="267"/>
            <ac:cxnSpMk id="99" creationId="{149F686E-D691-4721-AE56-0EA99AEF7FD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01" creationId="{F43CCFFC-82A9-4DCB-B27C-17AED8B58CC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02" creationId="{787C195E-66F7-446B-8383-807727EF804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03" creationId="{C43B5A7A-77A9-4421-9DA4-DBAB548671D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04" creationId="{32DFAB4B-2CC5-415C-A571-6D25F6E851A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05" creationId="{52F5C5E7-AA3C-49F3-AFE2-BAB44F65CE1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07" creationId="{2E41EE74-ED25-40CE-B4FF-CCBFA0556F4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26" creationId="{820A0385-C3EB-43C7-BE3F-566155FD402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5.495" v="2537" actId="478"/>
          <ac:cxnSpMkLst>
            <pc:docMk/>
            <pc:sldMk cId="2454004690" sldId="267"/>
            <ac:cxnSpMk id="138" creationId="{8304DD9C-A412-429B-A98A-E8A711700AA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41" creationId="{2629800E-891E-485C-83D4-D04E4059529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42" creationId="{0489C5F1-02B8-4F1C-9B9B-A441D32AA80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43" creationId="{D14AAAA0-0A13-49E1-832C-289F1845D0B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44" creationId="{E92E3DCA-C9FC-454D-96A8-55CCADC3764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45" creationId="{AD0790F4-4727-4A3E-81EA-EF63B05C884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46" creationId="{0498D27D-5BBF-4F24-9E35-392E98680D3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47" creationId="{EAFD4BD8-2454-42CC-BF2C-EB916873119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0.551" v="2532" actId="478"/>
          <ac:cxnSpMkLst>
            <pc:docMk/>
            <pc:sldMk cId="2454004690" sldId="267"/>
            <ac:cxnSpMk id="148" creationId="{0D63786A-A2F5-419A-8264-9B6847A6E90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49" creationId="{4F08F1A9-5A9C-45CA-97EB-8244ED5B084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0" creationId="{BE29E3EF-E270-45DD-91E9-45944523193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1" creationId="{9965F7D5-6CA9-4D95-8CDB-1BBD095F8A5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2" creationId="{F48FD8BF-1247-43DF-8E1E-666F6C703BD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3" creationId="{C15A908B-45BF-4362-AE69-8F973AC4A93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4" creationId="{34D7E092-A127-4410-A327-DE4B6D0A4B8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5" creationId="{84C2E4A8-DD95-45B5-B47A-5ECFE5566C1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6" creationId="{3E24A1A7-0953-422E-9AF6-A2700B96384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7" creationId="{AD6AAFE3-7D8F-4312-865F-2C9D39BC72C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8" creationId="{AC5B3A84-F2B1-4859-990B-8BC384C63ED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9" creationId="{41D11440-7D24-4FF1-9306-E9AA0B54362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0" creationId="{590A4E85-030E-4A6E-8B8D-CCCE4440D92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1" creationId="{E041E5E4-08B4-42C8-8E89-A53DCE94FDA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2" creationId="{01833241-CEF3-4859-BB25-5A8D005C40A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3" creationId="{C7EA1697-0995-4097-9102-9BA74F38FE3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4" creationId="{23BD4A12-6472-4A11-B4EE-8D9DFDBAE3F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5" creationId="{0D95F9CB-32DA-4C9B-96BD-FDEFDAD82A3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6" creationId="{1FAE00B5-D940-43DF-8768-8A8B997299B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7" creationId="{48A98F77-B6E0-4813-807B-865ED2B2AC8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8" creationId="{C743884E-B398-4D70-A2EB-450690860F6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9" creationId="{B2B1F8B4-CE8E-4B8C-8275-3F5B34757F3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0" creationId="{C895D7AF-D72B-482F-92EE-F3D86C0DD12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1" creationId="{36ABAFAF-F274-4AC0-89C0-E4AE7EBFE16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2" creationId="{3F33EBD4-8AA0-4A3F-A496-CCA99FDD503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3" creationId="{45596FEC-55F1-4513-8576-48DD41A5533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4" creationId="{9346E878-DB66-41E6-B5D8-54552606BA8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5" creationId="{8DC7D00C-1E04-4B62-82C5-6A8802F6EA7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6" creationId="{D0084682-16B9-4462-8A29-EBC6699CDF6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7" creationId="{81E2F99D-5419-425D-A393-D652CD2B8A2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8" creationId="{FAF1D3EA-489E-41AD-A2CD-F67CE2CE544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9" creationId="{49D26F9E-33C6-49DD-B750-AC058582F89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0" creationId="{FF38A514-CEF1-4715-9207-26592ABFBB3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1" creationId="{8166482B-6735-42FB-8869-8ACC9847F7B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2" creationId="{85672506-A550-426E-B77B-CB60379B566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3" creationId="{1872A8EB-9FC5-4B90-AD63-C1CBCA49D99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5" creationId="{01232300-6119-4488-A3FE-64ACA0C609A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6" creationId="{9A5CCC9A-96D2-4217-AE34-43647E8EB7B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7" creationId="{028632B7-A9F8-4AFA-91D5-1C02A205599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88" creationId="{F726C578-2885-4790-ADF3-8D4CA828262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9" creationId="{71E133C7-4482-488C-AE85-3395F3B0AE24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90" creationId="{2E60C33E-35EF-42E1-927B-19D6D26859C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91" creationId="{19A32912-089B-4E27-8AC1-CDB846B1A90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92" creationId="{45E8654E-73AC-4436-B9F5-0FB319DD607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94" creationId="{29EA0746-2DD3-4262-AF30-DD4D6E130C7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96" creationId="{95B6F124-0046-413C-8D2D-04AA1E415E7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97" creationId="{D6217D52-5010-4D4E-871E-2212D9179A7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98" creationId="{6925FE12-4063-47B6-BFE9-7EE3EC1BF89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99" creationId="{A646B725-EBA6-42B5-9AE1-3BBBD8669A3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200" creationId="{9897A522-FE47-49A4-9C57-1E452FA3DBD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201" creationId="{0162240F-A526-44CB-A28C-D5C09880CE1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202" creationId="{6B259649-0D75-4388-A98B-CBBCB2E6A0CD}"/>
          </ac:cxnSpMkLst>
        </pc:cxnChg>
      </pc:sldChg>
      <pc:sldChg chg="addSp delSp modSp add del ord delAnim modAnim">
        <pc:chgData name="김상훈[ 대학원석사과정재학 / 산업경영공학과 ]" userId="e892fa60-b0d5-44fd-b0c2-dd72cd9be65a" providerId="ADAL" clId="{E05038EB-B29E-4963-A221-C0A8DDDCD175}" dt="2020-02-20T19:26:01.430" v="13827" actId="2696"/>
        <pc:sldMkLst>
          <pc:docMk/>
          <pc:sldMk cId="501888319" sldId="268"/>
        </pc:sldMkLst>
        <pc:spChg chg="mod">
          <ac:chgData name="김상훈[ 대학원석사과정재학 / 산업경영공학과 ]" userId="e892fa60-b0d5-44fd-b0c2-dd72cd9be65a" providerId="ADAL" clId="{E05038EB-B29E-4963-A221-C0A8DDDCD175}" dt="2020-02-20T07:19:41.517" v="3678"/>
          <ac:spMkLst>
            <pc:docMk/>
            <pc:sldMk cId="501888319" sldId="268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01:05.820" v="7050" actId="478"/>
          <ac:spMkLst>
            <pc:docMk/>
            <pc:sldMk cId="501888319" sldId="268"/>
            <ac:spMk id="20" creationId="{CC66389F-3D66-4957-9830-3B1DA2BCC80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1" creationId="{743C88DD-FDD3-4D1D-B80E-872B026CEE0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2" creationId="{35CDC2A5-C5F3-4C8F-BA20-F5E51822954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4" creationId="{10037C43-65CC-469D-9961-8ACA62AC5D9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5" creationId="{1A529E7C-ACE1-49C1-BCDE-72C87CB1603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6" creationId="{89FF9267-2A3C-4F01-8ED0-90DAA5ECB9A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8" creationId="{D6E2B961-23DB-4632-9A27-730C86B15AC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9" creationId="{3CB6F939-230C-42BD-84EC-8D2DA206E46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30" creationId="{74D3B3F8-4DD3-4881-9CE7-F5ACEC236D8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31" creationId="{95B5FD38-BDFF-4DAD-A45E-11A74DB08EC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33" creationId="{341ED22F-FA27-4C3F-8B13-AD1C3719F3C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34" creationId="{2934DC50-3574-4934-AFA3-90C1433C1DB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45" creationId="{AED3E09C-53E5-48A4-BE17-ECC5004304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46" creationId="{9A43A42A-2A47-455D-8973-AD4E90AE4CC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47" creationId="{B2C45054-8FFA-4459-A0E2-541F3B9E7D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19:39.961" v="3676"/>
          <ac:spMkLst>
            <pc:docMk/>
            <pc:sldMk cId="501888319" sldId="268"/>
            <ac:spMk id="50" creationId="{3D312DC2-3135-4F4F-8AB9-5B96E3BE009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100" creationId="{368974A3-2EA9-4BA5-A941-A6DB870380D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108" creationId="{CFCC1B88-D219-423E-89C6-AF6983BFCF8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8:03:39.518" v="5006" actId="478"/>
          <ac:spMkLst>
            <pc:docMk/>
            <pc:sldMk cId="501888319" sldId="268"/>
            <ac:spMk id="109" creationId="{116A2AAE-B7A1-4C1E-9CEC-0EABCC3C9E9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24:25.484" v="5253" actId="255"/>
          <ac:spMkLst>
            <pc:docMk/>
            <pc:sldMk cId="501888319" sldId="268"/>
            <ac:spMk id="112" creationId="{1D337A97-A56C-4D0B-AE37-2037C3DDA1F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113" creationId="{4689C535-52B5-4E2D-9921-72A52DB6368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23:28.856" v="5227" actId="113"/>
          <ac:spMkLst>
            <pc:docMk/>
            <pc:sldMk cId="501888319" sldId="268"/>
            <ac:spMk id="114" creationId="{DF79339F-F608-4808-A4E2-407D37B16AC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03:33.956" v="5005" actId="1076"/>
          <ac:spMkLst>
            <pc:docMk/>
            <pc:sldMk cId="501888319" sldId="268"/>
            <ac:spMk id="115" creationId="{2BC9A078-E9D7-497F-B22C-B91937C0332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8:12:18.707" v="5035" actId="478"/>
          <ac:spMkLst>
            <pc:docMk/>
            <pc:sldMk cId="501888319" sldId="268"/>
            <ac:spMk id="117" creationId="{14A27FEC-0312-49BA-A5A2-C23099654D7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136" creationId="{51E59871-B5E7-4D34-BC12-8B2B6FD75F3E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06:14:11.801" v="2697" actId="478"/>
          <ac:graphicFrameMkLst>
            <pc:docMk/>
            <pc:sldMk cId="501888319" sldId="268"/>
            <ac:graphicFrameMk id="3" creationId="{222CC1FE-DC33-4590-90B5-3DA543DCCF78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6:14:40.095" v="2726" actId="478"/>
          <ac:graphicFrameMkLst>
            <pc:docMk/>
            <pc:sldMk cId="501888319" sldId="268"/>
            <ac:graphicFrameMk id="4" creationId="{4174B9E1-EC23-4FE3-AD59-915DF6CE93CD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6:15:30.212" v="2763" actId="478"/>
          <ac:graphicFrameMkLst>
            <pc:docMk/>
            <pc:sldMk cId="501888319" sldId="268"/>
            <ac:graphicFrameMk id="6" creationId="{C8B2C8A5-A9BA-4E42-A885-87840DB48100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06:16:09.064" v="2767"/>
          <ac:graphicFrameMkLst>
            <pc:docMk/>
            <pc:sldMk cId="501888319" sldId="268"/>
            <ac:graphicFrameMk id="8" creationId="{3AD4240A-5F1D-41EC-9A5E-02FF43DEA15F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06:16:17.378" v="2777"/>
          <ac:graphicFrameMkLst>
            <pc:docMk/>
            <pc:sldMk cId="501888319" sldId="268"/>
            <ac:graphicFrameMk id="10" creationId="{A96C299A-0F06-450D-9AB4-EA625B5CC12D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06:28:51.457" v="2941" actId="1076"/>
          <ac:graphicFrameMkLst>
            <pc:docMk/>
            <pc:sldMk cId="501888319" sldId="268"/>
            <ac:graphicFrameMk id="11" creationId="{7093BA54-1492-4BA1-92F7-82FF97524CD4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8:21:48.631" v="5189" actId="478"/>
          <ac:graphicFrameMkLst>
            <pc:docMk/>
            <pc:sldMk cId="501888319" sldId="268"/>
            <ac:graphicFrameMk id="110" creationId="{627DA779-73EA-4224-A8A3-543A384D6DA6}"/>
          </ac:graphicFrameMkLst>
        </pc:graphicFrameChg>
        <pc:picChg chg="add del">
          <ac:chgData name="김상훈[ 대학원석사과정재학 / 산업경영공학과 ]" userId="e892fa60-b0d5-44fd-b0c2-dd72cd9be65a" providerId="ADAL" clId="{E05038EB-B29E-4963-A221-C0A8DDDCD175}" dt="2020-02-20T06:16:10.758" v="2769"/>
          <ac:picMkLst>
            <pc:docMk/>
            <pc:sldMk cId="501888319" sldId="268"/>
            <ac:picMk id="9" creationId="{158BBCD4-E9D9-4F95-8694-5852916B7F25}"/>
          </ac:picMkLst>
        </pc:picChg>
        <pc:picChg chg="add mod modCrop">
          <ac:chgData name="김상훈[ 대학원석사과정재학 / 산업경영공학과 ]" userId="e892fa60-b0d5-44fd-b0c2-dd72cd9be65a" providerId="ADAL" clId="{E05038EB-B29E-4963-A221-C0A8DDDCD175}" dt="2020-02-20T06:28:51.457" v="2941" actId="1076"/>
          <ac:picMkLst>
            <pc:docMk/>
            <pc:sldMk cId="501888319" sldId="268"/>
            <ac:picMk id="99" creationId="{F86B0C5A-ED43-480C-B9D4-6D705A7FDFA6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28:51.457" v="2941" actId="1076"/>
          <ac:picMkLst>
            <pc:docMk/>
            <pc:sldMk cId="501888319" sldId="268"/>
            <ac:picMk id="106" creationId="{5AAC9627-E14F-4F84-BF79-72FFFB085606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2050" creationId="{3B8CFC72-9F18-41A7-BC56-8C938DC0185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2052" creationId="{8B0B2BD7-55AD-4E72-83FD-B6CCDD67DEAE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47.563" v="2691" actId="478"/>
          <ac:picMkLst>
            <pc:docMk/>
            <pc:sldMk cId="501888319" sldId="268"/>
            <ac:picMk id="2054" creationId="{2B4C1F63-D710-47D7-9F93-94248E6D27A3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2056" creationId="{709B219B-54E6-42BD-95B4-8BF73F019D8D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2058" creationId="{7C47A3E4-E1B9-41D2-A0C7-C0991DAA2FD7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2060" creationId="{6798F0DB-064C-4866-9866-83CA7DEF6909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5122" creationId="{DE926C60-1B32-44B7-9F53-4EFA3EE8D962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5124" creationId="{EB894D17-1750-485D-93BE-B27B432CF92B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5126" creationId="{986DE939-52FB-43BC-A9EC-0E441A4B5C1F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8" creationId="{DB909CE3-6DC3-45B4-873D-BF5E046D3A2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51" creationId="{C8CC592A-856A-495B-B59F-DF13B07A28F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52" creationId="{12474C5B-A5B4-4B2B-A199-71C7EC0476D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56" creationId="{89C14A59-3138-4D37-95FE-12F98617635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57" creationId="{6BC18CA6-0500-4856-A502-D4550E123E0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58" creationId="{C8D6622D-522E-42AF-90FB-3D2B2D284F4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59" creationId="{433888B0-FEB3-4D5A-A880-E6570C8CC65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62" creationId="{846207D5-2B0E-4BAF-B142-1B90C66B593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63" creationId="{6C4C2DD8-B19E-48B9-A00B-25E2C5B7F8D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64" creationId="{9AC3F07A-F8A2-4EEE-BA39-3D2B9C11629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68" creationId="{38899D7A-A7DE-4340-AB00-1D41F60BD9D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69" creationId="{F57FA783-701A-4E57-9F75-6AE8BFB5AAC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0" creationId="{CBA3F471-F5B5-4CEE-80E8-80405817330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1" creationId="{1646D62A-946A-46EB-989C-997EC39E568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2" creationId="{230EA149-1F16-484E-BFB7-7A1549D537D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3" creationId="{44E0CFDD-F027-4A4A-A185-42AD6BF3B3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4" creationId="{CC0B7EA0-5708-4971-9F74-48B6AC87878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5" creationId="{DCEE5378-F8FC-4523-813C-C83A7CE5826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6" creationId="{96EC2A63-9FBD-4219-9805-256400FCD2E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7" creationId="{E6CFAA42-F8AC-4FBC-A0BA-A354991AD40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8" creationId="{9058D6C9-AF4C-4F26-AD7E-7B216A3CB88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9" creationId="{394C0EC6-58BC-44BB-A503-D78B2DE7C4A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0" creationId="{6B8DE4E5-411A-438B-B9A7-58AB3123CAA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1" creationId="{9B6EF972-D7EE-447D-8FD2-04F0A1ED8B2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2" creationId="{E06596F9-9C59-4D9E-A326-5C89A9AC41A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3" creationId="{6FBE620B-9E59-42B2-BF59-CFA540AF84D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4" creationId="{340E9003-1F72-4B2D-91E2-1249CF8C3B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5" creationId="{154C83B0-F466-4559-80D2-DDCF750EC65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6" creationId="{6790BA67-3EA5-4ACC-9672-ED8CFB00259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7" creationId="{3772DF25-631D-4CC3-8BB4-88EFD14119D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8" creationId="{AAE02CAF-C91D-402D-A99B-54E4EC252D6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9" creationId="{3CB8AA11-7F8C-46CA-B000-2E451788DEF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0" creationId="{56F6B293-1495-4E27-9F20-BE26577125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1" creationId="{7585FAA1-D08F-455C-8CC6-F6149E45BB2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2" creationId="{1F1018A4-5663-4F59-ACA0-F064CD48CAE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3" creationId="{4F6F8180-4645-467B-9366-3679070A2A0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4" creationId="{1BBD01A9-80FC-4522-A380-3C537F67E3B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5" creationId="{C512DF00-0756-4D47-9051-B79A3DC932F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6" creationId="{D7EFC4A6-B955-4EC5-BCD6-6E158B6C51B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7" creationId="{F2FD1E5C-7753-41B6-9328-FA7DDEAA510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8" creationId="{C958FACD-6ABF-4DFB-9191-FDA564D6D55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01" creationId="{F43CCFFC-82A9-4DCB-B27C-17AED8B58CC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02" creationId="{787C195E-66F7-446B-8383-807727EF804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03" creationId="{C43B5A7A-77A9-4421-9DA4-DBAB548671D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04" creationId="{32DFAB4B-2CC5-415C-A571-6D25F6E851A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05" creationId="{52F5C5E7-AA3C-49F3-AFE2-BAB44F65CE1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07" creationId="{2E41EE74-ED25-40CE-B4FF-CCBFA0556F4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8:03:44.737" v="5007" actId="478"/>
          <ac:cxnSpMkLst>
            <pc:docMk/>
            <pc:sldMk cId="501888319" sldId="268"/>
            <ac:cxnSpMk id="111" creationId="{F1318485-1B5C-4397-AB10-7769D1001B3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8:03:33.956" v="5005" actId="1076"/>
          <ac:cxnSpMkLst>
            <pc:docMk/>
            <pc:sldMk cId="501888319" sldId="268"/>
            <ac:cxnSpMk id="116" creationId="{BE95BC26-9A3D-4093-8255-3491EF9B8D1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01:05.820" v="7050" actId="478"/>
          <ac:cxnSpMkLst>
            <pc:docMk/>
            <pc:sldMk cId="501888319" sldId="268"/>
            <ac:cxnSpMk id="118" creationId="{441D17CB-8EDB-4B4F-93D1-E0ED42D016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42" creationId="{0489C5F1-02B8-4F1C-9B9B-A441D32AA80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45" creationId="{AD0790F4-4727-4A3E-81EA-EF63B05C884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88" creationId="{F726C578-2885-4790-ADF3-8D4CA82826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91" creationId="{19A32912-089B-4E27-8AC1-CDB846B1A90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94" creationId="{29EA0746-2DD3-4262-AF30-DD4D6E130C7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97" creationId="{D6217D52-5010-4D4E-871E-2212D9179A77}"/>
          </ac:cxnSpMkLst>
        </pc:cxnChg>
      </pc:sldChg>
      <pc:sldChg chg="addSp delSp modSp add del ord">
        <pc:chgData name="김상훈[ 대학원석사과정재학 / 산업경영공학과 ]" userId="e892fa60-b0d5-44fd-b0c2-dd72cd9be65a" providerId="ADAL" clId="{E05038EB-B29E-4963-A221-C0A8DDDCD175}" dt="2020-02-20T19:13:20.534" v="13385" actId="2696"/>
        <pc:sldMkLst>
          <pc:docMk/>
          <pc:sldMk cId="1520043967" sldId="269"/>
        </pc:sldMkLst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1" creationId="{743C88DD-FDD3-4D1D-B80E-872B026CEE0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2" creationId="{35CDC2A5-C5F3-4C8F-BA20-F5E51822954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4" creationId="{10037C43-65CC-469D-9961-8ACA62AC5D9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5" creationId="{1A529E7C-ACE1-49C1-BCDE-72C87CB1603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6" creationId="{89FF9267-2A3C-4F01-8ED0-90DAA5ECB9A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8" creationId="{D6E2B961-23DB-4632-9A27-730C86B15AC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9" creationId="{3CB6F939-230C-42BD-84EC-8D2DA206E46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30" creationId="{74D3B3F8-4DD3-4881-9CE7-F5ACEC236D8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31" creationId="{95B5FD38-BDFF-4DAD-A45E-11A74DB08EC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47" creationId="{B2C45054-8FFA-4459-A0E2-541F3B9E7D1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0" creationId="{2A043699-B802-455E-81BF-E5CA62DF647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2" creationId="{E6E35BC8-AA63-470F-A874-200CDA10EA6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3" creationId="{1FF2B5B6-57BB-4ED8-BF0C-7817EB3C0D9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4" creationId="{DE77D48F-1AF2-4154-8FF1-B2C53E88A46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5" creationId="{627EAC4C-61D6-4231-ADDB-1973A372FEC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6" creationId="{FE35EAB4-4E38-4F18-81F9-642916FD5BB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7" creationId="{16C6472A-5EBA-4C9F-A1CF-9F3096325AC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8" creationId="{496E3233-B20B-4B4F-ADA3-380F34A1BF1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9" creationId="{B7D3B5CE-87DB-4D9C-9318-B11FB79BBD0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10" creationId="{742AA351-47FB-4F07-A344-292C966BDF4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11" creationId="{0D5DF5B5-218F-4E9E-B95E-1651FCA653D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12" creationId="{F3EF8073-D3A5-493D-8152-2CE71CDF489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136" creationId="{51E59871-B5E7-4D34-BC12-8B2B6FD75F3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58" creationId="{30BD3B1D-D966-4130-9F2A-B25D7EECC76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65" creationId="{2E1612B4-98BD-4CB5-92D9-37D93C6309BD}"/>
          </ac:spMkLst>
        </pc:sp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8" creationId="{DB909CE3-6DC3-45B4-873D-BF5E046D3A2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9" creationId="{7571A245-62BD-46C8-B583-547376F0164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48" creationId="{293EBAEE-5D57-44D8-B471-A56BF4058AC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49" creationId="{8CC7824C-CD7D-4FB1-BE98-8F98DE79FEA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1" creationId="{C8CC592A-856A-495B-B59F-DF13B07A28F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2" creationId="{12474C5B-A5B4-4B2B-A199-71C7EC0476D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5" creationId="{7BD6AB6F-A59A-4C5E-937F-FDB41D96A30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6" creationId="{89C14A59-3138-4D37-95FE-12F98617635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7" creationId="{6BC18CA6-0500-4856-A502-D4550E123E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8" creationId="{C8D6622D-522E-42AF-90FB-3D2B2D284F4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9" creationId="{433888B0-FEB3-4D5A-A880-E6570C8CC65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0" creationId="{B83AD50E-DBFC-40D7-8236-0CB5E2E4984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1" creationId="{A60614CB-9543-4716-9E28-4EDD6E2772D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2" creationId="{846207D5-2B0E-4BAF-B142-1B90C66B593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3" creationId="{6C4C2DD8-B19E-48B9-A00B-25E2C5B7F8D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4" creationId="{9AC3F07A-F8A2-4EEE-BA39-3D2B9C11629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5" creationId="{70A92EE2-0D78-4F9E-9B1D-5943E52DC8C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6" creationId="{5FA3831F-EC6E-4B8C-B8FC-9020AE83D77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7" creationId="{473B5285-CDCC-41D4-B615-3072B4B932C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8" creationId="{38899D7A-A7DE-4340-AB00-1D41F60BD9D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9" creationId="{F57FA783-701A-4E57-9F75-6AE8BFB5AAC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0" creationId="{CBA3F471-F5B5-4CEE-80E8-80405817330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1" creationId="{1646D62A-946A-46EB-989C-997EC39E568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2" creationId="{230EA149-1F16-484E-BFB7-7A1549D537D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3" creationId="{44E0CFDD-F027-4A4A-A185-42AD6BF3B38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4" creationId="{CC0B7EA0-5708-4971-9F74-48B6AC87878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5" creationId="{DCEE5378-F8FC-4523-813C-C83A7CE5826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6" creationId="{96EC2A63-9FBD-4219-9805-256400FCD2E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7" creationId="{E6CFAA42-F8AC-4FBC-A0BA-A354991AD4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8" creationId="{9058D6C9-AF4C-4F26-AD7E-7B216A3CB88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9" creationId="{394C0EC6-58BC-44BB-A503-D78B2DE7C4A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0" creationId="{6B8DE4E5-411A-438B-B9A7-58AB3123CAA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1" creationId="{9B6EF972-D7EE-447D-8FD2-04F0A1ED8B2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2" creationId="{E06596F9-9C59-4D9E-A326-5C89A9AC41A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3" creationId="{6FBE620B-9E59-42B2-BF59-CFA540AF84D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4" creationId="{340E9003-1F72-4B2D-91E2-1249CF8C3B5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5" creationId="{154C83B0-F466-4559-80D2-DDCF750EC65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6" creationId="{6790BA67-3EA5-4ACC-9672-ED8CFB00259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7" creationId="{3772DF25-631D-4CC3-8BB4-88EFD14119D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8" creationId="{AAE02CAF-C91D-402D-A99B-54E4EC252D6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9" creationId="{3CB8AA11-7F8C-46CA-B000-2E451788DEF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0" creationId="{56F6B293-1495-4E27-9F20-BE26577125A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1" creationId="{7585FAA1-D08F-455C-8CC6-F6149E45BB2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2" creationId="{1F1018A4-5663-4F59-ACA0-F064CD48CAE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3" creationId="{4F6F8180-4645-467B-9366-3679070A2A0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4" creationId="{1BBD01A9-80FC-4522-A380-3C537F67E3B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5" creationId="{C512DF00-0756-4D47-9051-B79A3DC932F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6" creationId="{D7EFC4A6-B955-4EC5-BCD6-6E158B6C51B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7" creationId="{F2FD1E5C-7753-41B6-9328-FA7DDEAA510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8" creationId="{C958FACD-6ABF-4DFB-9191-FDA564D6D55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9" creationId="{149F686E-D691-4721-AE56-0EA99AEF7FD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01" creationId="{2BFDD80A-2321-4923-AF12-40F5452EF01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3" creationId="{284A5DA5-191D-4E44-8346-70A4B5B2904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4" creationId="{EB5DECC6-7DE9-4D67-B0A5-ED8B2C6E06D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5" creationId="{DCDD601D-C4C3-4805-8479-0936B6639D0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6" creationId="{719FD73D-6A58-409C-9A7A-8C4E4415625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7" creationId="{651980B8-B199-4EB8-968D-D15C6A36D4C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8" creationId="{F1C3BF9A-4D15-4C8D-AA05-1BF91A76267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9" creationId="{CFBC8DFA-DC13-4295-B549-B6A94F2763C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0" creationId="{2C69BDE9-9FE6-4919-8F54-43DE83D1175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1" creationId="{F9F3890F-9BFE-44D3-8B5D-867ECC277A5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2" creationId="{DB9557F3-174C-45E6-815C-14B3E928DE7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3" creationId="{6ADE7FFD-1A92-453E-9CC8-7B6EDCDA2C8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4" creationId="{06B9AC41-FB0B-4B5D-8C60-2453FDC2CE8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5" creationId="{BB30ADB2-79CF-4E6D-933E-2A6A24FA20D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6" creationId="{E2E0BDE2-7FF8-4941-9BDC-93E98FA4853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7" creationId="{63B691D8-45F9-4AC7-BE0C-AE074294545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8" creationId="{9E5D0F68-8AC6-4E24-A378-E00E6DD69B6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9" creationId="{88A31D36-7BD8-4692-830A-C86A5104A8F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0" creationId="{71721B37-911B-4C12-92CB-50821A83466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1" creationId="{548F39D3-C6D5-4C32-BED7-9D37C41EE21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2" creationId="{121C85DA-9922-435E-B47C-3AF885F7155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3" creationId="{407DEB45-7BD3-4358-BA10-03BEA441C23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4" creationId="{EEC3F815-D549-4A37-9B6E-0469E346B25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5" creationId="{4EEAD67E-D257-44F1-A090-EE84BA1B2D2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7" creationId="{E7059A05-55A3-48FE-B3B9-1682816A331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38" creationId="{8304DD9C-A412-429B-A98A-E8A711700AA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9" creationId="{04704F1A-9FA0-419B-9838-9EB5CF15814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0" creationId="{2963A00A-71A2-45C5-9B63-5404981C92D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1" creationId="{5E678D3A-B8D3-4122-A3B4-67D3E2C2004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42" creationId="{0489C5F1-02B8-4F1C-9B9B-A441D32AA80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3" creationId="{37FF44CB-D407-4C8D-ADC5-37A8431A1AF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4" creationId="{BCED6850-4300-4A98-8558-98EA752BEBB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45" creationId="{AD0790F4-4727-4A3E-81EA-EF63B05C884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6" creationId="{0B11723A-F2C0-4FE1-A46A-010002AAC39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7" creationId="{B20CBE60-CE01-4319-ABAA-9D003E65A43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48" creationId="{0D63786A-A2F5-419A-8264-9B6847A6E90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9" creationId="{E3413B45-9D28-43B9-AA3A-0D4542B0AC5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0" creationId="{7270B5C9-831D-4BD9-92E3-9653563E79E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1" creationId="{C8F6357F-6894-47CB-A781-C77764C30DC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2" creationId="{EFFE7D0F-E7AA-4F39-863C-A96DD627984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3" creationId="{B06CF015-7010-4D08-B7A9-ED78C133878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4" creationId="{59301D42-D02E-4059-9DC8-440BEF7F19F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5" creationId="{8F7C4D9D-3481-47C7-BE98-AA9D5C97A74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6" creationId="{1AE5D629-C912-469A-A020-2FB37704A5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7" creationId="{23809DD9-AA82-4281-9EDD-19CD6AAB098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9" creationId="{E8BAF901-28CB-459A-9A0C-18361CABCCE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0" creationId="{46F9512E-04BF-459D-AFC5-D34647D2FC0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1" creationId="{66F7D9CB-2A13-4327-A95E-DA92AF137BD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2" creationId="{C002DFCD-99AF-4984-AC15-2E79C811188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3" creationId="{910FF460-7A60-4813-AA3B-1410010AFE8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4" creationId="{4752C19E-D155-4D24-9F01-EC082D863D4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6" creationId="{64618171-8723-4C16-90AF-F22E7BA6967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7" creationId="{69F66726-2A82-4E9F-BC85-BCAC147B6F7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8" creationId="{1D84E641-2125-4260-BACF-C4C03F5D1D3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9" creationId="{4A9535F9-2FEA-4DE6-9BA8-A9BC6918985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70" creationId="{A13F1C26-22E4-4181-AC7F-AE78210133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71" creationId="{142F5E7E-BAA8-4520-9406-76CB1D8B211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88" creationId="{F726C578-2885-4790-ADF3-8D4CA828262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91" creationId="{19A32912-089B-4E27-8AC1-CDB846B1A9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94" creationId="{29EA0746-2DD3-4262-AF30-DD4D6E130C7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97" creationId="{D6217D52-5010-4D4E-871E-2212D9179A77}"/>
          </ac:cxnSpMkLst>
        </pc:cxnChg>
      </pc:sldChg>
      <pc:sldChg chg="add del">
        <pc:chgData name="김상훈[ 대학원석사과정재학 / 산업경영공학과 ]" userId="e892fa60-b0d5-44fd-b0c2-dd72cd9be65a" providerId="ADAL" clId="{E05038EB-B29E-4963-A221-C0A8DDDCD175}" dt="2020-02-20T06:21:18.253" v="2855"/>
        <pc:sldMkLst>
          <pc:docMk/>
          <pc:sldMk cId="2161790163" sldId="270"/>
        </pc:sldMkLst>
      </pc:sldChg>
      <pc:sldChg chg="addSp delSp modSp add ord">
        <pc:chgData name="김상훈[ 대학원석사과정재학 / 산업경영공학과 ]" userId="e892fa60-b0d5-44fd-b0c2-dd72cd9be65a" providerId="ADAL" clId="{E05038EB-B29E-4963-A221-C0A8DDDCD175}" dt="2020-02-21T03:11:30.159" v="19670" actId="2711"/>
        <pc:sldMkLst>
          <pc:docMk/>
          <pc:sldMk cId="2906580347" sldId="270"/>
        </pc:sldMkLst>
        <pc:spChg chg="mod">
          <ac:chgData name="김상훈[ 대학원석사과정재학 / 산업경영공학과 ]" userId="e892fa60-b0d5-44fd-b0c2-dd72cd9be65a" providerId="ADAL" clId="{E05038EB-B29E-4963-A221-C0A8DDDCD175}" dt="2020-02-20T19:51:40.769" v="14106"/>
          <ac:spMkLst>
            <pc:docMk/>
            <pc:sldMk cId="2906580347" sldId="270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48:57.011" v="6729" actId="478"/>
          <ac:spMkLst>
            <pc:docMk/>
            <pc:sldMk cId="2906580347" sldId="270"/>
            <ac:spMk id="8" creationId="{87056D44-5319-45A3-8A6A-76A27755CBE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1" creationId="{743C88DD-FDD3-4D1D-B80E-872B026CEE0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2" creationId="{35CDC2A5-C5F3-4C8F-BA20-F5E5182295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4" creationId="{10037C43-65CC-469D-9961-8ACA62AC5D9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5" creationId="{1A529E7C-ACE1-49C1-BCDE-72C87CB1603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6" creationId="{89FF9267-2A3C-4F01-8ED0-90DAA5ECB9A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8" creationId="{D6E2B961-23DB-4632-9A27-730C86B15AC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9" creationId="{3CB6F939-230C-42BD-84EC-8D2DA206E46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30" creationId="{74D3B3F8-4DD3-4881-9CE7-F5ACEC236D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31" creationId="{95B5FD38-BDFF-4DAD-A45E-11A74DB08EC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33" creationId="{341ED22F-FA27-4C3F-8B13-AD1C3719F3C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34" creationId="{2934DC50-3574-4934-AFA3-90C1433C1DB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30:13.741" v="2953" actId="478"/>
          <ac:spMkLst>
            <pc:docMk/>
            <pc:sldMk cId="2906580347" sldId="270"/>
            <ac:spMk id="45" creationId="{AED3E09C-53E5-48A4-BE17-ECC50043040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46" creationId="{9A43A42A-2A47-455D-8973-AD4E90AE4CC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47" creationId="{B2C45054-8FFA-4459-A0E2-541F3B9E7D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1:43.086" v="14107"/>
          <ac:spMkLst>
            <pc:docMk/>
            <pc:sldMk cId="2906580347" sldId="270"/>
            <ac:spMk id="50" creationId="{3D312DC2-3135-4F4F-8AB9-5B96E3BE00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39:13.139" v="18532" actId="1076"/>
          <ac:spMkLst>
            <pc:docMk/>
            <pc:sldMk cId="2906580347" sldId="270"/>
            <ac:spMk id="93" creationId="{F8451411-4E23-4142-B1FB-1E5F6BBC4A8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39:09.529" v="18531" actId="1076"/>
          <ac:spMkLst>
            <pc:docMk/>
            <pc:sldMk cId="2906580347" sldId="270"/>
            <ac:spMk id="94" creationId="{DE60236A-2C1F-4CF4-9DFB-594C6901D03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38:13.147" v="18519" actId="207"/>
          <ac:spMkLst>
            <pc:docMk/>
            <pc:sldMk cId="2906580347" sldId="270"/>
            <ac:spMk id="95" creationId="{558BDA6B-BFC3-4246-9D3E-37870A777A4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1:20.086" v="19668" actId="2711"/>
          <ac:spMkLst>
            <pc:docMk/>
            <pc:sldMk cId="2906580347" sldId="270"/>
            <ac:spMk id="96" creationId="{EACF0B6D-DB46-4994-AFBD-56DD4FCE512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1:25.770" v="19669" actId="2711"/>
          <ac:spMkLst>
            <pc:docMk/>
            <pc:sldMk cId="2906580347" sldId="270"/>
            <ac:spMk id="97" creationId="{0F900FB8-5C59-4C69-8B73-6ED9BE298DD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1:30.159" v="19670" actId="2711"/>
          <ac:spMkLst>
            <pc:docMk/>
            <pc:sldMk cId="2906580347" sldId="270"/>
            <ac:spMk id="98" creationId="{92D78578-9833-43FA-9A4E-AC84AEF1646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100" creationId="{368974A3-2EA9-4BA5-A941-A6DB870380D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5:24.313" v="2917" actId="478"/>
          <ac:spMkLst>
            <pc:docMk/>
            <pc:sldMk cId="2906580347" sldId="270"/>
            <ac:spMk id="108" creationId="{CFCC1B88-D219-423E-89C6-AF6983BFCF8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09" creationId="{4BC72CBD-51FD-4324-9872-E483C7ABCE0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0" creationId="{6622B208-7FDB-4A15-924D-3FAB2620246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1" creationId="{323BBF7A-50FE-453C-8200-3D45319DD3D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2" creationId="{927F60D8-2A7F-49A9-B064-3ADF56F2472C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113" creationId="{4689C535-52B5-4E2D-9921-72A52DB6368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4" creationId="{0A0764EB-200B-4B50-9548-064CA580BC3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5" creationId="{8EF7BA3A-3677-4349-B438-1A57B0B1E3D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6" creationId="{C70237C2-8FB8-4C7D-B790-41D3BA71021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7" creationId="{E1EFAE90-D4C4-4125-997C-E3DC60CB411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118" creationId="{0FCA907F-68D1-48A4-9DFE-FF535D7E150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119" creationId="{3516B136-F03B-40A0-974F-34F05085565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120" creationId="{F61C46D3-B155-487B-A784-90E5255909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121" creationId="{EAE8F4BA-3577-4060-B2AA-478FF67711B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122" creationId="{C463EE58-5C69-4AB9-8641-449FABA202C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24:39.055" v="17656" actId="478"/>
          <ac:spMkLst>
            <pc:docMk/>
            <pc:sldMk cId="2906580347" sldId="270"/>
            <ac:spMk id="123" creationId="{2DE06618-AD89-4B05-B31F-3E6F45E7AB5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24:39.055" v="17656" actId="478"/>
          <ac:spMkLst>
            <pc:docMk/>
            <pc:sldMk cId="2906580347" sldId="270"/>
            <ac:spMk id="124" creationId="{26C8B590-1E58-4B25-A0B7-A4188DD63DA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24:39.055" v="17656" actId="478"/>
          <ac:spMkLst>
            <pc:docMk/>
            <pc:sldMk cId="2906580347" sldId="270"/>
            <ac:spMk id="125" creationId="{5BC707CC-45AF-4391-B629-213F3547CE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0:13.741" v="2953" actId="478"/>
          <ac:spMkLst>
            <pc:docMk/>
            <pc:sldMk cId="2906580347" sldId="270"/>
            <ac:spMk id="128" creationId="{8CB3ECC3-05B7-4CF7-A683-179367C50C5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129" creationId="{080DB96B-3B75-492D-B754-7381DADF4E3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130" creationId="{DAA3DCF1-17AD-4484-849F-96EE1874328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6:44.560" v="2937" actId="478"/>
          <ac:spMkLst>
            <pc:docMk/>
            <pc:sldMk cId="2906580347" sldId="270"/>
            <ac:spMk id="131" creationId="{9BBA7AA3-6996-4B7E-ACB8-AC964864E7E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32" creationId="{8740BAC7-9E56-42B7-8CCA-AC8284429E9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34" creationId="{DBC7255D-06EF-4CF8-91F9-C23F4321CF5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35" creationId="{906EC764-50C6-4686-B49E-894A886075E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136" creationId="{51E59871-B5E7-4D34-BC12-8B2B6FD75F3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37" creationId="{6257AE02-02FE-4F8D-B4FD-655FD62A1E5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38" creationId="{849D2705-92F0-4D7A-96A4-6F6DB793636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39" creationId="{1B583B62-A407-4C85-9E9E-9FAA3695324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0" creationId="{2FC5A94D-CE9D-4264-8BB5-8E1DFD9681D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1" creationId="{8C6A2C69-465D-48FC-BAF8-89A641760FF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3" creationId="{30216F2C-84F8-4660-9BD8-01B989B9F59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4" creationId="{9338B150-8CBA-4D54-8D2F-FE8359A8760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6" creationId="{A0C756A1-92E7-4F17-9F57-D6F7D6ECE2E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7" creationId="{4FD0916E-CCDE-4448-A6A8-3AA9FAE8AA2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8" creationId="{5FC0B274-95F5-49F9-B2BB-C137AB94AC5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90" creationId="{E9DB8403-C55D-4598-8821-5B05631D95C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200" creationId="{BD546DE7-C267-4384-AE3A-15925D77299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201" creationId="{B535FD17-F815-4808-9D99-8C26A74551B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208" creationId="{E3BFA057-C5B9-4099-9451-CB0636D8B01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209" creationId="{9DF27016-76A1-4622-9FA9-2F6755D45E7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0" creationId="{077DB47C-B661-4AC6-B2BE-E30AE39746D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2" creationId="{F572F0EC-EDE8-47E1-B1FD-D477A23050A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3" creationId="{D7617252-71DC-457E-BE9C-6D6360397D2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4" creationId="{13A33219-4DFE-47A0-99D2-8B15A98247B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5" creationId="{E9AE193C-EEF6-4C56-916A-80811EB69E3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6" creationId="{5D2D7BAA-502A-46BB-9229-17B459FEFE6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7" creationId="{D65506AC-5EB2-4D44-9AA3-B809139F55E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8" creationId="{5357F983-6298-43D0-9E3F-12D4A80C2F0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9" creationId="{539AC3C1-284D-4D9D-A9FC-6DC3DE5447F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20" creationId="{D23BFF15-5A11-437C-B667-E67F91E441F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21" creationId="{2A250C6B-D2D3-40C2-9F5C-66B39551500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25:40.921" v="13825" actId="478"/>
          <ac:spMkLst>
            <pc:docMk/>
            <pc:sldMk cId="2906580347" sldId="270"/>
            <ac:spMk id="222" creationId="{40A72883-B9C5-47E0-9BE3-9274EA19F07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23" creationId="{3A2682A6-D906-4DB6-B205-2FCC94EF414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64" creationId="{85BC894C-EB86-4D28-A7B1-2875193ECDF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25:40.921" v="13825" actId="478"/>
          <ac:spMkLst>
            <pc:docMk/>
            <pc:sldMk cId="2906580347" sldId="270"/>
            <ac:spMk id="271" creationId="{A94E879C-B51F-4A0D-881A-855506A1CC1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72" creationId="{CE142EE3-93B7-47B9-80DA-8C928D08668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79" creationId="{FFA2BA1B-B2F8-46A7-A01F-43B10075F2F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82" creationId="{DFF2F430-8321-4AA5-A51E-1839684FA06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83" creationId="{62E97631-7A5F-49C1-9425-5EF942FC0CF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84" creationId="{B83DFD67-881E-4B8A-85A1-98FEA8E4B11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85" creationId="{20647EFD-B72F-404E-9038-01C452A624F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87" creationId="{F819032C-A6F5-4C11-9CDB-BD8846A3977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89" creationId="{E598F178-0279-4C57-8ABB-06066FD1AA01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06:21:43.864" v="2858" actId="478"/>
          <ac:graphicFrameMkLst>
            <pc:docMk/>
            <pc:sldMk cId="2906580347" sldId="270"/>
            <ac:graphicFrameMk id="11" creationId="{7093BA54-1492-4BA1-92F7-82FF97524CD4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06:25:24.313" v="2917" actId="478"/>
          <ac:picMkLst>
            <pc:docMk/>
            <pc:sldMk cId="2906580347" sldId="270"/>
            <ac:picMk id="99" creationId="{F86B0C5A-ED43-480C-B9D4-6D705A7FDFA6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25:24.313" v="2917" actId="478"/>
          <ac:picMkLst>
            <pc:docMk/>
            <pc:sldMk cId="2906580347" sldId="270"/>
            <ac:picMk id="106" creationId="{5AAC9627-E14F-4F84-BF79-72FFFB085606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0:13.741" v="2953" actId="478"/>
          <ac:picMkLst>
            <pc:docMk/>
            <pc:sldMk cId="2906580347" sldId="270"/>
            <ac:picMk id="126" creationId="{BE918833-6591-4A08-914C-B54571390D40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0:13.741" v="2953" actId="478"/>
          <ac:picMkLst>
            <pc:docMk/>
            <pc:sldMk cId="2906580347" sldId="270"/>
            <ac:picMk id="127" creationId="{C7A55460-02DD-4AB7-9F55-7BF1A9C051E1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picMkLst>
            <pc:docMk/>
            <pc:sldMk cId="2906580347" sldId="270"/>
            <ac:picMk id="280" creationId="{2428623D-DCE8-45F8-A115-A3E1CCD8F7C4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picMkLst>
            <pc:docMk/>
            <pc:sldMk cId="2906580347" sldId="270"/>
            <ac:picMk id="281" creationId="{C4BF7F03-92EC-46D7-A91A-761190CA4465}"/>
          </ac:picMkLst>
        </pc:pic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8" creationId="{DB909CE3-6DC3-45B4-873D-BF5E046D3A2A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51" creationId="{C8CC592A-856A-495B-B59F-DF13B07A28FE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52" creationId="{12474C5B-A5B4-4B2B-A199-71C7EC0476D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56" creationId="{89C14A59-3138-4D37-95FE-12F98617635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57" creationId="{6BC18CA6-0500-4856-A502-D4550E123E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58" creationId="{C8D6622D-522E-42AF-90FB-3D2B2D284F4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59" creationId="{433888B0-FEB3-4D5A-A880-E6570C8CC65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62" creationId="{846207D5-2B0E-4BAF-B142-1B90C66B593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63" creationId="{6C4C2DD8-B19E-48B9-A00B-25E2C5B7F8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64" creationId="{9AC3F07A-F8A2-4EEE-BA39-3D2B9C11629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68" creationId="{38899D7A-A7DE-4340-AB00-1D41F60BD9D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69" creationId="{F57FA783-701A-4E57-9F75-6AE8BFB5AAC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0" creationId="{CBA3F471-F5B5-4CEE-80E8-80405817330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1" creationId="{1646D62A-946A-46EB-989C-997EC39E568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2" creationId="{230EA149-1F16-484E-BFB7-7A1549D537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3" creationId="{44E0CFDD-F027-4A4A-A185-42AD6BF3B38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4" creationId="{CC0B7EA0-5708-4971-9F74-48B6AC87878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5" creationId="{DCEE5378-F8FC-4523-813C-C83A7CE5826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6" creationId="{96EC2A63-9FBD-4219-9805-256400FCD2E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7" creationId="{E6CFAA42-F8AC-4FBC-A0BA-A354991AD4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8" creationId="{9058D6C9-AF4C-4F26-AD7E-7B216A3CB88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9" creationId="{394C0EC6-58BC-44BB-A503-D78B2DE7C4A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0" creationId="{6B8DE4E5-411A-438B-B9A7-58AB3123CAA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1" creationId="{9B6EF972-D7EE-447D-8FD2-04F0A1ED8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2" creationId="{E06596F9-9C59-4D9E-A326-5C89A9AC41A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3" creationId="{6FBE620B-9E59-42B2-BF59-CFA540AF84D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4" creationId="{340E9003-1F72-4B2D-91E2-1249CF8C3B5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5" creationId="{154C83B0-F466-4559-80D2-DDCF750EC65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6" creationId="{6790BA67-3EA5-4ACC-9672-ED8CFB00259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7" creationId="{3772DF25-631D-4CC3-8BB4-88EFD14119D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8" creationId="{AAE02CAF-C91D-402D-A99B-54E4EC252D6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9" creationId="{3CB8AA11-7F8C-46CA-B000-2E451788DEF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0" creationId="{56F6B293-1495-4E27-9F20-BE26577125A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1" creationId="{7585FAA1-D08F-455C-8CC6-F6149E45B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2" creationId="{1F1018A4-5663-4F59-ACA0-F064CD48CAE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3" creationId="{4F6F8180-4645-467B-9366-3679070A2A0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4" creationId="{1BBD01A9-80FC-4522-A380-3C537F67E3B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5" creationId="{C512DF00-0756-4D47-9051-B79A3DC932F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6" creationId="{D7EFC4A6-B955-4EC5-BCD6-6E158B6C51B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7" creationId="{F2FD1E5C-7753-41B6-9328-FA7DDEAA510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8" creationId="{C958FACD-6ABF-4DFB-9191-FDA564D6D55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01" creationId="{F43CCFFC-82A9-4DCB-B27C-17AED8B58CC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02" creationId="{787C195E-66F7-446B-8383-807727EF804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03" creationId="{C43B5A7A-77A9-4421-9DA4-DBAB548671D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04" creationId="{32DFAB4B-2CC5-415C-A571-6D25F6E851A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05" creationId="{52F5C5E7-AA3C-49F3-AFE2-BAB44F65CE1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07" creationId="{2E41EE74-ED25-40CE-B4FF-CCBFA0556F4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33" creationId="{8F5BA4B3-24B7-4C40-B05E-292FA644F7A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42" creationId="{0489C5F1-02B8-4F1C-9B9B-A441D32AA80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45" creationId="{AD0790F4-4727-4A3E-81EA-EF63B05C884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49" creationId="{3078A067-67BE-4D83-B3F8-02CEB0AE050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0" creationId="{E663131F-86F9-4039-94F9-50DA0C40A07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1" creationId="{0F5C5526-F1CF-447F-8574-22B3E09E6BC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2" creationId="{C7D6F60D-4656-4689-A396-59236805CDB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3" creationId="{8F657A69-C3C5-4160-AE0C-17FA640011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4" creationId="{54D41956-5B03-4897-909E-33C76CD8621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5" creationId="{AE81434D-811E-4E61-B4F7-F7DF4E8FE2A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6" creationId="{61D39245-16EE-49F3-BAEB-264E0D82A26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7" creationId="{62537B2C-262F-491C-9EC7-2635D6AFD81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8" creationId="{B6691D43-BA32-4F27-A506-1CC87BFB48B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9" creationId="{8B32ACA1-0804-4C8F-A642-37D267E5854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0" creationId="{A8B06E3C-6DE0-4EBA-895D-4FFD80ECC45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1" creationId="{C94753DE-B35E-40F3-A1E8-BDB25C255C4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2" creationId="{B5A114CC-1744-40B9-9B9B-EF23BB573DD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3" creationId="{BDFF450F-CC67-465E-8E76-65F28A08059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4" creationId="{517C5567-1370-427E-8E37-49011BEFF88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5" creationId="{0F8C43F7-8357-47FC-84CA-EF82FD20084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6" creationId="{E45B99F9-0935-4358-AF91-EC6C75D42A8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7" creationId="{3CDA4D1B-2C49-4550-9D03-006947FF874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8" creationId="{5FD2DF81-6893-48CA-A4DB-1E149E5214C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9" creationId="{945BE38A-59C0-47B3-9B22-9B267E63253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0" creationId="{08F07219-6344-41C8-BD41-0AE3E4FD4CF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1" creationId="{1456D48A-DEA8-4390-A176-3B6E274E740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2" creationId="{AFD53DD4-9595-4EC2-885F-6EF931172EC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3" creationId="{60AF6FE1-3108-447E-8D6E-AECD7FBD98C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4" creationId="{3B4195F9-4150-4D44-907D-D13E4914E92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5" creationId="{29630E56-1256-4966-AC01-B8908121B10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6" creationId="{9D28C0C2-9263-495B-8738-08AFE7ED5D5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7" creationId="{0563578C-A9F8-4E90-B7CC-940E5AB3966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8" creationId="{403867AB-E01F-4FDB-B0CB-BBD89C5D91A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9" creationId="{8CCA33E0-2A42-465F-9E6C-2127FFE7B05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0" creationId="{A64362B4-43EA-4EC7-AC28-AB5ADEB2D3A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1" creationId="{F77F6DEE-7F65-4CFE-A225-904375D5510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2" creationId="{E9D62E81-D1C7-4477-A0C5-40DC74B9A38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3" creationId="{A328A881-7E43-4940-A1C9-1EB6FB67818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4" creationId="{82DE8E71-84BD-4C90-8D36-BF8FD669019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5" creationId="{E6D15F26-74A7-433C-BA47-A1E81063854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6" creationId="{41EEBABA-B8B3-4B72-BBE0-8257EBAAF44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7" creationId="{3A540D48-9716-4491-8002-7D06A3B3455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88" creationId="{F726C578-2885-4790-ADF3-8D4CA828262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9" creationId="{FCE77786-1BDF-4E43-8A49-B6D7B8CAD6E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91" creationId="{19A32912-089B-4E27-8AC1-CDB846B1A9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92" creationId="{5E05A4F5-8FFA-4E32-A68D-E07441FD969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93" creationId="{7C7D7A89-FC61-4E0D-9E2D-96E124EAE3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94" creationId="{29EA0746-2DD3-4262-AF30-DD4D6E130C7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95" creationId="{00DADF69-09CF-4167-80CE-D4FB64D1137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96" creationId="{C95A58C8-D7A8-43C1-A35A-94ECB6B67F5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97" creationId="{D6217D52-5010-4D4E-871E-2212D9179A7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98" creationId="{B815CD9E-8442-4B2F-8EE8-A85A6D8ED64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99" creationId="{45235A90-C40F-46C5-BCD3-4031DA436EF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202" creationId="{14439F15-83B6-428B-8C3F-C02BE55A5C1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203" creationId="{2A11C685-98B9-4703-999A-F751E70B276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204" creationId="{DBFB82C4-4DA2-4150-9058-75870473B47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205" creationId="{81284218-4F6C-49A5-AE29-24688D63789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206" creationId="{F2330F08-6319-4123-A1CE-D300171CC14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207" creationId="{228BA801-6D60-4A4F-B3F2-D11EF77F651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11" creationId="{9943B6DB-D07C-4BC2-9701-7DA9148A858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24" creationId="{8347DE96-3FF0-4198-98A4-BD7187F8548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25" creationId="{42175630-AEE9-4BFD-8E01-382E2A5F313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26" creationId="{AF935DD8-BD7E-4F55-BB4B-2311D2129B0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27" creationId="{FE80E8A0-0F77-4EE0-842E-B604B18B7E8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28" creationId="{52ABE4D3-76CF-46C8-AF38-FA14733B7B1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29" creationId="{EFB9AB11-E9F4-4F8F-832E-2CD913A5304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0" creationId="{32E77A62-FE11-491F-BC7B-232E1414641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1" creationId="{38487AB4-2F2A-4640-BF0B-8D4DCFC795F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2" creationId="{3640BF1A-281A-4ADC-AADE-65CE7349AD7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3" creationId="{483C34A3-D1A7-4F6D-8101-6CBB7B0A8EF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4" creationId="{338A4AD4-9091-4C45-80EF-33788856094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5" creationId="{0146CC0E-4BA3-4FE3-8C1C-2C96B50778E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6" creationId="{61C08B3D-7AB2-4F33-AE56-3522A53C6BD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7" creationId="{D0713E68-3022-42C9-9DAD-F75C83DD2F1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8" creationId="{1F6BEB84-CDBB-486D-A11F-A37A876A730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9" creationId="{14FD38C7-6988-48F6-8A4A-AC612B71957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0" creationId="{1F29A530-2D21-4639-A3D2-56FC2821D00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1" creationId="{96ED5836-8307-40DF-BF3E-5459346028C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2" creationId="{809EF797-6BE9-4C0B-8235-C2BCB84465D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3" creationId="{394922D8-6FB5-480A-902A-54EAB6F1BAF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4" creationId="{319636D9-AF96-4CF3-9268-7D3C17E61CF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5" creationId="{A6C57B94-D790-4E19-983E-8B3AB770250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6" creationId="{2A86207D-AA67-4187-8B56-1E0069E60A7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7" creationId="{CCFB65A7-68C4-4F3F-941C-E3DB119D20B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8" creationId="{7DBBF4EB-F082-4880-A166-F58DC0360E3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9" creationId="{749FB440-42F2-4FB7-BE58-DB23311BFB1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0" creationId="{5642491A-2796-40FC-9D11-9E2917CA2B4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1" creationId="{B8957988-A9CF-499E-8CF7-BAD7C656AEF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2" creationId="{8C5D5477-C353-4B47-9C90-53C8A5DBCDA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3" creationId="{B67786F1-C45D-420A-B6D8-83D0726B5EB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4" creationId="{F3D442E8-152F-48D4-96B8-968CDD16FC8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5" creationId="{991752B5-7D46-49D3-A6FE-516B5569321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6" creationId="{D8656383-AE8C-4429-A904-90727ADF3A6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7" creationId="{00D48131-CE45-49DE-BE7D-7E4A44F28FB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8" creationId="{77DB3953-9859-4ECF-B090-93F6E73F9AE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9" creationId="{6231495A-56D9-4D95-B405-C6D502E2974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0" creationId="{54FA567E-AFB4-4298-8B55-598170A83D0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1" creationId="{D72B6B40-301D-4146-9274-5FA630B8BC3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2" creationId="{70F054C5-8DE2-4DA0-879B-CBEDB0F8E1D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3" creationId="{C73C4A5B-9AD6-4E3E-93DE-E09CC1FCD80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5" creationId="{BB410515-F6FA-4DBF-BFAC-9E7DFB28383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6" creationId="{CDC1590D-1845-443E-AFCA-EC5FC13A7FD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7" creationId="{F01DC4A9-F4EF-4506-A494-D7B75B22272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8" creationId="{09BBD0E9-02FD-4919-8B3F-74478310F7A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9" creationId="{3FEB63A4-F1C9-4BEA-A681-E67ED768E85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0" creationId="{8DCC4C8F-BF79-4216-ABF4-D013B841964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3" creationId="{905047FF-100D-43B4-A7B3-E12BC0E4DC0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4" creationId="{816E38D8-6108-42B8-98B7-0292C0D9C09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5" creationId="{22C57611-8EC7-47A7-81B7-04D71BF1114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6" creationId="{5BF77EC7-FD7A-47D2-89C2-9789441C4DC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7" creationId="{C6A61162-B5F2-4AF5-9318-BB1E7B4035F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8" creationId="{E5591ECE-F7FC-4D56-8717-6591888C538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86" creationId="{EEC1F813-A844-4EF1-AD02-1EDFF5CE2C8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88" creationId="{934307D8-9022-4AB5-AB85-7B46E503D4D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90" creationId="{ADFE4DB9-D678-4C2D-9BE1-375C4E1750B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91" creationId="{4AA8E28A-0350-490F-A31A-C40435C0A4B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92" creationId="{29580786-EC19-4AD4-9EC4-660890B12F81}"/>
          </ac:cxnSpMkLst>
        </pc:cxn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2:43:07.383" v="18799"/>
        <pc:sldMkLst>
          <pc:docMk/>
          <pc:sldMk cId="921622558" sldId="271"/>
        </pc:sldMkLst>
        <pc:spChg chg="mod">
          <ac:chgData name="김상훈[ 대학원석사과정재학 / 산업경영공학과 ]" userId="e892fa60-b0d5-44fd-b0c2-dd72cd9be65a" providerId="ADAL" clId="{E05038EB-B29E-4963-A221-C0A8DDDCD175}" dt="2020-02-20T19:52:11.853" v="14112"/>
          <ac:spMkLst>
            <pc:docMk/>
            <pc:sldMk cId="921622558" sldId="271"/>
            <ac:spMk id="2" creationId="{C9128B03-EA71-4D00-B700-4624E522AF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28:03.234" v="13840" actId="478"/>
          <ac:spMkLst>
            <pc:docMk/>
            <pc:sldMk cId="921622558" sldId="271"/>
            <ac:spMk id="11" creationId="{047BF631-D5A6-46E7-ABFC-DE5B0389CA3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1T02:43:07.383" v="18799"/>
          <ac:spMkLst>
            <pc:docMk/>
            <pc:sldMk cId="921622558" sldId="271"/>
            <ac:spMk id="11" creationId="{515227FD-B4B0-417B-9CD7-676AC84E262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28:03.234" v="13840" actId="478"/>
          <ac:spMkLst>
            <pc:docMk/>
            <pc:sldMk cId="921622558" sldId="271"/>
            <ac:spMk id="12" creationId="{F77692F3-82B4-4895-B1F5-BAEF22D2950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28:03.234" v="13840" actId="478"/>
          <ac:spMkLst>
            <pc:docMk/>
            <pc:sldMk cId="921622558" sldId="271"/>
            <ac:spMk id="13" creationId="{B7A14AEF-438D-4B59-BFEB-BD222CC99C4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2:12.713" v="14113"/>
          <ac:spMkLst>
            <pc:docMk/>
            <pc:sldMk cId="921622558" sldId="271"/>
            <ac:spMk id="50" creationId="{3D312DC2-3135-4F4F-8AB9-5B96E3BE009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14" creationId="{14FA4C67-C457-4573-B200-AF70C9CDFDA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15" creationId="{C7D45437-8391-4C6E-9DF7-674A751D9B5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16" creationId="{46E12A4C-B949-4ED6-9911-CD96C01AA39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17" creationId="{B3EB7742-ADDA-41EA-8611-C8270689F06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118" creationId="{0FCA907F-68D1-48A4-9DFE-FF535D7E15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119" creationId="{3516B136-F03B-40A0-974F-34F05085565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120" creationId="{F61C46D3-B155-487B-A784-90E5255909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121" creationId="{EAE8F4BA-3577-4060-B2AA-478FF67711B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122" creationId="{C463EE58-5C69-4AB9-8641-449FABA202C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40:12.527" v="3134" actId="478"/>
          <ac:spMkLst>
            <pc:docMk/>
            <pc:sldMk cId="921622558" sldId="271"/>
            <ac:spMk id="123" creationId="{2DE06618-AD89-4B05-B31F-3E6F45E7AB5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40:12.527" v="3134" actId="478"/>
          <ac:spMkLst>
            <pc:docMk/>
            <pc:sldMk cId="921622558" sldId="271"/>
            <ac:spMk id="124" creationId="{26C8B590-1E58-4B25-A0B7-A4188DD63DA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40:15.083" v="3135" actId="478"/>
          <ac:spMkLst>
            <pc:docMk/>
            <pc:sldMk cId="921622558" sldId="271"/>
            <ac:spMk id="125" creationId="{5BC707CC-45AF-4391-B629-213F3547CE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26" creationId="{3102E8BA-B070-4576-B4B8-87A3F37AFC1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27" creationId="{59CC4002-5ED0-4AE4-B734-BE52585A83F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29" creationId="{A8922789-EB8F-4912-BAAD-9ECF2DB6755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0" creationId="{67696544-442B-41DA-971A-48959AD0BE5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1" creationId="{6E4BA2CB-4A1F-4A04-9BAC-3905EB86A5F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2" creationId="{F10FD12B-B306-4F1F-920C-40C213EDCE7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3" creationId="{033770BD-8652-4E6B-A16D-6E301C80209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4" creationId="{01910C1A-3C0A-4520-B904-77428A97CCB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5" creationId="{5E8FA542-DC2E-48B0-8141-F73A3F81354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6" creationId="{B973E2B2-AB62-4BD5-99CC-FF79F2A147D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7" creationId="{682A7638-2318-4069-B150-3B6FD515DE1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8" creationId="{ECAAC92F-BD3F-4E0B-A7BA-57D1919D954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9" creationId="{B6440E58-E077-4BC9-BDF7-E5DA89792DD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80" creationId="{9F4CA73C-4DC6-4A54-855A-EBD1672F0BD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87" creationId="{EF173DCE-6FDF-465E-9985-9D21BC6AB2C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94" creationId="{8138A1FF-FDD3-43FB-8F3E-DB899FA72C3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95" creationId="{159D05E9-E1C3-41EC-B322-7939BC6E1D9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96" creationId="{F1720735-4D0F-4294-ACBA-AD9365E59FE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0" creationId="{077DB47C-B661-4AC6-B2BE-E30AE39746D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2" creationId="{F572F0EC-EDE8-47E1-B1FD-D477A23050A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3" creationId="{D7617252-71DC-457E-BE9C-6D6360397D2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4" creationId="{13A33219-4DFE-47A0-99D2-8B15A98247B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5" creationId="{E9AE193C-EEF6-4C56-916A-80811EB69E3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6" creationId="{5D2D7BAA-502A-46BB-9229-17B459FEFE6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7" creationId="{D65506AC-5EB2-4D44-9AA3-B809139F55E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8" creationId="{5357F983-6298-43D0-9E3F-12D4A80C2F0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9" creationId="{539AC3C1-284D-4D9D-A9FC-6DC3DE5447F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20" creationId="{D23BFF15-5A11-437C-B667-E67F91E441F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21" creationId="{2A250C6B-D2D3-40C2-9F5C-66B39551500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23" creationId="{3A2682A6-D906-4DB6-B205-2FCC94EF414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64" creationId="{85BC894C-EB86-4D28-A7B1-2875193ECDF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28:14.979" v="13844" actId="1036"/>
          <ac:spMkLst>
            <pc:docMk/>
            <pc:sldMk cId="921622558" sldId="271"/>
            <ac:spMk id="271" creationId="{A94E879C-B51F-4A0D-881A-855506A1CC1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72" creationId="{CE142EE3-93B7-47B9-80DA-8C928D0866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39:18.137" v="3132" actId="478"/>
          <ac:spMkLst>
            <pc:docMk/>
            <pc:sldMk cId="921622558" sldId="271"/>
            <ac:spMk id="282" creationId="{DFF2F430-8321-4AA5-A51E-1839684FA06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43:56.108" v="3201" actId="478"/>
          <ac:spMkLst>
            <pc:docMk/>
            <pc:sldMk cId="921622558" sldId="271"/>
            <ac:spMk id="283" creationId="{62E97631-7A5F-49C1-9425-5EF942FC0CF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84" creationId="{B83DFD67-881E-4B8A-85A1-98FEA8E4B11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85" creationId="{20647EFD-B72F-404E-9038-01C452A624F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87" creationId="{F819032C-A6F5-4C11-9CDB-BD8846A3977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43:56.108" v="3201" actId="478"/>
          <ac:spMkLst>
            <pc:docMk/>
            <pc:sldMk cId="921622558" sldId="271"/>
            <ac:spMk id="289" creationId="{E598F178-0279-4C57-8ABB-06066FD1AA01}"/>
          </ac:spMkLst>
        </pc:spChg>
        <pc:graphicFrameChg chg="add mod modGraphic">
          <ac:chgData name="김상훈[ 대학원석사과정재학 / 산업경영공학과 ]" userId="e892fa60-b0d5-44fd-b0c2-dd72cd9be65a" providerId="ADAL" clId="{E05038EB-B29E-4963-A221-C0A8DDDCD175}" dt="2020-02-20T19:28:05.957" v="13841" actId="1076"/>
          <ac:graphicFrameMkLst>
            <pc:docMk/>
            <pc:sldMk cId="921622558" sldId="271"/>
            <ac:graphicFrameMk id="5" creationId="{A62BD9DD-3D9A-4C16-B4DE-D38A33A4A1B8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6:43:05.102" v="3191" actId="478"/>
          <ac:graphicFrameMkLst>
            <pc:docMk/>
            <pc:sldMk cId="921622558" sldId="271"/>
            <ac:graphicFrameMk id="111" creationId="{ED6DD226-78B0-45EC-9C01-8BB5B6A6385D}"/>
          </ac:graphicFrameMkLst>
        </pc:graphicFrameChg>
        <pc:picChg chg="add del mod">
          <ac:chgData name="김상훈[ 대학원석사과정재학 / 산업경영공학과 ]" userId="e892fa60-b0d5-44fd-b0c2-dd72cd9be65a" providerId="ADAL" clId="{E05038EB-B29E-4963-A221-C0A8DDDCD175}" dt="2020-02-20T06:38:56.283" v="3126" actId="478"/>
          <ac:picMkLst>
            <pc:docMk/>
            <pc:sldMk cId="921622558" sldId="271"/>
            <ac:picMk id="3" creationId="{E8125433-1485-4A47-8BEA-0EFB10E1CABC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39:13.346" v="3131" actId="1076"/>
          <ac:picMkLst>
            <pc:docMk/>
            <pc:sldMk cId="921622558" sldId="271"/>
            <ac:picMk id="4" creationId="{60CD7216-B0F0-44B7-A251-1BEA0AFEC2B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7:21:41.993" v="3781" actId="478"/>
          <ac:picMkLst>
            <pc:docMk/>
            <pc:sldMk cId="921622558" sldId="271"/>
            <ac:picMk id="7" creationId="{DA8E0826-B187-464E-99FD-B25A107E7696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39:24.801" v="3133" actId="1076"/>
          <ac:picMkLst>
            <pc:docMk/>
            <pc:sldMk cId="921622558" sldId="271"/>
            <ac:picMk id="92" creationId="{24A5B1C3-4765-49AC-95EC-0C3B7122E249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3" creationId="{93EB997F-5FB5-4374-836F-F45913E05688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4" creationId="{C6F8FBFF-F9B7-482D-A200-E9EC102B565E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5" creationId="{040C1529-E0BC-4CB6-AA7A-74995617C341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6" creationId="{E3FA7015-04C8-47C6-829F-D7C5D32EA9F0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7" creationId="{F76CD579-7835-40EE-9D6F-818C4DD8E40F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8" creationId="{A0177A65-B735-40A7-A46E-EBA9DF689DA3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9" creationId="{7E5CBBD0-BC5A-4DC9-B787-51776F621B5F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1" creationId="{9A6CFD17-C248-4FEC-A7C6-682D79D962B4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2" creationId="{5B3968DC-B077-47FE-A79D-AF33ED1FB1CC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3" creationId="{BDA30BB1-20CA-4F33-A377-FAB69C76563A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4" creationId="{CF85A205-6A4E-45E4-8553-F96B2A0B1B39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5" creationId="{432D5FE5-4635-4053-B35D-85FB8DE2EB4F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6" creationId="{0715ED10-E1ED-4536-B289-541E526B2084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7" creationId="{05021CD7-0F77-43BC-96DF-75BCD1990743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8" creationId="{BF6F37C3-DA3E-43EA-B338-E497908A6E9E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9" creationId="{73428820-32D8-4000-B7DB-1E5F2CE2818E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7:21:56.161" v="3903"/>
          <ac:picMkLst>
            <pc:docMk/>
            <pc:sldMk cId="921622558" sldId="271"/>
            <ac:picMk id="197" creationId="{EF1B0D21-872C-4D5B-B704-E91CCC1D3D8E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38:37.232" v="3119" actId="478"/>
          <ac:picMkLst>
            <pc:docMk/>
            <pc:sldMk cId="921622558" sldId="271"/>
            <ac:picMk id="280" creationId="{2428623D-DCE8-45F8-A115-A3E1CCD8F7C4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38:37.232" v="3119" actId="478"/>
          <ac:picMkLst>
            <pc:docMk/>
            <pc:sldMk cId="921622558" sldId="271"/>
            <ac:picMk id="281" creationId="{C4BF7F03-92EC-46D7-A91A-761190CA4465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9:28:48.328" v="13851" actId="478"/>
          <ac:cxnSpMkLst>
            <pc:docMk/>
            <pc:sldMk cId="921622558" sldId="271"/>
            <ac:cxnSpMk id="14" creationId="{4F898AD7-D0DF-4632-819E-B2EAF6DCFD4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9:28:48.328" v="13851" actId="478"/>
          <ac:cxnSpMkLst>
            <pc:docMk/>
            <pc:sldMk cId="921622558" sldId="271"/>
            <ac:cxnSpMk id="15" creationId="{84130063-3031-4309-B068-DE0548E365E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9:28:48.328" v="13851" actId="478"/>
          <ac:cxnSpMkLst>
            <pc:docMk/>
            <pc:sldMk cId="921622558" sldId="271"/>
            <ac:cxnSpMk id="16" creationId="{32D76413-8EE0-4AE8-87B5-D6BD466F575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28" creationId="{0741A581-7C3A-4B0F-9A17-BA45BB28479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0" creationId="{A7E2BA47-BC2E-4E57-A9B6-62A33FF8929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1" creationId="{6894BAB6-6B05-4C95-BBFC-C803AE3962F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2" creationId="{1F7F966A-0DA1-4168-8203-F9BCE11A4EB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3" creationId="{E33380DF-3B1A-4BBE-8AED-0F4BE5A8B8D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4" creationId="{2F119434-CFDD-4C79-A084-2906215F2F2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5" creationId="{2C63A815-8E0F-4B52-B8A7-4AF263EF676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6" creationId="{169806C4-F27C-4997-B20E-A36A8030044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7" creationId="{35F1576A-476B-4FCC-A723-65861D004D3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8" creationId="{60C2FC4F-1FDB-4C64-BBB9-E9CB48722C0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9" creationId="{75142D80-D8FE-4B73-B2DB-AEEF83C4350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0" creationId="{F4B39053-8C70-4CBB-AEC7-A15A5285248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1" creationId="{36B7D53C-5B34-4777-AA5B-2C48BBB730C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2" creationId="{44D3BC9A-6682-4834-9DFA-A6969E76777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3" creationId="{D0CCC4C1-2651-43ED-B6CF-389880E8893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4" creationId="{51DFBC2E-EB36-429B-AFCB-C310FFEEED9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5" creationId="{0CCEAA9C-C654-40A7-ABA6-A6E31C368EB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6" creationId="{DD872F7F-2D51-4125-A446-E1F9E162084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7" creationId="{A5F0D6FC-1C60-42AA-871E-CD55CA54393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8" creationId="{0D5B0C1E-76CD-4582-B3C0-56804F4DC65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9" creationId="{4C784F20-4F70-4F19-9B89-CC12413A5D4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0" creationId="{3CA10661-EE8D-42BF-97EB-9344279802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1" creationId="{5507B8A1-AD91-4E0A-8005-839C66E6755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2" creationId="{D9166931-D173-42A0-A2B9-9C534290052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3" creationId="{4C4C01EC-51E7-47A9-8B9F-6144C6555A8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4" creationId="{FBA46A2D-5652-4A9B-9ABA-5ED95D4304F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5" creationId="{14B99545-5685-411C-A89B-0D5A657390D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6" creationId="{19C20DE2-6CA5-41BC-85F7-C60799FA412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7" creationId="{001F87AC-5387-412B-961F-A282C404381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8" creationId="{DF55FBA2-D18D-4B7A-82D2-784EFB29EE8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9" creationId="{7B4F49D9-1734-4773-9063-26094EEAB9A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0" creationId="{F432FBD8-CE2D-401F-92C9-D6E86B1D102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1" creationId="{7D6E683D-9777-4A1B-8208-A41500F99BD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2" creationId="{1298A077-F8CF-4407-87F2-4DC37604977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3" creationId="{A0D718C6-DF9B-4DC2-8FFB-31D9D8C2268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4" creationId="{C1480E69-BC58-49DD-92C2-9088F9A9EFD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5" creationId="{A52AA739-BF93-4D14-A3FE-20238051850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6" creationId="{AE43F3A3-33B1-4308-854E-712999EB7A5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7" creationId="{38A69C31-CC8F-42F6-AB5D-C67F66B8B0E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8" creationId="{FE22C244-ED6F-4F2A-A3D1-8F5FC212037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9" creationId="{DA7E45C1-9DD5-41EC-8682-1B2CA38CC35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1" creationId="{D4E4D943-CA34-4A00-BC0A-6AE6DFA4CF6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2" creationId="{211D7CEE-B2AC-4C4D-BFF9-C2CFB1B343D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3" creationId="{D7DE987C-E5CD-4B44-B4C7-509D03954B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4" creationId="{D61EFC52-7F6D-4776-A91E-56DC695D63F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5" creationId="{E4F57ED9-5900-4D00-B83D-12896211FE2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6" creationId="{F63EEAD2-B319-484B-AEAB-1CCBA71D87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8" creationId="{AEF76C3D-80AA-4DDC-82A6-6B9232C56C1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9" creationId="{DA6144CA-1F07-4D19-AF3D-95BE6BD6FD5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90" creationId="{EFB3224E-B2F9-4C62-B984-39134F5D486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91" creationId="{A4ECEE43-F79F-431C-9216-A15117DF915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92" creationId="{0180C107-8DA9-4EA6-8A9E-CB4C5AB4E9B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93" creationId="{0DCD59D4-2E6F-423C-A25B-BDD21801C01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11" creationId="{9943B6DB-D07C-4BC2-9701-7DA9148A858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24" creationId="{8347DE96-3FF0-4198-98A4-BD7187F8548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25" creationId="{42175630-AEE9-4BFD-8E01-382E2A5F313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26" creationId="{AF935DD8-BD7E-4F55-BB4B-2311D2129B0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27" creationId="{FE80E8A0-0F77-4EE0-842E-B604B18B7E8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28" creationId="{52ABE4D3-76CF-46C8-AF38-FA14733B7B1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29" creationId="{EFB9AB11-E9F4-4F8F-832E-2CD913A5304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0" creationId="{32E77A62-FE11-491F-BC7B-232E1414641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1" creationId="{38487AB4-2F2A-4640-BF0B-8D4DCFC795F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2" creationId="{3640BF1A-281A-4ADC-AADE-65CE7349AD7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3" creationId="{483C34A3-D1A7-4F6D-8101-6CBB7B0A8EF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4" creationId="{338A4AD4-9091-4C45-80EF-33788856094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5" creationId="{0146CC0E-4BA3-4FE3-8C1C-2C96B50778E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6" creationId="{61C08B3D-7AB2-4F33-AE56-3522A53C6BD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7" creationId="{D0713E68-3022-42C9-9DAD-F75C83DD2F1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8" creationId="{1F6BEB84-CDBB-486D-A11F-A37A876A730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9" creationId="{14FD38C7-6988-48F6-8A4A-AC612B71957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0" creationId="{1F29A530-2D21-4639-A3D2-56FC2821D00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1" creationId="{96ED5836-8307-40DF-BF3E-5459346028C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2" creationId="{809EF797-6BE9-4C0B-8235-C2BCB84465D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3" creationId="{394922D8-6FB5-480A-902A-54EAB6F1BAF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4" creationId="{319636D9-AF96-4CF3-9268-7D3C17E61CF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5" creationId="{A6C57B94-D790-4E19-983E-8B3AB770250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6" creationId="{2A86207D-AA67-4187-8B56-1E0069E60A7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7" creationId="{CCFB65A7-68C4-4F3F-941C-E3DB119D20B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8" creationId="{7DBBF4EB-F082-4880-A166-F58DC0360E3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9" creationId="{749FB440-42F2-4FB7-BE58-DB23311BFB1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0" creationId="{5642491A-2796-40FC-9D11-9E2917CA2B4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1" creationId="{B8957988-A9CF-499E-8CF7-BAD7C656AEF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2" creationId="{8C5D5477-C353-4B47-9C90-53C8A5DBCDA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3" creationId="{B67786F1-C45D-420A-B6D8-83D0726B5E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4" creationId="{F3D442E8-152F-48D4-96B8-968CDD16FC8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5" creationId="{991752B5-7D46-49D3-A6FE-516B5569321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6" creationId="{D8656383-AE8C-4429-A904-90727ADF3A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7" creationId="{00D48131-CE45-49DE-BE7D-7E4A44F28FB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8" creationId="{77DB3953-9859-4ECF-B090-93F6E73F9AE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9" creationId="{6231495A-56D9-4D95-B405-C6D502E2974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0" creationId="{54FA567E-AFB4-4298-8B55-598170A83D0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1" creationId="{D72B6B40-301D-4146-9274-5FA630B8BC3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2" creationId="{70F054C5-8DE2-4DA0-879B-CBEDB0F8E1D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3" creationId="{C73C4A5B-9AD6-4E3E-93DE-E09CC1FCD80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5" creationId="{BB410515-F6FA-4DBF-BFAC-9E7DFB28383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6" creationId="{CDC1590D-1845-443E-AFCA-EC5FC13A7FD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7" creationId="{F01DC4A9-F4EF-4506-A494-D7B75B22272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8" creationId="{09BBD0E9-02FD-4919-8B3F-74478310F7A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9" creationId="{3FEB63A4-F1C9-4BEA-A681-E67ED768E85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0" creationId="{8DCC4C8F-BF79-4216-ABF4-D013B841964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3" creationId="{905047FF-100D-43B4-A7B3-E12BC0E4DC0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4" creationId="{816E38D8-6108-42B8-98B7-0292C0D9C09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5" creationId="{22C57611-8EC7-47A7-81B7-04D71BF1114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6" creationId="{5BF77EC7-FD7A-47D2-89C2-9789441C4DC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7" creationId="{C6A61162-B5F2-4AF5-9318-BB1E7B4035F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8" creationId="{E5591ECE-F7FC-4D56-8717-6591888C538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43:56.108" v="3201" actId="478"/>
          <ac:cxnSpMkLst>
            <pc:docMk/>
            <pc:sldMk cId="921622558" sldId="271"/>
            <ac:cxnSpMk id="286" creationId="{EEC1F813-A844-4EF1-AD02-1EDFF5CE2C8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43:56.108" v="3201" actId="478"/>
          <ac:cxnSpMkLst>
            <pc:docMk/>
            <pc:sldMk cId="921622558" sldId="271"/>
            <ac:cxnSpMk id="288" creationId="{934307D8-9022-4AB5-AB85-7B46E503D4D5}"/>
          </ac:cxnSpMkLst>
        </pc:cxn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3:01:48.118" v="19602"/>
        <pc:sldMkLst>
          <pc:docMk/>
          <pc:sldMk cId="3698260134" sldId="272"/>
        </pc:sldMkLst>
        <pc:spChg chg="mod">
          <ac:chgData name="김상훈[ 대학원석사과정재학 / 산업경영공학과 ]" userId="e892fa60-b0d5-44fd-b0c2-dd72cd9be65a" providerId="ADAL" clId="{E05038EB-B29E-4963-A221-C0A8DDDCD175}" dt="2020-02-20T19:52:17.150" v="14114"/>
          <ac:spMkLst>
            <pc:docMk/>
            <pc:sldMk cId="3698260134" sldId="272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3:01:42.689" v="19592" actId="478"/>
          <ac:spMkLst>
            <pc:docMk/>
            <pc:sldMk cId="3698260134" sldId="272"/>
            <ac:spMk id="11" creationId="{7DB6B0D3-F79F-482B-9CDE-7C246614A79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9:28:56.580" v="13853"/>
          <ac:spMkLst>
            <pc:docMk/>
            <pc:sldMk cId="3698260134" sldId="272"/>
            <ac:spMk id="12" creationId="{85CDE727-FEAC-47CB-B5E3-9FA980EEE25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3:01:38.263" v="19589"/>
          <ac:spMkLst>
            <pc:docMk/>
            <pc:sldMk cId="3698260134" sldId="272"/>
            <ac:spMk id="14" creationId="{9370DD2A-ABE5-47D8-9104-986A85E8DCE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3:01:40.832" v="19591"/>
          <ac:spMkLst>
            <pc:docMk/>
            <pc:sldMk cId="3698260134" sldId="272"/>
            <ac:spMk id="15" creationId="{86B3D8C0-F793-4218-A964-A663742B8D1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1:48.118" v="19602"/>
          <ac:spMkLst>
            <pc:docMk/>
            <pc:sldMk cId="3698260134" sldId="272"/>
            <ac:spMk id="16" creationId="{02AB7018-3B8B-43AF-BCFA-72A60BD3AD8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2:17.915" v="14115"/>
          <ac:spMkLst>
            <pc:docMk/>
            <pc:sldMk cId="3698260134" sldId="272"/>
            <ac:spMk id="50" creationId="{3D312DC2-3135-4F4F-8AB9-5B96E3BE00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28:55.884" v="13852" actId="478"/>
          <ac:spMkLst>
            <pc:docMk/>
            <pc:sldMk cId="3698260134" sldId="272"/>
            <ac:spMk id="271" creationId="{A94E879C-B51F-4A0D-881A-855506A1CC11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19:28:55.884" v="13852" actId="478"/>
          <ac:graphicFrameMkLst>
            <pc:docMk/>
            <pc:sldMk cId="3698260134" sldId="272"/>
            <ac:graphicFrameMk id="5" creationId="{A62BD9DD-3D9A-4C16-B4DE-D38A33A4A1B8}"/>
          </ac:graphicFrameMkLst>
        </pc:graphicFrameChg>
        <pc:graphicFrameChg chg="add">
          <ac:chgData name="김상훈[ 대학원석사과정재학 / 산업경영공학과 ]" userId="e892fa60-b0d5-44fd-b0c2-dd72cd9be65a" providerId="ADAL" clId="{E05038EB-B29E-4963-A221-C0A8DDDCD175}" dt="2020-02-20T19:28:56.580" v="13853"/>
          <ac:graphicFrameMkLst>
            <pc:docMk/>
            <pc:sldMk cId="3698260134" sldId="272"/>
            <ac:graphicFrameMk id="13" creationId="{E22025BF-6B5A-4E2F-8F4B-5B18F47DDB6E}"/>
          </ac:graphicFrameMkLst>
        </pc:graphicFrameChg>
        <pc:picChg chg="mod">
          <ac:chgData name="김상훈[ 대학원석사과정재학 / 산업경영공학과 ]" userId="e892fa60-b0d5-44fd-b0c2-dd72cd9be65a" providerId="ADAL" clId="{E05038EB-B29E-4963-A221-C0A8DDDCD175}" dt="2020-02-20T06:58:34.509" v="3665" actId="1076"/>
          <ac:picMkLst>
            <pc:docMk/>
            <pc:sldMk cId="3698260134" sldId="272"/>
            <ac:picMk id="7" creationId="{DA8E0826-B187-464E-99FD-B25A107E7696}"/>
          </ac:picMkLst>
        </pc:pic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3:12:15.990" v="19672" actId="2711"/>
        <pc:sldMkLst>
          <pc:docMk/>
          <pc:sldMk cId="1058050787" sldId="273"/>
        </pc:sldMkLst>
        <pc:spChg chg="mod">
          <ac:chgData name="김상훈[ 대학원석사과정재학 / 산업경영공학과 ]" userId="e892fa60-b0d5-44fd-b0c2-dd72cd9be65a" providerId="ADAL" clId="{E05038EB-B29E-4963-A221-C0A8DDDCD175}" dt="2020-02-20T19:52:27.994" v="14118"/>
          <ac:spMkLst>
            <pc:docMk/>
            <pc:sldMk cId="1058050787" sldId="273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7:23:14.390" v="3908" actId="478"/>
          <ac:spMkLst>
            <pc:docMk/>
            <pc:sldMk cId="1058050787" sldId="273"/>
            <ac:spMk id="3" creationId="{371418E0-6E46-4347-A660-DEF31645B99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2:50:38.767" v="6679"/>
          <ac:spMkLst>
            <pc:docMk/>
            <pc:sldMk cId="1058050787" sldId="273"/>
            <ac:spMk id="3" creationId="{4D8B5A3F-8AD5-4D66-9558-348CE40E5C2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2:50:37.914" v="6678"/>
          <ac:spMkLst>
            <pc:docMk/>
            <pc:sldMk cId="1058050787" sldId="273"/>
            <ac:spMk id="4" creationId="{4BD07452-676F-4EC5-8CD7-F18FC7F516A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2:15.990" v="19672" actId="2711"/>
          <ac:spMkLst>
            <pc:docMk/>
            <pc:sldMk cId="1058050787" sldId="273"/>
            <ac:spMk id="13" creationId="{F9FFBE75-041B-4449-88E9-6561BE30D2B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2:15.990" v="19672" actId="2711"/>
          <ac:spMkLst>
            <pc:docMk/>
            <pc:sldMk cId="1058050787" sldId="273"/>
            <ac:spMk id="14" creationId="{ECF37496-0373-407F-A9DD-98AAD8300F1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2:15.990" v="19672" actId="2711"/>
          <ac:spMkLst>
            <pc:docMk/>
            <pc:sldMk cId="1058050787" sldId="273"/>
            <ac:spMk id="15" creationId="{1B25AF00-F6C8-4844-8C96-923C50737B0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2:53.085" v="19604" actId="1076"/>
          <ac:spMkLst>
            <pc:docMk/>
            <pc:sldMk cId="1058050787" sldId="273"/>
            <ac:spMk id="19" creationId="{00813173-D496-4829-9C6A-4862754139A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2:50:05.537" v="6675" actId="478"/>
          <ac:spMkLst>
            <pc:docMk/>
            <pc:sldMk cId="1058050787" sldId="273"/>
            <ac:spMk id="19" creationId="{C7D7AA92-2E46-490E-9062-4CDB68A2992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23:18.054" v="3910" actId="478"/>
          <ac:spMkLst>
            <pc:docMk/>
            <pc:sldMk cId="1058050787" sldId="273"/>
            <ac:spMk id="21" creationId="{78A14B86-8234-4394-AB95-3A556D6B347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1" creationId="{E9019489-E4BF-4C6A-AD22-BE7CC3254B5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32:28.052" v="13902" actId="478"/>
          <ac:spMkLst>
            <pc:docMk/>
            <pc:sldMk cId="1058050787" sldId="273"/>
            <ac:spMk id="22" creationId="{870504E9-4C95-43F0-A027-7B9D2EF9FC4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4" creationId="{8632390D-ACCB-44D5-9E18-0A88C39BE92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5" creationId="{FCD088E6-686D-4F30-8697-8C61DA5124D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6" creationId="{45074AE3-27F7-4873-BF64-CA26918AADD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7" creationId="{55E8F15E-89BB-40B5-9B22-3F026D73B07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8" creationId="{371740CB-F535-470A-9786-58969A7B969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9" creationId="{FEBA2B9D-6ADA-4EB1-A978-FAA65A1F4CB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30" creationId="{D460ECE4-5B0B-4210-B0F2-219AB7B387C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31" creationId="{FB889AC3-3C53-4C06-AF77-906818A7996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32" creationId="{AC2FCE1E-06D7-4FE0-B4A8-8B7186BCCFC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33" creationId="{8F695CA9-60C6-464D-A398-F05893F0F8B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2:28.690" v="14119"/>
          <ac:spMkLst>
            <pc:docMk/>
            <pc:sldMk cId="1058050787" sldId="273"/>
            <ac:spMk id="50" creationId="{3D312DC2-3135-4F4F-8AB9-5B96E3BE009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75" creationId="{BEB98920-1987-4240-9BAD-2D3E64782D0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82" creationId="{F6CABEF4-086C-4D2B-864D-30C405F030F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52.831" v="13870" actId="478"/>
          <ac:spMkLst>
            <pc:docMk/>
            <pc:sldMk cId="1058050787" sldId="273"/>
            <ac:spMk id="222" creationId="{40A72883-B9C5-47E0-9BE3-9274EA19F0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52.831" v="13870" actId="478"/>
          <ac:spMkLst>
            <pc:docMk/>
            <pc:sldMk cId="1058050787" sldId="273"/>
            <ac:spMk id="271" creationId="{A94E879C-B51F-4A0D-881A-855506A1CC11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06:52:24.412" v="3488" actId="478"/>
          <ac:graphicFrameMkLst>
            <pc:docMk/>
            <pc:sldMk cId="1058050787" sldId="273"/>
            <ac:graphicFrameMk id="5" creationId="{A62BD9DD-3D9A-4C16-B4DE-D38A33A4A1B8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06:52:21.534" v="3487" actId="478"/>
          <ac:picMkLst>
            <pc:docMk/>
            <pc:sldMk cId="1058050787" sldId="273"/>
            <ac:picMk id="4" creationId="{60CD7216-B0F0-44B7-A251-1BEA0AFEC2B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5:56:23.437" v="8549" actId="478"/>
          <ac:picMkLst>
            <pc:docMk/>
            <pc:sldMk cId="1058050787" sldId="273"/>
            <ac:picMk id="5" creationId="{084E1468-2493-4EE0-910D-910AFED9EBEF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58:53.564" v="3667" actId="478"/>
          <ac:picMkLst>
            <pc:docMk/>
            <pc:sldMk cId="1058050787" sldId="273"/>
            <ac:picMk id="7" creationId="{DA8E0826-B187-464E-99FD-B25A107E7696}"/>
          </ac:picMkLst>
        </pc:picChg>
        <pc:picChg chg="add">
          <ac:chgData name="김상훈[ 대학원석사과정재학 / 산업경영공학과 ]" userId="e892fa60-b0d5-44fd-b0c2-dd72cd9be65a" providerId="ADAL" clId="{E05038EB-B29E-4963-A221-C0A8DDDCD175}" dt="2020-02-20T06:58:58.020" v="3668"/>
          <ac:picMkLst>
            <pc:docMk/>
            <pc:sldMk cId="1058050787" sldId="273"/>
            <ac:picMk id="20" creationId="{5ED0821D-5320-4076-A3B0-A8B038FAB92D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52:21.534" v="3487" actId="478"/>
          <ac:picMkLst>
            <pc:docMk/>
            <pc:sldMk cId="1058050787" sldId="273"/>
            <ac:picMk id="92" creationId="{24A5B1C3-4765-49AC-95EC-0C3B7122E249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29:31.167" v="13856" actId="1076"/>
          <ac:picMkLst>
            <pc:docMk/>
            <pc:sldMk cId="1058050787" sldId="273"/>
            <ac:picMk id="5122" creationId="{8546C9A4-121B-4CF2-BC20-FD1AD21A9EE0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9:29:28.335" v="13854" actId="478"/>
          <ac:picMkLst>
            <pc:docMk/>
            <pc:sldMk cId="1058050787" sldId="273"/>
            <ac:picMk id="7170" creationId="{D048DCAA-2151-4404-A7A2-8A0E0CE771C7}"/>
          </ac:picMkLst>
        </pc:picChg>
        <pc:cxnChg chg="add mod">
          <ac:chgData name="김상훈[ 대학원석사과정재학 / 산업경영공학과 ]" userId="e892fa60-b0d5-44fd-b0c2-dd72cd9be65a" providerId="ADAL" clId="{E05038EB-B29E-4963-A221-C0A8DDDCD175}" dt="2020-02-20T06:55:52.559" v="3557" actId="1076"/>
          <ac:cxnSpMkLst>
            <pc:docMk/>
            <pc:sldMk cId="1058050787" sldId="273"/>
            <ac:cxnSpMk id="16" creationId="{19794A92-848D-42AD-A5DD-76EC589F575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6:55:47.501" v="3556" actId="1076"/>
          <ac:cxnSpMkLst>
            <pc:docMk/>
            <pc:sldMk cId="1058050787" sldId="273"/>
            <ac:cxnSpMk id="17" creationId="{7B502ECB-8EAB-4E2B-BF71-5BA6960B7E5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6:55:55.154" v="3558" actId="1076"/>
          <ac:cxnSpMkLst>
            <pc:docMk/>
            <pc:sldMk cId="1058050787" sldId="273"/>
            <ac:cxnSpMk id="18" creationId="{C122A9F1-0AF2-4384-A122-9891D329FDA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23" creationId="{3127A687-3550-40CF-AA19-BA0680EDC6F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34" creationId="{B7FAF926-3678-412D-A781-77EE17E41CA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35" creationId="{78B00D50-98BB-453B-8E4F-C89968DA21A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36" creationId="{BC29A6B8-C465-4535-A958-03C3EB93FA1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37" creationId="{21F369EF-8A22-4C35-9010-54DAA1C5D22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38" creationId="{70CC6134-81C7-432D-B222-9639DDE7A43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39" creationId="{276850E9-4DAD-44C3-A7DD-2DEEF830E12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0" creationId="{1BECB89B-B6A7-467C-A95E-24DF0735BFD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1" creationId="{3A7A8CE4-649A-42C7-B167-677F357B8D4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2" creationId="{53BCA071-A1B9-4640-BA3B-7C3490F0D4A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3" creationId="{7468A4B7-7C1B-4300-BE66-A5C42B74F1E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4" creationId="{DF31A119-9348-4FCB-9122-409DE140FF2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5" creationId="{EB87C614-8985-476A-8143-A5A3A0AEBDF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6" creationId="{EB96E9A2-9112-43C4-9C7A-01A0355091B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7" creationId="{7C481ED1-28E5-4936-B9FE-779AA076F4B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8" creationId="{AFD5A370-1DDA-4260-961D-DE3C318D1FA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9" creationId="{52E069DA-2FBC-4B60-B665-7E87803CC94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1" creationId="{CE0D2D9A-FDD5-42E3-B7DF-46757592C68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2" creationId="{91E8065D-C7F0-4850-A0B0-6645CB4E510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3" creationId="{F52D368C-51A3-47C9-AA09-BFFFB0351A3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4" creationId="{8888AEC6-7F32-4AD0-AAF7-E36BA2EB756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5" creationId="{74DF8F7E-C404-4155-940C-BA5513B6C4B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6" creationId="{202DAB6E-A1F5-4CFA-A16F-9217CE2B1DC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7" creationId="{5E87B924-D80E-482F-82FE-B508B9C531B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8" creationId="{05310F83-4BDD-4EF9-BF72-9DD9360BB08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9" creationId="{90781CD6-90C9-4F8F-869C-D336FCB624C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0" creationId="{3D87CCE7-8B89-4464-A385-07A2EEAF4B3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1" creationId="{450ADD45-3587-4D96-92D5-5AD5523099E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2" creationId="{EF243D0A-60AB-4481-B9D8-7B398343E38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3" creationId="{3CC3CE3F-7011-4005-AFB8-E4080CF4DDC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4" creationId="{FCCCF626-DC3F-471B-980B-31979178724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5" creationId="{BB94E405-275D-443A-8874-B0CD2DDDC5F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6" creationId="{55545842-F264-4FD5-AEEE-850E9F26814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7" creationId="{E5949A09-6001-42D3-8556-E8677BD1A63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8" creationId="{58CFAFD4-DD7F-4029-9653-A811D1FA08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9" creationId="{9197D7D6-0511-426D-A6D1-B0C68BCF2AF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0" creationId="{3A5B1173-F51E-4D69-B0F3-D248A26CD0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1" creationId="{29A8CDE3-66B2-4434-9834-09AB24BC2BB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2" creationId="{81769489-86A9-4B1D-BD1D-D472A0E0B55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3" creationId="{58454138-BA60-44BA-B278-3D2A9C95E2E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4" creationId="{4A40DFFD-868E-4652-B6E0-5A75EA3007D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6" creationId="{76C0E51F-D7B2-4B7C-A1D9-6CFFE5ED885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7" creationId="{C1CD7224-51A4-4323-B159-2EEB89A7006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8" creationId="{6DF19603-C8FE-4018-A8BB-A193E7337F6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9" creationId="{6483A932-327D-4818-B25C-930253BA70F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0" creationId="{0F917D7D-D69C-4F63-9D95-E7C6B35CD61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1" creationId="{EC8AAA65-4420-4936-A21B-61ECC376AB3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3" creationId="{A8AAC437-AA12-4DEC-8F6E-7A287F3A441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4" creationId="{3ED34DBF-2E02-4D9F-9557-9F5F147F648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5" creationId="{30F2F6BB-FB3C-4016-9DEA-F6533F0E1EF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6" creationId="{D9FC2882-992E-43B5-8A38-4F88A347462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7" creationId="{6C949BB3-0432-4C79-9025-227067CCD7E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8" creationId="{2F34EC01-9F87-4E25-9103-62676BF06E33}"/>
          </ac:cxnSpMkLst>
        </pc:cxnChg>
      </pc:sldChg>
      <pc:sldChg chg="addSp delSp modSp add del">
        <pc:chgData name="김상훈[ 대학원석사과정재학 / 산업경영공학과 ]" userId="e892fa60-b0d5-44fd-b0c2-dd72cd9be65a" providerId="ADAL" clId="{E05038EB-B29E-4963-A221-C0A8DDDCD175}" dt="2020-02-20T12:40:00.006" v="6672" actId="2696"/>
        <pc:sldMkLst>
          <pc:docMk/>
          <pc:sldMk cId="988503176" sldId="274"/>
        </pc:sldMkLst>
        <pc:spChg chg="del">
          <ac:chgData name="김상훈[ 대학원석사과정재학 / 산업경영공학과 ]" userId="e892fa60-b0d5-44fd-b0c2-dd72cd9be65a" providerId="ADAL" clId="{E05038EB-B29E-4963-A221-C0A8DDDCD175}" dt="2020-02-20T07:24:59.612" v="3922"/>
          <ac:spMkLst>
            <pc:docMk/>
            <pc:sldMk cId="988503176" sldId="274"/>
            <ac:spMk id="2" creationId="{08869411-9AE6-4080-A24C-E642BAD6167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24:59.612" v="3922"/>
          <ac:spMkLst>
            <pc:docMk/>
            <pc:sldMk cId="988503176" sldId="274"/>
            <ac:spMk id="3" creationId="{63D37385-2CB4-4717-B5B4-8E91CFA8457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48:46.658" v="6397"/>
          <ac:spMkLst>
            <pc:docMk/>
            <pc:sldMk cId="988503176" sldId="274"/>
            <ac:spMk id="4" creationId="{D5D742BF-9FAD-4E02-B41F-03E7FA2F3C78}"/>
          </ac:spMkLst>
        </pc:spChg>
      </pc:sldChg>
      <pc:sldChg chg="addSp delSp modSp add del">
        <pc:chgData name="김상훈[ 대학원석사과정재학 / 산업경영공학과 ]" userId="e892fa60-b0d5-44fd-b0c2-dd72cd9be65a" providerId="ADAL" clId="{E05038EB-B29E-4963-A221-C0A8DDDCD175}" dt="2020-02-20T07:23:40.886" v="3912" actId="2696"/>
        <pc:sldMkLst>
          <pc:docMk/>
          <pc:sldMk cId="2506589204" sldId="274"/>
        </pc:sldMkLst>
        <pc:spChg chg="del">
          <ac:chgData name="김상훈[ 대학원석사과정재학 / 산업경영공학과 ]" userId="e892fa60-b0d5-44fd-b0c2-dd72cd9be65a" providerId="ADAL" clId="{E05038EB-B29E-4963-A221-C0A8DDDCD175}" dt="2020-02-20T07:22:59.390" v="3906" actId="478"/>
          <ac:spMkLst>
            <pc:docMk/>
            <pc:sldMk cId="2506589204" sldId="274"/>
            <ac:spMk id="11" creationId="{7DB6B0D3-F79F-482B-9CDE-7C246614A79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7:23:36.215" v="3911"/>
          <ac:spMkLst>
            <pc:docMk/>
            <pc:sldMk cId="2506589204" sldId="274"/>
            <ac:spMk id="12" creationId="{931D5A9B-6DC8-4809-AD87-926944170D43}"/>
          </ac:spMkLst>
        </pc:spChg>
      </pc:sldChg>
      <pc:sldChg chg="modSp add del">
        <pc:chgData name="김상훈[ 대학원석사과정재학 / 산업경영공학과 ]" userId="e892fa60-b0d5-44fd-b0c2-dd72cd9be65a" providerId="ADAL" clId="{E05038EB-B29E-4963-A221-C0A8DDDCD175}" dt="2020-02-20T12:39:57.734" v="6671" actId="2696"/>
        <pc:sldMkLst>
          <pc:docMk/>
          <pc:sldMk cId="1117751584" sldId="275"/>
        </pc:sldMkLst>
        <pc:spChg chg="mod">
          <ac:chgData name="김상훈[ 대학원석사과정재학 / 산업경영공학과 ]" userId="e892fa60-b0d5-44fd-b0c2-dd72cd9be65a" providerId="ADAL" clId="{E05038EB-B29E-4963-A221-C0A8DDDCD175}" dt="2020-02-20T07:25:41.152" v="3967"/>
          <ac:spMkLst>
            <pc:docMk/>
            <pc:sldMk cId="1117751584" sldId="275"/>
            <ac:spMk id="4" creationId="{D5D742BF-9FAD-4E02-B41F-03E7FA2F3C78}"/>
          </ac:spMkLst>
        </pc:sp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3:16:57.363" v="19707" actId="20577"/>
        <pc:sldMkLst>
          <pc:docMk/>
          <pc:sldMk cId="3389056399" sldId="276"/>
        </pc:sldMkLst>
        <pc:spChg chg="mod">
          <ac:chgData name="김상훈[ 대학원석사과정재학 / 산업경영공학과 ]" userId="e892fa60-b0d5-44fd-b0c2-dd72cd9be65a" providerId="ADAL" clId="{E05038EB-B29E-4963-A221-C0A8DDDCD175}" dt="2020-02-20T21:03:06.881" v="16571" actId="20577"/>
          <ac:spMkLst>
            <pc:docMk/>
            <pc:sldMk cId="3389056399" sldId="276"/>
            <ac:spMk id="2" creationId="{22E78EF6-2E98-4B69-98E6-EEEC530D4CB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3389056399" sldId="276"/>
            <ac:spMk id="3" creationId="{7B301768-A122-42D5-AF1C-7F938F009AE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00:06.691" v="12836" actId="478"/>
          <ac:spMkLst>
            <pc:docMk/>
            <pc:sldMk cId="3389056399" sldId="276"/>
            <ac:spMk id="8" creationId="{2837B78F-AE38-4793-8D55-0D4C36F0456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00:06.691" v="12836" actId="478"/>
          <ac:spMkLst>
            <pc:docMk/>
            <pc:sldMk cId="3389056399" sldId="276"/>
            <ac:spMk id="9" creationId="{4F1A20F1-BED7-40E1-B5F2-13E020D27EC5}"/>
          </ac:spMkLst>
        </pc:spChg>
        <pc:spChg chg="del topLvl">
          <ac:chgData name="김상훈[ 대학원석사과정재학 / 산업경영공학과 ]" userId="e892fa60-b0d5-44fd-b0c2-dd72cd9be65a" providerId="ADAL" clId="{E05038EB-B29E-4963-A221-C0A8DDDCD175}" dt="2020-02-20T19:00:28.179" v="12841" actId="478"/>
          <ac:spMkLst>
            <pc:docMk/>
            <pc:sldMk cId="3389056399" sldId="276"/>
            <ac:spMk id="12" creationId="{92FBDCA6-A9C1-498E-B99D-E372E198572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50:39.193" v="15779" actId="1076"/>
          <ac:spMkLst>
            <pc:docMk/>
            <pc:sldMk cId="3389056399" sldId="276"/>
            <ac:spMk id="14" creationId="{63401A3A-C8CB-4C4B-9047-F9776013279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01:15.533" v="12854" actId="692"/>
          <ac:spMkLst>
            <pc:docMk/>
            <pc:sldMk cId="3389056399" sldId="276"/>
            <ac:spMk id="44" creationId="{33E7485A-5451-453F-ACAE-AB9C577B936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01:11.380" v="12853" actId="692"/>
          <ac:spMkLst>
            <pc:docMk/>
            <pc:sldMk cId="3389056399" sldId="276"/>
            <ac:spMk id="45" creationId="{B109E418-8CDB-4138-A0FC-0AC2818A42A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6:57.363" v="19707" actId="20577"/>
          <ac:spMkLst>
            <pc:docMk/>
            <pc:sldMk cId="3389056399" sldId="276"/>
            <ac:spMk id="47" creationId="{685C768F-2F80-4F72-8FC0-54A925F064B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4:19.774" v="16692" actId="1076"/>
          <ac:spMkLst>
            <pc:docMk/>
            <pc:sldMk cId="3389056399" sldId="276"/>
            <ac:spMk id="48" creationId="{409D2257-2EA7-41FD-AA94-401892B4AE5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4:19.774" v="16692" actId="1076"/>
          <ac:spMkLst>
            <pc:docMk/>
            <pc:sldMk cId="3389056399" sldId="276"/>
            <ac:spMk id="49" creationId="{DE2EDD39-479C-440E-8FE9-9DF093FE79E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4:19.774" v="16692" actId="1076"/>
          <ac:spMkLst>
            <pc:docMk/>
            <pc:sldMk cId="3389056399" sldId="276"/>
            <ac:spMk id="50" creationId="{76DCC209-5113-4EF6-8F7A-F6016E5832C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4:19.774" v="16692" actId="1076"/>
          <ac:spMkLst>
            <pc:docMk/>
            <pc:sldMk cId="3389056399" sldId="276"/>
            <ac:spMk id="51" creationId="{36802AEB-E924-45B1-99F0-436584AA2A4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07:23.393" v="13168"/>
          <ac:spMkLst>
            <pc:docMk/>
            <pc:sldMk cId="3389056399" sldId="276"/>
            <ac:spMk id="52" creationId="{706C8677-FAF4-478A-9E46-B708431D14D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04:09.250" v="16689" actId="478"/>
          <ac:spMkLst>
            <pc:docMk/>
            <pc:sldMk cId="3389056399" sldId="276"/>
            <ac:spMk id="53" creationId="{FEF4582A-0894-4B7C-9C7A-2FD95E820AF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00:50.720" v="16417" actId="478"/>
          <ac:spMkLst>
            <pc:docMk/>
            <pc:sldMk cId="3389056399" sldId="276"/>
            <ac:spMk id="54" creationId="{84F5EB2D-AC18-4129-B66B-A37C05C57B6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3389056399" sldId="276"/>
            <ac:spMk id="55" creationId="{40F3ACCB-DB69-42C0-B53D-6C26C759AED4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19:00:06.691" v="12836" actId="478"/>
          <ac:grpSpMkLst>
            <pc:docMk/>
            <pc:sldMk cId="3389056399" sldId="276"/>
            <ac:grpSpMk id="4" creationId="{4360ADFE-19B3-4CB7-8227-6BD3791EDC85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9:00:28.179" v="12841" actId="478"/>
          <ac:grpSpMkLst>
            <pc:docMk/>
            <pc:sldMk cId="3389056399" sldId="276"/>
            <ac:grpSpMk id="10" creationId="{28D808D0-926D-4028-9685-A3C2976B6019}"/>
          </ac:grpSpMkLst>
        </pc:grpChg>
        <pc:grpChg chg="mod topLvl">
          <ac:chgData name="김상훈[ 대학원석사과정재학 / 산업경영공학과 ]" userId="e892fa60-b0d5-44fd-b0c2-dd72cd9be65a" providerId="ADAL" clId="{E05038EB-B29E-4963-A221-C0A8DDDCD175}" dt="2020-02-20T21:04:19.774" v="16692" actId="1076"/>
          <ac:grpSpMkLst>
            <pc:docMk/>
            <pc:sldMk cId="3389056399" sldId="276"/>
            <ac:grpSpMk id="11" creationId="{ED5274F3-0063-4924-9F10-311E747EB023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21:04:19.774" v="16692" actId="1076"/>
          <ac:grpSpMkLst>
            <pc:docMk/>
            <pc:sldMk cId="3389056399" sldId="276"/>
            <ac:grpSpMk id="43" creationId="{15BB754A-6343-4F03-801B-67D009448679}"/>
          </ac:grpSpMkLst>
        </pc:grpChg>
      </pc:sldChg>
      <pc:sldChg chg="addSp delSp modSp add del modAnim">
        <pc:chgData name="김상훈[ 대학원석사과정재학 / 산업경영공학과 ]" userId="e892fa60-b0d5-44fd-b0c2-dd72cd9be65a" providerId="ADAL" clId="{E05038EB-B29E-4963-A221-C0A8DDDCD175}" dt="2020-02-20T19:43:23.090" v="14003" actId="2696"/>
        <pc:sldMkLst>
          <pc:docMk/>
          <pc:sldMk cId="2952233885" sldId="277"/>
        </pc:sldMkLst>
        <pc:sp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spMkLst>
            <pc:docMk/>
            <pc:sldMk cId="2952233885" sldId="277"/>
            <ac:spMk id="8" creationId="{F163CE5F-B902-4CB5-9136-4AB00364D14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spMkLst>
            <pc:docMk/>
            <pc:sldMk cId="2952233885" sldId="277"/>
            <ac:spMk id="10" creationId="{04ABFA4A-BE93-4A92-B7AA-7FA370D4A82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spMkLst>
            <pc:docMk/>
            <pc:sldMk cId="2952233885" sldId="277"/>
            <ac:spMk id="11" creationId="{AD7516FF-18AF-473D-8BC2-1AAB5B3F6F8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spMkLst>
            <pc:docMk/>
            <pc:sldMk cId="2952233885" sldId="277"/>
            <ac:spMk id="12" creationId="{D446B243-E787-4971-9E56-CCC3FA1D1F0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spMkLst>
            <pc:docMk/>
            <pc:sldMk cId="2952233885" sldId="277"/>
            <ac:spMk id="13" creationId="{46CE6A2B-1638-45FF-BAF3-9675DAD0B2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36:50.922" v="6243"/>
          <ac:spMkLst>
            <pc:docMk/>
            <pc:sldMk cId="2952233885" sldId="277"/>
            <ac:spMk id="14" creationId="{B7027849-CC59-4D43-963B-2D06A690AAE9}"/>
          </ac:spMkLst>
        </pc:spChg>
        <pc:pic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picMkLst>
            <pc:docMk/>
            <pc:sldMk cId="2952233885" sldId="277"/>
            <ac:picMk id="7" creationId="{5F054CCF-02C9-4748-8A61-47D5E177B9E9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picMkLst>
            <pc:docMk/>
            <pc:sldMk cId="2952233885" sldId="277"/>
            <ac:picMk id="12290" creationId="{8573868E-EAF9-4AB0-B159-EC74D795E204}"/>
          </ac:picMkLst>
        </pc:picChg>
        <pc:cxn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cxnSpMkLst>
            <pc:docMk/>
            <pc:sldMk cId="2952233885" sldId="277"/>
            <ac:cxnSpMk id="4" creationId="{75877345-EE09-42F2-852B-FAE8B024866E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cxnSpMkLst>
            <pc:docMk/>
            <pc:sldMk cId="2952233885" sldId="277"/>
            <ac:cxnSpMk id="5" creationId="{A8B04C6D-B30E-4607-A80E-30600C6E73DF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cxnSpMkLst>
            <pc:docMk/>
            <pc:sldMk cId="2952233885" sldId="277"/>
            <ac:cxnSpMk id="6" creationId="{937E4247-B0FC-42BB-9FA8-DE55082025A5}"/>
          </ac:cxnSpMkLst>
        </pc:cxnChg>
      </pc:sldChg>
      <pc:sldChg chg="addSp delSp modSp add del modAnim">
        <pc:chgData name="김상훈[ 대학원석사과정재학 / 산업경영공학과 ]" userId="e892fa60-b0d5-44fd-b0c2-dd72cd9be65a" providerId="ADAL" clId="{E05038EB-B29E-4963-A221-C0A8DDDCD175}" dt="2020-02-20T19:45:27.723" v="14025" actId="2696"/>
        <pc:sldMkLst>
          <pc:docMk/>
          <pc:sldMk cId="2699984322" sldId="278"/>
        </pc:sldMkLst>
        <pc:spChg chg="mod">
          <ac:chgData name="김상훈[ 대학원석사과정재학 / 산업경영공학과 ]" userId="e892fa60-b0d5-44fd-b0c2-dd72cd9be65a" providerId="ADAL" clId="{E05038EB-B29E-4963-A221-C0A8DDDCD175}" dt="2020-02-20T07:41:03.190" v="4686" actId="20577"/>
          <ac:spMkLst>
            <pc:docMk/>
            <pc:sldMk cId="2699984322" sldId="278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09.995" v="4781" actId="207"/>
          <ac:spMkLst>
            <pc:docMk/>
            <pc:sldMk cId="2699984322" sldId="278"/>
            <ac:spMk id="5" creationId="{E345149E-5BDE-4290-97BB-642D69566F8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47:09.820" v="4760"/>
          <ac:spMkLst>
            <pc:docMk/>
            <pc:sldMk cId="2699984322" sldId="278"/>
            <ac:spMk id="6" creationId="{22E72B54-5D57-4F08-9E4E-03739494B1B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47:10.936" v="4762"/>
          <ac:spMkLst>
            <pc:docMk/>
            <pc:sldMk cId="2699984322" sldId="278"/>
            <ac:spMk id="7" creationId="{D77DACDE-A366-4D4F-A6B0-668E8ECF38C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3:38.144" v="4700" actId="20577"/>
          <ac:spMkLst>
            <pc:docMk/>
            <pc:sldMk cId="2699984322" sldId="278"/>
            <ac:spMk id="50" creationId="{3D312DC2-3135-4F4F-8AB9-5B96E3BE009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18" creationId="{0FCA907F-68D1-48A4-9DFE-FF535D7E150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19" creationId="{3516B136-F03B-40A0-974F-34F05085565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20" creationId="{F61C46D3-B155-487B-A784-90E5255909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21" creationId="{EAE8F4BA-3577-4060-B2AA-478FF67711B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22" creationId="{C463EE58-5C69-4AB9-8641-449FABA202C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23" creationId="{2DE06618-AD89-4B05-B31F-3E6F45E7AB5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24" creationId="{26C8B590-1E58-4B25-A0B7-A4188DD63DA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25" creationId="{5BC707CC-45AF-4391-B629-213F3547CE9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53:47.028" v="4836" actId="1076"/>
          <ac:spMkLst>
            <pc:docMk/>
            <pc:sldMk cId="2699984322" sldId="278"/>
            <ac:spMk id="176" creationId="{BE37D627-099B-45B4-824C-4E186B4705F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09.995" v="4781" actId="207"/>
          <ac:spMkLst>
            <pc:docMk/>
            <pc:sldMk cId="2699984322" sldId="278"/>
            <ac:spMk id="194" creationId="{8406568C-7440-4C93-8A36-E093FF65255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09.995" v="4781" actId="207"/>
          <ac:spMkLst>
            <pc:docMk/>
            <pc:sldMk cId="2699984322" sldId="278"/>
            <ac:spMk id="195" creationId="{DA7A80C8-B8CE-4785-A6D2-CB095B950CA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09.995" v="4781" actId="207"/>
          <ac:spMkLst>
            <pc:docMk/>
            <pc:sldMk cId="2699984322" sldId="278"/>
            <ac:spMk id="196" creationId="{BE23E9DB-97CB-4214-8757-7F9B5180092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50:04.168" v="4773"/>
          <ac:spMkLst>
            <pc:docMk/>
            <pc:sldMk cId="2699984322" sldId="278"/>
            <ac:spMk id="197" creationId="{FAA1D0E1-69AE-46D8-A0FC-7A20B5492CE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50:04.168" v="4773"/>
          <ac:spMkLst>
            <pc:docMk/>
            <pc:sldMk cId="2699984322" sldId="278"/>
            <ac:spMk id="198" creationId="{58C86587-5F6A-4347-8969-70CD51410C9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50:04.168" v="4773"/>
          <ac:spMkLst>
            <pc:docMk/>
            <pc:sldMk cId="2699984322" sldId="278"/>
            <ac:spMk id="199" creationId="{F81ED0A1-570E-43A1-B7D1-D10D4CD943E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27.424" v="4784" actId="207"/>
          <ac:spMkLst>
            <pc:docMk/>
            <pc:sldMk cId="2699984322" sldId="278"/>
            <ac:spMk id="200" creationId="{D4394ECE-12D5-4122-A098-7579E94A9A3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27.424" v="4784" actId="207"/>
          <ac:spMkLst>
            <pc:docMk/>
            <pc:sldMk cId="2699984322" sldId="278"/>
            <ac:spMk id="201" creationId="{4CDAC955-A4B6-42CF-8523-FCD4EE0D3AE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27.424" v="4784" actId="207"/>
          <ac:spMkLst>
            <pc:docMk/>
            <pc:sldMk cId="2699984322" sldId="278"/>
            <ac:spMk id="202" creationId="{445B1E00-2A41-413F-9F41-F48A5F99BB7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3:28.274" v="4835" actId="14100"/>
          <ac:spMkLst>
            <pc:docMk/>
            <pc:sldMk cId="2699984322" sldId="278"/>
            <ac:spMk id="203" creationId="{B02FF97E-1D9D-4C9D-9263-0D1B1740B8E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0" creationId="{077DB47C-B661-4AC6-B2BE-E30AE39746D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2" creationId="{F572F0EC-EDE8-47E1-B1FD-D477A23050A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3" creationId="{D7617252-71DC-457E-BE9C-6D6360397D2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4" creationId="{13A33219-4DFE-47A0-99D2-8B15A98247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5" creationId="{E9AE193C-EEF6-4C56-916A-80811EB69E3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6" creationId="{5D2D7BAA-502A-46BB-9229-17B459FEFE6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7" creationId="{D65506AC-5EB2-4D44-9AA3-B809139F55E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8" creationId="{5357F983-6298-43D0-9E3F-12D4A80C2F0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9" creationId="{539AC3C1-284D-4D9D-A9FC-6DC3DE5447F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20" creationId="{D23BFF15-5A11-437C-B667-E67F91E441F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21" creationId="{2A250C6B-D2D3-40C2-9F5C-66B39551500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22" creationId="{40A72883-B9C5-47E0-9BE3-9274EA19F0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23" creationId="{3A2682A6-D906-4DB6-B205-2FCC94EF414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64" creationId="{85BC894C-EB86-4D28-A7B1-2875193ECDF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71" creationId="{A94E879C-B51F-4A0D-881A-855506A1CC1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72" creationId="{CE142EE3-93B7-47B9-80DA-8C928D08668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79" creationId="{FFA2BA1B-B2F8-46A7-A01F-43B10075F2F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82" creationId="{DFF2F430-8321-4AA5-A51E-1839684FA06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43:55.383" v="4701" actId="478"/>
          <ac:spMkLst>
            <pc:docMk/>
            <pc:sldMk cId="2699984322" sldId="278"/>
            <ac:spMk id="283" creationId="{62E97631-7A5F-49C1-9425-5EF942FC0CF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84" creationId="{B83DFD67-881E-4B8A-85A1-98FEA8E4B11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85" creationId="{20647EFD-B72F-404E-9038-01C452A624F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87" creationId="{F819032C-A6F5-4C11-9CDB-BD8846A3977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43:55.383" v="4701" actId="478"/>
          <ac:spMkLst>
            <pc:docMk/>
            <pc:sldMk cId="2699984322" sldId="278"/>
            <ac:spMk id="289" creationId="{E598F178-0279-4C57-8ABB-06066FD1AA01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07:44:06.275" v="4703"/>
          <ac:grpSpMkLst>
            <pc:docMk/>
            <pc:sldMk cId="2699984322" sldId="278"/>
            <ac:grpSpMk id="3" creationId="{6A8B211F-3987-4107-92A2-7E391BF164B3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07:50:02.704" v="4772" actId="1076"/>
          <ac:grpSpMkLst>
            <pc:docMk/>
            <pc:sldMk cId="2699984322" sldId="278"/>
            <ac:grpSpMk id="98" creationId="{D41F926A-ED6A-41DD-B982-A15E7423D0F4}"/>
          </ac:grpSpMkLst>
        </pc:grpChg>
        <pc:picChg chg="add del mod">
          <ac:chgData name="김상훈[ 대학원석사과정재학 / 산업경영공학과 ]" userId="e892fa60-b0d5-44fd-b0c2-dd72cd9be65a" providerId="ADAL" clId="{E05038EB-B29E-4963-A221-C0A8DDDCD175}" dt="2020-02-20T07:45:32.398" v="4718"/>
          <ac:picMkLst>
            <pc:docMk/>
            <pc:sldMk cId="2699984322" sldId="278"/>
            <ac:picMk id="4" creationId="{F2E624ED-C60D-4CD3-8FE7-C81206102BA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7:38:14.877" v="4494" actId="478"/>
          <ac:picMkLst>
            <pc:docMk/>
            <pc:sldMk cId="2699984322" sldId="278"/>
            <ac:picMk id="95" creationId="{3EF217B3-C1AA-4DED-BB52-293C63A63EEF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picMkLst>
            <pc:docMk/>
            <pc:sldMk cId="2699984322" sldId="278"/>
            <ac:picMk id="280" creationId="{2428623D-DCE8-45F8-A115-A3E1CCD8F7C4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7:36:57.979" v="4479" actId="478"/>
          <ac:picMkLst>
            <pc:docMk/>
            <pc:sldMk cId="2699984322" sldId="278"/>
            <ac:picMk id="281" creationId="{C4BF7F03-92EC-46D7-A91A-761190CA4465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7:44:04.687" v="4702" actId="164"/>
          <ac:picMkLst>
            <pc:docMk/>
            <pc:sldMk cId="2699984322" sldId="278"/>
            <ac:picMk id="13314" creationId="{F57C7FE9-A224-4303-A3AB-1997CCE32822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11" creationId="{9943B6DB-D07C-4BC2-9701-7DA9148A858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24" creationId="{8347DE96-3FF0-4198-98A4-BD7187F8548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25" creationId="{42175630-AEE9-4BFD-8E01-382E2A5F313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26" creationId="{AF935DD8-BD7E-4F55-BB4B-2311D2129B0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27" creationId="{FE80E8A0-0F77-4EE0-842E-B604B18B7E8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28" creationId="{52ABE4D3-76CF-46C8-AF38-FA14733B7B1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29" creationId="{EFB9AB11-E9F4-4F8F-832E-2CD913A5304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0" creationId="{32E77A62-FE11-491F-BC7B-232E1414641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1" creationId="{38487AB4-2F2A-4640-BF0B-8D4DCFC795F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2" creationId="{3640BF1A-281A-4ADC-AADE-65CE7349AD7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3" creationId="{483C34A3-D1A7-4F6D-8101-6CBB7B0A8EF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4" creationId="{338A4AD4-9091-4C45-80EF-33788856094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5" creationId="{0146CC0E-4BA3-4FE3-8C1C-2C96B50778E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6" creationId="{61C08B3D-7AB2-4F33-AE56-3522A53C6BD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7" creationId="{D0713E68-3022-42C9-9DAD-F75C83DD2F1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8" creationId="{1F6BEB84-CDBB-486D-A11F-A37A876A73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9" creationId="{14FD38C7-6988-48F6-8A4A-AC612B7195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0" creationId="{1F29A530-2D21-4639-A3D2-56FC2821D00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1" creationId="{96ED5836-8307-40DF-BF3E-5459346028C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2" creationId="{809EF797-6BE9-4C0B-8235-C2BCB84465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3" creationId="{394922D8-6FB5-480A-902A-54EAB6F1BAF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4" creationId="{319636D9-AF96-4CF3-9268-7D3C17E61CF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5" creationId="{A6C57B94-D790-4E19-983E-8B3AB77025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6" creationId="{2A86207D-AA67-4187-8B56-1E0069E60A7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7" creationId="{CCFB65A7-68C4-4F3F-941C-E3DB119D20B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8" creationId="{7DBBF4EB-F082-4880-A166-F58DC0360E3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9" creationId="{749FB440-42F2-4FB7-BE58-DB23311BFB1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0" creationId="{5642491A-2796-40FC-9D11-9E2917CA2B4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1" creationId="{B8957988-A9CF-499E-8CF7-BAD7C656AEF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2" creationId="{8C5D5477-C353-4B47-9C90-53C8A5DBCDA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3" creationId="{B67786F1-C45D-420A-B6D8-83D0726B5E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4" creationId="{F3D442E8-152F-48D4-96B8-968CDD16FC8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5" creationId="{991752B5-7D46-49D3-A6FE-516B5569321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6" creationId="{D8656383-AE8C-4429-A904-90727ADF3A6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7" creationId="{00D48131-CE45-49DE-BE7D-7E4A44F28FB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8" creationId="{77DB3953-9859-4ECF-B090-93F6E73F9AE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9" creationId="{6231495A-56D9-4D95-B405-C6D502E2974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0" creationId="{54FA567E-AFB4-4298-8B55-598170A83D0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1" creationId="{D72B6B40-301D-4146-9274-5FA630B8BC3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2" creationId="{70F054C5-8DE2-4DA0-879B-CBEDB0F8E1D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3" creationId="{C73C4A5B-9AD6-4E3E-93DE-E09CC1FCD80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5" creationId="{BB410515-F6FA-4DBF-BFAC-9E7DFB28383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6" creationId="{CDC1590D-1845-443E-AFCA-EC5FC13A7F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7" creationId="{F01DC4A9-F4EF-4506-A494-D7B75B2227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8" creationId="{09BBD0E9-02FD-4919-8B3F-74478310F7A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9" creationId="{3FEB63A4-F1C9-4BEA-A681-E67ED768E85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0" creationId="{8DCC4C8F-BF79-4216-ABF4-D013B841964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3" creationId="{905047FF-100D-43B4-A7B3-E12BC0E4DC0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4" creationId="{816E38D8-6108-42B8-98B7-0292C0D9C09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5" creationId="{22C57611-8EC7-47A7-81B7-04D71BF111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6" creationId="{5BF77EC7-FD7A-47D2-89C2-9789441C4D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7" creationId="{C6A61162-B5F2-4AF5-9318-BB1E7B4035F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8" creationId="{E5591ECE-F7FC-4D56-8717-6591888C538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7:43:55.383" v="4701" actId="478"/>
          <ac:cxnSpMkLst>
            <pc:docMk/>
            <pc:sldMk cId="2699984322" sldId="278"/>
            <ac:cxnSpMk id="286" creationId="{EEC1F813-A844-4EF1-AD02-1EDFF5CE2C8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7:43:55.383" v="4701" actId="478"/>
          <ac:cxnSpMkLst>
            <pc:docMk/>
            <pc:sldMk cId="2699984322" sldId="278"/>
            <ac:cxnSpMk id="288" creationId="{934307D8-9022-4AB5-AB85-7B46E503D4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90" creationId="{ADFE4DB9-D678-4C2D-9BE1-375C4E1750B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91" creationId="{4AA8E28A-0350-490F-A31A-C40435C0A4B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92" creationId="{29580786-EC19-4AD4-9EC4-660890B12F81}"/>
          </ac:cxnSpMkLst>
        </pc:cxnChg>
      </pc:sldChg>
      <pc:sldChg chg="add del">
        <pc:chgData name="김상훈[ 대학원석사과정재학 / 산업경영공학과 ]" userId="e892fa60-b0d5-44fd-b0c2-dd72cd9be65a" providerId="ADAL" clId="{E05038EB-B29E-4963-A221-C0A8DDDCD175}" dt="2020-02-20T07:35:13.522" v="4377"/>
        <pc:sldMkLst>
          <pc:docMk/>
          <pc:sldMk cId="3637730042" sldId="278"/>
        </pc:sldMkLst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2:56:55.740" v="19400" actId="478"/>
        <pc:sldMkLst>
          <pc:docMk/>
          <pc:sldMk cId="2816833176" sldId="279"/>
        </pc:sldMkLst>
        <pc:spChg chg="add del mod">
          <ac:chgData name="김상훈[ 대학원석사과정재학 / 산업경영공학과 ]" userId="e892fa60-b0d5-44fd-b0c2-dd72cd9be65a" providerId="ADAL" clId="{E05038EB-B29E-4963-A221-C0A8DDDCD175}" dt="2020-02-21T02:56:55.740" v="19400" actId="478"/>
          <ac:spMkLst>
            <pc:docMk/>
            <pc:sldMk cId="2816833176" sldId="279"/>
            <ac:spMk id="2" creationId="{280E5461-E086-483D-9A96-140B99FE4E9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21:21.881" v="15148" actId="478"/>
          <ac:spMkLst>
            <pc:docMk/>
            <pc:sldMk cId="2816833176" sldId="279"/>
            <ac:spMk id="2" creationId="{C9128B03-EA71-4D00-B700-4624E522AF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5" creationId="{E345149E-5BDE-4290-97BB-642D69566F8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27:05.077" v="12516" actId="478"/>
          <ac:spMkLst>
            <pc:docMk/>
            <pc:sldMk cId="2816833176" sldId="279"/>
            <ac:spMk id="12" creationId="{0D8BD74F-DCCF-472F-B099-F5AE09755C4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27:05.077" v="12516" actId="478"/>
          <ac:spMkLst>
            <pc:docMk/>
            <pc:sldMk cId="2816833176" sldId="279"/>
            <ac:spMk id="13" creationId="{5AB2607B-8D57-475B-AC16-B4180BCA9E8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1:40.023" v="15152"/>
          <ac:spMkLst>
            <pc:docMk/>
            <pc:sldMk cId="2816833176" sldId="279"/>
            <ac:spMk id="14" creationId="{E74318B1-213B-486C-ADD6-4F3CEA5F9ED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1:32.995" v="15151"/>
          <ac:spMkLst>
            <pc:docMk/>
            <pc:sldMk cId="2816833176" sldId="279"/>
            <ac:spMk id="16" creationId="{FBDFF009-5CC5-46DF-A601-8289F2CAF97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2:42.158" v="15164" actId="1076"/>
          <ac:spMkLst>
            <pc:docMk/>
            <pc:sldMk cId="2816833176" sldId="279"/>
            <ac:spMk id="17" creationId="{956F9BAC-723B-419D-89B1-4730F4B5654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2:54.080" v="15167" actId="207"/>
          <ac:spMkLst>
            <pc:docMk/>
            <pc:sldMk cId="2816833176" sldId="279"/>
            <ac:spMk id="20" creationId="{C18CE587-1DE8-4343-BC52-D9AA07E7C34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2:37.740" v="15163" actId="1076"/>
          <ac:spMkLst>
            <pc:docMk/>
            <pc:sldMk cId="2816833176" sldId="279"/>
            <ac:spMk id="24" creationId="{A3A3583D-E25D-4407-B632-A2B5E7DCB40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2:37.740" v="15163" actId="1076"/>
          <ac:spMkLst>
            <pc:docMk/>
            <pc:sldMk cId="2816833176" sldId="279"/>
            <ac:spMk id="29" creationId="{47FFFCD0-BA49-406E-BC41-E1C482E1BE7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21:26.956" v="15150"/>
          <ac:spMkLst>
            <pc:docMk/>
            <pc:sldMk cId="2816833176" sldId="279"/>
            <ac:spMk id="34" creationId="{A49DC95C-3CC8-41FC-AF14-6757EC3C208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21:26.956" v="15150"/>
          <ac:spMkLst>
            <pc:docMk/>
            <pc:sldMk cId="2816833176" sldId="279"/>
            <ac:spMk id="35" creationId="{600535EF-2ACC-4397-857A-4E7D3D2BF36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21:21.881" v="15148" actId="478"/>
          <ac:spMkLst>
            <pc:docMk/>
            <pc:sldMk cId="2816833176" sldId="279"/>
            <ac:spMk id="50" creationId="{3D312DC2-3135-4F4F-8AB9-5B96E3BE00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194" creationId="{8406568C-7440-4C93-8A36-E093FF65255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195" creationId="{DA7A80C8-B8CE-4785-A6D2-CB095B950CA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196" creationId="{BE23E9DB-97CB-4214-8757-7F9B5180092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200" creationId="{D4394ECE-12D5-4122-A098-7579E94A9A3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201" creationId="{4CDAC955-A4B6-42CF-8523-FCD4EE0D3AE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202" creationId="{445B1E00-2A41-413F-9F41-F48A5F99BB7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203" creationId="{B02FF97E-1D9D-4C9D-9263-0D1B1740B8EE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grpSpMkLst>
            <pc:docMk/>
            <pc:sldMk cId="2816833176" sldId="279"/>
            <ac:grpSpMk id="98" creationId="{D41F926A-ED6A-41DD-B982-A15E7423D0F4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07:54:29.738" v="4840"/>
          <ac:grpSpMkLst>
            <pc:docMk/>
            <pc:sldMk cId="2816833176" sldId="279"/>
            <ac:grpSpMk id="118" creationId="{AFD0475F-A815-4C5F-8538-259DD6E7B3C8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07:54:29.738" v="4840"/>
          <ac:grpSpMkLst>
            <pc:docMk/>
            <pc:sldMk cId="2816833176" sldId="279"/>
            <ac:grpSpMk id="122" creationId="{573E6703-2AE8-454B-B20A-2D84FC9F8AA7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16:21:46.621" v="9338" actId="478"/>
          <ac:grpSpMkLst>
            <pc:docMk/>
            <pc:sldMk cId="2816833176" sldId="279"/>
            <ac:grpSpMk id="197" creationId="{04B18C28-DC44-41E5-9B15-89E404602B7F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16:21:46.621" v="9338" actId="478"/>
          <ac:grpSpMkLst>
            <pc:docMk/>
            <pc:sldMk cId="2816833176" sldId="279"/>
            <ac:grpSpMk id="205" creationId="{0A05EAB5-9CC7-4C7D-A5B3-945707732A7F}"/>
          </ac:grpSpMkLst>
        </pc:grpChg>
        <pc:picChg chg="add del">
          <ac:chgData name="김상훈[ 대학원석사과정재학 / 산업경영공학과 ]" userId="e892fa60-b0d5-44fd-b0c2-dd72cd9be65a" providerId="ADAL" clId="{E05038EB-B29E-4963-A221-C0A8DDDCD175}" dt="2020-02-20T07:54:31.135" v="4842"/>
          <ac:picMkLst>
            <pc:docMk/>
            <pc:sldMk cId="2816833176" sldId="279"/>
            <ac:picMk id="3" creationId="{7923ECF2-3E98-4400-945A-FFE19C5BA261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54:51.642" v="12025" actId="478"/>
          <ac:picMkLst>
            <pc:docMk/>
            <pc:sldMk cId="2816833176" sldId="279"/>
            <ac:picMk id="1026" creationId="{9050DD74-B18E-4CE2-B1B1-B220FCEB5ABE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8:21:48.133" v="12445" actId="478"/>
          <ac:picMkLst>
            <pc:docMk/>
            <pc:sldMk cId="2816833176" sldId="279"/>
            <ac:picMk id="1028" creationId="{0C86D00F-19E5-432F-A698-CAFCEB5FCC06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0:22:42.158" v="15164" actId="1076"/>
          <ac:picMkLst>
            <pc:docMk/>
            <pc:sldMk cId="2816833176" sldId="279"/>
            <ac:picMk id="1030" creationId="{B44850EC-AC25-4CAF-9F17-F2CA2E6B99C5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0:22:37.740" v="15163" actId="1076"/>
          <ac:picMkLst>
            <pc:docMk/>
            <pc:sldMk cId="2816833176" sldId="279"/>
            <ac:picMk id="1032" creationId="{2EC7BDC9-9732-4C10-92B1-B158E8784700}"/>
          </ac:picMkLst>
        </pc:picChg>
        <pc:cxnChg chg="add mod">
          <ac:chgData name="김상훈[ 대학원석사과정재학 / 산업경영공학과 ]" userId="e892fa60-b0d5-44fd-b0c2-dd72cd9be65a" providerId="ADAL" clId="{E05038EB-B29E-4963-A221-C0A8DDDCD175}" dt="2020-02-20T20:22:42.158" v="15164" actId="1076"/>
          <ac:cxnSpMkLst>
            <pc:docMk/>
            <pc:sldMk cId="2816833176" sldId="279"/>
            <ac:cxnSpMk id="4" creationId="{00818614-443E-40BD-AD51-8E7242C35D0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8:25:43.724" v="12497" actId="11529"/>
          <ac:cxnSpMkLst>
            <pc:docMk/>
            <pc:sldMk cId="2816833176" sldId="279"/>
            <ac:cxnSpMk id="8" creationId="{986ABA18-7697-4F94-97F4-B079C49F10E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0:22:42.158" v="15164" actId="1076"/>
          <ac:cxnSpMkLst>
            <pc:docMk/>
            <pc:sldMk cId="2816833176" sldId="279"/>
            <ac:cxnSpMk id="10" creationId="{2B4D99D2-FE01-4DDA-9137-6EDCBEAA3A5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0:22:37.740" v="15163" actId="1076"/>
          <ac:cxnSpMkLst>
            <pc:docMk/>
            <pc:sldMk cId="2816833176" sldId="279"/>
            <ac:cxnSpMk id="22" creationId="{683AB9CF-C2E1-4683-AB9E-B2E77786D32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0:22:37.740" v="15163" actId="1076"/>
          <ac:cxnSpMkLst>
            <pc:docMk/>
            <pc:sldMk cId="2816833176" sldId="279"/>
            <ac:cxnSpMk id="37" creationId="{6084ABD6-64F3-49F1-A4FF-222C34F57D3F}"/>
          </ac:cxnSpMkLst>
        </pc:cxnChg>
      </pc:sldChg>
      <pc:sldChg chg="delSp modSp add del modAnim">
        <pc:chgData name="김상훈[ 대학원석사과정재학 / 산업경영공학과 ]" userId="e892fa60-b0d5-44fd-b0c2-dd72cd9be65a" providerId="ADAL" clId="{E05038EB-B29E-4963-A221-C0A8DDDCD175}" dt="2020-02-20T08:52:34.207" v="5423" actId="2696"/>
        <pc:sldMkLst>
          <pc:docMk/>
          <pc:sldMk cId="518818675" sldId="280"/>
        </pc:sldMkLst>
        <pc:spChg chg="del mod">
          <ac:chgData name="김상훈[ 대학원석사과정재학 / 산업경영공학과 ]" userId="e892fa60-b0d5-44fd-b0c2-dd72cd9be65a" providerId="ADAL" clId="{E05038EB-B29E-4963-A221-C0A8DDDCD175}" dt="2020-02-20T08:52:13.197" v="5420"/>
          <ac:spMkLst>
            <pc:docMk/>
            <pc:sldMk cId="518818675" sldId="280"/>
            <ac:spMk id="4" creationId="{28F50CF6-2E0E-4EE9-BB86-5B9DFF1AAF6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50:46.557" v="5405" actId="207"/>
          <ac:spMkLst>
            <pc:docMk/>
            <pc:sldMk cId="518818675" sldId="280"/>
            <ac:spMk id="19" creationId="{365E8779-18C6-4F82-928E-DBD03BD9550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98" creationId="{14D21B91-CFBC-4E8F-8997-F6635DACC44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99" creationId="{AB92DA78-42B0-4E29-8F67-C01D33C91F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00" creationId="{7CE090DA-EA0C-4944-8C49-AF25651603D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51:23.830" v="5410" actId="207"/>
          <ac:spMkLst>
            <pc:docMk/>
            <pc:sldMk cId="518818675" sldId="280"/>
            <ac:spMk id="122" creationId="{9930845B-04AC-45DF-AC73-DFBE678360B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52:07.693" v="5418" actId="207"/>
          <ac:spMkLst>
            <pc:docMk/>
            <pc:sldMk cId="518818675" sldId="280"/>
            <ac:spMk id="123" creationId="{9B66A56B-87D5-48D9-BAE3-26C1224823E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3" creationId="{2613FFE4-E2B3-4764-B0B2-AD94640BC6F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4" creationId="{377AC122-7634-42C3-B2FA-189908988B9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5" creationId="{DFB63F90-700E-403D-AABF-D7235403B4C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6" creationId="{D489EF47-D8D8-47AD-8692-98BDB7C8F38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7" creationId="{1B638BCF-0CA9-4D8B-A043-42EC821260B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8" creationId="{0EC2C17E-980A-489B-B644-B342582387A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9" creationId="{5FC71E2B-E440-478E-85BF-FCBA290B516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0" creationId="{D357970E-AB05-49B8-8110-B373547C859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1" creationId="{A9BDD295-3E30-4F06-887C-1E61FD0BDB8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2" creationId="{D2E1113E-8D91-474B-8266-A4A3AFAD19F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3" creationId="{034EBB48-ED7F-424B-A537-1053D731929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5" creationId="{DC98474A-A202-4240-B24C-B070FF6F6EA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6" creationId="{E80D6E37-59A5-44E6-B0BE-15A21ADAF47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7" creationId="{B695AF57-5C38-47BA-959B-0CDFE87264B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8" creationId="{5B278F2A-8593-401B-8267-1337CEB2D1A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9" creationId="{467164EC-C46C-4707-8188-7718C5F2F22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0" creationId="{8DB4F07D-57D9-41CD-AC90-13B6CC74EA9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1" creationId="{5F6D1E35-CAC3-47C3-A12C-C2CCA24A072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2" creationId="{F3B91952-149A-4070-8DB6-D9BCF65759F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3" creationId="{7DB1A0E4-518B-4DC6-9A03-C63B0A138DD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4" creationId="{E463E9EF-328B-4FCA-A989-CBB338B80A3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5" creationId="{9B6BA0F0-B654-455C-8EB6-E61F8EDEFDD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6" creationId="{2AEF1B5F-F5DD-4D36-9905-9CAF28B57217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8:52:13.197" v="5420"/>
          <ac:spMkLst>
            <pc:docMk/>
            <pc:sldMk cId="518818675" sldId="280"/>
            <ac:spMk id="157" creationId="{2169D327-5D07-4B64-B68E-62314DC7CE9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50:58.555" v="5407" actId="2711"/>
          <ac:spMkLst>
            <pc:docMk/>
            <pc:sldMk cId="518818675" sldId="280"/>
            <ac:spMk id="178" creationId="{FB456BB6-5EDD-495D-B43A-71EBCF7AB202}"/>
          </ac:spMkLst>
        </pc:spChg>
        <pc:grpChg chg="mod">
          <ac:chgData name="김상훈[ 대학원석사과정재학 / 산업경영공학과 ]" userId="e892fa60-b0d5-44fd-b0c2-dd72cd9be65a" providerId="ADAL" clId="{E05038EB-B29E-4963-A221-C0A8DDDCD175}" dt="2020-02-20T08:50:50.627" v="5406" actId="207"/>
          <ac:grpSpMkLst>
            <pc:docMk/>
            <pc:sldMk cId="518818675" sldId="280"/>
            <ac:grpSpMk id="20" creationId="{D8634B92-6C91-4AFB-868C-7053448EFF15}"/>
          </ac:grpSpMkLst>
        </pc:grpChg>
        <pc:grpChg chg="del mod">
          <ac:chgData name="김상훈[ 대학원석사과정재학 / 산업경영공학과 ]" userId="e892fa60-b0d5-44fd-b0c2-dd72cd9be65a" providerId="ADAL" clId="{E05038EB-B29E-4963-A221-C0A8DDDCD175}" dt="2020-02-20T08:52:13.197" v="5420"/>
          <ac:grpSpMkLst>
            <pc:docMk/>
            <pc:sldMk cId="518818675" sldId="280"/>
            <ac:grpSpMk id="121" creationId="{99CA14FE-AC1F-459A-BB77-C622C3F44335}"/>
          </ac:grpSpMkLst>
        </pc:grpChg>
      </pc:sldChg>
      <pc:sldChg chg="addSp delSp modSp add ord modAnim">
        <pc:chgData name="김상훈[ 대학원석사과정재학 / 산업경영공학과 ]" userId="e892fa60-b0d5-44fd-b0c2-dd72cd9be65a" providerId="ADAL" clId="{E05038EB-B29E-4963-A221-C0A8DDDCD175}" dt="2020-02-20T21:20:03.851" v="16842"/>
        <pc:sldMkLst>
          <pc:docMk/>
          <pc:sldMk cId="2025092078" sldId="281"/>
        </pc:sldMkLst>
        <pc:spChg chg="mod">
          <ac:chgData name="김상훈[ 대학원석사과정재학 / 산업경영공학과 ]" userId="e892fa60-b0d5-44fd-b0c2-dd72cd9be65a" providerId="ADAL" clId="{E05038EB-B29E-4963-A221-C0A8DDDCD175}" dt="2020-02-20T19:54:57.005" v="14153"/>
          <ac:spMkLst>
            <pc:docMk/>
            <pc:sldMk cId="2025092078" sldId="281"/>
            <ac:spMk id="2" creationId="{C9128B03-EA71-4D00-B700-4624E522AF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5" creationId="{E345149E-5BDE-4290-97BB-642D69566F8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2025092078" sldId="281"/>
            <ac:spMk id="5" creationId="{F7E14C78-DFF1-4372-AB5B-F9C4EC00437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2025092078" sldId="281"/>
            <ac:spMk id="6" creationId="{AD872B5D-410F-471E-A737-4AC0AE4C17E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54:59.643" v="14154" actId="478"/>
          <ac:spMkLst>
            <pc:docMk/>
            <pc:sldMk cId="2025092078" sldId="281"/>
            <ac:spMk id="50" creationId="{3D312DC2-3135-4F4F-8AB9-5B96E3BE00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48:25.048" v="5391" actId="20577"/>
          <ac:spMkLst>
            <pc:docMk/>
            <pc:sldMk cId="2025092078" sldId="281"/>
            <ac:spMk id="118" creationId="{717B9612-30F4-43C3-BE3C-A9A6DF62358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48:27.233" v="5393" actId="20577"/>
          <ac:spMkLst>
            <pc:docMk/>
            <pc:sldMk cId="2025092078" sldId="281"/>
            <ac:spMk id="119" creationId="{63871BD7-2692-47F2-8051-0F605650B5D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48:22.232" v="5389" actId="20577"/>
          <ac:spMkLst>
            <pc:docMk/>
            <pc:sldMk cId="2025092078" sldId="281"/>
            <ac:spMk id="120" creationId="{EF61B216-77D3-4D44-ADB1-A6CE88D5C9F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21" creationId="{C993DC00-C975-49C0-97B3-8A4CC3B393D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22" creationId="{52262F65-ABF0-4AB7-815B-9F290A8E1C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23" creationId="{92E14696-C647-4A7C-B561-A97B5F26163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24" creationId="{EA39F93F-22A6-4FF9-B899-E8E580B1281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25" creationId="{67588D07-5D79-454E-A97A-851CF18637D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194" creationId="{8406568C-7440-4C93-8A36-E093FF65255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195" creationId="{DA7A80C8-B8CE-4785-A6D2-CB095B950CA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196" creationId="{BE23E9DB-97CB-4214-8757-7F9B5180092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97" creationId="{3E1549F8-33F5-4443-9993-7572B664736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98" creationId="{F3E807DD-B222-4E21-9432-B5C951A8E68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99" creationId="{4824130C-67D8-46FB-938D-FD58BDEBD65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200" creationId="{D4394ECE-12D5-4122-A098-7579E94A9A3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201" creationId="{4CDAC955-A4B6-42CF-8523-FCD4EE0D3AE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202" creationId="{445B1E00-2A41-413F-9F41-F48A5F99BB7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203" creationId="{B02FF97E-1D9D-4C9D-9263-0D1B1740B8E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04" creationId="{DAD59CA4-B139-41AE-860E-624115A289D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05" creationId="{A3723E31-95DB-44DB-B4F2-1EB9C59F751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06" creationId="{CBE89411-DD0A-4A8B-8885-67E1B62185B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07" creationId="{D24C81B9-CD55-4422-8AE5-B49E07FF586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08" creationId="{71580FEB-A691-4430-AD2D-9216FA8882D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09" creationId="{14301B07-B055-4A1C-B463-C171782780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0" creationId="{BB1400B4-D939-4B28-B5A3-436CF01D9C7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1" creationId="{5C128C1E-21AE-47F7-80FD-8985D50EFD2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2" creationId="{62C4286F-F9A7-4B44-843C-E5378CD71D4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3" creationId="{E4AF7F9D-5FC6-4FE2-86F2-3F0E32CE8B7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4" creationId="{3D07BBE1-4D73-4840-A999-D5F67998948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5" creationId="{E6392254-312B-4D47-A5EE-9A3C04CD514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6" creationId="{5344DCBD-08CD-49CD-B46B-9383C6F468D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7" creationId="{1BBB9786-6325-49D1-9C0B-29CECB48852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55:41.713" v="4853"/>
          <ac:spMkLst>
            <pc:docMk/>
            <pc:sldMk cId="2025092078" sldId="281"/>
            <ac:spMk id="218" creationId="{3E1A6A23-8596-49EA-8DE8-FD76D820616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2" creationId="{546BCBE3-3250-45AE-9502-18C4495A080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3" creationId="{156D3DE1-85BC-4C47-B8B3-92B5E78C39E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4" creationId="{2BE23BEE-3B34-4F36-9CFE-0B77FCF1292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5" creationId="{F0D16714-11D5-4B99-AA22-D139488BB2E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6" creationId="{92A7299F-49AD-4FF0-AB12-202038EBDB5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7" creationId="{446BC610-99C5-427B-A74E-7E69A192E19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8" creationId="{3112D5C9-DF3D-4802-AE7E-64D1D554E0A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9" creationId="{686E6221-ECB6-4054-9A39-87194A5166D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0" creationId="{E4B22441-2AE0-4049-8327-519CA00BAD0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1" creationId="{3E2AAF51-5AE2-4249-9FFD-8FB560C4468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2" creationId="{58B7956B-78C4-49D1-AA76-EB9AA10A40A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3" creationId="{2084DA31-14AB-4276-BC47-8B42EB07085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4" creationId="{37B61706-57BF-45B4-9667-93A4FD3619B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5" creationId="{D3B666AF-4E70-4CFA-A4F2-9B4F2865652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6" creationId="{7969E0AB-5035-4198-9F15-2BAC3A137A2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7" creationId="{D2CD406A-AD34-494D-823D-A6C3122DD3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8" creationId="{C1090F99-1D47-4A25-871C-0E09AB2B53E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9" creationId="{290CC7B0-8198-4405-9827-C4B9D790760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40" creationId="{8534B3C5-D316-4991-BA46-7A6BDEFE02F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41" creationId="{A9A88A81-643D-42AA-9EAD-9BAE2CE1E9F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42" creationId="{7D812648-A752-4AD2-942F-B23F1F67253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43" creationId="{5BE8415A-69A8-4954-9248-5A26BC6E6B7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44" creationId="{FBD676F7-DA51-43F2-9CEC-A46F23EFFC3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45" creationId="{3262A38B-282A-459F-9FEE-AC97AB3AADF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7:57:39.496" v="4916" actId="478"/>
          <ac:spMkLst>
            <pc:docMk/>
            <pc:sldMk cId="2025092078" sldId="281"/>
            <ac:spMk id="246" creationId="{17EE4564-F4CB-4CEA-8FC1-FAE6EFBFCAD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8:53.271" v="4955" actId="1076"/>
          <ac:spMkLst>
            <pc:docMk/>
            <pc:sldMk cId="2025092078" sldId="281"/>
            <ac:spMk id="247" creationId="{05628AD1-2DC4-4991-B3A0-298C1CADD41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48:00.764" v="5387" actId="478"/>
          <ac:spMkLst>
            <pc:docMk/>
            <pc:sldMk cId="2025092078" sldId="281"/>
            <ac:spMk id="248" creationId="{7CB4C134-D456-4C3F-AE1D-EA985797A7D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51:44.841" v="5415" actId="20577"/>
          <ac:spMkLst>
            <pc:docMk/>
            <pc:sldMk cId="2025092078" sldId="281"/>
            <ac:spMk id="250" creationId="{223CE84D-886B-4458-B689-141B8DDD370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2" creationId="{58EC5E37-FD44-4238-9989-1BF2A38D418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3" creationId="{7C3A79C1-E447-4EAD-8A5A-761113ACD53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4" creationId="{F4E2E287-E456-49C1-B251-462201732D2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5" creationId="{AA372B39-A35D-43EB-AC2A-22DC6865429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6" creationId="{85B87D8F-25D9-4BA4-B268-1F94AAA6379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7" creationId="{7133273C-F71A-4D97-BD01-D1E5BF53035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8" creationId="{EA80B395-F89A-4865-A4DB-844C1E01BF6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9" creationId="{B6456219-ABBA-45AB-B202-AAA10C62048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0" creationId="{809F271F-141D-48F2-9035-37FE68F8975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1" creationId="{AD64B80D-2EB9-40AF-B45B-D2B350043BB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2" creationId="{D37B905C-DBF4-4C68-AC38-F0EA1036319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3" creationId="{7AD05B05-3F9E-433C-BE6E-2C796A440EC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4" creationId="{B37892B0-B4A9-4DC7-AD52-2883421DA09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5" creationId="{FB179718-DADD-4A1A-A490-02579FC42CA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6" creationId="{8198B09D-4AE3-4C40-B430-74BC258BFC5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7" creationId="{1CC9AB0E-B989-45FD-B4EB-A92955D73F9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8" creationId="{0F33908A-3193-4635-9BB2-936DB6B0BC8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9" creationId="{23EB6E09-0FA4-463A-B59A-C8D2A4F827D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70" creationId="{541AE34D-A813-47AB-8279-89F2B2A2CB0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71" creationId="{606D9E3A-9694-4CC3-86C8-D6DE2363A89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52:18.147" v="5422" actId="1076"/>
          <ac:spMkLst>
            <pc:docMk/>
            <pc:sldMk cId="2025092078" sldId="281"/>
            <ac:spMk id="275" creationId="{0F19BD30-169D-4EA7-A82A-E8BAF3C0AD0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52:18.147" v="5422" actId="1076"/>
          <ac:spMkLst>
            <pc:docMk/>
            <pc:sldMk cId="2025092078" sldId="281"/>
            <ac:spMk id="276" creationId="{A7C9201D-5C3B-4184-83F5-E85661D29E9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3:15.002" v="6349" actId="20577"/>
          <ac:spMkLst>
            <pc:docMk/>
            <pc:sldMk cId="2025092078" sldId="281"/>
            <ac:spMk id="278" creationId="{7E583B40-1983-4229-93D0-EC11A8B9082A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grpSpMkLst>
            <pc:docMk/>
            <pc:sldMk cId="2025092078" sldId="281"/>
            <ac:grpSpMk id="98" creationId="{D41F926A-ED6A-41DD-B982-A15E7423D0F4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08:49:08.239" v="5396" actId="1076"/>
          <ac:grpSpMkLst>
            <pc:docMk/>
            <pc:sldMk cId="2025092078" sldId="281"/>
            <ac:grpSpMk id="249" creationId="{656A0DC0-254F-41CE-86D4-B56702481068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08:51:07.311" v="5409" actId="1076"/>
          <ac:grpSpMkLst>
            <pc:docMk/>
            <pc:sldMk cId="2025092078" sldId="281"/>
            <ac:grpSpMk id="272" creationId="{5DF7F2EB-4338-4113-82C2-B767AB311159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08:52:18.147" v="5422" actId="1076"/>
          <ac:grpSpMkLst>
            <pc:docMk/>
            <pc:sldMk cId="2025092078" sldId="281"/>
            <ac:grpSpMk id="277" creationId="{2B278FBC-4FB3-408F-99D1-396B7EBC7429}"/>
          </ac:grpSpMkLst>
        </pc:grpChg>
        <pc:picChg chg="add del mod">
          <ac:chgData name="김상훈[ 대학원석사과정재학 / 산업경영공학과 ]" userId="e892fa60-b0d5-44fd-b0c2-dd72cd9be65a" providerId="ADAL" clId="{E05038EB-B29E-4963-A221-C0A8DDDCD175}" dt="2020-02-20T08:47:54.647" v="5385" actId="478"/>
          <ac:picMkLst>
            <pc:docMk/>
            <pc:sldMk cId="2025092078" sldId="281"/>
            <ac:picMk id="3" creationId="{8FF2BDA6-454C-4818-B031-6D8D28D5AE6C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8:46:53.542" v="5380" actId="1076"/>
          <ac:picMkLst>
            <pc:docMk/>
            <pc:sldMk cId="2025092078" sldId="281"/>
            <ac:picMk id="4" creationId="{BA14B74C-F7AB-44F9-A7EC-E6DBD700088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45:42.643" v="14028" actId="1076"/>
          <ac:picMkLst>
            <pc:docMk/>
            <pc:sldMk cId="2025092078" sldId="281"/>
            <ac:picMk id="89" creationId="{62F2E192-E01B-4850-9242-151F01D9BD71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45:54.857" v="14031" actId="1076"/>
          <ac:picMkLst>
            <pc:docMk/>
            <pc:sldMk cId="2025092078" sldId="281"/>
            <ac:picMk id="90" creationId="{4CF47D13-4BE9-4D2F-8FFD-D65D74080B9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0:36:16.737" v="15626" actId="478"/>
          <ac:picMkLst>
            <pc:docMk/>
            <pc:sldMk cId="2025092078" sldId="281"/>
            <ac:picMk id="91" creationId="{F7E46EB0-0147-425E-86D3-3ADB446BCA73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0:36:16.737" v="15626" actId="478"/>
          <ac:picMkLst>
            <pc:docMk/>
            <pc:sldMk cId="2025092078" sldId="281"/>
            <ac:picMk id="92" creationId="{ADF0C52F-432D-4B8E-B657-3ABD070E152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0:36:16.737" v="15626" actId="478"/>
          <ac:picMkLst>
            <pc:docMk/>
            <pc:sldMk cId="2025092078" sldId="281"/>
            <ac:picMk id="93" creationId="{3FFEA238-540E-400E-8BA5-6341DFC01E0D}"/>
          </ac:picMkLst>
        </pc:picChg>
        <pc:cxn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cxnSpMkLst>
            <pc:docMk/>
            <pc:sldMk cId="2025092078" sldId="281"/>
            <ac:cxnSpMk id="219" creationId="{6FCEFFDE-6B78-43CF-9BB3-692B0088DD4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cxnSpMkLst>
            <pc:docMk/>
            <pc:sldMk cId="2025092078" sldId="281"/>
            <ac:cxnSpMk id="220" creationId="{A81E91B1-BEDF-4829-B623-015DB43C2EC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cxnSpMkLst>
            <pc:docMk/>
            <pc:sldMk cId="2025092078" sldId="281"/>
            <ac:cxnSpMk id="221" creationId="{F2097FD2-E779-423E-83CF-6466989D4D5D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1T03:01:09.400" v="19587"/>
        <pc:sldMkLst>
          <pc:docMk/>
          <pc:sldMk cId="390019845" sldId="282"/>
        </pc:sldMkLst>
        <pc:spChg chg="mod">
          <ac:chgData name="김상훈[ 대학원석사과정재학 / 산업경영공학과 ]" userId="e892fa60-b0d5-44fd-b0c2-dd72cd9be65a" providerId="ADAL" clId="{E05038EB-B29E-4963-A221-C0A8DDDCD175}" dt="2020-02-20T19:51:59.593" v="14110"/>
          <ac:spMkLst>
            <pc:docMk/>
            <pc:sldMk cId="390019845" sldId="282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26:13.796" v="13829" actId="478"/>
          <ac:spMkLst>
            <pc:docMk/>
            <pc:sldMk cId="390019845" sldId="282"/>
            <ac:spMk id="5" creationId="{094F479F-2D09-4627-87C9-6D74057C3E43}"/>
          </ac:spMkLst>
        </pc:spChg>
        <pc:spChg chg="add del mod ord">
          <ac:chgData name="김상훈[ 대학원석사과정재학 / 산업경영공학과 ]" userId="e892fa60-b0d5-44fd-b0c2-dd72cd9be65a" providerId="ADAL" clId="{E05038EB-B29E-4963-A221-C0A8DDDCD175}" dt="2020-02-20T19:26:10.280" v="13828" actId="478"/>
          <ac:spMkLst>
            <pc:docMk/>
            <pc:sldMk cId="390019845" sldId="282"/>
            <ac:spMk id="7" creationId="{9D486482-5A7F-46D3-9F2F-E177DE8B0EC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1:12.661" v="17825" actId="113"/>
          <ac:spMkLst>
            <pc:docMk/>
            <pc:sldMk cId="390019845" sldId="282"/>
            <ac:spMk id="8" creationId="{2E763698-D7BE-41A7-B787-68D4AD546FE1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8:18:44.616" v="5145" actId="478"/>
          <ac:spMkLst>
            <pc:docMk/>
            <pc:sldMk cId="390019845" sldId="282"/>
            <ac:spMk id="8" creationId="{87056D44-5319-45A3-8A6A-76A27755CBE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9" creationId="{6020ECE6-C0D4-49AF-80F9-C220813943C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1:09.400" v="19587"/>
          <ac:spMkLst>
            <pc:docMk/>
            <pc:sldMk cId="390019845" sldId="282"/>
            <ac:spMk id="9" creationId="{998E895E-A3FA-48CC-B676-1F719BB2427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0" creationId="{FEB1E702-A158-414E-B5C9-92BDA820587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1" creationId="{3574D67A-5D16-4B94-AE1B-41E57F82CED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2" creationId="{633F8EFA-2905-41D0-94EC-22B0A0BB49D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3" creationId="{B15DAAC8-847A-414D-B6CA-B5E6DF03981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4" creationId="{21D6A4A2-CDE8-4A5A-9E3B-A112E86A40C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5" creationId="{4CF3BF2F-F21D-44EA-BD91-8377C8C24CC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6" creationId="{610AABD2-5E86-4FAF-BD6C-E2A784BE674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7" creationId="{B1781A96-FF78-4E81-A9C9-87F04BD850E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9" creationId="{1B7DC407-C057-4600-AE83-326E30804FB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0" creationId="{D6860A4B-48BD-497E-9C44-46F4921C21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1" creationId="{3953940E-F132-403D-957C-1CCC3B55B66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2" creationId="{4B25EC29-1946-44BA-A183-01A96632FF8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3" creationId="{8A20890C-8ACC-4E83-8EFB-1A3DD061988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4" creationId="{D438B484-14AA-4A26-AD05-D0CEF058078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5" creationId="{3A41AF8C-72A4-40B7-8EF4-B9D8F333A51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6" creationId="{242E9401-CADF-4C93-B1E3-E30912E60FC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7" creationId="{1757DB2B-8D3B-4F82-ADBA-2E1C036477C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8" creationId="{E7200029-D59E-49F1-928A-2FF454481BE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9" creationId="{39C6364D-A095-4223-8E4B-507719159DA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30:12.445" v="17786" actId="1035"/>
          <ac:spMkLst>
            <pc:docMk/>
            <pc:sldMk cId="390019845" sldId="282"/>
            <ac:spMk id="50" creationId="{3D312DC2-3135-4F4F-8AB9-5B96E3BE009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71" creationId="{FAE2F802-A31E-4A5E-8634-B58CD2D0493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78" creationId="{1F221BC0-074B-4E01-9027-E3D3982DEF4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85" creationId="{3AE5A0ED-3E51-4007-9CFE-361E23E2BFB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26:51.947" v="13838" actId="1076"/>
          <ac:spMkLst>
            <pc:docMk/>
            <pc:sldMk cId="390019845" sldId="282"/>
            <ac:spMk id="89" creationId="{9EBDCA90-0E48-42B7-8394-0BA6283E1FE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0:07.528" v="17784" actId="1076"/>
          <ac:spMkLst>
            <pc:docMk/>
            <pc:sldMk cId="390019845" sldId="282"/>
            <ac:spMk id="90" creationId="{365972EB-CBF0-4210-9C8D-ADA394EA201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1" creationId="{25625F3D-273D-4633-A14A-07F0CCD876C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2" creationId="{2B37A355-43AF-437E-BAD4-2B1EE92D754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3" creationId="{8855C499-562B-4687-9C7E-4CD7BA72600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4" creationId="{8629DF5E-C6F7-4A11-A58C-45B135F68B4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5" creationId="{E27EE548-3A90-474A-A9F1-63CAD6356EF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6" creationId="{26362E47-64D3-4889-8AF7-963CDAFA030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98" creationId="{E65C33B9-1FDE-4486-B580-A5B85D6BBDE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8" creationId="{F829CC71-3D67-4EE0-AC84-CC4354DF560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99" creationId="{100175CD-DD02-4876-8E28-67890027EAE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9" creationId="{C21EC201-8D75-49FC-AE24-81368372038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0" creationId="{CDF63B72-97CD-40E1-B0D1-1D36726AD77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1" creationId="{1AD5E233-F05E-4EBE-9B72-88FEEBB2BB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1" creationId="{96481CFC-9D31-4203-9E77-61C3C95AE33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2" creationId="{A4B72B68-D45E-4A6E-95C2-2AFE7CAE9A9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2" creationId="{E2280087-D5D8-446B-9899-1530A815A23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3" creationId="{DA324B69-94EF-4A33-AD2D-81697D68A22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3" creationId="{E5EBC2C7-DCF3-4ACC-A7C0-6B04D6BC8AF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4" creationId="{B65C44EA-744F-40F3-B6AD-63B669484DF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4" creationId="{C8FEBA11-2744-425C-955F-084E5E00E06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5" creationId="{0DCC7B35-9959-4317-90BB-71FC08FCD6F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5" creationId="{A684BDA0-D06B-4D03-B971-A958705FCC1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6" creationId="{16F98145-0CCC-4217-84CD-22C855FDA1B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6" creationId="{EB0C63B8-E60E-4485-B680-4E310E0F501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7" creationId="{5F372D1C-72A6-4A9E-96B4-20DCF5293B7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8" creationId="{0F0BC83B-54AD-44CC-B8E0-05AE0380507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8" creationId="{F7207F91-DDDA-4731-95B2-99F65C7218E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9" creationId="{CC1CE3D5-DC8C-4923-8F20-56A08F4C8C7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9" creationId="{E5D5F37A-7E02-4FB5-8601-29C1F4F08C7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0" creationId="{24BB9DEB-D81C-42BE-A1F1-1E58147293F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10" creationId="{3B35A0E6-1F7C-4326-BF91-61F313B32B0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11" creationId="{C5687878-5BC3-4F8D-8951-7C653F25000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1" creationId="{DBFF0F1B-4E8B-4773-B785-23C34B440BC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2" creationId="{21EB3CB9-8BC8-40F6-BEB9-496A9447744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3" creationId="{5BC1B5DF-AEB3-4CDD-B5C5-3FA0E452032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4" creationId="{8853B8C1-E9F7-4B77-B3BC-2679BBB0CF6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5" creationId="{57F48BAE-88B8-4D2D-A37E-3E4CB24C1B4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6" creationId="{60E6C4C2-F72D-4510-9DF3-081E0CB83BB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7" creationId="{F6B91893-AF60-4CB9-8DBB-0AA7D56A61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18" creationId="{0FCA907F-68D1-48A4-9DFE-FF535D7E15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19" creationId="{3516B136-F03B-40A0-974F-34F05085565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20" creationId="{F61C46D3-B155-487B-A784-90E5255909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21" creationId="{EAE8F4BA-3577-4060-B2AA-478FF67711B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22" creationId="{C463EE58-5C69-4AB9-8641-449FABA202CA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23" creationId="{2DE06618-AD89-4B05-B31F-3E6F45E7AB55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24" creationId="{26C8B590-1E58-4B25-A0B7-A4188DD63DA9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25" creationId="{5BC707CC-45AF-4391-B629-213F3547CE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26" creationId="{5DFA3790-24F2-4934-8EC5-1B6605B340F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27" creationId="{8827E0E3-312D-4D21-98CB-E9103122806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52" creationId="{ECA520F5-19F0-497A-AFE4-598E40F4471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59" creationId="{DD3A3FE9-B288-4165-84D3-8B84B70024E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66" creationId="{077F993E-7CF2-4178-94ED-2F5B6B7126A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68" creationId="{17A85A31-FD6E-4524-8BE2-6A744BDF38F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69" creationId="{837FA27D-C04C-46F1-A4E9-2A7DEAEFA2F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70" creationId="{540B3CFE-FB37-40F8-A5BA-065798F255D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74" creationId="{228D479F-83C6-4FC5-BA6B-474DA05594F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75" creationId="{44030FB5-8F54-4F95-B0F3-806794BA6F4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75" creationId="{5DF92E9C-9E07-46DD-A2EA-553F6E70C7E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76" creationId="{DBE03B59-833D-4483-8FE4-3DFE1BA6CFC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76" creationId="{F5D3D0D6-132D-4FCE-8CF9-3FB78A98415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77" creationId="{1B2299E6-6CC0-4C45-A59B-844AD3EBB05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78" creationId="{E615D3DF-CF88-427B-85BC-952DCFDF716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83" creationId="{D1EC8861-3340-4845-82F2-759BB6D08A4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86" creationId="{4F2D1A26-5F0D-43EF-8B6E-3E002A385DB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87" creationId="{2B66DEB7-B0C4-4765-B068-5D76D6E85BD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88" creationId="{61E505E5-2D19-4A87-BC0B-469EED31142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89" creationId="{9836B0BA-D12C-439F-8C3C-7B88EFE5C26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3" creationId="{16D87630-16C6-4244-B034-D62175F54A9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4" creationId="{04CE46CD-BC02-470B-9F85-740A6DE4805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5" creationId="{183B47FA-2827-450E-AE74-2F77D95508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6" creationId="{073FA46D-ECD4-492B-A027-045905D07A5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7" creationId="{B837156B-73F4-429B-A2DF-497E1627E2A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8" creationId="{342284C5-49DC-469E-8459-0C95795CB8C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9" creationId="{42C0F502-EE9F-4C6E-BF81-53E30749073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0" creationId="{29815161-8789-4F40-90C8-3D8FB0FDA3A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1" creationId="{0CCE0C68-5E74-40C0-AE68-FC658BFD994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3" creationId="{EABBFA02-3A2F-4DF2-A394-99B54930264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4" creationId="{3F129BF0-D4DA-4CF4-9EA8-B5E4B95A6DB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5" creationId="{138978C8-93DD-4D49-92FB-7D024E81CBC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6" creationId="{6E5290FD-2C63-45EA-9028-99300459114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7" creationId="{16A94DBE-7E99-4189-BA6F-D1237656F04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8" creationId="{81FB62F2-0BAB-4CD1-9ADE-4CC31973824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9" creationId="{F2F99B12-75DD-4833-ADC5-33C067A98FD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0" creationId="{077DB47C-B661-4AC6-B2BE-E30AE39746D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2" creationId="{F572F0EC-EDE8-47E1-B1FD-D477A23050A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3" creationId="{D7617252-71DC-457E-BE9C-6D6360397D2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4" creationId="{13A33219-4DFE-47A0-99D2-8B15A98247B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5" creationId="{E9AE193C-EEF6-4C56-916A-80811EB69E3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6" creationId="{5D2D7BAA-502A-46BB-9229-17B459FEFE6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7" creationId="{D65506AC-5EB2-4D44-9AA3-B809139F55E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8" creationId="{5357F983-6298-43D0-9E3F-12D4A80C2F0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9" creationId="{539AC3C1-284D-4D9D-A9FC-6DC3DE5447F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20" creationId="{D23BFF15-5A11-437C-B667-E67F91E441F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21" creationId="{2A250C6B-D2D3-40C2-9F5C-66B39551500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22" creationId="{40A72883-B9C5-47E0-9BE3-9274EA19F0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23" creationId="{3A2682A6-D906-4DB6-B205-2FCC94EF414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64" creationId="{85BC894C-EB86-4D28-A7B1-2875193ECDF4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71" creationId="{A94E879C-B51F-4A0D-881A-855506A1CC1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72" creationId="{CE142EE3-93B7-47B9-80DA-8C928D0866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79" creationId="{FFA2BA1B-B2F8-46A7-A01F-43B10075F2F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82" creationId="{DFF2F430-8321-4AA5-A51E-1839684FA06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02:32.120" v="4997" actId="478"/>
          <ac:spMkLst>
            <pc:docMk/>
            <pc:sldMk cId="390019845" sldId="282"/>
            <ac:spMk id="283" creationId="{62E97631-7A5F-49C1-9425-5EF942FC0C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84" creationId="{B83DFD67-881E-4B8A-85A1-98FEA8E4B11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85" creationId="{20647EFD-B72F-404E-9038-01C452A624F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87" creationId="{F819032C-A6F5-4C11-9CDB-BD8846A3977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02:32.120" v="4997" actId="478"/>
          <ac:spMkLst>
            <pc:docMk/>
            <pc:sldMk cId="390019845" sldId="282"/>
            <ac:spMk id="289" creationId="{E598F178-0279-4C57-8ABB-06066FD1AA0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93" creationId="{E513DE6C-B1D2-4E3B-9ACE-F2C79238A6E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94" creationId="{A584B5D0-4883-4AD1-833B-0CC7AFE5CA8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95" creationId="{5FA7ED12-D378-4ACA-A29F-2A001BDE6EF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96" creationId="{9ACFFC99-9B0C-44EF-88E7-F27FA9FCDE4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97" creationId="{E53D50E5-A110-48F1-A6A8-07636EF0BE8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38" creationId="{412F7A46-1355-46FE-A0B9-D1D51FE3175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45" creationId="{8D488CE5-7820-4662-ADFB-892AFA0EEA2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46" creationId="{8438D127-A56E-4490-8E03-3D388D9B647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53" creationId="{EEBDBFF9-4CC1-49EF-860E-EDC8144DC03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56" creationId="{32F57840-2DA2-4295-865A-DD8C4FD1ECB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57" creationId="{471EF46A-5B22-439C-A79E-B4A8700A30F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58" creationId="{7C228861-37AB-48DD-B809-17955290078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60" creationId="{E5FAA14C-13DB-47D9-BC61-A09052BF703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65" creationId="{3425BF39-E8B1-4731-AF90-F41DAE28E17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66" creationId="{56DB9BC7-5741-484C-9042-C5CBAF23EE8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67" creationId="{6CDCCA4C-22DA-4958-8584-23B3A04FC8E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68" creationId="{27D28144-63A7-455E-9E52-9170209604B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69" creationId="{A13B1E78-E83F-4ABB-97A9-40031E5AF60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0" creationId="{D99753BC-661C-45A3-B440-571EAA2712F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1" creationId="{4B8CE868-6BBA-4A85-B662-5C537CE13AE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2" creationId="{7339B2EA-CC97-4F1C-8EBB-7F5B0401E8F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3" creationId="{AF53C6D7-82B2-493D-A145-0217399DED7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4" creationId="{18E0232B-BFC4-46A6-8BB2-799C46C34C3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6" creationId="{88EB644C-24A4-4255-BA93-E55F2CF3084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7" creationId="{184705E1-3093-425A-998B-F5AB6CE9C74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8" creationId="{D66DC8D6-C6DA-4ECC-864A-EB48F438833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9" creationId="{CEA048B1-3C93-4CE2-9D02-96884630B22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0" creationId="{CC48328B-5C16-4F06-86C7-D760DED7D64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1" creationId="{8B2B2E5F-7817-4B34-812C-DB7A33CA3FA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2" creationId="{58352A79-6EBC-4880-9014-2A3F96A09D8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3" creationId="{D1E45FB3-7911-4D8A-8FAA-BE56F29EABA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4" creationId="{E6BB78B8-3CBB-40DA-8F06-3F4A3B93008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5" creationId="{E97BF672-A5E7-4894-B425-98676133CD4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6" creationId="{39625282-3C21-48E1-BE9F-F80C7DFB53A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7" creationId="{1C1C9970-C23E-4C1E-B7C1-AD45C3F6F48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28" creationId="{84BEC496-E35E-41C8-B4F9-C6E974FDF72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35" creationId="{8478F136-F0FB-42AF-A30C-1252D8C81D9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36" creationId="{E3056035-73B5-4252-9996-BE89C5597BA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43" creationId="{89EE7097-7AC1-4BD5-BE8C-A1B0C442D26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46" creationId="{46839AC5-B181-48C8-81D2-5C92012FEE6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47" creationId="{1796BDAE-A556-44F0-9798-A385615D20C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48" creationId="{8306D652-C065-461A-8D17-30E0BDA89D6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49" creationId="{49F9142C-874A-4A28-B787-285462AC763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53" creationId="{81A4E938-4FA8-494F-AD58-99731EE4B2B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26:10.280" v="13828" actId="478"/>
          <ac:spMkLst>
            <pc:docMk/>
            <pc:sldMk cId="390019845" sldId="282"/>
            <ac:spMk id="454" creationId="{0CB47F05-2C8C-4415-9404-2C52C8FE670D}"/>
          </ac:spMkLst>
        </pc:spChg>
        <pc:graphicFrameChg chg="add del">
          <ac:chgData name="김상훈[ 대학원석사과정재학 / 산업경영공학과 ]" userId="e892fa60-b0d5-44fd-b0c2-dd72cd9be65a" providerId="ADAL" clId="{E05038EB-B29E-4963-A221-C0A8DDDCD175}" dt="2020-02-20T08:01:49.557" v="4994"/>
          <ac:graphicFrameMkLst>
            <pc:docMk/>
            <pc:sldMk cId="390019845" sldId="282"/>
            <ac:graphicFrameMk id="3" creationId="{1389D003-DFDB-4FD1-AE82-413433D55B4F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22:30:04.661" v="17783" actId="1038"/>
          <ac:graphicFrameMkLst>
            <pc:docMk/>
            <pc:sldMk cId="390019845" sldId="282"/>
            <ac:graphicFrameMk id="97" creationId="{E3BB7EEB-AC75-4492-9CA2-AA2DDD596857}"/>
          </ac:graphicFrameMkLst>
        </pc:graphicFrameChg>
        <pc:picChg chg="add del mod">
          <ac:chgData name="김상훈[ 대학원석사과정재학 / 산업경영공학과 ]" userId="e892fa60-b0d5-44fd-b0c2-dd72cd9be65a" providerId="ADAL" clId="{E05038EB-B29E-4963-A221-C0A8DDDCD175}" dt="2020-02-20T15:57:29.831" v="8555" actId="478"/>
          <ac:picMkLst>
            <pc:docMk/>
            <pc:sldMk cId="390019845" sldId="282"/>
            <ac:picMk id="3" creationId="{DDA5AEB5-50F2-428F-965D-17BBB6DBA69C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2:29:55.914" v="17760" actId="1035"/>
          <ac:picMkLst>
            <pc:docMk/>
            <pc:sldMk cId="390019845" sldId="282"/>
            <ac:picMk id="4" creationId="{04D31741-9F87-478D-8004-3B3D5D3C5C0F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8:18:34.523" v="5142" actId="478"/>
          <ac:picMkLst>
            <pc:docMk/>
            <pc:sldMk cId="390019845" sldId="282"/>
            <ac:picMk id="4" creationId="{3691522B-48BF-45AC-BE46-A2558D1BD0CB}"/>
          </ac:picMkLst>
        </pc:picChg>
        <pc:picChg chg="add del mod modCrop">
          <ac:chgData name="김상훈[ 대학원석사과정재학 / 산업경영공학과 ]" userId="e892fa60-b0d5-44fd-b0c2-dd72cd9be65a" providerId="ADAL" clId="{E05038EB-B29E-4963-A221-C0A8DDDCD175}" dt="2020-02-20T22:29:45.874" v="17753" actId="478"/>
          <ac:picMkLst>
            <pc:docMk/>
            <pc:sldMk cId="390019845" sldId="282"/>
            <ac:picMk id="6" creationId="{97BAB292-3175-4079-8FBA-1AF163732925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22:29:37.797" v="17750"/>
          <ac:picMkLst>
            <pc:docMk/>
            <pc:sldMk cId="390019845" sldId="282"/>
            <ac:picMk id="167" creationId="{7CB7FD3D-5250-44A2-8AA2-6D635448CA64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22:29:37.797" v="17750"/>
          <ac:picMkLst>
            <pc:docMk/>
            <pc:sldMk cId="390019845" sldId="282"/>
            <ac:picMk id="168" creationId="{FDF11CF4-9551-4FF3-99AD-5957EA4F5CDA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8:13:43.766" v="5041"/>
          <ac:picMkLst>
            <pc:docMk/>
            <pc:sldMk cId="390019845" sldId="282"/>
            <ac:picMk id="184" creationId="{E2044690-2DBB-482A-A29D-7116A2822DA2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8:13:43.766" v="5041"/>
          <ac:picMkLst>
            <pc:docMk/>
            <pc:sldMk cId="390019845" sldId="282"/>
            <ac:picMk id="185" creationId="{C0EFF877-A856-47B2-83B5-37B77659CDA1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8:13:40.355" v="5039"/>
          <ac:picMkLst>
            <pc:docMk/>
            <pc:sldMk cId="390019845" sldId="282"/>
            <ac:picMk id="280" creationId="{2428623D-DCE8-45F8-A115-A3E1CCD8F7C4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8:13:40.355" v="5039"/>
          <ac:picMkLst>
            <pc:docMk/>
            <pc:sldMk cId="390019845" sldId="282"/>
            <ac:picMk id="281" creationId="{C4BF7F03-92EC-46D7-A91A-761190CA4465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8:18:40.996" v="5144"/>
          <ac:picMkLst>
            <pc:docMk/>
            <pc:sldMk cId="390019845" sldId="282"/>
            <ac:picMk id="354" creationId="{7521BBF7-0F23-48E9-8900-4DE0866AD729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8:18:40.996" v="5144"/>
          <ac:picMkLst>
            <pc:docMk/>
            <pc:sldMk cId="390019845" sldId="282"/>
            <ac:picMk id="355" creationId="{6741E5AB-D503-4F11-A854-BE6D19E34C5B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8:18:46.807" v="5147"/>
          <ac:picMkLst>
            <pc:docMk/>
            <pc:sldMk cId="390019845" sldId="282"/>
            <ac:picMk id="444" creationId="{733CED89-CE63-445A-B709-B659102D3EE7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8:18:46.807" v="5147"/>
          <ac:picMkLst>
            <pc:docMk/>
            <pc:sldMk cId="390019845" sldId="282"/>
            <ac:picMk id="445" creationId="{CC4EC292-7E8A-4FBC-8CC7-1871BE3A24BB}"/>
          </ac:picMkLst>
        </pc:pic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18" creationId="{046AD8C3-01CF-47C8-BA32-5AA0E7CEB4E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0" creationId="{B484905D-9850-4FD7-A8CC-F12423301A8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1" creationId="{3F4B48C6-4C5D-47E6-BD25-C8E57148FB2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2" creationId="{D2C07E5B-8934-4EBD-A043-02A5B45927E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3" creationId="{8B06C9B5-D0B4-4C5C-96B8-79657758B51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4" creationId="{9C2BDDD6-D795-480C-9C7F-6F1F2E8CA9F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5" creationId="{4491A910-05C1-4445-9F41-E6605CAC1EF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6" creationId="{BD60BC58-7445-4FC0-8AE8-94F43BE3409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7" creationId="{8BB66504-8701-49F6-AF05-AA5503E72F1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8" creationId="{ACA0DB93-7B96-406A-9D77-E08CCA45C43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9" creationId="{A87C602A-C20A-40BF-87E7-8014C942F99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0" creationId="{1E2E1200-F0C4-4858-A936-75A1541A74F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1" creationId="{B2775BD0-148F-4C0C-B9D1-4F11DC77CEB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2" creationId="{91632673-5FE4-4BEB-AD42-84B4728F2F7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3" creationId="{602B59A5-AC3F-49C9-B09A-D4F534A87B1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4" creationId="{9F7D7A4C-4C5D-4CD1-A3A0-38685F7D34A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5" creationId="{C5B09816-93F1-4666-A1F7-5466EACE6B5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6" creationId="{5F07ACAC-610A-4627-A433-9BFE9B7FBEA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7" creationId="{14FA8874-5926-44C2-A6AB-56575AB5F07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8" creationId="{584CF62E-E0FF-4D80-B527-A598A2B53B4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9" creationId="{F65E8AF1-F632-4730-A0E3-3BDE780046E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1" creationId="{7A805D8B-B1E6-489E-A129-95279AE214E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2" creationId="{B2CE26A6-27FD-41BA-A439-3AFDEDE6E74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3" creationId="{0737F30C-0C2F-4996-B769-66E04C98DA4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4" creationId="{E6157F02-63BD-480B-A8B9-CA0AFD8C77C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5" creationId="{166B8F94-00E9-4C5F-893F-2A5E2909465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6" creationId="{97D58EAA-B010-484C-92D7-43411175EBF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7" creationId="{551DDF71-14A3-4696-AC7E-B61F084D4D2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8" creationId="{6D8B2395-CE2A-470B-AFDE-4FAEABCC866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9" creationId="{8083BDA5-8BBE-4C7A-9B8D-84472FACB82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0" creationId="{E20F5582-10D5-45DC-B8C5-FDB549F690B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1" creationId="{D9A9822D-C49E-4370-BCC9-68B92B175C5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2" creationId="{5E8EB5ED-9B2F-4FC2-96B4-0A3A5BEACFF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3" creationId="{4F2DE551-ADA0-4E42-A7E7-AEDFA1BACDF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4" creationId="{AACCEBE7-3B72-4920-B1BB-86326688C65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5" creationId="{78A05C8B-C42F-4E11-BFA8-28C94221844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6" creationId="{E520A291-E7F3-4CF3-AA2B-C223EC19E82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7" creationId="{125B2A8A-F800-44C0-84E7-A9BD5EE79FF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8" creationId="{6CA4FA7F-C485-4349-BFCB-3A986B39F76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9" creationId="{35B08032-89D1-4AA2-B37F-05900E40782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0" creationId="{B0A07800-9BD3-4EE1-B83F-40A1185DFD2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2" creationId="{222D00D6-9953-483B-BC8D-1BAF31F4165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3" creationId="{506D806D-E5FE-45B6-98F0-7F7A1C7C363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4" creationId="{E3992412-4B1C-4BFC-BD29-7576E99AC24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5" creationId="{8EB04567-F958-48A6-B8B1-82A8F492F9A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6" creationId="{3E69975E-CFD3-4890-AB71-174F40FB62B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7" creationId="{CACD6065-D059-4125-8697-4E8787FBF03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9" creationId="{21A0F7D7-D9B3-4DD2-A545-A4206EDCF95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0" creationId="{80058E79-A970-404B-AB62-11C828CFF01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1" creationId="{E10C28C0-451B-4901-A529-CA328FA848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2" creationId="{F7C333FF-C216-49AF-8FC9-40EFEF3F851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3" creationId="{0FB01369-5814-4FBC-AFB7-8E5D1747B87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4" creationId="{62B04C3D-176A-4322-A865-ABB69A4AF9E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6" creationId="{17927FF5-6060-447A-A5D2-3DECFA6F183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7" creationId="{9F28E19A-0808-4852-AA08-9622BD5C096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8" creationId="{C20ABAA3-77A0-40ED-838F-F7CD3899C9E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00" creationId="{4459AF22-7159-4AEF-8356-2DB86126FF0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07" creationId="{E789733B-A9BC-4212-A6AE-BAFF62ACC7E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2" creationId="{D5448C40-88AC-43CB-972D-0438340A579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3" creationId="{9A5B4810-1424-45B8-A886-ABD45096FC6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4" creationId="{1545CB1D-6609-4C30-BBF2-9FB03E6C355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5" creationId="{36092DAF-70F4-40BC-8AEB-47A0B798ECA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6" creationId="{B1E02C44-774B-44FB-91DD-83B399D11E1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7" creationId="{DF2D3762-7C50-45C8-BD72-88254C32A19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8" creationId="{BEE6747A-FAAE-449A-92D2-10A76307D89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9" creationId="{307C6875-E913-429E-B957-8F3B998AB12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0" creationId="{B6D8017B-B4AB-46F4-B5FB-69CFD9C5C71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1" creationId="{B5AB4924-DF1B-4CCD-AFA3-7A8BFA1F52E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2" creationId="{26DB3004-B184-4542-B8C6-19772BFAFE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3" creationId="{54058F0F-311F-4CDC-9793-C3E55462EFF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4" creationId="{9169385B-4380-47D2-B46D-04695301E9A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5" creationId="{5FE18FDF-8728-4E61-8EA8-8F25D43A190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6" creationId="{7E4C4546-D103-4AEB-9DFB-C2CD6BE20D4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7" creationId="{B316C7B1-A7FF-4393-9D6B-D7FEFE75185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28" creationId="{ADC8FB84-B0F0-410D-B015-A17F3360E5D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8" creationId="{FEDA2C12-47F0-4CA0-87DD-C569190DA25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9" creationId="{441D475D-37BF-4009-B452-07D0B000C5D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29" creationId="{5C079B18-C4F0-43A8-AB5A-3C3C6C91D2B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0" creationId="{1DF9F24E-4761-4A44-AF1E-622BDD8D878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0" creationId="{D7737F8C-E510-4743-8E9C-C5161C7D99B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1" creationId="{76DAA6CB-2AF3-4B1B-9C30-A98FC6EE1CC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1" creationId="{FA96F643-56E3-4C58-91A6-51BD274D1F1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2" creationId="{4D2FA018-AA0C-418E-9A1A-FA0D9BD6707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2" creationId="{ACBBFC43-599C-48AD-9E24-CC140EAEB95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3" creationId="{06A95F6E-CD4E-45C3-9287-89757BC6AA9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3" creationId="{9EC45489-1883-40F1-94B0-B7C25951063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4" creationId="{8B14BE4F-1E6E-46D9-B0CC-37D0829488C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4" creationId="{FB86E495-9F71-4A54-BE0E-D3E2496C3CA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5" creationId="{4102F244-6FBF-422E-8595-39C8D94DE0F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5" creationId="{42FBC6C0-0754-443D-B124-41A0C344AAC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6" creationId="{22237BB4-0422-47EE-94F6-C39830BB6AE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6" creationId="{742F333D-6EB9-41E7-B900-3D3287DA80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7" creationId="{1AEB52A0-D062-4DDE-8DD8-72DE9E14C1C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7" creationId="{6DE1F169-C412-4262-8A98-6D129A51CD4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8" creationId="{1E8594C5-0F92-499B-ABBB-914422A1087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8" creationId="{9454AB61-2FD8-4055-B0F6-CC0BD130CAF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9" creationId="{00108B85-C1C5-4651-96F0-244ED242C89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9" creationId="{B2FFB536-DB05-4EC2-9CC9-D127EE36B5D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0" creationId="{36A2EB1C-5AC6-4F0C-9777-BA3AF87BCC8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0" creationId="{63671712-80B2-4EB4-B553-7ADCAA061DF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1" creationId="{746252C8-6095-464A-A5D9-937DF64C825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1" creationId="{DC40C748-DC43-4B3E-8B09-E206D3FCED9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2" creationId="{089A6F53-22FE-4785-AE42-30EEA1A2E5A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2" creationId="{C962835F-1943-4EE1-9C24-9268C0F3E73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3" creationId="{40F7D641-5AB6-4F67-8EB0-655170888AC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3" creationId="{CF781745-0B99-453B-92C6-517E178BDFF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4" creationId="{2E535D4C-154D-45EE-AEEA-CD3AB5E484A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4" creationId="{6DDA83C7-87A4-445F-85E9-CCEB842E8FA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5" creationId="{683BC1E8-044D-4C73-BB9C-2122AB26DC6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5" creationId="{87D2D9EB-88AC-4D1B-B9D0-B0F676B522C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6" creationId="{4C55FF3D-F7D4-447B-AC44-C850DCC8A5F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6" creationId="{6338A1C4-46F6-4641-8EFF-DB5D5167245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7" creationId="{12FA2B2A-4252-4DA3-B709-73E47889DE6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7" creationId="{B4DBC469-780F-4411-9EA1-8555036C34F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8" creationId="{C69D96D3-D69A-48DE-9BF5-CB407302358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8" creationId="{F6C549BD-C3DF-45B2-923B-65539B528E9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9" creationId="{30630EC0-D6D3-4C92-B4F5-F8EA632F03B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9" creationId="{59486D94-726A-4CC1-8324-54656B0615C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0" creationId="{2FA00DD9-3DCB-4D06-A825-D75BE0F685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0" creationId="{6EB2072E-DCBE-480F-9CA6-2FE3676B971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1" creationId="{87137C5F-E856-4162-AC3D-E3CD5F5ED88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1" creationId="{D7A54B52-7CF4-4684-BC60-C5998E2C869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2" creationId="{6782A2CC-F926-415D-85CF-1EA921F0F10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3" creationId="{5FC23D5D-FF5E-4C8A-815D-906494AC3AF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3" creationId="{9AF0F74D-DC02-4386-9575-F13D213B7B6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4" creationId="{729B34DF-4B8D-4EC9-A110-0E7C3635BAB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4" creationId="{F08958B9-4798-423C-B0F4-AC63A574932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5" creationId="{1D32A3DC-577D-4EFC-8803-CB7ECD02787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5" creationId="{D3697722-D695-4450-8180-740A62EB0DC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6" creationId="{0FF5C813-93D0-4E3F-915F-9011313E9CC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6" creationId="{140B89D0-DEAA-4E2C-8B2D-89CD5380EEC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7" creationId="{4938FE7C-228B-40EE-945C-9A83707BE1A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7" creationId="{CE7C8BE5-7615-4794-9CA7-267D1FE88B1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8" creationId="{700CFC58-B318-45F7-B410-FE6BD86442C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8" creationId="{8851D689-A94D-4B58-A669-4F42042C8A7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9" creationId="{0B516761-23EE-4110-8B38-6D37BA5AD35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0" creationId="{301D0F6E-56F7-4B31-9C77-3264D8D5264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60" creationId="{73782C46-DA43-4DF7-988A-520FAFB1EC6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61" creationId="{20B7084F-8EA4-4335-BECF-B399ECA77C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1" creationId="{ABA5F34A-7EBE-491D-961A-49C86F33D2C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62" creationId="{3CFAF3F5-99CA-46B2-A793-E1FB1F3B1FC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2" creationId="{E665AAB1-7FB1-4ED8-AAEC-CE32886DD09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3" creationId="{011E62B8-83ED-4218-A68C-E3BF330BDE7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63" creationId="{9E2F9D43-AAB8-4538-8AAD-22E65B1B4B7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4" creationId="{34581A47-3237-4C08-A353-AE7BE940BDA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64" creationId="{7449E56C-2830-43CE-A22C-4B44A207F1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5" creationId="{3FCED27E-9B5F-400C-AFDF-3A86829648A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65" creationId="{76D002D9-A9A8-438E-B5B0-5C0B06E38E7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6" creationId="{64F4D22D-3A05-4A64-B86B-5F259F473DE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7" creationId="{DBDE5907-7078-4CE5-811F-124A5BDCA98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9" creationId="{B213019D-463A-45AC-BA1F-5A8BDBD98F4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0" creationId="{D9B42541-116A-4264-8E4A-08A50E67BD4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71" creationId="{6FDBA19C-DA54-493A-A9CD-2CA9BEA7950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1" creationId="{E7377243-1D90-45B9-8B58-DC2CCD35A8F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2" creationId="{550B6578-0A0C-4ED7-93DC-2632332FAEE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72" creationId="{FCCD7FF4-F38F-432C-AF97-7569692C508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73" creationId="{22BCE267-F4F3-401F-B6ED-D9A16D42AD0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3" creationId="{A1F497E8-C26B-4D27-9096-EB9FA2FC671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4" creationId="{C0425C93-6D61-4BB6-B779-43A8DAFAB48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7" creationId="{C1CA0413-F5DD-4B69-ABE4-6556744F725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8" creationId="{D46FE3C3-253F-4E88-9ABA-5D7F649C65F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9" creationId="{D6D54789-35A1-4180-8390-94B16C6611E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80" creationId="{768BC6A6-BFE8-4903-89AE-C117A827929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81" creationId="{FA35CF56-6409-4FBF-9A46-DB18B8E25E3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82" creationId="{03C95A00-C30C-4F01-87B2-20E80C550B6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90" creationId="{27AC0BBE-4CED-4830-B55A-A9C7B70EF12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91" creationId="{E1D671B4-F181-4264-B962-3D55B599410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92" creationId="{0D3C2E54-F951-465C-A0FE-4C3A7AEC53F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202" creationId="{BD447484-864B-4E3C-BD61-527F257BA373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11" creationId="{9943B6DB-D07C-4BC2-9701-7DA9148A8585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24" creationId="{8347DE96-3FF0-4198-98A4-BD7187F8548A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25" creationId="{42175630-AEE9-4BFD-8E01-382E2A5F3130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26" creationId="{AF935DD8-BD7E-4F55-BB4B-2311D2129B0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27" creationId="{FE80E8A0-0F77-4EE0-842E-B604B18B7E85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28" creationId="{52ABE4D3-76CF-46C8-AF38-FA14733B7B17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29" creationId="{EFB9AB11-E9F4-4F8F-832E-2CD913A5304F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0" creationId="{32E77A62-FE11-491F-BC7B-232E1414641A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1" creationId="{38487AB4-2F2A-4640-BF0B-8D4DCFC795F5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2" creationId="{3640BF1A-281A-4ADC-AADE-65CE7349AD7E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3" creationId="{483C34A3-D1A7-4F6D-8101-6CBB7B0A8EFB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4" creationId="{338A4AD4-9091-4C45-80EF-337888560943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5" creationId="{0146CC0E-4BA3-4FE3-8C1C-2C96B50778EB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6" creationId="{61C08B3D-7AB2-4F33-AE56-3522A53C6BD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7" creationId="{D0713E68-3022-42C9-9DAD-F75C83DD2F1A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8" creationId="{1F6BEB84-CDBB-486D-A11F-A37A876A7300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9" creationId="{14FD38C7-6988-48F6-8A4A-AC612B71957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0" creationId="{1F29A530-2D21-4639-A3D2-56FC2821D00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1" creationId="{96ED5836-8307-40DF-BF3E-5459346028C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2" creationId="{809EF797-6BE9-4C0B-8235-C2BCB84465D9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3" creationId="{394922D8-6FB5-480A-902A-54EAB6F1BAF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4" creationId="{319636D9-AF96-4CF3-9268-7D3C17E61CF9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5" creationId="{A6C57B94-D790-4E19-983E-8B3AB7702503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6" creationId="{2A86207D-AA67-4187-8B56-1E0069E60A7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7" creationId="{CCFB65A7-68C4-4F3F-941C-E3DB119D20B1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8" creationId="{7DBBF4EB-F082-4880-A166-F58DC0360E36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9" creationId="{749FB440-42F2-4FB7-BE58-DB23311BFB1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0" creationId="{5642491A-2796-40FC-9D11-9E2917CA2B4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1" creationId="{B8957988-A9CF-499E-8CF7-BAD7C656AEFB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2" creationId="{8C5D5477-C353-4B47-9C90-53C8A5DBCDA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3" creationId="{B67786F1-C45D-420A-B6D8-83D0726B5EB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4" creationId="{F3D442E8-152F-48D4-96B8-968CDD16FC8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5" creationId="{991752B5-7D46-49D3-A6FE-516B5569321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6" creationId="{D8656383-AE8C-4429-A904-90727ADF3A69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7" creationId="{00D48131-CE45-49DE-BE7D-7E4A44F28FB0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8" creationId="{77DB3953-9859-4ECF-B090-93F6E73F9AE2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9" creationId="{6231495A-56D9-4D95-B405-C6D502E29741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0" creationId="{54FA567E-AFB4-4298-8B55-598170A83D0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1" creationId="{D72B6B40-301D-4146-9274-5FA630B8BC37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2" creationId="{70F054C5-8DE2-4DA0-879B-CBEDB0F8E1D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3" creationId="{C73C4A5B-9AD6-4E3E-93DE-E09CC1FCD80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5" creationId="{BB410515-F6FA-4DBF-BFAC-9E7DFB283837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6" creationId="{CDC1590D-1845-443E-AFCA-EC5FC13A7FD3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7" creationId="{F01DC4A9-F4EF-4506-A494-D7B75B22272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8" creationId="{09BBD0E9-02FD-4919-8B3F-74478310F7A9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9" creationId="{3FEB63A4-F1C9-4BEA-A681-E67ED768E85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0" creationId="{8DCC4C8F-BF79-4216-ABF4-D013B8419647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3" creationId="{905047FF-100D-43B4-A7B3-E12BC0E4DC0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4" creationId="{816E38D8-6108-42B8-98B7-0292C0D9C09F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5" creationId="{22C57611-8EC7-47A7-81B7-04D71BF11145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6" creationId="{5BF77EC7-FD7A-47D2-89C2-9789441C4DC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7" creationId="{C6A61162-B5F2-4AF5-9318-BB1E7B4035F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8" creationId="{E5591ECE-F7FC-4D56-8717-6591888C538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8:02:32.120" v="4997" actId="478"/>
          <ac:cxnSpMkLst>
            <pc:docMk/>
            <pc:sldMk cId="390019845" sldId="282"/>
            <ac:cxnSpMk id="286" creationId="{EEC1F813-A844-4EF1-AD02-1EDFF5CE2C8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8:02:32.120" v="4997" actId="478"/>
          <ac:cxnSpMkLst>
            <pc:docMk/>
            <pc:sldMk cId="390019845" sldId="282"/>
            <ac:cxnSpMk id="288" creationId="{934307D8-9022-4AB5-AB85-7B46E503D4D5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90" creationId="{ADFE4DB9-D678-4C2D-9BE1-375C4E1750B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91" creationId="{4AA8E28A-0350-490F-A31A-C40435C0A4B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92" creationId="{29580786-EC19-4AD4-9EC4-660890B12F8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298" creationId="{CBFCD50E-206E-406E-8508-DB4DE2035BE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299" creationId="{299DBE79-D61A-4A2F-B089-391A3460DD2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0" creationId="{21B1774E-12ED-429F-9320-FF2EEAE85F8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1" creationId="{DEEAD4E4-94AB-4A2A-9859-5BC667860D5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2" creationId="{5D1F4C47-8E06-4DCD-B51D-42CC0F6BE2B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3" creationId="{A531BF48-4D43-4F51-8698-34D755545BB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4" creationId="{1FDFE726-0C15-4016-AB85-1E843E6F1A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5" creationId="{3156E26A-84FB-4EE9-96DA-3C241A40E98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6" creationId="{3E96D966-E9E9-407B-B2B3-288FDB671C9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7" creationId="{137EA356-363B-46EB-957D-D836A1E6BED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8" creationId="{2FCB6FD3-52A6-49FD-887E-DE78E9AB1A2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9" creationId="{7B3AF48E-06AA-41C6-B329-11AA19E166D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0" creationId="{70E3AD40-9B7C-4117-AD47-6702621441A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1" creationId="{E221626B-0109-4565-B211-E99D6C6CCAE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2" creationId="{DB2087FF-F2E6-418A-A7FD-C8BB3CBABE2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3" creationId="{49A8AF45-C3D9-4FEE-8920-B1AB0B1B08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4" creationId="{3EC449EC-88AE-40A5-9B74-5310D0B8651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5" creationId="{58B43F85-6D18-4CC6-BBD5-BC04EB13D6E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6" creationId="{2B54B7A7-3DE2-4ABA-80DB-31C4FA6C944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7" creationId="{2F057E73-159F-4B6E-B09D-ACA7DA559AB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8" creationId="{7BEE9CCB-AB79-4B3B-8A45-FFED9360CC6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9" creationId="{275B3A02-2529-42D6-BC3A-8DE19AE0C50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0" creationId="{B8CFDCF3-EC71-4214-8A2E-2DF585FF82A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1" creationId="{422DE670-51A1-4490-839A-3E607C785E6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2" creationId="{2FA97A5D-DB63-404D-90C7-1E2B7DE8CCD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3" creationId="{2D6B1FD3-2C2D-4C08-904D-C6CD297C89F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4" creationId="{964AD3A1-4817-4BF9-96CB-12ACD530480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5" creationId="{A6F942B1-C3FF-49FE-BB09-467D5F775B9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6" creationId="{DD81AB1D-6ABA-407A-9C04-BBBB9870FB6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7" creationId="{EA47B7C2-F598-432E-9CF6-8C3FE501AF8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8" creationId="{1E0158F8-5449-405F-8514-9D3F4FA805E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9" creationId="{686C2C4F-2861-4625-9D7F-2A1E0AFF3C4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0" creationId="{4CAF3DEB-9A70-4EAD-A4AC-5A497D5264A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1" creationId="{5A772E93-A6D8-4529-AE04-52D60D3CE5E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2" creationId="{25C15E38-38B4-488C-B734-C28ACEFD997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3" creationId="{54A2AC6B-AC31-4D28-9F42-F168DFB345B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4" creationId="{740A5AD7-DD93-4BA1-BBD5-A0F7B2C08B9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5" creationId="{831DC773-6739-4773-ABF3-7FF6DC0C22B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6" creationId="{A54CE9FE-ABAD-42B0-8603-FED295866E5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7" creationId="{17DC8F99-FBC6-40F2-B4B9-D3B232EC06E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9" creationId="{3D243A10-2B94-48B5-A50C-7DD439DD18A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0" creationId="{FCAAFBB5-DB33-4EE3-B231-126BAC8B82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1" creationId="{33DDD5BA-ECAE-4DB2-A0B3-BE24F249875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2" creationId="{2E4F329D-8C8D-43C1-9A85-089CE843F1D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3" creationId="{F3F62ABB-5427-44F6-A5F0-79240E57F87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4" creationId="{39A587C0-2258-49F1-B200-7F303FC6345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7" creationId="{65655082-B4BE-453E-A5DF-A4CAFE25FA1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8" creationId="{EA36AC0E-8316-45F6-9E28-1B70E8D987E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9" creationId="{6592A5AD-F2FD-4555-A7BB-DCF64D76E97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50" creationId="{BB547557-3826-4462-98F9-A850FE694FB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51" creationId="{C36CF5CA-84BB-4631-9D71-44FA453F083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52" creationId="{CE9B2940-60C0-49A9-96B6-9A77ABB4B46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4.616" v="5145" actId="478"/>
          <ac:cxnSpMkLst>
            <pc:docMk/>
            <pc:sldMk cId="390019845" sldId="282"/>
            <ac:cxnSpMk id="359" creationId="{1AE319EA-9D64-4D6B-B8D3-77600B6E4FF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4.616" v="5145" actId="478"/>
          <ac:cxnSpMkLst>
            <pc:docMk/>
            <pc:sldMk cId="390019845" sldId="282"/>
            <ac:cxnSpMk id="361" creationId="{7BCFFF7A-A5C6-4E54-99F4-5E2F554DD80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62" creationId="{F5B3410A-4563-40DC-83F8-46BF197598F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63" creationId="{3187D1F1-80BD-431B-BADA-B463B05E4A4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64" creationId="{4CA760C6-0241-46DD-91ED-9B971D31194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75" creationId="{73456F5F-1317-4E53-B1F5-76F7D99FB91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88" creationId="{C0B01747-E584-434D-B38F-6BF77E86E9D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89" creationId="{E29A38F3-863C-465D-B8CF-1E1DDAB568B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0" creationId="{C08BBF38-A3B2-4A9D-A9CB-E21CC8155C8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1" creationId="{8B23FE4F-FCFD-4613-B09B-97206015347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2" creationId="{8C6715B1-4D25-4DCA-98E6-67904338D4A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3" creationId="{FDFE6B10-99E4-48E6-AD80-B7BC7457C47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4" creationId="{60ECBF17-9202-46ED-9C7A-D2D0A757756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5" creationId="{6F375321-FF9D-4186-A280-7EB364C9D01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6" creationId="{B3FF57EA-3AD5-47AE-A8E9-E592CC1B49F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7" creationId="{447668A6-BA91-4129-8DC2-7BE91155321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8" creationId="{361B5E1B-BB58-4341-B6E5-4601E4D2865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9" creationId="{E5FB64D5-91EB-4CF5-AD93-5F907BFB145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0" creationId="{54A70103-4F62-44F7-BE28-9DA8204D091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1" creationId="{36021876-FDBB-4158-A210-EA0C73C6CA0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2" creationId="{BE1EEA28-20B1-40A9-AC5B-912A20E6669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3" creationId="{9F5A00AA-E793-4336-8A03-4AF6007B536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4" creationId="{1CC689AE-0322-4D79-BE0F-5B660EBF7C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5" creationId="{A24887E8-D200-439D-AA63-712BF3BABD4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6" creationId="{EB894A21-2FCE-4A06-99B4-FFCECB00A0B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7" creationId="{46FB9070-E708-49FC-A4CE-48B72964086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8" creationId="{8843AF23-5E2D-47AD-BF73-F8D35F2A214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9" creationId="{A2144845-197A-47CB-BF82-56E3B72E82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0" creationId="{AA9D1837-D189-4E8E-94AA-DBF1BB6E8E8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1" creationId="{979AFAA2-9BFB-4DC3-9CF8-E06A667AEFD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2" creationId="{0F9D7D6F-D27D-49DD-978E-1490A57638A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3" creationId="{6089DF84-C91B-4478-8855-110C46A8F5C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4" creationId="{422620C6-50CA-467B-B1A1-8F815A5E50B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5" creationId="{60AADFFB-EB64-4552-926D-EC42C60E9CB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6" creationId="{3E6BAA99-2742-44FF-B9F0-0AF94CA29E5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7" creationId="{017789A8-E7B2-421C-872D-1D647C8FEF4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8" creationId="{E7AE1780-D242-436C-AEBA-D2FE262347F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9" creationId="{62D36BD1-C931-4B85-91EA-1DF32CCD81E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0" creationId="{081C7E3E-91A8-47EC-B6BC-07D13A30712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1" creationId="{8518F1BE-7D93-4469-B6D3-DB63CFB76A0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2" creationId="{22A329CB-22EB-431E-A43F-95311D7EA30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3" creationId="{E01D87DD-8A61-4079-BAF9-A1D7EFCF6FE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4" creationId="{E46FC331-27F9-4936-88DD-906090AE95B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5" creationId="{1B59237F-0580-46CB-B748-5D37532D027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6" creationId="{84C02951-3A0E-4D3B-9DE0-4035CF9754B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7" creationId="{21454644-3642-41C1-BDF1-772C1B302FA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9" creationId="{86D3BA88-8C6C-410A-81DC-1185E53CB0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0" creationId="{40163D42-BDF8-47D6-BACC-EF432331826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1" creationId="{61F1107E-03B0-4D38-9646-2261B4F66D7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2" creationId="{27A07922-3FF1-46DD-B9BB-B2C57903072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3" creationId="{6CD50C83-31A1-487E-BF60-779F5116A9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4" creationId="{6A5BAB7D-5B8A-46F8-B201-05D8FC4A484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7" creationId="{D125847A-310D-4EE8-96D3-8A979BF7612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8" creationId="{BBEECBEC-CED8-410B-81FD-11FFAEBBC0B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9" creationId="{E6A6006A-AC88-4E97-B1A8-966FC8F35E1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40" creationId="{3E92182A-6F5F-4B1B-B43C-64B9B315DEE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41" creationId="{971B9BE4-D936-487E-BD22-14CA65C02D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42" creationId="{1E5EEA66-88D7-4EA4-8794-37FB93BC29D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50" creationId="{2CFF172F-CA68-4EDC-B492-730EFE8C8E4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51" creationId="{FEA6D22E-E2B2-420F-AAA2-58FEFEDDBB5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52" creationId="{F76FADDE-F954-4F15-9196-2E2F3673E447}"/>
          </ac:cxnSpMkLst>
        </pc:cxnChg>
      </pc:sldChg>
      <pc:sldChg chg="addSp delSp modSp add ord delAnim">
        <pc:chgData name="김상훈[ 대학원석사과정재학 / 산업경영공학과 ]" userId="e892fa60-b0d5-44fd-b0c2-dd72cd9be65a" providerId="ADAL" clId="{E05038EB-B29E-4963-A221-C0A8DDDCD175}" dt="2020-02-21T03:03:37.661" v="19619" actId="113"/>
        <pc:sldMkLst>
          <pc:docMk/>
          <pc:sldMk cId="430833710" sldId="283"/>
        </pc:sldMkLst>
        <pc:spChg chg="mod">
          <ac:chgData name="김상훈[ 대학원석사과정재학 / 산업경영공학과 ]" userId="e892fa60-b0d5-44fd-b0c2-dd72cd9be65a" providerId="ADAL" clId="{E05038EB-B29E-4963-A221-C0A8DDDCD175}" dt="2020-02-20T19:53:38.147" v="14134" actId="5793"/>
          <ac:spMkLst>
            <pc:docMk/>
            <pc:sldMk cId="430833710" sldId="283"/>
            <ac:spMk id="2" creationId="{C9128B03-EA71-4D00-B700-4624E522AF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54:21.442" v="5432"/>
          <ac:spMkLst>
            <pc:docMk/>
            <pc:sldMk cId="430833710" sldId="283"/>
            <ac:spMk id="3" creationId="{FF4C9064-176B-4B99-9773-0EE1B6F755A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53:44.766" v="14136" actId="478"/>
          <ac:spMkLst>
            <pc:docMk/>
            <pc:sldMk cId="430833710" sldId="283"/>
            <ac:spMk id="4" creationId="{1BEBBE49-D7FE-4C16-AB4B-5FC3EF8C1C6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4:34.019" v="7441" actId="478"/>
          <ac:spMkLst>
            <pc:docMk/>
            <pc:sldMk cId="430833710" sldId="283"/>
            <ac:spMk id="5" creationId="{A77938FB-A349-4FED-BB88-A1F73EF6987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45:43.918" v="19076"/>
          <ac:spMkLst>
            <pc:docMk/>
            <pc:sldMk cId="430833710" sldId="283"/>
            <ac:spMk id="6" creationId="{EA113D33-1497-46DA-A205-DC5840B7F47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3:37.661" v="19619" actId="113"/>
          <ac:spMkLst>
            <pc:docMk/>
            <pc:sldMk cId="430833710" sldId="283"/>
            <ac:spMk id="7" creationId="{E46B48F9-0704-4A0B-B5DE-090E84F79A5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45:46.406" v="19077" actId="478"/>
          <ac:spMkLst>
            <pc:docMk/>
            <pc:sldMk cId="430833710" sldId="283"/>
            <ac:spMk id="9" creationId="{2F3BA526-A493-4342-9DF8-40466B42F436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9:53:43.028" v="14135" actId="478"/>
          <ac:spMkLst>
            <pc:docMk/>
            <pc:sldMk cId="430833710" sldId="283"/>
            <ac:spMk id="50" creationId="{3D312DC2-3135-4F4F-8AB9-5B96E3BE00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18" creationId="{717B9612-30F4-43C3-BE3C-A9A6DF6235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19" creationId="{63871BD7-2692-47F2-8051-0F605650B5D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20" creationId="{EF61B216-77D3-4D44-ADB1-A6CE88D5C9F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21" creationId="{C993DC00-C975-49C0-97B3-8A4CC3B393D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22" creationId="{52262F65-ABF0-4AB7-815B-9F290A8E1C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23" creationId="{92E14696-C647-4A7C-B561-A97B5F26163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24" creationId="{EA39F93F-22A6-4FF9-B899-E8E580B1281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25" creationId="{67588D07-5D79-454E-A97A-851CF18637D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97" creationId="{3E1549F8-33F5-4443-9993-7572B664736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98" creationId="{F3E807DD-B222-4E21-9432-B5C951A8E68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99" creationId="{4824130C-67D8-46FB-938D-FD58BDEBD65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04" creationId="{DAD59CA4-B139-41AE-860E-624115A289D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05" creationId="{A3723E31-95DB-44DB-B4F2-1EB9C59F751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06" creationId="{CBE89411-DD0A-4A8B-8885-67E1B62185B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07" creationId="{D24C81B9-CD55-4422-8AE5-B49E07FF586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08" creationId="{71580FEB-A691-4430-AD2D-9216FA8882D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09" creationId="{14301B07-B055-4A1C-B463-C1717827806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0" creationId="{BB1400B4-D939-4B28-B5A3-436CF01D9C7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1" creationId="{5C128C1E-21AE-47F7-80FD-8985D50EFD2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2" creationId="{62C4286F-F9A7-4B44-843C-E5378CD71D4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3" creationId="{E4AF7F9D-5FC6-4FE2-86F2-3F0E32CE8B7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4" creationId="{3D07BBE1-4D73-4840-A999-D5F67998948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5" creationId="{E6392254-312B-4D47-A5EE-9A3C04CD514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6" creationId="{5344DCBD-08CD-49CD-B46B-9383C6F468D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7" creationId="{1BBB9786-6325-49D1-9C0B-29CECB48852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2" creationId="{546BCBE3-3250-45AE-9502-18C4495A080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3" creationId="{156D3DE1-85BC-4C47-B8B3-92B5E78C39E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4" creationId="{2BE23BEE-3B34-4F36-9CFE-0B77FCF1292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5" creationId="{F0D16714-11D5-4B99-AA22-D139488BB2E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6" creationId="{92A7299F-49AD-4FF0-AB12-202038EBDB5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7" creationId="{446BC610-99C5-427B-A74E-7E69A192E19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8" creationId="{3112D5C9-DF3D-4802-AE7E-64D1D554E0A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9" creationId="{686E6221-ECB6-4054-9A39-87194A5166D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0" creationId="{E4B22441-2AE0-4049-8327-519CA00BAD0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1" creationId="{3E2AAF51-5AE2-4249-9FFD-8FB560C4468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2" creationId="{58B7956B-78C4-49D1-AA76-EB9AA10A40A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3" creationId="{2084DA31-14AB-4276-BC47-8B42EB07085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4" creationId="{37B61706-57BF-45B4-9667-93A4FD3619B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5" creationId="{D3B666AF-4E70-4CFA-A4F2-9B4F2865652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6" creationId="{7969E0AB-5035-4198-9F15-2BAC3A137A2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7" creationId="{D2CD406A-AD34-494D-823D-A6C3122DD36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8" creationId="{C1090F99-1D47-4A25-871C-0E09AB2B53E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9" creationId="{290CC7B0-8198-4405-9827-C4B9D79076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0" creationId="{8534B3C5-D316-4991-BA46-7A6BDEFE02F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1" creationId="{A9A88A81-643D-42AA-9EAD-9BAE2CE1E9F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2" creationId="{7D812648-A752-4AD2-942F-B23F1F67253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3" creationId="{5BE8415A-69A8-4954-9248-5A26BC6E6B7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4" creationId="{FBD676F7-DA51-43F2-9CEC-A46F23EFFC3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5" creationId="{3262A38B-282A-459F-9FEE-AC97AB3AAD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7" creationId="{05628AD1-2DC4-4991-B3A0-298C1CADD41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75" creationId="{0F19BD30-169D-4EA7-A82A-E8BAF3C0AD0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76" creationId="{A7C9201D-5C3B-4184-83F5-E85661D29E9F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grpSpMkLst>
            <pc:docMk/>
            <pc:sldMk cId="430833710" sldId="283"/>
            <ac:grpSpMk id="249" creationId="{656A0DC0-254F-41CE-86D4-B56702481068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grpSpMkLst>
            <pc:docMk/>
            <pc:sldMk cId="430833710" sldId="283"/>
            <ac:grpSpMk id="272" creationId="{5DF7F2EB-4338-4113-82C2-B767AB311159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8:52:53.633" v="5430" actId="478"/>
          <ac:grpSpMkLst>
            <pc:docMk/>
            <pc:sldMk cId="430833710" sldId="283"/>
            <ac:grpSpMk id="277" creationId="{2B278FBC-4FB3-408F-99D1-396B7EBC7429}"/>
          </ac:grpSpMkLst>
        </pc:grpChg>
        <pc:pic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picMkLst>
            <pc:docMk/>
            <pc:sldMk cId="430833710" sldId="283"/>
            <ac:picMk id="4" creationId="{BA14B74C-F7AB-44F9-A7EC-E6DBD700088D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8:56:13.459" v="5503" actId="478"/>
          <ac:picMkLst>
            <pc:docMk/>
            <pc:sldMk cId="430833710" sldId="283"/>
            <ac:picMk id="6" creationId="{4FD48F09-3325-4080-9CA4-F50B02E28D02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5:24:34.019" v="7441" actId="478"/>
          <ac:picMkLst>
            <pc:docMk/>
            <pc:sldMk cId="430833710" sldId="283"/>
            <ac:picMk id="7" creationId="{A4D19D55-EAC8-413E-AB7D-B85ED39A1A8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54:16.151" v="14146" actId="1035"/>
          <ac:picMkLst>
            <pc:docMk/>
            <pc:sldMk cId="430833710" sldId="283"/>
            <ac:picMk id="8" creationId="{53749FEB-DC20-4F85-90EC-72BF5C05CD4E}"/>
          </ac:picMkLst>
        </pc:picChg>
        <pc:cxn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cxnSpMkLst>
            <pc:docMk/>
            <pc:sldMk cId="430833710" sldId="283"/>
            <ac:cxnSpMk id="219" creationId="{6FCEFFDE-6B78-43CF-9BB3-692B0088DD4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cxnSpMkLst>
            <pc:docMk/>
            <pc:sldMk cId="430833710" sldId="283"/>
            <ac:cxnSpMk id="220" creationId="{A81E91B1-BEDF-4829-B623-015DB43C2EC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cxnSpMkLst>
            <pc:docMk/>
            <pc:sldMk cId="430833710" sldId="283"/>
            <ac:cxnSpMk id="221" creationId="{F2097FD2-E779-423E-83CF-6466989D4D5D}"/>
          </ac:cxnSpMkLst>
        </pc:cxn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3:14:05.476" v="19680" actId="2711"/>
        <pc:sldMkLst>
          <pc:docMk/>
          <pc:sldMk cId="3880286781" sldId="284"/>
        </pc:sldMkLst>
        <pc:spChg chg="mod">
          <ac:chgData name="김상훈[ 대학원석사과정재학 / 산업경영공학과 ]" userId="e892fa60-b0d5-44fd-b0c2-dd72cd9be65a" providerId="ADAL" clId="{E05038EB-B29E-4963-A221-C0A8DDDCD175}" dt="2020-02-20T19:56:46.589" v="14165"/>
          <ac:spMkLst>
            <pc:docMk/>
            <pc:sldMk cId="3880286781" sldId="284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12:39.460" v="7242" actId="164"/>
          <ac:spMkLst>
            <pc:docMk/>
            <pc:sldMk cId="3880286781" sldId="284"/>
            <ac:spMk id="3" creationId="{39449656-FFDA-4964-9D22-F1B19BCBA32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4" creationId="{DD79E23D-C647-4B2E-AE56-4C36ECF9BE4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56:51.660" v="14166" actId="478"/>
          <ac:spMkLst>
            <pc:docMk/>
            <pc:sldMk cId="3880286781" sldId="284"/>
            <ac:spMk id="5" creationId="{6F095D0D-7D69-46DE-952D-7000CDC9A7B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6" creationId="{09655EAB-C033-461C-BB0B-C0ACE5E7F0F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55:28.137" v="6925" actId="478"/>
          <ac:spMkLst>
            <pc:docMk/>
            <pc:sldMk cId="3880286781" sldId="284"/>
            <ac:spMk id="11" creationId="{874ED084-3CAB-494E-9EAB-65B13407ED2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2" creationId="{D68B5294-2FFC-497F-AF42-A453734F5C5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3" creationId="{0C7C0D49-E3AA-4FF2-BC22-0A93D66B9AA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4" creationId="{304CA106-90A0-4FB1-A25D-9683221FAA1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5" creationId="{3E46BFA0-C887-4750-9A8D-1F3FAE3B23C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6" creationId="{0B2F0E2D-9329-4A84-B53F-CAAA1BF8433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7" creationId="{55D17C64-9FC5-4E49-934C-33B2B2C7739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8" creationId="{4E9A1414-38B1-401F-B282-64F8D5D983E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55:23.589" v="6924" actId="478"/>
          <ac:spMkLst>
            <pc:docMk/>
            <pc:sldMk cId="3880286781" sldId="284"/>
            <ac:spMk id="19" creationId="{D945C369-589C-46B9-A02A-578B75C5FC3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1" creationId="{70A9810A-E3DE-42E8-A12E-CD44716256D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2" creationId="{41A06D59-3D7A-46C3-AE1F-D79CDEBD9AF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3" creationId="{E4284F67-79AE-4238-BE48-ACAEFFB2130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4" creationId="{89F037E0-7298-4F63-8EEB-CC4464B8F1E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5" creationId="{7E591ADB-D973-4A68-A523-55C96EEAF48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6" creationId="{DD5FB5EF-7D27-4C01-98E3-BA240AEEB71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7" creationId="{395AE0B4-F1F0-4CE7-9062-AA3AB11CFBD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8" creationId="{CE951DEE-5E09-412F-A750-78A4C259551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9" creationId="{B77A4D94-1C9A-4619-B03F-F1424905A0D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30" creationId="{899FAEFC-6FD7-44B1-A0EC-6A8F93B9856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48.242" v="6511" actId="478"/>
          <ac:spMkLst>
            <pc:docMk/>
            <pc:sldMk cId="3880286781" sldId="284"/>
            <ac:spMk id="50" creationId="{3D312DC2-3135-4F4F-8AB9-5B96E3BE009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71" creationId="{3B3CF990-F882-41D7-B4F3-41771FEE5A9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78" creationId="{15573326-83E0-4464-943D-4A565B2D4DD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85" creationId="{36767F35-E04C-4E31-90DF-438F6BF303A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46:58.331" v="6700" actId="478"/>
          <ac:spMkLst>
            <pc:docMk/>
            <pc:sldMk cId="3880286781" sldId="284"/>
            <ac:spMk id="86" creationId="{F5D4256F-E01D-4351-AE4D-EC0C533783AF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47:00.330" v="6701" actId="478"/>
          <ac:spMkLst>
            <pc:docMk/>
            <pc:sldMk cId="3880286781" sldId="284"/>
            <ac:spMk id="87" creationId="{AFA7B6A9-96A6-4ABB-AE52-5DE593F61FCF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48:51.181" v="6728" actId="478"/>
          <ac:spMkLst>
            <pc:docMk/>
            <pc:sldMk cId="3880286781" sldId="284"/>
            <ac:spMk id="91" creationId="{80867CD1-058C-4A9B-8F41-9F3D7D5507F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12:39.460" v="7242" actId="164"/>
          <ac:spMkLst>
            <pc:docMk/>
            <pc:sldMk cId="3880286781" sldId="284"/>
            <ac:spMk id="92" creationId="{187BBDD3-2C5B-44EA-876D-29645056ED1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9:56:20.178" v="6584"/>
          <ac:spMkLst>
            <pc:docMk/>
            <pc:sldMk cId="3880286781" sldId="284"/>
            <ac:spMk id="92" creationId="{EC8DD5DF-6C5A-49B2-B82E-4E5C629B498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97" creationId="{1AC52DC9-0946-438C-BFB9-FC4FD042789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spMkLst>
            <pc:docMk/>
            <pc:sldMk cId="3880286781" sldId="284"/>
            <ac:spMk id="98" creationId="{2A678A14-D1FD-4870-A4B7-43D4DA1C392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spMkLst>
            <pc:docMk/>
            <pc:sldMk cId="3880286781" sldId="284"/>
            <ac:spMk id="99" creationId="{057E7871-D12F-4694-A111-9601C27047E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spMkLst>
            <pc:docMk/>
            <pc:sldMk cId="3880286781" sldId="284"/>
            <ac:spMk id="100" creationId="{ABA06DEF-ADB8-4911-9276-A56BD79F849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52:15.693" v="6802" actId="478"/>
          <ac:spMkLst>
            <pc:docMk/>
            <pc:sldMk cId="3880286781" sldId="284"/>
            <ac:spMk id="105" creationId="{318909EC-011F-47C6-9E13-63658E9364C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06" creationId="{1EC8203A-05E1-4DE3-B87C-0BDB7A27B87F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07" creationId="{DC8095DF-822D-4F1A-A40C-6370C7D88D0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08" creationId="{88811C97-9D03-498D-BE0F-ADC6FD14FD0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38:30.288" v="15636" actId="478"/>
          <ac:spMkLst>
            <pc:docMk/>
            <pc:sldMk cId="3880286781" sldId="284"/>
            <ac:spMk id="109" creationId="{90F6E3F2-1F9A-47E9-AAAD-5768E1DE5BD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13:44.148" v="7253" actId="164"/>
          <ac:spMkLst>
            <pc:docMk/>
            <pc:sldMk cId="3880286781" sldId="284"/>
            <ac:spMk id="116" creationId="{C827781E-6503-40FB-AC31-19CB5D51F28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13:44.148" v="7253" actId="164"/>
          <ac:spMkLst>
            <pc:docMk/>
            <pc:sldMk cId="3880286781" sldId="284"/>
            <ac:spMk id="117" creationId="{D62F9CF2-4D2A-485E-A169-273B84B3568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18" creationId="{717B9612-30F4-43C3-BE3C-A9A6DF6235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19" creationId="{63871BD7-2692-47F2-8051-0F605650B5D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20" creationId="{EF61B216-77D3-4D44-ADB1-A6CE88D5C9F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21" creationId="{C993DC00-C975-49C0-97B3-8A4CC3B393D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22" creationId="{52262F65-ABF0-4AB7-815B-9F290A8E1C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23" creationId="{92E14696-C647-4A7C-B561-A97B5F26163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24" creationId="{EA39F93F-22A6-4FF9-B899-E8E580B1281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25" creationId="{67588D07-5D79-454E-A97A-851CF18637D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38:30.288" v="15636" actId="478"/>
          <ac:spMkLst>
            <pc:docMk/>
            <pc:sldMk cId="3880286781" sldId="284"/>
            <ac:spMk id="130" creationId="{E2C9F376-C62F-4DB2-A4CB-7D973527A94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37" creationId="{84CE0CE9-D787-4898-9B08-8CA878462416}"/>
          </ac:spMkLst>
        </pc:spChg>
        <pc:spChg chg="add del mod or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38" creationId="{F24BAC8A-BA3B-423E-9749-9A0D81000FA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39" creationId="{14958CE8-2838-4E5F-9637-A929296007E7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40" creationId="{CE9E0BB4-7DAE-4E58-B695-BC6DAFB6FDB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41" creationId="{7FBBC764-C127-4441-B479-8D4AC88A0DA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42" creationId="{8712C5F2-08F0-4C23-8873-E46EBDC3194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43" creationId="{A5AD741E-8D5A-451C-9004-952EC4E18C0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44" creationId="{5FBF2A44-6619-4F74-B20D-2051BF5AFC64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45" creationId="{D12AEC19-0FDC-457F-8F04-D36C99CFEC7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4:05.476" v="19680" actId="2711"/>
          <ac:spMkLst>
            <pc:docMk/>
            <pc:sldMk cId="3880286781" sldId="284"/>
            <ac:spMk id="146" creationId="{906595A4-8A7B-4787-ACD7-24F827A63CE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4:05.476" v="19680" actId="2711"/>
          <ac:spMkLst>
            <pc:docMk/>
            <pc:sldMk cId="3880286781" sldId="284"/>
            <ac:spMk id="147" creationId="{7CF8CEED-F3BB-4D74-A78A-BA56C792F06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4:05.476" v="19680" actId="2711"/>
          <ac:spMkLst>
            <pc:docMk/>
            <pc:sldMk cId="3880286781" sldId="284"/>
            <ac:spMk id="148" creationId="{30E7C40F-1107-4CFC-A4BB-8498536D369F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0" creationId="{2FAE508C-3153-4D76-8F55-F5EF0169831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1" creationId="{9C22AC49-6451-4DBF-AB0B-8A29CC80395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2" creationId="{8C714AF3-9FE7-45DC-8ADC-7A224C303C3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3" creationId="{FB1CF221-9F39-411B-9975-AB8561BE74C2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4" creationId="{FB0F5696-51A3-4450-A5EF-4F5C6F89EE1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5" creationId="{C1CFAB58-F5F0-464E-B275-D69D7682598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6" creationId="{F0C7674E-6C2F-4CE9-912D-5AEC74A4633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7" creationId="{8A5D7A87-3E8C-4249-B64E-2DED192B6BD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8" creationId="{6A45610D-678F-4D52-91A8-9320F6F13E14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9" creationId="{D5B865C2-0829-432D-A831-0F0C327A509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97" creationId="{3E1549F8-33F5-4443-9993-7572B664736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98" creationId="{F3E807DD-B222-4E21-9432-B5C951A8E68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99" creationId="{4824130C-67D8-46FB-938D-FD58BDEBD65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200" creationId="{14ED967E-3F13-4BB2-BA4D-011C4C85CB8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04" creationId="{DAD59CA4-B139-41AE-860E-624115A289D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05" creationId="{A3723E31-95DB-44DB-B4F2-1EB9C59F751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06" creationId="{CBE89411-DD0A-4A8B-8885-67E1B62185B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07" creationId="{D24C81B9-CD55-4422-8AE5-B49E07FF586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207" creationId="{FFBA13A0-229D-45E0-8E85-874AA2D1F35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08" creationId="{71580FEB-A691-4430-AD2D-9216FA8882D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09" creationId="{14301B07-B055-4A1C-B463-C1717827806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0" creationId="{BB1400B4-D939-4B28-B5A3-436CF01D9C7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1" creationId="{5C128C1E-21AE-47F7-80FD-8985D50EFD2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2" creationId="{62C4286F-F9A7-4B44-843C-E5378CD71D4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3" creationId="{E4AF7F9D-5FC6-4FE2-86F2-3F0E32CE8B7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4" creationId="{3D07BBE1-4D73-4840-A999-D5F679989484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214" creationId="{488F9E44-E64B-44FF-A6E8-4B2E04627D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5" creationId="{E6392254-312B-4D47-A5EE-9A3C04CD514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6" creationId="{5344DCBD-08CD-49CD-B46B-9383C6F468D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7" creationId="{1BBB9786-6325-49D1-9C0B-29CECB48852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221" creationId="{4B395A8A-C5F2-4B86-ACB0-17254EA4220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2" creationId="{546BCBE3-3250-45AE-9502-18C4495A080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222" creationId="{DAABCDD1-3532-4E98-9FF0-209231D08CD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3" creationId="{156D3DE1-85BC-4C47-B8B3-92B5E78C39E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38:13.701" v="15631" actId="478"/>
          <ac:spMkLst>
            <pc:docMk/>
            <pc:sldMk cId="3880286781" sldId="284"/>
            <ac:spMk id="223" creationId="{35348363-EF36-4E9E-B7AD-845398751D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4" creationId="{2BE23BEE-3B34-4F36-9CFE-0B77FCF1292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38:19.805" v="15633" actId="478"/>
          <ac:spMkLst>
            <pc:docMk/>
            <pc:sldMk cId="3880286781" sldId="284"/>
            <ac:spMk id="224" creationId="{ABECEFCF-5B04-49CB-ACCF-FB463BDCB5B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38:22.413" v="15634" actId="478"/>
          <ac:spMkLst>
            <pc:docMk/>
            <pc:sldMk cId="3880286781" sldId="284"/>
            <ac:spMk id="225" creationId="{BE58829F-81B2-414A-99DE-A73E0ACC0D3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5" creationId="{F0D16714-11D5-4B99-AA22-D139488BB2E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38:24.969" v="15635" actId="478"/>
          <ac:spMkLst>
            <pc:docMk/>
            <pc:sldMk cId="3880286781" sldId="284"/>
            <ac:spMk id="226" creationId="{480FCABC-1BD8-4475-966C-16C562B98C1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6" creationId="{92A7299F-49AD-4FF0-AB12-202038EBDB5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7" creationId="{446BC610-99C5-427B-A74E-7E69A192E19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8" creationId="{3112D5C9-DF3D-4802-AE7E-64D1D554E0A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9" creationId="{686E6221-ECB6-4054-9A39-87194A5166D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8:43:28.531" v="12774" actId="20577"/>
          <ac:spMkLst>
            <pc:docMk/>
            <pc:sldMk cId="3880286781" sldId="284"/>
            <ac:spMk id="229" creationId="{800655A1-3E45-4B43-BC35-317E2453AA1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0" creationId="{E4B22441-2AE0-4049-8327-519CA00BAD0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1" creationId="{3E2AAF51-5AE2-4249-9FFD-8FB560C4468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2" creationId="{58B7956B-78C4-49D1-AA76-EB9AA10A40A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3" creationId="{2084DA31-14AB-4276-BC47-8B42EB07085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4" creationId="{37B61706-57BF-45B4-9667-93A4FD3619B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5" creationId="{D3B666AF-4E70-4CFA-A4F2-9B4F2865652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236" creationId="{45191808-2924-4EB6-A3CB-16E57E15FEA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6" creationId="{7969E0AB-5035-4198-9F15-2BAC3A137A2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7" creationId="{D2CD406A-AD34-494D-823D-A6C3122DD3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57:15.884" v="14199" actId="12"/>
          <ac:spMkLst>
            <pc:docMk/>
            <pc:sldMk cId="3880286781" sldId="284"/>
            <ac:spMk id="238" creationId="{5B4EE77B-5BE6-4F37-AA00-97E865E06FA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8" creationId="{C1090F99-1D47-4A25-871C-0E09AB2B53E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9" creationId="{290CC7B0-8198-4405-9827-C4B9D79076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40" creationId="{8534B3C5-D316-4991-BA46-7A6BDEFE02F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41" creationId="{A9A88A81-643D-42AA-9EAD-9BAE2CE1E9F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3.531" v="6510" actId="478"/>
          <ac:spMkLst>
            <pc:docMk/>
            <pc:sldMk cId="3880286781" sldId="284"/>
            <ac:spMk id="242" creationId="{7D812648-A752-4AD2-942F-B23F1F67253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43" creationId="{5BE8415A-69A8-4954-9248-5A26BC6E6B7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44" creationId="{FBD676F7-DA51-43F2-9CEC-A46F23EFFC3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45" creationId="{3262A38B-282A-459F-9FEE-AC97AB3AAD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47" creationId="{05628AD1-2DC4-4991-B3A0-298C1CADD41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75" creationId="{0F19BD30-169D-4EA7-A82A-E8BAF3C0AD0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76" creationId="{A7C9201D-5C3B-4184-83F5-E85661D29E9F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grpSpMkLst>
            <pc:docMk/>
            <pc:sldMk cId="3880286781" sldId="284"/>
            <ac:grpSpMk id="134" creationId="{202865AF-27A0-4CA1-87B2-37B1EEBB8F32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grpSpMkLst>
            <pc:docMk/>
            <pc:sldMk cId="3880286781" sldId="284"/>
            <ac:grpSpMk id="135" creationId="{35038F64-FC93-489B-BBFC-9C4647637242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grpSpMkLst>
            <pc:docMk/>
            <pc:sldMk cId="3880286781" sldId="284"/>
            <ac:grpSpMk id="136" creationId="{72C3EB26-FC4B-4DB7-ADB7-BBE9559F1FA2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20:38:09.212" v="15629" actId="478"/>
          <ac:grpSpMkLst>
            <pc:docMk/>
            <pc:sldMk cId="3880286781" sldId="284"/>
            <ac:grpSpMk id="218" creationId="{2D32097A-97D0-4CAB-B07B-CDD59EA37421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20:38:11.086" v="15630" actId="478"/>
          <ac:grpSpMkLst>
            <pc:docMk/>
            <pc:sldMk cId="3880286781" sldId="284"/>
            <ac:grpSpMk id="227" creationId="{C96BF375-2A5F-4D96-BE0C-39BCEE731671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20:38:16.450" v="15632" actId="478"/>
          <ac:grpSpMkLst>
            <pc:docMk/>
            <pc:sldMk cId="3880286781" sldId="284"/>
            <ac:grpSpMk id="232" creationId="{E4AB2CC1-7767-4C87-8147-52D3A37B0819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grpSpMkLst>
            <pc:docMk/>
            <pc:sldMk cId="3880286781" sldId="284"/>
            <ac:grpSpMk id="249" creationId="{656A0DC0-254F-41CE-86D4-B56702481068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grpSpMkLst>
            <pc:docMk/>
            <pc:sldMk cId="3880286781" sldId="284"/>
            <ac:grpSpMk id="272" creationId="{5DF7F2EB-4338-4113-82C2-B767AB311159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grpSpMkLst>
            <pc:docMk/>
            <pc:sldMk cId="3880286781" sldId="284"/>
            <ac:grpSpMk id="277" creationId="{2B278FBC-4FB3-408F-99D1-396B7EBC7429}"/>
          </ac:grpSpMkLst>
        </pc:grpChg>
        <pc:graphicFrameChg chg="add del">
          <ac:chgData name="김상훈[ 대학원석사과정재학 / 산업경영공학과 ]" userId="e892fa60-b0d5-44fd-b0c2-dd72cd9be65a" providerId="ADAL" clId="{E05038EB-B29E-4963-A221-C0A8DDDCD175}" dt="2020-02-20T09:56:20.178" v="6584"/>
          <ac:graphicFrameMkLst>
            <pc:docMk/>
            <pc:sldMk cId="3880286781" sldId="284"/>
            <ac:graphicFrameMk id="95" creationId="{A449D10A-8015-4DC4-B3BE-742549B12721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graphicFrameMkLst>
            <pc:docMk/>
            <pc:sldMk cId="3880286781" sldId="284"/>
            <ac:graphicFrameMk id="103" creationId="{0E7CDE48-7AA9-44D2-9228-5E5A49612517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picMkLst>
            <pc:docMk/>
            <pc:sldMk cId="3880286781" sldId="284"/>
            <ac:picMk id="4" creationId="{BA14B74C-F7AB-44F9-A7EC-E6DBD700088D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9:58:09.415" v="6593" actId="478"/>
          <ac:picMkLst>
            <pc:docMk/>
            <pc:sldMk cId="3880286781" sldId="284"/>
            <ac:picMk id="6" creationId="{9CE9143E-709E-478C-895E-50F7D95F5284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9:56:17.093" v="6582" actId="478"/>
          <ac:picMkLst>
            <pc:docMk/>
            <pc:sldMk cId="3880286781" sldId="284"/>
            <ac:picMk id="91" creationId="{16E93657-A9E3-4970-BF8E-FFCB0A15478A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9:56:20.178" v="6584"/>
          <ac:picMkLst>
            <pc:docMk/>
            <pc:sldMk cId="3880286781" sldId="284"/>
            <ac:picMk id="93" creationId="{E91F7AC4-9B28-4E87-B2B5-469E48941333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9:56:20.178" v="6584"/>
          <ac:picMkLst>
            <pc:docMk/>
            <pc:sldMk cId="3880286781" sldId="284"/>
            <ac:picMk id="94" creationId="{5AFEBE81-6F1B-424A-BB21-7322FE555BBE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9:56:20.178" v="6584"/>
          <ac:picMkLst>
            <pc:docMk/>
            <pc:sldMk cId="3880286781" sldId="284"/>
            <ac:picMk id="96" creationId="{5D7D6D24-C143-47E3-9FC1-405468CC0DFF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picMkLst>
            <pc:docMk/>
            <pc:sldMk cId="3880286781" sldId="284"/>
            <ac:picMk id="101" creationId="{0622845A-76FC-40D8-BE8B-C6B1FAC916C7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picMkLst>
            <pc:docMk/>
            <pc:sldMk cId="3880286781" sldId="284"/>
            <ac:picMk id="102" creationId="{C303DAB3-1D89-45A5-B25C-5EE2C8B5FAA5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picMkLst>
            <pc:docMk/>
            <pc:sldMk cId="3880286781" sldId="284"/>
            <ac:picMk id="104" creationId="{1D83DB7A-4A1A-418A-B2A7-8C6094A22698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20" creationId="{8CDE940F-2942-4D01-8197-822326F5D41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1" creationId="{49FFF95D-47BF-4AA7-88F9-CB0DF4E140C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2" creationId="{9EED14B0-0B62-4392-A187-BF87E7ECD0E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3" creationId="{052A1D39-2549-42A8-8BB5-71CB4AEA07B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4" creationId="{86604EF1-6850-4945-AA50-DD231B4BA2C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5" creationId="{A9003994-6794-432A-82C0-CFE640DA155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6" creationId="{D0A99DB1-E595-4E3F-9FD1-CF50BCA7049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7" creationId="{C64133B3-B923-4740-92A1-19B42A98C16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8" creationId="{32F4324F-308E-4D23-9BA2-96ADAD00242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9" creationId="{D25EF8C1-666A-49BB-99E2-FB0B1A4263D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0" creationId="{DCAB64BF-919B-40C1-BBB3-8AC1335ABEB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1" creationId="{F4F052E9-71D0-4E38-87F4-B1499168521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2" creationId="{9B5D63EA-DBE3-47A3-8005-7564DCF1660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3" creationId="{DFFF363F-19A1-4B4B-8ADF-26125E1053A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4" creationId="{A472BDD5-0DC3-4BC8-BD6D-2D388F87A56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5" creationId="{3FFADAEC-5476-4758-9DF9-6BCEE3792A0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6" creationId="{AF36E338-0CB7-4E8A-93A6-DEA08FE68D2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7" creationId="{941526ED-064F-492B-9EC8-1E10986FC49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8" creationId="{FACE995E-4376-4455-9D0B-5783DEBE492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9" creationId="{55FDF233-9D5E-4B36-A508-DAD1F4DE3B6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0" creationId="{8C8E7A92-88F1-44A9-8C44-EBC236F3A6E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1" creationId="{F017344A-26BA-4CE5-AB0A-BC2A5086AD4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2" creationId="{C03AA740-9F78-4B1A-AA22-07C7E5E2556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3" creationId="{A0CD5B41-C2AD-41A7-856C-3A3E87B5213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4" creationId="{186836DF-89DF-4E91-A3F3-538F50B88B9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5" creationId="{F9F13CEF-AE32-4A9E-B584-F8841A95120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6" creationId="{2D85327A-9B6C-4D98-A7DD-E3D1F143165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7" creationId="{EAF6A791-01D8-463E-81AC-3F3561A003B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8" creationId="{AF98CCA6-CC5F-43FE-9F82-2585DE7E856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9" creationId="{BC284D97-094C-401A-A2D0-C049533648E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0" creationId="{7DC8E391-F8BA-4941-950A-9CEA0E77D57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1" creationId="{8F241F61-97A8-48AE-8D50-39F9F554D8A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2" creationId="{3CD0129C-0F09-4AA9-BDCE-F586BE41349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3" creationId="{F457AD68-8788-4582-B392-58D26FCD6AA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4" creationId="{A202F20D-34AF-451F-8626-BB4DA302902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5" creationId="{96073771-338F-4687-B759-99EF9BACE89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6" creationId="{03ECCCBA-A3E1-4E06-BD94-8A45CA9CD9A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7" creationId="{5B5B1F45-4E69-4EE1-8FD1-79ACE8CA3C8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8" creationId="{9BF8FBE3-A8A4-4FDD-9FDA-3DFF53FA567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9" creationId="{0FCE64DA-D82C-43D2-8014-75805D658A1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0" creationId="{F24648C7-541F-448B-B02E-FB189273BEB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2" creationId="{BC673709-EBF4-45D1-8CBA-43DB4ACE1CB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3" creationId="{962BB278-3552-4523-9C14-5ECD4F6273A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4" creationId="{8E2DC160-074D-4BEB-96FC-7113D4DFDC7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5" creationId="{FB0B2F07-5ACB-4E1D-A5FB-FA20839692E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6" creationId="{398FCC23-8550-4CF3-A521-FF935131A04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7" creationId="{30D8DEDC-9251-409C-B586-DB987EFC2D7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9" creationId="{44759FC4-1F4A-4B6E-AD19-19249763297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0" creationId="{4F88A8CC-E4F1-4878-B3B7-64C871DEC83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1" creationId="{08C24139-595D-4D9A-80DC-465E186BCC6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2" creationId="{31EF2B12-220E-42A2-946C-9B3EDE462E6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3" creationId="{F1EEAC7C-2C82-4686-8F33-9E9E7DF01E0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4" creationId="{CE0D953A-C3F8-4A88-83D7-F9C8EC91C7F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8" creationId="{160413E4-5920-4B11-A81F-45C4ABC70E3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9" creationId="{1ACD9CB4-E908-4E01-8D8E-B4437142D3F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90" creationId="{292849ED-E3FF-432B-A0FD-EA3BA0A7FCB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5:13:44.148" v="7253" actId="164"/>
          <ac:cxnSpMkLst>
            <pc:docMk/>
            <pc:sldMk cId="3880286781" sldId="284"/>
            <ac:cxnSpMk id="110" creationId="{853B7141-48C9-47F8-B471-C376BD582FB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5:13:44.148" v="7253" actId="164"/>
          <ac:cxnSpMkLst>
            <pc:docMk/>
            <pc:sldMk cId="3880286781" sldId="284"/>
            <ac:cxnSpMk id="118" creationId="{9D8175FC-BC4D-4163-9AC9-DEA20C96471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11:48.741" v="7234"/>
          <ac:cxnSpMkLst>
            <pc:docMk/>
            <pc:sldMk cId="3880286781" sldId="284"/>
            <ac:cxnSpMk id="120" creationId="{310C071B-7CD8-4182-B173-851E709A889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11:48.741" v="7234"/>
          <ac:cxnSpMkLst>
            <pc:docMk/>
            <pc:sldMk cId="3880286781" sldId="284"/>
            <ac:cxnSpMk id="123" creationId="{40D1AB67-706C-4428-81D0-1A367EDF1C7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11:48.741" v="7234"/>
          <ac:cxnSpMkLst>
            <pc:docMk/>
            <pc:sldMk cId="3880286781" sldId="284"/>
            <ac:cxnSpMk id="126" creationId="{6FED4823-869A-46DF-97F1-A58A8431081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12:29.395" v="7241" actId="164"/>
          <ac:cxnSpMkLst>
            <pc:docMk/>
            <pc:sldMk cId="3880286781" sldId="284"/>
            <ac:cxnSpMk id="131" creationId="{2A479241-4254-4067-8B52-43D2B440FD1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12:29.395" v="7241" actId="164"/>
          <ac:cxnSpMkLst>
            <pc:docMk/>
            <pc:sldMk cId="3880286781" sldId="284"/>
            <ac:cxnSpMk id="132" creationId="{4DF60F12-F5B2-48C7-AB21-3DD157009E1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12:29.395" v="7241" actId="164"/>
          <ac:cxnSpMkLst>
            <pc:docMk/>
            <pc:sldMk cId="3880286781" sldId="284"/>
            <ac:cxnSpMk id="133" creationId="{06A7B3B0-792C-40E4-AC44-60ADC8523E1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49" creationId="{3EEA1034-98EC-4A7D-895C-7382F5CE987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0" creationId="{A5F6B9C8-964D-4C55-9ED0-30A67DC5ADC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1" creationId="{8E55D4D0-1AAE-44E1-8C3B-87F44808F6C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2" creationId="{ECD02E11-1C81-48D4-911A-C640461D254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3" creationId="{F5A269D7-044C-4590-AE34-35769AD976C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4" creationId="{590A219E-3619-48E7-B914-4F31645C6EA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5" creationId="{B3671A21-AD7B-4703-B22F-AC174B04757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6" creationId="{932338C3-53F5-4BC0-B873-90FFB319B54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7" creationId="{1D0BDEA7-BFE0-42D8-BB1C-EE0C641D785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8" creationId="{1EFE1DB2-BE4D-4305-A6E0-9B617690D55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9" creationId="{A16DB205-9063-4AFE-A469-4760E82D317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0" creationId="{889F101B-1635-4BCA-B726-6E5DE84E1BD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1" creationId="{6B4ADF39-1B66-47E3-B57E-C7823A7F1CD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2" creationId="{383A06B0-C2FC-464B-A9A0-8210D7A7E1D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3" creationId="{EB88696B-EB7E-4EDD-8186-83C729E104F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4" creationId="{D01BC6A5-4DBB-418F-8602-A3DCC157EDB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5" creationId="{8374F089-5AC3-485C-BB70-801CF0F7F42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6" creationId="{1CD4BF1F-6648-4C96-8A84-0BD7F94D0C1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7" creationId="{884A6CC0-65BF-47FD-BFA6-DA6B7C2C2BF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8" creationId="{3B9B0EBE-22C6-4AAA-A192-2DCBC709377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9" creationId="{C817E349-B717-4A6A-9F61-4F83C54355B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0" creationId="{2773FE1B-027D-418E-96F7-921564A323D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1" creationId="{DD7EA65C-3C08-458D-BA67-A2B546BD4EE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2" creationId="{8FC400D2-EDBC-49FB-95DE-96EE5F76B50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3" creationId="{B217B3C8-FF48-4CF3-9820-E6352F4415A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4" creationId="{23CFC3DF-E882-4E2D-A12A-F7BFC12DBDC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5" creationId="{98C8FE5A-50E0-4CEC-A5AC-4F6B268A362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6" creationId="{2EC59E15-15E2-48C7-9DA1-FF0F2AFCE6C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7" creationId="{FD098454-1B99-469D-8DC8-C76D93FC734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8" creationId="{C148958C-E1EE-4C72-92EA-5CB9477B4A7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9" creationId="{F58A964B-68CE-47E2-99F6-F17F4FD05D8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0" creationId="{AC7FAC24-00A9-4EF7-B5E4-C45BD94E14C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1" creationId="{C7EBA845-3379-42F1-9E37-7E4552A84E9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2" creationId="{8D307276-B1A2-49FE-85D3-AC02DBB325A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3" creationId="{A5476EA6-5D69-4F8B-9942-BA6DEEB8BA2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4" creationId="{0B71AAA5-D65D-4E75-BDEC-8509442DE08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5" creationId="{64D233B4-5D9F-4B27-8731-0EDA2823626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6" creationId="{1FBE7E41-7305-4517-89F6-CAD20A9D8D6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7" creationId="{1A4C82EF-01E5-43CE-ADE5-962B873C389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8" creationId="{FE436ADD-01A9-40AC-B157-85D81F5232A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9" creationId="{42B8D2DC-9AD0-40C0-8CB0-A227CED1A10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1" creationId="{DB2DBD28-5D59-467F-B0F7-37352EFE147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2" creationId="{51CFFF19-B6B1-4443-9179-6C70E1DC004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3" creationId="{7291D5C0-ACD8-4E32-B8EC-09DD6AAE9AE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4" creationId="{50A67361-DBF5-47D9-A009-94B494BD8E1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5" creationId="{745018E4-CEF5-4225-8C43-025CFED3D6F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6" creationId="{8766E9F4-D894-4378-A5D0-A0BF8C08B5A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8" creationId="{3EB28AAC-59EC-46D0-91B2-AC62A1C496C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9" creationId="{1E822FBD-43A8-436B-A07E-C53F024319B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0" creationId="{F09A235C-5267-4BD1-85F4-551FC7DED6D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1" creationId="{D7E93B1C-C430-409F-B037-25F292DF802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2" creationId="{07A2771D-C042-4D0D-8779-4D1D6D5D030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3" creationId="{40B3963F-7F8B-4B65-B5A6-5D73A203B35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5" creationId="{09DD9E65-7D52-43AA-A8F8-A0501C2AB37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6" creationId="{92194315-8338-4488-8CA8-A13F6DDD3464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7" creationId="{A036B44F-5512-4DA2-B14B-C756C5365C26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cxnSpMkLst>
            <pc:docMk/>
            <pc:sldMk cId="3880286781" sldId="284"/>
            <ac:cxnSpMk id="219" creationId="{6FCEFFDE-6B78-43CF-9BB3-692B0088DD4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cxnSpMkLst>
            <pc:docMk/>
            <pc:sldMk cId="3880286781" sldId="284"/>
            <ac:cxnSpMk id="220" creationId="{A81E91B1-BEDF-4829-B623-015DB43C2EC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cxnSpMkLst>
            <pc:docMk/>
            <pc:sldMk cId="3880286781" sldId="284"/>
            <ac:cxnSpMk id="221" creationId="{F2097FD2-E779-423E-83CF-6466989D4D5D}"/>
          </ac:cxnSpMkLst>
        </pc:cxnChg>
      </pc:sldChg>
      <pc:sldChg chg="addSp delSp modSp add del">
        <pc:chgData name="김상훈[ 대학원석사과정재학 / 산업경영공학과 ]" userId="e892fa60-b0d5-44fd-b0c2-dd72cd9be65a" providerId="ADAL" clId="{E05038EB-B29E-4963-A221-C0A8DDDCD175}" dt="2020-02-20T09:00:29.046" v="5689" actId="2696"/>
        <pc:sldMkLst>
          <pc:docMk/>
          <pc:sldMk cId="3488418088" sldId="285"/>
        </pc:sldMkLst>
        <pc:spChg chg="del">
          <ac:chgData name="김상훈[ 대학원석사과정재학 / 산업경영공학과 ]" userId="e892fa60-b0d5-44fd-b0c2-dd72cd9be65a" providerId="ADAL" clId="{E05038EB-B29E-4963-A221-C0A8DDDCD175}" dt="2020-02-20T08:58:59.405" v="5643" actId="478"/>
          <ac:spMkLst>
            <pc:docMk/>
            <pc:sldMk cId="3488418088" sldId="285"/>
            <ac:spMk id="5" creationId="{A77938FB-A349-4FED-BB88-A1F73EF69878}"/>
          </ac:spMkLst>
        </pc:spChg>
        <pc:picChg chg="add mod">
          <ac:chgData name="김상훈[ 대학원석사과정재학 / 산업경영공학과 ]" userId="e892fa60-b0d5-44fd-b0c2-dd72cd9be65a" providerId="ADAL" clId="{E05038EB-B29E-4963-A221-C0A8DDDCD175}" dt="2020-02-20T08:59:02.855" v="5644" actId="1076"/>
          <ac:picMkLst>
            <pc:docMk/>
            <pc:sldMk cId="3488418088" sldId="285"/>
            <ac:picMk id="3" creationId="{24625BD9-61A8-4547-99CF-617A13ED5A5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8:58:53.418" v="5640" actId="478"/>
          <ac:picMkLst>
            <pc:docMk/>
            <pc:sldMk cId="3488418088" sldId="285"/>
            <ac:picMk id="7" creationId="{A4D19D55-EAC8-413E-AB7D-B85ED39A1A8D}"/>
          </ac:picMkLst>
        </pc:picChg>
      </pc:sldChg>
      <pc:sldChg chg="addSp delSp modSp add ord">
        <pc:chgData name="김상훈[ 대학원석사과정재학 / 산업경영공학과 ]" userId="e892fa60-b0d5-44fd-b0c2-dd72cd9be65a" providerId="ADAL" clId="{E05038EB-B29E-4963-A221-C0A8DDDCD175}" dt="2020-02-20T21:18:51.513" v="16840"/>
        <pc:sldMkLst>
          <pc:docMk/>
          <pc:sldMk cId="3474734216" sldId="286"/>
        </pc:sldMkLst>
        <pc:spChg chg="mod">
          <ac:chgData name="김상훈[ 대학원석사과정재학 / 산업경영공학과 ]" userId="e892fa60-b0d5-44fd-b0c2-dd72cd9be65a" providerId="ADAL" clId="{E05038EB-B29E-4963-A221-C0A8DDDCD175}" dt="2020-02-20T19:54:34.169" v="14148"/>
          <ac:spMkLst>
            <pc:docMk/>
            <pc:sldMk cId="3474734216" sldId="286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00:20.072" v="5688" actId="207"/>
          <ac:spMkLst>
            <pc:docMk/>
            <pc:sldMk cId="3474734216" sldId="286"/>
            <ac:spMk id="4" creationId="{BA1A44AD-FC82-4843-A0FD-60D63789C78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00:12.256" v="5686" actId="207"/>
          <ac:spMkLst>
            <pc:docMk/>
            <pc:sldMk cId="3474734216" sldId="286"/>
            <ac:spMk id="5" creationId="{F972C5D1-26C5-48A7-9410-D21C94218EB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3474734216" sldId="286"/>
            <ac:spMk id="7" creationId="{D3015D8B-CF3D-4C5B-96A1-836DE61A130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3474734216" sldId="286"/>
            <ac:spMk id="8" creationId="{839E3038-FCEF-4093-824F-254CEB865B0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54:31.422" v="14147" actId="478"/>
          <ac:spMkLst>
            <pc:docMk/>
            <pc:sldMk cId="3474734216" sldId="286"/>
            <ac:spMk id="50" creationId="{3D312DC2-3135-4F4F-8AB9-5B96E3BE009D}"/>
          </ac:spMkLst>
        </pc:sp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0T21:18:51.513" v="16840"/>
        <pc:sldMkLst>
          <pc:docMk/>
          <pc:sldMk cId="980415502" sldId="287"/>
        </pc:sldMkLst>
        <pc:spChg chg="mod">
          <ac:chgData name="김상훈[ 대학원석사과정재학 / 산업경영공학과 ]" userId="e892fa60-b0d5-44fd-b0c2-dd72cd9be65a" providerId="ADAL" clId="{E05038EB-B29E-4963-A221-C0A8DDDCD175}" dt="2020-02-20T19:55:22.480" v="14156" actId="5793"/>
          <ac:spMkLst>
            <pc:docMk/>
            <pc:sldMk cId="980415502" sldId="287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980415502" sldId="287"/>
            <ac:spMk id="4" creationId="{8FE05621-C65F-4FE2-846F-0A970B619AA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03:17.742" v="5701" actId="478"/>
          <ac:spMkLst>
            <pc:docMk/>
            <pc:sldMk cId="980415502" sldId="287"/>
            <ac:spMk id="4" creationId="{BA1A44AD-FC82-4843-A0FD-60D63789C78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980415502" sldId="287"/>
            <ac:spMk id="5" creationId="{894ECF9E-8995-4700-BEFF-441715A71E6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03:17.742" v="5701" actId="478"/>
          <ac:spMkLst>
            <pc:docMk/>
            <pc:sldMk cId="980415502" sldId="287"/>
            <ac:spMk id="5" creationId="{F972C5D1-26C5-48A7-9410-D21C94218EB0}"/>
          </ac:spMkLst>
        </pc:spChg>
        <pc:spChg chg="ord">
          <ac:chgData name="김상훈[ 대학원석사과정재학 / 산업경영공학과 ]" userId="e892fa60-b0d5-44fd-b0c2-dd72cd9be65a" providerId="ADAL" clId="{E05038EB-B29E-4963-A221-C0A8DDDCD175}" dt="2020-02-20T09:39:58.265" v="6285" actId="166"/>
          <ac:spMkLst>
            <pc:docMk/>
            <pc:sldMk cId="980415502" sldId="287"/>
            <ac:spMk id="40" creationId="{352B115E-6F12-4DC6-AFFC-0917EE1222F6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9:55:26.181" v="14157" actId="478"/>
          <ac:spMkLst>
            <pc:docMk/>
            <pc:sldMk cId="980415502" sldId="287"/>
            <ac:spMk id="50" creationId="{3D312DC2-3135-4F4F-8AB9-5B96E3BE009D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9:03:18.425" v="5702"/>
          <ac:spMkLst>
            <pc:docMk/>
            <pc:sldMk cId="980415502" sldId="287"/>
            <ac:spMk id="69" creationId="{E2710B1E-CFE2-4863-B1E1-92226D8AB28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05:43.841" v="5777" actId="164"/>
          <ac:spMkLst>
            <pc:docMk/>
            <pc:sldMk cId="980415502" sldId="287"/>
            <ac:spMk id="70" creationId="{B6130CCC-24E6-4820-9B19-FFB6B75FC3AA}"/>
          </ac:spMkLst>
        </pc:spChg>
        <pc:spChg chg="mod ord topLvl">
          <ac:chgData name="김상훈[ 대학원석사과정재학 / 산업경영공학과 ]" userId="e892fa60-b0d5-44fd-b0c2-dd72cd9be65a" providerId="ADAL" clId="{E05038EB-B29E-4963-A221-C0A8DDDCD175}" dt="2020-02-20T15:40:46.391" v="7956" actId="1076"/>
          <ac:spMkLst>
            <pc:docMk/>
            <pc:sldMk cId="980415502" sldId="287"/>
            <ac:spMk id="76" creationId="{EA54F551-E747-43D3-A304-323785F74A23}"/>
          </ac:spMkLst>
        </pc:spChg>
        <pc:spChg chg="mod topLvl">
          <ac:chgData name="김상훈[ 대학원석사과정재학 / 산업경영공학과 ]" userId="e892fa60-b0d5-44fd-b0c2-dd72cd9be65a" providerId="ADAL" clId="{E05038EB-B29E-4963-A221-C0A8DDDCD175}" dt="2020-02-20T09:05:28.072" v="5773" actId="165"/>
          <ac:spMkLst>
            <pc:docMk/>
            <pc:sldMk cId="980415502" sldId="287"/>
            <ac:spMk id="77" creationId="{DA032F83-4902-458B-AA43-9298B57E2E33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09:08:14.155" v="5806" actId="165"/>
          <ac:spMkLst>
            <pc:docMk/>
            <pc:sldMk cId="980415502" sldId="287"/>
            <ac:spMk id="79" creationId="{713F6F6D-D914-4E0B-B272-57E8F1A73F1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40:37.601" v="6321" actId="1035"/>
          <ac:spMkLst>
            <pc:docMk/>
            <pc:sldMk cId="980415502" sldId="287"/>
            <ac:spMk id="83" creationId="{5A10CE9D-748B-4E43-B2BD-C5402326BFC6}"/>
          </ac:spMkLst>
        </pc:spChg>
        <pc:spChg chg="del mod topLvl">
          <ac:chgData name="김상훈[ 대학원석사과정재학 / 산업경영공학과 ]" userId="e892fa60-b0d5-44fd-b0c2-dd72cd9be65a" providerId="ADAL" clId="{E05038EB-B29E-4963-A221-C0A8DDDCD175}" dt="2020-02-20T09:41:54" v="6332" actId="478"/>
          <ac:spMkLst>
            <pc:docMk/>
            <pc:sldMk cId="980415502" sldId="287"/>
            <ac:spMk id="88" creationId="{AB6AEB3C-A6C7-4C4F-9D08-8875739A0953}"/>
          </ac:spMkLst>
        </pc:spChg>
        <pc:spChg chg="add del mod ord">
          <ac:chgData name="김상훈[ 대학원석사과정재학 / 산업경영공학과 ]" userId="e892fa60-b0d5-44fd-b0c2-dd72cd9be65a" providerId="ADAL" clId="{E05038EB-B29E-4963-A221-C0A8DDDCD175}" dt="2020-02-20T09:41:44.211" v="6328" actId="478"/>
          <ac:spMkLst>
            <pc:docMk/>
            <pc:sldMk cId="980415502" sldId="287"/>
            <ac:spMk id="92" creationId="{8D86F9B4-EE65-4B7B-8287-CC17B0114D32}"/>
          </ac:spMkLst>
        </pc:spChg>
        <pc:grpChg chg="add mod">
          <ac:chgData name="김상훈[ 대학원석사과정재학 / 산업경영공학과 ]" userId="e892fa60-b0d5-44fd-b0c2-dd72cd9be65a" providerId="ADAL" clId="{E05038EB-B29E-4963-A221-C0A8DDDCD175}" dt="2020-02-20T09:05:43.841" v="5777" actId="164"/>
          <ac:grpSpMkLst>
            <pc:docMk/>
            <pc:sldMk cId="980415502" sldId="287"/>
            <ac:grpSpMk id="6" creationId="{C2576AFD-C3A8-4AA1-9F5A-A9DF1B887EEB}"/>
          </ac:grpSpMkLst>
        </pc:grpChg>
        <pc:grpChg chg="add">
          <ac:chgData name="김상훈[ 대학원석사과정재학 / 산업경영공학과 ]" userId="e892fa60-b0d5-44fd-b0c2-dd72cd9be65a" providerId="ADAL" clId="{E05038EB-B29E-4963-A221-C0A8DDDCD175}" dt="2020-02-20T09:03:18.425" v="5702"/>
          <ac:grpSpMkLst>
            <pc:docMk/>
            <pc:sldMk cId="980415502" sldId="287"/>
            <ac:grpSpMk id="7" creationId="{824E24ED-CE77-442A-B535-12BD9A835975}"/>
          </ac:grpSpMkLst>
        </pc:grpChg>
        <pc:grpChg chg="add">
          <ac:chgData name="김상훈[ 대학원석사과정재학 / 산업경영공학과 ]" userId="e892fa60-b0d5-44fd-b0c2-dd72cd9be65a" providerId="ADAL" clId="{E05038EB-B29E-4963-A221-C0A8DDDCD175}" dt="2020-02-20T09:03:18.425" v="5702"/>
          <ac:grpSpMkLst>
            <pc:docMk/>
            <pc:sldMk cId="980415502" sldId="287"/>
            <ac:grpSpMk id="11" creationId="{C4A481CB-268B-4EAC-9D86-54CD67AA3479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09:04:36.973" v="5761" actId="165"/>
          <ac:grpSpMkLst>
            <pc:docMk/>
            <pc:sldMk cId="980415502" sldId="287"/>
            <ac:grpSpMk id="15" creationId="{AFDB8854-59BA-4D4D-BAFF-6702B2FCAE7A}"/>
          </ac:grpSpMkLst>
        </pc:grpChg>
        <pc:grpChg chg="mod topLvl">
          <ac:chgData name="김상훈[ 대학원석사과정재학 / 산업경영공학과 ]" userId="e892fa60-b0d5-44fd-b0c2-dd72cd9be65a" providerId="ADAL" clId="{E05038EB-B29E-4963-A221-C0A8DDDCD175}" dt="2020-02-20T09:04:36.973" v="5761" actId="165"/>
          <ac:grpSpMkLst>
            <pc:docMk/>
            <pc:sldMk cId="980415502" sldId="287"/>
            <ac:grpSpMk id="16" creationId="{75B80834-3CC7-4034-A987-0C203D273578}"/>
          </ac:grpSpMkLst>
        </pc:grpChg>
        <pc:grpChg chg="mod topLvl">
          <ac:chgData name="김상훈[ 대학원석사과정재학 / 산업경영공학과 ]" userId="e892fa60-b0d5-44fd-b0c2-dd72cd9be65a" providerId="ADAL" clId="{E05038EB-B29E-4963-A221-C0A8DDDCD175}" dt="2020-02-20T09:05:38.932" v="5776" actId="164"/>
          <ac:grpSpMkLst>
            <pc:docMk/>
            <pc:sldMk cId="980415502" sldId="287"/>
            <ac:grpSpMk id="17" creationId="{9A069300-7EE1-4B6B-9A87-96E923471B35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09:05:38.932" v="5776" actId="164"/>
          <ac:grpSpMkLst>
            <pc:docMk/>
            <pc:sldMk cId="980415502" sldId="287"/>
            <ac:grpSpMk id="65" creationId="{17953FCA-B4EA-4704-A3DE-F9B958BBDA74}"/>
          </ac:grpSpMkLst>
        </pc:grpChg>
        <pc:grpChg chg="add">
          <ac:chgData name="김상훈[ 대학원석사과정재학 / 산업경영공학과 ]" userId="e892fa60-b0d5-44fd-b0c2-dd72cd9be65a" providerId="ADAL" clId="{E05038EB-B29E-4963-A221-C0A8DDDCD175}" dt="2020-02-20T09:03:18.425" v="5702"/>
          <ac:grpSpMkLst>
            <pc:docMk/>
            <pc:sldMk cId="980415502" sldId="287"/>
            <ac:grpSpMk id="71" creationId="{CE6CFD76-1EFE-42A8-A327-824255DCF30C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09:05:28.072" v="5773" actId="165"/>
          <ac:grpSpMkLst>
            <pc:docMk/>
            <pc:sldMk cId="980415502" sldId="287"/>
            <ac:grpSpMk id="75" creationId="{0233F36D-03F7-4871-9E50-D05FC551C852}"/>
          </ac:grpSpMkLst>
        </pc:grpChg>
        <pc:grpChg chg="add mod topLvl">
          <ac:chgData name="김상훈[ 대학원석사과정재학 / 산업경영공학과 ]" userId="e892fa60-b0d5-44fd-b0c2-dd72cd9be65a" providerId="ADAL" clId="{E05038EB-B29E-4963-A221-C0A8DDDCD175}" dt="2020-02-20T09:08:14.155" v="5806" actId="165"/>
          <ac:grpSpMkLst>
            <pc:docMk/>
            <pc:sldMk cId="980415502" sldId="287"/>
            <ac:grpSpMk id="78" creationId="{9BD45116-8BD7-4D40-9820-976FB4D9FAE0}"/>
          </ac:grpSpMkLst>
        </pc:grpChg>
        <pc:grpChg chg="add del mod topLvl">
          <ac:chgData name="김상훈[ 대학원석사과정재학 / 산업경영공학과 ]" userId="e892fa60-b0d5-44fd-b0c2-dd72cd9be65a" providerId="ADAL" clId="{E05038EB-B29E-4963-A221-C0A8DDDCD175}" dt="2020-02-20T09:41:54" v="6332" actId="478"/>
          <ac:grpSpMkLst>
            <pc:docMk/>
            <pc:sldMk cId="980415502" sldId="287"/>
            <ac:grpSpMk id="80" creationId="{1678AD59-2927-486C-9A92-458343F725F4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0:47.200" v="7957"/>
          <ac:grpSpMkLst>
            <pc:docMk/>
            <pc:sldMk cId="980415502" sldId="287"/>
            <ac:grpSpMk id="81" creationId="{49A30F5D-14E6-40CB-A755-ED170D218DC6}"/>
          </ac:grpSpMkLst>
        </pc:grpChg>
        <pc:grpChg chg="add del mod ord">
          <ac:chgData name="김상훈[ 대학원석사과정재학 / 산업경영공학과 ]" userId="e892fa60-b0d5-44fd-b0c2-dd72cd9be65a" providerId="ADAL" clId="{E05038EB-B29E-4963-A221-C0A8DDDCD175}" dt="2020-02-20T09:41:08.117" v="6323" actId="478"/>
          <ac:grpSpMkLst>
            <pc:docMk/>
            <pc:sldMk cId="980415502" sldId="287"/>
            <ac:grpSpMk id="84" creationId="{E010DC2B-D7EC-4FD9-8E25-20BEA349A549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09:41:51.470" v="6331" actId="478"/>
          <ac:grpSpMkLst>
            <pc:docMk/>
            <pc:sldMk cId="980415502" sldId="287"/>
            <ac:grpSpMk id="85" creationId="{B4BD1606-A707-403B-ADEC-D67ED506DDFB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0:52.265" v="7960" actId="478"/>
          <ac:grpSpMkLst>
            <pc:docMk/>
            <pc:sldMk cId="980415502" sldId="287"/>
            <ac:grpSpMk id="85" creationId="{C95A15F0-157B-4045-8DCB-294587AC9C01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9:00:18.982" v="12838"/>
          <ac:grpSpMkLst>
            <pc:docMk/>
            <pc:sldMk cId="980415502" sldId="287"/>
            <ac:grpSpMk id="89" creationId="{21FD6574-799B-487F-842B-CA93C59B4623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09:41:54" v="6332" actId="478"/>
          <ac:grpSpMkLst>
            <pc:docMk/>
            <pc:sldMk cId="980415502" sldId="287"/>
            <ac:grpSpMk id="89" creationId="{D0F810A4-AA83-4AAD-9879-7B271BA80EA4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19:00:16.976" v="12837"/>
          <ac:grpSpMkLst>
            <pc:docMk/>
            <pc:sldMk cId="980415502" sldId="287"/>
            <ac:grpSpMk id="90" creationId="{9E44D9F4-10DF-4821-BC2E-C1F975E3F0B0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19:00:16.976" v="12837"/>
          <ac:grpSpMkLst>
            <pc:docMk/>
            <pc:sldMk cId="980415502" sldId="287"/>
            <ac:grpSpMk id="92" creationId="{A61CCA14-088F-4FCE-B7D6-C8247FDDEE01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19:00:16.976" v="12837"/>
          <ac:grpSpMkLst>
            <pc:docMk/>
            <pc:sldMk cId="980415502" sldId="287"/>
            <ac:grpSpMk id="94" creationId="{CF08AA3C-9D79-4771-A1D3-D28BB1F7BC17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19:00:16.976" v="12837"/>
          <ac:grpSpMkLst>
            <pc:docMk/>
            <pc:sldMk cId="980415502" sldId="287"/>
            <ac:grpSpMk id="95" creationId="{AF7D9581-6812-47D3-9E17-B66ED21696E7}"/>
          </ac:grpSpMkLst>
        </pc:grpChg>
        <pc:picChg chg="del">
          <ac:chgData name="김상훈[ 대학원석사과정재학 / 산업경영공학과 ]" userId="e892fa60-b0d5-44fd-b0c2-dd72cd9be65a" providerId="ADAL" clId="{E05038EB-B29E-4963-A221-C0A8DDDCD175}" dt="2020-02-20T09:03:17.742" v="5701" actId="478"/>
          <ac:picMkLst>
            <pc:docMk/>
            <pc:sldMk cId="980415502" sldId="287"/>
            <ac:picMk id="3" creationId="{24625BD9-61A8-4547-99CF-617A13ED5A55}"/>
          </ac:picMkLst>
        </pc:picChg>
        <pc:picChg chg="add mod ord">
          <ac:chgData name="김상훈[ 대학원석사과정재학 / 산업경영공학과 ]" userId="e892fa60-b0d5-44fd-b0c2-dd72cd9be65a" providerId="ADAL" clId="{E05038EB-B29E-4963-A221-C0A8DDDCD175}" dt="2020-02-20T09:37:46.977" v="6253" actId="164"/>
          <ac:picMkLst>
            <pc:docMk/>
            <pc:sldMk cId="980415502" sldId="287"/>
            <ac:picMk id="81" creationId="{D15079D3-9BA8-47D1-BD9E-2AB8537F7B87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9:40:37.601" v="6321" actId="1035"/>
          <ac:picMkLst>
            <pc:docMk/>
            <pc:sldMk cId="980415502" sldId="287"/>
            <ac:picMk id="82" creationId="{397C588D-604D-422F-AD5F-56360EB12442}"/>
          </ac:picMkLst>
        </pc:picChg>
        <pc:picChg chg="del mod ord">
          <ac:chgData name="김상훈[ 대학원석사과정재학 / 산업경영공학과 ]" userId="e892fa60-b0d5-44fd-b0c2-dd72cd9be65a" providerId="ADAL" clId="{E05038EB-B29E-4963-A221-C0A8DDDCD175}" dt="2020-02-20T09:41:51.470" v="6331" actId="478"/>
          <ac:picMkLst>
            <pc:docMk/>
            <pc:sldMk cId="980415502" sldId="287"/>
            <ac:picMk id="86" creationId="{B084DE95-8F47-49CB-8DB3-C35D7103273D}"/>
          </ac:picMkLst>
        </pc:picChg>
        <pc:picChg chg="del mod">
          <ac:chgData name="김상훈[ 대학원석사과정재학 / 산업경영공학과 ]" userId="e892fa60-b0d5-44fd-b0c2-dd72cd9be65a" providerId="ADAL" clId="{E05038EB-B29E-4963-A221-C0A8DDDCD175}" dt="2020-02-20T09:41:47.989" v="6330" actId="478"/>
          <ac:picMkLst>
            <pc:docMk/>
            <pc:sldMk cId="980415502" sldId="287"/>
            <ac:picMk id="87" creationId="{C32D19F4-E18B-4D27-9CB5-D6682AFE1953}"/>
          </ac:picMkLst>
        </pc:picChg>
        <pc:picChg chg="add del mod ord">
          <ac:chgData name="김상훈[ 대학원석사과정재학 / 산업경영공학과 ]" userId="e892fa60-b0d5-44fd-b0c2-dd72cd9be65a" providerId="ADAL" clId="{E05038EB-B29E-4963-A221-C0A8DDDCD175}" dt="2020-02-20T09:41:45.758" v="6329" actId="478"/>
          <ac:picMkLst>
            <pc:docMk/>
            <pc:sldMk cId="980415502" sldId="287"/>
            <ac:picMk id="90" creationId="{8B5C9023-037D-4A7A-87A4-506091D82367}"/>
          </ac:picMkLst>
        </pc:picChg>
        <pc:picChg chg="add del mod ord">
          <ac:chgData name="김상훈[ 대학원석사과정재학 / 산업경영공학과 ]" userId="e892fa60-b0d5-44fd-b0c2-dd72cd9be65a" providerId="ADAL" clId="{E05038EB-B29E-4963-A221-C0A8DDDCD175}" dt="2020-02-20T09:41:42.721" v="6327" actId="478"/>
          <ac:picMkLst>
            <pc:docMk/>
            <pc:sldMk cId="980415502" sldId="287"/>
            <ac:picMk id="91" creationId="{FA7EDECB-472B-4086-A1A6-AD8F5BF6E5DA}"/>
          </ac:picMkLst>
        </pc:picChg>
      </pc:sldChg>
      <pc:sldChg chg="addSp delSp modSp add ord modAnim">
        <pc:chgData name="김상훈[ 대학원석사과정재학 / 산업경영공학과 ]" userId="e892fa60-b0d5-44fd-b0c2-dd72cd9be65a" providerId="ADAL" clId="{E05038EB-B29E-4963-A221-C0A8DDDCD175}" dt="2020-02-21T02:51:05.377" v="19300"/>
        <pc:sldMkLst>
          <pc:docMk/>
          <pc:sldMk cId="1282866574" sldId="288"/>
        </pc:sldMkLst>
        <pc:spChg chg="mod">
          <ac:chgData name="김상훈[ 대학원석사과정재학 / 산업경영공학과 ]" userId="e892fa60-b0d5-44fd-b0c2-dd72cd9be65a" providerId="ADAL" clId="{E05038EB-B29E-4963-A221-C0A8DDDCD175}" dt="2020-02-20T19:54:40.917" v="14149"/>
          <ac:spMkLst>
            <pc:docMk/>
            <pc:sldMk cId="1282866574" sldId="288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38:45.228" v="13970" actId="1076"/>
          <ac:spMkLst>
            <pc:docMk/>
            <pc:sldMk cId="1282866574" sldId="288"/>
            <ac:spMk id="4" creationId="{94717C8A-96DB-43DA-9B0B-BA99CC1174A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1282866574" sldId="288"/>
            <ac:spMk id="9" creationId="{42F02B56-7EF6-420A-8FF0-F939707192E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1282866574" sldId="288"/>
            <ac:spMk id="10" creationId="{D355FA13-670A-4F99-A002-F4A439ACB85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54:42.957" v="14150" actId="478"/>
          <ac:spMkLst>
            <pc:docMk/>
            <pc:sldMk cId="1282866574" sldId="288"/>
            <ac:spMk id="50" creationId="{3D312DC2-3135-4F4F-8AB9-5B96E3BE00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39:19.059" v="13973" actId="571"/>
          <ac:spMkLst>
            <pc:docMk/>
            <pc:sldMk cId="1282866574" sldId="288"/>
            <ac:spMk id="53" creationId="{6FE6C6D4-96DD-446F-870A-0DD8E7A175E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39:19.059" v="13973" actId="571"/>
          <ac:spMkLst>
            <pc:docMk/>
            <pc:sldMk cId="1282866574" sldId="288"/>
            <ac:spMk id="54" creationId="{E69684EF-84E1-44B1-9DFE-87C8C52D17A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94" creationId="{D53872BD-EAC9-41CA-954A-F5192DBAAD8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95" creationId="{2590F4EB-E0EF-40FE-AF61-3440FC93BF9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4:34.505" v="6365" actId="20577"/>
          <ac:spMkLst>
            <pc:docMk/>
            <pc:sldMk cId="1282866574" sldId="288"/>
            <ac:spMk id="97" creationId="{F4AC39A5-EF37-4E40-9D0F-56066DF5BBA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4:47.387" v="6367" actId="207"/>
          <ac:spMkLst>
            <pc:docMk/>
            <pc:sldMk cId="1282866574" sldId="288"/>
            <ac:spMk id="98" creationId="{9C510F72-8264-48D2-ADC2-F9EF95579F4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18" creationId="{717B9612-30F4-43C3-BE3C-A9A6DF62358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119" creationId="{63871BD7-2692-47F2-8051-0F605650B5D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120" creationId="{EF61B216-77D3-4D44-ADB1-A6CE88D5C9F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21" creationId="{C993DC00-C975-49C0-97B3-8A4CC3B393D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22" creationId="{52262F65-ABF0-4AB7-815B-9F290A8E1C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23" creationId="{92E14696-C647-4A7C-B561-A97B5F26163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24" creationId="{EA39F93F-22A6-4FF9-B899-E8E580B1281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25" creationId="{67588D07-5D79-454E-A97A-851CF18637D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97" creationId="{3E1549F8-33F5-4443-9993-7572B664736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98" creationId="{F3E807DD-B222-4E21-9432-B5C951A8E68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99" creationId="{4824130C-67D8-46FB-938D-FD58BDEBD65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04" creationId="{DAD59CA4-B139-41AE-860E-624115A289D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05" creationId="{A3723E31-95DB-44DB-B4F2-1EB9C59F75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06" creationId="{CBE89411-DD0A-4A8B-8885-67E1B62185B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07" creationId="{D24C81B9-CD55-4422-8AE5-B49E07FF586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08" creationId="{71580FEB-A691-4430-AD2D-9216FA8882D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09" creationId="{14301B07-B055-4A1C-B463-C1717827806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0" creationId="{BB1400B4-D939-4B28-B5A3-436CF01D9C7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1" creationId="{5C128C1E-21AE-47F7-80FD-8985D50EFD2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2" creationId="{62C4286F-F9A7-4B44-843C-E5378CD71D4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3" creationId="{E4AF7F9D-5FC6-4FE2-86F2-3F0E32CE8B7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4" creationId="{3D07BBE1-4D73-4840-A999-D5F67998948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5" creationId="{E6392254-312B-4D47-A5EE-9A3C04CD514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6" creationId="{5344DCBD-08CD-49CD-B46B-9383C6F468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7" creationId="{1BBB9786-6325-49D1-9C0B-29CECB48852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2" creationId="{546BCBE3-3250-45AE-9502-18C4495A080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3" creationId="{156D3DE1-85BC-4C47-B8B3-92B5E78C39E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4" creationId="{2BE23BEE-3B34-4F36-9CFE-0B77FCF1292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5" creationId="{F0D16714-11D5-4B99-AA22-D139488BB2E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6" creationId="{92A7299F-49AD-4FF0-AB12-202038EBDB5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7" creationId="{446BC610-99C5-427B-A74E-7E69A192E19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8" creationId="{3112D5C9-DF3D-4802-AE7E-64D1D554E0A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9" creationId="{686E6221-ECB6-4054-9A39-87194A5166D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30" creationId="{E4B22441-2AE0-4049-8327-519CA00BAD0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1" creationId="{3E2AAF51-5AE2-4249-9FFD-8FB560C4468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2" creationId="{58B7956B-78C4-49D1-AA76-EB9AA10A40A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3" creationId="{2084DA31-14AB-4276-BC47-8B42EB07085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4" creationId="{37B61706-57BF-45B4-9667-93A4FD3619B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5" creationId="{D3B666AF-4E70-4CFA-A4F2-9B4F2865652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6" creationId="{7969E0AB-5035-4198-9F15-2BAC3A137A2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7" creationId="{D2CD406A-AD34-494D-823D-A6C3122DD36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38" creationId="{C1090F99-1D47-4A25-871C-0E09AB2B53E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39" creationId="{290CC7B0-8198-4405-9827-C4B9D790760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40" creationId="{8534B3C5-D316-4991-BA46-7A6BDEFE02F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41" creationId="{A9A88A81-643D-42AA-9EAD-9BAE2CE1E9F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42" creationId="{7D812648-A752-4AD2-942F-B23F1F67253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43" creationId="{5BE8415A-69A8-4954-9248-5A26BC6E6B7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44" creationId="{FBD676F7-DA51-43F2-9CEC-A46F23EFFC3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45" creationId="{3262A38B-282A-459F-9FEE-AC97AB3AAD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49.881" v="6342" actId="478"/>
          <ac:spMkLst>
            <pc:docMk/>
            <pc:sldMk cId="1282866574" sldId="288"/>
            <ac:spMk id="247" creationId="{05628AD1-2DC4-4991-B3A0-298C1CADD41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75" creationId="{0F19BD30-169D-4EA7-A82A-E8BAF3C0AD0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76" creationId="{A7C9201D-5C3B-4184-83F5-E85661D29E9F}"/>
          </ac:spMkLst>
        </pc:spChg>
        <pc:grpChg chg="add mod">
          <ac:chgData name="김상훈[ 대학원석사과정재학 / 산업경영공학과 ]" userId="e892fa60-b0d5-44fd-b0c2-dd72cd9be65a" providerId="ADAL" clId="{E05038EB-B29E-4963-A221-C0A8DDDCD175}" dt="2020-02-20T19:39:19.059" v="13973" actId="571"/>
          <ac:grpSpMkLst>
            <pc:docMk/>
            <pc:sldMk cId="1282866574" sldId="288"/>
            <ac:grpSpMk id="56" creationId="{C705A543-4ED6-4625-8DE3-B44F5CF3FBEE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grpSpMkLst>
            <pc:docMk/>
            <pc:sldMk cId="1282866574" sldId="288"/>
            <ac:grpSpMk id="96" creationId="{55809C48-486E-4180-B8F6-046F3DB6A8CE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9:42:07.867" v="6334" actId="478"/>
          <ac:grpSpMkLst>
            <pc:docMk/>
            <pc:sldMk cId="1282866574" sldId="288"/>
            <ac:grpSpMk id="249" creationId="{656A0DC0-254F-41CE-86D4-B56702481068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9:42:54.401" v="6343" actId="478"/>
          <ac:grpSpMkLst>
            <pc:docMk/>
            <pc:sldMk cId="1282866574" sldId="288"/>
            <ac:grpSpMk id="272" creationId="{5DF7F2EB-4338-4113-82C2-B767AB311159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grpSpMkLst>
            <pc:docMk/>
            <pc:sldMk cId="1282866574" sldId="288"/>
            <ac:grpSpMk id="277" creationId="{2B278FBC-4FB3-408F-99D1-396B7EBC7429}"/>
          </ac:grpSpMkLst>
        </pc:grpChg>
        <pc:pic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picMkLst>
            <pc:docMk/>
            <pc:sldMk cId="1282866574" sldId="288"/>
            <ac:picMk id="3" creationId="{3F3451F2-8F11-4946-A992-B2C11BABE631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9:42:49.881" v="6342" actId="478"/>
          <ac:picMkLst>
            <pc:docMk/>
            <pc:sldMk cId="1282866574" sldId="288"/>
            <ac:picMk id="4" creationId="{BA14B74C-F7AB-44F9-A7EC-E6DBD700088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picMkLst>
            <pc:docMk/>
            <pc:sldMk cId="1282866574" sldId="288"/>
            <ac:picMk id="5" creationId="{E3164649-94C5-43DC-A988-6F6CD254E07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picMkLst>
            <pc:docMk/>
            <pc:sldMk cId="1282866574" sldId="288"/>
            <ac:picMk id="7" creationId="{7354E4ED-10BD-4D4B-8DAD-D1FBC2EA7160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picMkLst>
            <pc:docMk/>
            <pc:sldMk cId="1282866574" sldId="288"/>
            <ac:picMk id="8" creationId="{136E028A-424A-4DE9-9860-CFE760073B30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39:19.059" v="13973" actId="571"/>
          <ac:picMkLst>
            <pc:docMk/>
            <pc:sldMk cId="1282866574" sldId="288"/>
            <ac:picMk id="55" creationId="{F76AF915-09A6-4FDE-832D-EAC3DDD4D8B8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cxnSpMkLst>
            <pc:docMk/>
            <pc:sldMk cId="1282866574" sldId="288"/>
            <ac:cxnSpMk id="219" creationId="{6FCEFFDE-6B78-43CF-9BB3-692B0088DD4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9:42:25.813" v="6337" actId="478"/>
          <ac:cxnSpMkLst>
            <pc:docMk/>
            <pc:sldMk cId="1282866574" sldId="288"/>
            <ac:cxnSpMk id="220" creationId="{A81E91B1-BEDF-4829-B623-015DB43C2EC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9:42:10.105" v="6335" actId="478"/>
          <ac:cxnSpMkLst>
            <pc:docMk/>
            <pc:sldMk cId="1282866574" sldId="288"/>
            <ac:cxnSpMk id="221" creationId="{F2097FD2-E779-423E-83CF-6466989D4D5D}"/>
          </ac:cxnSpMkLst>
        </pc:cxnChg>
      </pc:sldChg>
      <pc:sldChg chg="modSp add del">
        <pc:chgData name="김상훈[ 대학원석사과정재학 / 산업경영공학과 ]" userId="e892fa60-b0d5-44fd-b0c2-dd72cd9be65a" providerId="ADAL" clId="{E05038EB-B29E-4963-A221-C0A8DDDCD175}" dt="2020-02-20T12:49:08.807" v="6674" actId="2696"/>
        <pc:sldMkLst>
          <pc:docMk/>
          <pc:sldMk cId="2661080358" sldId="289"/>
        </pc:sldMkLst>
        <pc:spChg chg="mod">
          <ac:chgData name="김상훈[ 대학원석사과정재학 / 산업경영공학과 ]" userId="e892fa60-b0d5-44fd-b0c2-dd72cd9be65a" providerId="ADAL" clId="{E05038EB-B29E-4963-A221-C0A8DDDCD175}" dt="2020-02-20T09:12:15.053" v="5816" actId="20577"/>
          <ac:spMkLst>
            <pc:docMk/>
            <pc:sldMk cId="2661080358" sldId="289"/>
            <ac:spMk id="4" creationId="{D5D742BF-9FAD-4E02-B41F-03E7FA2F3C78}"/>
          </ac:spMkLst>
        </pc:spChg>
      </pc:sldChg>
      <pc:sldChg chg="modSp add del">
        <pc:chgData name="김상훈[ 대학원석사과정재학 / 산업경영공학과 ]" userId="e892fa60-b0d5-44fd-b0c2-dd72cd9be65a" providerId="ADAL" clId="{E05038EB-B29E-4963-A221-C0A8DDDCD175}" dt="2020-02-20T19:47:41.816" v="14041" actId="2696"/>
        <pc:sldMkLst>
          <pc:docMk/>
          <pc:sldMk cId="3093174296" sldId="290"/>
        </pc:sldMkLst>
        <pc:spChg chg="mod">
          <ac:chgData name="김상훈[ 대학원석사과정재학 / 산업경영공학과 ]" userId="e892fa60-b0d5-44fd-b0c2-dd72cd9be65a" providerId="ADAL" clId="{E05038EB-B29E-4963-A221-C0A8DDDCD175}" dt="2020-02-20T09:34:58.475" v="6146" actId="207"/>
          <ac:spMkLst>
            <pc:docMk/>
            <pc:sldMk cId="3093174296" sldId="290"/>
            <ac:spMk id="14" creationId="{B7027849-CC59-4D43-963B-2D06A690AAE9}"/>
          </ac:spMkLst>
        </pc:sp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0T21:20:21.298" v="16843" actId="1038"/>
        <pc:sldMkLst>
          <pc:docMk/>
          <pc:sldMk cId="1894775158" sldId="291"/>
        </pc:sldMkLst>
        <pc:spChg chg="mod">
          <ac:chgData name="김상훈[ 대학원석사과정재학 / 산업경영공학과 ]" userId="e892fa60-b0d5-44fd-b0c2-dd72cd9be65a" providerId="ADAL" clId="{E05038EB-B29E-4963-A221-C0A8DDDCD175}" dt="2020-02-20T19:55:44.208" v="14161" actId="20577"/>
          <ac:spMkLst>
            <pc:docMk/>
            <pc:sldMk cId="1894775158" sldId="291"/>
            <ac:spMk id="2" creationId="{AEC364F6-44F8-4C1A-B43C-8982A3238CA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6:04.100" v="14163" actId="12"/>
          <ac:spMkLst>
            <pc:docMk/>
            <pc:sldMk cId="1894775158" sldId="291"/>
            <ac:spMk id="3" creationId="{E413C890-8821-4115-9FAB-ECDF044CB6C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48:59.513" v="8373"/>
          <ac:spMkLst>
            <pc:docMk/>
            <pc:sldMk cId="1894775158" sldId="291"/>
            <ac:spMk id="4" creationId="{C62A422E-66F8-4234-A21B-131491D28A9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5" creationId="{15A36282-3DE1-4B9B-B2A5-BBCC707822F9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5:47:40.873" v="8347"/>
          <ac:spMkLst>
            <pc:docMk/>
            <pc:sldMk cId="1894775158" sldId="291"/>
            <ac:spMk id="14" creationId="{B7027849-CC59-4D43-963B-2D06A690AAE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71" creationId="{F5C395E3-33D6-4FBB-B14E-EA69D2A785A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72" creationId="{668F2A81-23B2-4A79-97C7-D83639E7AE5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73" creationId="{C778486D-7AE1-476A-8E1F-2AC437E242A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5:09.362" v="8270" actId="1036"/>
          <ac:spMkLst>
            <pc:docMk/>
            <pc:sldMk cId="1894775158" sldId="291"/>
            <ac:spMk id="74" creationId="{3A6CBB45-6C72-4EB6-9EBC-22850B8FAD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1:59.271" v="8132" actId="1035"/>
          <ac:spMkLst>
            <pc:docMk/>
            <pc:sldMk cId="1894775158" sldId="291"/>
            <ac:spMk id="75" creationId="{B8EB4EA8-869D-4DC7-9B44-188AA41EF3C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5:05.711" v="8264" actId="1035"/>
          <ac:spMkLst>
            <pc:docMk/>
            <pc:sldMk cId="1894775158" sldId="291"/>
            <ac:spMk id="76" creationId="{973B9945-28E3-4857-8C7A-82D72113D9E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77" creationId="{2F546F13-26E4-4B8C-BD93-61B5A965E08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1:44.573" v="8038" actId="1038"/>
          <ac:spMkLst>
            <pc:docMk/>
            <pc:sldMk cId="1894775158" sldId="291"/>
            <ac:spMk id="78" creationId="{11E192E7-491C-44D6-A351-2473D083521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1:49.228" v="8072" actId="1037"/>
          <ac:spMkLst>
            <pc:docMk/>
            <pc:sldMk cId="1894775158" sldId="291"/>
            <ac:spMk id="79" creationId="{11F12633-C949-4BAB-8A1E-6AA37528CA2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1:25.937" v="7992" actId="1037"/>
          <ac:spMkLst>
            <pc:docMk/>
            <pc:sldMk cId="1894775158" sldId="291"/>
            <ac:spMk id="80" creationId="{3E800862-3AD3-4816-9032-2C0D1A4C67F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1:19.754" v="7982" actId="1035"/>
          <ac:spMkLst>
            <pc:docMk/>
            <pc:sldMk cId="1894775158" sldId="291"/>
            <ac:spMk id="81" creationId="{6EB45356-C9D5-4D04-858E-26A05E3730B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1:22.749" v="7988" actId="1037"/>
          <ac:spMkLst>
            <pc:docMk/>
            <pc:sldMk cId="1894775158" sldId="291"/>
            <ac:spMk id="82" creationId="{5E67250E-DC82-4920-A3F9-190803DE4E2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83" creationId="{E3270144-23C0-4CD2-8AF2-E47FBD79B55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84" creationId="{F522DA49-B6B6-48B7-89C0-75D01F881CE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48:59.513" v="8373"/>
          <ac:spMkLst>
            <pc:docMk/>
            <pc:sldMk cId="1894775158" sldId="291"/>
            <ac:spMk id="86" creationId="{58EE1423-542A-4DBB-B9C0-3E7F235B670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47:40.873" v="8347"/>
          <ac:spMkLst>
            <pc:docMk/>
            <pc:sldMk cId="1894775158" sldId="291"/>
            <ac:spMk id="87" creationId="{6927DA10-3583-494F-8AC4-89234B95866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49:05.159" v="8374" actId="1076"/>
          <ac:spMkLst>
            <pc:docMk/>
            <pc:sldMk cId="1894775158" sldId="291"/>
            <ac:spMk id="146" creationId="{9E501C2F-1C68-4109-9DFF-67C5001F6CD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06:30.419" v="16707" actId="255"/>
          <ac:spMkLst>
            <pc:docMk/>
            <pc:sldMk cId="1894775158" sldId="291"/>
            <ac:spMk id="175" creationId="{01323D8B-12C0-4567-9FB2-6A138FFC8FF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9:11.319" v="8376" actId="1076"/>
          <ac:spMkLst>
            <pc:docMk/>
            <pc:sldMk cId="1894775158" sldId="291"/>
            <ac:spMk id="180" creationId="{CB12C659-53AF-41B2-9D05-F1BF0921794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6:30.419" v="16707" actId="255"/>
          <ac:spMkLst>
            <pc:docMk/>
            <pc:sldMk cId="1894775158" sldId="291"/>
            <ac:spMk id="225" creationId="{25C49003-3FBF-49C6-96D0-E62183A1BF1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9:44.508" v="8391" actId="1076"/>
          <ac:spMkLst>
            <pc:docMk/>
            <pc:sldMk cId="1894775158" sldId="291"/>
            <ac:spMk id="230" creationId="{F66752CF-95B3-4A1F-8822-E603B7688EB7}"/>
          </ac:spMkLst>
        </pc:spChg>
        <pc:grpChg chg="add del">
          <ac:chgData name="김상훈[ 대학원석사과정재학 / 산업경영공학과 ]" userId="e892fa60-b0d5-44fd-b0c2-dd72cd9be65a" providerId="ADAL" clId="{E05038EB-B29E-4963-A221-C0A8DDDCD175}" dt="2020-02-20T14:45:12.793" v="6689" actId="478"/>
          <ac:grpSpMkLst>
            <pc:docMk/>
            <pc:sldMk cId="1894775158" sldId="291"/>
            <ac:grpSpMk id="6" creationId="{1F4F47F6-FF0E-490D-8372-AA0E17907577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8:59.513" v="8373"/>
          <ac:grpSpMkLst>
            <pc:docMk/>
            <pc:sldMk cId="1894775158" sldId="291"/>
            <ac:grpSpMk id="10" creationId="{B2774001-58BD-4BA7-B483-A3593E802937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8:59.513" v="8373"/>
          <ac:grpSpMkLst>
            <pc:docMk/>
            <pc:sldMk cId="1894775158" sldId="291"/>
            <ac:grpSpMk id="15" creationId="{5FC0A781-66CA-4306-8716-1C9D3775A556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4:45:26.677" v="6692" actId="478"/>
          <ac:grpSpMkLst>
            <pc:docMk/>
            <pc:sldMk cId="1894775158" sldId="291"/>
            <ac:grpSpMk id="39" creationId="{24F4D3DD-EC7E-4D29-ABD3-CCE1BB078EEB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7:40.873" v="8347"/>
          <ac:grpSpMkLst>
            <pc:docMk/>
            <pc:sldMk cId="1894775158" sldId="291"/>
            <ac:grpSpMk id="43" creationId="{5A5D82D2-9818-40B5-B101-DC640BE1D59D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7:40.873" v="8347"/>
          <ac:grpSpMkLst>
            <pc:docMk/>
            <pc:sldMk cId="1894775158" sldId="291"/>
            <ac:grpSpMk id="47" creationId="{E3EDF2FE-DD2B-4CE9-9725-8646CCDCEFF7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8:59.513" v="8373"/>
          <ac:grpSpMkLst>
            <pc:docMk/>
            <pc:sldMk cId="1894775158" sldId="291"/>
            <ac:grpSpMk id="85" creationId="{175AB253-DC27-47BF-A3DD-648FCFFBAA7D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8:59.513" v="8373"/>
          <ac:grpSpMkLst>
            <pc:docMk/>
            <pc:sldMk cId="1894775158" sldId="291"/>
            <ac:grpSpMk id="88" creationId="{06D47597-1B6F-45D4-BCCF-C1D6224DDA38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7:40.873" v="8347"/>
          <ac:grpSpMkLst>
            <pc:docMk/>
            <pc:sldMk cId="1894775158" sldId="291"/>
            <ac:grpSpMk id="92" creationId="{8EA6F5F4-729C-4E8F-B7E6-2B24F760C497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15:43:12.940" v="8138" actId="478"/>
          <ac:grpSpMkLst>
            <pc:docMk/>
            <pc:sldMk cId="1894775158" sldId="291"/>
            <ac:grpSpMk id="96" creationId="{2387412D-80CB-4798-B4C9-7B969DA331E5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3:37.626" v="8143" actId="478"/>
          <ac:grpSpMkLst>
            <pc:docMk/>
            <pc:sldMk cId="1894775158" sldId="291"/>
            <ac:grpSpMk id="124" creationId="{C22A34FF-326E-4015-8231-62DCE5CF642A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9:05.159" v="8374" actId="1076"/>
          <ac:grpSpMkLst>
            <pc:docMk/>
            <pc:sldMk cId="1894775158" sldId="291"/>
            <ac:grpSpMk id="147" creationId="{C37310B5-2E52-46A0-8822-B4BFD5136407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9:05.159" v="8374" actId="1076"/>
          <ac:grpSpMkLst>
            <pc:docMk/>
            <pc:sldMk cId="1894775158" sldId="291"/>
            <ac:grpSpMk id="151" creationId="{EAE30575-E62D-4CEC-9BF7-14CACD2771E6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21:20:21.298" v="16843" actId="1038"/>
          <ac:grpSpMkLst>
            <pc:docMk/>
            <pc:sldMk cId="1894775158" sldId="291"/>
            <ac:grpSpMk id="176" creationId="{B4D48E9E-67A0-4B78-8047-CCCB95290465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15:49:11.319" v="8376" actId="1076"/>
          <ac:grpSpMkLst>
            <pc:docMk/>
            <pc:sldMk cId="1894775158" sldId="291"/>
            <ac:grpSpMk id="181" creationId="{4DD17898-6004-43D2-A033-2FF1743899BA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15:49:11.319" v="8376" actId="1076"/>
          <ac:grpSpMkLst>
            <pc:docMk/>
            <pc:sldMk cId="1894775158" sldId="291"/>
            <ac:grpSpMk id="185" creationId="{D8AAB70E-17B9-4F71-AD50-9BAC5C98285B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15:49:11.319" v="8376" actId="1076"/>
          <ac:grpSpMkLst>
            <pc:docMk/>
            <pc:sldMk cId="1894775158" sldId="291"/>
            <ac:grpSpMk id="209" creationId="{5952B4F6-D613-47DF-98FB-96A73FD5E301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15:49:11.319" v="8376" actId="1076"/>
          <ac:grpSpMkLst>
            <pc:docMk/>
            <pc:sldMk cId="1894775158" sldId="291"/>
            <ac:grpSpMk id="226" creationId="{D24C9089-B022-4F3B-BFC0-9B0C34FFD245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9:00:54.168" v="12850" actId="478"/>
          <ac:grpSpMkLst>
            <pc:docMk/>
            <pc:sldMk cId="1894775158" sldId="291"/>
            <ac:grpSpMk id="231" creationId="{99F2D96D-DF44-40C1-B9D9-D4BFE45B6FE2}"/>
          </ac:grpSpMkLst>
        </pc:grp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2:54:00.178" v="19384" actId="207"/>
        <pc:sldMkLst>
          <pc:docMk/>
          <pc:sldMk cId="3799153192" sldId="292"/>
        </pc:sldMkLst>
        <pc:spChg chg="mod">
          <ac:chgData name="김상훈[ 대학원석사과정재학 / 산업경영공학과 ]" userId="e892fa60-b0d5-44fd-b0c2-dd72cd9be65a" providerId="ADAL" clId="{E05038EB-B29E-4963-A221-C0A8DDDCD175}" dt="2020-02-20T19:58:14.498" v="14254"/>
          <ac:spMkLst>
            <pc:docMk/>
            <pc:sldMk cId="3799153192" sldId="292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3:35.649" v="9795" actId="207"/>
          <ac:spMkLst>
            <pc:docMk/>
            <pc:sldMk cId="3799153192" sldId="292"/>
            <ac:spMk id="5" creationId="{6F095D0D-7D69-46DE-952D-7000CDC9A7B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53:05.884" v="8402"/>
          <ac:spMkLst>
            <pc:docMk/>
            <pc:sldMk cId="3799153192" sldId="292"/>
            <ac:spMk id="7" creationId="{347A857F-4DCF-4827-A444-54B59F5B624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52:56.811" v="8399" actId="478"/>
          <ac:spMkLst>
            <pc:docMk/>
            <pc:sldMk cId="3799153192" sldId="292"/>
            <ac:spMk id="8" creationId="{A1A80D61-2B6B-43A4-8350-001B384CFE8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3:05.884" v="8402"/>
          <ac:spMkLst>
            <pc:docMk/>
            <pc:sldMk cId="3799153192" sldId="292"/>
            <ac:spMk id="9" creationId="{05FC6D96-1E7D-4D73-A729-AF70BEF9E76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spMkLst>
            <pc:docMk/>
            <pc:sldMk cId="3799153192" sldId="292"/>
            <ac:spMk id="14" creationId="{F68D49B6-BC70-4158-BCFA-EC7604EDAC4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spMkLst>
            <pc:docMk/>
            <pc:sldMk cId="3799153192" sldId="292"/>
            <ac:spMk id="15" creationId="{25D42F9E-BB3C-4F11-8771-16ACFB3073E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9:42.939" v="8579"/>
          <ac:spMkLst>
            <pc:docMk/>
            <pc:sldMk cId="3799153192" sldId="292"/>
            <ac:spMk id="15" creationId="{5A839444-35BB-499B-8E98-301F1E49C8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9:44.596" v="8581"/>
          <ac:spMkLst>
            <pc:docMk/>
            <pc:sldMk cId="3799153192" sldId="292"/>
            <ac:spMk id="16" creationId="{335B39D9-ED1E-4C2E-9103-E80FFBB537AF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spMkLst>
            <pc:docMk/>
            <pc:sldMk cId="3799153192" sldId="292"/>
            <ac:spMk id="16" creationId="{6E804FF3-1812-42D5-BFED-48D0E872905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59:49.442" v="8584" actId="478"/>
          <ac:spMkLst>
            <pc:docMk/>
            <pc:sldMk cId="3799153192" sldId="292"/>
            <ac:spMk id="17" creationId="{05F9029F-E4A0-4BAC-991A-EFF8FCA507C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spMkLst>
            <pc:docMk/>
            <pc:sldMk cId="3799153192" sldId="292"/>
            <ac:spMk id="20" creationId="{DA496F2F-380F-477E-AC64-33C6BB04D50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52:49.186" v="9778" actId="47"/>
          <ac:spMkLst>
            <pc:docMk/>
            <pc:sldMk cId="3799153192" sldId="292"/>
            <ac:spMk id="27" creationId="{657F3596-4733-4BA4-9732-42A3D94E28F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3:55.870" v="19383" actId="207"/>
          <ac:spMkLst>
            <pc:docMk/>
            <pc:sldMk cId="3799153192" sldId="292"/>
            <ac:spMk id="28" creationId="{69AF1D56-4E5F-40C3-A197-9C3B80421CE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3:52.021" v="19382" actId="207"/>
          <ac:spMkLst>
            <pc:docMk/>
            <pc:sldMk cId="3799153192" sldId="292"/>
            <ac:spMk id="29" creationId="{2B9F97CA-564F-4914-8074-5D7A08C778E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4:00.178" v="19384" actId="207"/>
          <ac:spMkLst>
            <pc:docMk/>
            <pc:sldMk cId="3799153192" sldId="292"/>
            <ac:spMk id="30" creationId="{BED72296-E3C2-4A1B-8A9B-26FC4C2B932C}"/>
          </ac:spMkLst>
        </pc:sp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16:01:39.220" v="8633"/>
          <ac:graphicFrameMkLst>
            <pc:docMk/>
            <pc:sldMk cId="3799153192" sldId="292"/>
            <ac:graphicFrameMk id="3" creationId="{36D99759-79D2-404F-8124-AAC8435B07AB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15:52:56.811" v="8399" actId="478"/>
          <ac:graphicFrameMkLst>
            <pc:docMk/>
            <pc:sldMk cId="3799153192" sldId="292"/>
            <ac:graphicFrameMk id="12" creationId="{C5E353DF-705F-40C7-817E-2C4429F86584}"/>
          </ac:graphicFrameMkLst>
        </pc:graphicFrameChg>
        <pc:graphicFrameChg chg="add del mod">
          <ac:chgData name="김상훈[ 대학원석사과정재학 / 산업경영공학과 ]" userId="e892fa60-b0d5-44fd-b0c2-dd72cd9be65a" providerId="ADAL" clId="{E05038EB-B29E-4963-A221-C0A8DDDCD175}" dt="2020-02-20T16:02:00.695" v="8641"/>
          <ac:graphicFrameMkLst>
            <pc:docMk/>
            <pc:sldMk cId="3799153192" sldId="292"/>
            <ac:graphicFrameMk id="18" creationId="{BE6BEC87-A410-4329-9DE4-0C192549856D}"/>
          </ac:graphicFrameMkLst>
        </pc:graphicFrameChg>
        <pc:graphicFrameChg chg="add del mod">
          <ac:chgData name="김상훈[ 대학원석사과정재학 / 산업경영공학과 ]" userId="e892fa60-b0d5-44fd-b0c2-dd72cd9be65a" providerId="ADAL" clId="{E05038EB-B29E-4963-A221-C0A8DDDCD175}" dt="2020-02-20T16:02:12.822" v="8646"/>
          <ac:graphicFrameMkLst>
            <pc:docMk/>
            <pc:sldMk cId="3799153192" sldId="292"/>
            <ac:graphicFrameMk id="19" creationId="{48397BC3-AE83-4E2A-A755-3810C267489B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01:41.166" v="8635"/>
          <ac:graphicFrameMkLst>
            <pc:docMk/>
            <pc:sldMk cId="3799153192" sldId="292"/>
            <ac:graphicFrameMk id="20" creationId="{610CF567-ABF5-401B-83D9-6D93174E1428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16:02:41.674" v="8661"/>
          <ac:graphicFrameMkLst>
            <pc:docMk/>
            <pc:sldMk cId="3799153192" sldId="292"/>
            <ac:graphicFrameMk id="21" creationId="{53C28934-D60C-4BB4-8751-2EB95F16431F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10:03:06.083" v="6664" actId="478"/>
          <ac:graphicFrameMkLst>
            <pc:docMk/>
            <pc:sldMk cId="3799153192" sldId="292"/>
            <ac:graphicFrameMk id="21" creationId="{9A401395-5B11-4B36-A0CF-C9A7712CC8E6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02:15.859" v="8648"/>
          <ac:graphicFrameMkLst>
            <pc:docMk/>
            <pc:sldMk cId="3799153192" sldId="292"/>
            <ac:graphicFrameMk id="22" creationId="{02202A76-4699-45A4-A4EA-AA0CF37FC25C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02:43.590" v="8663"/>
          <ac:graphicFrameMkLst>
            <pc:docMk/>
            <pc:sldMk cId="3799153192" sldId="292"/>
            <ac:graphicFrameMk id="25" creationId="{583D267A-4DC2-43B7-BAA9-A38C17B8B9EF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10:02.762" v="10184" actId="20577"/>
          <ac:graphicFrameMkLst>
            <pc:docMk/>
            <pc:sldMk cId="3799153192" sldId="292"/>
            <ac:graphicFrameMk id="31" creationId="{325329A3-8933-4A0A-96EF-D5A5D4864F86}"/>
          </ac:graphicFrameMkLst>
        </pc:graphicFrameChg>
        <pc:graphicFrameChg chg="add mod">
          <ac:chgData name="김상훈[ 대학원석사과정재학 / 산업경영공학과 ]" userId="e892fa60-b0d5-44fd-b0c2-dd72cd9be65a" providerId="ADAL" clId="{E05038EB-B29E-4963-A221-C0A8DDDCD175}" dt="2020-02-20T17:08:36.991" v="10143" actId="1076"/>
          <ac:graphicFrameMkLst>
            <pc:docMk/>
            <pc:sldMk cId="3799153192" sldId="292"/>
            <ac:graphicFrameMk id="32" creationId="{04597F5B-E65D-4869-BF58-4643CCD9E744}"/>
          </ac:graphicFrameMkLst>
        </pc:graphicFrameChg>
        <pc:graphicFrameChg chg="add mod">
          <ac:chgData name="김상훈[ 대학원석사과정재학 / 산업경영공학과 ]" userId="e892fa60-b0d5-44fd-b0c2-dd72cd9be65a" providerId="ADAL" clId="{E05038EB-B29E-4963-A221-C0A8DDDCD175}" dt="2020-02-20T17:09:53.856" v="10175" actId="20577"/>
          <ac:graphicFrameMkLst>
            <pc:docMk/>
            <pc:sldMk cId="3799153192" sldId="292"/>
            <ac:graphicFrameMk id="33" creationId="{CAAF205F-B007-484C-B258-CC5C7E76704E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09:57:36.645" v="6592" actId="478"/>
          <ac:picMkLst>
            <pc:docMk/>
            <pc:sldMk cId="3799153192" sldId="292"/>
            <ac:picMk id="6" creationId="{9CE9143E-709E-478C-895E-50F7D95F5284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08:32.186" v="10142" actId="478"/>
          <ac:picMkLst>
            <pc:docMk/>
            <pc:sldMk cId="3799153192" sldId="292"/>
            <ac:picMk id="6" creationId="{C95F0B9C-E8D3-40F2-B06E-B43A15E722C7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5:53:05.884" v="8402"/>
          <ac:picMkLst>
            <pc:docMk/>
            <pc:sldMk cId="3799153192" sldId="292"/>
            <ac:picMk id="10" creationId="{F96A7354-9A13-4659-899D-315FC8AAC624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5:53:05.884" v="8402"/>
          <ac:picMkLst>
            <pc:docMk/>
            <pc:sldMk cId="3799153192" sldId="292"/>
            <ac:picMk id="11" creationId="{430261B1-501F-4991-9964-FE6D5A4E373C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5:53:05.884" v="8402"/>
          <ac:picMkLst>
            <pc:docMk/>
            <pc:sldMk cId="3799153192" sldId="292"/>
            <ac:picMk id="13" creationId="{57657C6E-085E-4D0C-B550-153B25108606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6:01:36.693" v="8632" actId="478"/>
          <ac:picMkLst>
            <pc:docMk/>
            <pc:sldMk cId="3799153192" sldId="292"/>
            <ac:picMk id="14" creationId="{B2AD4A68-70ED-4DA1-B9C9-67FE0A692852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6:02:25.788" v="8653"/>
          <ac:picMkLst>
            <pc:docMk/>
            <pc:sldMk cId="3799153192" sldId="292"/>
            <ac:picMk id="23" creationId="{49CEC38F-B546-4E12-8B2E-F7D415075F78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08:54.564" v="10155" actId="478"/>
          <ac:picMkLst>
            <pc:docMk/>
            <pc:sldMk cId="3799153192" sldId="292"/>
            <ac:picMk id="24" creationId="{2EA7DAA5-5511-4E2E-8C19-285482B42EA5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08:05.842" v="10129" actId="478"/>
          <ac:picMkLst>
            <pc:docMk/>
            <pc:sldMk cId="3799153192" sldId="292"/>
            <ac:picMk id="26" creationId="{EF740C2A-27E5-4957-A90F-23456FD4BC33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cxnSpMkLst>
            <pc:docMk/>
            <pc:sldMk cId="3799153192" sldId="292"/>
            <ac:cxnSpMk id="17" creationId="{DB122AF8-29A3-4FE9-9B05-EC3A4E3A609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cxnSpMkLst>
            <pc:docMk/>
            <pc:sldMk cId="3799153192" sldId="292"/>
            <ac:cxnSpMk id="18" creationId="{6895DD81-A3A5-4BE0-8A8C-D5A71E2A249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cxnSpMkLst>
            <pc:docMk/>
            <pc:sldMk cId="3799153192" sldId="292"/>
            <ac:cxnSpMk id="19" creationId="{4982C0F0-5304-4835-BAD8-62B5780BCE06}"/>
          </ac:cxnSpMkLst>
        </pc:cxn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3:12:26.122" v="19673" actId="2711"/>
        <pc:sldMkLst>
          <pc:docMk/>
          <pc:sldMk cId="3492054275" sldId="293"/>
        </pc:sldMkLst>
        <pc:spChg chg="mod">
          <ac:chgData name="김상훈[ 대학원석사과정재학 / 산업경영공학과 ]" userId="e892fa60-b0d5-44fd-b0c2-dd72cd9be65a" providerId="ADAL" clId="{E05038EB-B29E-4963-A221-C0A8DDDCD175}" dt="2020-02-20T19:52:34.092" v="14120"/>
          <ac:spMkLst>
            <pc:docMk/>
            <pc:sldMk cId="3492054275" sldId="293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2:26.122" v="19673" actId="2711"/>
          <ac:spMkLst>
            <pc:docMk/>
            <pc:sldMk cId="3492054275" sldId="293"/>
            <ac:spMk id="13" creationId="{F9FFBE75-041B-4449-88E9-6561BE30D2B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2:26.122" v="19673" actId="2711"/>
          <ac:spMkLst>
            <pc:docMk/>
            <pc:sldMk cId="3492054275" sldId="293"/>
            <ac:spMk id="14" creationId="{ECF37496-0373-407F-A9DD-98AAD8300F1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2:26.122" v="19673" actId="2711"/>
          <ac:spMkLst>
            <pc:docMk/>
            <pc:sldMk cId="3492054275" sldId="293"/>
            <ac:spMk id="15" creationId="{1B25AF00-F6C8-4844-8C96-923C50737B0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1T03:02:55.141" v="19605"/>
          <ac:spMkLst>
            <pc:docMk/>
            <pc:sldMk cId="3492054275" sldId="293"/>
            <ac:spMk id="19" creationId="{B0DB8152-6A1C-4043-A0D4-D33598FAC8B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2:31.342" v="13903" actId="478"/>
          <ac:spMkLst>
            <pc:docMk/>
            <pc:sldMk cId="3492054275" sldId="293"/>
            <ac:spMk id="22" creationId="{870504E9-4C95-43F0-A027-7B9D2EF9FC4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2:34.945" v="14121"/>
          <ac:spMkLst>
            <pc:docMk/>
            <pc:sldMk cId="3492054275" sldId="293"/>
            <ac:spMk id="50" creationId="{3D312DC2-3135-4F4F-8AB9-5B96E3BE00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59.466" v="13871" actId="478"/>
          <ac:spMkLst>
            <pc:docMk/>
            <pc:sldMk cId="3492054275" sldId="293"/>
            <ac:spMk id="222" creationId="{40A72883-B9C5-47E0-9BE3-9274EA19F0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59.466" v="13871" actId="478"/>
          <ac:spMkLst>
            <pc:docMk/>
            <pc:sldMk cId="3492054275" sldId="293"/>
            <ac:spMk id="271" creationId="{A94E879C-B51F-4A0D-881A-855506A1CC11}"/>
          </ac:spMkLst>
        </pc:spChg>
        <pc:cxnChg chg="mod">
          <ac:chgData name="김상훈[ 대학원석사과정재학 / 산업경영공학과 ]" userId="e892fa60-b0d5-44fd-b0c2-dd72cd9be65a" providerId="ADAL" clId="{E05038EB-B29E-4963-A221-C0A8DDDCD175}" dt="2020-02-21T03:12:26.122" v="19673" actId="2711"/>
          <ac:cxnSpMkLst>
            <pc:docMk/>
            <pc:sldMk cId="3492054275" sldId="293"/>
            <ac:cxnSpMk id="16" creationId="{19794A92-848D-42AD-A5DD-76EC589F575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3:12:26.122" v="19673" actId="2711"/>
          <ac:cxnSpMkLst>
            <pc:docMk/>
            <pc:sldMk cId="3492054275" sldId="293"/>
            <ac:cxnSpMk id="17" creationId="{7B502ECB-8EAB-4E2B-BF71-5BA6960B7E5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3:12:26.122" v="19673" actId="2711"/>
          <ac:cxnSpMkLst>
            <pc:docMk/>
            <pc:sldMk cId="3492054275" sldId="293"/>
            <ac:cxnSpMk id="18" creationId="{C122A9F1-0AF2-4384-A122-9891D329FDA1}"/>
          </ac:cxnSpMkLst>
        </pc:cxn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3:12:32.257" v="19674" actId="2711"/>
        <pc:sldMkLst>
          <pc:docMk/>
          <pc:sldMk cId="1119258187" sldId="294"/>
        </pc:sldMkLst>
        <pc:spChg chg="mod">
          <ac:chgData name="김상훈[ 대학원석사과정재학 / 산업경영공학과 ]" userId="e892fa60-b0d5-44fd-b0c2-dd72cd9be65a" providerId="ADAL" clId="{E05038EB-B29E-4963-A221-C0A8DDDCD175}" dt="2020-02-20T19:52:39.064" v="14122"/>
          <ac:spMkLst>
            <pc:docMk/>
            <pc:sldMk cId="1119258187" sldId="294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2:32.257" v="19674" actId="2711"/>
          <ac:spMkLst>
            <pc:docMk/>
            <pc:sldMk cId="1119258187" sldId="294"/>
            <ac:spMk id="13" creationId="{F9FFBE75-041B-4449-88E9-6561BE30D2B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2:32.257" v="19674" actId="2711"/>
          <ac:spMkLst>
            <pc:docMk/>
            <pc:sldMk cId="1119258187" sldId="294"/>
            <ac:spMk id="14" creationId="{ECF37496-0373-407F-A9DD-98AAD8300F1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2:32.257" v="19674" actId="2711"/>
          <ac:spMkLst>
            <pc:docMk/>
            <pc:sldMk cId="1119258187" sldId="294"/>
            <ac:spMk id="15" creationId="{1B25AF00-F6C8-4844-8C96-923C50737B0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1T03:02:56.374" v="19606"/>
          <ac:spMkLst>
            <pc:docMk/>
            <pc:sldMk cId="1119258187" sldId="294"/>
            <ac:spMk id="19" creationId="{773BD61F-CCCC-4A07-B798-419C45C8ABE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2:33.612" v="13904" actId="478"/>
          <ac:spMkLst>
            <pc:docMk/>
            <pc:sldMk cId="1119258187" sldId="294"/>
            <ac:spMk id="22" creationId="{870504E9-4C95-43F0-A027-7B9D2EF9FC4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2:40.735" v="14123"/>
          <ac:spMkLst>
            <pc:docMk/>
            <pc:sldMk cId="1119258187" sldId="294"/>
            <ac:spMk id="50" creationId="{3D312DC2-3135-4F4F-8AB9-5B96E3BE00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1:16.034" v="13875" actId="478"/>
          <ac:spMkLst>
            <pc:docMk/>
            <pc:sldMk cId="1119258187" sldId="294"/>
            <ac:spMk id="222" creationId="{40A72883-B9C5-47E0-9BE3-9274EA19F0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1:16.034" v="13875" actId="478"/>
          <ac:spMkLst>
            <pc:docMk/>
            <pc:sldMk cId="1119258187" sldId="294"/>
            <ac:spMk id="271" creationId="{A94E879C-B51F-4A0D-881A-855506A1CC11}"/>
          </ac:spMkLst>
        </pc:spChg>
        <pc:picChg chg="del">
          <ac:chgData name="김상훈[ 대학원석사과정재학 / 산업경영공학과 ]" userId="e892fa60-b0d5-44fd-b0c2-dd72cd9be65a" providerId="ADAL" clId="{E05038EB-B29E-4963-A221-C0A8DDDCD175}" dt="2020-02-20T19:31:08.871" v="13872" actId="478"/>
          <ac:picMkLst>
            <pc:docMk/>
            <pc:sldMk cId="1119258187" sldId="294"/>
            <ac:picMk id="7170" creationId="{D048DCAA-2151-4404-A7A2-8A0E0CE771C7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31:11.892" v="13874" actId="1076"/>
          <ac:picMkLst>
            <pc:docMk/>
            <pc:sldMk cId="1119258187" sldId="294"/>
            <ac:picMk id="12290" creationId="{45496A5F-E9A7-4307-AFAF-D8B0EE6CFB20}"/>
          </ac:picMkLst>
        </pc:pic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3:14:53.861" v="19683" actId="2711"/>
        <pc:sldMkLst>
          <pc:docMk/>
          <pc:sldMk cId="1682036391" sldId="295"/>
        </pc:sldMkLst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4" creationId="{DD79E23D-C647-4B2E-AE56-4C36ECF9BE4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7:25.605" v="14200"/>
          <ac:spMkLst>
            <pc:docMk/>
            <pc:sldMk cId="1682036391" sldId="295"/>
            <ac:spMk id="5" creationId="{6F095D0D-7D69-46DE-952D-7000CDC9A7B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6" creationId="{09655EAB-C033-461C-BB0B-C0ACE5E7F0F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2" creationId="{D68B5294-2FFC-497F-AF42-A453734F5C5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3" creationId="{0C7C0D49-E3AA-4FF2-BC22-0A93D66B9AA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4" creationId="{304CA106-90A0-4FB1-A25D-9683221FAA1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5" creationId="{3E46BFA0-C887-4750-9A8D-1F3FAE3B23C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53.861" v="19683" actId="2711"/>
          <ac:spMkLst>
            <pc:docMk/>
            <pc:sldMk cId="1682036391" sldId="295"/>
            <ac:spMk id="16" creationId="{0B2F0E2D-9329-4A84-B53F-CAAA1BF8433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53.861" v="19683" actId="2711"/>
          <ac:spMkLst>
            <pc:docMk/>
            <pc:sldMk cId="1682036391" sldId="295"/>
            <ac:spMk id="17" creationId="{55D17C64-9FC5-4E49-934C-33B2B2C7739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53.861" v="19683" actId="2711"/>
          <ac:spMkLst>
            <pc:docMk/>
            <pc:sldMk cId="1682036391" sldId="295"/>
            <ac:spMk id="18" creationId="{4E9A1414-38B1-401F-B282-64F8D5D983E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1" creationId="{70A9810A-E3DE-42E8-A12E-CD44716256D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2" creationId="{41A06D59-3D7A-46C3-AE1F-D79CDEBD9AF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3" creationId="{E4284F67-79AE-4238-BE48-ACAEFFB2130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4" creationId="{89F037E0-7298-4F63-8EEB-CC4464B8F1E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5" creationId="{7E591ADB-D973-4A68-A523-55C96EEAF4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6" creationId="{DD5FB5EF-7D27-4C01-98E3-BA240AEEB71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7" creationId="{395AE0B4-F1F0-4CE7-9062-AA3AB11CFBD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8" creationId="{CE951DEE-5E09-412F-A750-78A4C259551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9" creationId="{B77A4D94-1C9A-4619-B03F-F1424905A0D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30" creationId="{899FAEFC-6FD7-44B1-A0EC-6A8F93B9856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71" creationId="{3B3CF990-F882-41D7-B4F3-41771FEE5A9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78" creationId="{15573326-83E0-4464-943D-4A565B2D4DD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85" creationId="{36767F35-E04C-4E31-90DF-438F6BF303A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97" creationId="{1AC52DC9-0946-438C-BFB9-FC4FD042789C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00" creationId="{81B9D53C-6796-4E2A-B1A0-2015C113C0EC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01" creationId="{CFB8CD3B-8D92-49D2-8E65-0CE8995376D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02" creationId="{1E28EE50-F24E-4E44-843C-3F359EF7C95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31:44.590" v="18260" actId="1038"/>
          <ac:spMkLst>
            <pc:docMk/>
            <pc:sldMk cId="1682036391" sldId="295"/>
            <ac:spMk id="103" creationId="{C7C23A61-23A1-47BC-8937-9B9195BDB6D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31:44.590" v="18260" actId="1038"/>
          <ac:spMkLst>
            <pc:docMk/>
            <pc:sldMk cId="1682036391" sldId="295"/>
            <ac:spMk id="104" creationId="{BDA36C86-E692-4192-9994-B47FCF4DE31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48:55.774" v="14051"/>
          <ac:spMkLst>
            <pc:docMk/>
            <pc:sldMk cId="1682036391" sldId="295"/>
            <ac:spMk id="105" creationId="{73CA0137-1922-4DB9-80B7-433ACC1BE8F8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2:17:55.616" v="17618" actId="478"/>
          <ac:spMkLst>
            <pc:docMk/>
            <pc:sldMk cId="1682036391" sldId="295"/>
            <ac:spMk id="106" creationId="{1EC8203A-05E1-4DE3-B87C-0BDB7A27B87F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2:17:55.616" v="17618" actId="478"/>
          <ac:spMkLst>
            <pc:docMk/>
            <pc:sldMk cId="1682036391" sldId="295"/>
            <ac:spMk id="107" creationId="{DC8095DF-822D-4F1A-A40C-6370C7D88D07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2:17:55.616" v="17618" actId="478"/>
          <ac:spMkLst>
            <pc:docMk/>
            <pc:sldMk cId="1682036391" sldId="295"/>
            <ac:spMk id="108" creationId="{88811C97-9D03-498D-BE0F-ADC6FD14FD0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7:18:02.349" v="10534" actId="1076"/>
          <ac:spMkLst>
            <pc:docMk/>
            <pc:sldMk cId="1682036391" sldId="295"/>
            <ac:spMk id="109" creationId="{90F6E3F2-1F9A-47E9-AAAD-5768E1DE5BD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17:56.320" v="17619"/>
          <ac:spMkLst>
            <pc:docMk/>
            <pc:sldMk cId="1682036391" sldId="295"/>
            <ac:spMk id="111" creationId="{82C6E7D9-399C-4B93-8081-48C443381684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17:56.320" v="17619"/>
          <ac:spMkLst>
            <pc:docMk/>
            <pc:sldMk cId="1682036391" sldId="295"/>
            <ac:spMk id="112" creationId="{D9ADB118-35AC-41C8-95FF-B6B414B78C8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17:56.320" v="17619"/>
          <ac:spMkLst>
            <pc:docMk/>
            <pc:sldMk cId="1682036391" sldId="295"/>
            <ac:spMk id="113" creationId="{3C0A42E4-5E07-49AF-8334-DB7E5702B7C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8:43:33.677" v="12776" actId="20577"/>
          <ac:spMkLst>
            <pc:docMk/>
            <pc:sldMk cId="1682036391" sldId="295"/>
            <ac:spMk id="116" creationId="{C827781E-6503-40FB-AC31-19CB5D51F28D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5:16:05.704" v="7334"/>
          <ac:spMkLst>
            <pc:docMk/>
            <pc:sldMk cId="1682036391" sldId="295"/>
            <ac:spMk id="130" creationId="{E2C9F376-C62F-4DB2-A4CB-7D973527A940}"/>
          </ac:spMkLst>
        </pc:spChg>
        <pc:gr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grpSpMkLst>
            <pc:docMk/>
            <pc:sldMk cId="1682036391" sldId="295"/>
            <ac:grpSpMk id="134" creationId="{202865AF-27A0-4CA1-87B2-37B1EEBB8F32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grpSpMkLst>
            <pc:docMk/>
            <pc:sldMk cId="1682036391" sldId="295"/>
            <ac:grpSpMk id="135" creationId="{35038F64-FC93-489B-BBFC-9C4647637242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grpSpMkLst>
            <pc:docMk/>
            <pc:sldMk cId="1682036391" sldId="295"/>
            <ac:grpSpMk id="136" creationId="{72C3EB26-FC4B-4DB7-ADB7-BBE9559F1FA2}"/>
          </ac:grpSpMkLst>
        </pc:grp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20" creationId="{8CDE940F-2942-4D01-8197-822326F5D41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1" creationId="{49FFF95D-47BF-4AA7-88F9-CB0DF4E140C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2" creationId="{9EED14B0-0B62-4392-A187-BF87E7ECD0E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3" creationId="{052A1D39-2549-42A8-8BB5-71CB4AEA07B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4" creationId="{86604EF1-6850-4945-AA50-DD231B4BA2C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5" creationId="{A9003994-6794-432A-82C0-CFE640DA155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6" creationId="{D0A99DB1-E595-4E3F-9FD1-CF50BCA7049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7" creationId="{C64133B3-B923-4740-92A1-19B42A98C16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8" creationId="{32F4324F-308E-4D23-9BA2-96ADAD00242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9" creationId="{D25EF8C1-666A-49BB-99E2-FB0B1A4263D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0" creationId="{DCAB64BF-919B-40C1-BBB3-8AC1335ABEB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1" creationId="{F4F052E9-71D0-4E38-87F4-B1499168521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2" creationId="{9B5D63EA-DBE3-47A3-8005-7564DCF1660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3" creationId="{DFFF363F-19A1-4B4B-8ADF-26125E1053A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4" creationId="{A472BDD5-0DC3-4BC8-BD6D-2D388F87A56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5" creationId="{3FFADAEC-5476-4758-9DF9-6BCEE3792A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6" creationId="{AF36E338-0CB7-4E8A-93A6-DEA08FE68D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7" creationId="{941526ED-064F-492B-9EC8-1E10986FC49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8" creationId="{FACE995E-4376-4455-9D0B-5783DEBE49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9" creationId="{55FDF233-9D5E-4B36-A508-DAD1F4DE3B6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0" creationId="{8C8E7A92-88F1-44A9-8C44-EBC236F3A6E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1" creationId="{F017344A-26BA-4CE5-AB0A-BC2A5086AD4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2" creationId="{C03AA740-9F78-4B1A-AA22-07C7E5E2556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3" creationId="{A0CD5B41-C2AD-41A7-856C-3A3E87B5213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4" creationId="{186836DF-89DF-4E91-A3F3-538F50B88B9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5" creationId="{F9F13CEF-AE32-4A9E-B584-F8841A95120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6" creationId="{2D85327A-9B6C-4D98-A7DD-E3D1F143165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7" creationId="{EAF6A791-01D8-463E-81AC-3F3561A003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8" creationId="{AF98CCA6-CC5F-43FE-9F82-2585DE7E856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9" creationId="{BC284D97-094C-401A-A2D0-C049533648E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0" creationId="{7DC8E391-F8BA-4941-950A-9CEA0E77D57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1" creationId="{8F241F61-97A8-48AE-8D50-39F9F554D8A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2" creationId="{3CD0129C-0F09-4AA9-BDCE-F586BE41349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3" creationId="{F457AD68-8788-4582-B392-58D26FCD6AA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4" creationId="{A202F20D-34AF-451F-8626-BB4DA302902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5" creationId="{96073771-338F-4687-B759-99EF9BACE89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6" creationId="{03ECCCBA-A3E1-4E06-BD94-8A45CA9CD9A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7" creationId="{5B5B1F45-4E69-4EE1-8FD1-79ACE8CA3C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8" creationId="{9BF8FBE3-A8A4-4FDD-9FDA-3DFF53FA567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9" creationId="{0FCE64DA-D82C-43D2-8014-75805D658A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0" creationId="{F24648C7-541F-448B-B02E-FB189273BEB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2" creationId="{BC673709-EBF4-45D1-8CBA-43DB4ACE1C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3" creationId="{962BB278-3552-4523-9C14-5ECD4F6273A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4" creationId="{8E2DC160-074D-4BEB-96FC-7113D4DFDC7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5" creationId="{FB0B2F07-5ACB-4E1D-A5FB-FA20839692E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6" creationId="{398FCC23-8550-4CF3-A521-FF935131A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7" creationId="{30D8DEDC-9251-409C-B586-DB987EFC2D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9" creationId="{44759FC4-1F4A-4B6E-AD19-19249763297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0" creationId="{4F88A8CC-E4F1-4878-B3B7-64C871DEC83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1" creationId="{08C24139-595D-4D9A-80DC-465E186BCC6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2" creationId="{31EF2B12-220E-42A2-946C-9B3EDE462E6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3" creationId="{F1EEAC7C-2C82-4686-8F33-9E9E7DF01E0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4" creationId="{CE0D953A-C3F8-4A88-83D7-F9C8EC91C7F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8" creationId="{160413E4-5920-4B11-A81F-45C4ABC70E3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9" creationId="{1ACD9CB4-E908-4E01-8D8E-B4437142D3F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90" creationId="{292849ED-E3FF-432B-A0FD-EA3BA0A7FCBF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1T02:52:45.975" v="19381" actId="20577"/>
        <pc:sldMkLst>
          <pc:docMk/>
          <pc:sldMk cId="2289728941" sldId="296"/>
        </pc:sldMkLst>
        <pc:spChg chg="mod">
          <ac:chgData name="김상훈[ 대학원석사과정재학 / 산업경영공학과 ]" userId="e892fa60-b0d5-44fd-b0c2-dd72cd9be65a" providerId="ADAL" clId="{E05038EB-B29E-4963-A221-C0A8DDDCD175}" dt="2020-02-20T19:56:40.974" v="14164"/>
          <ac:spMkLst>
            <pc:docMk/>
            <pc:sldMk cId="2289728941" sldId="296"/>
            <ac:spMk id="2" creationId="{AEC364F6-44F8-4C1A-B43C-8982A3238CA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24:10.480" v="7438" actId="478"/>
          <ac:spMkLst>
            <pc:docMk/>
            <pc:sldMk cId="2289728941" sldId="296"/>
            <ac:spMk id="3" creationId="{E413C890-8821-4115-9FAB-ECDF044CB6C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22:19.193" v="7432" actId="478"/>
          <ac:spMkLst>
            <pc:docMk/>
            <pc:sldMk cId="2289728941" sldId="296"/>
            <ac:spMk id="4" creationId="{C62A422E-66F8-4234-A21B-131491D28A9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1:21.387" v="16845"/>
          <ac:spMkLst>
            <pc:docMk/>
            <pc:sldMk cId="2289728941" sldId="296"/>
            <ac:spMk id="8" creationId="{40DBCC06-E9D1-4A8C-B69D-D83063B3F1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22:19.193" v="7432" actId="478"/>
          <ac:spMkLst>
            <pc:docMk/>
            <pc:sldMk cId="2289728941" sldId="296"/>
            <ac:spMk id="14" creationId="{B7027849-CC59-4D43-963B-2D06A690AAE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22:41.596" v="7435" actId="478"/>
          <ac:spMkLst>
            <pc:docMk/>
            <pc:sldMk cId="2289728941" sldId="296"/>
            <ac:spMk id="71" creationId="{8C316F9E-F544-4DD3-890A-EF6653834C3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2:45.975" v="19381" actId="20577"/>
          <ac:spMkLst>
            <pc:docMk/>
            <pc:sldMk cId="2289728941" sldId="296"/>
            <ac:spMk id="72" creationId="{0EB98D3F-CD3C-42BF-8B47-93B6681D7943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15:22:19.193" v="7432" actId="478"/>
          <ac:grpSpMkLst>
            <pc:docMk/>
            <pc:sldMk cId="2289728941" sldId="296"/>
            <ac:grpSpMk id="10" creationId="{B2774001-58BD-4BA7-B483-A3593E802937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5:22:19.193" v="7432" actId="478"/>
          <ac:grpSpMkLst>
            <pc:docMk/>
            <pc:sldMk cId="2289728941" sldId="296"/>
            <ac:grpSpMk id="15" creationId="{5FC0A781-66CA-4306-8716-1C9D3775A556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5:22:19.193" v="7432" actId="478"/>
          <ac:grpSpMkLst>
            <pc:docMk/>
            <pc:sldMk cId="2289728941" sldId="296"/>
            <ac:grpSpMk id="43" creationId="{5A5D82D2-9818-40B5-B101-DC640BE1D59D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5:22:19.193" v="7432" actId="478"/>
          <ac:grpSpMkLst>
            <pc:docMk/>
            <pc:sldMk cId="2289728941" sldId="296"/>
            <ac:grpSpMk id="47" creationId="{E3EDF2FE-DD2B-4CE9-9725-8646CCDCEFF7}"/>
          </ac:grpSpMkLst>
        </pc:grpChg>
        <pc:picChg chg="add del mod">
          <ac:chgData name="김상훈[ 대학원석사과정재학 / 산업경영공학과 ]" userId="e892fa60-b0d5-44fd-b0c2-dd72cd9be65a" providerId="ADAL" clId="{E05038EB-B29E-4963-A221-C0A8DDDCD175}" dt="2020-02-20T15:34:15.671" v="7660" actId="478"/>
          <ac:picMkLst>
            <pc:docMk/>
            <pc:sldMk cId="2289728941" sldId="296"/>
            <ac:picMk id="5" creationId="{5F6C8F5A-96C7-48D7-86B7-7D0D9DC7577B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5:35:03.217" v="7664" actId="478"/>
          <ac:picMkLst>
            <pc:docMk/>
            <pc:sldMk cId="2289728941" sldId="296"/>
            <ac:picMk id="6" creationId="{20494083-E5D9-4B2A-8608-345E96FCF1F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1:21:30.533" v="16847" actId="14100"/>
          <ac:picMkLst>
            <pc:docMk/>
            <pc:sldMk cId="2289728941" sldId="296"/>
            <ac:picMk id="7" creationId="{30CFA607-0BA1-4860-95E3-65C663B43582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5:33:34.562" v="7654" actId="478"/>
          <ac:picMkLst>
            <pc:docMk/>
            <pc:sldMk cId="2289728941" sldId="296"/>
            <ac:picMk id="73" creationId="{9C60DD9A-46A4-499A-BA7A-477E6639C94B}"/>
          </ac:picMkLst>
        </pc:picChg>
      </pc:sldChg>
      <pc:sldChg chg="addSp delSp modSp add del delAnim modAnim">
        <pc:chgData name="김상훈[ 대학원석사과정재학 / 산업경영공학과 ]" userId="e892fa60-b0d5-44fd-b0c2-dd72cd9be65a" providerId="ADAL" clId="{E05038EB-B29E-4963-A221-C0A8DDDCD175}" dt="2020-02-20T16:09:44.716" v="8915" actId="2696"/>
        <pc:sldMkLst>
          <pc:docMk/>
          <pc:sldMk cId="364962864" sldId="297"/>
        </pc:sldMkLst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4" creationId="{DD79E23D-C647-4B2E-AE56-4C36ECF9BE4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6" creationId="{09655EAB-C033-461C-BB0B-C0ACE5E7F0F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53:29.295" v="8405" actId="478"/>
          <ac:spMkLst>
            <pc:docMk/>
            <pc:sldMk cId="364962864" sldId="297"/>
            <ac:spMk id="9" creationId="{718A9A4D-84CB-4D0F-9D9B-C0916031635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2" creationId="{D68B5294-2FFC-497F-AF42-A453734F5C5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3" creationId="{0C7C0D49-E3AA-4FF2-BC22-0A93D66B9AA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4" creationId="{304CA106-90A0-4FB1-A25D-9683221FAA1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5" creationId="{3E46BFA0-C887-4750-9A8D-1F3FAE3B23C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6" creationId="{0B2F0E2D-9329-4A84-B53F-CAAA1BF8433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7" creationId="{55D17C64-9FC5-4E49-934C-33B2B2C7739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8" creationId="{4E9A1414-38B1-401F-B282-64F8D5D983E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1" creationId="{70A9810A-E3DE-42E8-A12E-CD44716256D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2" creationId="{41A06D59-3D7A-46C3-AE1F-D79CDEBD9A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3" creationId="{E4284F67-79AE-4238-BE48-ACAEFFB2130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4" creationId="{89F037E0-7298-4F63-8EEB-CC4464B8F1E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5" creationId="{7E591ADB-D973-4A68-A523-55C96EEAF48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6" creationId="{DD5FB5EF-7D27-4C01-98E3-BA240AEEB71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7" creationId="{395AE0B4-F1F0-4CE7-9062-AA3AB11CFBD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8" creationId="{CE951DEE-5E09-412F-A750-78A4C259551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9" creationId="{B77A4D94-1C9A-4619-B03F-F1424905A0D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30" creationId="{899FAEFC-6FD7-44B1-A0EC-6A8F93B9856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71" creationId="{3B3CF990-F882-41D7-B4F3-41771FEE5A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78" creationId="{15573326-83E0-4464-943D-4A565B2D4DD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85" creationId="{36767F35-E04C-4E31-90DF-438F6BF303A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97" creationId="{1AC52DC9-0946-438C-BFB9-FC4FD042789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0" creationId="{81B9D53C-6796-4E2A-B1A0-2015C113C0E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1" creationId="{CFB8CD3B-8D92-49D2-8E65-0CE8995376D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2" creationId="{1E28EE50-F24E-4E44-843C-3F359EF7C95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09:31.836" v="8911"/>
          <ac:spMkLst>
            <pc:docMk/>
            <pc:sldMk cId="364962864" sldId="297"/>
            <ac:spMk id="104" creationId="{7A9CB111-54C0-4C28-BF94-64BABA58CAD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spMkLst>
            <pc:docMk/>
            <pc:sldMk cId="364962864" sldId="297"/>
            <ac:spMk id="105" creationId="{0EE4415D-DCC2-47C6-B707-0445FF1323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6" creationId="{1EC8203A-05E1-4DE3-B87C-0BDB7A27B87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7" creationId="{DC8095DF-822D-4F1A-A40C-6370C7D88D0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8" creationId="{88811C97-9D03-498D-BE0F-ADC6FD14FD0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9" creationId="{90F6E3F2-1F9A-47E9-AAAD-5768E1DE5BD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spMkLst>
            <pc:docMk/>
            <pc:sldMk cId="364962864" sldId="297"/>
            <ac:spMk id="114" creationId="{11888577-3CA3-4E74-840E-C826345700B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spMkLst>
            <pc:docMk/>
            <pc:sldMk cId="364962864" sldId="297"/>
            <ac:spMk id="115" creationId="{61420A4C-5E43-4976-A4E7-7FEE2DEC7FA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spMkLst>
            <pc:docMk/>
            <pc:sldMk cId="364962864" sldId="297"/>
            <ac:spMk id="119" creationId="{DA02E330-0479-441C-9E66-DE63E9805FC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55:03.957" v="8540" actId="2711"/>
          <ac:spMkLst>
            <pc:docMk/>
            <pc:sldMk cId="364962864" sldId="297"/>
            <ac:spMk id="123" creationId="{8427F7AA-77A4-4503-A71A-F308E4E33D6D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6:09:32.548" v="8912"/>
          <ac:spMkLst>
            <pc:docMk/>
            <pc:sldMk cId="364962864" sldId="297"/>
            <ac:spMk id="126" creationId="{F2DE78FA-98F9-459D-BA51-0043F9364763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grpSpMkLst>
            <pc:docMk/>
            <pc:sldMk cId="364962864" sldId="297"/>
            <ac:grpSpMk id="134" creationId="{202865AF-27A0-4CA1-87B2-37B1EEBB8F32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grpSpMkLst>
            <pc:docMk/>
            <pc:sldMk cId="364962864" sldId="297"/>
            <ac:grpSpMk id="135" creationId="{35038F64-FC93-489B-BBFC-9C4647637242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5:51:27.030" v="8394" actId="478"/>
          <ac:grpSpMkLst>
            <pc:docMk/>
            <pc:sldMk cId="364962864" sldId="297"/>
            <ac:grpSpMk id="136" creationId="{72C3EB26-FC4B-4DB7-ADB7-BBE9559F1FA2}"/>
          </ac:grpSpMkLst>
        </pc:grpChg>
        <pc:graphicFrameChg chg="add del mod">
          <ac:chgData name="김상훈[ 대학원석사과정재학 / 산업경영공학과 ]" userId="e892fa60-b0d5-44fd-b0c2-dd72cd9be65a" providerId="ADAL" clId="{E05038EB-B29E-4963-A221-C0A8DDDCD175}" dt="2020-02-20T15:52:10.244" v="8398" actId="478"/>
          <ac:graphicFrameMkLst>
            <pc:docMk/>
            <pc:sldMk cId="364962864" sldId="297"/>
            <ac:graphicFrameMk id="7" creationId="{F9DCC41A-3821-4130-BCBE-F381CD56A6E7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16:08:29.612" v="8893"/>
          <ac:graphicFrameMkLst>
            <pc:docMk/>
            <pc:sldMk cId="364962864" sldId="297"/>
            <ac:graphicFrameMk id="124" creationId="{78D49003-9914-4B35-96AC-D963EC0F9C28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08:31.978" v="8895"/>
          <ac:graphicFrameMkLst>
            <pc:docMk/>
            <pc:sldMk cId="364962864" sldId="297"/>
            <ac:graphicFrameMk id="125" creationId="{CBE2A3CF-232D-473A-9D17-F77A9E1794F5}"/>
          </ac:graphicFrameMkLst>
        </pc:graphicFrameChg>
        <pc:picChg chg="add del mod">
          <ac:chgData name="김상훈[ 대학원석사과정재학 / 산업경영공학과 ]" userId="e892fa60-b0d5-44fd-b0c2-dd72cd9be65a" providerId="ADAL" clId="{E05038EB-B29E-4963-A221-C0A8DDDCD175}" dt="2020-02-20T16:09:31.836" v="8911"/>
          <ac:picMkLst>
            <pc:docMk/>
            <pc:sldMk cId="364962864" sldId="297"/>
            <ac:picMk id="10" creationId="{51D3CC03-76EB-483E-82BB-2A306B30C0EA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6:07:57.088" v="8880" actId="478"/>
          <ac:picMkLst>
            <pc:docMk/>
            <pc:sldMk cId="364962864" sldId="297"/>
            <ac:picMk id="111" creationId="{13FF0D01-C7F7-4D2B-A82E-0E303156A6A0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6:09:31.836" v="8911"/>
          <ac:picMkLst>
            <pc:docMk/>
            <pc:sldMk cId="364962864" sldId="297"/>
            <ac:picMk id="112" creationId="{209B68F3-2AB1-4288-9277-D5FDD0579485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picMkLst>
            <pc:docMk/>
            <pc:sldMk cId="364962864" sldId="297"/>
            <ac:picMk id="113" creationId="{0FF1E7E5-8322-4AFB-A883-6AD68C3ECAEC}"/>
          </ac:picMkLst>
        </pc:picChg>
        <pc:picChg chg="add">
          <ac:chgData name="김상훈[ 대학원석사과정재학 / 산업경영공학과 ]" userId="e892fa60-b0d5-44fd-b0c2-dd72cd9be65a" providerId="ADAL" clId="{E05038EB-B29E-4963-A221-C0A8DDDCD175}" dt="2020-02-20T16:09:32.548" v="8912"/>
          <ac:picMkLst>
            <pc:docMk/>
            <pc:sldMk cId="364962864" sldId="297"/>
            <ac:picMk id="127" creationId="{D04092B0-60AF-429B-976B-B50067240FFE}"/>
          </ac:picMkLst>
        </pc:picChg>
        <pc:picChg chg="add">
          <ac:chgData name="김상훈[ 대학원석사과정재학 / 산업경영공학과 ]" userId="e892fa60-b0d5-44fd-b0c2-dd72cd9be65a" providerId="ADAL" clId="{E05038EB-B29E-4963-A221-C0A8DDDCD175}" dt="2020-02-20T16:09:32.548" v="8912"/>
          <ac:picMkLst>
            <pc:docMk/>
            <pc:sldMk cId="364962864" sldId="297"/>
            <ac:picMk id="128" creationId="{DFE1FDF9-2EC6-41A0-A78A-4FBB1545C8AE}"/>
          </ac:picMkLst>
        </pc:pic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20" creationId="{8CDE940F-2942-4D01-8197-822326F5D41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1" creationId="{49FFF95D-47BF-4AA7-88F9-CB0DF4E140C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2" creationId="{9EED14B0-0B62-4392-A187-BF87E7ECD0E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3" creationId="{052A1D39-2549-42A8-8BB5-71CB4AEA07B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4" creationId="{86604EF1-6850-4945-AA50-DD231B4BA2C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5" creationId="{A9003994-6794-432A-82C0-CFE640DA155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6" creationId="{D0A99DB1-E595-4E3F-9FD1-CF50BCA7049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7" creationId="{C64133B3-B923-4740-92A1-19B42A98C16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8" creationId="{32F4324F-308E-4D23-9BA2-96ADAD00242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9" creationId="{D25EF8C1-666A-49BB-99E2-FB0B1A4263D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0" creationId="{DCAB64BF-919B-40C1-BBB3-8AC1335ABEB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1" creationId="{F4F052E9-71D0-4E38-87F4-B1499168521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2" creationId="{9B5D63EA-DBE3-47A3-8005-7564DCF1660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3" creationId="{DFFF363F-19A1-4B4B-8ADF-26125E1053A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4" creationId="{A472BDD5-0DC3-4BC8-BD6D-2D388F87A56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5" creationId="{3FFADAEC-5476-4758-9DF9-6BCEE3792A0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6" creationId="{AF36E338-0CB7-4E8A-93A6-DEA08FE68D2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7" creationId="{941526ED-064F-492B-9EC8-1E10986FC49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8" creationId="{FACE995E-4376-4455-9D0B-5783DEBE492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9" creationId="{55FDF233-9D5E-4B36-A508-DAD1F4DE3B6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0" creationId="{8C8E7A92-88F1-44A9-8C44-EBC236F3A6E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1" creationId="{F017344A-26BA-4CE5-AB0A-BC2A5086AD4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2" creationId="{C03AA740-9F78-4B1A-AA22-07C7E5E2556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3" creationId="{A0CD5B41-C2AD-41A7-856C-3A3E87B5213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4" creationId="{186836DF-89DF-4E91-A3F3-538F50B88B9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5" creationId="{F9F13CEF-AE32-4A9E-B584-F8841A95120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6" creationId="{2D85327A-9B6C-4D98-A7DD-E3D1F143165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7" creationId="{EAF6A791-01D8-463E-81AC-3F3561A003B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8" creationId="{AF98CCA6-CC5F-43FE-9F82-2585DE7E856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9" creationId="{BC284D97-094C-401A-A2D0-C049533648E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0" creationId="{7DC8E391-F8BA-4941-950A-9CEA0E77D57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1" creationId="{8F241F61-97A8-48AE-8D50-39F9F554D8A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2" creationId="{3CD0129C-0F09-4AA9-BDCE-F586BE41349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3" creationId="{F457AD68-8788-4582-B392-58D26FCD6AA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4" creationId="{A202F20D-34AF-451F-8626-BB4DA302902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5" creationId="{96073771-338F-4687-B759-99EF9BACE89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6" creationId="{03ECCCBA-A3E1-4E06-BD94-8A45CA9CD9A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7" creationId="{5B5B1F45-4E69-4EE1-8FD1-79ACE8CA3C8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8" creationId="{9BF8FBE3-A8A4-4FDD-9FDA-3DFF53FA567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9" creationId="{0FCE64DA-D82C-43D2-8014-75805D658A1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0" creationId="{F24648C7-541F-448B-B02E-FB189273BEB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2" creationId="{BC673709-EBF4-45D1-8CBA-43DB4ACE1CB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3" creationId="{962BB278-3552-4523-9C14-5ECD4F6273A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4" creationId="{8E2DC160-074D-4BEB-96FC-7113D4DFDC7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5" creationId="{FB0B2F07-5ACB-4E1D-A5FB-FA20839692E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6" creationId="{398FCC23-8550-4CF3-A521-FF935131A04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7" creationId="{30D8DEDC-9251-409C-B586-DB987EFC2D7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9" creationId="{44759FC4-1F4A-4B6E-AD19-19249763297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0" creationId="{4F88A8CC-E4F1-4878-B3B7-64C871DEC83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1" creationId="{08C24139-595D-4D9A-80DC-465E186BCC6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2" creationId="{31EF2B12-220E-42A2-946C-9B3EDE462E6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3" creationId="{F1EEAC7C-2C82-4686-8F33-9E9E7DF01E0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4" creationId="{CE0D953A-C3F8-4A88-83D7-F9C8EC91C7F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8" creationId="{160413E4-5920-4B11-A81F-45C4ABC70E3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9" creationId="{1ACD9CB4-E908-4E01-8D8E-B4437142D3F2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90" creationId="{292849ED-E3FF-432B-A0FD-EA3BA0A7FCB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cxnSpMkLst>
            <pc:docMk/>
            <pc:sldMk cId="364962864" sldId="297"/>
            <ac:cxnSpMk id="120" creationId="{B50EF395-023E-41A7-B65D-BD6DD452BA7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cxnSpMkLst>
            <pc:docMk/>
            <pc:sldMk cId="364962864" sldId="297"/>
            <ac:cxnSpMk id="121" creationId="{F9726BC0-9348-4DD3-A12C-1F482CA782A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cxnSpMkLst>
            <pc:docMk/>
            <pc:sldMk cId="364962864" sldId="297"/>
            <ac:cxnSpMk id="122" creationId="{DE11E0D8-C187-4DDD-8FED-A31720BBDE26}"/>
          </ac:cxnSpMkLst>
        </pc:cxn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3:15:08.012" v="19684" actId="2711"/>
        <pc:sldMkLst>
          <pc:docMk/>
          <pc:sldMk cId="3573437827" sldId="298"/>
        </pc:sldMkLst>
        <pc:spChg chg="mod">
          <ac:chgData name="김상훈[ 대학원석사과정재학 / 산업경영공학과 ]" userId="e892fa60-b0d5-44fd-b0c2-dd72cd9be65a" providerId="ADAL" clId="{E05038EB-B29E-4963-A221-C0A8DDDCD175}" dt="2020-02-20T19:58:03.603" v="14252" actId="255"/>
          <ac:spMkLst>
            <pc:docMk/>
            <pc:sldMk cId="3573437827" sldId="298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2:29.388" v="9770"/>
          <ac:spMkLst>
            <pc:docMk/>
            <pc:sldMk cId="3573437827" sldId="298"/>
            <ac:spMk id="5" creationId="{6F095D0D-7D69-46DE-952D-7000CDC9A7B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2:36.119" v="9773" actId="1076"/>
          <ac:spMkLst>
            <pc:docMk/>
            <pc:sldMk cId="3573437827" sldId="298"/>
            <ac:spMk id="16" creationId="{098FDDCE-A642-4C5D-BD84-8C63EA75D94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49:58.185" v="14097" actId="1076"/>
          <ac:spMkLst>
            <pc:docMk/>
            <pc:sldMk cId="3573437827" sldId="298"/>
            <ac:spMk id="19" creationId="{3BBCE350-8549-4A17-8D74-015B6FD17D6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09:36.640" v="8913" actId="478"/>
          <ac:spMkLst>
            <pc:docMk/>
            <pc:sldMk cId="3573437827" sldId="298"/>
            <ac:spMk id="104" creationId="{7A9CB111-54C0-4C28-BF94-64BABA58CAD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2:36.119" v="9773" actId="1076"/>
          <ac:spMkLst>
            <pc:docMk/>
            <pc:sldMk cId="3573437827" sldId="298"/>
            <ac:spMk id="105" creationId="{0EE4415D-DCC2-47C6-B707-0445FF13230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5:08.012" v="19684" actId="2711"/>
          <ac:spMkLst>
            <pc:docMk/>
            <pc:sldMk cId="3573437827" sldId="298"/>
            <ac:spMk id="114" creationId="{11888577-3CA3-4E74-840E-C826345700B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5:08.012" v="19684" actId="2711"/>
          <ac:spMkLst>
            <pc:docMk/>
            <pc:sldMk cId="3573437827" sldId="298"/>
            <ac:spMk id="115" creationId="{61420A4C-5E43-4976-A4E7-7FEE2DEC7FA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5:08.012" v="19684" actId="2711"/>
          <ac:spMkLst>
            <pc:docMk/>
            <pc:sldMk cId="3573437827" sldId="298"/>
            <ac:spMk id="119" creationId="{DA02E330-0479-441C-9E66-DE63E9805FC2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6:52:32.312" v="9772"/>
          <ac:spMkLst>
            <pc:docMk/>
            <pc:sldMk cId="3573437827" sldId="298"/>
            <ac:spMk id="123" creationId="{8427F7AA-77A4-4503-A71A-F308E4E33D6D}"/>
          </ac:spMkLst>
        </pc:spChg>
        <pc:picChg chg="add mod">
          <ac:chgData name="김상훈[ 대학원석사과정재학 / 산업경영공학과 ]" userId="e892fa60-b0d5-44fd-b0c2-dd72cd9be65a" providerId="ADAL" clId="{E05038EB-B29E-4963-A221-C0A8DDDCD175}" dt="2020-02-20T16:52:36.119" v="9773" actId="1076"/>
          <ac:picMkLst>
            <pc:docMk/>
            <pc:sldMk cId="3573437827" sldId="298"/>
            <ac:picMk id="17" creationId="{CD50C70F-C0DB-4505-AD2B-FA7BEC866736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6:52:36.119" v="9773" actId="1076"/>
          <ac:picMkLst>
            <pc:docMk/>
            <pc:sldMk cId="3573437827" sldId="298"/>
            <ac:picMk id="18" creationId="{75B18B16-F05E-43A8-86A7-79BCD212BD8B}"/>
          </ac:picMkLst>
        </pc:picChg>
        <pc:picChg chg="del mod">
          <ac:chgData name="김상훈[ 대학원석사과정재학 / 산업경영공학과 ]" userId="e892fa60-b0d5-44fd-b0c2-dd72cd9be65a" providerId="ADAL" clId="{E05038EB-B29E-4963-A221-C0A8DDDCD175}" dt="2020-02-20T16:09:36.640" v="8913" actId="478"/>
          <ac:picMkLst>
            <pc:docMk/>
            <pc:sldMk cId="3573437827" sldId="298"/>
            <ac:picMk id="111" creationId="{13FF0D01-C7F7-4D2B-A82E-0E303156A6A0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6:09:36.640" v="8913" actId="478"/>
          <ac:picMkLst>
            <pc:docMk/>
            <pc:sldMk cId="3573437827" sldId="298"/>
            <ac:picMk id="112" creationId="{209B68F3-2AB1-4288-9277-D5FDD0579485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16:52:36.119" v="9773" actId="1076"/>
          <ac:picMkLst>
            <pc:docMk/>
            <pc:sldMk cId="3573437827" sldId="298"/>
            <ac:picMk id="113" creationId="{0FF1E7E5-8322-4AFB-A883-6AD68C3ECAEC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16:52:36.119" v="9773" actId="1076"/>
          <ac:cxnSpMkLst>
            <pc:docMk/>
            <pc:sldMk cId="3573437827" sldId="298"/>
            <ac:cxnSpMk id="120" creationId="{B50EF395-023E-41A7-B65D-BD6DD452BA7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6:52:36.119" v="9773" actId="1076"/>
          <ac:cxnSpMkLst>
            <pc:docMk/>
            <pc:sldMk cId="3573437827" sldId="298"/>
            <ac:cxnSpMk id="121" creationId="{F9726BC0-9348-4DD3-A12C-1F482CA782A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6:52:36.119" v="9773" actId="1076"/>
          <ac:cxnSpMkLst>
            <pc:docMk/>
            <pc:sldMk cId="3573437827" sldId="298"/>
            <ac:cxnSpMk id="122" creationId="{DE11E0D8-C187-4DDD-8FED-A31720BBDE26}"/>
          </ac:cxnSpMkLst>
        </pc:cxn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0T21:49:39.269" v="17141" actId="1076"/>
        <pc:sldMkLst>
          <pc:docMk/>
          <pc:sldMk cId="2728947478" sldId="299"/>
        </pc:sldMkLst>
        <pc:spChg chg="mod">
          <ac:chgData name="김상훈[ 대학원석사과정재학 / 산업경영공학과 ]" userId="e892fa60-b0d5-44fd-b0c2-dd72cd9be65a" providerId="ADAL" clId="{E05038EB-B29E-4963-A221-C0A8DDDCD175}" dt="2020-02-20T19:58:25.319" v="14256"/>
          <ac:spMkLst>
            <pc:docMk/>
            <pc:sldMk cId="2728947478" sldId="299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4:02.965" v="9802" actId="207"/>
          <ac:spMkLst>
            <pc:docMk/>
            <pc:sldMk cId="2728947478" sldId="299"/>
            <ac:spMk id="5" creationId="{6F095D0D-7D69-46DE-952D-7000CDC9A7B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" creationId="{AE0A57A9-B14F-4A6D-938D-653B28E6022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11:59.676" v="8953" actId="478"/>
          <ac:spMkLst>
            <pc:docMk/>
            <pc:sldMk cId="2728947478" sldId="299"/>
            <ac:spMk id="13" creationId="{A4F6296A-B59C-4421-8F4F-A890ACD7FCE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11:59.676" v="8953" actId="478"/>
          <ac:spMkLst>
            <pc:docMk/>
            <pc:sldMk cId="2728947478" sldId="299"/>
            <ac:spMk id="14" creationId="{F80602EF-5B0E-4AA3-BA77-560672AECF6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11:59.676" v="8953" actId="478"/>
          <ac:spMkLst>
            <pc:docMk/>
            <pc:sldMk cId="2728947478" sldId="299"/>
            <ac:spMk id="15" creationId="{A311FA8A-8EA7-4D7B-9DFC-BB6EE01C74E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9:12.665" v="17136" actId="1076"/>
          <ac:spMkLst>
            <pc:docMk/>
            <pc:sldMk cId="2728947478" sldId="299"/>
            <ac:spMk id="19" creationId="{3BF4FB89-69B5-45E4-BBF6-7A6E4D4B4EF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21" creationId="{077F92FC-CF58-4372-942B-A14CAF11C3B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22" creationId="{38EC5670-5A19-464B-9B7C-152E533AB26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23" creationId="{76E15CF2-56D4-46BE-BBE4-DA56E9CB2E4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25" creationId="{62A1F913-52FA-4B17-BE06-7C120AFC9E6C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6:54:00.857" v="9801"/>
          <ac:spMkLst>
            <pc:docMk/>
            <pc:sldMk cId="2728947478" sldId="299"/>
            <ac:spMk id="27" creationId="{657F3596-4733-4BA4-9732-42A3D94E28F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10:59.939" v="8944" actId="478"/>
          <ac:spMkLst>
            <pc:docMk/>
            <pc:sldMk cId="2728947478" sldId="299"/>
            <ac:spMk id="28" creationId="{69AF1D56-4E5F-40C3-A197-9C3B80421CE3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6:12:31.731" v="9004" actId="478"/>
          <ac:spMkLst>
            <pc:docMk/>
            <pc:sldMk cId="2728947478" sldId="299"/>
            <ac:spMk id="29" creationId="{2B9F97CA-564F-4914-8074-5D7A08C778E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11:02.299" v="8945" actId="478"/>
          <ac:spMkLst>
            <pc:docMk/>
            <pc:sldMk cId="2728947478" sldId="299"/>
            <ac:spMk id="30" creationId="{BED72296-E3C2-4A1B-8A9B-26FC4C2B932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1" creationId="{6183A92E-4EA3-4BBB-84AB-47ADE928D8C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2" creationId="{0BBB79AF-BF0D-4283-9771-45BC2A6CC3E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4" creationId="{8ED1889D-AF32-4C69-9207-EC4577C504E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5" creationId="{92F0CCF0-157E-46DC-8260-42FD0F54455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6" creationId="{68676EDB-9190-4D98-9222-0EA72353ECF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7" creationId="{CB72AF74-3E81-415D-9DB0-813E4F9FD2A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8" creationId="{FBB6CBFE-982E-453F-BAB1-3C4746C7925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9" creationId="{DA57EDEB-C892-4B16-9B51-E724FCECE21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40" creationId="{74DE1B71-7D14-4029-B689-FF016C5EBCA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41" creationId="{21580F47-4A14-4886-BB43-1B30659507D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42" creationId="{F6645B08-AE45-46E1-896C-75707882658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43" creationId="{1979E148-DFE8-4FB7-9509-7043C6BE27C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44" creationId="{62399230-6BF9-426E-A43D-3510BB0F579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85" creationId="{25D9FB33-A74D-4953-9BA3-F8AEE766623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92" creationId="{94483922-983C-4184-94E8-E71744D051D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99" creationId="{7D12F0CA-D427-4428-9332-09202D3E1DB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100" creationId="{00D85EE7-DBFB-4275-BD17-AC54A183DBE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101" creationId="{0E1FD405-251F-4230-BEBD-FCC126651A8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05" creationId="{51812911-3F37-4216-B779-7B88921A80E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06" creationId="{4B16E56A-BAF0-4F08-A82F-D6A8A59027F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07" creationId="{4487A804-F84B-43BC-AFC9-9D167AE65F6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08" creationId="{729ED3A0-4768-4031-80F6-ABB231255BD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09" creationId="{9694C107-806C-4E64-9B09-1E07A635FF0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0" creationId="{6299D71F-764F-4684-98BF-5225626D0E8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2" creationId="{4FB028AC-3A39-47E2-9D80-2A4AFB6316A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3" creationId="{A9BB8BEB-3EDC-45B4-BF99-AA44A11B4D6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4" creationId="{3183A023-7B30-4984-9833-3DB2C4C0368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5" creationId="{6E7A92C6-43A1-4940-9060-A112090FE44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6" creationId="{FF95DCEA-D2E1-4542-A7AB-07545E9B63E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7" creationId="{4A31D6CE-6C0A-4796-8F85-C52BFD5CF77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8" creationId="{2B403C30-F09D-4D2A-A29A-0F7F09176AB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9" creationId="{0182A51E-8D79-455B-98D3-A28C1E2B159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20" creationId="{E3700DE1-3DE8-4661-85C8-2D89C2D9113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21" creationId="{76929A9C-D6AD-4643-89F8-FA4695836FC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22" creationId="{84D62ADB-13AA-4084-87E3-D809911E070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63" creationId="{1F9A44B3-B959-43C3-8253-EF542C3E1A1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70" creationId="{A979C143-50F5-4094-8AFB-B04F9D8A8CE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77" creationId="{09F1347D-EE95-40B7-86EC-001EFEDD804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78" creationId="{C44AEBBB-4FA3-4D5D-B898-BB70529240F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12:39.942" v="9005" actId="478"/>
          <ac:spMkLst>
            <pc:docMk/>
            <pc:sldMk cId="2728947478" sldId="299"/>
            <ac:spMk id="179" creationId="{8248E7BC-7DF5-46BF-83A5-19D68894E61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83" creationId="{B08C8F92-FB81-430D-A246-216B0A6D3EE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84" creationId="{3418318E-F468-4BC7-87DB-8CF6CDA79A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85" creationId="{27FA90E0-C47E-4A4D-B99E-48A3A11AB70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86" creationId="{5DBC0FD2-1491-4756-A3C6-68BF7EA8C75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87" creationId="{10672AB3-6EF5-4031-86E0-0BE96C49CA9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88" creationId="{9DC8B4C9-FACF-490B-9125-A23F2F9DBA9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0" creationId="{083C423A-7A29-438D-8B75-676FDDFC495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1" creationId="{36EF8305-B109-42F2-B04E-7B24D7209AC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2" creationId="{1B92716F-C539-4BE3-B3F6-5B5E603B0BA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3" creationId="{220B0DCA-D70F-433F-B2AE-586B6719B42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4" creationId="{E0EF7C8C-A300-4BF1-9A95-2D089D2438B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5" creationId="{DF13BFA0-BBB4-4094-A2E0-0CA34C40DF7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6" creationId="{58C416B6-A00E-42F1-9BF0-98D905C55D4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7" creationId="{1EC88774-F1D9-4B16-B2A0-6CBF3A775FD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8" creationId="{E1D91414-D3B5-471C-A8A6-2B4EC62AF09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9" creationId="{0F58FB5C-3C05-42D3-A905-756C6769A0F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200" creationId="{18394349-DF96-4319-9133-70DB81B67B6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241" creationId="{529D5E1C-E026-4887-A5F9-C0E17A1DA7B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248" creationId="{384D9931-3458-4766-BDCF-05C316D71B1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255" creationId="{24EBBD6E-8742-44C6-BEC6-A53D0CD1141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256" creationId="{99F9280D-EEB0-4704-97DF-EDA341DAA49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257" creationId="{AEFD0A05-1045-4C61-8414-FDE60DCD430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9:24.155" v="17139" actId="1076"/>
          <ac:spMkLst>
            <pc:docMk/>
            <pc:sldMk cId="2728947478" sldId="299"/>
            <ac:spMk id="264" creationId="{576346CC-AF77-423D-B1BE-884C36E4636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9:19.160" v="17138" actId="1036"/>
          <ac:spMkLst>
            <pc:docMk/>
            <pc:sldMk cId="2728947478" sldId="299"/>
            <ac:spMk id="265" creationId="{90EE609D-B197-464C-8A25-9DEAD27F74D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9:39.269" v="17141" actId="1076"/>
          <ac:spMkLst>
            <pc:docMk/>
            <pc:sldMk cId="2728947478" sldId="299"/>
            <ac:spMk id="266" creationId="{C9811354-6DEF-4A84-ADC0-F9D6CDD77393}"/>
          </ac:spMkLst>
        </pc:sp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21:46:36.694" v="17090"/>
          <ac:graphicFrameMkLst>
            <pc:docMk/>
            <pc:sldMk cId="2728947478" sldId="299"/>
            <ac:graphicFrameMk id="261" creationId="{A2818AE6-40F2-461C-ABE1-6C44AE20FEB6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21:46:39.859" v="17092"/>
          <ac:graphicFrameMkLst>
            <pc:docMk/>
            <pc:sldMk cId="2728947478" sldId="299"/>
            <ac:graphicFrameMk id="262" creationId="{F8B16BCE-A278-4C64-BB72-769570B4672F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21:47:01.715" v="17099"/>
          <ac:graphicFrameMkLst>
            <pc:docMk/>
            <pc:sldMk cId="2728947478" sldId="299"/>
            <ac:graphicFrameMk id="263" creationId="{C75323D0-3167-471D-8FD0-A69ECF3D64E8}"/>
          </ac:graphicFrameMkLst>
        </pc:graphicFrameChg>
        <pc:picChg chg="add mod">
          <ac:chgData name="김상훈[ 대학원석사과정재학 / 산업경영공학과 ]" userId="e892fa60-b0d5-44fd-b0c2-dd72cd9be65a" providerId="ADAL" clId="{E05038EB-B29E-4963-A221-C0A8DDDCD175}" dt="2020-02-20T21:47:22.782" v="17105" actId="1076"/>
          <ac:picMkLst>
            <pc:docMk/>
            <pc:sldMk cId="2728947478" sldId="299"/>
            <ac:picMk id="3" creationId="{97F4FEBB-62DE-4FC1-A150-BFBE1A5B1C24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1:47:50.769" v="17109" actId="1076"/>
          <ac:picMkLst>
            <pc:docMk/>
            <pc:sldMk cId="2728947478" sldId="299"/>
            <ac:picMk id="4" creationId="{BE4CA130-FE88-45D9-9CF3-CA2C43F42581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21:47:46.163" v="17108" actId="1076"/>
          <ac:picMkLst>
            <pc:docMk/>
            <pc:sldMk cId="2728947478" sldId="299"/>
            <ac:picMk id="6" creationId="{C95F0B9C-E8D3-40F2-B06E-B43A15E722C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6:11:57.178" v="8952" actId="478"/>
          <ac:picMkLst>
            <pc:docMk/>
            <pc:sldMk cId="2728947478" sldId="299"/>
            <ac:picMk id="12" creationId="{38453702-DAFB-42F9-88CC-2C16DA3AD9C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6:11:12.383" v="8948" actId="478"/>
          <ac:picMkLst>
            <pc:docMk/>
            <pc:sldMk cId="2728947478" sldId="299"/>
            <ac:picMk id="20" creationId="{0BD4D06B-AF11-4950-880C-0BB3E8407D1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6:10:58.140" v="8943" actId="478"/>
          <ac:picMkLst>
            <pc:docMk/>
            <pc:sldMk cId="2728947478" sldId="299"/>
            <ac:picMk id="24" creationId="{2EA7DAA5-5511-4E2E-8C19-285482B42EA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6:10:56.533" v="8942" actId="478"/>
          <ac:picMkLst>
            <pc:docMk/>
            <pc:sldMk cId="2728947478" sldId="299"/>
            <ac:picMk id="26" creationId="{EF740C2A-27E5-4957-A90F-23456FD4BC33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6:11:59.676" v="8953" actId="478"/>
          <ac:cxnSpMkLst>
            <pc:docMk/>
            <pc:sldMk cId="2728947478" sldId="299"/>
            <ac:cxnSpMk id="16" creationId="{9F65899F-BC06-4DEB-A6B0-B44E25A8E2C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6:11:59.676" v="8953" actId="478"/>
          <ac:cxnSpMkLst>
            <pc:docMk/>
            <pc:sldMk cId="2728947478" sldId="299"/>
            <ac:cxnSpMk id="17" creationId="{DC2F624B-D7C4-45D1-87C6-80D4FC86404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6:11:59.676" v="8953" actId="478"/>
          <ac:cxnSpMkLst>
            <pc:docMk/>
            <pc:sldMk cId="2728947478" sldId="299"/>
            <ac:cxnSpMk id="18" creationId="{3EF2C568-5062-44D6-86C4-CD1332CA0BC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33" creationId="{6965D64D-95A4-45DA-9BBE-7EF8A3CDAC0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45" creationId="{8D33366F-C7AB-469A-AA41-62888D835CF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46" creationId="{6E78006B-89E3-418D-B251-BB8555B2AA8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47" creationId="{A8B7B68B-789B-4625-A07A-CB1CCDAE9FF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48" creationId="{B9586F23-1BBF-466D-B3CB-0FCD3E7A424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49" creationId="{072AF047-0744-42AB-B8C8-0A1AD200691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0" creationId="{E27ADC49-2997-4B6F-A6FF-B12C516F035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1" creationId="{7A941053-A0CB-40CB-9437-04F893EC5D4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2" creationId="{CD0B8FC1-2BF4-4FA5-BA4A-5EED9B82DC2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3" creationId="{6A6A117A-DA5D-49A6-83CD-7686BA900F0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4" creationId="{36033711-F29F-492A-BA0F-2D65D969616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5" creationId="{0DAFE1B4-7CE6-4065-B26E-6291A9BE82A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6" creationId="{3019E72C-4BCE-4009-8F15-060305E429A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7" creationId="{A2FB7A70-E74A-4943-9A84-5022B8187C9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8" creationId="{024E8749-0BCA-4BFD-8958-38E2227DB9C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9" creationId="{EE5EC4FD-65E0-4C39-8577-1035E8D4F28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0" creationId="{DA4B3729-8668-4961-BA37-2C03ED9BC6E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1" creationId="{FBB527D2-40B7-4E6F-B9AC-DE98DD5E128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2" creationId="{30C4D409-B136-456F-82D4-32791810AA8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3" creationId="{D479E624-18AA-4CE5-BEE8-E41E4005ACF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4" creationId="{02713536-617A-4927-B4BD-15C6A00713C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5" creationId="{2AF1F2C3-A3D9-4795-A821-9FE04600678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6" creationId="{0A191C0F-1D0E-4505-9844-942AA912AA7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7" creationId="{83139E9C-9BEB-49A3-A057-83B980160E0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8" creationId="{EF359DD0-4452-4DBB-AD90-4D80CC1A2DA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9" creationId="{CAF14F53-A799-4B0D-97E8-169F9A6AA5A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0" creationId="{C5E999E4-3CA7-4D72-BDC5-1CE1D25E6C7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1" creationId="{F52C7603-1FE8-421E-9AEF-3A59643BBB7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2" creationId="{CD2FCE51-4642-4D83-92BB-E13F128ACE5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3" creationId="{7D5AC828-32EE-44FF-9542-B74130F3428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4" creationId="{2087CAE9-BBE5-42AA-89C7-7A87EDDE7BF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5" creationId="{BEBC37EB-49F9-475B-A137-8FD084B206B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6" creationId="{839CDC15-EB25-4D10-A00D-B224BB6127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7" creationId="{9BF3683C-5FBB-4E00-B7E3-3D83E472DA9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8" creationId="{DD30A15C-B742-463E-98F3-51DFBD66CE6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9" creationId="{D0554313-2CC6-43F8-933B-0AD234A0311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0" creationId="{47B3ACD7-5A07-48B4-A4EB-3B29EF5A45A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1" creationId="{6F2EF137-8423-44B8-99EC-568E778FB96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2" creationId="{8340395A-6A27-460C-AD9F-796BB09031B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3" creationId="{1E7294A5-ECE4-4C3B-8C81-FA3263F12B4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4" creationId="{34D886BE-D4CD-456C-8D48-D0D9B95B8D3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6" creationId="{ADDC2F5D-93FE-4D14-A1A6-4E6DC1975C3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7" creationId="{5956AA3A-FB4E-4DCA-9530-02490223520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8" creationId="{845FEFD3-6800-40AB-A3A8-4FBE10DCC3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9" creationId="{0CC9F7C7-C686-4562-85CB-CB02D43B811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0" creationId="{C25BBB86-4410-4140-8387-3EEC1C50E44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1" creationId="{C11B2210-B2D4-4488-9403-D0684F2A322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3" creationId="{E4F670E5-A760-4716-B72E-9BFCC3C695F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4" creationId="{C0777614-42A5-485F-8B08-C42E204CDB8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5" creationId="{3346B38A-4E68-4FE7-8D62-A021FF9B508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6" creationId="{AB0F6282-428B-43E2-8AE6-DA1BAD1CB61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7" creationId="{713CBAEB-C543-4C83-8DBA-4E175CD7BE1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8" creationId="{1B66D8B4-0C63-4B75-9DEA-607E611A52B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102" creationId="{E6DE2A05-92F8-41CE-A45E-A4B681DB382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103" creationId="{FE04653C-35E6-4035-9B3E-1AFA276DFC3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104" creationId="{1597B25D-84F4-4027-B583-6A39D97CAE2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11" creationId="{DEC21FF5-19EC-46C2-B64F-3C64CF57BC7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3" creationId="{2ACF63D3-FFE9-4E87-98A7-3489EA27A8F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4" creationId="{88E898CD-BE9B-4448-921A-2734D06ED45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5" creationId="{EF384FEC-5FF6-4D28-BA9E-331968EEBCB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6" creationId="{F6355D3D-8E2D-40F4-A429-2C1548E90AB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7" creationId="{B5A9BD1A-4660-4887-B56B-CC6ABFFE849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8" creationId="{20418501-AED7-4096-8CAD-70B9B1378FC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9" creationId="{AC2E0253-4D6F-464A-9523-FEEF68E3DB4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0" creationId="{9DCC9A82-FFB4-4500-B4AF-2935BC7A013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1" creationId="{E3FFAA4A-8F75-45F7-B0AA-6FE42E1B2B1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2" creationId="{D6885086-F3CA-40AA-BC58-A01F3A8E4EE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3" creationId="{D9D79793-CBD4-4967-AEFD-778517E3EBA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4" creationId="{1BE61DBF-E2F1-4909-87F9-D46630BD3A0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5" creationId="{7580AF66-5316-4F5B-88B5-8EBED2E5CC1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6" creationId="{68ED331C-BC6E-4C4A-9158-A653D7F1430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7" creationId="{372F106C-B2CE-4D35-BA6A-E2EE5C244F9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8" creationId="{06F00030-B43B-4CB5-A04B-FC4025164D2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9" creationId="{24B4FB0D-CD76-42C5-9230-ADA524AC4BB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0" creationId="{A0CB463D-88B6-467F-A61A-C337AEECA28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1" creationId="{99E71B0C-8E58-42EE-9EAC-A573FEA7FEE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2" creationId="{64137DF1-C62C-4CE8-8014-547698F5CC3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3" creationId="{FDCC99FA-8937-417B-8DF3-8195406D9CE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4" creationId="{17EE799B-BE1E-4E4F-93A4-64206B241DD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5" creationId="{072D2DE5-652C-43AC-A336-F0F40E8E55E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6" creationId="{E3BB647F-8134-4133-9CAC-43EEFED0914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7" creationId="{733876DC-7A17-4A01-BAD8-FA8CC8AC504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8" creationId="{27303A90-D0A6-460A-9515-279BAA9CE11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9" creationId="{74968E0D-A658-4EF0-A34D-7E6077612C2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0" creationId="{B99F16F3-8580-4C0C-AF77-A3583CCC00B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1" creationId="{24B3809A-3B38-4A3F-B5E8-C8C61909CF2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2" creationId="{351A42E6-A896-4893-9B6A-4E2BD9D473E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3" creationId="{2E43EA52-38C6-44C1-AD90-38187207104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4" creationId="{F3169A5B-9613-4D93-8C70-5F6D72BBDE7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5" creationId="{B2B65602-68A7-4D12-ADEC-1CA649FAAFD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6" creationId="{565D6BF2-17BC-4B82-BAFE-8D8959F277C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7" creationId="{23E56AEC-9553-4139-804D-9E47166E5FA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8" creationId="{483EAEA9-D718-441C-8A55-8322C7834D5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9" creationId="{4CDC3D48-56D4-43F2-86C8-A0DED629CB8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0" creationId="{9B079CA5-F178-4C17-95C5-18FDF11B86D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1" creationId="{710B9C83-E519-4AC7-9DEB-C6D5BA2D926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2" creationId="{B230EBB2-7B3E-4FE6-9B92-1720DCFA043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4" creationId="{0C7B075B-1957-4EFE-81B8-3F09E828A10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5" creationId="{1CAA1E50-584E-4FB0-9CC1-E2522D60B8A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6" creationId="{C520FE22-B4EF-4C03-8905-BD9E8CF5B76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7" creationId="{EDDEA32A-DE56-41DF-BFA8-42F1C2C590E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8" creationId="{4842BF45-7070-4F69-9591-FF4D19CED80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9" creationId="{FF69860C-6354-4D4F-9D37-57C74E63E57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71" creationId="{5D988A33-8467-46B4-B2A2-51D27240FAC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72" creationId="{B56D9C5F-4534-406E-A844-A76D18A254B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73" creationId="{2E9965B6-DD9A-4884-B2C0-4FA6D2CF24A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74" creationId="{5866CEA4-96AE-48A1-BAA6-52F25C73584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75" creationId="{F4CCF781-DE8D-45BF-A6BC-180BED7A1C5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76" creationId="{BAEB3F43-3B38-465F-8BAA-ED7955B879F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80" creationId="{A66AF48F-5B6E-48E6-AC53-033218DF25A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81" creationId="{49B6FADD-8ABA-407B-BF85-2DD1AD139DB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82" creationId="{BD7ECD0C-9048-48FD-BCD9-EB3F09E498A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189" creationId="{718D75ED-E2DA-4AF5-8013-B4912A0E1C8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1" creationId="{D1180F2A-7AF5-41E4-B66A-D585C1E52D3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2" creationId="{5BCDE766-B543-492D-AF6B-CA0872B878A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3" creationId="{C2468BE0-A0C5-4581-8C76-CF67F4AE33B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4" creationId="{449C974E-9BBB-495B-84F5-B6230E14CF3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5" creationId="{E505AEE3-E6D1-4B28-8D06-45922C6C95A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6" creationId="{4ECFE0E7-7D41-4B26-A2CF-5A6501A2A6C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7" creationId="{6E703F66-11B5-47AD-ABE8-D8032C344D8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8" creationId="{362F9413-6A37-45AF-98F2-5E85504F41F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9" creationId="{AD96F0C1-BE1A-4035-AC8B-7E6F9BE5835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0" creationId="{9C8C02B9-A7AC-407A-81CE-823CDD5EF9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1" creationId="{8C47E48A-1C9D-4EE8-AEC0-FA76C798108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2" creationId="{11591C65-9306-4136-B2B3-86D57D0A87D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3" creationId="{7F162082-BE23-4133-8BC9-AA4807675C7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4" creationId="{992D73DA-8E7A-4F29-AB92-DCAD359C05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5" creationId="{41654789-546F-4D73-B088-4E3AAB60726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6" creationId="{06A88515-E588-4C50-B8D6-F2205810647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7" creationId="{46C68B45-D867-4DE8-BB44-708D65DA44D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8" creationId="{BFAF5012-8934-46D8-B98C-6DE7B7F9263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9" creationId="{B61C3D42-30BE-4A07-9FA5-53BDCD95544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0" creationId="{9244D551-DB78-45C1-8A76-947AB50A42A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1" creationId="{7C9468FE-1B99-4BD9-A7FA-E930659EA59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2" creationId="{6DE77FF4-E332-447D-B804-79C4FB0A975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3" creationId="{CC8B745D-9EE4-456F-AF1F-63906C48AB1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4" creationId="{D0F57631-3361-408A-BA85-0DF9D1F1942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5" creationId="{8DFEB80D-27D9-4F4A-A483-9637ECFFB5D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6" creationId="{29C1B64E-DF68-4EC2-8E20-1579D4F53E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7" creationId="{FF65DC6C-3176-4344-980F-7A552B3153F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8" creationId="{4B3D94A7-9011-4325-A671-DD7B322E6F5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9" creationId="{081B2277-DE61-4FFA-86D3-14B4364B9B7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0" creationId="{3256F705-9016-4171-8299-D8B2C315942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1" creationId="{FBE16053-5F84-4424-A4BE-32D978B7D8D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2" creationId="{8D529305-3DD6-4060-991F-4AC67222452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3" creationId="{975EED2C-CC9A-457C-97FB-C23D3176263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4" creationId="{23A7047F-7D9D-4E10-B0BD-E98D9508869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5" creationId="{04A73F40-8924-4A0D-B20D-A1928A70FD4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6" creationId="{F83CDE55-B1E4-4357-8401-CEFB6B241EF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7" creationId="{3239B5D3-89AB-46CC-8EA7-77EC575F81A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8" creationId="{4736EC22-41D9-45F7-8DD2-B663ECD24E2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9" creationId="{F122D3F9-6868-4A85-97FA-760CA8DED39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0" creationId="{7E254C75-D217-45EF-B4CA-8D8461E51AE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2" creationId="{86E933D5-46BF-4B56-BC03-A785D4662ED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3" creationId="{ED73C914-F7CD-420D-B306-7A817401628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4" creationId="{5FE4311B-D297-435A-8ADE-6A242E90034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5" creationId="{A272A979-F3D7-4DE8-ADC7-9ABF980FB6C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6" creationId="{43C916C3-EAAE-497A-9410-5082A45C43E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7" creationId="{7016A220-3FB2-4947-9C90-4001B2CB065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9" creationId="{AF319EC6-4178-48A8-B8A8-08030D5D960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0" creationId="{C96313B0-FE7F-4B1B-BD19-E8614EAEB45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1" creationId="{2CCBE3D7-BE68-4E6D-B61A-80047573EA2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2" creationId="{854F5F11-03D7-49B5-8935-7FB2A48E070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3" creationId="{96DB9EC8-A481-4E91-B571-93F59BEE0E1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4" creationId="{61F8128D-4F5F-4207-98C0-68FCDC7C4AD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8" creationId="{C8FED090-62E3-4521-91C6-DC5CB730578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9" creationId="{A2402287-AFFA-4301-8E9E-F69BC783B33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60" creationId="{CA32107D-CE11-4E63-BEE3-7A9B643D66D0}"/>
          </ac:cxnSpMkLst>
        </pc:cxnChg>
      </pc:sldChg>
      <pc:sldChg chg="add del">
        <pc:chgData name="김상훈[ 대학원석사과정재학 / 산업경영공학과 ]" userId="e892fa60-b0d5-44fd-b0c2-dd72cd9be65a" providerId="ADAL" clId="{E05038EB-B29E-4963-A221-C0A8DDDCD175}" dt="2020-02-20T16:14:35.910" v="9110" actId="2696"/>
        <pc:sldMkLst>
          <pc:docMk/>
          <pc:sldMk cId="1145934240" sldId="300"/>
        </pc:sldMkLst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19:58:31.131" v="14258"/>
        <pc:sldMkLst>
          <pc:docMk/>
          <pc:sldMk cId="1558740240" sldId="301"/>
        </pc:sldMkLst>
        <pc:spChg chg="mod">
          <ac:chgData name="김상훈[ 대학원석사과정재학 / 산업경영공학과 ]" userId="e892fa60-b0d5-44fd-b0c2-dd72cd9be65a" providerId="ADAL" clId="{E05038EB-B29E-4963-A221-C0A8DDDCD175}" dt="2020-02-20T19:58:31.131" v="14258"/>
          <ac:spMkLst>
            <pc:docMk/>
            <pc:sldMk cId="1558740240" sldId="301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4:18.329" v="9805" actId="207"/>
          <ac:spMkLst>
            <pc:docMk/>
            <pc:sldMk cId="1558740240" sldId="301"/>
            <ac:spMk id="5" creationId="{6F095D0D-7D69-46DE-952D-7000CDC9A7B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54:18.755" v="9807"/>
          <ac:spMkLst>
            <pc:docMk/>
            <pc:sldMk cId="1558740240" sldId="301"/>
            <ac:spMk id="16" creationId="{1F95BE34-04AE-41C7-8A50-161492C16A6B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6:21:38.850" v="9336" actId="478"/>
          <ac:spMkLst>
            <pc:docMk/>
            <pc:sldMk cId="1558740240" sldId="301"/>
            <ac:spMk id="27" creationId="{657F3596-4733-4BA4-9732-42A3D94E28F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4:29.119" v="9809" actId="1076"/>
          <ac:spMkLst>
            <pc:docMk/>
            <pc:sldMk cId="1558740240" sldId="301"/>
            <ac:spMk id="28" creationId="{69AF1D56-4E5F-40C3-A197-9C3B80421CE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4:29.119" v="9809" actId="1076"/>
          <ac:spMkLst>
            <pc:docMk/>
            <pc:sldMk cId="1558740240" sldId="301"/>
            <ac:spMk id="29" creationId="{2B9F97CA-564F-4914-8074-5D7A08C778E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4:24.926" v="9808" actId="1076"/>
          <ac:spMkLst>
            <pc:docMk/>
            <pc:sldMk cId="1558740240" sldId="301"/>
            <ac:spMk id="30" creationId="{BED72296-E3C2-4A1B-8A9B-26FC4C2B932C}"/>
          </ac:spMkLst>
        </pc:sp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09:24.481" v="10160" actId="20577"/>
          <ac:graphicFrameMkLst>
            <pc:docMk/>
            <pc:sldMk cId="1558740240" sldId="301"/>
            <ac:graphicFrameMk id="3" creationId="{DA55EAEC-BCB2-4902-BD4E-0825527A1003}"/>
          </ac:graphicFrameMkLst>
        </pc:graphicFrameChg>
        <pc:graphicFrameChg chg="add del mod">
          <ac:chgData name="김상훈[ 대학원석사과정재학 / 산업경영공학과 ]" userId="e892fa60-b0d5-44fd-b0c2-dd72cd9be65a" providerId="ADAL" clId="{E05038EB-B29E-4963-A221-C0A8DDDCD175}" dt="2020-02-20T16:16:54.611" v="9119" actId="478"/>
          <ac:graphicFrameMkLst>
            <pc:docMk/>
            <pc:sldMk cId="1558740240" sldId="301"/>
            <ac:graphicFrameMk id="4" creationId="{4D9D24F9-179A-4B0A-8252-4084F0DB5886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17:01.959" v="9123" actId="478"/>
          <ac:graphicFrameMkLst>
            <pc:docMk/>
            <pc:sldMk cId="1558740240" sldId="301"/>
            <ac:graphicFrameMk id="7" creationId="{252E2F9B-35C3-49B5-A490-5916D77E951D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10:21.197" v="10197" actId="20577"/>
          <ac:graphicFrameMkLst>
            <pc:docMk/>
            <pc:sldMk cId="1558740240" sldId="301"/>
            <ac:graphicFrameMk id="14" creationId="{E720EBC7-F22F-4013-8131-9A172BCE8F66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10:13.789" v="10189" actId="20577"/>
          <ac:graphicFrameMkLst>
            <pc:docMk/>
            <pc:sldMk cId="1558740240" sldId="301"/>
            <ac:graphicFrameMk id="15" creationId="{16EFC5D5-E57F-4D26-B9C7-432FD79D9325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16:16:23.269" v="9111" actId="478"/>
          <ac:picMkLst>
            <pc:docMk/>
            <pc:sldMk cId="1558740240" sldId="301"/>
            <ac:picMk id="6" creationId="{C95F0B9C-E8D3-40F2-B06E-B43A15E722C7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6:16:24.872" v="9112" actId="478"/>
          <ac:picMkLst>
            <pc:docMk/>
            <pc:sldMk cId="1558740240" sldId="301"/>
            <ac:picMk id="24" creationId="{2EA7DAA5-5511-4E2E-8C19-285482B42EA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6:16:59.892" v="9121" actId="478"/>
          <ac:picMkLst>
            <pc:docMk/>
            <pc:sldMk cId="1558740240" sldId="301"/>
            <ac:picMk id="26" creationId="{EF740C2A-27E5-4957-A90F-23456FD4BC33}"/>
          </ac:picMkLst>
        </pc:pic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0T19:58:38.544" v="14260"/>
        <pc:sldMkLst>
          <pc:docMk/>
          <pc:sldMk cId="2737496241" sldId="302"/>
        </pc:sldMkLst>
        <pc:spChg chg="mod">
          <ac:chgData name="김상훈[ 대학원석사과정재학 / 산업경영공학과 ]" userId="e892fa60-b0d5-44fd-b0c2-dd72cd9be65a" providerId="ADAL" clId="{E05038EB-B29E-4963-A221-C0A8DDDCD175}" dt="2020-02-20T19:58:38.544" v="14260"/>
          <ac:spMkLst>
            <pc:docMk/>
            <pc:sldMk cId="2737496241" sldId="302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4:38.707" v="9812" actId="207"/>
          <ac:spMkLst>
            <pc:docMk/>
            <pc:sldMk cId="2737496241" sldId="302"/>
            <ac:spMk id="5" creationId="{6F095D0D-7D69-46DE-952D-7000CDC9A7B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6" creationId="{9BDD615B-E291-4C63-84DA-F3F4E318802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7" creationId="{77B38E45-1E86-4942-B734-6B4FEAE8CC2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22:15.291" v="9347"/>
          <ac:spMkLst>
            <pc:docMk/>
            <pc:sldMk cId="2737496241" sldId="302"/>
            <ac:spMk id="12" creationId="{7475BC2D-6B97-4EBD-AED3-D662B9990740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6:54:39.414" v="9814"/>
          <ac:spMkLst>
            <pc:docMk/>
            <pc:sldMk cId="2737496241" sldId="302"/>
            <ac:spMk id="16" creationId="{1F95BE34-04AE-41C7-8A50-161492C16A6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17" creationId="{2D4AD282-3572-433C-86C8-CE6A9867C4C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19" creationId="{153FBD31-8319-478E-9519-703D291DCCF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24:15.205" v="9390"/>
          <ac:spMkLst>
            <pc:docMk/>
            <pc:sldMk cId="2737496241" sldId="302"/>
            <ac:spMk id="20" creationId="{E0A59917-1F72-4476-AB70-35D55340713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25:17.731" v="9420" actId="478"/>
          <ac:spMkLst>
            <pc:docMk/>
            <pc:sldMk cId="2737496241" sldId="302"/>
            <ac:spMk id="21" creationId="{09EC64AA-F4D7-454A-A4D4-3143A81F936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22" creationId="{4E8AC30F-8A2C-4AEC-9076-A1034424A25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23" creationId="{776BFFFF-CB2E-4852-B9EC-1391EBED1F2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24" creationId="{7886F3B5-193F-4848-A66D-4DB9BBFD722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38.138" v="9820" actId="1076"/>
          <ac:spMkLst>
            <pc:docMk/>
            <pc:sldMk cId="2737496241" sldId="302"/>
            <ac:spMk id="25" creationId="{7DB0FF9B-2B3D-440D-BF65-A0F4AE23197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34.417" v="9819" actId="1076"/>
          <ac:spMkLst>
            <pc:docMk/>
            <pc:sldMk cId="2737496241" sldId="302"/>
            <ac:spMk id="26" creationId="{B725D427-CA0D-4A7C-B0F0-323E510A341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38.138" v="9820" actId="1076"/>
          <ac:spMkLst>
            <pc:docMk/>
            <pc:sldMk cId="2737496241" sldId="302"/>
            <ac:spMk id="27" creationId="{63F305A7-325C-4884-A602-C64DBC108D5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23:27.671" v="9380" actId="478"/>
          <ac:spMkLst>
            <pc:docMk/>
            <pc:sldMk cId="2737496241" sldId="302"/>
            <ac:spMk id="28" creationId="{69AF1D56-4E5F-40C3-A197-9C3B80421CE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22:13.122" v="9345"/>
          <ac:spMkLst>
            <pc:docMk/>
            <pc:sldMk cId="2737496241" sldId="302"/>
            <ac:spMk id="29" creationId="{2B9F97CA-564F-4914-8074-5D7A08C778E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23:20.874" v="9379" actId="478"/>
          <ac:spMkLst>
            <pc:docMk/>
            <pc:sldMk cId="2737496241" sldId="302"/>
            <ac:spMk id="30" creationId="{BED72296-E3C2-4A1B-8A9B-26FC4C2B932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34.417" v="9819" actId="1076"/>
          <ac:spMkLst>
            <pc:docMk/>
            <pc:sldMk cId="2737496241" sldId="302"/>
            <ac:spMk id="31" creationId="{4B118F5B-118D-46D3-9D4D-592E0F39CC19}"/>
          </ac:spMkLst>
        </pc:spChg>
        <pc:graphicFrameChg chg="del mod modGraphic">
          <ac:chgData name="김상훈[ 대학원석사과정재학 / 산업경영공학과 ]" userId="e892fa60-b0d5-44fd-b0c2-dd72cd9be65a" providerId="ADAL" clId="{E05038EB-B29E-4963-A221-C0A8DDDCD175}" dt="2020-02-20T16:22:07.357" v="9343"/>
          <ac:graphicFrameMkLst>
            <pc:docMk/>
            <pc:sldMk cId="2737496241" sldId="302"/>
            <ac:graphicFrameMk id="3" creationId="{DA55EAEC-BCB2-4902-BD4E-0825527A1003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22:13.122" v="9345"/>
          <ac:graphicFrameMkLst>
            <pc:docMk/>
            <pc:sldMk cId="2737496241" sldId="302"/>
            <ac:graphicFrameMk id="11" creationId="{7FBBC5FA-4ED3-4BCA-B456-528A3B0AA4A2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22:15.291" v="9347"/>
          <ac:graphicFrameMkLst>
            <pc:docMk/>
            <pc:sldMk cId="2737496241" sldId="302"/>
            <ac:graphicFrameMk id="13" creationId="{5A13C51B-9B21-4C3D-B8F5-FB861DA9665E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6:23:20.874" v="9379" actId="478"/>
          <ac:graphicFrameMkLst>
            <pc:docMk/>
            <pc:sldMk cId="2737496241" sldId="302"/>
            <ac:graphicFrameMk id="14" creationId="{E720EBC7-F22F-4013-8131-9A172BCE8F66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6:23:27.671" v="9380" actId="478"/>
          <ac:graphicFrameMkLst>
            <pc:docMk/>
            <pc:sldMk cId="2737496241" sldId="302"/>
            <ac:graphicFrameMk id="15" creationId="{16EFC5D5-E57F-4D26-B9C7-432FD79D9325}"/>
          </ac:graphicFrameMkLst>
        </pc:graphicFrameChg>
        <pc:graphicFrameChg chg="add mod">
          <ac:chgData name="김상훈[ 대학원석사과정재학 / 산업경영공학과 ]" userId="e892fa60-b0d5-44fd-b0c2-dd72cd9be65a" providerId="ADAL" clId="{E05038EB-B29E-4963-A221-C0A8DDDCD175}" dt="2020-02-20T17:10:32.730" v="10202" actId="20577"/>
          <ac:graphicFrameMkLst>
            <pc:docMk/>
            <pc:sldMk cId="2737496241" sldId="302"/>
            <ac:graphicFrameMk id="18" creationId="{49003486-A77D-490C-88C7-CA0BAE2A9E1C}"/>
          </ac:graphicFrameMkLst>
        </pc:graphicFrameChg>
        <pc:picChg chg="add del mod">
          <ac:chgData name="김상훈[ 대학원석사과정재학 / 산업경영공학과 ]" userId="e892fa60-b0d5-44fd-b0c2-dd72cd9be65a" providerId="ADAL" clId="{E05038EB-B29E-4963-A221-C0A8DDDCD175}" dt="2020-02-20T16:23:09.674" v="9377" actId="478"/>
          <ac:picMkLst>
            <pc:docMk/>
            <pc:sldMk cId="2737496241" sldId="302"/>
            <ac:picMk id="4" creationId="{63A57DEB-0668-499B-88E4-AB8F88B674A8}"/>
          </ac:picMkLst>
        </pc:pic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19:59:20.704" v="14268"/>
        <pc:sldMkLst>
          <pc:docMk/>
          <pc:sldMk cId="2769175487" sldId="303"/>
        </pc:sldMkLst>
        <pc:spChg chg="mod">
          <ac:chgData name="김상훈[ 대학원석사과정재학 / 산업경영공학과 ]" userId="e892fa60-b0d5-44fd-b0c2-dd72cd9be65a" providerId="ADAL" clId="{E05038EB-B29E-4963-A221-C0A8DDDCD175}" dt="2020-02-20T19:59:20.704" v="14268"/>
          <ac:spMkLst>
            <pc:docMk/>
            <pc:sldMk cId="2769175487" sldId="303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7:06:07.186" v="10113"/>
          <ac:spMkLst>
            <pc:docMk/>
            <pc:sldMk cId="2769175487" sldId="303"/>
            <ac:spMk id="5" creationId="{6F095D0D-7D69-46DE-952D-7000CDC9A7B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0.151" v="9969" actId="478"/>
          <ac:spMkLst>
            <pc:docMk/>
            <pc:sldMk cId="2769175487" sldId="303"/>
            <ac:spMk id="6" creationId="{9BDD615B-E291-4C63-84DA-F3F4E318802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0.151" v="9969" actId="478"/>
          <ac:spMkLst>
            <pc:docMk/>
            <pc:sldMk cId="2769175487" sldId="303"/>
            <ac:spMk id="7" creationId="{77B38E45-1E86-4942-B734-6B4FEAE8CC2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6:19.980" v="10114" actId="478"/>
          <ac:spMkLst>
            <pc:docMk/>
            <pc:sldMk cId="2769175487" sldId="303"/>
            <ac:spMk id="16" creationId="{1F95BE34-04AE-41C7-8A50-161492C16A6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6.897" v="9971" actId="478"/>
          <ac:spMkLst>
            <pc:docMk/>
            <pc:sldMk cId="2769175487" sldId="303"/>
            <ac:spMk id="17" creationId="{2D4AD282-3572-433C-86C8-CE6A9867C4C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0.151" v="9969" actId="478"/>
          <ac:spMkLst>
            <pc:docMk/>
            <pc:sldMk cId="2769175487" sldId="303"/>
            <ac:spMk id="19" creationId="{153FBD31-8319-478E-9519-703D291DCCF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13:11.009" v="10332" actId="1076"/>
          <ac:spMkLst>
            <pc:docMk/>
            <pc:sldMk cId="2769175487" sldId="303"/>
            <ac:spMk id="21" creationId="{6735952B-386F-4C04-8AFF-4FB3CF13BA7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0.151" v="9969" actId="478"/>
          <ac:spMkLst>
            <pc:docMk/>
            <pc:sldMk cId="2769175487" sldId="303"/>
            <ac:spMk id="22" creationId="{4E8AC30F-8A2C-4AEC-9076-A1034424A25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0.151" v="9969" actId="478"/>
          <ac:spMkLst>
            <pc:docMk/>
            <pc:sldMk cId="2769175487" sldId="303"/>
            <ac:spMk id="23" creationId="{776BFFFF-CB2E-4852-B9EC-1391EBED1F2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6.897" v="9971" actId="478"/>
          <ac:spMkLst>
            <pc:docMk/>
            <pc:sldMk cId="2769175487" sldId="303"/>
            <ac:spMk id="24" creationId="{7886F3B5-193F-4848-A66D-4DB9BBFD7224}"/>
          </ac:spMkLst>
        </pc:sp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11:24.744" v="10221" actId="20577"/>
          <ac:graphicFrameMkLst>
            <pc:docMk/>
            <pc:sldMk cId="2769175487" sldId="303"/>
            <ac:graphicFrameMk id="3" creationId="{64770743-F3E8-4446-A6D1-1E8DAE852146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11:33.651" v="10224" actId="20577"/>
          <ac:graphicFrameMkLst>
            <pc:docMk/>
            <pc:sldMk cId="2769175487" sldId="303"/>
            <ac:graphicFrameMk id="15" creationId="{A4E5C7AC-D818-49BB-A76E-937A70114BCF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7:02:09.366" v="9968" actId="478"/>
          <ac:graphicFrameMkLst>
            <pc:docMk/>
            <pc:sldMk cId="2769175487" sldId="303"/>
            <ac:graphicFrameMk id="18" creationId="{49003486-A77D-490C-88C7-CA0BAE2A9E1C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11:44.282" v="10229" actId="20577"/>
          <ac:graphicFrameMkLst>
            <pc:docMk/>
            <pc:sldMk cId="2769175487" sldId="303"/>
            <ac:graphicFrameMk id="20" creationId="{AD0CBF3E-F45B-43F4-AEDA-CD3A38D0650E}"/>
          </ac:graphicFrameMkLst>
        </pc:graphicFrame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0T22:34:30.634" v="17859" actId="207"/>
        <pc:sldMkLst>
          <pc:docMk/>
          <pc:sldMk cId="662892877" sldId="304"/>
        </pc:sldMkLst>
        <pc:spChg chg="mod">
          <ac:chgData name="김상훈[ 대학원석사과정재학 / 산업경영공학과 ]" userId="e892fa60-b0d5-44fd-b0c2-dd72cd9be65a" providerId="ADAL" clId="{E05038EB-B29E-4963-A221-C0A8DDDCD175}" dt="2020-02-20T19:58:45.446" v="14262"/>
          <ac:spMkLst>
            <pc:docMk/>
            <pc:sldMk cId="662892877" sldId="304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34:30.634" v="17859" actId="207"/>
          <ac:spMkLst>
            <pc:docMk/>
            <pc:sldMk cId="662892877" sldId="304"/>
            <ac:spMk id="3" creationId="{2E2C392D-2C11-40AB-9B8E-81DDF7EB97E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49:22.275" v="9745"/>
          <ac:spMkLst>
            <pc:docMk/>
            <pc:sldMk cId="662892877" sldId="304"/>
            <ac:spMk id="4" creationId="{F54A1A00-1987-4B27-AA4A-01C06B4B02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5:51.439" v="9823" actId="207"/>
          <ac:spMkLst>
            <pc:docMk/>
            <pc:sldMk cId="662892877" sldId="304"/>
            <ac:spMk id="5" creationId="{6F095D0D-7D69-46DE-952D-7000CDC9A7B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6:13.768" v="9827" actId="1076"/>
          <ac:spMkLst>
            <pc:docMk/>
            <pc:sldMk cId="662892877" sldId="304"/>
            <ac:spMk id="6" creationId="{9BDD615B-E291-4C63-84DA-F3F4E318802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8:12.454" v="9843" actId="1076"/>
          <ac:spMkLst>
            <pc:docMk/>
            <pc:sldMk cId="662892877" sldId="304"/>
            <ac:spMk id="7" creationId="{77B38E45-1E86-4942-B734-6B4FEAE8CC2C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6:55:51.880" v="9825"/>
          <ac:spMkLst>
            <pc:docMk/>
            <pc:sldMk cId="662892877" sldId="304"/>
            <ac:spMk id="16" creationId="{1F95BE34-04AE-41C7-8A50-161492C16A6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6:13.768" v="9827" actId="1076"/>
          <ac:spMkLst>
            <pc:docMk/>
            <pc:sldMk cId="662892877" sldId="304"/>
            <ac:spMk id="24" creationId="{7886F3B5-193F-4848-A66D-4DB9BBFD722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48:02.033" v="9710" actId="478"/>
          <ac:spMkLst>
            <pc:docMk/>
            <pc:sldMk cId="662892877" sldId="304"/>
            <ac:spMk id="25" creationId="{7DB0FF9B-2B3D-440D-BF65-A0F4AE23197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48:02.033" v="9710" actId="478"/>
          <ac:spMkLst>
            <pc:docMk/>
            <pc:sldMk cId="662892877" sldId="304"/>
            <ac:spMk id="26" creationId="{B725D427-CA0D-4A7C-B0F0-323E510A341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48:02.033" v="9710" actId="478"/>
          <ac:spMkLst>
            <pc:docMk/>
            <pc:sldMk cId="662892877" sldId="304"/>
            <ac:spMk id="27" creationId="{63F305A7-325C-4884-A602-C64DBC108D5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48:02.033" v="9710" actId="478"/>
          <ac:spMkLst>
            <pc:docMk/>
            <pc:sldMk cId="662892877" sldId="304"/>
            <ac:spMk id="31" creationId="{4B118F5B-118D-46D3-9D4D-592E0F39CC19}"/>
          </ac:spMkLst>
        </pc:spChg>
        <pc:graphicFrameChg chg="mod">
          <ac:chgData name="김상훈[ 대학원석사과정재학 / 산업경영공학과 ]" userId="e892fa60-b0d5-44fd-b0c2-dd72cd9be65a" providerId="ADAL" clId="{E05038EB-B29E-4963-A221-C0A8DDDCD175}" dt="2020-02-20T17:10:44.695" v="10209" actId="20577"/>
          <ac:graphicFrameMkLst>
            <pc:docMk/>
            <pc:sldMk cId="662892877" sldId="304"/>
            <ac:graphicFrameMk id="18" creationId="{49003486-A77D-490C-88C7-CA0BAE2A9E1C}"/>
          </ac:graphicFrameMkLst>
        </pc:graphicFrameChg>
        <pc:cxnChg chg="add mod">
          <ac:chgData name="김상훈[ 대학원석사과정재학 / 산업경영공학과 ]" userId="e892fa60-b0d5-44fd-b0c2-dd72cd9be65a" providerId="ADAL" clId="{E05038EB-B29E-4963-A221-C0A8DDDCD175}" dt="2020-02-20T16:57:52.959" v="9841" actId="692"/>
          <ac:cxnSpMkLst>
            <pc:docMk/>
            <pc:sldMk cId="662892877" sldId="304"/>
            <ac:cxnSpMk id="9" creationId="{61FBFE1F-BB4D-45E0-B0A6-C1A546D087FE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2:34:36.886" v="17860" actId="207"/>
        <pc:sldMkLst>
          <pc:docMk/>
          <pc:sldMk cId="2274778623" sldId="305"/>
        </pc:sldMkLst>
        <pc:spChg chg="mod">
          <ac:chgData name="김상훈[ 대학원석사과정재학 / 산업경영공학과 ]" userId="e892fa60-b0d5-44fd-b0c2-dd72cd9be65a" providerId="ADAL" clId="{E05038EB-B29E-4963-A221-C0A8DDDCD175}" dt="2020-02-20T19:59:06.096" v="14264"/>
          <ac:spMkLst>
            <pc:docMk/>
            <pc:sldMk cId="2274778623" sldId="305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34:36.886" v="17860" actId="207"/>
          <ac:spMkLst>
            <pc:docMk/>
            <pc:sldMk cId="2274778623" sldId="305"/>
            <ac:spMk id="3" creationId="{2E2C392D-2C11-40AB-9B8E-81DDF7EB97E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8:24.300" v="9845" actId="1076"/>
          <ac:spMkLst>
            <pc:docMk/>
            <pc:sldMk cId="2274778623" sldId="305"/>
            <ac:spMk id="7" creationId="{77B38E45-1E86-4942-B734-6B4FEAE8CC2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33:59.827" v="17857" actId="255"/>
          <ac:spMkLst>
            <pc:docMk/>
            <pc:sldMk cId="2274778623" sldId="305"/>
            <ac:spMk id="24" creationId="{7886F3B5-193F-4848-A66D-4DB9BBFD7224}"/>
          </ac:spMkLst>
        </pc:spChg>
        <pc:graphicFrameChg chg="add">
          <ac:chgData name="김상훈[ 대학원석사과정재학 / 산업경영공학과 ]" userId="e892fa60-b0d5-44fd-b0c2-dd72cd9be65a" providerId="ADAL" clId="{E05038EB-B29E-4963-A221-C0A8DDDCD175}" dt="2020-02-20T17:10:58.823" v="10211"/>
          <ac:graphicFrameMkLst>
            <pc:docMk/>
            <pc:sldMk cId="2274778623" sldId="305"/>
            <ac:graphicFrameMk id="15" creationId="{40F93DF3-C7F8-42DA-8943-F78DB8CF5E28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7:10:58.252" v="10210" actId="478"/>
          <ac:graphicFrameMkLst>
            <pc:docMk/>
            <pc:sldMk cId="2274778623" sldId="305"/>
            <ac:graphicFrameMk id="18" creationId="{49003486-A77D-490C-88C7-CA0BAE2A9E1C}"/>
          </ac:graphicFrameMkLst>
        </pc:graphicFrameChg>
        <pc:cxnChg chg="mod">
          <ac:chgData name="김상훈[ 대학원석사과정재학 / 산업경영공학과 ]" userId="e892fa60-b0d5-44fd-b0c2-dd72cd9be65a" providerId="ADAL" clId="{E05038EB-B29E-4963-A221-C0A8DDDCD175}" dt="2020-02-20T16:58:29.740" v="9846" actId="14100"/>
          <ac:cxnSpMkLst>
            <pc:docMk/>
            <pc:sldMk cId="2274778623" sldId="305"/>
            <ac:cxnSpMk id="9" creationId="{61FBFE1F-BB4D-45E0-B0A6-C1A546D087FE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2:34:41.648" v="17861" actId="207"/>
        <pc:sldMkLst>
          <pc:docMk/>
          <pc:sldMk cId="1469612494" sldId="306"/>
        </pc:sldMkLst>
        <pc:spChg chg="mod">
          <ac:chgData name="김상훈[ 대학원석사과정재학 / 산업경영공학과 ]" userId="e892fa60-b0d5-44fd-b0c2-dd72cd9be65a" providerId="ADAL" clId="{E05038EB-B29E-4963-A221-C0A8DDDCD175}" dt="2020-02-20T19:59:13.935" v="14266"/>
          <ac:spMkLst>
            <pc:docMk/>
            <pc:sldMk cId="1469612494" sldId="306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34:41.648" v="17861" actId="207"/>
          <ac:spMkLst>
            <pc:docMk/>
            <pc:sldMk cId="1469612494" sldId="306"/>
            <ac:spMk id="3" creationId="{2E2C392D-2C11-40AB-9B8E-81DDF7EB97E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9:46.713" v="9892" actId="1036"/>
          <ac:spMkLst>
            <pc:docMk/>
            <pc:sldMk cId="1469612494" sldId="306"/>
            <ac:spMk id="7" creationId="{77B38E45-1E86-4942-B734-6B4FEAE8CC2C}"/>
          </ac:spMkLst>
        </pc:spChg>
        <pc:graphicFrameChg chg="add">
          <ac:chgData name="김상훈[ 대학원석사과정재학 / 산업경영공학과 ]" userId="e892fa60-b0d5-44fd-b0c2-dd72cd9be65a" providerId="ADAL" clId="{E05038EB-B29E-4963-A221-C0A8DDDCD175}" dt="2020-02-20T17:11:07.245" v="10213"/>
          <ac:graphicFrameMkLst>
            <pc:docMk/>
            <pc:sldMk cId="1469612494" sldId="306"/>
            <ac:graphicFrameMk id="15" creationId="{CA1C3283-AA39-405E-8D5E-D3699AB3BC8B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7:11:06.644" v="10212" actId="478"/>
          <ac:graphicFrameMkLst>
            <pc:docMk/>
            <pc:sldMk cId="1469612494" sldId="306"/>
            <ac:graphicFrameMk id="18" creationId="{49003486-A77D-490C-88C7-CA0BAE2A9E1C}"/>
          </ac:graphicFrameMkLst>
        </pc:graphicFrameChg>
        <pc:cxnChg chg="mod">
          <ac:chgData name="김상훈[ 대학원석사과정재학 / 산업경영공학과 ]" userId="e892fa60-b0d5-44fd-b0c2-dd72cd9be65a" providerId="ADAL" clId="{E05038EB-B29E-4963-A221-C0A8DDDCD175}" dt="2020-02-20T17:00:54.426" v="9911" actId="14100"/>
          <ac:cxnSpMkLst>
            <pc:docMk/>
            <pc:sldMk cId="1469612494" sldId="306"/>
            <ac:cxnSpMk id="9" creationId="{61FBFE1F-BB4D-45E0-B0A6-C1A546D087FE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19:59:26.421" v="14270"/>
        <pc:sldMkLst>
          <pc:docMk/>
          <pc:sldMk cId="261516441" sldId="307"/>
        </pc:sldMkLst>
        <pc:spChg chg="mod">
          <ac:chgData name="김상훈[ 대학원석사과정재학 / 산업경영공학과 ]" userId="e892fa60-b0d5-44fd-b0c2-dd72cd9be65a" providerId="ADAL" clId="{E05038EB-B29E-4963-A221-C0A8DDDCD175}" dt="2020-02-20T19:59:26.421" v="14270"/>
          <ac:spMkLst>
            <pc:docMk/>
            <pc:sldMk cId="261516441" sldId="307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7:13:42.712" v="10336" actId="478"/>
          <ac:spMkLst>
            <pc:docMk/>
            <pc:sldMk cId="261516441" sldId="307"/>
            <ac:spMk id="4" creationId="{EBBC7D23-2C1E-48AA-92F0-8D6C256D428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7:26:29.995" v="11033" actId="20577"/>
          <ac:spMkLst>
            <pc:docMk/>
            <pc:sldMk cId="261516441" sldId="307"/>
            <ac:spMk id="5" creationId="{6F095D0D-7D69-46DE-952D-7000CDC9A7B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49:36.430" v="11990" actId="688"/>
          <ac:spMkLst>
            <pc:docMk/>
            <pc:sldMk cId="261516441" sldId="307"/>
            <ac:spMk id="6" creationId="{074063BD-4DD7-4E56-81D9-405E2A80982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50:47.789" v="12003" actId="207"/>
          <ac:spMkLst>
            <pc:docMk/>
            <pc:sldMk cId="261516441" sldId="307"/>
            <ac:spMk id="7" creationId="{DAA0F0BD-9E1B-4D6C-A7FF-7D4C00A555A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50:47.789" v="12003" actId="207"/>
          <ac:spMkLst>
            <pc:docMk/>
            <pc:sldMk cId="261516441" sldId="307"/>
            <ac:spMk id="8" creationId="{AA96EFA5-15EE-48D9-8512-A783986CE13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49:11.739" v="11983" actId="1076"/>
          <ac:spMkLst>
            <pc:docMk/>
            <pc:sldMk cId="261516441" sldId="307"/>
            <ac:spMk id="10" creationId="{9B4711A9-2EDC-4F20-A491-5978B4BA6F3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15:28.117" v="10393"/>
          <ac:spMkLst>
            <pc:docMk/>
            <pc:sldMk cId="261516441" sldId="307"/>
            <ac:spMk id="11" creationId="{A9D41308-29EE-4BC7-8BF6-920C0991830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51:13.009" v="12006" actId="14100"/>
          <ac:spMkLst>
            <pc:docMk/>
            <pc:sldMk cId="261516441" sldId="307"/>
            <ac:spMk id="13" creationId="{4446337A-14CD-4A8F-AF54-DCEA3C1CED4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50:28.627" v="12002" actId="1076"/>
          <ac:spMkLst>
            <pc:docMk/>
            <pc:sldMk cId="261516441" sldId="307"/>
            <ac:spMk id="16" creationId="{847B0149-9291-44AE-B834-EFFBDE22E5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14:15.165" v="10343"/>
          <ac:spMkLst>
            <pc:docMk/>
            <pc:sldMk cId="261516441" sldId="307"/>
            <ac:spMk id="21" creationId="{6735952B-386F-4C04-8AFF-4FB3CF13BA7B}"/>
          </ac:spMkLst>
        </pc:spChg>
        <pc:graphicFrameChg chg="mod">
          <ac:chgData name="김상훈[ 대학원석사과정재학 / 산업경영공학과 ]" userId="e892fa60-b0d5-44fd-b0c2-dd72cd9be65a" providerId="ADAL" clId="{E05038EB-B29E-4963-A221-C0A8DDDCD175}" dt="2020-02-20T17:49:11.739" v="11983" actId="1076"/>
          <ac:graphicFrameMkLst>
            <pc:docMk/>
            <pc:sldMk cId="261516441" sldId="307"/>
            <ac:graphicFrameMk id="3" creationId="{64770743-F3E8-4446-A6D1-1E8DAE852146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7:13:31.821" v="10334" actId="478"/>
          <ac:graphicFrameMkLst>
            <pc:docMk/>
            <pc:sldMk cId="261516441" sldId="307"/>
            <ac:graphicFrameMk id="15" creationId="{A4E5C7AC-D818-49BB-A76E-937A70114BCF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7:13:31.821" v="10334" actId="478"/>
          <ac:graphicFrameMkLst>
            <pc:docMk/>
            <pc:sldMk cId="261516441" sldId="307"/>
            <ac:graphicFrameMk id="20" creationId="{AD0CBF3E-F45B-43F4-AEDA-CD3A38D0650E}"/>
          </ac:graphicFrameMkLst>
        </pc:graphicFrame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1T02:55:08.006" v="19385" actId="1036"/>
        <pc:sldMkLst>
          <pc:docMk/>
          <pc:sldMk cId="1036821866" sldId="308"/>
        </pc:sldMkLst>
        <pc:spChg chg="mod">
          <ac:chgData name="김상훈[ 대학원석사과정재학 / 산업경영공학과 ]" userId="e892fa60-b0d5-44fd-b0c2-dd72cd9be65a" providerId="ADAL" clId="{E05038EB-B29E-4963-A221-C0A8DDDCD175}" dt="2020-02-20T19:59:34.840" v="14271" actId="207"/>
          <ac:spMkLst>
            <pc:docMk/>
            <pc:sldMk cId="1036821866" sldId="308"/>
            <ac:spMk id="2" creationId="{C9128B03-EA71-4D00-B700-4624E522AF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27:07.453" v="11074" actId="478"/>
          <ac:spMkLst>
            <pc:docMk/>
            <pc:sldMk cId="1036821866" sldId="308"/>
            <ac:spMk id="5" creationId="{6F095D0D-7D69-46DE-952D-7000CDC9A7B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27:12.966" v="11075" actId="478"/>
          <ac:spMkLst>
            <pc:docMk/>
            <pc:sldMk cId="1036821866" sldId="308"/>
            <ac:spMk id="6" creationId="{074063BD-4DD7-4E56-81D9-405E2A80982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7:28:36.242" v="11083" actId="478"/>
          <ac:spMkLst>
            <pc:docMk/>
            <pc:sldMk cId="1036821866" sldId="308"/>
            <ac:spMk id="7" creationId="{19BF4BA1-1481-4608-A9BC-666C4C091C10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7:28:03.657" v="11077" actId="478"/>
          <ac:spMkLst>
            <pc:docMk/>
            <pc:sldMk cId="1036821866" sldId="308"/>
            <ac:spMk id="10" creationId="{9B4711A9-2EDC-4F20-A491-5978B4BA6F3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06:32.867" v="17404"/>
          <ac:spMkLst>
            <pc:docMk/>
            <pc:sldMk cId="1036821866" sldId="308"/>
            <ac:spMk id="11" creationId="{2A4334C5-8B20-421D-9FA3-719C48B7F68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06:29.969" v="17403" actId="1076"/>
          <ac:spMkLst>
            <pc:docMk/>
            <pc:sldMk cId="1036821866" sldId="308"/>
            <ac:spMk id="15" creationId="{381F1586-2D80-446D-9071-DB827D079A4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41:52.323" v="11743" actId="113"/>
          <ac:spMkLst>
            <pc:docMk/>
            <pc:sldMk cId="1036821866" sldId="308"/>
            <ac:spMk id="16" creationId="{2C2C3104-D421-4E66-A9FB-FBA4F17CEA3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41:52.323" v="11743" actId="113"/>
          <ac:spMkLst>
            <pc:docMk/>
            <pc:sldMk cId="1036821866" sldId="308"/>
            <ac:spMk id="17" creationId="{6B1AA8CE-B538-4323-83A2-BB3235E09C6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41:52.323" v="11743" actId="113"/>
          <ac:spMkLst>
            <pc:docMk/>
            <pc:sldMk cId="1036821866" sldId="308"/>
            <ac:spMk id="18" creationId="{BFA18942-AA34-4438-9BBC-5ADBBBB47F2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7:39:18.125" v="11726"/>
          <ac:spMkLst>
            <pc:docMk/>
            <pc:sldMk cId="1036821866" sldId="308"/>
            <ac:spMk id="19" creationId="{A23C4F9D-8CB7-4F11-9146-B1B6AEFFA50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7:39:18.125" v="11726"/>
          <ac:spMkLst>
            <pc:docMk/>
            <pc:sldMk cId="1036821866" sldId="308"/>
            <ac:spMk id="20" creationId="{2E57FF86-1077-4AE2-B442-3024A78BF8B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44:18.674" v="11758" actId="207"/>
          <ac:spMkLst>
            <pc:docMk/>
            <pc:sldMk cId="1036821866" sldId="308"/>
            <ac:spMk id="22" creationId="{59E72FAA-83CA-4244-AAF8-FE98CD43B16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1036821866" sldId="308"/>
            <ac:spMk id="23" creationId="{F5892BA7-94CE-435E-B95B-117E25C36AA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5:08.006" v="19385" actId="1036"/>
          <ac:spMkLst>
            <pc:docMk/>
            <pc:sldMk cId="1036821866" sldId="308"/>
            <ac:spMk id="25" creationId="{0815EE44-2923-4A16-A193-EF159B2B5F4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07:38.019" v="17479" actId="113"/>
          <ac:spMkLst>
            <pc:docMk/>
            <pc:sldMk cId="1036821866" sldId="308"/>
            <ac:spMk id="26" creationId="{453BA847-1F3D-4520-87C9-BC26BF8ED52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06:40.995" v="17408" actId="1076"/>
          <ac:spMkLst>
            <pc:docMk/>
            <pc:sldMk cId="1036821866" sldId="308"/>
            <ac:spMk id="27" creationId="{71B3622B-0A99-49EC-8056-BC7C569C3EB6}"/>
          </ac:spMkLst>
        </pc:spChg>
        <pc:grpChg chg="add mod">
          <ac:chgData name="김상훈[ 대학원석사과정재학 / 산업경영공학과 ]" userId="e892fa60-b0d5-44fd-b0c2-dd72cd9be65a" providerId="ADAL" clId="{E05038EB-B29E-4963-A221-C0A8DDDCD175}" dt="2020-02-20T20:00:37.514" v="14279" actId="1076"/>
          <ac:grpSpMkLst>
            <pc:docMk/>
            <pc:sldMk cId="1036821866" sldId="308"/>
            <ac:grpSpMk id="21" creationId="{08AF649D-1DB7-40EE-8491-B3E07AE9D734}"/>
          </ac:grpSpMkLst>
        </pc:grpChg>
        <pc:graphicFrameChg chg="del">
          <ac:chgData name="김상훈[ 대학원석사과정재학 / 산업경영공학과 ]" userId="e892fa60-b0d5-44fd-b0c2-dd72cd9be65a" providerId="ADAL" clId="{E05038EB-B29E-4963-A221-C0A8DDDCD175}" dt="2020-02-20T17:27:12.966" v="11075" actId="478"/>
          <ac:graphicFrameMkLst>
            <pc:docMk/>
            <pc:sldMk cId="1036821866" sldId="308"/>
            <ac:graphicFrameMk id="3" creationId="{64770743-F3E8-4446-A6D1-1E8DAE852146}"/>
          </ac:graphicFrameMkLst>
        </pc:graphicFrameChg>
        <pc:picChg chg="add del">
          <ac:chgData name="김상훈[ 대학원석사과정재학 / 산업경영공학과 ]" userId="e892fa60-b0d5-44fd-b0c2-dd72cd9be65a" providerId="ADAL" clId="{E05038EB-B29E-4963-A221-C0A8DDDCD175}" dt="2020-02-20T17:32:04.425" v="11359" actId="478"/>
          <ac:picMkLst>
            <pc:docMk/>
            <pc:sldMk cId="1036821866" sldId="308"/>
            <ac:picMk id="8" creationId="{76872E11-7E3D-4196-B94C-D0C89DBC7408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33:55.078" v="11390" actId="1076"/>
          <ac:picMkLst>
            <pc:docMk/>
            <pc:sldMk cId="1036821866" sldId="308"/>
            <ac:picMk id="9" creationId="{3349D151-7A04-4717-8859-9617DD4EBFB8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7:41:23.084" v="11735" actId="164"/>
          <ac:picMkLst>
            <pc:docMk/>
            <pc:sldMk cId="1036821866" sldId="308"/>
            <ac:picMk id="12" creationId="{8BA57614-61AE-4CB7-A762-8729E3D37BA8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7:41:23.084" v="11735" actId="164"/>
          <ac:picMkLst>
            <pc:docMk/>
            <pc:sldMk cId="1036821866" sldId="308"/>
            <ac:picMk id="13" creationId="{AC93F5F2-29DA-4A28-AAA5-7EAB410D896C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7:41:23.084" v="11735" actId="164"/>
          <ac:picMkLst>
            <pc:docMk/>
            <pc:sldMk cId="1036821866" sldId="308"/>
            <ac:picMk id="14" creationId="{37B391C4-F7F1-4526-9C7A-1A0916688DC5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22:05:46.857" v="17396"/>
          <ac:picMkLst>
            <pc:docMk/>
            <pc:sldMk cId="1036821866" sldId="308"/>
            <ac:picMk id="24" creationId="{80373DD1-A003-46F1-BDC8-38DAD81C72FC}"/>
          </ac:picMkLst>
        </pc:pic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2:08:14.879" v="17483"/>
        <pc:sldMkLst>
          <pc:docMk/>
          <pc:sldMk cId="1636704906" sldId="309"/>
        </pc:sldMkLst>
        <pc:spChg chg="add mod">
          <ac:chgData name="김상훈[ 대학원석사과정재학 / 산업경영공학과 ]" userId="e892fa60-b0d5-44fd-b0c2-dd72cd9be65a" providerId="ADAL" clId="{E05038EB-B29E-4963-A221-C0A8DDDCD175}" dt="2020-02-20T18:06:24.595" v="12314" actId="1076"/>
          <ac:spMkLst>
            <pc:docMk/>
            <pc:sldMk cId="1636704906" sldId="309"/>
            <ac:spMk id="4" creationId="{2CD0A6A5-C385-45D8-8451-3C904A8C777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1636704906" sldId="309"/>
            <ac:spMk id="6" creationId="{5F9A50C3-8BBA-4309-B053-AB6064A6C44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45:23.754" v="11789" actId="478"/>
          <ac:spMkLst>
            <pc:docMk/>
            <pc:sldMk cId="1636704906" sldId="309"/>
            <ac:spMk id="11" creationId="{2A4334C5-8B20-421D-9FA3-719C48B7F68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08:14.325" v="17482" actId="478"/>
          <ac:spMkLst>
            <pc:docMk/>
            <pc:sldMk cId="1636704906" sldId="309"/>
            <ac:spMk id="15" creationId="{381F1586-2D80-446D-9071-DB827D079A4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39:50.040" v="11729" actId="478"/>
          <ac:spMkLst>
            <pc:docMk/>
            <pc:sldMk cId="1636704906" sldId="309"/>
            <ac:spMk id="16" creationId="{2C2C3104-D421-4E66-A9FB-FBA4F17CEA3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39:50.040" v="11729" actId="478"/>
          <ac:spMkLst>
            <pc:docMk/>
            <pc:sldMk cId="1636704906" sldId="309"/>
            <ac:spMk id="17" creationId="{6B1AA8CE-B538-4323-83A2-BB3235E09C6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39:50.040" v="11729" actId="478"/>
          <ac:spMkLst>
            <pc:docMk/>
            <pc:sldMk cId="1636704906" sldId="309"/>
            <ac:spMk id="18" creationId="{BFA18942-AA34-4438-9BBC-5ADBBBB47F2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7:44:21.097" v="11759"/>
          <ac:spMkLst>
            <pc:docMk/>
            <pc:sldMk cId="1636704906" sldId="309"/>
            <ac:spMk id="19" creationId="{513B79C2-E8F2-4B2A-B3E3-C98EDB7F62A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01:04.892" v="14286" actId="478"/>
          <ac:spMkLst>
            <pc:docMk/>
            <pc:sldMk cId="1636704906" sldId="309"/>
            <ac:spMk id="20" creationId="{D3266B35-F742-4FAB-BC06-2F1483DFE3E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47:20.949" v="11928"/>
          <ac:spMkLst>
            <pc:docMk/>
            <pc:sldMk cId="1636704906" sldId="309"/>
            <ac:spMk id="22" creationId="{A323CE2E-1791-497C-BDEB-CDD9A96357F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47:20.949" v="11928"/>
          <ac:spMkLst>
            <pc:docMk/>
            <pc:sldMk cId="1636704906" sldId="309"/>
            <ac:spMk id="23" creationId="{1E587B80-0F91-42CE-8FD1-CBF5E99FD8A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47:23.823" v="11930"/>
          <ac:spMkLst>
            <pc:docMk/>
            <pc:sldMk cId="1636704906" sldId="309"/>
            <ac:spMk id="25" creationId="{92339A70-868B-4DF0-ABA7-EB619430CF5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47:23.823" v="11930"/>
          <ac:spMkLst>
            <pc:docMk/>
            <pc:sldMk cId="1636704906" sldId="309"/>
            <ac:spMk id="26" creationId="{F863696B-7A18-48D1-97AD-BE52A71DD1E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50:56.553" v="12004" actId="478"/>
          <ac:spMkLst>
            <pc:docMk/>
            <pc:sldMk cId="1636704906" sldId="309"/>
            <ac:spMk id="28" creationId="{F0BF4CAC-9963-49F2-86B7-4213025E88F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50:56.553" v="12004" actId="478"/>
          <ac:spMkLst>
            <pc:docMk/>
            <pc:sldMk cId="1636704906" sldId="309"/>
            <ac:spMk id="29" creationId="{FD8000EE-7DE7-4238-9BF5-F05BC69C7D9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8:06:37.890" v="12319" actId="20577"/>
          <ac:spMkLst>
            <pc:docMk/>
            <pc:sldMk cId="1636704906" sldId="309"/>
            <ac:spMk id="30" creationId="{19A94057-D503-4A28-A3D0-0D8CA5E7419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8:06:42.373" v="12320" actId="1076"/>
          <ac:spMkLst>
            <pc:docMk/>
            <pc:sldMk cId="1636704906" sldId="309"/>
            <ac:spMk id="31" creationId="{2E8DB2D9-E330-445E-85E5-673C9406C92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08:14.325" v="17482" actId="478"/>
          <ac:spMkLst>
            <pc:docMk/>
            <pc:sldMk cId="1636704906" sldId="309"/>
            <ac:spMk id="32" creationId="{4281091A-9C79-4E8B-B18F-CD567A816C2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14.879" v="17483"/>
          <ac:spMkLst>
            <pc:docMk/>
            <pc:sldMk cId="1636704906" sldId="309"/>
            <ac:spMk id="33" creationId="{5B55CCC3-025E-4999-BF76-AC6B25AF55C2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14.879" v="17483"/>
          <ac:spMkLst>
            <pc:docMk/>
            <pc:sldMk cId="1636704906" sldId="309"/>
            <ac:spMk id="34" creationId="{91B4DED6-44D8-4CB3-A319-A950E9D36FC9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14.879" v="17483"/>
          <ac:spMkLst>
            <pc:docMk/>
            <pc:sldMk cId="1636704906" sldId="309"/>
            <ac:spMk id="35" creationId="{599DC2FD-740D-4637-9E3D-2B482D380E29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14.879" v="17483"/>
          <ac:spMkLst>
            <pc:docMk/>
            <pc:sldMk cId="1636704906" sldId="309"/>
            <ac:spMk id="36" creationId="{713A7C68-28C4-4022-9799-5F613377C306}"/>
          </ac:spMkLst>
        </pc:spChg>
        <pc:graphicFrameChg chg="add del">
          <ac:chgData name="김상훈[ 대학원석사과정재학 / 산업경영공학과 ]" userId="e892fa60-b0d5-44fd-b0c2-dd72cd9be65a" providerId="ADAL" clId="{E05038EB-B29E-4963-A221-C0A8DDDCD175}" dt="2020-02-20T17:47:20.949" v="11928"/>
          <ac:graphicFrameMkLst>
            <pc:docMk/>
            <pc:sldMk cId="1636704906" sldId="309"/>
            <ac:graphicFrameMk id="21" creationId="{6E145AFA-3043-4BD1-BA4A-760C2E747DA0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7:47:23.823" v="11930"/>
          <ac:graphicFrameMkLst>
            <pc:docMk/>
            <pc:sldMk cId="1636704906" sldId="309"/>
            <ac:graphicFrameMk id="24" creationId="{813FC09D-2DA3-42CF-B588-6801280CFC7C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7:50:56.553" v="12004" actId="478"/>
          <ac:graphicFrameMkLst>
            <pc:docMk/>
            <pc:sldMk cId="1636704906" sldId="309"/>
            <ac:graphicFrameMk id="27" creationId="{E133AAF1-4690-4E35-9ADD-4C4B49D8A976}"/>
          </ac:graphicFrameMkLst>
        </pc:graphicFrameChg>
        <pc:picChg chg="add mod modCrop">
          <ac:chgData name="김상훈[ 대학원석사과정재학 / 산업경영공학과 ]" userId="e892fa60-b0d5-44fd-b0c2-dd72cd9be65a" providerId="ADAL" clId="{E05038EB-B29E-4963-A221-C0A8DDDCD175}" dt="2020-02-20T18:06:24.595" v="12314" actId="1076"/>
          <ac:picMkLst>
            <pc:docMk/>
            <pc:sldMk cId="1636704906" sldId="309"/>
            <ac:picMk id="3" creationId="{2F142A7D-DCA2-4E96-AC32-A3D3C3579126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47:43.642" v="11939" actId="478"/>
          <ac:picMkLst>
            <pc:docMk/>
            <pc:sldMk cId="1636704906" sldId="309"/>
            <ac:picMk id="5" creationId="{0BEEBE33-C202-4D5A-8F07-CC6B4DCC01B3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7:39:50.040" v="11729" actId="478"/>
          <ac:picMkLst>
            <pc:docMk/>
            <pc:sldMk cId="1636704906" sldId="309"/>
            <ac:picMk id="12" creationId="{8BA57614-61AE-4CB7-A762-8729E3D37BA8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7:39:50.040" v="11729" actId="478"/>
          <ac:picMkLst>
            <pc:docMk/>
            <pc:sldMk cId="1636704906" sldId="309"/>
            <ac:picMk id="13" creationId="{AC93F5F2-29DA-4A28-AAA5-7EAB410D896C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7:39:50.040" v="11729" actId="478"/>
          <ac:picMkLst>
            <pc:docMk/>
            <pc:sldMk cId="1636704906" sldId="309"/>
            <ac:picMk id="14" creationId="{37B391C4-F7F1-4526-9C7A-1A0916688DC5}"/>
          </ac:picMkLst>
        </pc:pic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2:08:09.817" v="17481"/>
        <pc:sldMkLst>
          <pc:docMk/>
          <pc:sldMk cId="2668949329" sldId="310"/>
        </pc:sldMkLst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2668949329" sldId="310"/>
            <ac:spMk id="3" creationId="{6D4F8B36-8842-4055-BDF5-58501FBBC2B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0:47.300" v="14280" actId="478"/>
          <ac:spMkLst>
            <pc:docMk/>
            <pc:sldMk cId="2668949329" sldId="310"/>
            <ac:spMk id="11" creationId="{2A4334C5-8B20-421D-9FA3-719C48B7F68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08:09.298" v="17480" actId="478"/>
          <ac:spMkLst>
            <pc:docMk/>
            <pc:sldMk cId="2668949329" sldId="310"/>
            <ac:spMk id="15" creationId="{381F1586-2D80-446D-9071-DB827D079A4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08:09.298" v="17480" actId="478"/>
          <ac:spMkLst>
            <pc:docMk/>
            <pc:sldMk cId="2668949329" sldId="310"/>
            <ac:spMk id="19" creationId="{8277DD90-A3C0-478A-93EB-A4BD5365532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09.817" v="17481"/>
          <ac:spMkLst>
            <pc:docMk/>
            <pc:sldMk cId="2668949329" sldId="310"/>
            <ac:spMk id="20" creationId="{60A19333-E0B0-4A76-82FA-55E33FF926F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09.817" v="17481"/>
          <ac:spMkLst>
            <pc:docMk/>
            <pc:sldMk cId="2668949329" sldId="310"/>
            <ac:spMk id="23" creationId="{8042420F-7218-4CD9-9D66-CEF829F96F72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09.817" v="17481"/>
          <ac:spMkLst>
            <pc:docMk/>
            <pc:sldMk cId="2668949329" sldId="310"/>
            <ac:spMk id="24" creationId="{B40FE586-D152-4270-B625-4EE49FB23417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09.817" v="17481"/>
          <ac:spMkLst>
            <pc:docMk/>
            <pc:sldMk cId="2668949329" sldId="310"/>
            <ac:spMk id="25" creationId="{785051B4-F264-4924-8723-A9F1ED9D6935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17:56:07.965" v="12035" actId="478"/>
          <ac:grpSpMkLst>
            <pc:docMk/>
            <pc:sldMk cId="2668949329" sldId="310"/>
            <ac:grpSpMk id="21" creationId="{08AF649D-1DB7-40EE-8491-B3E07AE9D734}"/>
          </ac:grpSpMkLst>
        </pc:grpChg>
        <pc:picChg chg="add del mod">
          <ac:chgData name="김상훈[ 대학원석사과정재학 / 산업경영공학과 ]" userId="e892fa60-b0d5-44fd-b0c2-dd72cd9be65a" providerId="ADAL" clId="{E05038EB-B29E-4963-A221-C0A8DDDCD175}" dt="2020-02-20T17:56:33.369" v="12039" actId="478"/>
          <ac:picMkLst>
            <pc:docMk/>
            <pc:sldMk cId="2668949329" sldId="310"/>
            <ac:picMk id="2050" creationId="{C9B06D5A-9FC7-4148-85ED-920C970222BF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0:43:03.352" v="15676" actId="1076"/>
          <ac:picMkLst>
            <pc:docMk/>
            <pc:sldMk cId="2668949329" sldId="310"/>
            <ac:picMk id="2052" creationId="{AB6E9BE1-AEAD-4AE9-9956-99C5434CE5FA}"/>
          </ac:picMkLst>
        </pc:pic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2:10:35.052" v="17567" actId="1076"/>
        <pc:sldMkLst>
          <pc:docMk/>
          <pc:sldMk cId="2568651438" sldId="311"/>
        </pc:sldMkLst>
        <pc:spChg chg="mod">
          <ac:chgData name="김상훈[ 대학원석사과정재학 / 산업경영공학과 ]" userId="e892fa60-b0d5-44fd-b0c2-dd72cd9be65a" providerId="ADAL" clId="{E05038EB-B29E-4963-A221-C0A8DDDCD175}" dt="2020-02-20T20:02:01.842" v="14297"/>
          <ac:spMkLst>
            <pc:docMk/>
            <pc:sldMk cId="2568651438" sldId="311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05:05.417" v="14453" actId="1076"/>
          <ac:spMkLst>
            <pc:docMk/>
            <pc:sldMk cId="2568651438" sldId="311"/>
            <ac:spMk id="4" creationId="{7F650D26-44FD-46B2-A32B-920627B3D5D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1:42.519" v="14295" actId="20577"/>
          <ac:spMkLst>
            <pc:docMk/>
            <pc:sldMk cId="2568651438" sldId="311"/>
            <ac:spMk id="5" creationId="{6F095D0D-7D69-46DE-952D-7000CDC9A7B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spMkLst>
            <pc:docMk/>
            <pc:sldMk cId="2568651438" sldId="311"/>
            <ac:spMk id="6" creationId="{074063BD-4DD7-4E56-81D9-405E2A80982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spMkLst>
            <pc:docMk/>
            <pc:sldMk cId="2568651438" sldId="311"/>
            <ac:spMk id="7" creationId="{DAA0F0BD-9E1B-4D6C-A7FF-7D4C00A555A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spMkLst>
            <pc:docMk/>
            <pc:sldMk cId="2568651438" sldId="311"/>
            <ac:spMk id="8" creationId="{AA96EFA5-15EE-48D9-8512-A783986CE13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spMkLst>
            <pc:docMk/>
            <pc:sldMk cId="2568651438" sldId="311"/>
            <ac:spMk id="10" creationId="{9B4711A9-2EDC-4F20-A491-5978B4BA6F3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spMkLst>
            <pc:docMk/>
            <pc:sldMk cId="2568651438" sldId="311"/>
            <ac:spMk id="13" creationId="{4446337A-14CD-4A8F-AF54-DCEA3C1CED4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spMkLst>
            <pc:docMk/>
            <pc:sldMk cId="2568651438" sldId="311"/>
            <ac:spMk id="16" creationId="{847B0149-9291-44AE-B834-EFFBDE22E5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05:26.603" v="14461" actId="692"/>
          <ac:spMkLst>
            <pc:docMk/>
            <pc:sldMk cId="2568651438" sldId="311"/>
            <ac:spMk id="20" creationId="{77C0C6BB-A535-4334-ADA0-47BF6573A37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05:30.548" v="14462" actId="1076"/>
          <ac:spMkLst>
            <pc:docMk/>
            <pc:sldMk cId="2568651438" sldId="311"/>
            <ac:spMk id="21" creationId="{313E3715-531D-45F1-B933-EF9881A4D03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06:42.463" v="14557" actId="1076"/>
          <ac:spMkLst>
            <pc:docMk/>
            <pc:sldMk cId="2568651438" sldId="311"/>
            <ac:spMk id="22" creationId="{A33D9728-4138-43C4-9A5B-C457EBB6567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10:35.052" v="17567" actId="1076"/>
          <ac:spMkLst>
            <pc:docMk/>
            <pc:sldMk cId="2568651438" sldId="311"/>
            <ac:spMk id="23" creationId="{39020F85-CC5B-47BE-94FA-494D9E939570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graphicFrameMkLst>
            <pc:docMk/>
            <pc:sldMk cId="2568651438" sldId="311"/>
            <ac:graphicFrameMk id="3" creationId="{64770743-F3E8-4446-A6D1-1E8DAE852146}"/>
          </ac:graphicFrameMkLst>
        </pc:graphicFrameChg>
        <pc:picChg chg="add del">
          <ac:chgData name="김상훈[ 대학원석사과정재학 / 산업경영공학과 ]" userId="e892fa60-b0d5-44fd-b0c2-dd72cd9be65a" providerId="ADAL" clId="{E05038EB-B29E-4963-A221-C0A8DDDCD175}" dt="2020-02-20T17:58:16.721" v="12120" actId="478"/>
          <ac:picMkLst>
            <pc:docMk/>
            <pc:sldMk cId="2568651438" sldId="311"/>
            <ac:picMk id="11" creationId="{78BBD1EE-DEC1-4C69-AD05-046E7126BEB1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58:28.418" v="12125" actId="478"/>
          <ac:picMkLst>
            <pc:docMk/>
            <pc:sldMk cId="2568651438" sldId="311"/>
            <ac:picMk id="12" creationId="{7DDB4AA6-3893-4171-A667-9762F2E7C2B6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8:06:52.408" v="12321" actId="478"/>
          <ac:picMkLst>
            <pc:docMk/>
            <pc:sldMk cId="2568651438" sldId="311"/>
            <ac:picMk id="14" creationId="{CFDDDD9F-1246-470A-805E-563FBB851545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0:03:31.578" v="14417" actId="478"/>
          <ac:picMkLst>
            <pc:docMk/>
            <pc:sldMk cId="2568651438" sldId="311"/>
            <ac:picMk id="15" creationId="{9420689C-4903-40BB-B200-977EF8305C8E}"/>
          </ac:picMkLst>
        </pc:picChg>
        <pc:picChg chg="add mod modCrop">
          <ac:chgData name="김상훈[ 대학원석사과정재학 / 산업경영공학과 ]" userId="e892fa60-b0d5-44fd-b0c2-dd72cd9be65a" providerId="ADAL" clId="{E05038EB-B29E-4963-A221-C0A8DDDCD175}" dt="2020-02-20T20:05:58.440" v="14465" actId="732"/>
          <ac:picMkLst>
            <pc:docMk/>
            <pc:sldMk cId="2568651438" sldId="311"/>
            <ac:picMk id="17" creationId="{4B9CD86E-00DB-4514-80B7-A6D099E7B248}"/>
          </ac:picMkLst>
        </pc:picChg>
        <pc:picChg chg="add mod modCrop">
          <ac:chgData name="김상훈[ 대학원석사과정재학 / 산업경영공학과 ]" userId="e892fa60-b0d5-44fd-b0c2-dd72cd9be65a" providerId="ADAL" clId="{E05038EB-B29E-4963-A221-C0A8DDDCD175}" dt="2020-02-20T20:05:48.574" v="14463" actId="732"/>
          <ac:picMkLst>
            <pc:docMk/>
            <pc:sldMk cId="2568651438" sldId="311"/>
            <ac:picMk id="18" creationId="{1169CD24-DBB1-4FCC-80CD-AF0EAF7C7410}"/>
          </ac:picMkLst>
        </pc:picChg>
        <pc:picChg chg="add mod modCrop">
          <ac:chgData name="김상훈[ 대학원석사과정재학 / 산업경영공학과 ]" userId="e892fa60-b0d5-44fd-b0c2-dd72cd9be65a" providerId="ADAL" clId="{E05038EB-B29E-4963-A221-C0A8DDDCD175}" dt="2020-02-20T20:05:54.263" v="14464" actId="732"/>
          <ac:picMkLst>
            <pc:docMk/>
            <pc:sldMk cId="2568651438" sldId="311"/>
            <ac:picMk id="19" creationId="{C8FAFD19-9467-4128-B2D4-923D6322CAE9}"/>
          </ac:picMkLst>
        </pc:picChg>
      </pc:sldChg>
      <pc:sldChg chg="addSp delSp modSp add del modAnim">
        <pc:chgData name="김상훈[ 대학원석사과정재학 / 산업경영공학과 ]" userId="e892fa60-b0d5-44fd-b0c2-dd72cd9be65a" providerId="ADAL" clId="{E05038EB-B29E-4963-A221-C0A8DDDCD175}" dt="2020-02-20T18:40:39.366" v="12739" actId="2696"/>
        <pc:sldMkLst>
          <pc:docMk/>
          <pc:sldMk cId="379636079" sldId="312"/>
        </pc:sldMkLst>
        <pc:spChg chg="mod topLvl">
          <ac:chgData name="김상훈[ 대학원석사과정재학 / 산업경영공학과 ]" userId="e892fa60-b0d5-44fd-b0c2-dd72cd9be65a" providerId="ADAL" clId="{E05038EB-B29E-4963-A221-C0A8DDDCD175}" dt="2020-02-20T17:59:47.926" v="12141" actId="1076"/>
          <ac:spMkLst>
            <pc:docMk/>
            <pc:sldMk cId="379636079" sldId="312"/>
            <ac:spMk id="105" creationId="{947D3FF4-D173-42CC-8E1B-C997AD626E9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7:59:30.643" v="12134" actId="1076"/>
          <ac:spMkLst>
            <pc:docMk/>
            <pc:sldMk cId="379636079" sldId="312"/>
            <ac:spMk id="236" creationId="{45191808-2924-4EB6-A3CB-16E57E15FEA9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17:59:43.158" v="12139" actId="165"/>
          <ac:grpSpMkLst>
            <pc:docMk/>
            <pc:sldMk cId="379636079" sldId="312"/>
            <ac:grpSpMk id="103" creationId="{16E11255-A3B1-47B3-B989-4576294232DC}"/>
          </ac:grpSpMkLst>
        </pc:grpChg>
        <pc:picChg chg="mod topLvl">
          <ac:chgData name="김상훈[ 대학원석사과정재학 / 산업경영공학과 ]" userId="e892fa60-b0d5-44fd-b0c2-dd72cd9be65a" providerId="ADAL" clId="{E05038EB-B29E-4963-A221-C0A8DDDCD175}" dt="2020-02-20T17:59:47.926" v="12141" actId="1076"/>
          <ac:picMkLst>
            <pc:docMk/>
            <pc:sldMk cId="379636079" sldId="312"/>
            <ac:picMk id="104" creationId="{066A155B-CF31-4F10-8BC1-13D093E75ACC}"/>
          </ac:picMkLst>
        </pc:pic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0T22:14:15.851" v="17586" actId="1076"/>
        <pc:sldMkLst>
          <pc:docMk/>
          <pc:sldMk cId="1272440325" sldId="313"/>
        </pc:sldMkLst>
        <pc:spChg chg="mod">
          <ac:chgData name="김상훈[ 대학원석사과정재학 / 산업경영공학과 ]" userId="e892fa60-b0d5-44fd-b0c2-dd72cd9be65a" providerId="ADAL" clId="{E05038EB-B29E-4963-A221-C0A8DDDCD175}" dt="2020-02-20T20:07:16.574" v="14574" actId="255"/>
          <ac:spMkLst>
            <pc:docMk/>
            <pc:sldMk cId="1272440325" sldId="313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4" creationId="{3DB6817D-22A7-4CC0-9505-2187FB9FCF01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8:04:45.259" v="12273" actId="478"/>
          <ac:spMkLst>
            <pc:docMk/>
            <pc:sldMk cId="1272440325" sldId="313"/>
            <ac:spMk id="5" creationId="{6F095D0D-7D69-46DE-952D-7000CDC9A7B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14:15.851" v="17586" actId="1076"/>
          <ac:spMkLst>
            <pc:docMk/>
            <pc:sldMk cId="1272440325" sldId="313"/>
            <ac:spMk id="6" creationId="{896BC05A-16F1-444E-831D-D695F629F7A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04:48.363" v="12276"/>
          <ac:spMkLst>
            <pc:docMk/>
            <pc:sldMk cId="1272440325" sldId="313"/>
            <ac:spMk id="8" creationId="{B1FE520F-BCF6-4E9E-A6F3-841580CEF49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14:02.551" v="12413" actId="478"/>
          <ac:spMkLst>
            <pc:docMk/>
            <pc:sldMk cId="1272440325" sldId="313"/>
            <ac:spMk id="21" creationId="{CE358F36-2675-42BA-BE5F-1508BD2853B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14:04.642" v="12414" actId="478"/>
          <ac:spMkLst>
            <pc:docMk/>
            <pc:sldMk cId="1272440325" sldId="313"/>
            <ac:spMk id="22" creationId="{7A31816F-9D5D-4406-A92F-27896065670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3.596" v="14845" actId="478"/>
          <ac:spMkLst>
            <pc:docMk/>
            <pc:sldMk cId="1272440325" sldId="313"/>
            <ac:spMk id="25" creationId="{24540AC8-6967-4794-A02D-737A59FF5C2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26" creationId="{E747834D-9A22-4AC7-A7D0-5F8D8420FDD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41.981" v="14848" actId="478"/>
          <ac:spMkLst>
            <pc:docMk/>
            <pc:sldMk cId="1272440325" sldId="313"/>
            <ac:spMk id="27" creationId="{F779A35B-3BB8-4006-A128-89C996DD89E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05" creationId="{947D3FF4-D173-42CC-8E1B-C997AD626E9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107" creationId="{4A0985FE-49AC-46F5-AF61-B155DDBA381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108" creationId="{59C99C82-D8E7-44DD-B966-BC834C56226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16:32.696" v="12429" actId="478"/>
          <ac:spMkLst>
            <pc:docMk/>
            <pc:sldMk cId="1272440325" sldId="313"/>
            <ac:spMk id="109" creationId="{90F6E3F2-1F9A-47E9-AAAD-5768E1DE5BD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110" creationId="{C6BD59B7-14D8-4F77-9342-DD651346E6D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111" creationId="{6C613DF3-DD85-4C68-9288-256A9B2FB68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112" creationId="{9863FA7F-1CB9-49FD-9260-FFAAAF788EF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113" creationId="{03E27DC4-76ED-480F-B0CA-2B9B26B7DE6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04:47.017" v="12275"/>
          <ac:spMkLst>
            <pc:docMk/>
            <pc:sldMk cId="1272440325" sldId="313"/>
            <ac:spMk id="116" creationId="{194F8A64-5B3A-4F2C-8783-A89E432D7D4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8:44.158" v="16771" actId="1036"/>
          <ac:spMkLst>
            <pc:docMk/>
            <pc:sldMk cId="1272440325" sldId="313"/>
            <ac:spMk id="117" creationId="{36ABA7BF-184B-42C4-869E-97F79B5430E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16:35.260" v="12430" actId="478"/>
          <ac:spMkLst>
            <pc:docMk/>
            <pc:sldMk cId="1272440325" sldId="313"/>
            <ac:spMk id="130" creationId="{E2C9F376-C62F-4DB2-A4CB-7D973527A94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09:03.266" v="14593" actId="478"/>
          <ac:spMkLst>
            <pc:docMk/>
            <pc:sldMk cId="1272440325" sldId="313"/>
            <ac:spMk id="140" creationId="{CE9E0BB4-7DAE-4E58-B695-BC6DAFB6FDB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1.385" v="12191" actId="478"/>
          <ac:spMkLst>
            <pc:docMk/>
            <pc:sldMk cId="1272440325" sldId="313"/>
            <ac:spMk id="141" creationId="{7FBBC764-C127-4441-B479-8D4AC88A0DA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2" creationId="{8712C5F2-08F0-4C23-8873-E46EBDC3194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3" creationId="{A5AD741E-8D5A-451C-9004-952EC4E18C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4" creationId="{5FBF2A44-6619-4F74-B20D-2051BF5AFC6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5" creationId="{D12AEC19-0FDC-457F-8F04-D36C99CFEC7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6" creationId="{906595A4-8A7B-4787-ACD7-24F827A63CE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7" creationId="{7CF8CEED-F3BB-4D74-A78A-BA56C792F06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8" creationId="{30E7C40F-1107-4CFC-A4BB-8498536D369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0" creationId="{2FAE508C-3153-4D76-8F55-F5EF016983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1" creationId="{9C22AC49-6451-4DBF-AB0B-8A29CC8039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2" creationId="{8C714AF3-9FE7-45DC-8ADC-7A224C303C3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3" creationId="{FB1CF221-9F39-411B-9975-AB8561BE74C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4" creationId="{FB0F5696-51A3-4450-A5EF-4F5C6F89EE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5" creationId="{C1CFAB58-F5F0-464E-B275-D69D768259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6" creationId="{F0C7674E-6C2F-4CE9-912D-5AEC74A463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7" creationId="{8A5D7A87-3E8C-4249-B64E-2DED192B6B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200" creationId="{14ED967E-3F13-4BB2-BA4D-011C4C85CB8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207" creationId="{FFBA13A0-229D-45E0-8E85-874AA2D1F35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4:09.925" v="17585" actId="255"/>
          <ac:spMkLst>
            <pc:docMk/>
            <pc:sldMk cId="1272440325" sldId="313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4:09.925" v="17585" actId="255"/>
          <ac:spMkLst>
            <pc:docMk/>
            <pc:sldMk cId="1272440325" sldId="313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4:09.925" v="17585" actId="255"/>
          <ac:spMkLst>
            <pc:docMk/>
            <pc:sldMk cId="1272440325" sldId="313"/>
            <ac:spMk id="222" creationId="{DAABCDD1-3532-4E98-9FF0-209231D08CD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1:42.141" v="12180" actId="478"/>
          <ac:spMkLst>
            <pc:docMk/>
            <pc:sldMk cId="1272440325" sldId="313"/>
            <ac:spMk id="223" creationId="{35348363-EF36-4E9E-B7AD-845398751D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23.948" v="12187" actId="478"/>
          <ac:spMkLst>
            <pc:docMk/>
            <pc:sldMk cId="1272440325" sldId="313"/>
            <ac:spMk id="224" creationId="{ABECEFCF-5B04-49CB-ACCF-FB463BDCB5B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21.728" v="12186" actId="478"/>
          <ac:spMkLst>
            <pc:docMk/>
            <pc:sldMk cId="1272440325" sldId="313"/>
            <ac:spMk id="225" creationId="{BE58829F-81B2-414A-99DE-A73E0ACC0D3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17.053" v="12185" actId="478"/>
          <ac:spMkLst>
            <pc:docMk/>
            <pc:sldMk cId="1272440325" sldId="313"/>
            <ac:spMk id="226" creationId="{480FCABC-1BD8-4475-966C-16C562B98C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236" creationId="{45191808-2924-4EB6-A3CB-16E57E15FEA9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237" creationId="{08BEEF8D-21EB-4754-9DBA-49F11E742EAA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0:13:34.820" v="14708"/>
          <ac:spMkLst>
            <pc:docMk/>
            <pc:sldMk cId="1272440325" sldId="313"/>
            <ac:spMk id="238" creationId="{A2DF0EB7-966C-4572-9EE7-0987969A0F5B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18:01:34.028" v="12176" actId="478"/>
          <ac:grpSpMkLst>
            <pc:docMk/>
            <pc:sldMk cId="1272440325" sldId="313"/>
            <ac:grpSpMk id="218" creationId="{2D32097A-97D0-4CAB-B07B-CDD59EA37421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8:01:36.405" v="12177" actId="478"/>
          <ac:grpSpMkLst>
            <pc:docMk/>
            <pc:sldMk cId="1272440325" sldId="313"/>
            <ac:grpSpMk id="227" creationId="{C96BF375-2A5F-4D96-BE0C-39BCEE731671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8:01:31.073" v="12175" actId="478"/>
          <ac:grpSpMkLst>
            <pc:docMk/>
            <pc:sldMk cId="1272440325" sldId="313"/>
            <ac:grpSpMk id="232" creationId="{E4AB2CC1-7767-4C87-8147-52D3A37B0819}"/>
          </ac:grpSpMkLst>
        </pc:grpChg>
        <pc:pic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picMkLst>
            <pc:docMk/>
            <pc:sldMk cId="1272440325" sldId="313"/>
            <ac:picMk id="104" creationId="{066A155B-CF31-4F10-8BC1-13D093E75ACC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8:20:57.505" v="12444" actId="478"/>
          <ac:picMkLst>
            <pc:docMk/>
            <pc:sldMk cId="1272440325" sldId="313"/>
            <ac:picMk id="139" creationId="{F84CDAAB-37B8-4CEE-A703-E9AE2AC97698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8:07:21.039" v="12325" actId="478"/>
          <ac:cxnSpMkLst>
            <pc:docMk/>
            <pc:sldMk cId="1272440325" sldId="313"/>
            <ac:cxnSpMk id="10" creationId="{403227C7-E80E-4958-A455-DC7AE8D8E5F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20:14:35.066" v="14846" actId="478"/>
          <ac:cxnSpMkLst>
            <pc:docMk/>
            <pc:sldMk cId="1272440325" sldId="313"/>
            <ac:cxnSpMk id="12" creationId="{436F28E6-FB89-4B5C-98E9-6959C0F9773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cxnSpMkLst>
            <pc:docMk/>
            <pc:sldMk cId="1272440325" sldId="313"/>
            <ac:cxnSpMk id="122" creationId="{9809FC8B-E35E-43C9-980E-31DF88E96FF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cxnSpMkLst>
            <pc:docMk/>
            <pc:sldMk cId="1272440325" sldId="313"/>
            <ac:cxnSpMk id="126" creationId="{5C5499E8-CB3B-4CEE-A681-5DB425541E5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49" creationId="{3EEA1034-98EC-4A7D-895C-7382F5CE987F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8:02:27.687" v="12189" actId="478"/>
          <ac:cxnSpMkLst>
            <pc:docMk/>
            <pc:sldMk cId="1272440325" sldId="313"/>
            <ac:cxnSpMk id="160" creationId="{A5F6B9C8-964D-4C55-9ED0-30A67DC5ADC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8:02:25.985" v="12188" actId="478"/>
          <ac:cxnSpMkLst>
            <pc:docMk/>
            <pc:sldMk cId="1272440325" sldId="313"/>
            <ac:cxnSpMk id="161" creationId="{8E55D4D0-1AAE-44E1-8C3B-87F44808F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2" creationId="{ECD02E11-1C81-48D4-911A-C640461D254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3" creationId="{F5A269D7-044C-4590-AE34-35769AD976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4" creationId="{590A219E-3619-48E7-B914-4F31645C6E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5" creationId="{B3671A21-AD7B-4703-B22F-AC174B0475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6" creationId="{932338C3-53F5-4BC0-B873-90FFB319B54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7" creationId="{1D0BDEA7-BFE0-42D8-BB1C-EE0C641D78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8" creationId="{1EFE1DB2-BE4D-4305-A6E0-9B617690D5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9" creationId="{A16DB205-9063-4AFE-A469-4760E82D31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0" creationId="{889F101B-1635-4BCA-B726-6E5DE84E1B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1" creationId="{6B4ADF39-1B66-47E3-B57E-C7823A7F1C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2" creationId="{383A06B0-C2FC-464B-A9A0-8210D7A7E1D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3" creationId="{EB88696B-EB7E-4EDD-8186-83C729E104F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4" creationId="{D01BC6A5-4DBB-418F-8602-A3DCC157ED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5" creationId="{8374F089-5AC3-485C-BB70-801CF0F7F42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6" creationId="{1CD4BF1F-6648-4C96-8A84-0BD7F94D0C1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7" creationId="{884A6CC0-65BF-47FD-BFA6-DA6B7C2C2BF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8" creationId="{3B9B0EBE-22C6-4AAA-A192-2DCBC70937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9" creationId="{C817E349-B717-4A6A-9F61-4F83C54355B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0" creationId="{2773FE1B-027D-418E-96F7-921564A323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1" creationId="{DD7EA65C-3C08-458D-BA67-A2B546BD4EE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2" creationId="{8FC400D2-EDBC-49FB-95DE-96EE5F76B5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3" creationId="{B217B3C8-FF48-4CF3-9820-E6352F4415A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4" creationId="{23CFC3DF-E882-4E2D-A12A-F7BFC12DBD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5" creationId="{98C8FE5A-50E0-4CEC-A5AC-4F6B268A36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6" creationId="{2EC59E15-15E2-48C7-9DA1-FF0F2AFCE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7" creationId="{FD098454-1B99-469D-8DC8-C76D93FC734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8" creationId="{C148958C-E1EE-4C72-92EA-5CB9477B4A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9" creationId="{F58A964B-68CE-47E2-99F6-F17F4FD05D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0" creationId="{AC7FAC24-00A9-4EF7-B5E4-C45BD94E14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1" creationId="{C7EBA845-3379-42F1-9E37-7E4552A84E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2" creationId="{8D307276-B1A2-49FE-85D3-AC02DBB325A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3" creationId="{A5476EA6-5D69-4F8B-9942-BA6DEEB8BA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4" creationId="{0B71AAA5-D65D-4E75-BDEC-8509442DE0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5" creationId="{64D233B4-5D9F-4B27-8731-0EDA2823626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6" creationId="{1FBE7E41-7305-4517-89F6-CAD20A9D8D6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7" creationId="{1A4C82EF-01E5-43CE-ADE5-962B873C38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8" creationId="{FE436ADD-01A9-40AC-B157-85D81F5232A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9" creationId="{42B8D2DC-9AD0-40C0-8CB0-A227CED1A1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1" creationId="{DB2DBD28-5D59-467F-B0F7-37352EFE14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2" creationId="{51CFFF19-B6B1-4443-9179-6C70E1DC0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3" creationId="{7291D5C0-ACD8-4E32-B8EC-09DD6AAE9AE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4" creationId="{50A67361-DBF5-47D9-A009-94B494BD8E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5" creationId="{745018E4-CEF5-4225-8C43-025CFED3D6F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6" creationId="{8766E9F4-D894-4378-A5D0-A0BF8C08B5A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8" creationId="{3EB28AAC-59EC-46D0-91B2-AC62A1C496C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9" creationId="{1E822FBD-43A8-436B-A07E-C53F024319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10" creationId="{F09A235C-5267-4BD1-85F4-551FC7DED6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11" creationId="{D7E93B1C-C430-409F-B037-25F292DF802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12" creationId="{07A2771D-C042-4D0D-8779-4D1D6D5D030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8:02:29.248" v="12190" actId="478"/>
          <ac:cxnSpMkLst>
            <pc:docMk/>
            <pc:sldMk cId="1272440325" sldId="313"/>
            <ac:cxnSpMk id="213" creationId="{40B3963F-7F8B-4B65-B5A6-5D73A203B35B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cxnSpMkLst>
            <pc:docMk/>
            <pc:sldMk cId="1272440325" sldId="313"/>
            <ac:cxnSpMk id="215" creationId="{09DD9E65-7D52-43AA-A8F8-A0501C2AB37B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cxnSpMkLst>
            <pc:docMk/>
            <pc:sldMk cId="1272440325" sldId="313"/>
            <ac:cxnSpMk id="216" creationId="{92194315-8338-4488-8CA8-A13F6DDD346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cxnSpMkLst>
            <pc:docMk/>
            <pc:sldMk cId="1272440325" sldId="313"/>
            <ac:cxnSpMk id="217" creationId="{A036B44F-5512-4DA2-B14B-C756C5365C26}"/>
          </ac:cxnSpMkLst>
        </pc:cxnChg>
      </pc:sldChg>
      <pc:sldChg chg="add del">
        <pc:chgData name="김상훈[ 대학원석사과정재학 / 산업경영공학과 ]" userId="e892fa60-b0d5-44fd-b0c2-dd72cd9be65a" providerId="ADAL" clId="{E05038EB-B29E-4963-A221-C0A8DDDCD175}" dt="2020-02-20T18:40:45.008" v="12740" actId="2696"/>
        <pc:sldMkLst>
          <pc:docMk/>
          <pc:sldMk cId="257815707" sldId="314"/>
        </pc:sldMkLst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0T22:10:46.089" v="17568"/>
        <pc:sldMkLst>
          <pc:docMk/>
          <pc:sldMk cId="3256871205" sldId="315"/>
        </pc:sldMkLst>
        <pc:spChg chg="del">
          <ac:chgData name="김상훈[ 대학원석사과정재학 / 산업경영공학과 ]" userId="e892fa60-b0d5-44fd-b0c2-dd72cd9be65a" providerId="ADAL" clId="{E05038EB-B29E-4963-A221-C0A8DDDCD175}" dt="2020-02-20T18:27:27.912" v="12517" actId="478"/>
          <ac:spMkLst>
            <pc:docMk/>
            <pc:sldMk cId="3256871205" sldId="315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8:59.283" v="15085" actId="478"/>
          <ac:spMkLst>
            <pc:docMk/>
            <pc:sldMk cId="3256871205" sldId="315"/>
            <ac:spMk id="3" creationId="{F29D3E6D-BDDC-4063-A4C6-C51BE9D585F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27:31.477" v="12520"/>
          <ac:spMkLst>
            <pc:docMk/>
            <pc:sldMk cId="3256871205" sldId="315"/>
            <ac:spMk id="6" creationId="{844FE915-AFE9-4CEE-8F42-2639055E6B2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0:53.653" v="15146" actId="1076"/>
          <ac:spMkLst>
            <pc:docMk/>
            <pc:sldMk cId="3256871205" sldId="315"/>
            <ac:spMk id="7" creationId="{C076E424-641A-4497-80F9-6AEF09C85E2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5:25.582" v="12494" actId="478"/>
          <ac:spMkLst>
            <pc:docMk/>
            <pc:sldMk cId="3256871205" sldId="315"/>
            <ac:spMk id="12" creationId="{0D8BD74F-DCCF-472F-B099-F5AE09755C4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25:49.758" v="12499" actId="478"/>
          <ac:spMkLst>
            <pc:docMk/>
            <pc:sldMk cId="3256871205" sldId="315"/>
            <ac:spMk id="13" creationId="{5AB2607B-8D57-475B-AC16-B4180BCA9E8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0:48.540" v="15144" actId="1076"/>
          <ac:spMkLst>
            <pc:docMk/>
            <pc:sldMk cId="3256871205" sldId="315"/>
            <ac:spMk id="15" creationId="{DFDBA180-091D-4913-88D1-5A36585C591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0:51.845" v="15145" actId="1076"/>
          <ac:spMkLst>
            <pc:docMk/>
            <pc:sldMk cId="3256871205" sldId="315"/>
            <ac:spMk id="17" creationId="{956F9BAC-723B-419D-89B1-4730F4B5654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27:29.227" v="12519"/>
          <ac:spMkLst>
            <pc:docMk/>
            <pc:sldMk cId="3256871205" sldId="315"/>
            <ac:spMk id="18" creationId="{E92A5DE8-5A95-4240-81CF-84F9B68E600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16:02.437" v="14858"/>
          <ac:spMkLst>
            <pc:docMk/>
            <pc:sldMk cId="3256871205" sldId="315"/>
            <ac:spMk id="19" creationId="{EA86163B-CEF6-424D-B03C-040D775F203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4:20.373" v="12482" actId="478"/>
          <ac:spMkLst>
            <pc:docMk/>
            <pc:sldMk cId="3256871205" sldId="315"/>
            <ac:spMk id="24" creationId="{A3A3583D-E25D-4407-B632-A2B5E7DCB40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8:29.994" v="16970" actId="1076"/>
          <ac:spMkLst>
            <pc:docMk/>
            <pc:sldMk cId="3256871205" sldId="315"/>
            <ac:spMk id="31" creationId="{C290311D-B909-4851-A862-92523F12A75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8:35.930" v="16977" actId="1038"/>
          <ac:spMkLst>
            <pc:docMk/>
            <pc:sldMk cId="3256871205" sldId="315"/>
            <ac:spMk id="32" creationId="{B35886F2-AD8F-41BF-9272-3F64620C611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8:33.533" v="16971" actId="1076"/>
          <ac:spMkLst>
            <pc:docMk/>
            <pc:sldMk cId="3256871205" sldId="315"/>
            <ac:spMk id="33" creationId="{971749E0-DE85-4B6D-ABF3-B6F5D34339D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10:46.089" v="17568"/>
          <ac:spMkLst>
            <pc:docMk/>
            <pc:sldMk cId="3256871205" sldId="315"/>
            <ac:spMk id="34" creationId="{6DF9837B-15B4-4EEE-968B-631E9318F6B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8:35.822" v="16767" actId="1036"/>
          <ac:spMkLst>
            <pc:docMk/>
            <pc:sldMk cId="3256871205" sldId="315"/>
            <ac:spMk id="50" creationId="{3D312DC2-3135-4F4F-8AB9-5B96E3BE009D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20:19:51.848" v="15093"/>
          <ac:grpSpMkLst>
            <pc:docMk/>
            <pc:sldMk cId="3256871205" sldId="315"/>
            <ac:grpSpMk id="8" creationId="{200C258E-175A-4644-AF19-E023C73FA76B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20:19:53.994" v="15095"/>
          <ac:grpSpMkLst>
            <pc:docMk/>
            <pc:sldMk cId="3256871205" sldId="315"/>
            <ac:grpSpMk id="25" creationId="{20CDF393-2BF2-4C78-8481-F1D09D6CD0CE}"/>
          </ac:grpSpMkLst>
        </pc:grpChg>
        <pc:picChg chg="add mod ord">
          <ac:chgData name="김상훈[ 대학원석사과정재학 / 산업경영공학과 ]" userId="e892fa60-b0d5-44fd-b0c2-dd72cd9be65a" providerId="ADAL" clId="{E05038EB-B29E-4963-A221-C0A8DDDCD175}" dt="2020-02-20T20:20:05.065" v="15137" actId="29295"/>
          <ac:picMkLst>
            <pc:docMk/>
            <pc:sldMk cId="3256871205" sldId="315"/>
            <ac:picMk id="9" creationId="{F00AF6D6-7F58-475C-AA8B-7C979C476669}"/>
          </ac:picMkLst>
        </pc:picChg>
        <pc:picChg chg="add del mod modCrop">
          <ac:chgData name="김상훈[ 대학원석사과정재학 / 산업경영공학과 ]" userId="e892fa60-b0d5-44fd-b0c2-dd72cd9be65a" providerId="ADAL" clId="{E05038EB-B29E-4963-A221-C0A8DDDCD175}" dt="2020-02-20T20:18:57.176" v="15084" actId="478"/>
          <ac:picMkLst>
            <pc:docMk/>
            <pc:sldMk cId="3256871205" sldId="315"/>
            <ac:picMk id="14" creationId="{D8C53B52-E21E-49A8-9CD2-E635A7B07DBB}"/>
          </ac:picMkLst>
        </pc:picChg>
        <pc:picChg chg="add mod ord">
          <ac:chgData name="김상훈[ 대학원석사과정재학 / 산업경영공학과 ]" userId="e892fa60-b0d5-44fd-b0c2-dd72cd9be65a" providerId="ADAL" clId="{E05038EB-B29E-4963-A221-C0A8DDDCD175}" dt="2020-02-20T20:19:46.005" v="15092" actId="164"/>
          <ac:picMkLst>
            <pc:docMk/>
            <pc:sldMk cId="3256871205" sldId="315"/>
            <ac:picMk id="20" creationId="{4738E95B-B2B4-483E-B74E-1797DC8A2F71}"/>
          </ac:picMkLst>
        </pc:picChg>
        <pc:picChg chg="add mod ord">
          <ac:chgData name="김상훈[ 대학원석사과정재학 / 산업경영공학과 ]" userId="e892fa60-b0d5-44fd-b0c2-dd72cd9be65a" providerId="ADAL" clId="{E05038EB-B29E-4963-A221-C0A8DDDCD175}" dt="2020-02-20T20:19:46.005" v="15092" actId="164"/>
          <ac:picMkLst>
            <pc:docMk/>
            <pc:sldMk cId="3256871205" sldId="315"/>
            <ac:picMk id="21" creationId="{A16FC114-0FED-44EE-BB14-D6E7D7D5DCD6}"/>
          </ac:picMkLst>
        </pc:picChg>
        <pc:picChg chg="add mod ord">
          <ac:chgData name="김상훈[ 대학원석사과정재학 / 산업경영공학과 ]" userId="e892fa60-b0d5-44fd-b0c2-dd72cd9be65a" providerId="ADAL" clId="{E05038EB-B29E-4963-A221-C0A8DDDCD175}" dt="2020-02-20T20:19:46.005" v="15092" actId="164"/>
          <ac:picMkLst>
            <pc:docMk/>
            <pc:sldMk cId="3256871205" sldId="315"/>
            <ac:picMk id="23" creationId="{6666AE29-4BD8-4F6B-8AE8-E3F9541ED90E}"/>
          </ac:picMkLst>
        </pc:picChg>
        <pc:picChg chg="del mod">
          <ac:chgData name="김상훈[ 대학원석사과정재학 / 산업경영공학과 ]" userId="e892fa60-b0d5-44fd-b0c2-dd72cd9be65a" providerId="ADAL" clId="{E05038EB-B29E-4963-A221-C0A8DDDCD175}" dt="2020-02-20T20:18:46.268" v="15081" actId="478"/>
          <ac:picMkLst>
            <pc:docMk/>
            <pc:sldMk cId="3256871205" sldId="315"/>
            <ac:picMk id="1030" creationId="{B44850EC-AC25-4CAF-9F17-F2CA2E6B99C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8:24:20.373" v="12482" actId="478"/>
          <ac:picMkLst>
            <pc:docMk/>
            <pc:sldMk cId="3256871205" sldId="315"/>
            <ac:picMk id="1032" creationId="{2EC7BDC9-9732-4C10-92B1-B158E8784700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20:20:11.430" v="15138" actId="1076"/>
          <ac:cxnSpMkLst>
            <pc:docMk/>
            <pc:sldMk cId="3256871205" sldId="315"/>
            <ac:cxnSpMk id="4" creationId="{00818614-443E-40BD-AD51-8E7242C35D0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0:20:32.434" v="15142" actId="1076"/>
          <ac:cxnSpMkLst>
            <pc:docMk/>
            <pc:sldMk cId="3256871205" sldId="315"/>
            <ac:cxnSpMk id="16" creationId="{AC716CA2-CFEE-4279-A728-B1DD014429C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8:24:20.373" v="12482" actId="478"/>
          <ac:cxnSpMkLst>
            <pc:docMk/>
            <pc:sldMk cId="3256871205" sldId="315"/>
            <ac:cxnSpMk id="22" creationId="{683AB9CF-C2E1-4683-AB9E-B2E77786D32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0:20:26.137" v="15141" actId="692"/>
          <ac:cxnSpMkLst>
            <pc:docMk/>
            <pc:sldMk cId="3256871205" sldId="315"/>
            <ac:cxnSpMk id="30" creationId="{0A41C7BE-45E6-4F08-8028-2DA27B5AE5D6}"/>
          </ac:cxnSpMkLst>
        </pc:cxnChg>
      </pc:sldChg>
      <pc:sldChg chg="addSp delSp modSp add delAnim">
        <pc:chgData name="김상훈[ 대학원석사과정재학 / 산업경영공학과 ]" userId="e892fa60-b0d5-44fd-b0c2-dd72cd9be65a" providerId="ADAL" clId="{E05038EB-B29E-4963-A221-C0A8DDDCD175}" dt="2020-02-21T02:25:50.076" v="18152" actId="207"/>
        <pc:sldMkLst>
          <pc:docMk/>
          <pc:sldMk cId="536740213" sldId="316"/>
        </pc:sldMkLst>
        <pc:spChg chg="mod">
          <ac:chgData name="김상훈[ 대학원석사과정재학 / 산업경영공학과 ]" userId="e892fa60-b0d5-44fd-b0c2-dd72cd9be65a" providerId="ADAL" clId="{E05038EB-B29E-4963-A221-C0A8DDDCD175}" dt="2020-02-20T20:23:27.603" v="15168"/>
          <ac:spMkLst>
            <pc:docMk/>
            <pc:sldMk cId="536740213" sldId="316"/>
            <ac:spMk id="2" creationId="{C9128B03-EA71-4D00-B700-4624E522AF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31:02.282" v="12575"/>
          <ac:spMkLst>
            <pc:docMk/>
            <pc:sldMk cId="536740213" sldId="316"/>
            <ac:spMk id="3" creationId="{1D4E4BB4-914E-47EB-B3EC-C35A80F4276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4" creationId="{3DB6817D-22A7-4CC0-9505-2187FB9FCF0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1:18.638" v="17626" actId="255"/>
          <ac:spMkLst>
            <pc:docMk/>
            <pc:sldMk cId="536740213" sldId="316"/>
            <ac:spMk id="5" creationId="{AB301E70-0032-451C-BCA5-9219A112DE5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6" creationId="{896BC05A-16F1-444E-831D-D695F629F7A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25" creationId="{24540AC8-6967-4794-A02D-737A59FF5C2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26" creationId="{E747834D-9A22-4AC7-A7D0-5F8D8420FDD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27" creationId="{F779A35B-3BB8-4006-A128-89C996DD89E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87" creationId="{54C7DE36-4AED-4E90-B697-1E292936AF8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8:28:31.266" v="12525" actId="571"/>
          <ac:spMkLst>
            <pc:docMk/>
            <pc:sldMk cId="536740213" sldId="316"/>
            <ac:spMk id="88" creationId="{8CA59BC7-4F8F-435D-9527-263A6B0345E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8:28:31.266" v="12525" actId="571"/>
          <ac:spMkLst>
            <pc:docMk/>
            <pc:sldMk cId="536740213" sldId="316"/>
            <ac:spMk id="89" creationId="{8A951463-46F0-4CB6-8C83-0710EC62DB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90" creationId="{5FF31447-98C1-4BAB-AB70-A8FEE1E0BEA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91" creationId="{7DA1876F-216C-4B0A-89C4-4474B46D3247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93" creationId="{011F36B1-FC18-44CD-BE78-705C4EA9F76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05" creationId="{947D3FF4-D173-42CC-8E1B-C997AD626E9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107" creationId="{4A0985FE-49AC-46F5-AF61-B155DDBA381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108" creationId="{59C99C82-D8E7-44DD-B966-BC834C56226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110" creationId="{C6BD59B7-14D8-4F77-9342-DD651346E6D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111" creationId="{6C613DF3-DD85-4C68-9288-256A9B2FB68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112" creationId="{9863FA7F-1CB9-49FD-9260-FFAAAF788EF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113" creationId="{03E27DC4-76ED-480F-B0CA-2B9B26B7DE6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2:25:50.076" v="18152" actId="207"/>
          <ac:spMkLst>
            <pc:docMk/>
            <pc:sldMk cId="536740213" sldId="316"/>
            <ac:spMk id="117" creationId="{36ABA7BF-184B-42C4-869E-97F79B5430E3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8:45:43.021" v="12830" actId="478"/>
          <ac:spMkLst>
            <pc:docMk/>
            <pc:sldMk cId="536740213" sldId="316"/>
            <ac:spMk id="140" creationId="{CE9E0BB4-7DAE-4E58-B695-BC6DAFB6FD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0" creationId="{2FAE508C-3153-4D76-8F55-F5EF016983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1" creationId="{9C22AC49-6451-4DBF-AB0B-8A29CC8039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2" creationId="{8C714AF3-9FE7-45DC-8ADC-7A224C303C3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3" creationId="{FB1CF221-9F39-411B-9975-AB8561BE74C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4" creationId="{FB0F5696-51A3-4450-A5EF-4F5C6F89EE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5" creationId="{C1CFAB58-F5F0-464E-B275-D69D768259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6" creationId="{F0C7674E-6C2F-4CE9-912D-5AEC74A463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7" creationId="{8A5D7A87-3E8C-4249-B64E-2DED192B6B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200" creationId="{14ED967E-3F13-4BB2-BA4D-011C4C85CB8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207" creationId="{FFBA13A0-229D-45E0-8E85-874AA2D1F35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13.245" v="17178" actId="255"/>
          <ac:spMkLst>
            <pc:docMk/>
            <pc:sldMk cId="536740213" sldId="316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13.245" v="17178" actId="255"/>
          <ac:spMkLst>
            <pc:docMk/>
            <pc:sldMk cId="536740213" sldId="316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13.245" v="17178" actId="255"/>
          <ac:spMkLst>
            <pc:docMk/>
            <pc:sldMk cId="536740213" sldId="316"/>
            <ac:spMk id="222" creationId="{DAABCDD1-3532-4E98-9FF0-209231D08CD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236" creationId="{45191808-2924-4EB6-A3CB-16E57E15FEA9}"/>
          </ac:spMkLst>
        </pc:spChg>
        <pc:pic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picMkLst>
            <pc:docMk/>
            <pc:sldMk cId="536740213" sldId="316"/>
            <ac:picMk id="104" creationId="{066A155B-CF31-4F10-8BC1-13D093E75ACC}"/>
          </ac:picMkLst>
        </pc:picChg>
        <pc:cxn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cxnSpMkLst>
            <pc:docMk/>
            <pc:sldMk cId="536740213" sldId="316"/>
            <ac:cxnSpMk id="12" creationId="{436F28E6-FB89-4B5C-98E9-6959C0F9773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8:28:35.204" v="12526" actId="478"/>
          <ac:cxnSpMkLst>
            <pc:docMk/>
            <pc:sldMk cId="536740213" sldId="316"/>
            <ac:cxnSpMk id="122" creationId="{9809FC8B-E35E-43C9-980E-31DF88E96FF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8:28:35.204" v="12526" actId="478"/>
          <ac:cxnSpMkLst>
            <pc:docMk/>
            <pc:sldMk cId="536740213" sldId="316"/>
            <ac:cxnSpMk id="126" creationId="{5C5499E8-CB3B-4CEE-A681-5DB425541E5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49" creationId="{3EEA1034-98EC-4A7D-895C-7382F5CE98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2" creationId="{ECD02E11-1C81-48D4-911A-C640461D254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3" creationId="{F5A269D7-044C-4590-AE34-35769AD976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4" creationId="{590A219E-3619-48E7-B914-4F31645C6E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5" creationId="{B3671A21-AD7B-4703-B22F-AC174B0475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6" creationId="{932338C3-53F5-4BC0-B873-90FFB319B54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7" creationId="{1D0BDEA7-BFE0-42D8-BB1C-EE0C641D78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8" creationId="{1EFE1DB2-BE4D-4305-A6E0-9B617690D5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9" creationId="{A16DB205-9063-4AFE-A469-4760E82D31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0" creationId="{889F101B-1635-4BCA-B726-6E5DE84E1B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1" creationId="{6B4ADF39-1B66-47E3-B57E-C7823A7F1C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2" creationId="{383A06B0-C2FC-464B-A9A0-8210D7A7E1D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3" creationId="{EB88696B-EB7E-4EDD-8186-83C729E104F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4" creationId="{D01BC6A5-4DBB-418F-8602-A3DCC157ED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5" creationId="{8374F089-5AC3-485C-BB70-801CF0F7F42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6" creationId="{1CD4BF1F-6648-4C96-8A84-0BD7F94D0C1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7" creationId="{884A6CC0-65BF-47FD-BFA6-DA6B7C2C2BF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8" creationId="{3B9B0EBE-22C6-4AAA-A192-2DCBC70937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9" creationId="{C817E349-B717-4A6A-9F61-4F83C54355B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0" creationId="{2773FE1B-027D-418E-96F7-921564A323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1" creationId="{DD7EA65C-3C08-458D-BA67-A2B546BD4EE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2" creationId="{8FC400D2-EDBC-49FB-95DE-96EE5F76B5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3" creationId="{B217B3C8-FF48-4CF3-9820-E6352F4415A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4" creationId="{23CFC3DF-E882-4E2D-A12A-F7BFC12DBD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5" creationId="{98C8FE5A-50E0-4CEC-A5AC-4F6B268A36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6" creationId="{2EC59E15-15E2-48C7-9DA1-FF0F2AFCE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7" creationId="{FD098454-1B99-469D-8DC8-C76D93FC734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8" creationId="{C148958C-E1EE-4C72-92EA-5CB9477B4A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9" creationId="{F58A964B-68CE-47E2-99F6-F17F4FD05D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0" creationId="{AC7FAC24-00A9-4EF7-B5E4-C45BD94E14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1" creationId="{C7EBA845-3379-42F1-9E37-7E4552A84E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2" creationId="{8D307276-B1A2-49FE-85D3-AC02DBB325A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3" creationId="{A5476EA6-5D69-4F8B-9942-BA6DEEB8BA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4" creationId="{0B71AAA5-D65D-4E75-BDEC-8509442DE0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5" creationId="{64D233B4-5D9F-4B27-8731-0EDA2823626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6" creationId="{1FBE7E41-7305-4517-89F6-CAD20A9D8D6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7" creationId="{1A4C82EF-01E5-43CE-ADE5-962B873C38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8" creationId="{FE436ADD-01A9-40AC-B157-85D81F5232A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9" creationId="{42B8D2DC-9AD0-40C0-8CB0-A227CED1A1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1" creationId="{DB2DBD28-5D59-467F-B0F7-37352EFE14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2" creationId="{51CFFF19-B6B1-4443-9179-6C70E1DC0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3" creationId="{7291D5C0-ACD8-4E32-B8EC-09DD6AAE9AE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4" creationId="{50A67361-DBF5-47D9-A009-94B494BD8E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5" creationId="{745018E4-CEF5-4225-8C43-025CFED3D6F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6" creationId="{8766E9F4-D894-4378-A5D0-A0BF8C08B5A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8" creationId="{3EB28AAC-59EC-46D0-91B2-AC62A1C496C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9" creationId="{1E822FBD-43A8-436B-A07E-C53F024319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10" creationId="{F09A235C-5267-4BD1-85F4-551FC7DED6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11" creationId="{D7E93B1C-C430-409F-B037-25F292DF802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12" creationId="{07A2771D-C042-4D0D-8779-4D1D6D5D0307}"/>
          </ac:cxnSpMkLst>
        </pc:cxnChg>
      </pc:sldChg>
      <pc:sldChg chg="addSp delSp modSp add del delAnim modAnim">
        <pc:chgData name="김상훈[ 대학원석사과정재학 / 산업경영공학과 ]" userId="e892fa60-b0d5-44fd-b0c2-dd72cd9be65a" providerId="ADAL" clId="{E05038EB-B29E-4963-A221-C0A8DDDCD175}" dt="2020-02-20T20:28:07.555" v="15406" actId="2696"/>
        <pc:sldMkLst>
          <pc:docMk/>
          <pc:sldMk cId="538241544" sldId="317"/>
        </pc:sldMkLst>
        <pc:spChg chg="mod">
          <ac:chgData name="김상훈[ 대학원석사과정재학 / 산업경영공학과 ]" userId="e892fa60-b0d5-44fd-b0c2-dd72cd9be65a" providerId="ADAL" clId="{E05038EB-B29E-4963-A221-C0A8DDDCD175}" dt="2020-02-20T20:25:31.163" v="15336"/>
          <ac:spMkLst>
            <pc:docMk/>
            <pc:sldMk cId="538241544" sldId="317"/>
            <ac:spMk id="2" creationId="{C9128B03-EA71-4D00-B700-4624E522AF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31:35.890" v="12584" actId="478"/>
          <ac:spMkLst>
            <pc:docMk/>
            <pc:sldMk cId="538241544" sldId="317"/>
            <ac:spMk id="4" creationId="{3DB6817D-22A7-4CC0-9505-2187FB9FCF0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31:23.802" v="12578"/>
          <ac:spMkLst>
            <pc:docMk/>
            <pc:sldMk cId="538241544" sldId="317"/>
            <ac:spMk id="77" creationId="{62494C94-4817-416A-BAB7-D5F0589FE9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31:25.963" v="12580" actId="478"/>
          <ac:spMkLst>
            <pc:docMk/>
            <pc:sldMk cId="538241544" sldId="317"/>
            <ac:spMk id="81" creationId="{7D281725-4BF6-4ABE-989D-62C17D0B6E3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31:28.958" v="12582" actId="478"/>
          <ac:spMkLst>
            <pc:docMk/>
            <pc:sldMk cId="538241544" sldId="317"/>
            <ac:spMk id="85" creationId="{BBF131A9-2C8B-471A-8171-64E28BF5F4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87" creationId="{54C7DE36-4AED-4E90-B697-1E292936AF8A}"/>
          </ac:spMkLst>
        </pc:spChg>
        <pc:spChg chg="del mod topLvl">
          <ac:chgData name="김상훈[ 대학원석사과정재학 / 산업경영공학과 ]" userId="e892fa60-b0d5-44fd-b0c2-dd72cd9be65a" providerId="ADAL" clId="{E05038EB-B29E-4963-A221-C0A8DDDCD175}" dt="2020-02-20T18:33:02.662" v="12612" actId="478"/>
          <ac:spMkLst>
            <pc:docMk/>
            <pc:sldMk cId="538241544" sldId="317"/>
            <ac:spMk id="88" creationId="{22CB9F5C-4C38-4EF3-96AC-E712AEC10ADB}"/>
          </ac:spMkLst>
        </pc:spChg>
        <pc:spChg chg="mod topLvl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89" creationId="{8D1DD4BE-E313-47F6-967B-6EFE6923180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90" creationId="{5FF31447-98C1-4BAB-AB70-A8FEE1E0BEA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91" creationId="{7DA1876F-216C-4B0A-89C4-4474B46D324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92" creationId="{8C0EC14C-0390-4C14-982F-24671CDF631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6:22.199" v="15353"/>
          <ac:spMkLst>
            <pc:docMk/>
            <pc:sldMk cId="538241544" sldId="317"/>
            <ac:spMk id="93" creationId="{346674B5-BE72-44A6-9E6C-1112DD11908C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94" creationId="{F081FC0C-3C79-4268-B6AA-36B1EBDDC2D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05" creationId="{947D3FF4-D173-42CC-8E1B-C997AD626E9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7:19.952" v="15400" actId="255"/>
          <ac:spMkLst>
            <pc:docMk/>
            <pc:sldMk cId="538241544" sldId="317"/>
            <ac:spMk id="117" creationId="{36ABA7BF-184B-42C4-869E-97F79B5430E3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8:45:35.943" v="12827" actId="478"/>
          <ac:spMkLst>
            <pc:docMk/>
            <pc:sldMk cId="538241544" sldId="317"/>
            <ac:spMk id="140" creationId="{CE9E0BB4-7DAE-4E58-B695-BC6DAFB6FD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0" creationId="{2FAE508C-3153-4D76-8F55-F5EF016983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1" creationId="{9C22AC49-6451-4DBF-AB0B-8A29CC8039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2" creationId="{8C714AF3-9FE7-45DC-8ADC-7A224C303C3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3" creationId="{FB1CF221-9F39-411B-9975-AB8561BE74C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4" creationId="{FB0F5696-51A3-4450-A5EF-4F5C6F89EE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5" creationId="{C1CFAB58-F5F0-464E-B275-D69D768259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6" creationId="{F0C7674E-6C2F-4CE9-912D-5AEC74A463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7" creationId="{8A5D7A87-3E8C-4249-B64E-2DED192B6B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200" creationId="{14ED967E-3F13-4BB2-BA4D-011C4C85CB8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207" creationId="{FFBA13A0-229D-45E0-8E85-874AA2D1F35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222" creationId="{DAABCDD1-3532-4E98-9FF0-209231D08CD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236" creationId="{45191808-2924-4EB6-A3CB-16E57E15FEA9}"/>
          </ac:spMkLst>
        </pc:spChg>
        <pc:grpChg chg="add del">
          <ac:chgData name="김상훈[ 대학원석사과정재학 / 산업경영공학과 ]" userId="e892fa60-b0d5-44fd-b0c2-dd72cd9be65a" providerId="ADAL" clId="{E05038EB-B29E-4963-A221-C0A8DDDCD175}" dt="2020-02-20T18:31:23.802" v="12578"/>
          <ac:grpSpMkLst>
            <pc:docMk/>
            <pc:sldMk cId="538241544" sldId="317"/>
            <ac:grpSpMk id="78" creationId="{C4A47E25-CA8D-457A-9281-4C1C8774AB01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18:31:25.963" v="12580" actId="478"/>
          <ac:grpSpMkLst>
            <pc:docMk/>
            <pc:sldMk cId="538241544" sldId="317"/>
            <ac:grpSpMk id="82" creationId="{FB8C6CD6-015E-4DFF-8454-46D783B188FA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8:32:58.613" v="12611" actId="165"/>
          <ac:grpSpMkLst>
            <pc:docMk/>
            <pc:sldMk cId="538241544" sldId="317"/>
            <ac:grpSpMk id="86" creationId="{93738B09-674C-490A-8FB3-EAD90832C43D}"/>
          </ac:grpSpMkLst>
        </pc:grpChg>
        <pc:pic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picMkLst>
            <pc:docMk/>
            <pc:sldMk cId="538241544" sldId="317"/>
            <ac:picMk id="104" creationId="{066A155B-CF31-4F10-8BC1-13D093E75ACC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49" creationId="{3EEA1034-98EC-4A7D-895C-7382F5CE98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2" creationId="{ECD02E11-1C81-48D4-911A-C640461D254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3" creationId="{F5A269D7-044C-4590-AE34-35769AD976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4" creationId="{590A219E-3619-48E7-B914-4F31645C6E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5" creationId="{B3671A21-AD7B-4703-B22F-AC174B0475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6" creationId="{932338C3-53F5-4BC0-B873-90FFB319B54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7" creationId="{1D0BDEA7-BFE0-42D8-BB1C-EE0C641D78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8" creationId="{1EFE1DB2-BE4D-4305-A6E0-9B617690D5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9" creationId="{A16DB205-9063-4AFE-A469-4760E82D31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0" creationId="{889F101B-1635-4BCA-B726-6E5DE84E1B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1" creationId="{6B4ADF39-1B66-47E3-B57E-C7823A7F1C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2" creationId="{383A06B0-C2FC-464B-A9A0-8210D7A7E1D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3" creationId="{EB88696B-EB7E-4EDD-8186-83C729E104F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4" creationId="{D01BC6A5-4DBB-418F-8602-A3DCC157ED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5" creationId="{8374F089-5AC3-485C-BB70-801CF0F7F42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6" creationId="{1CD4BF1F-6648-4C96-8A84-0BD7F94D0C1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7" creationId="{884A6CC0-65BF-47FD-BFA6-DA6B7C2C2BF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8" creationId="{3B9B0EBE-22C6-4AAA-A192-2DCBC70937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9" creationId="{C817E349-B717-4A6A-9F61-4F83C54355B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0" creationId="{2773FE1B-027D-418E-96F7-921564A323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1" creationId="{DD7EA65C-3C08-458D-BA67-A2B546BD4EE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2" creationId="{8FC400D2-EDBC-49FB-95DE-96EE5F76B5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3" creationId="{B217B3C8-FF48-4CF3-9820-E6352F4415A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4" creationId="{23CFC3DF-E882-4E2D-A12A-F7BFC12DBD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5" creationId="{98C8FE5A-50E0-4CEC-A5AC-4F6B268A36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6" creationId="{2EC59E15-15E2-48C7-9DA1-FF0F2AFCE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7" creationId="{FD098454-1B99-469D-8DC8-C76D93FC734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8" creationId="{C148958C-E1EE-4C72-92EA-5CB9477B4A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9" creationId="{F58A964B-68CE-47E2-99F6-F17F4FD05D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0" creationId="{AC7FAC24-00A9-4EF7-B5E4-C45BD94E14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1" creationId="{C7EBA845-3379-42F1-9E37-7E4552A84E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2" creationId="{8D307276-B1A2-49FE-85D3-AC02DBB325A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3" creationId="{A5476EA6-5D69-4F8B-9942-BA6DEEB8BA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4" creationId="{0B71AAA5-D65D-4E75-BDEC-8509442DE0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5" creationId="{64D233B4-5D9F-4B27-8731-0EDA2823626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6" creationId="{1FBE7E41-7305-4517-89F6-CAD20A9D8D6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7" creationId="{1A4C82EF-01E5-43CE-ADE5-962B873C38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8" creationId="{FE436ADD-01A9-40AC-B157-85D81F5232A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9" creationId="{42B8D2DC-9AD0-40C0-8CB0-A227CED1A1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1" creationId="{DB2DBD28-5D59-467F-B0F7-37352EFE14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2" creationId="{51CFFF19-B6B1-4443-9179-6C70E1DC0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3" creationId="{7291D5C0-ACD8-4E32-B8EC-09DD6AAE9AE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4" creationId="{50A67361-DBF5-47D9-A009-94B494BD8E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5" creationId="{745018E4-CEF5-4225-8C43-025CFED3D6F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6" creationId="{8766E9F4-D894-4378-A5D0-A0BF8C08B5A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8" creationId="{3EB28AAC-59EC-46D0-91B2-AC62A1C496C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9" creationId="{1E822FBD-43A8-436B-A07E-C53F024319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10" creationId="{F09A235C-5267-4BD1-85F4-551FC7DED6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11" creationId="{D7E93B1C-C430-409F-B037-25F292DF802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12" creationId="{07A2771D-C042-4D0D-8779-4D1D6D5D0307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1:53:51.020" v="17181" actId="255"/>
        <pc:sldMkLst>
          <pc:docMk/>
          <pc:sldMk cId="1576439044" sldId="318"/>
        </pc:sldMkLst>
        <pc:spChg chg="mod">
          <ac:chgData name="김상훈[ 대학원석사과정재학 / 산업경영공학과 ]" userId="e892fa60-b0d5-44fd-b0c2-dd72cd9be65a" providerId="ADAL" clId="{E05038EB-B29E-4963-A221-C0A8DDDCD175}" dt="2020-02-20T20:27:39.763" v="15405"/>
          <ac:spMkLst>
            <pc:docMk/>
            <pc:sldMk cId="1576439044" sldId="318"/>
            <ac:spMk id="2" creationId="{C9128B03-EA71-4D00-B700-4624E522AFC9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79" creationId="{6373CCF1-FCF2-438A-B4D1-6D92B18F6A2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80" creationId="{713BFCE8-7F2F-4693-9EA5-6BA3A91EA5E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87" creationId="{54C7DE36-4AED-4E90-B697-1E292936AF8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27.504" v="17180" actId="1076"/>
          <ac:spMkLst>
            <pc:docMk/>
            <pc:sldMk cId="1576439044" sldId="318"/>
            <ac:spMk id="89" creationId="{8D1DD4BE-E313-47F6-967B-6EFE6923180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90" creationId="{5FF31447-98C1-4BAB-AB70-A8FEE1E0BEA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91" creationId="{7DA1876F-216C-4B0A-89C4-4474B46D324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22.577" v="17179" actId="255"/>
          <ac:spMkLst>
            <pc:docMk/>
            <pc:sldMk cId="1576439044" sldId="318"/>
            <ac:spMk id="92" creationId="{8C0EC14C-0390-4C14-982F-24671CDF63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93" creationId="{346674B5-BE72-44A6-9E6C-1112DD11908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05" creationId="{947D3FF4-D173-42CC-8E1B-C997AD626E9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17" creationId="{36ABA7BF-184B-42C4-869E-97F79B5430E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45:28.959" v="12824" actId="478"/>
          <ac:spMkLst>
            <pc:docMk/>
            <pc:sldMk cId="1576439044" sldId="318"/>
            <ac:spMk id="140" creationId="{CE9E0BB4-7DAE-4E58-B695-BC6DAFB6FD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0" creationId="{2FAE508C-3153-4D76-8F55-F5EF016983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1" creationId="{9C22AC49-6451-4DBF-AB0B-8A29CC8039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2" creationId="{8C714AF3-9FE7-45DC-8ADC-7A224C303C3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3" creationId="{FB1CF221-9F39-411B-9975-AB8561BE74C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4" creationId="{FB0F5696-51A3-4450-A5EF-4F5C6F89EE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5" creationId="{C1CFAB58-F5F0-464E-B275-D69D768259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6" creationId="{F0C7674E-6C2F-4CE9-912D-5AEC74A463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7" creationId="{8A5D7A87-3E8C-4249-B64E-2DED192B6B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22.577" v="17179" actId="255"/>
          <ac:spMkLst>
            <pc:docMk/>
            <pc:sldMk cId="1576439044" sldId="318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22.577" v="17179" actId="255"/>
          <ac:spMkLst>
            <pc:docMk/>
            <pc:sldMk cId="1576439044" sldId="318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200" creationId="{14ED967E-3F13-4BB2-BA4D-011C4C85CB8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22.577" v="17179" actId="255"/>
          <ac:spMkLst>
            <pc:docMk/>
            <pc:sldMk cId="1576439044" sldId="318"/>
            <ac:spMk id="207" creationId="{FFBA13A0-229D-45E0-8E85-874AA2D1F35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51.020" v="17181" actId="255"/>
          <ac:spMkLst>
            <pc:docMk/>
            <pc:sldMk cId="1576439044" sldId="318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51.020" v="17181" actId="255"/>
          <ac:spMkLst>
            <pc:docMk/>
            <pc:sldMk cId="1576439044" sldId="318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51.020" v="17181" actId="255"/>
          <ac:spMkLst>
            <pc:docMk/>
            <pc:sldMk cId="1576439044" sldId="318"/>
            <ac:spMk id="222" creationId="{DAABCDD1-3532-4E98-9FF0-209231D08CD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236" creationId="{45191808-2924-4EB6-A3CB-16E57E15FEA9}"/>
          </ac:spMkLst>
        </pc:spChg>
        <pc:pic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picMkLst>
            <pc:docMk/>
            <pc:sldMk cId="1576439044" sldId="318"/>
            <ac:picMk id="104" creationId="{066A155B-CF31-4F10-8BC1-13D093E75ACC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49" creationId="{3EEA1034-98EC-4A7D-895C-7382F5CE98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2" creationId="{ECD02E11-1C81-48D4-911A-C640461D254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3" creationId="{F5A269D7-044C-4590-AE34-35769AD976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4" creationId="{590A219E-3619-48E7-B914-4F31645C6E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5" creationId="{B3671A21-AD7B-4703-B22F-AC174B0475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6" creationId="{932338C3-53F5-4BC0-B873-90FFB319B54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7" creationId="{1D0BDEA7-BFE0-42D8-BB1C-EE0C641D78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8" creationId="{1EFE1DB2-BE4D-4305-A6E0-9B617690D5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9" creationId="{A16DB205-9063-4AFE-A469-4760E82D31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0" creationId="{889F101B-1635-4BCA-B726-6E5DE84E1B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1" creationId="{6B4ADF39-1B66-47E3-B57E-C7823A7F1C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2" creationId="{383A06B0-C2FC-464B-A9A0-8210D7A7E1D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3" creationId="{EB88696B-EB7E-4EDD-8186-83C729E104F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4" creationId="{D01BC6A5-4DBB-418F-8602-A3DCC157ED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5" creationId="{8374F089-5AC3-485C-BB70-801CF0F7F42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6" creationId="{1CD4BF1F-6648-4C96-8A84-0BD7F94D0C1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7" creationId="{884A6CC0-65BF-47FD-BFA6-DA6B7C2C2BF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8" creationId="{3B9B0EBE-22C6-4AAA-A192-2DCBC70937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9" creationId="{C817E349-B717-4A6A-9F61-4F83C54355B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0" creationId="{2773FE1B-027D-418E-96F7-921564A323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1" creationId="{DD7EA65C-3C08-458D-BA67-A2B546BD4EE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2" creationId="{8FC400D2-EDBC-49FB-95DE-96EE5F76B5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3" creationId="{B217B3C8-FF48-4CF3-9820-E6352F4415A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4" creationId="{23CFC3DF-E882-4E2D-A12A-F7BFC12DBD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5" creationId="{98C8FE5A-50E0-4CEC-A5AC-4F6B268A36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6" creationId="{2EC59E15-15E2-48C7-9DA1-FF0F2AFCE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7" creationId="{FD098454-1B99-469D-8DC8-C76D93FC734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8" creationId="{C148958C-E1EE-4C72-92EA-5CB9477B4A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9" creationId="{F58A964B-68CE-47E2-99F6-F17F4FD05D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0" creationId="{AC7FAC24-00A9-4EF7-B5E4-C45BD94E14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1" creationId="{C7EBA845-3379-42F1-9E37-7E4552A84E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2" creationId="{8D307276-B1A2-49FE-85D3-AC02DBB325A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3" creationId="{A5476EA6-5D69-4F8B-9942-BA6DEEB8BA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4" creationId="{0B71AAA5-D65D-4E75-BDEC-8509442DE0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5" creationId="{64D233B4-5D9F-4B27-8731-0EDA2823626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6" creationId="{1FBE7E41-7305-4517-89F6-CAD20A9D8D6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7" creationId="{1A4C82EF-01E5-43CE-ADE5-962B873C38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8" creationId="{FE436ADD-01A9-40AC-B157-85D81F5232A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9" creationId="{42B8D2DC-9AD0-40C0-8CB0-A227CED1A1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1" creationId="{DB2DBD28-5D59-467F-B0F7-37352EFE14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2" creationId="{51CFFF19-B6B1-4443-9179-6C70E1DC0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3" creationId="{7291D5C0-ACD8-4E32-B8EC-09DD6AAE9AE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4" creationId="{50A67361-DBF5-47D9-A009-94B494BD8E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5" creationId="{745018E4-CEF5-4225-8C43-025CFED3D6F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6" creationId="{8766E9F4-D894-4378-A5D0-A0BF8C08B5A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8" creationId="{3EB28AAC-59EC-46D0-91B2-AC62A1C496C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9" creationId="{1E822FBD-43A8-436B-A07E-C53F024319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10" creationId="{F09A235C-5267-4BD1-85F4-551FC7DED6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11" creationId="{D7E93B1C-C430-409F-B037-25F292DF802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12" creationId="{07A2771D-C042-4D0D-8779-4D1D6D5D0307}"/>
          </ac:cxnSpMkLst>
        </pc:cxn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3:16:14.413" v="19685" actId="2711"/>
        <pc:sldMkLst>
          <pc:docMk/>
          <pc:sldMk cId="730846183" sldId="319"/>
        </pc:sldMkLst>
        <pc:spChg chg="mod">
          <ac:chgData name="김상훈[ 대학원석사과정재학 / 산업경영공학과 ]" userId="e892fa60-b0d5-44fd-b0c2-dd72cd9be65a" providerId="ADAL" clId="{E05038EB-B29E-4963-A221-C0A8DDDCD175}" dt="2020-02-20T20:29:40.027" v="15552"/>
          <ac:spMkLst>
            <pc:docMk/>
            <pc:sldMk cId="730846183" sldId="319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13:26.948" v="17583" actId="207"/>
          <ac:spMkLst>
            <pc:docMk/>
            <pc:sldMk cId="730846183" sldId="319"/>
            <ac:spMk id="3" creationId="{88FCC7BA-0230-4253-A514-A68F0D94373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80" creationId="{FE5C5497-9E64-45EF-B605-0275ECB0605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81" creationId="{2DD0A0D1-C246-4B59-A38E-25E54B9A50C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82" creationId="{BB855294-DB25-4476-9480-4FE5F521CD2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83" creationId="{766F000A-EF40-48B4-8D4B-973CFE5EF6F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84" creationId="{B6698A2E-26AD-42D6-8A37-FCBC026C4AE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6:14.413" v="19685" actId="2711"/>
          <ac:spMkLst>
            <pc:docMk/>
            <pc:sldMk cId="730846183" sldId="319"/>
            <ac:spMk id="85" creationId="{4BA75684-EE25-4A3B-A2D2-FFBEB4E1EF0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6:14.413" v="19685" actId="2711"/>
          <ac:spMkLst>
            <pc:docMk/>
            <pc:sldMk cId="730846183" sldId="319"/>
            <ac:spMk id="86" creationId="{B31D08A5-AFCA-49BA-B0D8-22509E09751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39:48.348" v="12704" actId="478"/>
          <ac:spMkLst>
            <pc:docMk/>
            <pc:sldMk cId="730846183" sldId="319"/>
            <ac:spMk id="87" creationId="{54C7DE36-4AED-4E90-B697-1E292936AF8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6:14.413" v="19685" actId="2711"/>
          <ac:spMkLst>
            <pc:docMk/>
            <pc:sldMk cId="730846183" sldId="319"/>
            <ac:spMk id="88" creationId="{2B599914-DBA6-4E09-9A7C-F2A61E6FEA3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39:15.406" v="12686" actId="478"/>
          <ac:spMkLst>
            <pc:docMk/>
            <pc:sldMk cId="730846183" sldId="319"/>
            <ac:spMk id="89" creationId="{8D1DD4BE-E313-47F6-967B-6EFE6923180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39:48.348" v="12704" actId="478"/>
          <ac:spMkLst>
            <pc:docMk/>
            <pc:sldMk cId="730846183" sldId="319"/>
            <ac:spMk id="90" creationId="{5FF31447-98C1-4BAB-AB70-A8FEE1E0BEA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39:48.348" v="12704" actId="478"/>
          <ac:spMkLst>
            <pc:docMk/>
            <pc:sldMk cId="730846183" sldId="319"/>
            <ac:spMk id="91" creationId="{7DA1876F-216C-4B0A-89C4-4474B46D324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92" creationId="{8C0EC14C-0390-4C14-982F-24671CDF631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39:48.348" v="12704" actId="478"/>
          <ac:spMkLst>
            <pc:docMk/>
            <pc:sldMk cId="730846183" sldId="319"/>
            <ac:spMk id="93" creationId="{346674B5-BE72-44A6-9E6C-1112DD11908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41:40.826" v="12746" actId="478"/>
          <ac:spMkLst>
            <pc:docMk/>
            <pc:sldMk cId="730846183" sldId="319"/>
            <ac:spMk id="100" creationId="{63E8E6A7-E06A-49D8-A324-6506286FAA4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41:34.859" v="12743" actId="478"/>
          <ac:spMkLst>
            <pc:docMk/>
            <pc:sldMk cId="730846183" sldId="319"/>
            <ac:spMk id="101" creationId="{D30A3D99-89F6-444B-AD68-94D426DDD77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41:36.281" v="12744" actId="478"/>
          <ac:spMkLst>
            <pc:docMk/>
            <pc:sldMk cId="730846183" sldId="319"/>
            <ac:spMk id="102" creationId="{E8FB4EAE-591C-4FA0-B766-F1AEDA9474E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41:37.779" v="12745" actId="478"/>
          <ac:spMkLst>
            <pc:docMk/>
            <pc:sldMk cId="730846183" sldId="319"/>
            <ac:spMk id="103" creationId="{8068597F-407E-4EAA-9FD8-0AC7D4751B6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05" creationId="{947D3FF4-D173-42CC-8E1B-C997AD626E9B}"/>
          </ac:spMkLst>
        </pc:spChg>
        <pc:spChg chg="mod topLvl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08" creationId="{9639610A-3F44-4B04-A10A-D00E81303B52}"/>
          </ac:spMkLst>
        </pc:spChg>
        <pc:spChg chg="mod topLvl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09" creationId="{D3F7FE0E-853B-4308-881E-59C278F22B8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15" creationId="{7EF5923A-CC14-4FA7-AE1C-81DA1753442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16" creationId="{5129FFA9-E08B-4D82-BABE-4F495203A5C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17" creationId="{36ABA7BF-184B-42C4-869E-97F79B5430E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40" creationId="{CE9E0BB4-7DAE-4E58-B695-BC6DAFB6FD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0" creationId="{2FAE508C-3153-4D76-8F55-F5EF016983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1" creationId="{9C22AC49-6451-4DBF-AB0B-8A29CC8039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2" creationId="{8C714AF3-9FE7-45DC-8ADC-7A224C303C3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3" creationId="{FB1CF221-9F39-411B-9975-AB8561BE74C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4" creationId="{FB0F5696-51A3-4450-A5EF-4F5C6F89EE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5" creationId="{C1CFAB58-F5F0-464E-B275-D69D768259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6" creationId="{F0C7674E-6C2F-4CE9-912D-5AEC74A463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7" creationId="{8A5D7A87-3E8C-4249-B64E-2DED192B6B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200" creationId="{14ED967E-3F13-4BB2-BA4D-011C4C85CB8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207" creationId="{FFBA13A0-229D-45E0-8E85-874AA2D1F35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3:33.897" v="17584" actId="14100"/>
          <ac:spMkLst>
            <pc:docMk/>
            <pc:sldMk cId="730846183" sldId="319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3:26.948" v="17583" actId="207"/>
          <ac:spMkLst>
            <pc:docMk/>
            <pc:sldMk cId="730846183" sldId="319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3:26.948" v="17583" actId="207"/>
          <ac:spMkLst>
            <pc:docMk/>
            <pc:sldMk cId="730846183" sldId="319"/>
            <ac:spMk id="222" creationId="{DAABCDD1-3532-4E98-9FF0-209231D08CD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236" creationId="{45191808-2924-4EB6-A3CB-16E57E15FEA9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18:41:44.204" v="12747" actId="165"/>
          <ac:grpSpMkLst>
            <pc:docMk/>
            <pc:sldMk cId="730846183" sldId="319"/>
            <ac:grpSpMk id="106" creationId="{AE9E169A-D8D2-4C8B-9EBA-81087AAB0AB3}"/>
          </ac:grpSpMkLst>
        </pc:grpChg>
        <pc:pic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picMkLst>
            <pc:docMk/>
            <pc:sldMk cId="730846183" sldId="319"/>
            <ac:picMk id="104" creationId="{066A155B-CF31-4F10-8BC1-13D093E75ACC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8:42:16.348" v="12757" actId="478"/>
          <ac:cxnSpMkLst>
            <pc:docMk/>
            <pc:sldMk cId="730846183" sldId="319"/>
            <ac:cxnSpMk id="94" creationId="{5C233B58-6A07-435D-91E6-2AAAFA3F5DE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8:42:11.332" v="12754" actId="478"/>
          <ac:cxnSpMkLst>
            <pc:docMk/>
            <pc:sldMk cId="730846183" sldId="319"/>
            <ac:cxnSpMk id="95" creationId="{BBB5F53D-0D3B-47C2-937E-C3FA8C07FE8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8:42:23.588" v="12761" actId="478"/>
          <ac:cxnSpMkLst>
            <pc:docMk/>
            <pc:sldMk cId="730846183" sldId="319"/>
            <ac:cxnSpMk id="96" creationId="{5CDDC3B1-AD4F-4371-952B-764AF23DAEC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1T03:16:14.413" v="19685" actId="2711"/>
          <ac:cxnSpMkLst>
            <pc:docMk/>
            <pc:sldMk cId="730846183" sldId="319"/>
            <ac:cxnSpMk id="97" creationId="{DED46FCB-644F-489E-ABC4-556E8AD5346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1T03:16:14.413" v="19685" actId="2711"/>
          <ac:cxnSpMkLst>
            <pc:docMk/>
            <pc:sldMk cId="730846183" sldId="319"/>
            <ac:cxnSpMk id="98" creationId="{7B33FF3D-5772-4F18-A9C9-3CCDF4AA4F1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1T03:16:14.413" v="19685" actId="2711"/>
          <ac:cxnSpMkLst>
            <pc:docMk/>
            <pc:sldMk cId="730846183" sldId="319"/>
            <ac:cxnSpMk id="99" creationId="{10CD4657-3FB2-44C8-8209-16A23587DC1C}"/>
          </ac:cxnSpMkLst>
        </pc:cxnChg>
        <pc:cxnChg chg="mod topLvl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07" creationId="{15D17A88-BE67-4480-BA66-D08B11D94189}"/>
          </ac:cxnSpMkLst>
        </pc:cxnChg>
        <pc:cxnChg chg="del mod topLvl">
          <ac:chgData name="김상훈[ 대학원석사과정재학 / 산업경영공학과 ]" userId="e892fa60-b0d5-44fd-b0c2-dd72cd9be65a" providerId="ADAL" clId="{E05038EB-B29E-4963-A221-C0A8DDDCD175}" dt="2020-02-20T18:42:57.980" v="12767" actId="478"/>
          <ac:cxnSpMkLst>
            <pc:docMk/>
            <pc:sldMk cId="730846183" sldId="319"/>
            <ac:cxnSpMk id="110" creationId="{F87CDD6C-FEF4-4C20-9A45-C6FC8B8815C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11" creationId="{41B82059-84B9-4135-BF49-91D9EC7B668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12" creationId="{920303B9-BC5C-4BF3-B2A4-B2D8E004265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13" creationId="{C151CFCA-E72B-4F8F-83FD-88ECCA6439E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14" creationId="{BD4F037E-7AF7-4716-9F89-F4257BF90A5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49" creationId="{3EEA1034-98EC-4A7D-895C-7382F5CE98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2" creationId="{ECD02E11-1C81-48D4-911A-C640461D254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3" creationId="{F5A269D7-044C-4590-AE34-35769AD976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4" creationId="{590A219E-3619-48E7-B914-4F31645C6E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5" creationId="{B3671A21-AD7B-4703-B22F-AC174B0475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6" creationId="{932338C3-53F5-4BC0-B873-90FFB319B54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7" creationId="{1D0BDEA7-BFE0-42D8-BB1C-EE0C641D78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8" creationId="{1EFE1DB2-BE4D-4305-A6E0-9B617690D5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9" creationId="{A16DB205-9063-4AFE-A469-4760E82D31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0" creationId="{889F101B-1635-4BCA-B726-6E5DE84E1B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1" creationId="{6B4ADF39-1B66-47E3-B57E-C7823A7F1C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2" creationId="{383A06B0-C2FC-464B-A9A0-8210D7A7E1D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3" creationId="{EB88696B-EB7E-4EDD-8186-83C729E104F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4" creationId="{D01BC6A5-4DBB-418F-8602-A3DCC157ED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5" creationId="{8374F089-5AC3-485C-BB70-801CF0F7F42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6" creationId="{1CD4BF1F-6648-4C96-8A84-0BD7F94D0C1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7" creationId="{884A6CC0-65BF-47FD-BFA6-DA6B7C2C2BF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8" creationId="{3B9B0EBE-22C6-4AAA-A192-2DCBC70937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9" creationId="{C817E349-B717-4A6A-9F61-4F83C54355B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0" creationId="{2773FE1B-027D-418E-96F7-921564A323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1" creationId="{DD7EA65C-3C08-458D-BA67-A2B546BD4EE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2" creationId="{8FC400D2-EDBC-49FB-95DE-96EE5F76B5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3" creationId="{B217B3C8-FF48-4CF3-9820-E6352F4415A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4" creationId="{23CFC3DF-E882-4E2D-A12A-F7BFC12DBD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5" creationId="{98C8FE5A-50E0-4CEC-A5AC-4F6B268A36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6" creationId="{2EC59E15-15E2-48C7-9DA1-FF0F2AFCE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7" creationId="{FD098454-1B99-469D-8DC8-C76D93FC734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8" creationId="{C148958C-E1EE-4C72-92EA-5CB9477B4A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9" creationId="{F58A964B-68CE-47E2-99F6-F17F4FD05D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0" creationId="{AC7FAC24-00A9-4EF7-B5E4-C45BD94E14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1" creationId="{C7EBA845-3379-42F1-9E37-7E4552A84E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2" creationId="{8D307276-B1A2-49FE-85D3-AC02DBB325A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3" creationId="{A5476EA6-5D69-4F8B-9942-BA6DEEB8BA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4" creationId="{0B71AAA5-D65D-4E75-BDEC-8509442DE0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5" creationId="{64D233B4-5D9F-4B27-8731-0EDA2823626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6" creationId="{1FBE7E41-7305-4517-89F6-CAD20A9D8D6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7" creationId="{1A4C82EF-01E5-43CE-ADE5-962B873C38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8" creationId="{FE436ADD-01A9-40AC-B157-85D81F5232A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9" creationId="{42B8D2DC-9AD0-40C0-8CB0-A227CED1A1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1" creationId="{DB2DBD28-5D59-467F-B0F7-37352EFE14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2" creationId="{51CFFF19-B6B1-4443-9179-6C70E1DC0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3" creationId="{7291D5C0-ACD8-4E32-B8EC-09DD6AAE9AE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4" creationId="{50A67361-DBF5-47D9-A009-94B494BD8E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5" creationId="{745018E4-CEF5-4225-8C43-025CFED3D6F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6" creationId="{8766E9F4-D894-4378-A5D0-A0BF8C08B5A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8" creationId="{3EB28AAC-59EC-46D0-91B2-AC62A1C496C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9" creationId="{1E822FBD-43A8-436B-A07E-C53F024319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10" creationId="{F09A235C-5267-4BD1-85F4-551FC7DED6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11" creationId="{D7E93B1C-C430-409F-B037-25F292DF802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12" creationId="{07A2771D-C042-4D0D-8779-4D1D6D5D0307}"/>
          </ac:cxnSpMkLst>
        </pc:cxnChg>
      </pc:sldChg>
      <pc:sldChg chg="addSp delSp modSp add ord delAnim modAnim">
        <pc:chgData name="김상훈[ 대학원석사과정재학 / 산업경영공학과 ]" userId="e892fa60-b0d5-44fd-b0c2-dd72cd9be65a" providerId="ADAL" clId="{E05038EB-B29E-4963-A221-C0A8DDDCD175}" dt="2020-02-21T02:30:20.798" v="18203" actId="14100"/>
        <pc:sldMkLst>
          <pc:docMk/>
          <pc:sldMk cId="570465861" sldId="320"/>
        </pc:sldMkLst>
        <pc:spChg chg="mod">
          <ac:chgData name="김상훈[ 대학원석사과정재학 / 산업경영공학과 ]" userId="e892fa60-b0d5-44fd-b0c2-dd72cd9be65a" providerId="ADAL" clId="{E05038EB-B29E-4963-A221-C0A8DDDCD175}" dt="2020-02-20T20:32:32.872" v="15620"/>
          <ac:spMkLst>
            <pc:docMk/>
            <pc:sldMk cId="570465861" sldId="320"/>
            <ac:spMk id="2" creationId="{22E78EF6-2E98-4B69-98E6-EEEC530D4CB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55:02.952" v="16016" actId="478"/>
          <ac:spMkLst>
            <pc:docMk/>
            <pc:sldMk cId="570465861" sldId="320"/>
            <ac:spMk id="3" creationId="{7B301768-A122-42D5-AF1C-7F938F009AE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570465861" sldId="320"/>
            <ac:spMk id="12" creationId="{B1174E8A-4998-4E82-990D-4A30D53D797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07:44.605" v="13170" actId="478"/>
          <ac:spMkLst>
            <pc:docMk/>
            <pc:sldMk cId="570465861" sldId="320"/>
            <ac:spMk id="47" creationId="{685C768F-2F80-4F72-8FC0-54A925F064B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07:44.605" v="13170" actId="478"/>
          <ac:spMkLst>
            <pc:docMk/>
            <pc:sldMk cId="570465861" sldId="320"/>
            <ac:spMk id="48" creationId="{409D2257-2EA7-41FD-AA94-401892B4AE5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07:44.605" v="13170" actId="478"/>
          <ac:spMkLst>
            <pc:docMk/>
            <pc:sldMk cId="570465861" sldId="320"/>
            <ac:spMk id="49" creationId="{DE2EDD39-479C-440E-8FE9-9DF093FE79E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07:44.605" v="13170" actId="478"/>
          <ac:spMkLst>
            <pc:docMk/>
            <pc:sldMk cId="570465861" sldId="320"/>
            <ac:spMk id="50" creationId="{76DCC209-5113-4EF6-8F7A-F6016E5832C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07:44.605" v="13170" actId="478"/>
          <ac:spMkLst>
            <pc:docMk/>
            <pc:sldMk cId="570465861" sldId="320"/>
            <ac:spMk id="51" creationId="{36802AEB-E924-45B1-99F0-436584AA2A4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6:15.184" v="17890" actId="1076"/>
          <ac:spMkLst>
            <pc:docMk/>
            <pc:sldMk cId="570465861" sldId="320"/>
            <ac:spMk id="52" creationId="{D880FC18-4C6E-48FB-8CDB-70A955F87B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55:10.944" v="16018" actId="14100"/>
          <ac:spMkLst>
            <pc:docMk/>
            <pc:sldMk cId="570465861" sldId="320"/>
            <ac:spMk id="53" creationId="{5539F1B0-257F-41E3-A4B6-3E1EB0CC2AC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55:10.944" v="16018" actId="14100"/>
          <ac:spMkLst>
            <pc:docMk/>
            <pc:sldMk cId="570465861" sldId="320"/>
            <ac:spMk id="54" creationId="{8FAD143D-E0C0-496A-B332-7F1E4EE9036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9:47.967" v="18193" actId="2711"/>
          <ac:spMkLst>
            <pc:docMk/>
            <pc:sldMk cId="570465861" sldId="320"/>
            <ac:spMk id="55" creationId="{D3DFC46B-9051-4446-B336-0BDEA381462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9:47.967" v="18193" actId="2711"/>
          <ac:spMkLst>
            <pc:docMk/>
            <pc:sldMk cId="570465861" sldId="320"/>
            <ac:spMk id="56" creationId="{753D3FDD-DE73-47E3-B1D4-9D2314037D0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9:47.967" v="18193" actId="2711"/>
          <ac:spMkLst>
            <pc:docMk/>
            <pc:sldMk cId="570465861" sldId="320"/>
            <ac:spMk id="57" creationId="{F24C8D30-0D07-4B02-A840-D0454E801AA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9:47.967" v="18193" actId="2711"/>
          <ac:spMkLst>
            <pc:docMk/>
            <pc:sldMk cId="570465861" sldId="320"/>
            <ac:spMk id="58" creationId="{A0474BC0-34C2-42DD-A9A8-EFACAC76D93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11:30.010" v="13335"/>
          <ac:spMkLst>
            <pc:docMk/>
            <pc:sldMk cId="570465861" sldId="320"/>
            <ac:spMk id="59" creationId="{79DCD2FF-80E3-41DF-87DF-F195A11BC35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spMkLst>
            <pc:docMk/>
            <pc:sldMk cId="570465861" sldId="320"/>
            <ac:spMk id="60" creationId="{E4E25EEF-91CB-4269-8FD0-7680E7E6E22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spMkLst>
            <pc:docMk/>
            <pc:sldMk cId="570465861" sldId="320"/>
            <ac:spMk id="61" creationId="{B199BC19-A618-4434-8585-5BFFDD87A65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spMkLst>
            <pc:docMk/>
            <pc:sldMk cId="570465861" sldId="320"/>
            <ac:spMk id="62" creationId="{F1910085-B7A7-4B16-8C1A-54648C8CDE3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spMkLst>
            <pc:docMk/>
            <pc:sldMk cId="570465861" sldId="320"/>
            <ac:spMk id="63" creationId="{F03D5731-1785-42D8-83EA-DFBE4FFC288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spMkLst>
            <pc:docMk/>
            <pc:sldMk cId="570465861" sldId="320"/>
            <ac:spMk id="64" creationId="{3A7F4709-0A20-456E-8BC6-E5032D577FE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spMkLst>
            <pc:docMk/>
            <pc:sldMk cId="570465861" sldId="320"/>
            <ac:spMk id="65" creationId="{E2DB72A7-14C4-4505-BB1D-25D6BB347F4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4:31.011" v="16693" actId="113"/>
          <ac:spMkLst>
            <pc:docMk/>
            <pc:sldMk cId="570465861" sldId="320"/>
            <ac:spMk id="66" creationId="{8E06C16B-7E58-4779-82FB-E2F74660D47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30:20.798" v="18203" actId="14100"/>
          <ac:spMkLst>
            <pc:docMk/>
            <pc:sldMk cId="570465861" sldId="320"/>
            <ac:spMk id="67" creationId="{D9FCB0A2-74AB-46B8-9CA3-C0532EA78FF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8.946" v="17936" actId="1076"/>
          <ac:spMkLst>
            <pc:docMk/>
            <pc:sldMk cId="570465861" sldId="320"/>
            <ac:spMk id="68" creationId="{04912267-70C5-447C-A8D2-4521B595854E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19:07:48.499" v="13171" actId="478"/>
          <ac:grpSpMkLst>
            <pc:docMk/>
            <pc:sldMk cId="570465861" sldId="320"/>
            <ac:grpSpMk id="11" creationId="{ED5274F3-0063-4924-9F10-311E747EB023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9:07:44.605" v="13170" actId="478"/>
          <ac:grpSpMkLst>
            <pc:docMk/>
            <pc:sldMk cId="570465861" sldId="320"/>
            <ac:grpSpMk id="43" creationId="{15BB754A-6343-4F03-801B-67D009448679}"/>
          </ac:grpSpMkLst>
        </pc:grpChg>
        <pc:graphicFrameChg chg="add del modGraphic">
          <ac:chgData name="김상훈[ 대학원석사과정재학 / 산업경영공학과 ]" userId="e892fa60-b0d5-44fd-b0c2-dd72cd9be65a" providerId="ADAL" clId="{E05038EB-B29E-4963-A221-C0A8DDDCD175}" dt="2020-02-20T21:04:35.747" v="16696" actId="478"/>
          <ac:graphicFrameMkLst>
            <pc:docMk/>
            <pc:sldMk cId="570465861" sldId="320"/>
            <ac:graphicFrameMk id="10" creationId="{749C0E1A-1B92-48C4-BE44-9A532CB2C756}"/>
          </ac:graphicFrameMkLst>
        </pc:graphicFrameChg>
        <pc:picChg chg="add mod">
          <ac:chgData name="김상훈[ 대학원석사과정재학 / 산업경영공학과 ]" userId="e892fa60-b0d5-44fd-b0c2-dd72cd9be65a" providerId="ADAL" clId="{E05038EB-B29E-4963-A221-C0A8DDDCD175}" dt="2020-02-20T20:55:10.944" v="16018" actId="14100"/>
          <ac:picMkLst>
            <pc:docMk/>
            <pc:sldMk cId="570465861" sldId="320"/>
            <ac:picMk id="4" creationId="{7F8E7F61-6045-442D-86DE-D758413E2219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picMkLst>
            <pc:docMk/>
            <pc:sldMk cId="570465861" sldId="320"/>
            <ac:picMk id="5" creationId="{60BC4623-8B70-4BFB-B8A2-17A93DD8E2DC}"/>
          </ac:picMkLst>
        </pc:picChg>
        <pc:cxnChg chg="add mod">
          <ac:chgData name="김상훈[ 대학원석사과정재학 / 산업경영공학과 ]" userId="e892fa60-b0d5-44fd-b0c2-dd72cd9be65a" providerId="ADAL" clId="{E05038EB-B29E-4963-A221-C0A8DDDCD175}" dt="2020-02-20T22:36:54.133" v="17920" actId="1038"/>
          <ac:cxnSpMkLst>
            <pc:docMk/>
            <pc:sldMk cId="570465861" sldId="320"/>
            <ac:cxnSpMk id="7" creationId="{B01425EB-6FD6-47A2-80A5-56E33E441E06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19:13:36.552" v="13394" actId="20577"/>
        <pc:sldMkLst>
          <pc:docMk/>
          <pc:sldMk cId="1881144395" sldId="321"/>
        </pc:sldMkLst>
        <pc:spChg chg="del">
          <ac:chgData name="김상훈[ 대학원석사과정재학 / 산업경영공학과 ]" userId="e892fa60-b0d5-44fd-b0c2-dd72cd9be65a" providerId="ADAL" clId="{E05038EB-B29E-4963-A221-C0A8DDDCD175}" dt="2020-02-20T19:13:27.664" v="13387"/>
          <ac:spMkLst>
            <pc:docMk/>
            <pc:sldMk cId="1881144395" sldId="321"/>
            <ac:spMk id="2" creationId="{5436A5F1-4703-40C3-AD47-A01782E50EB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13:27.664" v="13387"/>
          <ac:spMkLst>
            <pc:docMk/>
            <pc:sldMk cId="1881144395" sldId="321"/>
            <ac:spMk id="3" creationId="{249A678F-C1F7-43E9-B9F2-7CD8FE6D432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13:36.552" v="13394" actId="20577"/>
          <ac:spMkLst>
            <pc:docMk/>
            <pc:sldMk cId="1881144395" sldId="321"/>
            <ac:spMk id="4" creationId="{F084746C-1AB7-4049-B88F-77BE981F1FF2}"/>
          </ac:spMkLst>
        </pc:spChg>
      </pc:sldChg>
      <pc:sldChg chg="addSp delSp modSp add del ord">
        <pc:chgData name="김상훈[ 대학원석사과정재학 / 산업경영공학과 ]" userId="e892fa60-b0d5-44fd-b0c2-dd72cd9be65a" providerId="ADAL" clId="{E05038EB-B29E-4963-A221-C0A8DDDCD175}" dt="2020-02-21T03:11:52.369" v="19671" actId="2711"/>
        <pc:sldMkLst>
          <pc:docMk/>
          <pc:sldMk cId="153462310" sldId="322"/>
        </pc:sldMkLst>
        <pc:spChg chg="mod">
          <ac:chgData name="김상훈[ 대학원석사과정재학 / 산업경영공학과 ]" userId="e892fa60-b0d5-44fd-b0c2-dd72cd9be65a" providerId="ADAL" clId="{E05038EB-B29E-4963-A221-C0A8DDDCD175}" dt="2020-02-20T19:51:49.951" v="14108"/>
          <ac:spMkLst>
            <pc:docMk/>
            <pc:sldMk cId="153462310" sldId="322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3" creationId="{2E12EF23-4F74-43DD-BDF4-FDB5ED6E1A9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4" creationId="{81EFCEAC-144F-411E-A70F-51E248883F3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5" creationId="{54B2BBB1-AA4A-46D1-B072-5D56AE23591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36:26.024" v="18478"/>
          <ac:spMkLst>
            <pc:docMk/>
            <pc:sldMk cId="153462310" sldId="322"/>
            <ac:spMk id="6" creationId="{C3B1D374-061B-490B-B9AD-838CE8522F3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39:57.527" v="18542" actId="1076"/>
          <ac:spMkLst>
            <pc:docMk/>
            <pc:sldMk cId="153462310" sldId="322"/>
            <ac:spMk id="7" creationId="{2D304DFE-0E7B-4D51-A9C1-117B8F0F840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1:51.858" v="14109"/>
          <ac:spMkLst>
            <pc:docMk/>
            <pc:sldMk cId="153462310" sldId="322"/>
            <ac:spMk id="50" creationId="{3D312DC2-3135-4F4F-8AB9-5B96E3BE009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23:19.785" v="17645" actId="478"/>
          <ac:spMkLst>
            <pc:docMk/>
            <pc:sldMk cId="153462310" sldId="322"/>
            <ac:spMk id="95" creationId="{1915A2E4-0B1B-499D-ACAF-32425D65B52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96" creationId="{D59500B4-BB48-4D46-BC0A-CE1D832227B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2:39:22.161" v="18533" actId="478"/>
          <ac:spMkLst>
            <pc:docMk/>
            <pc:sldMk cId="153462310" sldId="322"/>
            <ac:spMk id="97" creationId="{B35C5096-EE0F-4497-A541-85F46926EAC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39:22.161" v="18533" actId="478"/>
          <ac:spMkLst>
            <pc:docMk/>
            <pc:sldMk cId="153462310" sldId="322"/>
            <ac:spMk id="98" creationId="{C550F4A1-94F9-4E53-8824-9B739A830DE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2:39:38.624" v="18535" actId="478"/>
          <ac:spMkLst>
            <pc:docMk/>
            <pc:sldMk cId="153462310" sldId="322"/>
            <ac:spMk id="99" creationId="{AADDA631-93F3-48FD-9853-71786BBDD91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00" creationId="{731E5998-AB63-4DD9-B8D8-84FD0C1E554F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39:54.218" v="18541" actId="478"/>
          <ac:spMkLst>
            <pc:docMk/>
            <pc:sldMk cId="153462310" sldId="322"/>
            <ac:spMk id="101" creationId="{60C91E55-5CF4-41FC-A420-A36D1A782C7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39:54.218" v="18541" actId="478"/>
          <ac:spMkLst>
            <pc:docMk/>
            <pc:sldMk cId="153462310" sldId="322"/>
            <ac:spMk id="104" creationId="{EF757BE4-50B6-4527-B211-58E8AD0246B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2:39:41.041" v="18536" actId="478"/>
          <ac:spMkLst>
            <pc:docMk/>
            <pc:sldMk cId="153462310" sldId="322"/>
            <ac:spMk id="105" creationId="{85CC3B58-9331-42D9-8F79-1A27A3C517A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0:45.135" v="19578" actId="1076"/>
          <ac:spMkLst>
            <pc:docMk/>
            <pc:sldMk cId="153462310" sldId="322"/>
            <ac:spMk id="106" creationId="{92C2FA54-A3D4-4B50-A607-5A805322AE6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18" creationId="{0FCA907F-68D1-48A4-9DFE-FF535D7E15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27:41.190" v="17687" actId="478"/>
          <ac:spMkLst>
            <pc:docMk/>
            <pc:sldMk cId="153462310" sldId="322"/>
            <ac:spMk id="119" creationId="{3516B136-F03B-40A0-974F-34F05085565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20" creationId="{F61C46D3-B155-487B-A784-90E5255909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21" creationId="{EAE8F4BA-3577-4060-B2AA-478FF67711B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22" creationId="{C463EE58-5C69-4AB9-8641-449FABA202C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23" creationId="{2DE06618-AD89-4B05-B31F-3E6F45E7AB5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24" creationId="{26C8B590-1E58-4B25-A0B7-A4188DD63DA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1:52.369" v="19671" actId="2711"/>
          <ac:spMkLst>
            <pc:docMk/>
            <pc:sldMk cId="153462310" sldId="322"/>
            <ac:spMk id="125" creationId="{5BC707CC-45AF-4391-B629-213F3547CE9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0" creationId="{077DB47C-B661-4AC6-B2BE-E30AE39746D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2" creationId="{F572F0EC-EDE8-47E1-B1FD-D477A23050A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3" creationId="{D7617252-71DC-457E-BE9C-6D6360397D2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4" creationId="{13A33219-4DFE-47A0-99D2-8B15A98247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5" creationId="{E9AE193C-EEF6-4C56-916A-80811EB69E3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6" creationId="{5D2D7BAA-502A-46BB-9229-17B459FEFE6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7" creationId="{D65506AC-5EB2-4D44-9AA3-B809139F55E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8" creationId="{5357F983-6298-43D0-9E3F-12D4A80C2F0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9" creationId="{539AC3C1-284D-4D9D-A9FC-6DC3DE5447F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20" creationId="{D23BFF15-5A11-437C-B667-E67F91E441F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21" creationId="{2A250C6B-D2D3-40C2-9F5C-66B39551500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25:45.865" v="13826" actId="478"/>
          <ac:spMkLst>
            <pc:docMk/>
            <pc:sldMk cId="153462310" sldId="322"/>
            <ac:spMk id="222" creationId="{40A72883-B9C5-47E0-9BE3-9274EA19F0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2:38:32.042" v="18522" actId="1036"/>
          <ac:spMkLst>
            <pc:docMk/>
            <pc:sldMk cId="153462310" sldId="322"/>
            <ac:spMk id="223" creationId="{3A2682A6-D906-4DB6-B205-2FCC94EF414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64" creationId="{85BC894C-EB86-4D28-A7B1-2875193ECDF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25:45.865" v="13826" actId="478"/>
          <ac:spMkLst>
            <pc:docMk/>
            <pc:sldMk cId="153462310" sldId="322"/>
            <ac:spMk id="271" creationId="{A94E879C-B51F-4A0D-881A-855506A1CC1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72" creationId="{CE142EE3-93B7-47B9-80DA-8C928D08668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79" creationId="{FFA2BA1B-B2F8-46A7-A01F-43B10075F2F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82" creationId="{DFF2F430-8321-4AA5-A51E-1839684FA06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27:41.190" v="17687" actId="478"/>
          <ac:spMkLst>
            <pc:docMk/>
            <pc:sldMk cId="153462310" sldId="322"/>
            <ac:spMk id="283" creationId="{62E97631-7A5F-49C1-9425-5EF942FC0C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24:37.976" v="13814" actId="478"/>
          <ac:spMkLst>
            <pc:docMk/>
            <pc:sldMk cId="153462310" sldId="322"/>
            <ac:spMk id="284" creationId="{B83DFD67-881E-4B8A-85A1-98FEA8E4B11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24:42.086" v="13816" actId="478"/>
          <ac:spMkLst>
            <pc:docMk/>
            <pc:sldMk cId="153462310" sldId="322"/>
            <ac:spMk id="285" creationId="{20647EFD-B72F-404E-9038-01C452A624F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87" creationId="{F819032C-A6F5-4C11-9CDB-BD8846A3977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27:41.190" v="17687" actId="478"/>
          <ac:spMkLst>
            <pc:docMk/>
            <pc:sldMk cId="153462310" sldId="322"/>
            <ac:spMk id="289" creationId="{E598F178-0279-4C57-8ABB-06066FD1AA01}"/>
          </ac:spMkLst>
        </pc:spChg>
        <pc:pic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picMkLst>
            <pc:docMk/>
            <pc:sldMk cId="153462310" sldId="322"/>
            <ac:picMk id="280" creationId="{2428623D-DCE8-45F8-A115-A3E1CCD8F7C4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picMkLst>
            <pc:docMk/>
            <pc:sldMk cId="153462310" sldId="322"/>
            <ac:picMk id="281" creationId="{C4BF7F03-92EC-46D7-A91A-761190CA4465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1T02:40:02.499" v="18545" actId="14100"/>
          <ac:cxnSpMkLst>
            <pc:docMk/>
            <pc:sldMk cId="153462310" sldId="322"/>
            <ac:cxnSpMk id="102" creationId="{8FB10AE1-BD46-4E4D-B445-01F44100A5A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1T02:39:54.218" v="18541" actId="478"/>
          <ac:cxnSpMkLst>
            <pc:docMk/>
            <pc:sldMk cId="153462310" sldId="322"/>
            <ac:cxnSpMk id="103" creationId="{7BDF792A-C748-434A-9371-0B263E76760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11" creationId="{9943B6DB-D07C-4BC2-9701-7DA9148A858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24" creationId="{8347DE96-3FF0-4198-98A4-BD7187F8548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25" creationId="{42175630-AEE9-4BFD-8E01-382E2A5F313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26" creationId="{AF935DD8-BD7E-4F55-BB4B-2311D2129B0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27" creationId="{FE80E8A0-0F77-4EE0-842E-B604B18B7E8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28" creationId="{52ABE4D3-76CF-46C8-AF38-FA14733B7B1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29" creationId="{EFB9AB11-E9F4-4F8F-832E-2CD913A5304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0" creationId="{32E77A62-FE11-491F-BC7B-232E1414641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1" creationId="{38487AB4-2F2A-4640-BF0B-8D4DCFC795F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2" creationId="{3640BF1A-281A-4ADC-AADE-65CE7349AD7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3" creationId="{483C34A3-D1A7-4F6D-8101-6CBB7B0A8EF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4" creationId="{338A4AD4-9091-4C45-80EF-33788856094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5" creationId="{0146CC0E-4BA3-4FE3-8C1C-2C96B50778E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6" creationId="{61C08B3D-7AB2-4F33-AE56-3522A53C6BD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7" creationId="{D0713E68-3022-42C9-9DAD-F75C83DD2F1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8" creationId="{1F6BEB84-CDBB-486D-A11F-A37A876A73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9" creationId="{14FD38C7-6988-48F6-8A4A-AC612B7195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0" creationId="{1F29A530-2D21-4639-A3D2-56FC2821D00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1" creationId="{96ED5836-8307-40DF-BF3E-5459346028C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2" creationId="{809EF797-6BE9-4C0B-8235-C2BCB84465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3" creationId="{394922D8-6FB5-480A-902A-54EAB6F1BAF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4" creationId="{319636D9-AF96-4CF3-9268-7D3C17E61CF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5" creationId="{A6C57B94-D790-4E19-983E-8B3AB77025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6" creationId="{2A86207D-AA67-4187-8B56-1E0069E60A7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7" creationId="{CCFB65A7-68C4-4F3F-941C-E3DB119D20B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8" creationId="{7DBBF4EB-F082-4880-A166-F58DC0360E3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9" creationId="{749FB440-42F2-4FB7-BE58-DB23311BFB1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0" creationId="{5642491A-2796-40FC-9D11-9E2917CA2B4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1" creationId="{B8957988-A9CF-499E-8CF7-BAD7C656AEF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2" creationId="{8C5D5477-C353-4B47-9C90-53C8A5DBCDA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3" creationId="{B67786F1-C45D-420A-B6D8-83D0726B5E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4" creationId="{F3D442E8-152F-48D4-96B8-968CDD16FC8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5" creationId="{991752B5-7D46-49D3-A6FE-516B5569321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6" creationId="{D8656383-AE8C-4429-A904-90727ADF3A6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7" creationId="{00D48131-CE45-49DE-BE7D-7E4A44F28FB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8" creationId="{77DB3953-9859-4ECF-B090-93F6E73F9AE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9" creationId="{6231495A-56D9-4D95-B405-C6D502E2974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0" creationId="{54FA567E-AFB4-4298-8B55-598170A83D0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1" creationId="{D72B6B40-301D-4146-9274-5FA630B8BC3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2" creationId="{70F054C5-8DE2-4DA0-879B-CBEDB0F8E1D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3" creationId="{C73C4A5B-9AD6-4E3E-93DE-E09CC1FCD80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5" creationId="{BB410515-F6FA-4DBF-BFAC-9E7DFB28383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6" creationId="{CDC1590D-1845-443E-AFCA-EC5FC13A7F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7" creationId="{F01DC4A9-F4EF-4506-A494-D7B75B2227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8" creationId="{09BBD0E9-02FD-4919-8B3F-74478310F7A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9" creationId="{3FEB63A4-F1C9-4BEA-A681-E67ED768E85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0" creationId="{8DCC4C8F-BF79-4216-ABF4-D013B841964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3" creationId="{905047FF-100D-43B4-A7B3-E12BC0E4DC0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4" creationId="{816E38D8-6108-42B8-98B7-0292C0D9C09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5" creationId="{22C57611-8EC7-47A7-81B7-04D71BF111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6" creationId="{5BF77EC7-FD7A-47D2-89C2-9789441C4D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7" creationId="{C6A61162-B5F2-4AF5-9318-BB1E7B4035F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8" creationId="{E5591ECE-F7FC-4D56-8717-6591888C538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22:27:41.190" v="17687" actId="478"/>
          <ac:cxnSpMkLst>
            <pc:docMk/>
            <pc:sldMk cId="153462310" sldId="322"/>
            <ac:cxnSpMk id="286" creationId="{EEC1F813-A844-4EF1-AD02-1EDFF5CE2C8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22:27:41.190" v="17687" actId="478"/>
          <ac:cxnSpMkLst>
            <pc:docMk/>
            <pc:sldMk cId="153462310" sldId="322"/>
            <ac:cxnSpMk id="288" creationId="{934307D8-9022-4AB5-AB85-7B46E503D4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90" creationId="{ADFE4DB9-D678-4C2D-9BE1-375C4E1750B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91" creationId="{4AA8E28A-0350-490F-A31A-C40435C0A4B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92" creationId="{29580786-EC19-4AD4-9EC4-660890B12F81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19:52:23.608" v="14117"/>
        <pc:sldMkLst>
          <pc:docMk/>
          <pc:sldMk cId="198898798" sldId="323"/>
        </pc:sldMkLst>
        <pc:spChg chg="mod">
          <ac:chgData name="김상훈[ 대학원석사과정재학 / 산업경영공학과 ]" userId="e892fa60-b0d5-44fd-b0c2-dd72cd9be65a" providerId="ADAL" clId="{E05038EB-B29E-4963-A221-C0A8DDDCD175}" dt="2020-02-20T19:52:22.796" v="14116"/>
          <ac:spMkLst>
            <pc:docMk/>
            <pc:sldMk cId="198898798" sldId="323"/>
            <ac:spMk id="2" creationId="{C9128B03-EA71-4D00-B700-4624E522AF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spMkLst>
            <pc:docMk/>
            <pc:sldMk cId="198898798" sldId="323"/>
            <ac:spMk id="11" creationId="{7DB6B0D3-F79F-482B-9CDE-7C246614A79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spMkLst>
            <pc:docMk/>
            <pc:sldMk cId="198898798" sldId="323"/>
            <ac:spMk id="12" creationId="{85CDE727-FEAC-47CB-B5E3-9FA980EEE25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9:30:43.988" v="13869"/>
          <ac:spMkLst>
            <pc:docMk/>
            <pc:sldMk cId="198898798" sldId="323"/>
            <ac:spMk id="14" creationId="{0D512C7D-705F-4190-829B-12DD925F16A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9:30:43.988" v="13869"/>
          <ac:spMkLst>
            <pc:docMk/>
            <pc:sldMk cId="198898798" sldId="323"/>
            <ac:spMk id="19" creationId="{F024798C-8971-4B75-916A-C8FED749E2A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2:23.608" v="14117"/>
          <ac:spMkLst>
            <pc:docMk/>
            <pc:sldMk cId="198898798" sldId="323"/>
            <ac:spMk id="50" creationId="{3D312DC2-3135-4F4F-8AB9-5B96E3BE00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spMkLst>
            <pc:docMk/>
            <pc:sldMk cId="198898798" sldId="323"/>
            <ac:spMk id="222" creationId="{40A72883-B9C5-47E0-9BE3-9274EA19F0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spMkLst>
            <pc:docMk/>
            <pc:sldMk cId="198898798" sldId="323"/>
            <ac:spMk id="279" creationId="{FFA2BA1B-B2F8-46A7-A01F-43B10075F2F0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graphicFrameMkLst>
            <pc:docMk/>
            <pc:sldMk cId="198898798" sldId="323"/>
            <ac:graphicFrameMk id="13" creationId="{E22025BF-6B5A-4E2F-8F4B-5B18F47DDB6E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picMkLst>
            <pc:docMk/>
            <pc:sldMk cId="198898798" sldId="323"/>
            <ac:picMk id="4" creationId="{60CD7216-B0F0-44B7-A251-1BEA0AFEC2B7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picMkLst>
            <pc:docMk/>
            <pc:sldMk cId="198898798" sldId="323"/>
            <ac:picMk id="7" creationId="{DA8E0826-B187-464E-99FD-B25A107E7696}"/>
          </ac:picMkLst>
        </pc:picChg>
        <pc:picChg chg="add">
          <ac:chgData name="김상훈[ 대학원석사과정재학 / 산업경영공학과 ]" userId="e892fa60-b0d5-44fd-b0c2-dd72cd9be65a" providerId="ADAL" clId="{E05038EB-B29E-4963-A221-C0A8DDDCD175}" dt="2020-02-20T19:30:43.988" v="13869"/>
          <ac:picMkLst>
            <pc:docMk/>
            <pc:sldMk cId="198898798" sldId="323"/>
            <ac:picMk id="18" creationId="{C8A6688A-3775-4C4E-8343-268F98D68E8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picMkLst>
            <pc:docMk/>
            <pc:sldMk cId="198898798" sldId="323"/>
            <ac:picMk id="92" creationId="{24A5B1C3-4765-49AC-95EC-0C3B7122E249}"/>
          </ac:picMkLst>
        </pc:picChg>
        <pc:cxnChg chg="add">
          <ac:chgData name="김상훈[ 대학원석사과정재학 / 산업경영공학과 ]" userId="e892fa60-b0d5-44fd-b0c2-dd72cd9be65a" providerId="ADAL" clId="{E05038EB-B29E-4963-A221-C0A8DDDCD175}" dt="2020-02-20T19:30:43.988" v="13869"/>
          <ac:cxnSpMkLst>
            <pc:docMk/>
            <pc:sldMk cId="198898798" sldId="323"/>
            <ac:cxnSpMk id="15" creationId="{4A6E56D8-51C6-41F1-9EEA-2FC132443B7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9:30:43.988" v="13869"/>
          <ac:cxnSpMkLst>
            <pc:docMk/>
            <pc:sldMk cId="198898798" sldId="323"/>
            <ac:cxnSpMk id="16" creationId="{532FADFC-3F5A-4D10-8102-F22CF096688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9:30:43.988" v="13869"/>
          <ac:cxnSpMkLst>
            <pc:docMk/>
            <pc:sldMk cId="198898798" sldId="323"/>
            <ac:cxnSpMk id="17" creationId="{053E277F-83A4-410E-A5BD-87AD6D7D7AFF}"/>
          </ac:cxnSpMkLst>
        </pc:cxn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3:03:32.309" v="19618" actId="255"/>
        <pc:sldMkLst>
          <pc:docMk/>
          <pc:sldMk cId="872255879" sldId="324"/>
        </pc:sldMkLst>
        <pc:spChg chg="mod">
          <ac:chgData name="김상훈[ 대학원석사과정재학 / 산업경영공학과 ]" userId="e892fa60-b0d5-44fd-b0c2-dd72cd9be65a" providerId="ADAL" clId="{E05038EB-B29E-4963-A221-C0A8DDDCD175}" dt="2020-02-20T19:53:30.367" v="14132" actId="5793"/>
          <ac:spMkLst>
            <pc:docMk/>
            <pc:sldMk cId="872255879" sldId="324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872255879" sldId="324"/>
            <ac:spMk id="4" creationId="{5EB0188D-4FA9-4CC5-B927-BBF35BA8955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872255879" sldId="324"/>
            <ac:spMk id="5" creationId="{A342BB7D-6D0B-41EE-A939-A80E92B69CB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1T03:02:58.237" v="19607"/>
          <ac:spMkLst>
            <pc:docMk/>
            <pc:sldMk cId="872255879" sldId="324"/>
            <ac:spMk id="12" creationId="{5385E5B7-CFB1-497E-A827-8EA67E0DBAA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2:42.952" v="13905" actId="478"/>
          <ac:spMkLst>
            <pc:docMk/>
            <pc:sldMk cId="872255879" sldId="324"/>
            <ac:spMk id="13" creationId="{F9FFBE75-041B-4449-88E9-6561BE30D2B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2:42.952" v="13905" actId="478"/>
          <ac:spMkLst>
            <pc:docMk/>
            <pc:sldMk cId="872255879" sldId="324"/>
            <ac:spMk id="14" creationId="{ECF37496-0373-407F-A9DD-98AAD8300F1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2:42.952" v="13905" actId="478"/>
          <ac:spMkLst>
            <pc:docMk/>
            <pc:sldMk cId="872255879" sldId="324"/>
            <ac:spMk id="15" creationId="{1B25AF00-F6C8-4844-8C96-923C50737B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2:24.412" v="13901" actId="478"/>
          <ac:spMkLst>
            <pc:docMk/>
            <pc:sldMk cId="872255879" sldId="324"/>
            <ac:spMk id="22" creationId="{870504E9-4C95-43F0-A027-7B9D2EF9FC4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03:32.309" v="19618" actId="255"/>
          <ac:spMkLst>
            <pc:docMk/>
            <pc:sldMk cId="872255879" sldId="324"/>
            <ac:spMk id="23" creationId="{7E1C51C7-EC3F-4055-9C07-DC2F18C5284A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9:53:20.329" v="14130" actId="478"/>
          <ac:spMkLst>
            <pc:docMk/>
            <pc:sldMk cId="872255879" sldId="324"/>
            <ac:spMk id="50" creationId="{3D312DC2-3135-4F4F-8AB9-5B96E3BE009D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19:40:34.661" v="13977" actId="478"/>
          <ac:grpSpMkLst>
            <pc:docMk/>
            <pc:sldMk cId="872255879" sldId="324"/>
            <ac:grpSpMk id="19" creationId="{0CABD33C-3684-434A-86EC-CD9B922C3A8F}"/>
          </ac:grpSpMkLst>
        </pc:grpChg>
        <pc:picChg chg="del">
          <ac:chgData name="김상훈[ 대학원석사과정재학 / 산업경영공학과 ]" userId="e892fa60-b0d5-44fd-b0c2-dd72cd9be65a" providerId="ADAL" clId="{E05038EB-B29E-4963-A221-C0A8DDDCD175}" dt="2020-02-20T19:40:34.661" v="13977" actId="478"/>
          <ac:picMkLst>
            <pc:docMk/>
            <pc:sldMk cId="872255879" sldId="324"/>
            <ac:picMk id="21" creationId="{054DD666-3531-4528-8888-BB6B1433FC82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9:41:11.489" v="13982" actId="478"/>
          <ac:picMkLst>
            <pc:docMk/>
            <pc:sldMk cId="872255879" sldId="324"/>
            <ac:picMk id="24" creationId="{1BFA4618-8DB7-45EE-87FC-9E36C4A1B15B}"/>
          </ac:picMkLst>
        </pc:picChg>
        <pc:picChg chg="add">
          <ac:chgData name="김상훈[ 대학원석사과정재학 / 산업경영공학과 ]" userId="e892fa60-b0d5-44fd-b0c2-dd72cd9be65a" providerId="ADAL" clId="{E05038EB-B29E-4963-A221-C0A8DDDCD175}" dt="2020-02-20T19:41:12.006" v="13983"/>
          <ac:picMkLst>
            <pc:docMk/>
            <pc:sldMk cId="872255879" sldId="324"/>
            <ac:picMk id="25" creationId="{CC095499-710D-48F4-98E5-2330BFB89EB0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9:31:57.674" v="13892" actId="478"/>
          <ac:picMkLst>
            <pc:docMk/>
            <pc:sldMk cId="872255879" sldId="324"/>
            <ac:picMk id="12290" creationId="{45496A5F-E9A7-4307-AFAF-D8B0EE6CFB20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32:57.046" v="13909" actId="1076"/>
          <ac:picMkLst>
            <pc:docMk/>
            <pc:sldMk cId="872255879" sldId="324"/>
            <ac:picMk id="14338" creationId="{8637D47D-2149-4316-96A1-2DFDD3AA85DC}"/>
          </ac:picMkLst>
        </pc:picChg>
      </pc:sldChg>
      <pc:sldChg chg="add del">
        <pc:chgData name="김상훈[ 대학원석사과정재학 / 산업경영공학과 ]" userId="e892fa60-b0d5-44fd-b0c2-dd72cd9be65a" providerId="ADAL" clId="{E05038EB-B29E-4963-A221-C0A8DDDCD175}" dt="2020-02-20T19:30:35.622" v="13868"/>
        <pc:sldMkLst>
          <pc:docMk/>
          <pc:sldMk cId="3166138443" sldId="324"/>
        </pc:sldMkLst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3:12:41.260" v="19675" actId="2711"/>
        <pc:sldMkLst>
          <pc:docMk/>
          <pc:sldMk cId="2256555116" sldId="325"/>
        </pc:sldMkLst>
        <pc:spChg chg="mod">
          <ac:chgData name="김상훈[ 대학원석사과정재학 / 산업경영공학과 ]" userId="e892fa60-b0d5-44fd-b0c2-dd72cd9be65a" providerId="ADAL" clId="{E05038EB-B29E-4963-A221-C0A8DDDCD175}" dt="2020-02-20T19:53:12.375" v="14128"/>
          <ac:spMkLst>
            <pc:docMk/>
            <pc:sldMk cId="2256555116" sldId="325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2256555116" sldId="325"/>
            <ac:spMk id="4" creationId="{31839422-A963-45DC-AA2B-1628F60063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2256555116" sldId="325"/>
            <ac:spMk id="5" creationId="{B6773B1A-4119-4C8F-90F0-5B0F669D3B3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2:41.260" v="19675" actId="2711"/>
          <ac:spMkLst>
            <pc:docMk/>
            <pc:sldMk cId="2256555116" sldId="325"/>
            <ac:spMk id="13" creationId="{59813C31-13FD-41FA-917A-F28E603B4F7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2:41.260" v="19675" actId="2711"/>
          <ac:spMkLst>
            <pc:docMk/>
            <pc:sldMk cId="2256555116" sldId="325"/>
            <ac:spMk id="14" creationId="{8916CED4-D08A-4FCB-87A7-4CCF4E38C0E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2:41.260" v="19675" actId="2711"/>
          <ac:spMkLst>
            <pc:docMk/>
            <pc:sldMk cId="2256555116" sldId="325"/>
            <ac:spMk id="15" creationId="{4734DD9A-427D-499D-B28C-3E6CD7D5967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3:28.489" v="19617" actId="255"/>
          <ac:spMkLst>
            <pc:docMk/>
            <pc:sldMk cId="2256555116" sldId="325"/>
            <ac:spMk id="19" creationId="{A5F0CBAB-886A-439F-9655-665DE8C265C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1T03:03:03.748" v="19609"/>
          <ac:spMkLst>
            <pc:docMk/>
            <pc:sldMk cId="2256555116" sldId="325"/>
            <ac:spMk id="21" creationId="{FFA40F2F-80B5-4EBE-A334-168F0537A64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03:07.396" v="19610" actId="255"/>
          <ac:spMkLst>
            <pc:docMk/>
            <pc:sldMk cId="2256555116" sldId="325"/>
            <ac:spMk id="23" creationId="{7E1C51C7-EC3F-4055-9C07-DC2F18C5284A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9:53:25.667" v="14131" actId="478"/>
          <ac:spMkLst>
            <pc:docMk/>
            <pc:sldMk cId="2256555116" sldId="325"/>
            <ac:spMk id="50" creationId="{3D312DC2-3135-4F4F-8AB9-5B96E3BE009D}"/>
          </ac:spMkLst>
        </pc:spChg>
        <pc:grpChg chg="del mod">
          <ac:chgData name="김상훈[ 대학원석사과정재학 / 산업경영공학과 ]" userId="e892fa60-b0d5-44fd-b0c2-dd72cd9be65a" providerId="ADAL" clId="{E05038EB-B29E-4963-A221-C0A8DDDCD175}" dt="2020-02-20T19:37:07.714" v="13941" actId="478"/>
          <ac:grpSpMkLst>
            <pc:docMk/>
            <pc:sldMk cId="2256555116" sldId="325"/>
            <ac:grpSpMk id="19" creationId="{0CABD33C-3684-434A-86EC-CD9B922C3A8F}"/>
          </ac:grpSpMkLst>
        </pc:grpChg>
        <pc:picChg chg="del">
          <ac:chgData name="김상훈[ 대학원석사과정재학 / 산업경영공학과 ]" userId="e892fa60-b0d5-44fd-b0c2-dd72cd9be65a" providerId="ADAL" clId="{E05038EB-B29E-4963-A221-C0A8DDDCD175}" dt="2020-02-20T19:37:07.714" v="13941" actId="478"/>
          <ac:picMkLst>
            <pc:docMk/>
            <pc:sldMk cId="2256555116" sldId="325"/>
            <ac:picMk id="21" creationId="{054DD666-3531-4528-8888-BB6B1433FC82}"/>
          </ac:picMkLst>
        </pc:picChg>
        <pc:picChg chg="add">
          <ac:chgData name="김상훈[ 대학원석사과정재학 / 산업경영공학과 ]" userId="e892fa60-b0d5-44fd-b0c2-dd72cd9be65a" providerId="ADAL" clId="{E05038EB-B29E-4963-A221-C0A8DDDCD175}" dt="2020-02-20T19:41:07.173" v="13981"/>
          <ac:picMkLst>
            <pc:docMk/>
            <pc:sldMk cId="2256555116" sldId="325"/>
            <ac:picMk id="22" creationId="{52FB6C00-55FA-46C2-9626-49FF052BD707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9:33:34.703" v="13911" actId="478"/>
          <ac:picMkLst>
            <pc:docMk/>
            <pc:sldMk cId="2256555116" sldId="325"/>
            <ac:picMk id="14338" creationId="{8637D47D-2149-4316-96A1-2DFDD3AA85DC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9:37:42.861" v="13945" actId="478"/>
          <ac:picMkLst>
            <pc:docMk/>
            <pc:sldMk cId="2256555116" sldId="325"/>
            <ac:picMk id="16386" creationId="{78D4D161-4375-4FA0-A67B-FDA59974C018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9:41:06.644" v="13980" actId="478"/>
          <ac:picMkLst>
            <pc:docMk/>
            <pc:sldMk cId="2256555116" sldId="325"/>
            <ac:picMk id="16388" creationId="{4D353A6C-2B67-40B0-9C6B-611127EA755F}"/>
          </ac:picMkLst>
        </pc:picChg>
      </pc:sldChg>
      <pc:sldChg chg="addSp delSp modSp add ord delAnim modAnim">
        <pc:chgData name="김상훈[ 대학원석사과정재학 / 산업경영공학과 ]" userId="e892fa60-b0d5-44fd-b0c2-dd72cd9be65a" providerId="ADAL" clId="{E05038EB-B29E-4963-A221-C0A8DDDCD175}" dt="2020-02-21T03:13:07.640" v="19676" actId="2711"/>
        <pc:sldMkLst>
          <pc:docMk/>
          <pc:sldMk cId="533548749" sldId="326"/>
        </pc:sldMkLst>
        <pc:spChg chg="mod">
          <ac:chgData name="김상훈[ 대학원석사과정재학 / 산업경영공학과 ]" userId="e892fa60-b0d5-44fd-b0c2-dd72cd9be65a" providerId="ADAL" clId="{E05038EB-B29E-4963-A221-C0A8DDDCD175}" dt="2020-02-20T19:54:46.877" v="14151"/>
          <ac:spMkLst>
            <pc:docMk/>
            <pc:sldMk cId="533548749" sldId="326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533548749" sldId="326"/>
            <ac:spMk id="3" creationId="{A05F6F87-FD0A-4A44-9829-3B140F52A41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07.640" v="19676" actId="2711"/>
          <ac:spMkLst>
            <pc:docMk/>
            <pc:sldMk cId="533548749" sldId="326"/>
            <ac:spMk id="13" creationId="{59813C31-13FD-41FA-917A-F28E603B4F7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07.640" v="19676" actId="2711"/>
          <ac:spMkLst>
            <pc:docMk/>
            <pc:sldMk cId="533548749" sldId="326"/>
            <ac:spMk id="14" creationId="{8916CED4-D08A-4FCB-87A7-4CCF4E38C0E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07.640" v="19676" actId="2711"/>
          <ac:spMkLst>
            <pc:docMk/>
            <pc:sldMk cId="533548749" sldId="326"/>
            <ac:spMk id="15" creationId="{4734DD9A-427D-499D-B28C-3E6CD7D5967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3:07:54.083" v="19662" actId="478"/>
          <ac:spMkLst>
            <pc:docMk/>
            <pc:sldMk cId="533548749" sldId="326"/>
            <ac:spMk id="19" creationId="{37CB449A-F2A2-4199-BC2E-ED206C90A0F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1T03:07:54.424" v="19663"/>
          <ac:spMkLst>
            <pc:docMk/>
            <pc:sldMk cId="533548749" sldId="326"/>
            <ac:spMk id="21" creationId="{469EBAE3-6707-421F-A26A-B26B532C24E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2" creationId="{FFEDA986-D9D3-422C-9EB7-548CEB11FAC0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1T02:46:12.426" v="19080" actId="478"/>
          <ac:spMkLst>
            <pc:docMk/>
            <pc:sldMk cId="533548749" sldId="326"/>
            <ac:spMk id="23" creationId="{7E1C51C7-EC3F-4055-9C07-DC2F18C5284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4" creationId="{8715E458-22A8-4D1F-881D-7D795982350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5" creationId="{B7660845-C77E-4CCE-969A-BA3FD5562F3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6" creationId="{F4B965D4-7EFF-43C2-94B0-0D65D9ABE40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7" creationId="{2DFFA008-6CC0-4376-8697-46213DA8859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8" creationId="{5AB93DFF-DBDB-4792-B738-EA2567BC0F7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9" creationId="{998A1195-964E-4D01-9675-904FC5FE7D9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8.132" v="14024" actId="478"/>
          <ac:spMkLst>
            <pc:docMk/>
            <pc:sldMk cId="533548749" sldId="326"/>
            <ac:spMk id="30" creationId="{37D31721-A672-4AAF-A7C1-C1B6E0C06BA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533548749" sldId="326"/>
            <ac:spMk id="50" creationId="{3D312DC2-3135-4F4F-8AB9-5B96E3BE009D}"/>
          </ac:spMkLst>
        </pc:spChg>
        <pc:grpChg chg="del mod">
          <ac:chgData name="김상훈[ 대학원석사과정재학 / 산업경영공학과 ]" userId="e892fa60-b0d5-44fd-b0c2-dd72cd9be65a" providerId="ADAL" clId="{E05038EB-B29E-4963-A221-C0A8DDDCD175}" dt="2020-02-20T19:42:06.170" v="13984" actId="478"/>
          <ac:grpSpMkLst>
            <pc:docMk/>
            <pc:sldMk cId="533548749" sldId="326"/>
            <ac:grpSpMk id="19" creationId="{0CABD33C-3684-434A-86EC-CD9B922C3A8F}"/>
          </ac:grpSpMkLst>
        </pc:grpChg>
        <pc:picChg chg="del">
          <ac:chgData name="김상훈[ 대학원석사과정재학 / 산업경영공학과 ]" userId="e892fa60-b0d5-44fd-b0c2-dd72cd9be65a" providerId="ADAL" clId="{E05038EB-B29E-4963-A221-C0A8DDDCD175}" dt="2020-02-20T19:42:06.170" v="13984" actId="478"/>
          <ac:picMkLst>
            <pc:docMk/>
            <pc:sldMk cId="533548749" sldId="326"/>
            <ac:picMk id="21" creationId="{054DD666-3531-4528-8888-BB6B1433FC82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42:13.102" v="13987" actId="1076"/>
          <ac:picMkLst>
            <pc:docMk/>
            <pc:sldMk cId="533548749" sldId="326"/>
            <ac:picMk id="15362" creationId="{373B80B0-2184-44F9-9C05-E7D78DEB93C8}"/>
          </ac:picMkLst>
        </pc:picChg>
      </pc:sldChg>
      <pc:sldChg chg="add del">
        <pc:chgData name="김상훈[ 대학원석사과정재학 / 산업경영공학과 ]" userId="e892fa60-b0d5-44fd-b0c2-dd72cd9be65a" providerId="ADAL" clId="{E05038EB-B29E-4963-A221-C0A8DDDCD175}" dt="2020-02-20T19:44:55.508" v="14020"/>
        <pc:sldMkLst>
          <pc:docMk/>
          <pc:sldMk cId="944800627" sldId="327"/>
        </pc:sldMkLst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3:13:27.473" v="19679" actId="2711"/>
        <pc:sldMkLst>
          <pc:docMk/>
          <pc:sldMk cId="4168653235" sldId="327"/>
        </pc:sldMkLst>
        <pc:spChg chg="mod">
          <ac:chgData name="김상훈[ 대학원석사과정재학 / 산업경영공학과 ]" userId="e892fa60-b0d5-44fd-b0c2-dd72cd9be65a" providerId="ADAL" clId="{E05038EB-B29E-4963-A221-C0A8DDDCD175}" dt="2020-02-20T19:54:53.043" v="14152"/>
          <ac:spMkLst>
            <pc:docMk/>
            <pc:sldMk cId="4168653235" sldId="327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4168653235" sldId="327"/>
            <ac:spMk id="3" creationId="{338E8E77-F678-453B-8AF1-3D9E50F9409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27.473" v="19679" actId="2711"/>
          <ac:spMkLst>
            <pc:docMk/>
            <pc:sldMk cId="4168653235" sldId="327"/>
            <ac:spMk id="13" creationId="{59813C31-13FD-41FA-917A-F28E603B4F7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27.473" v="19679" actId="2711"/>
          <ac:spMkLst>
            <pc:docMk/>
            <pc:sldMk cId="4168653235" sldId="327"/>
            <ac:spMk id="14" creationId="{8916CED4-D08A-4FCB-87A7-4CCF4E38C0E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27.473" v="19679" actId="2711"/>
          <ac:spMkLst>
            <pc:docMk/>
            <pc:sldMk cId="4168653235" sldId="327"/>
            <ac:spMk id="15" creationId="{4734DD9A-427D-499D-B28C-3E6CD7D5967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1T02:46:16.024" v="19081" actId="478"/>
          <ac:spMkLst>
            <pc:docMk/>
            <pc:sldMk cId="4168653235" sldId="327"/>
            <ac:spMk id="23" creationId="{7E1C51C7-EC3F-4055-9C07-DC2F18C5284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14.641" v="19677" actId="2711"/>
          <ac:spMkLst>
            <pc:docMk/>
            <pc:sldMk cId="4168653235" sldId="327"/>
            <ac:spMk id="24" creationId="{8715E458-22A8-4D1F-881D-7D795982350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14.641" v="19677" actId="2711"/>
          <ac:spMkLst>
            <pc:docMk/>
            <pc:sldMk cId="4168653235" sldId="327"/>
            <ac:spMk id="25" creationId="{B7660845-C77E-4CCE-969A-BA3FD5562F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14.641" v="19677" actId="2711"/>
          <ac:spMkLst>
            <pc:docMk/>
            <pc:sldMk cId="4168653235" sldId="327"/>
            <ac:spMk id="26" creationId="{F4B965D4-7EFF-43C2-94B0-0D65D9ABE40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17.478" v="19678" actId="2711"/>
          <ac:spMkLst>
            <pc:docMk/>
            <pc:sldMk cId="4168653235" sldId="327"/>
            <ac:spMk id="28" creationId="{5AB93DFF-DBDB-4792-B738-EA2567BC0F7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17.478" v="19678" actId="2711"/>
          <ac:spMkLst>
            <pc:docMk/>
            <pc:sldMk cId="4168653235" sldId="327"/>
            <ac:spMk id="29" creationId="{998A1195-964E-4D01-9675-904FC5FE7D9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14.641" v="19677" actId="2711"/>
          <ac:spMkLst>
            <pc:docMk/>
            <pc:sldMk cId="4168653235" sldId="327"/>
            <ac:spMk id="30" creationId="{37D31721-A672-4AAF-A7C1-C1B6E0C06BA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3:04:33.045" v="19634" actId="478"/>
          <ac:spMkLst>
            <pc:docMk/>
            <pc:sldMk cId="4168653235" sldId="327"/>
            <ac:spMk id="31" creationId="{A022C0B3-B15B-47EC-8E4A-50B0B1F49FC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3:06:09.482" v="19657" actId="478"/>
          <ac:spMkLst>
            <pc:docMk/>
            <pc:sldMk cId="4168653235" sldId="327"/>
            <ac:spMk id="32" creationId="{D8172D89-43B3-40A6-AEA6-CCDDFF137CD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3:06:13.706" v="19659" actId="478"/>
          <ac:spMkLst>
            <pc:docMk/>
            <pc:sldMk cId="4168653235" sldId="327"/>
            <ac:spMk id="33" creationId="{541DD388-9267-4C97-B62D-5C167B44C6E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6:24.169" v="19661" actId="1036"/>
          <ac:spMkLst>
            <pc:docMk/>
            <pc:sldMk cId="4168653235" sldId="327"/>
            <ac:spMk id="34" creationId="{88D2A7B0-5F71-454D-9357-AB3F5A57083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4168653235" sldId="327"/>
            <ac:spMk id="50" creationId="{3D312DC2-3135-4F4F-8AB9-5B96E3BE009D}"/>
          </ac:spMkLst>
        </pc:spChg>
      </pc:sldChg>
      <pc:sldChg chg="delSp modSp add">
        <pc:chgData name="김상훈[ 대학원석사과정재학 / 산업경영공학과 ]" userId="e892fa60-b0d5-44fd-b0c2-dd72cd9be65a" providerId="ADAL" clId="{E05038EB-B29E-4963-A221-C0A8DDDCD175}" dt="2020-02-21T02:55:26.329" v="19394"/>
        <pc:sldMkLst>
          <pc:docMk/>
          <pc:sldMk cId="171607198" sldId="328"/>
        </pc:sldMkLst>
        <pc:spChg chg="mod">
          <ac:chgData name="김상훈[ 대학원석사과정재학 / 산업경영공학과 ]" userId="e892fa60-b0d5-44fd-b0c2-dd72cd9be65a" providerId="ADAL" clId="{E05038EB-B29E-4963-A221-C0A8DDDCD175}" dt="2020-02-21T02:55:26.329" v="19394"/>
          <ac:spMkLst>
            <pc:docMk/>
            <pc:sldMk cId="171607198" sldId="328"/>
            <ac:spMk id="5" creationId="{6F095D0D-7D69-46DE-952D-7000CDC9A7BE}"/>
          </ac:spMkLst>
        </pc:spChg>
        <pc:picChg chg="del">
          <ac:chgData name="김상훈[ 대학원석사과정재학 / 산업경영공학과 ]" userId="e892fa60-b0d5-44fd-b0c2-dd72cd9be65a" providerId="ADAL" clId="{E05038EB-B29E-4963-A221-C0A8DDDCD175}" dt="2020-02-20T20:04:34.726" v="14430" actId="478"/>
          <ac:picMkLst>
            <pc:docMk/>
            <pc:sldMk cId="171607198" sldId="328"/>
            <ac:picMk id="17" creationId="{4B9CD86E-00DB-4514-80B7-A6D099E7B248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20:04:36.192" v="14431" actId="478"/>
          <ac:picMkLst>
            <pc:docMk/>
            <pc:sldMk cId="171607198" sldId="328"/>
            <ac:picMk id="18" creationId="{1169CD24-DBB1-4FCC-80CD-AF0EAF7C7410}"/>
          </ac:picMkLst>
        </pc:pic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2:55:50.237" v="19397" actId="1076"/>
        <pc:sldMkLst>
          <pc:docMk/>
          <pc:sldMk cId="192068070" sldId="329"/>
        </pc:sldMkLst>
        <pc:spChg chg="del">
          <ac:chgData name="김상훈[ 대학원석사과정재학 / 산업경영공학과 ]" userId="e892fa60-b0d5-44fd-b0c2-dd72cd9be65a" providerId="ADAL" clId="{E05038EB-B29E-4963-A221-C0A8DDDCD175}" dt="2020-02-20T20:08:42.874" v="14586" actId="478"/>
          <ac:spMkLst>
            <pc:docMk/>
            <pc:sldMk cId="192068070" sldId="329"/>
            <ac:spMk id="4" creationId="{3DB6817D-22A7-4CC0-9505-2187FB9FCF0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08:39.581" v="14585" actId="478"/>
          <ac:spMkLst>
            <pc:docMk/>
            <pc:sldMk cId="192068070" sldId="329"/>
            <ac:spMk id="5" creationId="{AD26F884-B5AA-451D-8C41-1D228070579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6" creationId="{896BC05A-16F1-444E-831D-D695F629F7A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25" creationId="{24540AC8-6967-4794-A02D-737A59FF5C2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26" creationId="{E747834D-9A22-4AC7-A7D0-5F8D8420FDD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27" creationId="{F779A35B-3BB8-4006-A128-89C996DD89E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5:50.237" v="19397" actId="1076"/>
          <ac:spMkLst>
            <pc:docMk/>
            <pc:sldMk cId="192068070" sldId="329"/>
            <ac:spMk id="75" creationId="{4270615E-ABA2-4E23-BA04-67A75583866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5:46.495" v="19396" actId="1076"/>
          <ac:spMkLst>
            <pc:docMk/>
            <pc:sldMk cId="192068070" sldId="329"/>
            <ac:spMk id="83" creationId="{FD160E7A-4C47-4A7D-B82D-8B4617D4CD5E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89" creationId="{2B6FE026-C1E2-4A42-8DBB-E6FFDE7942B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2:22.886" v="17940" actId="20577"/>
          <ac:spMkLst>
            <pc:docMk/>
            <pc:sldMk cId="192068070" sldId="329"/>
            <ac:spMk id="90" creationId="{F649291E-7F8C-4BE0-BE3A-8A453EEABE6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03.375" v="14670"/>
          <ac:spMkLst>
            <pc:docMk/>
            <pc:sldMk cId="192068070" sldId="329"/>
            <ac:spMk id="94" creationId="{C1B9D4AB-1B73-444C-9045-810C5CCC7FB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03.375" v="14670"/>
          <ac:spMkLst>
            <pc:docMk/>
            <pc:sldMk cId="192068070" sldId="329"/>
            <ac:spMk id="95" creationId="{15B81E8F-1C68-48E0-A522-FB1556352A7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03.375" v="14670"/>
          <ac:spMkLst>
            <pc:docMk/>
            <pc:sldMk cId="192068070" sldId="329"/>
            <ac:spMk id="96" creationId="{1B8DDD3B-B830-4C2B-8B30-45F2F15E724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03.375" v="14670"/>
          <ac:spMkLst>
            <pc:docMk/>
            <pc:sldMk cId="192068070" sldId="329"/>
            <ac:spMk id="97" creationId="{E08C9362-1568-46B9-B406-14BB34EEB7D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1:34.298" v="14677"/>
          <ac:spMkLst>
            <pc:docMk/>
            <pc:sldMk cId="192068070" sldId="329"/>
            <ac:spMk id="99" creationId="{BF232346-3E33-4A0E-9551-5205C2EA3C3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1:34.298" v="14677"/>
          <ac:spMkLst>
            <pc:docMk/>
            <pc:sldMk cId="192068070" sldId="329"/>
            <ac:spMk id="100" creationId="{164BEE04-0597-4873-BA39-545386D9B9E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34.298" v="14677"/>
          <ac:spMkLst>
            <pc:docMk/>
            <pc:sldMk cId="192068070" sldId="329"/>
            <ac:spMk id="101" creationId="{4954D412-EEB0-4B51-A667-F532FCBE79A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34.298" v="14677"/>
          <ac:spMkLst>
            <pc:docMk/>
            <pc:sldMk cId="192068070" sldId="329"/>
            <ac:spMk id="102" creationId="{1CD6CA52-7742-44D7-B428-D7EA7D5A366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34.298" v="14677"/>
          <ac:spMkLst>
            <pc:docMk/>
            <pc:sldMk cId="192068070" sldId="329"/>
            <ac:spMk id="103" creationId="{9DFA35B7-022E-415B-B38C-5A39A6D9F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05" creationId="{947D3FF4-D173-42CC-8E1B-C997AD626E9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34.298" v="14677"/>
          <ac:spMkLst>
            <pc:docMk/>
            <pc:sldMk cId="192068070" sldId="329"/>
            <ac:spMk id="106" creationId="{8A7F2DFC-EE1D-4A46-B72A-CAD02BE0C97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107" creationId="{4A0985FE-49AC-46F5-AF61-B155DDBA381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5.504" v="14583" actId="478"/>
          <ac:spMkLst>
            <pc:docMk/>
            <pc:sldMk cId="192068070" sldId="329"/>
            <ac:spMk id="108" creationId="{59C99C82-D8E7-44DD-B966-BC834C56226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38.935" v="14679"/>
          <ac:spMkLst>
            <pc:docMk/>
            <pc:sldMk cId="192068070" sldId="329"/>
            <ac:spMk id="109" creationId="{A28EE981-DA79-4805-8269-CACEEC6577F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110" creationId="{C6BD59B7-14D8-4F77-9342-DD651346E6D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111" creationId="{6C613DF3-DD85-4C68-9288-256A9B2FB68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5.504" v="14583" actId="478"/>
          <ac:spMkLst>
            <pc:docMk/>
            <pc:sldMk cId="192068070" sldId="329"/>
            <ac:spMk id="112" creationId="{9863FA7F-1CB9-49FD-9260-FFAAAF788EF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5.504" v="14583" actId="478"/>
          <ac:spMkLst>
            <pc:docMk/>
            <pc:sldMk cId="192068070" sldId="329"/>
            <ac:spMk id="113" creationId="{03E27DC4-76ED-480F-B0CA-2B9B26B7DE6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38.935" v="14679"/>
          <ac:spMkLst>
            <pc:docMk/>
            <pc:sldMk cId="192068070" sldId="329"/>
            <ac:spMk id="114" creationId="{71B76D66-0348-4D00-94B5-A0B1874F63A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56.599" v="14685"/>
          <ac:spMkLst>
            <pc:docMk/>
            <pc:sldMk cId="192068070" sldId="329"/>
            <ac:spMk id="115" creationId="{8E18F1CA-E6ED-4323-BDF1-2E5EB140467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2:19.136" v="14694"/>
          <ac:spMkLst>
            <pc:docMk/>
            <pc:sldMk cId="192068070" sldId="329"/>
            <ac:spMk id="116" creationId="{0640814A-A991-4D4D-8C0A-D5D405ED2931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0:08:37.202" v="14584" actId="478"/>
          <ac:spMkLst>
            <pc:docMk/>
            <pc:sldMk cId="192068070" sldId="329"/>
            <ac:spMk id="117" creationId="{36ABA7BF-184B-42C4-869E-97F79B5430E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56.599" v="14685"/>
          <ac:spMkLst>
            <pc:docMk/>
            <pc:sldMk cId="192068070" sldId="329"/>
            <ac:spMk id="118" creationId="{C2F97FE3-B69D-42B6-8B94-40F72E7D244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2:19.136" v="14694"/>
          <ac:spMkLst>
            <pc:docMk/>
            <pc:sldMk cId="192068070" sldId="329"/>
            <ac:spMk id="119" creationId="{33078321-CA9B-4731-9526-A187E9A3A09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41.399" v="14681"/>
          <ac:spMkLst>
            <pc:docMk/>
            <pc:sldMk cId="192068070" sldId="329"/>
            <ac:spMk id="120" creationId="{F7AD8975-6E4F-4F53-B363-21ED08FF47F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41.399" v="14681"/>
          <ac:spMkLst>
            <pc:docMk/>
            <pc:sldMk cId="192068070" sldId="329"/>
            <ac:spMk id="121" creationId="{69AF6F99-E757-490B-B946-8AD92251522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58.685" v="14687"/>
          <ac:spMkLst>
            <pc:docMk/>
            <pc:sldMk cId="192068070" sldId="329"/>
            <ac:spMk id="123" creationId="{1C41C88A-4F16-455D-A976-3376EC8CA43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58.685" v="14687"/>
          <ac:spMkLst>
            <pc:docMk/>
            <pc:sldMk cId="192068070" sldId="329"/>
            <ac:spMk id="124" creationId="{C7752CBE-E2AD-4D7A-8AA7-2E744ACB401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2:21.397" v="14696"/>
          <ac:spMkLst>
            <pc:docMk/>
            <pc:sldMk cId="192068070" sldId="329"/>
            <ac:spMk id="125" creationId="{C0A55439-7348-4769-9420-93E17E00EED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2:21.397" v="14696"/>
          <ac:spMkLst>
            <pc:docMk/>
            <pc:sldMk cId="192068070" sldId="329"/>
            <ac:spMk id="127" creationId="{15864DA5-C2EF-484B-8258-77A8D97151D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13:27.358" v="14707" actId="1076"/>
          <ac:spMkLst>
            <pc:docMk/>
            <pc:sldMk cId="192068070" sldId="329"/>
            <ac:spMk id="128" creationId="{C87C6258-2A26-43E3-8CA4-EB1497D7D5E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57.772" v="14590" actId="478"/>
          <ac:spMkLst>
            <pc:docMk/>
            <pc:sldMk cId="192068070" sldId="329"/>
            <ac:spMk id="140" creationId="{CE9E0BB4-7DAE-4E58-B695-BC6DAFB6FD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0" creationId="{2FAE508C-3153-4D76-8F55-F5EF016983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1" creationId="{9C22AC49-6451-4DBF-AB0B-8A29CC8039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2" creationId="{8C714AF3-9FE7-45DC-8ADC-7A224C303C3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3" creationId="{FB1CF221-9F39-411B-9975-AB8561BE74C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4" creationId="{FB0F5696-51A3-4450-A5EF-4F5C6F89EE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5" creationId="{C1CFAB58-F5F0-464E-B275-D69D768259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6" creationId="{F0C7674E-6C2F-4CE9-912D-5AEC74A463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7" creationId="{8A5D7A87-3E8C-4249-B64E-2DED192B6B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200" creationId="{14ED967E-3F13-4BB2-BA4D-011C4C85CB8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207" creationId="{FFBA13A0-229D-45E0-8E85-874AA2D1F35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45.515" v="14587" actId="478"/>
          <ac:spMkLst>
            <pc:docMk/>
            <pc:sldMk cId="192068070" sldId="329"/>
            <ac:spMk id="214" creationId="{488F9E44-E64B-44FF-A6E8-4B2E04627D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48.514" v="14588" actId="478"/>
          <ac:spMkLst>
            <pc:docMk/>
            <pc:sldMk cId="192068070" sldId="329"/>
            <ac:spMk id="221" creationId="{4B395A8A-C5F2-4B86-ACB0-17254EA4220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50.481" v="14589" actId="478"/>
          <ac:spMkLst>
            <pc:docMk/>
            <pc:sldMk cId="192068070" sldId="329"/>
            <ac:spMk id="222" creationId="{DAABCDD1-3532-4E98-9FF0-209231D08CDB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1T02:22:27.522" v="17941" actId="478"/>
          <ac:spMkLst>
            <pc:docMk/>
            <pc:sldMk cId="192068070" sldId="329"/>
            <ac:spMk id="236" creationId="{45191808-2924-4EB6-A3CB-16E57E15FEA9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1T02:23:31.625" v="18038"/>
          <ac:grpSpMkLst>
            <pc:docMk/>
            <pc:sldMk cId="192068070" sldId="329"/>
            <ac:grpSpMk id="3" creationId="{949B71AE-1AEF-47C4-805F-6528B06900E7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1T02:23:33.708" v="18040"/>
          <ac:grpSpMkLst>
            <pc:docMk/>
            <pc:sldMk cId="192068070" sldId="329"/>
            <ac:grpSpMk id="78" creationId="{A9F4AF03-8C67-4EA5-9AF6-AFB9446867AE}"/>
          </ac:grpSpMkLst>
        </pc:grpChg>
        <pc:picChg chg="add del">
          <ac:chgData name="김상훈[ 대학원석사과정재학 / 산업경영공학과 ]" userId="e892fa60-b0d5-44fd-b0c2-dd72cd9be65a" providerId="ADAL" clId="{E05038EB-B29E-4963-A221-C0A8DDDCD175}" dt="2020-02-21T02:23:29.869" v="18037" actId="478"/>
          <ac:picMkLst>
            <pc:docMk/>
            <pc:sldMk cId="192068070" sldId="329"/>
            <ac:picMk id="4" creationId="{7CE74FDB-955F-4E91-808C-3174E92F3010}"/>
          </ac:picMkLst>
        </pc:picChg>
        <pc:picChg chg="add mod modCrop">
          <ac:chgData name="김상훈[ 대학원석사과정재학 / 산업경영공학과 ]" userId="e892fa60-b0d5-44fd-b0c2-dd72cd9be65a" providerId="ADAL" clId="{E05038EB-B29E-4963-A221-C0A8DDDCD175}" dt="2020-02-21T02:24:10.148" v="18086" actId="1076"/>
          <ac:picMkLst>
            <pc:docMk/>
            <pc:sldMk cId="192068070" sldId="329"/>
            <ac:picMk id="5" creationId="{9914DF28-0F6A-47D3-939B-E51352D1C97E}"/>
          </ac:picMkLst>
        </pc:picChg>
        <pc:picChg chg="add mod modCrop">
          <ac:chgData name="김상훈[ 대학원석사과정재학 / 산업경영공학과 ]" userId="e892fa60-b0d5-44fd-b0c2-dd72cd9be65a" providerId="ADAL" clId="{E05038EB-B29E-4963-A221-C0A8DDDCD175}" dt="2020-02-21T02:24:14.772" v="18087" actId="1076"/>
          <ac:picMkLst>
            <pc:docMk/>
            <pc:sldMk cId="192068070" sldId="329"/>
            <ac:picMk id="7" creationId="{BDB75E03-5CAC-478F-A7B3-D0A6811E4D64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1T02:23:23.370" v="18035" actId="164"/>
          <ac:picMkLst>
            <pc:docMk/>
            <pc:sldMk cId="192068070" sldId="329"/>
            <ac:picMk id="8" creationId="{4C2084E3-2144-4FFC-98F0-5887002AF931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1T02:23:23.370" v="18035" actId="164"/>
          <ac:picMkLst>
            <pc:docMk/>
            <pc:sldMk cId="192068070" sldId="329"/>
            <ac:picMk id="9" creationId="{06752C13-D10B-467F-B8BE-1A857EE4C38F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1T02:23:23.370" v="18035" actId="164"/>
          <ac:picMkLst>
            <pc:docMk/>
            <pc:sldMk cId="192068070" sldId="329"/>
            <ac:picMk id="10" creationId="{12DBBCA6-C1D8-41DE-9FA8-BD1CCAA7BB30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20:11:03.375" v="14670"/>
          <ac:picMkLst>
            <pc:docMk/>
            <pc:sldMk cId="192068070" sldId="329"/>
            <ac:picMk id="91" creationId="{0CC52864-10D4-4204-A83A-076E06919934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20:11:03.375" v="14670"/>
          <ac:picMkLst>
            <pc:docMk/>
            <pc:sldMk cId="192068070" sldId="329"/>
            <ac:picMk id="92" creationId="{15AEFB95-12A0-4FBA-9F81-13FA78155824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20:11:03.375" v="14670"/>
          <ac:picMkLst>
            <pc:docMk/>
            <pc:sldMk cId="192068070" sldId="329"/>
            <ac:picMk id="93" creationId="{8E517676-5DD7-4F30-8E5A-311E7EB94079}"/>
          </ac:picMkLst>
        </pc:picChg>
        <pc:picChg chg="del mod">
          <ac:chgData name="김상훈[ 대학원석사과정재학 / 산업경영공학과 ]" userId="e892fa60-b0d5-44fd-b0c2-dd72cd9be65a" providerId="ADAL" clId="{E05038EB-B29E-4963-A221-C0A8DDDCD175}" dt="2020-02-21T02:22:27.522" v="17941" actId="478"/>
          <ac:picMkLst>
            <pc:docMk/>
            <pc:sldMk cId="192068070" sldId="329"/>
            <ac:picMk id="104" creationId="{066A155B-CF31-4F10-8BC1-13D093E75ACC}"/>
          </ac:picMkLst>
        </pc:picChg>
        <pc:cxn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cxnSpMkLst>
            <pc:docMk/>
            <pc:sldMk cId="192068070" sldId="329"/>
            <ac:cxnSpMk id="12" creationId="{436F28E6-FB89-4B5C-98E9-6959C0F9773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20:08:21.468" v="14580" actId="478"/>
          <ac:cxnSpMkLst>
            <pc:docMk/>
            <pc:sldMk cId="192068070" sldId="329"/>
            <ac:cxnSpMk id="122" creationId="{9809FC8B-E35E-43C9-980E-31DF88E96FF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20:08:21.468" v="14580" actId="478"/>
          <ac:cxnSpMkLst>
            <pc:docMk/>
            <pc:sldMk cId="192068070" sldId="329"/>
            <ac:cxnSpMk id="126" creationId="{5C5499E8-CB3B-4CEE-A681-5DB425541E5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49" creationId="{3EEA1034-98EC-4A7D-895C-7382F5CE98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2" creationId="{ECD02E11-1C81-48D4-911A-C640461D254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3" creationId="{F5A269D7-044C-4590-AE34-35769AD976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4" creationId="{590A219E-3619-48E7-B914-4F31645C6E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5" creationId="{B3671A21-AD7B-4703-B22F-AC174B0475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6" creationId="{932338C3-53F5-4BC0-B873-90FFB319B54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7" creationId="{1D0BDEA7-BFE0-42D8-BB1C-EE0C641D78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8" creationId="{1EFE1DB2-BE4D-4305-A6E0-9B617690D5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9" creationId="{A16DB205-9063-4AFE-A469-4760E82D31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0" creationId="{889F101B-1635-4BCA-B726-6E5DE84E1B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1" creationId="{6B4ADF39-1B66-47E3-B57E-C7823A7F1C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2" creationId="{383A06B0-C2FC-464B-A9A0-8210D7A7E1D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3" creationId="{EB88696B-EB7E-4EDD-8186-83C729E104F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4" creationId="{D01BC6A5-4DBB-418F-8602-A3DCC157ED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5" creationId="{8374F089-5AC3-485C-BB70-801CF0F7F42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6" creationId="{1CD4BF1F-6648-4C96-8A84-0BD7F94D0C1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7" creationId="{884A6CC0-65BF-47FD-BFA6-DA6B7C2C2BF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8" creationId="{3B9B0EBE-22C6-4AAA-A192-2DCBC70937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9" creationId="{C817E349-B717-4A6A-9F61-4F83C54355B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0" creationId="{2773FE1B-027D-418E-96F7-921564A323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1" creationId="{DD7EA65C-3C08-458D-BA67-A2B546BD4EE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2" creationId="{8FC400D2-EDBC-49FB-95DE-96EE5F76B5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3" creationId="{B217B3C8-FF48-4CF3-9820-E6352F4415A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4" creationId="{23CFC3DF-E882-4E2D-A12A-F7BFC12DBD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5" creationId="{98C8FE5A-50E0-4CEC-A5AC-4F6B268A36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6" creationId="{2EC59E15-15E2-48C7-9DA1-FF0F2AFCE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7" creationId="{FD098454-1B99-469D-8DC8-C76D93FC734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8" creationId="{C148958C-E1EE-4C72-92EA-5CB9477B4A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9" creationId="{F58A964B-68CE-47E2-99F6-F17F4FD05D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0" creationId="{AC7FAC24-00A9-4EF7-B5E4-C45BD94E14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1" creationId="{C7EBA845-3379-42F1-9E37-7E4552A84E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2" creationId="{8D307276-B1A2-49FE-85D3-AC02DBB325A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3" creationId="{A5476EA6-5D69-4F8B-9942-BA6DEEB8BA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4" creationId="{0B71AAA5-D65D-4E75-BDEC-8509442DE0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5" creationId="{64D233B4-5D9F-4B27-8731-0EDA2823626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6" creationId="{1FBE7E41-7305-4517-89F6-CAD20A9D8D6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7" creationId="{1A4C82EF-01E5-43CE-ADE5-962B873C38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8" creationId="{FE436ADD-01A9-40AC-B157-85D81F5232A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9" creationId="{42B8D2DC-9AD0-40C0-8CB0-A227CED1A1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1" creationId="{DB2DBD28-5D59-467F-B0F7-37352EFE14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2" creationId="{51CFFF19-B6B1-4443-9179-6C70E1DC0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3" creationId="{7291D5C0-ACD8-4E32-B8EC-09DD6AAE9AE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4" creationId="{50A67361-DBF5-47D9-A009-94B494BD8E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5" creationId="{745018E4-CEF5-4225-8C43-025CFED3D6F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6" creationId="{8766E9F4-D894-4378-A5D0-A0BF8C08B5A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8" creationId="{3EB28AAC-59EC-46D0-91B2-AC62A1C496C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9" creationId="{1E822FBD-43A8-436B-A07E-C53F024319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10" creationId="{F09A235C-5267-4BD1-85F4-551FC7DED6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11" creationId="{D7E93B1C-C430-409F-B037-25F292DF802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12" creationId="{07A2771D-C042-4D0D-8779-4D1D6D5D0307}"/>
          </ac:cxnSpMkLst>
        </pc:cxnChg>
      </pc:sldChg>
      <pc:sldChg chg="add del">
        <pc:chgData name="김상훈[ 대학원석사과정재학 / 산업경영공학과 ]" userId="e892fa60-b0d5-44fd-b0c2-dd72cd9be65a" providerId="ADAL" clId="{E05038EB-B29E-4963-A221-C0A8DDDCD175}" dt="2020-02-20T20:08:17.452" v="14579"/>
        <pc:sldMkLst>
          <pc:docMk/>
          <pc:sldMk cId="337641631" sldId="330"/>
        </pc:sldMkLst>
      </pc:sldChg>
      <pc:sldChg chg="modSp add modAnim">
        <pc:chgData name="김상훈[ 대학원석사과정재학 / 산업경영공학과 ]" userId="e892fa60-b0d5-44fd-b0c2-dd72cd9be65a" providerId="ADAL" clId="{E05038EB-B29E-4963-A221-C0A8DDDCD175}" dt="2020-02-20T22:18:58.452" v="17620"/>
        <pc:sldMkLst>
          <pc:docMk/>
          <pc:sldMk cId="3327138554" sldId="330"/>
        </pc:sldMkLst>
        <pc:spChg chg="mod">
          <ac:chgData name="김상훈[ 대학원석사과정재학 / 산업경영공학과 ]" userId="e892fa60-b0d5-44fd-b0c2-dd72cd9be65a" providerId="ADAL" clId="{E05038EB-B29E-4963-A221-C0A8DDDCD175}" dt="2020-02-20T20:15:19.422" v="14853" actId="1076"/>
          <ac:spMkLst>
            <pc:docMk/>
            <pc:sldMk cId="3327138554" sldId="330"/>
            <ac:spMk id="25" creationId="{24540AC8-6967-4794-A02D-737A59FF5C2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15:16.253" v="14852" actId="1076"/>
          <ac:spMkLst>
            <pc:docMk/>
            <pc:sldMk cId="3327138554" sldId="330"/>
            <ac:spMk id="26" creationId="{E747834D-9A22-4AC7-A7D0-5F8D8420FDD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15:22.634" v="14854" actId="255"/>
          <ac:spMkLst>
            <pc:docMk/>
            <pc:sldMk cId="3327138554" sldId="330"/>
            <ac:spMk id="27" creationId="{F779A35B-3BB8-4006-A128-89C996DD89E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14:51.169" v="14849" actId="1076"/>
          <ac:spMkLst>
            <pc:docMk/>
            <pc:sldMk cId="3327138554" sldId="330"/>
            <ac:spMk id="112" creationId="{9863FA7F-1CB9-49FD-9260-FFAAAF788EF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8:40.423" v="16769" actId="1036"/>
          <ac:spMkLst>
            <pc:docMk/>
            <pc:sldMk cId="3327138554" sldId="330"/>
            <ac:spMk id="117" creationId="{36ABA7BF-184B-42C4-869E-97F79B5430E3}"/>
          </ac:spMkLst>
        </pc:spChg>
      </pc:sldChg>
      <pc:sldChg chg="add del">
        <pc:chgData name="김상훈[ 대학원석사과정재학 / 산업경영공학과 ]" userId="e892fa60-b0d5-44fd-b0c2-dd72cd9be65a" providerId="ADAL" clId="{E05038EB-B29E-4963-A221-C0A8DDDCD175}" dt="2020-02-20T20:15:37.950" v="14855" actId="2696"/>
        <pc:sldMkLst>
          <pc:docMk/>
          <pc:sldMk cId="764526473" sldId="331"/>
        </pc:sldMkLst>
      </pc:sldChg>
      <pc:sldChg chg="addSp delSp modSp add addAnim delAnim modAnim">
        <pc:chgData name="김상훈[ 대학원석사과정재학 / 산업경영공학과 ]" userId="e892fa60-b0d5-44fd-b0c2-dd72cd9be65a" providerId="ADAL" clId="{E05038EB-B29E-4963-A221-C0A8DDDCD175}" dt="2020-02-21T03:14:21.694" v="19681" actId="2711"/>
        <pc:sldMkLst>
          <pc:docMk/>
          <pc:sldMk cId="1408184349" sldId="331"/>
        </pc:sldMkLst>
        <pc:spChg chg="del">
          <ac:chgData name="김상훈[ 대학원석사과정재학 / 산업경영공학과 ]" userId="e892fa60-b0d5-44fd-b0c2-dd72cd9be65a" providerId="ADAL" clId="{E05038EB-B29E-4963-A221-C0A8DDDCD175}" dt="2020-02-20T20:38:35.144" v="15637" actId="478"/>
          <ac:spMkLst>
            <pc:docMk/>
            <pc:sldMk cId="1408184349" sldId="331"/>
            <ac:spMk id="109" creationId="{90F6E3F2-1F9A-47E9-AAAD-5768E1DE5BD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21.694" v="19681" actId="2711"/>
          <ac:spMkLst>
            <pc:docMk/>
            <pc:sldMk cId="1408184349" sldId="331"/>
            <ac:spMk id="130" creationId="{E2C9F376-C62F-4DB2-A4CB-7D973527A94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7:04.359" v="17614" actId="1076"/>
          <ac:spMkLst>
            <pc:docMk/>
            <pc:sldMk cId="1408184349" sldId="331"/>
            <ac:spMk id="141" creationId="{7FBBC764-C127-4441-B479-8D4AC88A0DA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21.694" v="19681" actId="2711"/>
          <ac:spMkLst>
            <pc:docMk/>
            <pc:sldMk cId="1408184349" sldId="331"/>
            <ac:spMk id="146" creationId="{906595A4-8A7B-4787-ACD7-24F827A63CE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21.694" v="19681" actId="2711"/>
          <ac:spMkLst>
            <pc:docMk/>
            <pc:sldMk cId="1408184349" sldId="331"/>
            <ac:spMk id="147" creationId="{7CF8CEED-F3BB-4D74-A78A-BA56C792F06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21.694" v="19681" actId="2711"/>
          <ac:spMkLst>
            <pc:docMk/>
            <pc:sldMk cId="1408184349" sldId="331"/>
            <ac:spMk id="148" creationId="{30E7C40F-1107-4CFC-A4BB-8498536D369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38:45.825" v="15641" actId="478"/>
          <ac:spMkLst>
            <pc:docMk/>
            <pc:sldMk cId="1408184349" sldId="331"/>
            <ac:spMk id="223" creationId="{35348363-EF36-4E9E-B7AD-845398751D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38:42.682" v="15640" actId="478"/>
          <ac:spMkLst>
            <pc:docMk/>
            <pc:sldMk cId="1408184349" sldId="331"/>
            <ac:spMk id="224" creationId="{ABECEFCF-5B04-49CB-ACCF-FB463BDCB5B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38:40.354" v="15639" actId="478"/>
          <ac:spMkLst>
            <pc:docMk/>
            <pc:sldMk cId="1408184349" sldId="331"/>
            <ac:spMk id="225" creationId="{BE58829F-81B2-414A-99DE-A73E0ACC0D3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38:37.794" v="15638" actId="478"/>
          <ac:spMkLst>
            <pc:docMk/>
            <pc:sldMk cId="1408184349" sldId="331"/>
            <ac:spMk id="226" creationId="{480FCABC-1BD8-4475-966C-16C562B98C1B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20:38:47.227" v="15642" actId="478"/>
          <ac:grpSpMkLst>
            <pc:docMk/>
            <pc:sldMk cId="1408184349" sldId="331"/>
            <ac:grpSpMk id="227" creationId="{C96BF375-2A5F-4D96-BE0C-39BCEE731671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20:38:59.943" v="15645" actId="478"/>
          <ac:grpSpMkLst>
            <pc:docMk/>
            <pc:sldMk cId="1408184349" sldId="331"/>
            <ac:grpSpMk id="232" creationId="{E4AB2CC1-7767-4C87-8147-52D3A37B0819}"/>
          </ac:grpSpMkLst>
        </pc:grpChg>
      </pc:sldChg>
      <pc:sldChg chg="add del">
        <pc:chgData name="김상훈[ 대학원석사과정재학 / 산업경영공학과 ]" userId="e892fa60-b0d5-44fd-b0c2-dd72cd9be65a" providerId="ADAL" clId="{E05038EB-B29E-4963-A221-C0A8DDDCD175}" dt="2020-02-20T20:21:05.835" v="15147" actId="2696"/>
        <pc:sldMkLst>
          <pc:docMk/>
          <pc:sldMk cId="2527363136" sldId="331"/>
        </pc:sldMkLst>
      </pc:sldChg>
      <pc:sldChg chg="modSp add modAnim">
        <pc:chgData name="김상훈[ 대학원석사과정재학 / 산업경영공학과 ]" userId="e892fa60-b0d5-44fd-b0c2-dd72cd9be65a" providerId="ADAL" clId="{E05038EB-B29E-4963-A221-C0A8DDDCD175}" dt="2020-02-21T03:14:36.365" v="19682" actId="2711"/>
        <pc:sldMkLst>
          <pc:docMk/>
          <pc:sldMk cId="1860064897" sldId="332"/>
        </pc:sldMkLst>
        <pc:spChg chg="mod">
          <ac:chgData name="김상훈[ 대학원석사과정재학 / 산업경영공학과 ]" userId="e892fa60-b0d5-44fd-b0c2-dd72cd9be65a" providerId="ADAL" clId="{E05038EB-B29E-4963-A221-C0A8DDDCD175}" dt="2020-02-21T03:14:36.365" v="19682" actId="2711"/>
          <ac:spMkLst>
            <pc:docMk/>
            <pc:sldMk cId="1860064897" sldId="332"/>
            <ac:spMk id="109" creationId="{90F6E3F2-1F9A-47E9-AAAD-5768E1DE5BD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36.365" v="19682" actId="2711"/>
          <ac:spMkLst>
            <pc:docMk/>
            <pc:sldMk cId="1860064897" sldId="332"/>
            <ac:spMk id="130" creationId="{E2C9F376-C62F-4DB2-A4CB-7D973527A94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36.365" v="19682" actId="2711"/>
          <ac:spMkLst>
            <pc:docMk/>
            <pc:sldMk cId="1860064897" sldId="332"/>
            <ac:spMk id="146" creationId="{906595A4-8A7B-4787-ACD7-24F827A63CE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36.365" v="19682" actId="2711"/>
          <ac:spMkLst>
            <pc:docMk/>
            <pc:sldMk cId="1860064897" sldId="332"/>
            <ac:spMk id="147" creationId="{7CF8CEED-F3BB-4D74-A78A-BA56C792F06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36.365" v="19682" actId="2711"/>
          <ac:spMkLst>
            <pc:docMk/>
            <pc:sldMk cId="1860064897" sldId="332"/>
            <ac:spMk id="148" creationId="{30E7C40F-1107-4CFC-A4BB-8498536D369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7:47.359" v="17617" actId="1076"/>
          <ac:spMkLst>
            <pc:docMk/>
            <pc:sldMk cId="1860064897" sldId="332"/>
            <ac:spMk id="224" creationId="{ABECEFCF-5B04-49CB-ACCF-FB463BDCB5B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7:47.359" v="17617" actId="1076"/>
          <ac:spMkLst>
            <pc:docMk/>
            <pc:sldMk cId="1860064897" sldId="332"/>
            <ac:spMk id="225" creationId="{BE58829F-81B2-414A-99DE-A73E0ACC0D3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7:47.359" v="17617" actId="1076"/>
          <ac:spMkLst>
            <pc:docMk/>
            <pc:sldMk cId="1860064897" sldId="332"/>
            <ac:spMk id="226" creationId="{480FCABC-1BD8-4475-966C-16C562B98C1B}"/>
          </ac:spMkLst>
        </pc:sp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0:46:41.828" v="15725" actId="14100"/>
        <pc:sldMkLst>
          <pc:docMk/>
          <pc:sldMk cId="3492344800" sldId="333"/>
        </pc:sldMkLst>
        <pc:spChg chg="mod">
          <ac:chgData name="김상훈[ 대학원석사과정재학 / 산업경영공학과 ]" userId="e892fa60-b0d5-44fd-b0c2-dd72cd9be65a" providerId="ADAL" clId="{E05038EB-B29E-4963-A221-C0A8DDDCD175}" dt="2020-02-20T20:43:45.154" v="15678"/>
          <ac:spMkLst>
            <pc:docMk/>
            <pc:sldMk cId="3492344800" sldId="333"/>
            <ac:spMk id="5" creationId="{6F095D0D-7D69-46DE-952D-7000CDC9A7B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44:07.643" v="15680" actId="478"/>
          <ac:spMkLst>
            <pc:docMk/>
            <pc:sldMk cId="3492344800" sldId="333"/>
            <ac:spMk id="6" creationId="{074063BD-4DD7-4E56-81D9-405E2A80982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46:35.930" v="15723" actId="207"/>
          <ac:spMkLst>
            <pc:docMk/>
            <pc:sldMk cId="3492344800" sldId="333"/>
            <ac:spMk id="7" creationId="{DAA0F0BD-9E1B-4D6C-A7FF-7D4C00A555A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46:35.930" v="15723" actId="207"/>
          <ac:spMkLst>
            <pc:docMk/>
            <pc:sldMk cId="3492344800" sldId="333"/>
            <ac:spMk id="8" creationId="{AA96EFA5-15EE-48D9-8512-A783986CE13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44:07.643" v="15680" actId="478"/>
          <ac:spMkLst>
            <pc:docMk/>
            <pc:sldMk cId="3492344800" sldId="333"/>
            <ac:spMk id="10" creationId="{9B4711A9-2EDC-4F20-A491-5978B4BA6F3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6:11.793" v="15717" actId="207"/>
          <ac:spMkLst>
            <pc:docMk/>
            <pc:sldMk cId="3492344800" sldId="333"/>
            <ac:spMk id="12" creationId="{3C63AE17-23A8-4F23-9C90-2E2A3D4CA77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46:41.828" v="15725" actId="14100"/>
          <ac:spMkLst>
            <pc:docMk/>
            <pc:sldMk cId="3492344800" sldId="333"/>
            <ac:spMk id="13" creationId="{4446337A-14CD-4A8F-AF54-DCEA3C1CED4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6:25.049" v="15720" actId="14100"/>
          <ac:spMkLst>
            <pc:docMk/>
            <pc:sldMk cId="3492344800" sldId="333"/>
            <ac:spMk id="14" creationId="{F88815BF-6D53-4109-8BD7-41718E07AB5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6:11.793" v="15717" actId="207"/>
          <ac:spMkLst>
            <pc:docMk/>
            <pc:sldMk cId="3492344800" sldId="333"/>
            <ac:spMk id="15" creationId="{DC06A802-0F3A-4EF3-929B-F607F6B87A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44:26.040" v="15686" actId="1076"/>
          <ac:spMkLst>
            <pc:docMk/>
            <pc:sldMk cId="3492344800" sldId="333"/>
            <ac:spMk id="16" creationId="{847B0149-9291-44AE-B834-EFFBDE22E5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4:26.040" v="15686" actId="1076"/>
          <ac:spMkLst>
            <pc:docMk/>
            <pc:sldMk cId="3492344800" sldId="333"/>
            <ac:spMk id="17" creationId="{7E58129B-61D6-4331-A959-01F32411F71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6:17.938" v="15718" actId="207"/>
          <ac:spMkLst>
            <pc:docMk/>
            <pc:sldMk cId="3492344800" sldId="333"/>
            <ac:spMk id="19" creationId="{4A54CF57-4F7D-44F5-83C9-7B46B30A938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6:29.603" v="15722" actId="14100"/>
          <ac:spMkLst>
            <pc:docMk/>
            <pc:sldMk cId="3492344800" sldId="333"/>
            <ac:spMk id="20" creationId="{C486FEA3-6612-43B0-9EC8-A0AF40C8239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6:17.938" v="15718" actId="207"/>
          <ac:spMkLst>
            <pc:docMk/>
            <pc:sldMk cId="3492344800" sldId="333"/>
            <ac:spMk id="21" creationId="{DC35850C-6C52-484B-AC8F-B009838C0EA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4:36.554" v="15690" actId="1076"/>
          <ac:spMkLst>
            <pc:docMk/>
            <pc:sldMk cId="3492344800" sldId="333"/>
            <ac:spMk id="22" creationId="{107694F9-14B2-43D3-BB93-D9F15BAA1DA1}"/>
          </ac:spMkLst>
        </pc:spChg>
        <pc:graphicFrameChg chg="mod">
          <ac:chgData name="김상훈[ 대학원석사과정재학 / 산업경영공학과 ]" userId="e892fa60-b0d5-44fd-b0c2-dd72cd9be65a" providerId="ADAL" clId="{E05038EB-B29E-4963-A221-C0A8DDDCD175}" dt="2020-02-20T20:44:26.040" v="15686" actId="1076"/>
          <ac:graphicFrameMkLst>
            <pc:docMk/>
            <pc:sldMk cId="3492344800" sldId="333"/>
            <ac:graphicFrameMk id="3" creationId="{64770743-F3E8-4446-A6D1-1E8DAE852146}"/>
          </ac:graphicFrameMkLst>
        </pc:graphicFrameChg>
        <pc:graphicFrameChg chg="add mod">
          <ac:chgData name="김상훈[ 대학원석사과정재학 / 산업경영공학과 ]" userId="e892fa60-b0d5-44fd-b0c2-dd72cd9be65a" providerId="ADAL" clId="{E05038EB-B29E-4963-A221-C0A8DDDCD175}" dt="2020-02-20T20:45:58.213" v="15714" actId="12385"/>
          <ac:graphicFrameMkLst>
            <pc:docMk/>
            <pc:sldMk cId="3492344800" sldId="333"/>
            <ac:graphicFrameMk id="11" creationId="{58069643-534F-420C-A658-C05C4DBFFAE7}"/>
          </ac:graphicFrameMkLst>
        </pc:graphicFrameChg>
        <pc:graphicFrameChg chg="add mod">
          <ac:chgData name="김상훈[ 대학원석사과정재학 / 산업경영공학과 ]" userId="e892fa60-b0d5-44fd-b0c2-dd72cd9be65a" providerId="ADAL" clId="{E05038EB-B29E-4963-A221-C0A8DDDCD175}" dt="2020-02-20T20:45:56.305" v="15713" actId="12385"/>
          <ac:graphicFrameMkLst>
            <pc:docMk/>
            <pc:sldMk cId="3492344800" sldId="333"/>
            <ac:graphicFrameMk id="18" creationId="{6CFA31B8-C122-4373-BD83-87E6F1E332A9}"/>
          </ac:graphicFrameMkLst>
        </pc:graphicFrame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2:25:43.047" v="18151" actId="478"/>
        <pc:sldMkLst>
          <pc:docMk/>
          <pc:sldMk cId="2950644231" sldId="334"/>
        </pc:sldMkLst>
        <pc:spChg chg="add del mod">
          <ac:chgData name="김상훈[ 대학원석사과정재학 / 산업경영공학과 ]" userId="e892fa60-b0d5-44fd-b0c2-dd72cd9be65a" providerId="ADAL" clId="{E05038EB-B29E-4963-A221-C0A8DDDCD175}" dt="2020-02-21T02:25:43.047" v="18151" actId="478"/>
          <ac:spMkLst>
            <pc:docMk/>
            <pc:sldMk cId="2950644231" sldId="334"/>
            <ac:spMk id="2" creationId="{6EDB4A69-D6A7-4701-8DA1-5E78E538E39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22:17.779" v="16849" actId="478"/>
          <ac:spMkLst>
            <pc:docMk/>
            <pc:sldMk cId="2950644231" sldId="334"/>
            <ac:spMk id="17" creationId="{956F9BAC-723B-419D-89B1-4730F4B5654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22:17.779" v="16849" actId="478"/>
          <ac:spMkLst>
            <pc:docMk/>
            <pc:sldMk cId="2950644231" sldId="334"/>
            <ac:spMk id="20" creationId="{C18CE587-1DE8-4343-BC52-D9AA07E7C34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23:26.200" v="16867" actId="478"/>
          <ac:spMkLst>
            <pc:docMk/>
            <pc:sldMk cId="2950644231" sldId="334"/>
            <ac:spMk id="21" creationId="{E48B2CA6-2DA0-4564-B17C-5CBBDA321C2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23:28.662" v="16868" actId="478"/>
          <ac:spMkLst>
            <pc:docMk/>
            <pc:sldMk cId="2950644231" sldId="334"/>
            <ac:spMk id="23" creationId="{97D76E0A-69E3-4B41-B161-FEE46CE3D2EC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1:23:35.749" v="16870"/>
          <ac:spMkLst>
            <pc:docMk/>
            <pc:sldMk cId="2950644231" sldId="334"/>
            <ac:spMk id="24" creationId="{A3A3583D-E25D-4407-B632-A2B5E7DCB40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4:59.286" v="16892" actId="1076"/>
          <ac:spMkLst>
            <pc:docMk/>
            <pc:sldMk cId="2950644231" sldId="334"/>
            <ac:spMk id="28" creationId="{A12B6696-8EAF-4571-B3ED-D5F3E48DF7AD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1:23:35.749" v="16870"/>
          <ac:spMkLst>
            <pc:docMk/>
            <pc:sldMk cId="2950644231" sldId="334"/>
            <ac:spMk id="29" creationId="{47FFFCD0-BA49-406E-BC41-E1C482E1BE7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3:40.451" v="16872" actId="1076"/>
          <ac:spMkLst>
            <pc:docMk/>
            <pc:sldMk cId="2950644231" sldId="334"/>
            <ac:spMk id="30" creationId="{403813E8-C655-4C39-A58B-99EF9E95885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5:48.180" v="16902" actId="1076"/>
          <ac:spMkLst>
            <pc:docMk/>
            <pc:sldMk cId="2950644231" sldId="334"/>
            <ac:spMk id="38" creationId="{9F50ECB6-0AC4-4250-BF0C-0627B103F51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5:39.002" v="16899" actId="1076"/>
          <ac:spMkLst>
            <pc:docMk/>
            <pc:sldMk cId="2950644231" sldId="334"/>
            <ac:spMk id="40" creationId="{AE3826B1-1107-400F-9A5A-B5CE4510AFD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7:36.342" v="16930" actId="207"/>
          <ac:spMkLst>
            <pc:docMk/>
            <pc:sldMk cId="2950644231" sldId="334"/>
            <ac:spMk id="45" creationId="{1C39024A-C244-4EFC-980A-27D14C4D848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8:00.895" v="16966" actId="207"/>
          <ac:spMkLst>
            <pc:docMk/>
            <pc:sldMk cId="2950644231" sldId="334"/>
            <ac:spMk id="47" creationId="{208A032A-2791-4E9C-80A0-913D9B9A90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6:56.930" v="16926" actId="1035"/>
          <ac:spMkLst>
            <pc:docMk/>
            <pc:sldMk cId="2950644231" sldId="334"/>
            <ac:spMk id="48" creationId="{836C641E-E27A-461C-918E-1E59DF14613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7:00.959" v="16927" actId="1076"/>
          <ac:spMkLst>
            <pc:docMk/>
            <pc:sldMk cId="2950644231" sldId="334"/>
            <ac:spMk id="49" creationId="{C53A8C20-3181-4DE4-B285-5CFB3B41273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8:03.908" v="16968" actId="207"/>
          <ac:spMkLst>
            <pc:docMk/>
            <pc:sldMk cId="2950644231" sldId="334"/>
            <ac:spMk id="52" creationId="{CF481B61-B534-43F2-8553-DD3B9D254A2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10:49.835" v="17569"/>
          <ac:spMkLst>
            <pc:docMk/>
            <pc:sldMk cId="2950644231" sldId="334"/>
            <ac:spMk id="53" creationId="{8892B631-D2D6-4A94-909D-74322FE8846F}"/>
          </ac:spMkLst>
        </pc:spChg>
        <pc:picChg chg="add del">
          <ac:chgData name="김상훈[ 대학원석사과정재학 / 산업경영공학과 ]" userId="e892fa60-b0d5-44fd-b0c2-dd72cd9be65a" providerId="ADAL" clId="{E05038EB-B29E-4963-A221-C0A8DDDCD175}" dt="2020-02-20T21:22:26.142" v="16852"/>
          <ac:picMkLst>
            <pc:docMk/>
            <pc:sldMk cId="2950644231" sldId="334"/>
            <ac:picMk id="15" creationId="{E6665E9B-AAED-4635-ACE1-36F4F5045170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1:23:26.200" v="16867" actId="478"/>
          <ac:picMkLst>
            <pc:docMk/>
            <pc:sldMk cId="2950644231" sldId="334"/>
            <ac:picMk id="18" creationId="{C77C3259-5D8A-438C-8A7B-EAB894F300BC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1:24:35.335" v="16886"/>
          <ac:picMkLst>
            <pc:docMk/>
            <pc:sldMk cId="2950644231" sldId="334"/>
            <ac:picMk id="26" creationId="{BCF97369-4E55-44AD-8F59-7A5942AE0A80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1:24:10.630" v="16879" actId="478"/>
          <ac:picMkLst>
            <pc:docMk/>
            <pc:sldMk cId="2950644231" sldId="334"/>
            <ac:picMk id="32" creationId="{B951C777-6F8D-4D2E-A95B-EA9AE9875B99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1:24:11.989" v="16880" actId="478"/>
          <ac:picMkLst>
            <pc:docMk/>
            <pc:sldMk cId="2950644231" sldId="334"/>
            <ac:picMk id="33" creationId="{BB2F2C23-2D5B-460C-A644-C78B723324DB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1:26:36.775" v="16919" actId="1076"/>
          <ac:picMkLst>
            <pc:docMk/>
            <pc:sldMk cId="2950644231" sldId="334"/>
            <ac:picMk id="34" creationId="{6A542EDF-D6FD-4CFE-B095-4307E60ECECB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1:24:41.299" v="16888"/>
          <ac:picMkLst>
            <pc:docMk/>
            <pc:sldMk cId="2950644231" sldId="334"/>
            <ac:picMk id="35" creationId="{FD3DF955-4AAD-40DB-B20B-C26A1D506BA9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21:22:17.779" v="16849" actId="478"/>
          <ac:picMkLst>
            <pc:docMk/>
            <pc:sldMk cId="2950644231" sldId="334"/>
            <ac:picMk id="1030" creationId="{B44850EC-AC25-4CAF-9F17-F2CA2E6B99C5}"/>
          </ac:picMkLst>
        </pc:picChg>
        <pc:picChg chg="del mod">
          <ac:chgData name="김상훈[ 대학원석사과정재학 / 산업경영공학과 ]" userId="e892fa60-b0d5-44fd-b0c2-dd72cd9be65a" providerId="ADAL" clId="{E05038EB-B29E-4963-A221-C0A8DDDCD175}" dt="2020-02-20T21:23:35.749" v="16870"/>
          <ac:picMkLst>
            <pc:docMk/>
            <pc:sldMk cId="2950644231" sldId="334"/>
            <ac:picMk id="1032" creationId="{2EC7BDC9-9732-4C10-92B1-B158E8784700}"/>
          </ac:picMkLst>
        </pc:picChg>
        <pc:cxnChg chg="del">
          <ac:chgData name="김상훈[ 대학원석사과정재학 / 산업경영공학과 ]" userId="e892fa60-b0d5-44fd-b0c2-dd72cd9be65a" providerId="ADAL" clId="{E05038EB-B29E-4963-A221-C0A8DDDCD175}" dt="2020-02-20T21:22:17.779" v="16849" actId="478"/>
          <ac:cxnSpMkLst>
            <pc:docMk/>
            <pc:sldMk cId="2950644231" sldId="334"/>
            <ac:cxnSpMk id="4" creationId="{00818614-443E-40BD-AD51-8E7242C35D0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21:22:17.779" v="16849" actId="478"/>
          <ac:cxnSpMkLst>
            <pc:docMk/>
            <pc:sldMk cId="2950644231" sldId="334"/>
            <ac:cxnSpMk id="10" creationId="{2B4D99D2-FE01-4DDA-9137-6EDCBEAA3A5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21:23:26.200" v="16867" actId="478"/>
          <ac:cxnSpMkLst>
            <pc:docMk/>
            <pc:sldMk cId="2950644231" sldId="334"/>
            <ac:cxnSpMk id="19" creationId="{CE4FA149-CA53-4883-8FAE-2AFC577319A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21:23:35.749" v="16870"/>
          <ac:cxnSpMkLst>
            <pc:docMk/>
            <pc:sldMk cId="2950644231" sldId="334"/>
            <ac:cxnSpMk id="22" creationId="{683AB9CF-C2E1-4683-AB9E-B2E77786D32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21:23:26.200" v="16867" actId="478"/>
          <ac:cxnSpMkLst>
            <pc:docMk/>
            <pc:sldMk cId="2950644231" sldId="334"/>
            <ac:cxnSpMk id="25" creationId="{BDD440BD-0EE8-4381-BB9D-E47AD5783CE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24:54.178" v="16890" actId="14100"/>
          <ac:cxnSpMkLst>
            <pc:docMk/>
            <pc:sldMk cId="2950644231" sldId="334"/>
            <ac:cxnSpMk id="27" creationId="{39E8191E-17A3-4641-9096-751D18672FD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24:56.324" v="16891" actId="14100"/>
          <ac:cxnSpMkLst>
            <pc:docMk/>
            <pc:sldMk cId="2950644231" sldId="334"/>
            <ac:cxnSpMk id="31" creationId="{5EE185B3-25FD-40FC-9E8E-FFA5C6888D6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21:23:35.749" v="16870"/>
          <ac:cxnSpMkLst>
            <pc:docMk/>
            <pc:sldMk cId="2950644231" sldId="334"/>
            <ac:cxnSpMk id="37" creationId="{6084ABD6-64F3-49F1-A4FF-222C34F57D3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25:45.796" v="16901" actId="14100"/>
          <ac:cxnSpMkLst>
            <pc:docMk/>
            <pc:sldMk cId="2950644231" sldId="334"/>
            <ac:cxnSpMk id="39" creationId="{97723FA9-5E42-4009-9898-0387F484A3E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26:11.482" v="16912" actId="1037"/>
          <ac:cxnSpMkLst>
            <pc:docMk/>
            <pc:sldMk cId="2950644231" sldId="334"/>
            <ac:cxnSpMk id="41" creationId="{8170320B-6D5E-4E08-B758-CA6545556E0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26:06.170" v="16910" actId="1037"/>
          <ac:cxnSpMkLst>
            <pc:docMk/>
            <pc:sldMk cId="2950644231" sldId="334"/>
            <ac:cxnSpMk id="44" creationId="{B6D9BECE-74D0-462A-AE52-FD2CCB65835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26:24.185" v="16916" actId="692"/>
          <ac:cxnSpMkLst>
            <pc:docMk/>
            <pc:sldMk cId="2950644231" sldId="334"/>
            <ac:cxnSpMk id="46" creationId="{2572077E-EEE3-492A-80E2-685A4A6F3F09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2:15:26.748" v="17609" actId="20577"/>
        <pc:sldMkLst>
          <pc:docMk/>
          <pc:sldMk cId="4019119453" sldId="335"/>
        </pc:sldMkLst>
        <pc:spChg chg="add del mod">
          <ac:chgData name="김상훈[ 대학원석사과정재학 / 산업경영공학과 ]" userId="e892fa60-b0d5-44fd-b0c2-dd72cd9be65a" providerId="ADAL" clId="{E05038EB-B29E-4963-A221-C0A8DDDCD175}" dt="2020-02-20T22:12:12.511" v="17573" actId="478"/>
          <ac:spMkLst>
            <pc:docMk/>
            <pc:sldMk cId="4019119453" sldId="335"/>
            <ac:spMk id="3" creationId="{D4E1F4FE-A8A3-4791-9BE9-179DB3901E1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15:02.168" v="17591" actId="478"/>
          <ac:spMkLst>
            <pc:docMk/>
            <pc:sldMk cId="4019119453" sldId="335"/>
            <ac:spMk id="5" creationId="{BBD9A01A-2234-42D1-BC54-4FDFF3E4DBD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15:10.793" v="17592" actId="1076"/>
          <ac:spMkLst>
            <pc:docMk/>
            <pc:sldMk cId="4019119453" sldId="335"/>
            <ac:spMk id="80" creationId="{9B5B78E0-8E7D-4BF1-890D-7716E44E065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15:10.793" v="17592" actId="1076"/>
          <ac:spMkLst>
            <pc:docMk/>
            <pc:sldMk cId="4019119453" sldId="335"/>
            <ac:spMk id="81" creationId="{9A740121-90DD-47BA-9F86-344CDDE3779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15:26.748" v="17609" actId="20577"/>
          <ac:spMkLst>
            <pc:docMk/>
            <pc:sldMk cId="4019119453" sldId="335"/>
            <ac:spMk id="84" creationId="{F5ADEC97-3B59-4D7E-B401-3D82B9F15F4D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2:14:47.408" v="17588" actId="478"/>
          <ac:spMkLst>
            <pc:docMk/>
            <pc:sldMk cId="4019119453" sldId="335"/>
            <ac:spMk id="87" creationId="{54C7DE36-4AED-4E90-B697-1E292936AF8A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2:14:47.408" v="17588" actId="478"/>
          <ac:spMkLst>
            <pc:docMk/>
            <pc:sldMk cId="4019119453" sldId="335"/>
            <ac:spMk id="90" creationId="{5FF31447-98C1-4BAB-AB70-A8FEE1E0BEA6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2:14:47.408" v="17588" actId="478"/>
          <ac:spMkLst>
            <pc:docMk/>
            <pc:sldMk cId="4019119453" sldId="335"/>
            <ac:spMk id="91" creationId="{7DA1876F-216C-4B0A-89C4-4474B46D324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4:11.265" v="17182" actId="255"/>
          <ac:spMkLst>
            <pc:docMk/>
            <pc:sldMk cId="4019119453" sldId="335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4:11.265" v="17182" actId="255"/>
          <ac:spMkLst>
            <pc:docMk/>
            <pc:sldMk cId="4019119453" sldId="335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4:11.265" v="17182" actId="255"/>
          <ac:spMkLst>
            <pc:docMk/>
            <pc:sldMk cId="4019119453" sldId="335"/>
            <ac:spMk id="207" creationId="{FFBA13A0-229D-45E0-8E85-874AA2D1F35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4:11.265" v="17182" actId="255"/>
          <ac:spMkLst>
            <pc:docMk/>
            <pc:sldMk cId="4019119453" sldId="335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4:11.265" v="17182" actId="255"/>
          <ac:spMkLst>
            <pc:docMk/>
            <pc:sldMk cId="4019119453" sldId="335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4:11.265" v="17182" actId="255"/>
          <ac:spMkLst>
            <pc:docMk/>
            <pc:sldMk cId="4019119453" sldId="335"/>
            <ac:spMk id="222" creationId="{DAABCDD1-3532-4E98-9FF0-209231D08CDB}"/>
          </ac:spMkLst>
        </pc:spChg>
        <pc:picChg chg="add del mod">
          <ac:chgData name="김상훈[ 대학원석사과정재학 / 산업경영공학과 ]" userId="e892fa60-b0d5-44fd-b0c2-dd72cd9be65a" providerId="ADAL" clId="{E05038EB-B29E-4963-A221-C0A8DDDCD175}" dt="2020-02-20T21:50:45.947" v="17148" actId="478"/>
          <ac:picMkLst>
            <pc:docMk/>
            <pc:sldMk cId="4019119453" sldId="335"/>
            <ac:picMk id="104" creationId="{066A155B-CF31-4F10-8BC1-13D093E75ACC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1:50:58.656" v="17151" actId="478"/>
          <ac:picMkLst>
            <pc:docMk/>
            <pc:sldMk cId="4019119453" sldId="335"/>
            <ac:picMk id="19458" creationId="{FD06C8A1-F824-4DEF-AB16-E29CD77099C0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1:51:35.833" v="17153" actId="478"/>
          <ac:picMkLst>
            <pc:docMk/>
            <pc:sldMk cId="4019119453" sldId="335"/>
            <ac:picMk id="19460" creationId="{68F36866-1257-44CA-AECB-B795A6114315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1:51:44.521" v="17157" actId="1076"/>
          <ac:picMkLst>
            <pc:docMk/>
            <pc:sldMk cId="4019119453" sldId="335"/>
            <ac:picMk id="19462" creationId="{943DF17F-C02C-4444-8FAE-CC95A07B7C3C}"/>
          </ac:picMkLst>
        </pc:picChg>
      </pc:sldChg>
      <pc:sldChg chg="add del">
        <pc:chgData name="김상훈[ 대학원석사과정재학 / 산업경영공학과 ]" userId="e892fa60-b0d5-44fd-b0c2-dd72cd9be65a" providerId="ADAL" clId="{E05038EB-B29E-4963-A221-C0A8DDDCD175}" dt="2020-02-20T22:03:22.360" v="17388" actId="2696"/>
        <pc:sldMkLst>
          <pc:docMk/>
          <pc:sldMk cId="2495540660" sldId="336"/>
        </pc:sldMkLst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1T03:16:31.532" v="19686" actId="2711"/>
        <pc:sldMkLst>
          <pc:docMk/>
          <pc:sldMk cId="778607271" sldId="337"/>
        </pc:sldMkLst>
        <pc:spChg chg="mod">
          <ac:chgData name="김상훈[ 대학원석사과정재학 / 산업경영공학과 ]" userId="e892fa60-b0d5-44fd-b0c2-dd72cd9be65a" providerId="ADAL" clId="{E05038EB-B29E-4963-A221-C0A8DDDCD175}" dt="2020-02-20T22:02:46.624" v="17384" actId="207"/>
          <ac:spMkLst>
            <pc:docMk/>
            <pc:sldMk cId="778607271" sldId="337"/>
            <ac:spMk id="3" creationId="{88FCC7BA-0230-4253-A514-A68F0D94373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6:31.532" v="19686" actId="2711"/>
          <ac:spMkLst>
            <pc:docMk/>
            <pc:sldMk cId="778607271" sldId="337"/>
            <ac:spMk id="85" creationId="{4BA75684-EE25-4A3B-A2D2-FFBEB4E1EF0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6:31.532" v="19686" actId="2711"/>
          <ac:spMkLst>
            <pc:docMk/>
            <pc:sldMk cId="778607271" sldId="337"/>
            <ac:spMk id="86" creationId="{B31D08A5-AFCA-49BA-B0D8-22509E0975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6:31.532" v="19686" actId="2711"/>
          <ac:spMkLst>
            <pc:docMk/>
            <pc:sldMk cId="778607271" sldId="337"/>
            <ac:spMk id="88" creationId="{2B599914-DBA6-4E09-9A7C-F2A61E6FEA3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6:31.532" v="19686" actId="2711"/>
          <ac:spMkLst>
            <pc:docMk/>
            <pc:sldMk cId="778607271" sldId="337"/>
            <ac:spMk id="109" creationId="{D3F7FE0E-853B-4308-881E-59C278F22B8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6:31.532" v="19686" actId="2711"/>
          <ac:spMkLst>
            <pc:docMk/>
            <pc:sldMk cId="778607271" sldId="337"/>
            <ac:spMk id="115" creationId="{7EF5923A-CC14-4FA7-AE1C-81DA1753442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35:29.862" v="17866" actId="20577"/>
          <ac:spMkLst>
            <pc:docMk/>
            <pc:sldMk cId="778607271" sldId="337"/>
            <ac:spMk id="116" creationId="{5129FFA9-E08B-4D82-BABE-4F495203A5C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02:53.170" v="17385" actId="14100"/>
          <ac:spMkLst>
            <pc:docMk/>
            <pc:sldMk cId="778607271" sldId="337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02:46.624" v="17384" actId="207"/>
          <ac:spMkLst>
            <pc:docMk/>
            <pc:sldMk cId="778607271" sldId="337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02:46.624" v="17384" actId="207"/>
          <ac:spMkLst>
            <pc:docMk/>
            <pc:sldMk cId="778607271" sldId="337"/>
            <ac:spMk id="222" creationId="{DAABCDD1-3532-4E98-9FF0-209231D08CDB}"/>
          </ac:spMkLst>
        </pc:spChg>
        <pc:picChg chg="add">
          <ac:chgData name="김상훈[ 대학원석사과정재학 / 산업경영공학과 ]" userId="e892fa60-b0d5-44fd-b0c2-dd72cd9be65a" providerId="ADAL" clId="{E05038EB-B29E-4963-A221-C0A8DDDCD175}" dt="2020-02-20T22:03:15.040" v="17387"/>
          <ac:picMkLst>
            <pc:docMk/>
            <pc:sldMk cId="778607271" sldId="337"/>
            <ac:picMk id="95" creationId="{B72AD4FA-9C86-4ABF-A573-5618DF67EC6C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22:03:14.422" v="17386" actId="478"/>
          <ac:picMkLst>
            <pc:docMk/>
            <pc:sldMk cId="778607271" sldId="337"/>
            <ac:picMk id="104" creationId="{066A155B-CF31-4F10-8BC1-13D093E75ACC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22:01:43.278" v="17292" actId="207"/>
          <ac:cxnSpMkLst>
            <pc:docMk/>
            <pc:sldMk cId="778607271" sldId="337"/>
            <ac:cxnSpMk id="107" creationId="{15D17A88-BE67-4480-BA66-D08B11D9418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02:14.954" v="17328" actId="207"/>
          <ac:cxnSpMkLst>
            <pc:docMk/>
            <pc:sldMk cId="778607271" sldId="337"/>
            <ac:cxnSpMk id="112" creationId="{920303B9-BC5C-4BF3-B2A4-B2D8E004265B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1:59:12.930" v="17260"/>
        <pc:sldMkLst>
          <pc:docMk/>
          <pc:sldMk cId="3450517521" sldId="338"/>
        </pc:sldMkLst>
        <pc:spChg chg="del">
          <ac:chgData name="김상훈[ 대학원석사과정재학 / 산업경영공학과 ]" userId="e892fa60-b0d5-44fd-b0c2-dd72cd9be65a" providerId="ADAL" clId="{E05038EB-B29E-4963-A221-C0A8DDDCD175}" dt="2020-02-20T21:55:28.955" v="17196" actId="478"/>
          <ac:spMkLst>
            <pc:docMk/>
            <pc:sldMk cId="3450517521" sldId="338"/>
            <ac:spMk id="4" creationId="{3DB6817D-22A7-4CC0-9505-2187FB9FCF0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55:02.982" v="17195" actId="571"/>
          <ac:spMkLst>
            <pc:docMk/>
            <pc:sldMk cId="3450517521" sldId="338"/>
            <ac:spMk id="77" creationId="{BCED4D52-B31A-4E73-ABA2-DCD70EEDAB9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55:59.962" v="17208"/>
          <ac:spMkLst>
            <pc:docMk/>
            <pc:sldMk cId="3450517521" sldId="338"/>
            <ac:spMk id="78" creationId="{3C8C8DA8-1C85-4418-BD8B-4DC0CD5C8E1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55:59.962" v="17208"/>
          <ac:spMkLst>
            <pc:docMk/>
            <pc:sldMk cId="3450517521" sldId="338"/>
            <ac:spMk id="79" creationId="{D3CBC27D-8C6D-4943-AD93-7B181763202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55:59.962" v="17208"/>
          <ac:spMkLst>
            <pc:docMk/>
            <pc:sldMk cId="3450517521" sldId="338"/>
            <ac:spMk id="80" creationId="{09D5C93C-BFDA-4D06-BB17-6A51F1F55939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1:55:29.508" v="17197"/>
          <ac:spMkLst>
            <pc:docMk/>
            <pc:sldMk cId="3450517521" sldId="338"/>
            <ac:spMk id="81" creationId="{CB4056CA-C7C8-40FF-BD68-32A13D44F6F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1:55:29.508" v="17197"/>
          <ac:spMkLst>
            <pc:docMk/>
            <pc:sldMk cId="3450517521" sldId="338"/>
            <ac:spMk id="82" creationId="{49B4F800-DD9C-4266-A1CF-EC0EE6FD2D7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59:12.930" v="17260"/>
          <ac:spMkLst>
            <pc:docMk/>
            <pc:sldMk cId="3450517521" sldId="338"/>
            <ac:spMk id="83" creationId="{5A1347E3-94DD-4CC9-B493-48C0A97435FF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1:55:29.508" v="17197"/>
          <ac:spMkLst>
            <pc:docMk/>
            <pc:sldMk cId="3450517521" sldId="338"/>
            <ac:spMk id="84" creationId="{C8D032E7-DD9C-485D-BC5E-E1C772EE30D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56:41.921" v="17223"/>
          <ac:spMkLst>
            <pc:docMk/>
            <pc:sldMk cId="3450517521" sldId="338"/>
            <ac:spMk id="85" creationId="{B4A4499B-0799-4961-B6F4-3BB2015BD20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57:45.864" v="17254" actId="20577"/>
          <ac:spMkLst>
            <pc:docMk/>
            <pc:sldMk cId="3450517521" sldId="338"/>
            <ac:spMk id="86" creationId="{40149ACC-51EB-4C59-B33B-68984941C27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56:07.961" v="17209" actId="478"/>
          <ac:spMkLst>
            <pc:docMk/>
            <pc:sldMk cId="3450517521" sldId="338"/>
            <ac:spMk id="87" creationId="{54C7DE36-4AED-4E90-B697-1E292936AF8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58:20.938" v="17258" actId="20577"/>
          <ac:spMkLst>
            <pc:docMk/>
            <pc:sldMk cId="3450517521" sldId="338"/>
            <ac:spMk id="88" creationId="{6A652B2E-4B13-417B-9DA5-7EB27A627C8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56:07.961" v="17209" actId="478"/>
          <ac:spMkLst>
            <pc:docMk/>
            <pc:sldMk cId="3450517521" sldId="338"/>
            <ac:spMk id="90" creationId="{5FF31447-98C1-4BAB-AB70-A8FEE1E0BEA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56:07.961" v="17209" actId="478"/>
          <ac:spMkLst>
            <pc:docMk/>
            <pc:sldMk cId="3450517521" sldId="338"/>
            <ac:spMk id="91" creationId="{7DA1876F-216C-4B0A-89C4-4474B46D3247}"/>
          </ac:spMkLst>
        </pc:spChg>
      </pc:sldChg>
      <pc:sldChg chg="addSp delSp add">
        <pc:chgData name="김상훈[ 대학원석사과정재학 / 산업경영공학과 ]" userId="e892fa60-b0d5-44fd-b0c2-dd72cd9be65a" providerId="ADAL" clId="{E05038EB-B29E-4963-A221-C0A8DDDCD175}" dt="2020-02-20T22:21:53.715" v="17627"/>
        <pc:sldMkLst>
          <pc:docMk/>
          <pc:sldMk cId="3899972536" sldId="339"/>
        </pc:sldMkLst>
        <pc:spChg chg="del">
          <ac:chgData name="김상훈[ 대학원석사과정재학 / 산업경영공학과 ]" userId="e892fa60-b0d5-44fd-b0c2-dd72cd9be65a" providerId="ADAL" clId="{E05038EB-B29E-4963-A221-C0A8DDDCD175}" dt="2020-02-20T22:16:06.575" v="17610" actId="478"/>
          <ac:spMkLst>
            <pc:docMk/>
            <pc:sldMk cId="3899972536" sldId="339"/>
            <ac:spMk id="5" creationId="{BBD9A01A-2234-42D1-BC54-4FDFF3E4DBD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16:08.546" v="17611" actId="478"/>
          <ac:spMkLst>
            <pc:docMk/>
            <pc:sldMk cId="3899972536" sldId="339"/>
            <ac:spMk id="80" creationId="{9B5B78E0-8E7D-4BF1-890D-7716E44E065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16:09.871" v="17612" actId="478"/>
          <ac:spMkLst>
            <pc:docMk/>
            <pc:sldMk cId="3899972536" sldId="339"/>
            <ac:spMk id="81" creationId="{9A740121-90DD-47BA-9F86-344CDDE3779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21:53.715" v="17627"/>
          <ac:spMkLst>
            <pc:docMk/>
            <pc:sldMk cId="3899972536" sldId="339"/>
            <ac:spMk id="82" creationId="{38E05C79-2607-48E0-A15D-F7ED0896E03C}"/>
          </ac:spMkLst>
        </pc:spChg>
      </pc:sldChg>
      <pc:sldChg chg="add del">
        <pc:chgData name="김상훈[ 대학원석사과정재학 / 산업경영공학과 ]" userId="e892fa60-b0d5-44fd-b0c2-dd72cd9be65a" providerId="ADAL" clId="{E05038EB-B29E-4963-A221-C0A8DDDCD175}" dt="2020-02-20T22:22:25.616" v="17629" actId="2696"/>
        <pc:sldMkLst>
          <pc:docMk/>
          <pc:sldMk cId="235989820" sldId="340"/>
        </pc:sldMkLst>
      </pc:sldChg>
      <pc:sldChg chg="delSp add">
        <pc:chgData name="김상훈[ 대학원석사과정재학 / 산업경영공학과 ]" userId="e892fa60-b0d5-44fd-b0c2-dd72cd9be65a" providerId="ADAL" clId="{E05038EB-B29E-4963-A221-C0A8DDDCD175}" dt="2020-02-21T02:22:33.509" v="17942" actId="478"/>
        <pc:sldMkLst>
          <pc:docMk/>
          <pc:sldMk cId="1684467277" sldId="340"/>
        </pc:sldMkLst>
        <pc:picChg chg="del">
          <ac:chgData name="김상훈[ 대학원석사과정재학 / 산업경영공학과 ]" userId="e892fa60-b0d5-44fd-b0c2-dd72cd9be65a" providerId="ADAL" clId="{E05038EB-B29E-4963-A221-C0A8DDDCD175}" dt="2020-02-21T02:22:33.509" v="17942" actId="478"/>
          <ac:picMkLst>
            <pc:docMk/>
            <pc:sldMk cId="1684467277" sldId="340"/>
            <ac:picMk id="7" creationId="{BDB75E03-5CAC-478F-A7B3-D0A6811E4D64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1T02:22:33.509" v="17942" actId="478"/>
          <ac:picMkLst>
            <pc:docMk/>
            <pc:sldMk cId="1684467277" sldId="340"/>
            <ac:picMk id="8" creationId="{4C2084E3-2144-4FFC-98F0-5887002AF931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1T02:22:33.509" v="17942" actId="478"/>
          <ac:picMkLst>
            <pc:docMk/>
            <pc:sldMk cId="1684467277" sldId="340"/>
            <ac:picMk id="9" creationId="{06752C13-D10B-467F-B8BE-1A857EE4C38F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1T02:22:33.509" v="17942" actId="478"/>
          <ac:picMkLst>
            <pc:docMk/>
            <pc:sldMk cId="1684467277" sldId="340"/>
            <ac:picMk id="10" creationId="{12DBBCA6-C1D8-41DE-9FA8-BD1CCAA7BB30}"/>
          </ac:picMkLst>
        </pc:picChg>
      </pc:sldChg>
      <pc:sldChg chg="add del">
        <pc:chgData name="김상훈[ 대학원석사과정재학 / 산업경영공학과 ]" userId="e892fa60-b0d5-44fd-b0c2-dd72cd9be65a" providerId="ADAL" clId="{E05038EB-B29E-4963-A221-C0A8DDDCD175}" dt="2020-02-21T02:27:16.477" v="18161" actId="2696"/>
        <pc:sldMkLst>
          <pc:docMk/>
          <pc:sldMk cId="4146198096" sldId="341"/>
        </pc:sldMkLst>
      </pc:sldChg>
      <pc:sldChg chg="delSp modSp add">
        <pc:chgData name="김상훈[ 대학원석사과정재학 / 산업경영공학과 ]" userId="e892fa60-b0d5-44fd-b0c2-dd72cd9be65a" providerId="ADAL" clId="{E05038EB-B29E-4963-A221-C0A8DDDCD175}" dt="2020-02-21T02:29:03.370" v="18190" actId="14100"/>
        <pc:sldMkLst>
          <pc:docMk/>
          <pc:sldMk cId="4201304466" sldId="342"/>
        </pc:sldMkLst>
        <pc:spChg chg="del">
          <ac:chgData name="김상훈[ 대학원석사과정재학 / 산업경영공학과 ]" userId="e892fa60-b0d5-44fd-b0c2-dd72cd9be65a" providerId="ADAL" clId="{E05038EB-B29E-4963-A221-C0A8DDDCD175}" dt="2020-02-21T02:27:47.006" v="18169" actId="478"/>
          <ac:spMkLst>
            <pc:docMk/>
            <pc:sldMk cId="4201304466" sldId="342"/>
            <ac:spMk id="28" creationId="{A12B6696-8EAF-4571-B3ED-D5F3E48DF7A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2:29:03.370" v="18190" actId="14100"/>
          <ac:spMkLst>
            <pc:docMk/>
            <pc:sldMk cId="4201304466" sldId="342"/>
            <ac:spMk id="30" creationId="{403813E8-C655-4C39-A58B-99EF9E95885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1T02:28:26.663" v="18186" actId="478"/>
          <ac:spMkLst>
            <pc:docMk/>
            <pc:sldMk cId="4201304466" sldId="342"/>
            <ac:spMk id="38" creationId="{9F50ECB6-0AC4-4250-BF0C-0627B103F51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1T02:28:08.045" v="18178" actId="478"/>
          <ac:spMkLst>
            <pc:docMk/>
            <pc:sldMk cId="4201304466" sldId="342"/>
            <ac:spMk id="40" creationId="{AE3826B1-1107-400F-9A5A-B5CE4510AFD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2:28:06.102" v="18177" actId="1076"/>
          <ac:spMkLst>
            <pc:docMk/>
            <pc:sldMk cId="4201304466" sldId="342"/>
            <ac:spMk id="48" creationId="{836C641E-E27A-461C-918E-1E59DF14613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2:28:14.676" v="18181" actId="1076"/>
          <ac:spMkLst>
            <pc:docMk/>
            <pc:sldMk cId="4201304466" sldId="342"/>
            <ac:spMk id="49" creationId="{C53A8C20-3181-4DE4-B285-5CFB3B412737}"/>
          </ac:spMkLst>
        </pc:spChg>
        <pc:cxnChg chg="mod">
          <ac:chgData name="김상훈[ 대학원석사과정재학 / 산업경영공학과 ]" userId="e892fa60-b0d5-44fd-b0c2-dd72cd9be65a" providerId="ADAL" clId="{E05038EB-B29E-4963-A221-C0A8DDDCD175}" dt="2020-02-21T02:28:55.123" v="18187" actId="14100"/>
          <ac:cxnSpMkLst>
            <pc:docMk/>
            <pc:sldMk cId="4201304466" sldId="342"/>
            <ac:cxnSpMk id="27" creationId="{39E8191E-17A3-4641-9096-751D18672FD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2:28:58.188" v="18188" actId="1076"/>
          <ac:cxnSpMkLst>
            <pc:docMk/>
            <pc:sldMk cId="4201304466" sldId="342"/>
            <ac:cxnSpMk id="31" creationId="{5EE185B3-25FD-40FC-9E8E-FFA5C6888D6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2:28:24.145" v="18185" actId="1076"/>
          <ac:cxnSpMkLst>
            <pc:docMk/>
            <pc:sldMk cId="4201304466" sldId="342"/>
            <ac:cxnSpMk id="39" creationId="{97723FA9-5E42-4009-9898-0387F484A3E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2:27:57.096" v="18171" actId="14100"/>
          <ac:cxnSpMkLst>
            <pc:docMk/>
            <pc:sldMk cId="4201304466" sldId="342"/>
            <ac:cxnSpMk id="41" creationId="{8170320B-6D5E-4E08-B758-CA6545556E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2:28:00.352" v="18173" actId="14100"/>
          <ac:cxnSpMkLst>
            <pc:docMk/>
            <pc:sldMk cId="4201304466" sldId="342"/>
            <ac:cxnSpMk id="44" creationId="{B6D9BECE-74D0-462A-AE52-FD2CCB65835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2:28:20.593" v="18183" actId="14100"/>
          <ac:cxnSpMkLst>
            <pc:docMk/>
            <pc:sldMk cId="4201304466" sldId="342"/>
            <ac:cxnSpMk id="46" creationId="{2572077E-EEE3-492A-80E2-685A4A6F3F09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1T02:27:06.513" v="18160" actId="14100"/>
        <pc:sldMkLst>
          <pc:docMk/>
          <pc:sldMk cId="1747674404" sldId="343"/>
        </pc:sldMkLst>
        <pc:sp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spMkLst>
            <pc:docMk/>
            <pc:sldMk cId="1747674404" sldId="343"/>
            <ac:spMk id="77" creationId="{544AEFDB-3C44-4096-94AB-E0D46C262C2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spMkLst>
            <pc:docMk/>
            <pc:sldMk cId="1747674404" sldId="343"/>
            <ac:spMk id="78" creationId="{E2276F41-F000-4D20-B702-4966DACA6E2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spMkLst>
            <pc:docMk/>
            <pc:sldMk cId="1747674404" sldId="343"/>
            <ac:spMk id="79" creationId="{0AF9DD82-BE45-4483-9487-D0A9D986F55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1T02:26:45.257" v="18156" actId="478"/>
          <ac:spMkLst>
            <pc:docMk/>
            <pc:sldMk cId="1747674404" sldId="343"/>
            <ac:spMk id="80" creationId="{9B5B78E0-8E7D-4BF1-890D-7716E44E065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1T02:26:45.257" v="18156" actId="478"/>
          <ac:spMkLst>
            <pc:docMk/>
            <pc:sldMk cId="1747674404" sldId="343"/>
            <ac:spMk id="81" creationId="{9A740121-90DD-47BA-9F86-344CDDE3779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spMkLst>
            <pc:docMk/>
            <pc:sldMk cId="1747674404" sldId="343"/>
            <ac:spMk id="82" creationId="{CF1B9E15-6164-4654-8EEB-75493B21DD3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spMkLst>
            <pc:docMk/>
            <pc:sldMk cId="1747674404" sldId="343"/>
            <ac:spMk id="83" creationId="{4A47A978-3A16-467D-9EDF-16765B89A87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spMkLst>
            <pc:docMk/>
            <pc:sldMk cId="1747674404" sldId="343"/>
            <ac:spMk id="85" creationId="{C7A22956-FF44-4038-9D8F-47ADBB17164C}"/>
          </ac:spMkLst>
        </pc:spChg>
        <pc:cxn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cxnSpMkLst>
            <pc:docMk/>
            <pc:sldMk cId="1747674404" sldId="343"/>
            <ac:cxnSpMk id="86" creationId="{119F0924-3CAD-4527-B696-CE66D0C4D36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cxnSpMkLst>
            <pc:docMk/>
            <pc:sldMk cId="1747674404" sldId="343"/>
            <ac:cxnSpMk id="87" creationId="{47D0F512-8639-4150-8D00-852C6E84876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cxnSpMkLst>
            <pc:docMk/>
            <pc:sldMk cId="1747674404" sldId="343"/>
            <ac:cxnSpMk id="88" creationId="{BE4C1F9F-7A71-43D9-A1EF-59D068674E35}"/>
          </ac:cxnSpMkLst>
        </pc:cxnChg>
      </pc:sldChg>
      <pc:sldChg chg="modSp add del">
        <pc:chgData name="김상훈[ 대학원석사과정재학 / 산업경영공학과 ]" userId="e892fa60-b0d5-44fd-b0c2-dd72cd9be65a" providerId="ADAL" clId="{E05038EB-B29E-4963-A221-C0A8DDDCD175}" dt="2020-02-21T02:32:18.313" v="18263" actId="2696"/>
        <pc:sldMkLst>
          <pc:docMk/>
          <pc:sldMk cId="2109550906" sldId="344"/>
        </pc:sldMkLst>
        <pc:spChg chg="mod">
          <ac:chgData name="김상훈[ 대학원석사과정재학 / 산업경영공학과 ]" userId="e892fa60-b0d5-44fd-b0c2-dd72cd9be65a" providerId="ADAL" clId="{E05038EB-B29E-4963-A221-C0A8DDDCD175}" dt="2020-02-21T02:32:04.203" v="18262"/>
          <ac:spMkLst>
            <pc:docMk/>
            <pc:sldMk cId="2109550906" sldId="344"/>
            <ac:spMk id="2" creationId="{C9128B03-EA71-4D00-B700-4624E522AFC9}"/>
          </ac:spMkLst>
        </pc:spChg>
      </pc:sldChg>
      <pc:sldMasterChg chg="delSldLayout modSldLayout">
        <pc:chgData name="김상훈[ 대학원석사과정재학 / 산업경영공학과 ]" userId="e892fa60-b0d5-44fd-b0c2-dd72cd9be65a" providerId="ADAL" clId="{E05038EB-B29E-4963-A221-C0A8DDDCD175}" dt="2020-02-21T03:08:07.956" v="19667" actId="20577"/>
        <pc:sldMasterMkLst>
          <pc:docMk/>
          <pc:sldMasterMk cId="3409366006" sldId="2147483663"/>
        </pc:sldMasterMkLst>
        <pc:sldLayoutChg chg="modSp">
          <pc:chgData name="김상훈[ 대학원석사과정재학 / 산업경영공학과 ]" userId="e892fa60-b0d5-44fd-b0c2-dd72cd9be65a" providerId="ADAL" clId="{E05038EB-B29E-4963-A221-C0A8DDDCD175}" dt="2020-02-21T03:08:07.956" v="19667" actId="20577"/>
          <pc:sldLayoutMkLst>
            <pc:docMk/>
            <pc:sldMasterMk cId="3409366006" sldId="2147483663"/>
            <pc:sldLayoutMk cId="2909598558" sldId="2147483665"/>
          </pc:sldLayoutMkLst>
          <pc:spChg chg="mod">
            <ac:chgData name="김상훈[ 대학원석사과정재학 / 산업경영공학과 ]" userId="e892fa60-b0d5-44fd-b0c2-dd72cd9be65a" providerId="ADAL" clId="{E05038EB-B29E-4963-A221-C0A8DDDCD175}" dt="2020-02-20T21:05:26.131" v="16703" actId="1076"/>
            <ac:spMkLst>
              <pc:docMk/>
              <pc:sldMasterMk cId="3409366006" sldId="2147483663"/>
              <pc:sldLayoutMk cId="2909598558" sldId="2147483665"/>
              <ac:spMk id="5" creationId="{00000000-0000-0000-0000-000000000000}"/>
            </ac:spMkLst>
          </pc:spChg>
          <pc:spChg chg="mod">
            <ac:chgData name="김상훈[ 대학원석사과정재학 / 산업경영공학과 ]" userId="e892fa60-b0d5-44fd-b0c2-dd72cd9be65a" providerId="ADAL" clId="{E05038EB-B29E-4963-A221-C0A8DDDCD175}" dt="2020-02-21T03:08:07.956" v="19667" actId="20577"/>
            <ac:spMkLst>
              <pc:docMk/>
              <pc:sldMasterMk cId="3409366006" sldId="2147483663"/>
              <pc:sldLayoutMk cId="2909598558" sldId="2147483665"/>
              <ac:spMk id="23" creationId="{92C27FE1-BB65-45A4-932F-2B4B6C228384}"/>
            </ac:spMkLst>
          </pc:spChg>
        </pc:sldLayoutChg>
        <pc:sldLayoutChg chg="del">
          <pc:chgData name="김상훈[ 대학원석사과정재학 / 산업경영공학과 ]" userId="e892fa60-b0d5-44fd-b0c2-dd72cd9be65a" providerId="ADAL" clId="{E05038EB-B29E-4963-A221-C0A8DDDCD175}" dt="2020-02-20T08:52:34.208" v="5424" actId="2696"/>
          <pc:sldLayoutMkLst>
            <pc:docMk/>
            <pc:sldMasterMk cId="3409366006" sldId="2147483663"/>
            <pc:sldLayoutMk cId="2857855773" sldId="2147483667"/>
          </pc:sldLayoutMkLst>
        </pc:sldLayoutChg>
      </pc:sldMasterChg>
    </pc:docChg>
  </pc:docChgLst>
  <pc:docChgLst>
    <pc:chgData name="김상훈[ 대학원석사과정재학 / 산업경영공학과 ]" userId="e892fa60-b0d5-44fd-b0c2-dd72cd9be65a" providerId="ADAL" clId="{2E79DA3C-23FD-409A-BAAC-ECAA9FB8A039}"/>
    <pc:docChg chg="undo modSld modMainMaster">
      <pc:chgData name="김상훈[ 대학원석사과정재학 / 산업경영공학과 ]" userId="e892fa60-b0d5-44fd-b0c2-dd72cd9be65a" providerId="ADAL" clId="{2E79DA3C-23FD-409A-BAAC-ECAA9FB8A039}" dt="2020-02-20T03:56:38.121" v="485" actId="20577"/>
      <pc:docMkLst>
        <pc:docMk/>
      </pc:docMkLst>
      <pc:sldChg chg="addSp delSp modSp">
        <pc:chgData name="김상훈[ 대학원석사과정재학 / 산업경영공학과 ]" userId="e892fa60-b0d5-44fd-b0c2-dd72cd9be65a" providerId="ADAL" clId="{2E79DA3C-23FD-409A-BAAC-ECAA9FB8A039}" dt="2020-02-20T03:56:38.121" v="485" actId="20577"/>
        <pc:sldMkLst>
          <pc:docMk/>
          <pc:sldMk cId="2610031630" sldId="257"/>
        </pc:sldMkLst>
        <pc:spChg chg="mod">
          <ac:chgData name="김상훈[ 대학원석사과정재학 / 산업경영공학과 ]" userId="e892fa60-b0d5-44fd-b0c2-dd72cd9be65a" providerId="ADAL" clId="{2E79DA3C-23FD-409A-BAAC-ECAA9FB8A039}" dt="2020-02-20T03:51:24.928" v="141" actId="20577"/>
          <ac:spMkLst>
            <pc:docMk/>
            <pc:sldMk cId="2610031630" sldId="257"/>
            <ac:spMk id="2" creationId="{6ABF96A7-6AB2-4F69-8AB9-A5723C2DC2B4}"/>
          </ac:spMkLst>
        </pc:spChg>
        <pc:spChg chg="mod">
          <ac:chgData name="김상훈[ 대학원석사과정재학 / 산업경영공학과 ]" userId="e892fa60-b0d5-44fd-b0c2-dd72cd9be65a" providerId="ADAL" clId="{2E79DA3C-23FD-409A-BAAC-ECAA9FB8A039}" dt="2020-02-20T03:51:42.197" v="145" actId="14100"/>
          <ac:spMkLst>
            <pc:docMk/>
            <pc:sldMk cId="2610031630" sldId="257"/>
            <ac:spMk id="3" creationId="{F70F1198-693E-439F-9269-942A1C00B91B}"/>
          </ac:spMkLst>
        </pc:spChg>
        <pc:spChg chg="add del mod">
          <ac:chgData name="김상훈[ 대학원석사과정재학 / 산업경영공학과 ]" userId="e892fa60-b0d5-44fd-b0c2-dd72cd9be65a" providerId="ADAL" clId="{2E79DA3C-23FD-409A-BAAC-ECAA9FB8A039}" dt="2020-02-20T03:56:38.121" v="485" actId="20577"/>
          <ac:spMkLst>
            <pc:docMk/>
            <pc:sldMk cId="2610031630" sldId="257"/>
            <ac:spMk id="4" creationId="{92CD60CB-D562-4920-8198-74C2F411EEB7}"/>
          </ac:spMkLst>
        </pc:spChg>
      </pc:sldChg>
      <pc:sldChg chg="modSp">
        <pc:chgData name="김상훈[ 대학원석사과정재학 / 산업경영공학과 ]" userId="e892fa60-b0d5-44fd-b0c2-dd72cd9be65a" providerId="ADAL" clId="{2E79DA3C-23FD-409A-BAAC-ECAA9FB8A039}" dt="2020-02-20T03:56:02.102" v="468" actId="20577"/>
        <pc:sldMkLst>
          <pc:docMk/>
          <pc:sldMk cId="3316460384" sldId="258"/>
        </pc:sldMkLst>
        <pc:spChg chg="mod">
          <ac:chgData name="김상훈[ 대학원석사과정재학 / 산업경영공학과 ]" userId="e892fa60-b0d5-44fd-b0c2-dd72cd9be65a" providerId="ADAL" clId="{2E79DA3C-23FD-409A-BAAC-ECAA9FB8A039}" dt="2020-02-20T03:54:03.868" v="247"/>
          <ac:spMkLst>
            <pc:docMk/>
            <pc:sldMk cId="3316460384" sldId="258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2E79DA3C-23FD-409A-BAAC-ECAA9FB8A039}" dt="2020-02-20T03:56:02.102" v="468" actId="20577"/>
          <ac:spMkLst>
            <pc:docMk/>
            <pc:sldMk cId="3316460384" sldId="258"/>
            <ac:spMk id="3" creationId="{23EE0F19-DE59-4688-8527-F3663A083815}"/>
          </ac:spMkLst>
        </pc:spChg>
      </pc:sldChg>
      <pc:sldChg chg="addSp modSp">
        <pc:chgData name="김상훈[ 대학원석사과정재학 / 산업경영공학과 ]" userId="e892fa60-b0d5-44fd-b0c2-dd72cd9be65a" providerId="ADAL" clId="{2E79DA3C-23FD-409A-BAAC-ECAA9FB8A039}" dt="2020-02-20T03:51:08.926" v="125" actId="1076"/>
        <pc:sldMkLst>
          <pc:docMk/>
          <pc:sldMk cId="1159138468" sldId="262"/>
        </pc:sldMkLst>
        <pc:spChg chg="mod">
          <ac:chgData name="김상훈[ 대학원석사과정재학 / 산업경영공학과 ]" userId="e892fa60-b0d5-44fd-b0c2-dd72cd9be65a" providerId="ADAL" clId="{2E79DA3C-23FD-409A-BAAC-ECAA9FB8A039}" dt="2020-02-20T03:50:02.304" v="47" actId="20577"/>
          <ac:spMkLst>
            <pc:docMk/>
            <pc:sldMk cId="1159138468" sldId="262"/>
            <ac:spMk id="4" creationId="{4177F711-9C62-411A-9B59-E3B34170BD9E}"/>
          </ac:spMkLst>
        </pc:spChg>
        <pc:spChg chg="mod">
          <ac:chgData name="김상훈[ 대학원석사과정재학 / 산업경영공학과 ]" userId="e892fa60-b0d5-44fd-b0c2-dd72cd9be65a" providerId="ADAL" clId="{2E79DA3C-23FD-409A-BAAC-ECAA9FB8A039}" dt="2020-02-20T03:50:48.543" v="96" actId="20577"/>
          <ac:spMkLst>
            <pc:docMk/>
            <pc:sldMk cId="1159138468" sldId="262"/>
            <ac:spMk id="5" creationId="{180EC96F-DE67-401E-9A4C-A5B3D8BB6AFF}"/>
          </ac:spMkLst>
        </pc:spChg>
        <pc:spChg chg="add mod">
          <ac:chgData name="김상훈[ 대학원석사과정재학 / 산업경영공학과 ]" userId="e892fa60-b0d5-44fd-b0c2-dd72cd9be65a" providerId="ADAL" clId="{2E79DA3C-23FD-409A-BAAC-ECAA9FB8A039}" dt="2020-02-20T03:51:08.926" v="125" actId="1076"/>
          <ac:spMkLst>
            <pc:docMk/>
            <pc:sldMk cId="1159138468" sldId="262"/>
            <ac:spMk id="6" creationId="{21F3E15B-CCEE-4EF0-ACE6-CB513685D538}"/>
          </ac:spMkLst>
        </pc:spChg>
      </pc:sldChg>
      <pc:sldMasterChg chg="modSldLayout">
        <pc:chgData name="김상훈[ 대학원석사과정재학 / 산업경영공학과 ]" userId="e892fa60-b0d5-44fd-b0c2-dd72cd9be65a" providerId="ADAL" clId="{2E79DA3C-23FD-409A-BAAC-ECAA9FB8A039}" dt="2020-02-20T03:55:07.476" v="339" actId="20577"/>
        <pc:sldMasterMkLst>
          <pc:docMk/>
          <pc:sldMasterMk cId="3409366006" sldId="2147483663"/>
        </pc:sldMasterMkLst>
        <pc:sldLayoutChg chg="modSp">
          <pc:chgData name="김상훈[ 대학원석사과정재학 / 산업경영공학과 ]" userId="e892fa60-b0d5-44fd-b0c2-dd72cd9be65a" providerId="ADAL" clId="{2E79DA3C-23FD-409A-BAAC-ECAA9FB8A039}" dt="2020-02-20T03:55:07.476" v="339" actId="20577"/>
          <pc:sldLayoutMkLst>
            <pc:docMk/>
            <pc:sldMasterMk cId="3409366006" sldId="2147483663"/>
            <pc:sldLayoutMk cId="2909598558" sldId="2147483665"/>
          </pc:sldLayoutMkLst>
          <pc:spChg chg="mod">
            <ac:chgData name="김상훈[ 대학원석사과정재학 / 산업경영공학과 ]" userId="e892fa60-b0d5-44fd-b0c2-dd72cd9be65a" providerId="ADAL" clId="{2E79DA3C-23FD-409A-BAAC-ECAA9FB8A039}" dt="2020-02-20T03:55:07.476" v="339" actId="20577"/>
            <ac:spMkLst>
              <pc:docMk/>
              <pc:sldMasterMk cId="3409366006" sldId="2147483663"/>
              <pc:sldLayoutMk cId="2909598558" sldId="2147483665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fld id="{5FE76871-7D0E-40F3-B432-EB43BBF43E98}" type="datetimeFigureOut">
              <a:rPr lang="ko-KR" altLang="en-US" smtClean="0"/>
              <a:pPr/>
              <a:t>2022-01-17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fld id="{A04286F0-7F2E-4F3A-9532-AA56126531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93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라운드 Regular" panose="020B0600000101010101" pitchFamily="50" charset="-127"/>
        <a:ea typeface="나눔스퀘어라운드 Regula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라운드 Regular" panose="020B0600000101010101" pitchFamily="50" charset="-127"/>
        <a:ea typeface="나눔스퀘어라운드 Regula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라운드 Regular" panose="020B0600000101010101" pitchFamily="50" charset="-127"/>
        <a:ea typeface="나눔스퀘어라운드 Regula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라운드 Regular" panose="020B0600000101010101" pitchFamily="50" charset="-127"/>
        <a:ea typeface="나눔스퀘어라운드 Regula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라운드 Regular" panose="020B0600000101010101" pitchFamily="50" charset="-127"/>
        <a:ea typeface="나눔스퀘어라운드 Regula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86F0-7F2E-4F3A-9532-AA561265310F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19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86F0-7F2E-4F3A-9532-AA561265310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11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86F0-7F2E-4F3A-9532-AA561265310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07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72428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rgbClr val="1E273A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6155" y="1018430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0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1A6B45-7141-42FC-8668-D432FD9DBA79}"/>
              </a:ext>
            </a:extLst>
          </p:cNvPr>
          <p:cNvSpPr/>
          <p:nvPr userDrawn="1"/>
        </p:nvSpPr>
        <p:spPr bwMode="auto">
          <a:xfrm>
            <a:off x="1" y="413772"/>
            <a:ext cx="457200" cy="452261"/>
          </a:xfrm>
          <a:prstGeom prst="rect">
            <a:avLst/>
          </a:prstGeom>
          <a:solidFill>
            <a:srgbClr val="1E27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9598558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9DB8F-1CE2-4FFF-B6A4-AF445DE1E98A}"/>
              </a:ext>
            </a:extLst>
          </p:cNvPr>
          <p:cNvSpPr/>
          <p:nvPr userDrawn="1"/>
        </p:nvSpPr>
        <p:spPr bwMode="auto">
          <a:xfrm>
            <a:off x="8551959" y="6477003"/>
            <a:ext cx="592042" cy="394405"/>
          </a:xfrm>
          <a:prstGeom prst="rect">
            <a:avLst/>
          </a:prstGeom>
          <a:solidFill>
            <a:srgbClr val="1E27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kumimoji="0" lang="en-US" altLang="ko-KR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1" y="6477000"/>
            <a:ext cx="8551958" cy="381000"/>
          </a:xfrm>
          <a:prstGeom prst="rect">
            <a:avLst/>
          </a:prstGeom>
          <a:solidFill>
            <a:srgbClr val="CFCFC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kumimoji="0" lang="en-US" sz="1463" baseline="-25000">
              <a:latin typeface="+mj-ea"/>
              <a:ea typeface="+mj-ea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49187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155" y="866027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87403" y="6593800"/>
            <a:ext cx="5238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61658D9B-96A5-471C-81CC-42FCDA8A93DD}" type="slidenum">
              <a:rPr lang="ko-KR" altLang="en-US" sz="1100" b="1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KoPubWorld돋움체 Medium" panose="00000600000000000000" pitchFamily="2" charset="-127"/>
              </a:rPr>
              <a:pPr algn="ctr"/>
              <a:t>‹#›</a:t>
            </a:fld>
            <a:r>
              <a:rPr lang="en-US" altLang="ko-KR" sz="11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KoPubWorld돋움체 Medium" panose="00000600000000000000" pitchFamily="2" charset="-127"/>
              </a:rPr>
              <a:t>/56</a:t>
            </a:r>
            <a:endParaRPr lang="ko-KR" altLang="en-US" sz="9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KoPubWorld돋움체 Medium" panose="000006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" y="6546855"/>
            <a:ext cx="925038" cy="2631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54" y="6514415"/>
            <a:ext cx="620909" cy="3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6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>
    <p:fade/>
  </p:transition>
  <p:hf hdr="0" ftr="0" dt="0"/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364F72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5pPr>
      <a:lvl6pPr marL="37146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6pPr>
      <a:lvl7pPr marL="742932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7pPr>
      <a:lvl8pPr marL="1114397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8pPr>
      <a:lvl9pPr marL="1485863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9pPr>
    </p:titleStyle>
    <p:bodyStyle>
      <a:lvl1pPr algn="l" rtl="0" eaLnBrk="1" fontAlgn="base" latinLnBrk="1" hangingPunct="1">
        <a:spcBef>
          <a:spcPct val="60000"/>
        </a:spcBef>
        <a:spcAft>
          <a:spcPct val="0"/>
        </a:spcAft>
        <a:buFont typeface="Wingdings" pitchFamily="2" charset="2"/>
        <a:defRPr kumimoji="1" sz="1200" b="1">
          <a:solidFill>
            <a:schemeClr val="bg1">
              <a:lumMod val="50000"/>
            </a:schemeClr>
          </a:solidFill>
          <a:latin typeface="+mj-ea"/>
          <a:ea typeface="+mj-ea"/>
          <a:cs typeface="+mn-cs"/>
        </a:defRPr>
      </a:lvl1pPr>
      <a:lvl2pPr marL="318584" indent="-103185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139">
          <a:solidFill>
            <a:schemeClr val="tx1"/>
          </a:solidFill>
          <a:latin typeface="+mn-ea"/>
          <a:ea typeface="+mn-ea"/>
        </a:defRPr>
      </a:lvl2pPr>
      <a:lvl3pPr marL="567516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9">
          <a:solidFill>
            <a:schemeClr val="tx1"/>
          </a:solidFill>
          <a:latin typeface="+mn-ea"/>
          <a:ea typeface="+mn-ea"/>
        </a:defRPr>
      </a:lvl3pPr>
      <a:lvl4pPr marL="816452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9">
          <a:solidFill>
            <a:schemeClr val="tx1"/>
          </a:solidFill>
          <a:latin typeface="+mn-ea"/>
          <a:ea typeface="+mn-ea"/>
        </a:defRPr>
      </a:lvl4pPr>
      <a:lvl5pPr marL="1065384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9">
          <a:solidFill>
            <a:schemeClr val="tx1"/>
          </a:solidFill>
          <a:latin typeface="+mn-ea"/>
          <a:ea typeface="+mn-ea"/>
        </a:defRPr>
      </a:lvl5pPr>
      <a:lvl6pPr marL="1436851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9">
          <a:solidFill>
            <a:schemeClr val="tx1"/>
          </a:solidFill>
          <a:latin typeface="+mn-ea"/>
          <a:ea typeface="+mn-ea"/>
        </a:defRPr>
      </a:lvl6pPr>
      <a:lvl7pPr marL="1808316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9">
          <a:solidFill>
            <a:schemeClr val="tx1"/>
          </a:solidFill>
          <a:latin typeface="+mn-ea"/>
          <a:ea typeface="+mn-ea"/>
        </a:defRPr>
      </a:lvl7pPr>
      <a:lvl8pPr marL="2179782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9">
          <a:solidFill>
            <a:schemeClr val="tx1"/>
          </a:solidFill>
          <a:latin typeface="+mn-ea"/>
          <a:ea typeface="+mn-ea"/>
        </a:defRPr>
      </a:lvl8pPr>
      <a:lvl9pPr marL="2551247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9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65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32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7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63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28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260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726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A175B2-1847-400A-B0D3-0468B11BA6C0}"/>
              </a:ext>
            </a:extLst>
          </p:cNvPr>
          <p:cNvSpPr txBox="1"/>
          <p:nvPr/>
        </p:nvSpPr>
        <p:spPr>
          <a:xfrm>
            <a:off x="443895" y="1396034"/>
            <a:ext cx="8031071" cy="9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/>
              <a:t>선형회귀 모델을 구축하고 통계적으로 유의미한 내용 파악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/>
              <a:t>새로운 입력 데이터</a:t>
            </a:r>
            <a:r>
              <a:rPr lang="en-US" altLang="ko-KR" sz="2000" dirty="0"/>
              <a:t>(X)</a:t>
            </a:r>
            <a:r>
              <a:rPr lang="ko-KR" altLang="en-US" sz="2000" dirty="0"/>
              <a:t>에 대한 반응 변수 값</a:t>
            </a:r>
            <a:r>
              <a:rPr lang="en-US" altLang="ko-KR" sz="2000" dirty="0"/>
              <a:t>(Y)</a:t>
            </a:r>
            <a:r>
              <a:rPr lang="ko-KR" altLang="en-US" sz="2000" dirty="0"/>
              <a:t>을 예측하고 평가해보기</a:t>
            </a:r>
            <a:endParaRPr lang="en-US" altLang="ko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BF96A7-6AB2-4F69-8AB9-A5723C2D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 실습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FBE34-2204-4C2C-93B2-C7266FE2775C}"/>
              </a:ext>
            </a:extLst>
          </p:cNvPr>
          <p:cNvSpPr txBox="1"/>
          <p:nvPr/>
        </p:nvSpPr>
        <p:spPr>
          <a:xfrm>
            <a:off x="100994" y="822599"/>
            <a:ext cx="8031071" cy="46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모델링과 해석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그리고 예측 성능 확인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9E7CE8-F8FC-4ECF-BD79-5C463B2D2636}"/>
                  </a:ext>
                </a:extLst>
              </p:cNvPr>
              <p:cNvSpPr txBox="1"/>
              <p:nvPr/>
            </p:nvSpPr>
            <p:spPr>
              <a:xfrm>
                <a:off x="586155" y="2939671"/>
                <a:ext cx="8239858" cy="42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9E7CE8-F8FC-4ECF-BD79-5C463B2D2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5" y="2939671"/>
                <a:ext cx="8239858" cy="429990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EBEB276-B92D-46F7-B07D-8066AB6D2B44}"/>
              </a:ext>
            </a:extLst>
          </p:cNvPr>
          <p:cNvSpPr txBox="1"/>
          <p:nvPr/>
        </p:nvSpPr>
        <p:spPr>
          <a:xfrm>
            <a:off x="443895" y="3406594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부동산 가격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E1D034-B13C-454E-AE74-D92832718414}"/>
              </a:ext>
            </a:extLst>
          </p:cNvPr>
          <p:cNvSpPr txBox="1"/>
          <p:nvPr/>
        </p:nvSpPr>
        <p:spPr>
          <a:xfrm>
            <a:off x="1815495" y="3406594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인근 학교 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BD436F-300F-45F2-844D-0876DE3B9C65}"/>
              </a:ext>
            </a:extLst>
          </p:cNvPr>
          <p:cNvSpPr txBox="1"/>
          <p:nvPr/>
        </p:nvSpPr>
        <p:spPr>
          <a:xfrm>
            <a:off x="2510820" y="2618888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대중 교통 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5E6F08-546E-4A89-85CD-6F334E18FA48}"/>
              </a:ext>
            </a:extLst>
          </p:cNvPr>
          <p:cNvSpPr txBox="1"/>
          <p:nvPr/>
        </p:nvSpPr>
        <p:spPr>
          <a:xfrm>
            <a:off x="3501171" y="3406594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쇼핑 시설 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EA79C-A6AD-49BB-8F54-AFD740CB0955}"/>
              </a:ext>
            </a:extLst>
          </p:cNvPr>
          <p:cNvSpPr txBox="1"/>
          <p:nvPr/>
        </p:nvSpPr>
        <p:spPr>
          <a:xfrm>
            <a:off x="4706083" y="2618888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병원 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4CAD0E-40ED-4481-B275-FE99A863FA6C}"/>
              </a:ext>
            </a:extLst>
          </p:cNvPr>
          <p:cNvSpPr/>
          <p:nvPr/>
        </p:nvSpPr>
        <p:spPr bwMode="auto">
          <a:xfrm>
            <a:off x="685800" y="3990975"/>
            <a:ext cx="3467100" cy="253365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6E27DC-07A5-459E-879B-5423C3D1FACB}"/>
              </a:ext>
            </a:extLst>
          </p:cNvPr>
          <p:cNvSpPr/>
          <p:nvPr/>
        </p:nvSpPr>
        <p:spPr bwMode="auto">
          <a:xfrm>
            <a:off x="4664965" y="3990975"/>
            <a:ext cx="3467100" cy="253365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A5C0B-F083-43BF-9CFE-5E912DDA3073}"/>
              </a:ext>
            </a:extLst>
          </p:cNvPr>
          <p:cNvSpPr txBox="1"/>
          <p:nvPr/>
        </p:nvSpPr>
        <p:spPr>
          <a:xfrm>
            <a:off x="2208892" y="3819479"/>
            <a:ext cx="603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A90645-20FE-448F-A5BC-AD4BA022D9F3}"/>
              </a:ext>
            </a:extLst>
          </p:cNvPr>
          <p:cNvSpPr txBox="1"/>
          <p:nvPr/>
        </p:nvSpPr>
        <p:spPr>
          <a:xfrm>
            <a:off x="6096587" y="3819479"/>
            <a:ext cx="603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0C3DE-80EA-4A68-9B08-16C48751C206}"/>
              </a:ext>
            </a:extLst>
          </p:cNvPr>
          <p:cNvSpPr txBox="1"/>
          <p:nvPr/>
        </p:nvSpPr>
        <p:spPr>
          <a:xfrm>
            <a:off x="529620" y="462332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Constant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F391E5-AEB7-4ABB-A938-4C2C81D3A274}"/>
                  </a:ext>
                </a:extLst>
              </p:cNvPr>
              <p:cNvSpPr txBox="1"/>
              <p:nvPr/>
            </p:nvSpPr>
            <p:spPr>
              <a:xfrm>
                <a:off x="529620" y="5972719"/>
                <a:ext cx="12954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F391E5-AEB7-4ABB-A938-4C2C81D3A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0" y="5972719"/>
                <a:ext cx="1295400" cy="39421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C4CF7518-BDE1-4B4C-8094-F62D96AA9496}"/>
              </a:ext>
            </a:extLst>
          </p:cNvPr>
          <p:cNvSpPr/>
          <p:nvPr/>
        </p:nvSpPr>
        <p:spPr bwMode="auto">
          <a:xfrm flipV="1">
            <a:off x="1149727" y="5487384"/>
            <a:ext cx="55186" cy="55186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2FECA4A-7BB9-4264-B788-B0633B1B9E7D}"/>
              </a:ext>
            </a:extLst>
          </p:cNvPr>
          <p:cNvSpPr/>
          <p:nvPr/>
        </p:nvSpPr>
        <p:spPr bwMode="auto">
          <a:xfrm flipV="1">
            <a:off x="1149727" y="5628955"/>
            <a:ext cx="55186" cy="55186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0F343CE-A1E8-4C44-A871-A4DEDF347445}"/>
              </a:ext>
            </a:extLst>
          </p:cNvPr>
          <p:cNvSpPr/>
          <p:nvPr/>
        </p:nvSpPr>
        <p:spPr bwMode="auto">
          <a:xfrm flipV="1">
            <a:off x="1149727" y="5770526"/>
            <a:ext cx="55186" cy="55186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65B582-53EE-493D-835C-8572B4D891B5}"/>
                  </a:ext>
                </a:extLst>
              </p:cNvPr>
              <p:cNvSpPr txBox="1"/>
              <p:nvPr/>
            </p:nvSpPr>
            <p:spPr>
              <a:xfrm>
                <a:off x="529620" y="4931102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65B582-53EE-493D-835C-8572B4D89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0" y="4931102"/>
                <a:ext cx="1295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6E31DD9-4607-4C68-AC49-1B85F5ACF434}"/>
              </a:ext>
            </a:extLst>
          </p:cNvPr>
          <p:cNvSpPr txBox="1"/>
          <p:nvPr/>
        </p:nvSpPr>
        <p:spPr>
          <a:xfrm>
            <a:off x="1549774" y="4194015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Coefficient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82985-0A92-4951-9CAF-84D999916270}"/>
              </a:ext>
            </a:extLst>
          </p:cNvPr>
          <p:cNvSpPr txBox="1"/>
          <p:nvPr/>
        </p:nvSpPr>
        <p:spPr>
          <a:xfrm>
            <a:off x="2707634" y="4199625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P-value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3E7865-AC76-402C-8012-A23F76CCEA13}"/>
              </a:ext>
            </a:extLst>
          </p:cNvPr>
          <p:cNvSpPr txBox="1"/>
          <p:nvPr/>
        </p:nvSpPr>
        <p:spPr>
          <a:xfrm>
            <a:off x="1897135" y="4623325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0.4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27F718-D940-4397-B277-842D03B72E76}"/>
              </a:ext>
            </a:extLst>
          </p:cNvPr>
          <p:cNvSpPr txBox="1"/>
          <p:nvPr/>
        </p:nvSpPr>
        <p:spPr>
          <a:xfrm>
            <a:off x="1906964" y="4961879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E5E0F5-03BC-479D-A771-733C9B21EF28}"/>
              </a:ext>
            </a:extLst>
          </p:cNvPr>
          <p:cNvSpPr txBox="1"/>
          <p:nvPr/>
        </p:nvSpPr>
        <p:spPr>
          <a:xfrm>
            <a:off x="1906964" y="6015935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0.3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ED8284-CF22-4A0B-B68C-36ADEBCC5016}"/>
              </a:ext>
            </a:extLst>
          </p:cNvPr>
          <p:cNvSpPr txBox="1"/>
          <p:nvPr/>
        </p:nvSpPr>
        <p:spPr>
          <a:xfrm>
            <a:off x="3090954" y="4623325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0.07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71C53-11D0-4D8B-B23A-209F4A45DF78}"/>
              </a:ext>
            </a:extLst>
          </p:cNvPr>
          <p:cNvSpPr txBox="1"/>
          <p:nvPr/>
        </p:nvSpPr>
        <p:spPr>
          <a:xfrm>
            <a:off x="3100783" y="4961879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0.04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6C0DBF-5267-4B87-9482-5923DD9AC751}"/>
              </a:ext>
            </a:extLst>
          </p:cNvPr>
          <p:cNvSpPr txBox="1"/>
          <p:nvPr/>
        </p:nvSpPr>
        <p:spPr>
          <a:xfrm>
            <a:off x="3100783" y="6015935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0.13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3A85C-1EB7-408C-8E13-94BB1F6A2BFF}"/>
                  </a:ext>
                </a:extLst>
              </p:cNvPr>
              <p:cNvSpPr txBox="1"/>
              <p:nvPr/>
            </p:nvSpPr>
            <p:spPr>
              <a:xfrm>
                <a:off x="4516345" y="5972719"/>
                <a:ext cx="12954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3A85C-1EB7-408C-8E13-94BB1F6A2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45" y="5972719"/>
                <a:ext cx="1295400" cy="3942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A11ACC9A-1823-447C-8AEA-0FDF6E823962}"/>
              </a:ext>
            </a:extLst>
          </p:cNvPr>
          <p:cNvSpPr/>
          <p:nvPr/>
        </p:nvSpPr>
        <p:spPr bwMode="auto">
          <a:xfrm flipV="1">
            <a:off x="5136452" y="5487384"/>
            <a:ext cx="55186" cy="55186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CE7AECA-067F-4F3B-9117-06A7ABA97C0E}"/>
              </a:ext>
            </a:extLst>
          </p:cNvPr>
          <p:cNvSpPr/>
          <p:nvPr/>
        </p:nvSpPr>
        <p:spPr bwMode="auto">
          <a:xfrm flipV="1">
            <a:off x="5136452" y="5628955"/>
            <a:ext cx="55186" cy="55186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ACAFCAE-6B18-4E2A-8C7F-4DC686BDB300}"/>
              </a:ext>
            </a:extLst>
          </p:cNvPr>
          <p:cNvSpPr/>
          <p:nvPr/>
        </p:nvSpPr>
        <p:spPr bwMode="auto">
          <a:xfrm flipV="1">
            <a:off x="5136452" y="5770526"/>
            <a:ext cx="55186" cy="55186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65E2BE-9564-4D66-B74D-9E22446AFAFD}"/>
                  </a:ext>
                </a:extLst>
              </p:cNvPr>
              <p:cNvSpPr txBox="1"/>
              <p:nvPr/>
            </p:nvSpPr>
            <p:spPr>
              <a:xfrm>
                <a:off x="4516345" y="4931102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>
                              <a:solidFill>
                                <a:srgbClr val="C0000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65E2BE-9564-4D66-B74D-9E22446AF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45" y="4931102"/>
                <a:ext cx="1295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CDB54DC-C821-4BD5-87E4-B4701B5BF26E}"/>
              </a:ext>
            </a:extLst>
          </p:cNvPr>
          <p:cNvSpPr txBox="1"/>
          <p:nvPr/>
        </p:nvSpPr>
        <p:spPr>
          <a:xfrm>
            <a:off x="5504749" y="4171259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New input</a:t>
            </a:r>
            <a:endParaRPr lang="ko-KR" alt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6874D3-25B9-4C12-BC33-CD23222C8FCE}"/>
              </a:ext>
            </a:extLst>
          </p:cNvPr>
          <p:cNvSpPr txBox="1"/>
          <p:nvPr/>
        </p:nvSpPr>
        <p:spPr>
          <a:xfrm>
            <a:off x="6700442" y="4122484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Predicted value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791F64-3FBB-4848-A27E-F5C15359DA21}"/>
              </a:ext>
            </a:extLst>
          </p:cNvPr>
          <p:cNvSpPr txBox="1"/>
          <p:nvPr/>
        </p:nvSpPr>
        <p:spPr>
          <a:xfrm>
            <a:off x="5893689" y="4961879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6B1862-ED0D-40DD-95F2-E46454FCE5F9}"/>
              </a:ext>
            </a:extLst>
          </p:cNvPr>
          <p:cNvSpPr txBox="1"/>
          <p:nvPr/>
        </p:nvSpPr>
        <p:spPr>
          <a:xfrm>
            <a:off x="5893689" y="6015935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106</a:t>
            </a:r>
            <a:endParaRPr lang="ko-KR" altLang="en-US" sz="14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2BF11B5-8C13-4997-AA9D-C6A7F10CD7F1}"/>
              </a:ext>
            </a:extLst>
          </p:cNvPr>
          <p:cNvSpPr/>
          <p:nvPr/>
        </p:nvSpPr>
        <p:spPr bwMode="auto">
          <a:xfrm flipV="1">
            <a:off x="2194626" y="5487384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0324B8C-78E1-4EC1-B7DD-E81647999ABB}"/>
              </a:ext>
            </a:extLst>
          </p:cNvPr>
          <p:cNvSpPr/>
          <p:nvPr/>
        </p:nvSpPr>
        <p:spPr bwMode="auto">
          <a:xfrm flipV="1">
            <a:off x="2194626" y="5628955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23B08DE-78CD-48C2-A8FF-7F5091422F55}"/>
              </a:ext>
            </a:extLst>
          </p:cNvPr>
          <p:cNvSpPr/>
          <p:nvPr/>
        </p:nvSpPr>
        <p:spPr bwMode="auto">
          <a:xfrm flipV="1">
            <a:off x="2194626" y="5770526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990BD4E-E42F-4416-B407-DF159070913D}"/>
              </a:ext>
            </a:extLst>
          </p:cNvPr>
          <p:cNvSpPr/>
          <p:nvPr/>
        </p:nvSpPr>
        <p:spPr bwMode="auto">
          <a:xfrm flipV="1">
            <a:off x="3385251" y="5487384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638CDF4-5223-4923-9FAA-F79FA184BDC2}"/>
              </a:ext>
            </a:extLst>
          </p:cNvPr>
          <p:cNvSpPr/>
          <p:nvPr/>
        </p:nvSpPr>
        <p:spPr bwMode="auto">
          <a:xfrm flipV="1">
            <a:off x="3385251" y="5628955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1B72EBB-FBA3-44B6-8231-EA68D0B1EB22}"/>
              </a:ext>
            </a:extLst>
          </p:cNvPr>
          <p:cNvSpPr/>
          <p:nvPr/>
        </p:nvSpPr>
        <p:spPr bwMode="auto">
          <a:xfrm flipV="1">
            <a:off x="3385251" y="5770526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157523F-7CF4-41E8-B569-A4D6039854AF}"/>
              </a:ext>
            </a:extLst>
          </p:cNvPr>
          <p:cNvSpPr/>
          <p:nvPr/>
        </p:nvSpPr>
        <p:spPr bwMode="auto">
          <a:xfrm flipV="1">
            <a:off x="6171313" y="5487384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8400DA8-2520-470C-858C-FCDE17CE2EBF}"/>
              </a:ext>
            </a:extLst>
          </p:cNvPr>
          <p:cNvSpPr/>
          <p:nvPr/>
        </p:nvSpPr>
        <p:spPr bwMode="auto">
          <a:xfrm flipV="1">
            <a:off x="6171313" y="5628955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97F5A90-3103-411A-B5EC-1789F841819B}"/>
              </a:ext>
            </a:extLst>
          </p:cNvPr>
          <p:cNvSpPr/>
          <p:nvPr/>
        </p:nvSpPr>
        <p:spPr bwMode="auto">
          <a:xfrm flipV="1">
            <a:off x="6171313" y="5770526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30AC8FE-4225-4901-B723-91B6881FEFCD}"/>
                  </a:ext>
                </a:extLst>
              </p:cNvPr>
              <p:cNvSpPr txBox="1"/>
              <p:nvPr/>
            </p:nvSpPr>
            <p:spPr>
              <a:xfrm>
                <a:off x="6836665" y="4961879"/>
                <a:ext cx="1295400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30AC8FE-4225-4901-B723-91B6881FE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665" y="4961879"/>
                <a:ext cx="1295400" cy="376770"/>
              </a:xfrm>
              <a:prstGeom prst="rect">
                <a:avLst/>
              </a:prstGeom>
              <a:blipFill>
                <a:blip r:embed="rId8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BAE2711-B638-45A1-A13C-C52BD8CF3E31}"/>
              </a:ext>
            </a:extLst>
          </p:cNvPr>
          <p:cNvSpPr txBox="1"/>
          <p:nvPr/>
        </p:nvSpPr>
        <p:spPr>
          <a:xfrm>
            <a:off x="6866824" y="5431276"/>
            <a:ext cx="127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3,000,000</a:t>
            </a:r>
            <a:r>
              <a:rPr lang="ko-KR" altLang="en-US" sz="1400" dirty="0">
                <a:solidFill>
                  <a:srgbClr val="0070C0"/>
                </a:solidFill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6100316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A175B2-1847-400A-B0D3-0468B11BA6C0}"/>
                  </a:ext>
                </a:extLst>
              </p:cNvPr>
              <p:cNvSpPr txBox="1"/>
              <p:nvPr/>
            </p:nvSpPr>
            <p:spPr>
              <a:xfrm>
                <a:off x="443895" y="1396034"/>
                <a:ext cx="8031071" cy="1692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b="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−…−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b="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𝑜𝑙𝑠</m:t>
                            </m:r>
                          </m:sup>
                        </m:sSup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A175B2-1847-400A-B0D3-0468B11BA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5" y="1396034"/>
                <a:ext cx="8031071" cy="1692707"/>
              </a:xfrm>
              <a:prstGeom prst="rect">
                <a:avLst/>
              </a:prstGeom>
              <a:blipFill>
                <a:blip r:embed="rId3"/>
                <a:stretch>
                  <a:fillRect l="-683" b="-32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6ABF96A7-6AB2-4F69-8AB9-A5723C2D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공선성이 일으키는 문제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FBE34-2204-4C2C-93B2-C7266FE2775C}"/>
              </a:ext>
            </a:extLst>
          </p:cNvPr>
          <p:cNvSpPr txBox="1"/>
          <p:nvPr/>
        </p:nvSpPr>
        <p:spPr>
          <a:xfrm>
            <a:off x="100994" y="822599"/>
            <a:ext cx="8031071" cy="46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Ordinary Least Squares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(OLS)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일 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990E19-5550-46CA-AE78-5E9527AF576F}"/>
                  </a:ext>
                </a:extLst>
              </p:cNvPr>
              <p:cNvSpPr txBox="1"/>
              <p:nvPr/>
            </p:nvSpPr>
            <p:spPr>
              <a:xfrm>
                <a:off x="1352550" y="3329328"/>
                <a:ext cx="6067425" cy="665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990E19-5550-46CA-AE78-5E9527AF5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3329328"/>
                <a:ext cx="6067425" cy="665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D6622-EDDA-4058-8641-B6A35FEEC0B7}"/>
                  </a:ext>
                </a:extLst>
              </p:cNvPr>
              <p:cNvSpPr txBox="1"/>
              <p:nvPr/>
            </p:nvSpPr>
            <p:spPr>
              <a:xfrm>
                <a:off x="1538287" y="4303751"/>
                <a:ext cx="6067425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D6622-EDDA-4058-8641-B6A35FEEC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87" y="4303751"/>
                <a:ext cx="6067425" cy="384336"/>
              </a:xfrm>
              <a:prstGeom prst="rect">
                <a:avLst/>
              </a:prstGeom>
              <a:blipFill>
                <a:blip r:embed="rId5"/>
                <a:stretch>
                  <a:fillRect t="-7937"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CAA45-8321-4C02-84A5-DDAF75780AE3}"/>
                  </a:ext>
                </a:extLst>
              </p:cNvPr>
              <p:cNvSpPr txBox="1"/>
              <p:nvPr/>
            </p:nvSpPr>
            <p:spPr>
              <a:xfrm>
                <a:off x="3252406" y="4357419"/>
                <a:ext cx="339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CAA45-8321-4C02-84A5-DDAF75780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406" y="4357419"/>
                <a:ext cx="339837" cy="276999"/>
              </a:xfrm>
              <a:prstGeom prst="rect">
                <a:avLst/>
              </a:prstGeom>
              <a:blipFill>
                <a:blip r:embed="rId6"/>
                <a:stretch>
                  <a:fillRect l="-9091" r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4A09C2-06AD-4724-8F1B-B5138A2305C3}"/>
              </a:ext>
            </a:extLst>
          </p:cNvPr>
          <p:cNvSpPr/>
          <p:nvPr/>
        </p:nvSpPr>
        <p:spPr bwMode="auto">
          <a:xfrm>
            <a:off x="4140518" y="4303751"/>
            <a:ext cx="861060" cy="4756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FF4F731-508C-4369-B1A2-5E7E498B079D}"/>
              </a:ext>
            </a:extLst>
          </p:cNvPr>
          <p:cNvCxnSpPr>
            <a:stCxn id="12" idx="2"/>
          </p:cNvCxnSpPr>
          <p:nvPr/>
        </p:nvCxnSpPr>
        <p:spPr bwMode="auto">
          <a:xfrm rot="16200000" flipH="1">
            <a:off x="4797743" y="4552718"/>
            <a:ext cx="441960" cy="895350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882BF-0FB6-47AD-A139-CF9688007C32}"/>
              </a:ext>
            </a:extLst>
          </p:cNvPr>
          <p:cNvSpPr txBox="1"/>
          <p:nvPr/>
        </p:nvSpPr>
        <p:spPr>
          <a:xfrm>
            <a:off x="5466398" y="4903923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다중 공선성이 심해질수록 역행렬을 갖기 어려움</a:t>
            </a:r>
          </a:p>
        </p:txBody>
      </p:sp>
    </p:spTree>
    <p:extLst>
      <p:ext uri="{BB962C8B-B14F-4D97-AF65-F5344CB8AC3E}">
        <p14:creationId xmlns:p14="http://schemas.microsoft.com/office/powerpoint/2010/main" val="12520562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A175B2-1847-400A-B0D3-0468B11BA6C0}"/>
                  </a:ext>
                </a:extLst>
              </p:cNvPr>
              <p:cNvSpPr txBox="1"/>
              <p:nvPr/>
            </p:nvSpPr>
            <p:spPr>
              <a:xfrm>
                <a:off x="443895" y="3232223"/>
                <a:ext cx="8031071" cy="1893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b="0" dirty="0"/>
                  <a:t>는</a:t>
                </a:r>
                <a:r>
                  <a:rPr lang="en-US" altLang="ko-KR" sz="2000" b="0" dirty="0"/>
                  <a:t> 0~1</a:t>
                </a:r>
                <a:r>
                  <a:rPr lang="ko-KR" altLang="en-US" sz="2000" b="0" dirty="0"/>
                  <a:t>사이의 값을 갖는다</a:t>
                </a:r>
                <a:r>
                  <a:rPr lang="en-US" altLang="ko-KR" sz="2000" b="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=1⇒</m:t>
                    </m:r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현재 가지고 있는 </a:t>
                </a:r>
                <a:r>
                  <a:rPr lang="en-US" altLang="ko-KR" sz="2000" b="0" dirty="0"/>
                  <a:t>X </a:t>
                </a:r>
                <a:r>
                  <a:rPr lang="ko-KR" altLang="en-US" sz="2000" b="0" dirty="0"/>
                  <a:t>변수로 </a:t>
                </a:r>
                <a:r>
                  <a:rPr lang="en-US" altLang="ko-KR" sz="2000" b="0" dirty="0"/>
                  <a:t>Y</a:t>
                </a:r>
                <a:r>
                  <a:rPr lang="ko-KR" altLang="en-US" sz="2000" dirty="0"/>
                  <a:t>의 변동성을</a:t>
                </a:r>
                <a:r>
                  <a:rPr lang="ko-KR" altLang="en-US" sz="2000" b="0" dirty="0"/>
                  <a:t> </a:t>
                </a:r>
                <a:r>
                  <a:rPr lang="en-US" altLang="ko-KR" sz="2000" b="0" dirty="0"/>
                  <a:t>100% </a:t>
                </a:r>
                <a:r>
                  <a:rPr lang="ko-KR" altLang="en-US" sz="2000" dirty="0"/>
                  <a:t>설명 가능</a:t>
                </a:r>
                <a:endParaRPr lang="en-US" altLang="ko-KR" sz="20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현재 가지고 있는 </a:t>
                </a:r>
                <a:r>
                  <a:rPr lang="en-US" altLang="ko-KR" sz="2000" b="0" dirty="0"/>
                  <a:t>X </a:t>
                </a:r>
                <a:r>
                  <a:rPr lang="ko-KR" altLang="en-US" sz="2000" b="0" dirty="0"/>
                  <a:t>변수로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의 변동성을</a:t>
                </a:r>
                <a:r>
                  <a:rPr lang="ko-KR" altLang="en-US" sz="2000" b="0" dirty="0"/>
                  <a:t> </a:t>
                </a:r>
                <a:r>
                  <a:rPr lang="en-US" altLang="ko-KR" sz="2000" b="0" dirty="0"/>
                  <a:t>0% </a:t>
                </a:r>
                <a:r>
                  <a:rPr lang="ko-KR" altLang="en-US" sz="2000" dirty="0"/>
                  <a:t>설명 가능</a:t>
                </a:r>
                <a:endParaRPr lang="en-US" altLang="ko-KR" sz="20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2000" b="0" dirty="0"/>
                  <a:t>사용하고 있는 </a:t>
                </a:r>
                <a:r>
                  <a:rPr lang="en-US" altLang="ko-KR" sz="2000" b="0" dirty="0"/>
                  <a:t>X </a:t>
                </a:r>
                <a:r>
                  <a:rPr lang="ko-KR" altLang="en-US" sz="2000" b="0" dirty="0"/>
                  <a:t>변수가 </a:t>
                </a:r>
                <a:r>
                  <a:rPr lang="en-US" altLang="ko-KR" sz="2000" b="0" dirty="0"/>
                  <a:t>Y </a:t>
                </a:r>
                <a:r>
                  <a:rPr lang="ko-KR" altLang="en-US" sz="2000" b="0" dirty="0"/>
                  <a:t>변수의 분산을 얼마나 줄였는지 정도</a:t>
                </a:r>
                <a:endParaRPr lang="en-US" altLang="ko-KR" sz="20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A175B2-1847-400A-B0D3-0468B11BA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5" y="3232223"/>
                <a:ext cx="8031071" cy="1893532"/>
              </a:xfrm>
              <a:prstGeom prst="rect">
                <a:avLst/>
              </a:prstGeom>
              <a:blipFill>
                <a:blip r:embed="rId3"/>
                <a:stretch>
                  <a:fillRect l="-683" b="-4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ABF96A7-6AB2-4F69-8AB9-A5723C2DC2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결정 계수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ABF96A7-6AB2-4F69-8AB9-A5723C2DC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589" t="-39655" b="-7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7680A3-13E7-446D-A0AB-674ECD54B6C5}"/>
                  </a:ext>
                </a:extLst>
              </p:cNvPr>
              <p:cNvSpPr txBox="1"/>
              <p:nvPr/>
            </p:nvSpPr>
            <p:spPr>
              <a:xfrm>
                <a:off x="-1019176" y="1863451"/>
                <a:ext cx="6791325" cy="869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7680A3-13E7-446D-A0AB-674ECD54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9176" y="1863451"/>
                <a:ext cx="6791325" cy="869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5FAE6-4911-48A6-BFC6-DBC662B3D40E}"/>
                  </a:ext>
                </a:extLst>
              </p:cNvPr>
              <p:cNvSpPr txBox="1"/>
              <p:nvPr/>
            </p:nvSpPr>
            <p:spPr>
              <a:xfrm>
                <a:off x="4371974" y="1863451"/>
                <a:ext cx="4572000" cy="1068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:endParaRPr lang="ko-KR" altLang="en-US" sz="1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5FAE6-4911-48A6-BFC6-DBC662B3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74" y="1863451"/>
                <a:ext cx="4572000" cy="1068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56AE8711-73AC-4629-99B2-B0FB4BF4F6E7}"/>
              </a:ext>
            </a:extLst>
          </p:cNvPr>
          <p:cNvSpPr/>
          <p:nvPr/>
        </p:nvSpPr>
        <p:spPr bwMode="auto">
          <a:xfrm>
            <a:off x="3914775" y="2213609"/>
            <a:ext cx="914400" cy="45719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AE741-928A-4A6A-AF10-69C476E65214}"/>
              </a:ext>
            </a:extLst>
          </p:cNvPr>
          <p:cNvSpPr/>
          <p:nvPr/>
        </p:nvSpPr>
        <p:spPr bwMode="auto">
          <a:xfrm>
            <a:off x="3914775" y="2431388"/>
            <a:ext cx="914400" cy="45719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A55F1FA-EC93-418F-81D1-6E4B2A16F7AF}"/>
              </a:ext>
            </a:extLst>
          </p:cNvPr>
          <p:cNvSpPr/>
          <p:nvPr/>
        </p:nvSpPr>
        <p:spPr bwMode="auto">
          <a:xfrm>
            <a:off x="4122419" y="2064241"/>
            <a:ext cx="499112" cy="499112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AED1FE9-E810-4F76-A570-7830ECBFE11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rot="5400000" flipH="1" flipV="1">
            <a:off x="4397130" y="1174996"/>
            <a:ext cx="864090" cy="914401"/>
          </a:xfrm>
          <a:prstGeom prst="bentConnector2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F01C37-1958-445F-8DC3-C7F35FF100F7}"/>
                  </a:ext>
                </a:extLst>
              </p:cNvPr>
              <p:cNvSpPr txBox="1"/>
              <p:nvPr/>
            </p:nvSpPr>
            <p:spPr>
              <a:xfrm>
                <a:off x="5162550" y="977151"/>
                <a:ext cx="1447800" cy="40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𝑜𝑙𝑠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F01C37-1958-445F-8DC3-C7F35FF10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50" y="977151"/>
                <a:ext cx="1447800" cy="404341"/>
              </a:xfrm>
              <a:prstGeom prst="rect">
                <a:avLst/>
              </a:prstGeom>
              <a:blipFill>
                <a:blip r:embed="rId7"/>
                <a:stretch>
                  <a:fillRect t="-1493" r="-31224" b="-11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6546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테마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41CF98A6-D0B6-4FC7-8DA8-BDB6DAA0852A}" vid="{6BD778FE-83F7-46E6-9E78-C594446EF8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9DC21C963F0624CAB65333E74B7D926" ma:contentTypeVersion="8" ma:contentTypeDescription="새 문서를 만듭니다." ma:contentTypeScope="" ma:versionID="418df84fcadb926a3a3686e44d620f73">
  <xsd:schema xmlns:xsd="http://www.w3.org/2001/XMLSchema" xmlns:xs="http://www.w3.org/2001/XMLSchema" xmlns:p="http://schemas.microsoft.com/office/2006/metadata/properties" xmlns:ns3="23b04c59-69cd-4610-b831-c9bebf55e030" targetNamespace="http://schemas.microsoft.com/office/2006/metadata/properties" ma:root="true" ma:fieldsID="a23d14206ecd58707ebb37bc3f9fcace" ns3:_="">
    <xsd:import namespace="23b04c59-69cd-4610-b831-c9bebf55e0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b04c59-69cd-4610-b831-c9bebf55e0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16EBCF-EA2A-4B59-BCA0-6DCA81234E13}">
  <ds:schemaRefs>
    <ds:schemaRef ds:uri="23b04c59-69cd-4610-b831-c9bebf55e030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5E98B0-BC37-4128-850F-ADB10674D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0BE44E-782E-45CE-A9B0-5F5F0B5F52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b04c59-69cd-4610-b831-c9bebf55e0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6693</TotalTime>
  <Words>234</Words>
  <Application>Microsoft Office PowerPoint</Application>
  <PresentationFormat>화면 슬라이드 쇼(4:3)</PresentationFormat>
  <Paragraphs>51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KoPub돋움체 Medium</vt:lpstr>
      <vt:lpstr>Cambria Math</vt:lpstr>
      <vt:lpstr>Wingdings</vt:lpstr>
      <vt:lpstr>나눔스퀘어라운드 Regular</vt:lpstr>
      <vt:lpstr>Arial</vt:lpstr>
      <vt:lpstr>테마1</vt:lpstr>
      <vt:lpstr>선형회귀 실습 내용</vt:lpstr>
      <vt:lpstr>다중 공선성이 일으키는 문제</vt:lpstr>
      <vt:lpstr>결정 계수 (R^2)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Set Recognition in Deep Networks</dc:title>
  <dc:creator/>
  <cp:lastModifiedBy>Bae jinsoo</cp:lastModifiedBy>
  <cp:revision>104</cp:revision>
  <dcterms:created xsi:type="dcterms:W3CDTF">2020-02-16T14:10:56Z</dcterms:created>
  <dcterms:modified xsi:type="dcterms:W3CDTF">2022-01-17T12:21:40Z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0x01010099DC21C963F0624CAB65333E74B7D926</vt:lpwstr>
  </property>
</Properties>
</file>