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64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398684-7996-4C2A-A2F8-40DE9666BEC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05C4CD1-441C-47D3-9E30-9ACA17956A32}">
      <dgm:prSet/>
      <dgm:spPr/>
      <dgm:t>
        <a:bodyPr/>
        <a:lstStyle/>
        <a:p>
          <a:r>
            <a:rPr lang="ko-KR"/>
            <a:t>장학금</a:t>
          </a:r>
          <a:endParaRPr lang="en-US"/>
        </a:p>
      </dgm:t>
    </dgm:pt>
    <dgm:pt modelId="{6D1E667D-3755-49BF-9079-B64607FB98EF}" type="parTrans" cxnId="{F53380FE-79D6-42D2-8B07-DC2BE1C8E9BB}">
      <dgm:prSet/>
      <dgm:spPr/>
      <dgm:t>
        <a:bodyPr/>
        <a:lstStyle/>
        <a:p>
          <a:endParaRPr lang="en-US"/>
        </a:p>
      </dgm:t>
    </dgm:pt>
    <dgm:pt modelId="{A15A82C6-597F-4B8C-9EA5-998E0D6FB959}" type="sibTrans" cxnId="{F53380FE-79D6-42D2-8B07-DC2BE1C8E9BB}">
      <dgm:prSet/>
      <dgm:spPr/>
      <dgm:t>
        <a:bodyPr/>
        <a:lstStyle/>
        <a:p>
          <a:endParaRPr lang="en-US"/>
        </a:p>
      </dgm:t>
    </dgm:pt>
    <dgm:pt modelId="{ABC5FA27-999F-407A-9B28-FF3C5266736B}">
      <dgm:prSet/>
      <dgm:spPr/>
      <dgm:t>
        <a:bodyPr/>
        <a:lstStyle/>
        <a:p>
          <a:r>
            <a:rPr lang="ko-KR"/>
            <a:t>학회 활동</a:t>
          </a:r>
          <a:endParaRPr lang="en-US"/>
        </a:p>
      </dgm:t>
    </dgm:pt>
    <dgm:pt modelId="{D1E04D6C-3C58-4C46-AEDF-D9DDB8EAB204}" type="parTrans" cxnId="{3E63743D-D994-4607-B669-A1B298A7486F}">
      <dgm:prSet/>
      <dgm:spPr/>
      <dgm:t>
        <a:bodyPr/>
        <a:lstStyle/>
        <a:p>
          <a:endParaRPr lang="en-US"/>
        </a:p>
      </dgm:t>
    </dgm:pt>
    <dgm:pt modelId="{722A411F-A033-4CF0-A149-8AD975180E1D}" type="sibTrans" cxnId="{3E63743D-D994-4607-B669-A1B298A7486F}">
      <dgm:prSet/>
      <dgm:spPr/>
      <dgm:t>
        <a:bodyPr/>
        <a:lstStyle/>
        <a:p>
          <a:endParaRPr lang="en-US"/>
        </a:p>
      </dgm:t>
    </dgm:pt>
    <dgm:pt modelId="{29E23317-49AA-4C65-B35E-286CF1E0B845}">
      <dgm:prSet/>
      <dgm:spPr/>
      <dgm:t>
        <a:bodyPr/>
        <a:lstStyle/>
        <a:p>
          <a:r>
            <a:rPr lang="ko-KR"/>
            <a:t>박사생 자리 </a:t>
          </a:r>
          <a:endParaRPr lang="en-US"/>
        </a:p>
      </dgm:t>
    </dgm:pt>
    <dgm:pt modelId="{F970952B-665B-40C2-843F-DBAE2EAE7C86}" type="parTrans" cxnId="{DFE4EA85-A433-4314-8072-9C6739BEF389}">
      <dgm:prSet/>
      <dgm:spPr/>
      <dgm:t>
        <a:bodyPr/>
        <a:lstStyle/>
        <a:p>
          <a:endParaRPr lang="en-US"/>
        </a:p>
      </dgm:t>
    </dgm:pt>
    <dgm:pt modelId="{30F8D483-F1D7-4872-A0A8-4E468044ABC3}" type="sibTrans" cxnId="{DFE4EA85-A433-4314-8072-9C6739BEF389}">
      <dgm:prSet/>
      <dgm:spPr/>
      <dgm:t>
        <a:bodyPr/>
        <a:lstStyle/>
        <a:p>
          <a:endParaRPr lang="en-US"/>
        </a:p>
      </dgm:t>
    </dgm:pt>
    <dgm:pt modelId="{B999C748-1F29-49AA-90A5-5E3164AA6803}">
      <dgm:prSet/>
      <dgm:spPr/>
      <dgm:t>
        <a:bodyPr/>
        <a:lstStyle/>
        <a:p>
          <a:r>
            <a:rPr lang="ko-KR"/>
            <a:t>한국어 교육</a:t>
          </a:r>
          <a:endParaRPr lang="en-US"/>
        </a:p>
      </dgm:t>
    </dgm:pt>
    <dgm:pt modelId="{2AE51DEE-F759-4E07-BC88-C50165B0D1A3}" type="parTrans" cxnId="{CA399934-EB5E-40C7-9F24-B23D8C27130F}">
      <dgm:prSet/>
      <dgm:spPr/>
      <dgm:t>
        <a:bodyPr/>
        <a:lstStyle/>
        <a:p>
          <a:endParaRPr lang="en-US"/>
        </a:p>
      </dgm:t>
    </dgm:pt>
    <dgm:pt modelId="{BFA05A11-7659-43C2-BBA2-F7870E38A6D3}" type="sibTrans" cxnId="{CA399934-EB5E-40C7-9F24-B23D8C27130F}">
      <dgm:prSet/>
      <dgm:spPr/>
      <dgm:t>
        <a:bodyPr/>
        <a:lstStyle/>
        <a:p>
          <a:endParaRPr lang="en-US"/>
        </a:p>
      </dgm:t>
    </dgm:pt>
    <dgm:pt modelId="{2438912F-BE64-482B-B765-E8DDEF1C9D07}">
      <dgm:prSet/>
      <dgm:spPr/>
      <dgm:t>
        <a:bodyPr/>
        <a:lstStyle/>
        <a:p>
          <a:r>
            <a:rPr lang="en-US"/>
            <a:t>Korean</a:t>
          </a:r>
          <a:r>
            <a:rPr lang="ko-KR"/>
            <a:t> </a:t>
          </a:r>
          <a:r>
            <a:rPr lang="en-US"/>
            <a:t>Studies</a:t>
          </a:r>
          <a:r>
            <a:rPr lang="ko-KR"/>
            <a:t> → </a:t>
          </a:r>
          <a:r>
            <a:rPr lang="en-US"/>
            <a:t>Asian Studies</a:t>
          </a:r>
        </a:p>
      </dgm:t>
    </dgm:pt>
    <dgm:pt modelId="{03E5125D-ADE3-4E7E-AF33-115B2CE7FD47}" type="parTrans" cxnId="{9F61BFE0-1A74-49DF-89A4-3D783E159D4F}">
      <dgm:prSet/>
      <dgm:spPr/>
      <dgm:t>
        <a:bodyPr/>
        <a:lstStyle/>
        <a:p>
          <a:endParaRPr lang="en-US"/>
        </a:p>
      </dgm:t>
    </dgm:pt>
    <dgm:pt modelId="{32621244-F11F-40A0-A7B5-B3BEFB9CD80C}" type="sibTrans" cxnId="{9F61BFE0-1A74-49DF-89A4-3D783E159D4F}">
      <dgm:prSet/>
      <dgm:spPr/>
      <dgm:t>
        <a:bodyPr/>
        <a:lstStyle/>
        <a:p>
          <a:endParaRPr lang="en-US"/>
        </a:p>
      </dgm:t>
    </dgm:pt>
    <dgm:pt modelId="{CE1FE1D8-8EFB-4B18-90D1-177FD05FE3DE}" type="pres">
      <dgm:prSet presAssocID="{AC398684-7996-4C2A-A2F8-40DE9666BECF}" presName="vert0" presStyleCnt="0">
        <dgm:presLayoutVars>
          <dgm:dir/>
          <dgm:animOne val="branch"/>
          <dgm:animLvl val="lvl"/>
        </dgm:presLayoutVars>
      </dgm:prSet>
      <dgm:spPr/>
    </dgm:pt>
    <dgm:pt modelId="{78E89AAA-FE7F-496C-8A2C-46E0CD6E90EC}" type="pres">
      <dgm:prSet presAssocID="{705C4CD1-441C-47D3-9E30-9ACA17956A32}" presName="thickLine" presStyleLbl="alignNode1" presStyleIdx="0" presStyleCnt="5"/>
      <dgm:spPr/>
    </dgm:pt>
    <dgm:pt modelId="{2C5EF95E-3E5D-438E-AEF7-27EE6A89F331}" type="pres">
      <dgm:prSet presAssocID="{705C4CD1-441C-47D3-9E30-9ACA17956A32}" presName="horz1" presStyleCnt="0"/>
      <dgm:spPr/>
    </dgm:pt>
    <dgm:pt modelId="{FF09D82B-F9B2-4F1F-8CB2-0A22B9E7E27B}" type="pres">
      <dgm:prSet presAssocID="{705C4CD1-441C-47D3-9E30-9ACA17956A32}" presName="tx1" presStyleLbl="revTx" presStyleIdx="0" presStyleCnt="5"/>
      <dgm:spPr/>
    </dgm:pt>
    <dgm:pt modelId="{D08B1CD0-EFA8-4473-ADE3-2A44546B18E8}" type="pres">
      <dgm:prSet presAssocID="{705C4CD1-441C-47D3-9E30-9ACA17956A32}" presName="vert1" presStyleCnt="0"/>
      <dgm:spPr/>
    </dgm:pt>
    <dgm:pt modelId="{EB1708B4-623D-4358-9F44-B8614DBEB90F}" type="pres">
      <dgm:prSet presAssocID="{ABC5FA27-999F-407A-9B28-FF3C5266736B}" presName="thickLine" presStyleLbl="alignNode1" presStyleIdx="1" presStyleCnt="5"/>
      <dgm:spPr/>
    </dgm:pt>
    <dgm:pt modelId="{97BE5A3C-359B-4213-A154-01DCDB05CFF7}" type="pres">
      <dgm:prSet presAssocID="{ABC5FA27-999F-407A-9B28-FF3C5266736B}" presName="horz1" presStyleCnt="0"/>
      <dgm:spPr/>
    </dgm:pt>
    <dgm:pt modelId="{72BC44AC-4E81-4107-8E65-EE0681B011D0}" type="pres">
      <dgm:prSet presAssocID="{ABC5FA27-999F-407A-9B28-FF3C5266736B}" presName="tx1" presStyleLbl="revTx" presStyleIdx="1" presStyleCnt="5"/>
      <dgm:spPr/>
    </dgm:pt>
    <dgm:pt modelId="{E4408F80-E0B8-4395-95B1-BF3896D6394A}" type="pres">
      <dgm:prSet presAssocID="{ABC5FA27-999F-407A-9B28-FF3C5266736B}" presName="vert1" presStyleCnt="0"/>
      <dgm:spPr/>
    </dgm:pt>
    <dgm:pt modelId="{3C596D03-42F4-45F2-90E7-8C4B79F8C4CD}" type="pres">
      <dgm:prSet presAssocID="{29E23317-49AA-4C65-B35E-286CF1E0B845}" presName="thickLine" presStyleLbl="alignNode1" presStyleIdx="2" presStyleCnt="5"/>
      <dgm:spPr/>
    </dgm:pt>
    <dgm:pt modelId="{E21DD642-8227-4248-BA2E-55F07A45ACDF}" type="pres">
      <dgm:prSet presAssocID="{29E23317-49AA-4C65-B35E-286CF1E0B845}" presName="horz1" presStyleCnt="0"/>
      <dgm:spPr/>
    </dgm:pt>
    <dgm:pt modelId="{55003097-589C-43E1-8C63-44F85FDCEDC0}" type="pres">
      <dgm:prSet presAssocID="{29E23317-49AA-4C65-B35E-286CF1E0B845}" presName="tx1" presStyleLbl="revTx" presStyleIdx="2" presStyleCnt="5"/>
      <dgm:spPr/>
    </dgm:pt>
    <dgm:pt modelId="{2AD8577F-73DB-4DFA-A0FE-F4A2F3A20CAC}" type="pres">
      <dgm:prSet presAssocID="{29E23317-49AA-4C65-B35E-286CF1E0B845}" presName="vert1" presStyleCnt="0"/>
      <dgm:spPr/>
    </dgm:pt>
    <dgm:pt modelId="{387FC68C-EF8A-436E-AAA1-2297C2E32804}" type="pres">
      <dgm:prSet presAssocID="{B999C748-1F29-49AA-90A5-5E3164AA6803}" presName="thickLine" presStyleLbl="alignNode1" presStyleIdx="3" presStyleCnt="5"/>
      <dgm:spPr/>
    </dgm:pt>
    <dgm:pt modelId="{73E57982-72C4-46EA-8B66-258EE128B918}" type="pres">
      <dgm:prSet presAssocID="{B999C748-1F29-49AA-90A5-5E3164AA6803}" presName="horz1" presStyleCnt="0"/>
      <dgm:spPr/>
    </dgm:pt>
    <dgm:pt modelId="{EF04572C-E302-4A6E-A783-769998F35293}" type="pres">
      <dgm:prSet presAssocID="{B999C748-1F29-49AA-90A5-5E3164AA6803}" presName="tx1" presStyleLbl="revTx" presStyleIdx="3" presStyleCnt="5"/>
      <dgm:spPr/>
    </dgm:pt>
    <dgm:pt modelId="{DF1754EC-FBBB-4133-A4D6-E3226A75F47B}" type="pres">
      <dgm:prSet presAssocID="{B999C748-1F29-49AA-90A5-5E3164AA6803}" presName="vert1" presStyleCnt="0"/>
      <dgm:spPr/>
    </dgm:pt>
    <dgm:pt modelId="{0BDE034B-145D-4991-8F10-320FF349E4A8}" type="pres">
      <dgm:prSet presAssocID="{2438912F-BE64-482B-B765-E8DDEF1C9D07}" presName="thickLine" presStyleLbl="alignNode1" presStyleIdx="4" presStyleCnt="5"/>
      <dgm:spPr/>
    </dgm:pt>
    <dgm:pt modelId="{D8FF084C-4CA4-464E-9143-DD18049F0205}" type="pres">
      <dgm:prSet presAssocID="{2438912F-BE64-482B-B765-E8DDEF1C9D07}" presName="horz1" presStyleCnt="0"/>
      <dgm:spPr/>
    </dgm:pt>
    <dgm:pt modelId="{B844D798-95AA-4370-BB0D-3860B3196D46}" type="pres">
      <dgm:prSet presAssocID="{2438912F-BE64-482B-B765-E8DDEF1C9D07}" presName="tx1" presStyleLbl="revTx" presStyleIdx="4" presStyleCnt="5"/>
      <dgm:spPr/>
    </dgm:pt>
    <dgm:pt modelId="{7E28EBC8-4E0C-4ED8-A6C8-9DD86B9F5A25}" type="pres">
      <dgm:prSet presAssocID="{2438912F-BE64-482B-B765-E8DDEF1C9D07}" presName="vert1" presStyleCnt="0"/>
      <dgm:spPr/>
    </dgm:pt>
  </dgm:ptLst>
  <dgm:cxnLst>
    <dgm:cxn modelId="{5A30D002-A839-48E1-B9C4-1D0FF394E17A}" type="presOf" srcId="{705C4CD1-441C-47D3-9E30-9ACA17956A32}" destId="{FF09D82B-F9B2-4F1F-8CB2-0A22B9E7E27B}" srcOrd="0" destOrd="0" presId="urn:microsoft.com/office/officeart/2008/layout/LinedList"/>
    <dgm:cxn modelId="{CA399934-EB5E-40C7-9F24-B23D8C27130F}" srcId="{AC398684-7996-4C2A-A2F8-40DE9666BECF}" destId="{B999C748-1F29-49AA-90A5-5E3164AA6803}" srcOrd="3" destOrd="0" parTransId="{2AE51DEE-F759-4E07-BC88-C50165B0D1A3}" sibTransId="{BFA05A11-7659-43C2-BBA2-F7870E38A6D3}"/>
    <dgm:cxn modelId="{3E63743D-D994-4607-B669-A1B298A7486F}" srcId="{AC398684-7996-4C2A-A2F8-40DE9666BECF}" destId="{ABC5FA27-999F-407A-9B28-FF3C5266736B}" srcOrd="1" destOrd="0" parTransId="{D1E04D6C-3C58-4C46-AEDF-D9DDB8EAB204}" sibTransId="{722A411F-A033-4CF0-A149-8AD975180E1D}"/>
    <dgm:cxn modelId="{60994B5C-8AEB-4574-859E-B010B6178E58}" type="presOf" srcId="{ABC5FA27-999F-407A-9B28-FF3C5266736B}" destId="{72BC44AC-4E81-4107-8E65-EE0681B011D0}" srcOrd="0" destOrd="0" presId="urn:microsoft.com/office/officeart/2008/layout/LinedList"/>
    <dgm:cxn modelId="{0AFEF86A-C696-4929-A5AC-CD52F9912699}" type="presOf" srcId="{AC398684-7996-4C2A-A2F8-40DE9666BECF}" destId="{CE1FE1D8-8EFB-4B18-90D1-177FD05FE3DE}" srcOrd="0" destOrd="0" presId="urn:microsoft.com/office/officeart/2008/layout/LinedList"/>
    <dgm:cxn modelId="{CE617571-20DA-4505-A2E5-43B0AED85A75}" type="presOf" srcId="{B999C748-1F29-49AA-90A5-5E3164AA6803}" destId="{EF04572C-E302-4A6E-A783-769998F35293}" srcOrd="0" destOrd="0" presId="urn:microsoft.com/office/officeart/2008/layout/LinedList"/>
    <dgm:cxn modelId="{B779CC80-153E-4646-8879-F7F677F5B517}" type="presOf" srcId="{29E23317-49AA-4C65-B35E-286CF1E0B845}" destId="{55003097-589C-43E1-8C63-44F85FDCEDC0}" srcOrd="0" destOrd="0" presId="urn:microsoft.com/office/officeart/2008/layout/LinedList"/>
    <dgm:cxn modelId="{DFE4EA85-A433-4314-8072-9C6739BEF389}" srcId="{AC398684-7996-4C2A-A2F8-40DE9666BECF}" destId="{29E23317-49AA-4C65-B35E-286CF1E0B845}" srcOrd="2" destOrd="0" parTransId="{F970952B-665B-40C2-843F-DBAE2EAE7C86}" sibTransId="{30F8D483-F1D7-4872-A0A8-4E468044ABC3}"/>
    <dgm:cxn modelId="{9F61BFE0-1A74-49DF-89A4-3D783E159D4F}" srcId="{AC398684-7996-4C2A-A2F8-40DE9666BECF}" destId="{2438912F-BE64-482B-B765-E8DDEF1C9D07}" srcOrd="4" destOrd="0" parTransId="{03E5125D-ADE3-4E7E-AF33-115B2CE7FD47}" sibTransId="{32621244-F11F-40A0-A7B5-B3BEFB9CD80C}"/>
    <dgm:cxn modelId="{0F7AE3F9-475C-4574-B5FB-9E2BB11BF0B4}" type="presOf" srcId="{2438912F-BE64-482B-B765-E8DDEF1C9D07}" destId="{B844D798-95AA-4370-BB0D-3860B3196D46}" srcOrd="0" destOrd="0" presId="urn:microsoft.com/office/officeart/2008/layout/LinedList"/>
    <dgm:cxn modelId="{F53380FE-79D6-42D2-8B07-DC2BE1C8E9BB}" srcId="{AC398684-7996-4C2A-A2F8-40DE9666BECF}" destId="{705C4CD1-441C-47D3-9E30-9ACA17956A32}" srcOrd="0" destOrd="0" parTransId="{6D1E667D-3755-49BF-9079-B64607FB98EF}" sibTransId="{A15A82C6-597F-4B8C-9EA5-998E0D6FB959}"/>
    <dgm:cxn modelId="{E42E995D-A01D-4850-BFBD-2B53149516F7}" type="presParOf" srcId="{CE1FE1D8-8EFB-4B18-90D1-177FD05FE3DE}" destId="{78E89AAA-FE7F-496C-8A2C-46E0CD6E90EC}" srcOrd="0" destOrd="0" presId="urn:microsoft.com/office/officeart/2008/layout/LinedList"/>
    <dgm:cxn modelId="{0AF77B36-CCD8-4008-BF72-09AFC975B63A}" type="presParOf" srcId="{CE1FE1D8-8EFB-4B18-90D1-177FD05FE3DE}" destId="{2C5EF95E-3E5D-438E-AEF7-27EE6A89F331}" srcOrd="1" destOrd="0" presId="urn:microsoft.com/office/officeart/2008/layout/LinedList"/>
    <dgm:cxn modelId="{0E59CDD7-5865-4DBB-8112-000BF2102BB6}" type="presParOf" srcId="{2C5EF95E-3E5D-438E-AEF7-27EE6A89F331}" destId="{FF09D82B-F9B2-4F1F-8CB2-0A22B9E7E27B}" srcOrd="0" destOrd="0" presId="urn:microsoft.com/office/officeart/2008/layout/LinedList"/>
    <dgm:cxn modelId="{E63E36CF-C251-4ABC-836C-BF2CAD95DFB5}" type="presParOf" srcId="{2C5EF95E-3E5D-438E-AEF7-27EE6A89F331}" destId="{D08B1CD0-EFA8-4473-ADE3-2A44546B18E8}" srcOrd="1" destOrd="0" presId="urn:microsoft.com/office/officeart/2008/layout/LinedList"/>
    <dgm:cxn modelId="{B4732274-621C-4077-9CA1-338971004B67}" type="presParOf" srcId="{CE1FE1D8-8EFB-4B18-90D1-177FD05FE3DE}" destId="{EB1708B4-623D-4358-9F44-B8614DBEB90F}" srcOrd="2" destOrd="0" presId="urn:microsoft.com/office/officeart/2008/layout/LinedList"/>
    <dgm:cxn modelId="{2F0BAB6B-4A65-408B-B78D-1B15C14DF96A}" type="presParOf" srcId="{CE1FE1D8-8EFB-4B18-90D1-177FD05FE3DE}" destId="{97BE5A3C-359B-4213-A154-01DCDB05CFF7}" srcOrd="3" destOrd="0" presId="urn:microsoft.com/office/officeart/2008/layout/LinedList"/>
    <dgm:cxn modelId="{3E1C8D9E-AAC9-41FB-89E4-C32554CD3494}" type="presParOf" srcId="{97BE5A3C-359B-4213-A154-01DCDB05CFF7}" destId="{72BC44AC-4E81-4107-8E65-EE0681B011D0}" srcOrd="0" destOrd="0" presId="urn:microsoft.com/office/officeart/2008/layout/LinedList"/>
    <dgm:cxn modelId="{DC66DDD3-6390-4EBA-B289-92932742ED00}" type="presParOf" srcId="{97BE5A3C-359B-4213-A154-01DCDB05CFF7}" destId="{E4408F80-E0B8-4395-95B1-BF3896D6394A}" srcOrd="1" destOrd="0" presId="urn:microsoft.com/office/officeart/2008/layout/LinedList"/>
    <dgm:cxn modelId="{6F63D4C1-400D-446A-A4A2-D4464D2C152E}" type="presParOf" srcId="{CE1FE1D8-8EFB-4B18-90D1-177FD05FE3DE}" destId="{3C596D03-42F4-45F2-90E7-8C4B79F8C4CD}" srcOrd="4" destOrd="0" presId="urn:microsoft.com/office/officeart/2008/layout/LinedList"/>
    <dgm:cxn modelId="{AD8B40BA-CB11-4F70-90CD-2E149548C11E}" type="presParOf" srcId="{CE1FE1D8-8EFB-4B18-90D1-177FD05FE3DE}" destId="{E21DD642-8227-4248-BA2E-55F07A45ACDF}" srcOrd="5" destOrd="0" presId="urn:microsoft.com/office/officeart/2008/layout/LinedList"/>
    <dgm:cxn modelId="{9B6BAA14-96E5-4B73-A0DB-6955EC15DCA8}" type="presParOf" srcId="{E21DD642-8227-4248-BA2E-55F07A45ACDF}" destId="{55003097-589C-43E1-8C63-44F85FDCEDC0}" srcOrd="0" destOrd="0" presId="urn:microsoft.com/office/officeart/2008/layout/LinedList"/>
    <dgm:cxn modelId="{7926C241-5C72-457E-92B7-5BC4A7B9CB37}" type="presParOf" srcId="{E21DD642-8227-4248-BA2E-55F07A45ACDF}" destId="{2AD8577F-73DB-4DFA-A0FE-F4A2F3A20CAC}" srcOrd="1" destOrd="0" presId="urn:microsoft.com/office/officeart/2008/layout/LinedList"/>
    <dgm:cxn modelId="{36495F9D-E5E0-4D1E-9B76-15909B5F1237}" type="presParOf" srcId="{CE1FE1D8-8EFB-4B18-90D1-177FD05FE3DE}" destId="{387FC68C-EF8A-436E-AAA1-2297C2E32804}" srcOrd="6" destOrd="0" presId="urn:microsoft.com/office/officeart/2008/layout/LinedList"/>
    <dgm:cxn modelId="{71B8467D-21F1-4067-B038-B369E6DA48F6}" type="presParOf" srcId="{CE1FE1D8-8EFB-4B18-90D1-177FD05FE3DE}" destId="{73E57982-72C4-46EA-8B66-258EE128B918}" srcOrd="7" destOrd="0" presId="urn:microsoft.com/office/officeart/2008/layout/LinedList"/>
    <dgm:cxn modelId="{965F1BFF-A041-4C3A-8F59-0B729185345A}" type="presParOf" srcId="{73E57982-72C4-46EA-8B66-258EE128B918}" destId="{EF04572C-E302-4A6E-A783-769998F35293}" srcOrd="0" destOrd="0" presId="urn:microsoft.com/office/officeart/2008/layout/LinedList"/>
    <dgm:cxn modelId="{BEF4B512-BC04-4D09-8F84-90011ED72A08}" type="presParOf" srcId="{73E57982-72C4-46EA-8B66-258EE128B918}" destId="{DF1754EC-FBBB-4133-A4D6-E3226A75F47B}" srcOrd="1" destOrd="0" presId="urn:microsoft.com/office/officeart/2008/layout/LinedList"/>
    <dgm:cxn modelId="{9F1C82C3-C5B1-4B7D-98A7-23F020E6F88E}" type="presParOf" srcId="{CE1FE1D8-8EFB-4B18-90D1-177FD05FE3DE}" destId="{0BDE034B-145D-4991-8F10-320FF349E4A8}" srcOrd="8" destOrd="0" presId="urn:microsoft.com/office/officeart/2008/layout/LinedList"/>
    <dgm:cxn modelId="{6958D795-97A3-4B9F-83AA-5825EE84FBD7}" type="presParOf" srcId="{CE1FE1D8-8EFB-4B18-90D1-177FD05FE3DE}" destId="{D8FF084C-4CA4-464E-9143-DD18049F0205}" srcOrd="9" destOrd="0" presId="urn:microsoft.com/office/officeart/2008/layout/LinedList"/>
    <dgm:cxn modelId="{AD5FACF5-67B3-429E-AAAC-B49C3B6F4B27}" type="presParOf" srcId="{D8FF084C-4CA4-464E-9143-DD18049F0205}" destId="{B844D798-95AA-4370-BB0D-3860B3196D46}" srcOrd="0" destOrd="0" presId="urn:microsoft.com/office/officeart/2008/layout/LinedList"/>
    <dgm:cxn modelId="{42DDC2DD-C6D4-488B-AA69-21CCFFEB8CE7}" type="presParOf" srcId="{D8FF084C-4CA4-464E-9143-DD18049F0205}" destId="{7E28EBC8-4E0C-4ED8-A6C8-9DD86B9F5A2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E89AAA-FE7F-496C-8A2C-46E0CD6E90EC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9D82B-F9B2-4F1F-8CB2-0A22B9E7E27B}">
      <dsp:nvSpPr>
        <dsp:cNvPr id="0" name=""/>
        <dsp:cNvSpPr/>
      </dsp:nvSpPr>
      <dsp:spPr>
        <a:xfrm>
          <a:off x="0" y="53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100" kern="1200"/>
            <a:t>장학금</a:t>
          </a:r>
          <a:endParaRPr lang="en-US" sz="3100" kern="1200"/>
        </a:p>
      </dsp:txBody>
      <dsp:txXfrm>
        <a:off x="0" y="531"/>
        <a:ext cx="10515600" cy="870055"/>
      </dsp:txXfrm>
    </dsp:sp>
    <dsp:sp modelId="{EB1708B4-623D-4358-9F44-B8614DBEB90F}">
      <dsp:nvSpPr>
        <dsp:cNvPr id="0" name=""/>
        <dsp:cNvSpPr/>
      </dsp:nvSpPr>
      <dsp:spPr>
        <a:xfrm>
          <a:off x="0" y="87058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BC44AC-4E81-4107-8E65-EE0681B011D0}">
      <dsp:nvSpPr>
        <dsp:cNvPr id="0" name=""/>
        <dsp:cNvSpPr/>
      </dsp:nvSpPr>
      <dsp:spPr>
        <a:xfrm>
          <a:off x="0" y="87058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100" kern="1200"/>
            <a:t>학회 활동</a:t>
          </a:r>
          <a:endParaRPr lang="en-US" sz="3100" kern="1200"/>
        </a:p>
      </dsp:txBody>
      <dsp:txXfrm>
        <a:off x="0" y="870586"/>
        <a:ext cx="10515600" cy="870055"/>
      </dsp:txXfrm>
    </dsp:sp>
    <dsp:sp modelId="{3C596D03-42F4-45F2-90E7-8C4B79F8C4CD}">
      <dsp:nvSpPr>
        <dsp:cNvPr id="0" name=""/>
        <dsp:cNvSpPr/>
      </dsp:nvSpPr>
      <dsp:spPr>
        <a:xfrm>
          <a:off x="0" y="174064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003097-589C-43E1-8C63-44F85FDCEDC0}">
      <dsp:nvSpPr>
        <dsp:cNvPr id="0" name=""/>
        <dsp:cNvSpPr/>
      </dsp:nvSpPr>
      <dsp:spPr>
        <a:xfrm>
          <a:off x="0" y="174064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100" kern="1200"/>
            <a:t>박사생 자리 </a:t>
          </a:r>
          <a:endParaRPr lang="en-US" sz="3100" kern="1200"/>
        </a:p>
      </dsp:txBody>
      <dsp:txXfrm>
        <a:off x="0" y="1740641"/>
        <a:ext cx="10515600" cy="870055"/>
      </dsp:txXfrm>
    </dsp:sp>
    <dsp:sp modelId="{387FC68C-EF8A-436E-AAA1-2297C2E32804}">
      <dsp:nvSpPr>
        <dsp:cNvPr id="0" name=""/>
        <dsp:cNvSpPr/>
      </dsp:nvSpPr>
      <dsp:spPr>
        <a:xfrm>
          <a:off x="0" y="261069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04572C-E302-4A6E-A783-769998F35293}">
      <dsp:nvSpPr>
        <dsp:cNvPr id="0" name=""/>
        <dsp:cNvSpPr/>
      </dsp:nvSpPr>
      <dsp:spPr>
        <a:xfrm>
          <a:off x="0" y="261069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100" kern="1200"/>
            <a:t>한국어 교육</a:t>
          </a:r>
          <a:endParaRPr lang="en-US" sz="3100" kern="1200"/>
        </a:p>
      </dsp:txBody>
      <dsp:txXfrm>
        <a:off x="0" y="2610696"/>
        <a:ext cx="10515600" cy="870055"/>
      </dsp:txXfrm>
    </dsp:sp>
    <dsp:sp modelId="{0BDE034B-145D-4991-8F10-320FF349E4A8}">
      <dsp:nvSpPr>
        <dsp:cNvPr id="0" name=""/>
        <dsp:cNvSpPr/>
      </dsp:nvSpPr>
      <dsp:spPr>
        <a:xfrm>
          <a:off x="0" y="348075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44D798-95AA-4370-BB0D-3860B3196D46}">
      <dsp:nvSpPr>
        <dsp:cNvPr id="0" name=""/>
        <dsp:cNvSpPr/>
      </dsp:nvSpPr>
      <dsp:spPr>
        <a:xfrm>
          <a:off x="0" y="348075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Korean</a:t>
          </a:r>
          <a:r>
            <a:rPr lang="ko-KR" sz="3100" kern="1200"/>
            <a:t> </a:t>
          </a:r>
          <a:r>
            <a:rPr lang="en-US" sz="3100" kern="1200"/>
            <a:t>Studies</a:t>
          </a:r>
          <a:r>
            <a:rPr lang="ko-KR" sz="3100" kern="1200"/>
            <a:t> → </a:t>
          </a:r>
          <a:r>
            <a:rPr lang="en-US" sz="3100" kern="1200"/>
            <a:t>Asian Studies</a:t>
          </a:r>
        </a:p>
      </dsp:txBody>
      <dsp:txXfrm>
        <a:off x="0" y="3480751"/>
        <a:ext cx="10515600" cy="8700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889BD-1B81-F643-716C-4EB057867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2F6C96-125B-512C-5B1C-48C8B0CEC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4695C-4F19-34D7-0436-B39236A7F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F9FC-995B-47A2-B873-0ADEC2543EB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96078-12BA-78A1-029E-09750ACFC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F1098-8DB8-A84C-CAFA-29D1B2AD4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C2E8-9BAC-47FA-818C-71FD0F1A6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36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38D7A-AAFE-5D5F-8621-808BAEEE5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371015-2058-1FD7-D010-4BF077A6C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CBD13-7F60-4B80-EEAD-A967BA741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F9FC-995B-47A2-B873-0ADEC2543EB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5CA4B-2A3C-6134-7E08-D14463987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6D190-5A89-F9B0-CF62-7E14B6DDB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C2E8-9BAC-47FA-818C-71FD0F1A6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52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B3EC20-FD72-3D67-8F7D-8CFB7F0855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550F01-78FB-8240-7D40-E80E99B71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2566D-BCF1-068E-226A-7E54F9083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F9FC-995B-47A2-B873-0ADEC2543EB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1A8A5-A0C4-7D56-9DD0-580B56385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3C262-B899-9C91-429F-804D28383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C2E8-9BAC-47FA-818C-71FD0F1A6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53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DB8F9-DCC7-2333-45BF-98B6A4BCC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ECEB2-026A-15F6-E5ED-B72E55E12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EB758-430F-E9D8-330F-4AAF07A6F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F9FC-995B-47A2-B873-0ADEC2543EB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F0626-4094-CB2B-9E54-45FE63CAE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F1D34-4E74-86A5-8390-8557E1F1A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C2E8-9BAC-47FA-818C-71FD0F1A6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1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2FB69-010F-B781-80B6-DEB2AB985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3BC6F-F157-10D4-C68A-4E68A5214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B8D10-0C6D-FDC1-F87A-1647D89FB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F9FC-995B-47A2-B873-0ADEC2543EB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B1784-7B33-DECC-3C21-FFEFA76D1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FF857-9F38-37D7-452B-DB23D8482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C2E8-9BAC-47FA-818C-71FD0F1A6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07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80A04-1596-EC13-50D9-00DA15F33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019CF-E069-CF37-3573-A80B931F6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3D6B34-9DA3-3837-96F1-FDCCEABC7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7C8D6-820B-F6B1-2C17-387EAE309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F9FC-995B-47A2-B873-0ADEC2543EB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1B7FB-F371-4567-D5F3-50F8E522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5EB23-3A55-24F3-3BDF-724B57690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C2E8-9BAC-47FA-818C-71FD0F1A6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68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6CDEE-BCF9-1B8C-8C28-5CABE4000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329AA-03A6-D395-0032-A9BB44FE3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251DC5-2387-C1A5-B242-416DD248D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1A55D-D576-AA33-223F-3CE9A3FC4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B73DAD-DF19-B257-1352-9C9CADEE9C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321465-6F32-3728-B0AD-A1AE7F613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F9FC-995B-47A2-B873-0ADEC2543EB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0C3370-21E3-F13A-3163-AFE7E5545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38C4E9-F498-2C4E-3CF0-B6A0DD2D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C2E8-9BAC-47FA-818C-71FD0F1A6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4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6E08E-6E79-EAA0-E380-4578448A1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604E6E-2CAA-D882-64B6-CF2C74901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F9FC-995B-47A2-B873-0ADEC2543EB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93F309-F7D2-EFC8-9F43-744F8CB2D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94CDF8-A855-B411-2C1B-8DC580AAD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C2E8-9BAC-47FA-818C-71FD0F1A6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2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2871BA-560C-E41C-23AA-A4CC7932F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F9FC-995B-47A2-B873-0ADEC2543EB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7F20DC-FD53-1C74-F41E-706C99DDD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1BC74-0AC5-1B5C-8F75-AD3F5B1C9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C2E8-9BAC-47FA-818C-71FD0F1A6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51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770E4-A376-0FCB-9AB3-92E96B546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5593A-C314-0D4E-9874-F2FF97B1F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DFD14-DD5E-28A5-E91D-55276466E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F188E-F9C3-A21F-920F-7674C5E94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F9FC-995B-47A2-B873-0ADEC2543EB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7C946B-1AFF-0D2B-190E-D2B5123A1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50912-3781-38E1-FF2A-01F6761E7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C2E8-9BAC-47FA-818C-71FD0F1A6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26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3A816-7B2C-5A67-B559-806584890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A04D0B-DC55-A941-8777-A9628DC0E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27EFED-00F6-BE3A-0880-ACC15EE7F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2D2A6-FB80-B4C3-525E-E02DCE006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F9FC-995B-47A2-B873-0ADEC2543EB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E6974-F3F2-4481-75F6-13CEABE44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7F554-0B20-C815-6459-6FC9A8E1F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C2E8-9BAC-47FA-818C-71FD0F1A6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4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487CD5-840B-1723-D343-4B2079FD6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4CBDB-2FAC-A819-56A7-EF3697383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77E63-7466-9CE7-EBBD-E3E02A9479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F6F9FC-995B-47A2-B873-0ADEC2543EB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26837-EF82-698B-157F-75CC62BFF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2FDF3-38BF-9489-F19E-508D1DF2E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BDC2E8-9BAC-47FA-818C-71FD0F1A6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51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ossasia.org/ressourcen/datenbanken/?region_cluster=%22Korea%22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rossasia.org/ressourcen/datenbanken/?region_cluster=%22Korea%22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rossasia.org/en/service/nordic-and-baltic-libraries-access-to-asia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7E669F-AF80-09AC-3ABA-516659916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1" r="9091" b="6630"/>
          <a:stretch>
            <a:fillRect/>
          </a:stretch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76A10D8F-D463-70E5-239B-17AD65E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CEB14C-B5BA-1F4F-9701-0180EA083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506" y="603315"/>
            <a:ext cx="5649211" cy="368573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100" dirty="0"/>
              <a:t>디지털 데이터베이스로 인한 유럽 한국학의 불평등화</a:t>
            </a:r>
            <a:endParaRPr lang="en-US" sz="4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AE9DB-97C0-9AD6-C06E-A9E5B57D9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507" y="4437176"/>
            <a:ext cx="4007587" cy="1290807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1700" dirty="0"/>
              <a:t>고려대학교 글로벌인문학연구원 한자한문연구소 </a:t>
            </a:r>
            <a:r>
              <a:rPr lang="en-US" altLang="ko-KR" sz="1700" dirty="0"/>
              <a:t>2025 </a:t>
            </a:r>
            <a:r>
              <a:rPr lang="ko-KR" altLang="en-US" sz="1700" dirty="0"/>
              <a:t>국제학술대회</a:t>
            </a:r>
            <a:endParaRPr lang="en-US" altLang="ko-KR" sz="1700" dirty="0"/>
          </a:p>
          <a:p>
            <a:pPr algn="l"/>
            <a:r>
              <a:rPr lang="ko-KR" altLang="en-US" sz="1700" dirty="0"/>
              <a:t>글로벌한국학과 디지털인문학의 접점</a:t>
            </a:r>
            <a:endParaRPr lang="en-US" altLang="ko-KR" sz="1700" dirty="0"/>
          </a:p>
          <a:p>
            <a:pPr algn="l"/>
            <a:r>
              <a:rPr lang="en-US" sz="1700" dirty="0"/>
              <a:t>Barbara</a:t>
            </a:r>
            <a:r>
              <a:rPr lang="ko-KR" altLang="en-US" sz="1700" dirty="0"/>
              <a:t> </a:t>
            </a:r>
            <a:r>
              <a:rPr lang="en-US" altLang="ko-KR" sz="1700" dirty="0"/>
              <a:t>Wall</a:t>
            </a:r>
            <a:r>
              <a:rPr lang="ko-KR" altLang="en-US" sz="1700" dirty="0"/>
              <a:t> </a:t>
            </a:r>
            <a:r>
              <a:rPr lang="en-US" altLang="ko-KR" sz="1700" dirty="0"/>
              <a:t>(University</a:t>
            </a:r>
            <a:r>
              <a:rPr lang="ko-KR" altLang="en-US" sz="1700" dirty="0"/>
              <a:t> </a:t>
            </a:r>
            <a:r>
              <a:rPr lang="en-US" altLang="ko-KR" sz="1700" dirty="0"/>
              <a:t>of Copenhagen)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169569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1EF18-44F1-8B64-DB0B-C825F6C69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유럽 한국학의 불평등화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9123FE-2190-84E6-5BC5-387E0D31F8C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1268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380F4F-922C-3648-2920-8D1C5EC13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Scholarship for Graduate Students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0F1E1A-32FA-9796-1427-8E319EAFD0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164777"/>
            <a:ext cx="6780700" cy="452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314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Oval 1051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D26809-670C-F8E0-9E60-71AD00E0A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AKSE Conference</a:t>
            </a:r>
          </a:p>
        </p:txBody>
      </p:sp>
      <p:pic>
        <p:nvPicPr>
          <p:cNvPr id="1026" name="Picture 2" descr="AKSE - Association for Korean Studies ...">
            <a:extLst>
              <a:ext uri="{FF2B5EF4-FFF2-40B4-BE49-F238E27FC236}">
                <a16:creationId xmlns:a16="http://schemas.microsoft.com/office/drawing/2014/main" id="{02A3A325-1732-8A3A-8067-7B36EAF336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602615"/>
            <a:ext cx="5608320" cy="560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526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2DAA6C16-BF9B-4A3E-BC70-EE6015D4F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4BBA05-7168-715F-C574-4B4B675EA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9978"/>
            <a:ext cx="4391024" cy="1173700"/>
          </a:xfrm>
        </p:spPr>
        <p:txBody>
          <a:bodyPr anchor="t"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2. </a:t>
            </a:r>
            <a:r>
              <a:rPr lang="ko-KR" altLang="en-US" sz="3700">
                <a:solidFill>
                  <a:schemeClr val="bg1"/>
                </a:solidFill>
              </a:rPr>
              <a:t>한국어로 된 데이터베이스 이용 </a:t>
            </a:r>
            <a:endParaRPr lang="en-US" sz="3700">
              <a:solidFill>
                <a:schemeClr val="bg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4C516A3-38C0-4F58-9700-081CB0D1A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"/>
            <a:ext cx="12192000" cy="4286159"/>
            <a:chOff x="0" y="1"/>
            <a:chExt cx="12192000" cy="4286159"/>
          </a:xfrm>
          <a:effectLst>
            <a:outerShdw blurRad="3810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031B548F-BAE0-4401-9139-6545BCD3C3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1"/>
              <a:ext cx="12192000" cy="4000975"/>
              <a:chOff x="0" y="1"/>
              <a:chExt cx="12192000" cy="4000975"/>
            </a:xfrm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E4511E12-8D97-4D29-97DA-824875B13A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"/>
                <a:ext cx="12192000" cy="4000975"/>
              </a:xfrm>
              <a:custGeom>
                <a:avLst/>
                <a:gdLst>
                  <a:gd name="connsiteX0" fmla="*/ 0 w 12192000"/>
                  <a:gd name="connsiteY0" fmla="*/ 0 h 4000975"/>
                  <a:gd name="connsiteX1" fmla="*/ 12192000 w 12192000"/>
                  <a:gd name="connsiteY1" fmla="*/ 0 h 4000975"/>
                  <a:gd name="connsiteX2" fmla="*/ 12192000 w 12192000"/>
                  <a:gd name="connsiteY2" fmla="*/ 4000975 h 4000975"/>
                  <a:gd name="connsiteX3" fmla="*/ 4591050 w 12192000"/>
                  <a:gd name="connsiteY3" fmla="*/ 3848100 h 4000975"/>
                  <a:gd name="connsiteX4" fmla="*/ 0 w 12192000"/>
                  <a:gd name="connsiteY4" fmla="*/ 3999921 h 400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92000" h="4000975">
                    <a:moveTo>
                      <a:pt x="0" y="0"/>
                    </a:moveTo>
                    <a:lnTo>
                      <a:pt x="12192000" y="0"/>
                    </a:lnTo>
                    <a:lnTo>
                      <a:pt x="12192000" y="4000975"/>
                    </a:lnTo>
                    <a:lnTo>
                      <a:pt x="4591050" y="3848100"/>
                    </a:lnTo>
                    <a:lnTo>
                      <a:pt x="0" y="3999921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2267ACB5-D743-4981-82A7-934D0A6BD8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"/>
                <a:ext cx="12192000" cy="4000975"/>
              </a:xfrm>
              <a:custGeom>
                <a:avLst/>
                <a:gdLst>
                  <a:gd name="connsiteX0" fmla="*/ 0 w 12192000"/>
                  <a:gd name="connsiteY0" fmla="*/ 0 h 4000975"/>
                  <a:gd name="connsiteX1" fmla="*/ 12192000 w 12192000"/>
                  <a:gd name="connsiteY1" fmla="*/ 0 h 4000975"/>
                  <a:gd name="connsiteX2" fmla="*/ 12192000 w 12192000"/>
                  <a:gd name="connsiteY2" fmla="*/ 4000975 h 4000975"/>
                  <a:gd name="connsiteX3" fmla="*/ 4591050 w 12192000"/>
                  <a:gd name="connsiteY3" fmla="*/ 3848100 h 4000975"/>
                  <a:gd name="connsiteX4" fmla="*/ 0 w 12192000"/>
                  <a:gd name="connsiteY4" fmla="*/ 3999921 h 400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92000" h="4000975">
                    <a:moveTo>
                      <a:pt x="0" y="0"/>
                    </a:moveTo>
                    <a:lnTo>
                      <a:pt x="12192000" y="0"/>
                    </a:lnTo>
                    <a:lnTo>
                      <a:pt x="12192000" y="4000975"/>
                    </a:lnTo>
                    <a:lnTo>
                      <a:pt x="4591050" y="3848100"/>
                    </a:lnTo>
                    <a:lnTo>
                      <a:pt x="0" y="3999921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3BB3ECA-2783-40C5-BE31-E5A2B6215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528992"/>
              <a:ext cx="12192000" cy="757168"/>
              <a:chOff x="0" y="2959818"/>
              <a:chExt cx="12192000" cy="757168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762FAB9C-1F29-451A-B39A-BDF3256934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959818"/>
                <a:ext cx="12192000" cy="757168"/>
              </a:xfrm>
              <a:custGeom>
                <a:avLst/>
                <a:gdLst>
                  <a:gd name="connsiteX0" fmla="*/ 0 w 12192000"/>
                  <a:gd name="connsiteY0" fmla="*/ 0 h 757168"/>
                  <a:gd name="connsiteX1" fmla="*/ 41653 w 12192000"/>
                  <a:gd name="connsiteY1" fmla="*/ 6945 h 757168"/>
                  <a:gd name="connsiteX2" fmla="*/ 81317 w 12192000"/>
                  <a:gd name="connsiteY2" fmla="*/ 15509 h 757168"/>
                  <a:gd name="connsiteX3" fmla="*/ 114150 w 12192000"/>
                  <a:gd name="connsiteY3" fmla="*/ 28105 h 757168"/>
                  <a:gd name="connsiteX4" fmla="*/ 214865 w 12192000"/>
                  <a:gd name="connsiteY4" fmla="*/ 58374 h 757168"/>
                  <a:gd name="connsiteX5" fmla="*/ 299237 w 12192000"/>
                  <a:gd name="connsiteY5" fmla="*/ 63560 h 757168"/>
                  <a:gd name="connsiteX6" fmla="*/ 415570 w 12192000"/>
                  <a:gd name="connsiteY6" fmla="*/ 83774 h 757168"/>
                  <a:gd name="connsiteX7" fmla="*/ 633210 w 12192000"/>
                  <a:gd name="connsiteY7" fmla="*/ 109108 h 757168"/>
                  <a:gd name="connsiteX8" fmla="*/ 677567 w 12192000"/>
                  <a:gd name="connsiteY8" fmla="*/ 119446 h 757168"/>
                  <a:gd name="connsiteX9" fmla="*/ 946429 w 12192000"/>
                  <a:gd name="connsiteY9" fmla="*/ 171502 h 757168"/>
                  <a:gd name="connsiteX10" fmla="*/ 1163367 w 12192000"/>
                  <a:gd name="connsiteY10" fmla="*/ 182106 h 757168"/>
                  <a:gd name="connsiteX11" fmla="*/ 1180337 w 12192000"/>
                  <a:gd name="connsiteY11" fmla="*/ 181279 h 757168"/>
                  <a:gd name="connsiteX12" fmla="*/ 1263939 w 12192000"/>
                  <a:gd name="connsiteY12" fmla="*/ 173070 h 757168"/>
                  <a:gd name="connsiteX13" fmla="*/ 1392213 w 12192000"/>
                  <a:gd name="connsiteY13" fmla="*/ 183225 h 757168"/>
                  <a:gd name="connsiteX14" fmla="*/ 1479752 w 12192000"/>
                  <a:gd name="connsiteY14" fmla="*/ 205174 h 757168"/>
                  <a:gd name="connsiteX15" fmla="*/ 1589813 w 12192000"/>
                  <a:gd name="connsiteY15" fmla="*/ 211706 h 757168"/>
                  <a:gd name="connsiteX16" fmla="*/ 1716264 w 12192000"/>
                  <a:gd name="connsiteY16" fmla="*/ 207459 h 757168"/>
                  <a:gd name="connsiteX17" fmla="*/ 1772900 w 12192000"/>
                  <a:gd name="connsiteY17" fmla="*/ 208137 h 757168"/>
                  <a:gd name="connsiteX18" fmla="*/ 1929319 w 12192000"/>
                  <a:gd name="connsiteY18" fmla="*/ 193822 h 757168"/>
                  <a:gd name="connsiteX19" fmla="*/ 2021514 w 12192000"/>
                  <a:gd name="connsiteY19" fmla="*/ 204186 h 757168"/>
                  <a:gd name="connsiteX20" fmla="*/ 2111753 w 12192000"/>
                  <a:gd name="connsiteY20" fmla="*/ 223797 h 757168"/>
                  <a:gd name="connsiteX21" fmla="*/ 2169356 w 12192000"/>
                  <a:gd name="connsiteY21" fmla="*/ 241125 h 757168"/>
                  <a:gd name="connsiteX22" fmla="*/ 2286638 w 12192000"/>
                  <a:gd name="connsiteY22" fmla="*/ 257382 h 757168"/>
                  <a:gd name="connsiteX23" fmla="*/ 2308368 w 12192000"/>
                  <a:gd name="connsiteY23" fmla="*/ 256995 h 757168"/>
                  <a:gd name="connsiteX24" fmla="*/ 2660621 w 12192000"/>
                  <a:gd name="connsiteY24" fmla="*/ 262863 h 757168"/>
                  <a:gd name="connsiteX25" fmla="*/ 2801134 w 12192000"/>
                  <a:gd name="connsiteY25" fmla="*/ 250006 h 757168"/>
                  <a:gd name="connsiteX26" fmla="*/ 2830994 w 12192000"/>
                  <a:gd name="connsiteY26" fmla="*/ 249091 h 757168"/>
                  <a:gd name="connsiteX27" fmla="*/ 3129084 w 12192000"/>
                  <a:gd name="connsiteY27" fmla="*/ 242009 h 757168"/>
                  <a:gd name="connsiteX28" fmla="*/ 3162162 w 12192000"/>
                  <a:gd name="connsiteY28" fmla="*/ 242789 h 757168"/>
                  <a:gd name="connsiteX29" fmla="*/ 3254072 w 12192000"/>
                  <a:gd name="connsiteY29" fmla="*/ 251612 h 757168"/>
                  <a:gd name="connsiteX30" fmla="*/ 3473491 w 12192000"/>
                  <a:gd name="connsiteY30" fmla="*/ 221903 h 757168"/>
                  <a:gd name="connsiteX31" fmla="*/ 3691860 w 12192000"/>
                  <a:gd name="connsiteY31" fmla="*/ 219228 h 757168"/>
                  <a:gd name="connsiteX32" fmla="*/ 3811494 w 12192000"/>
                  <a:gd name="connsiteY32" fmla="*/ 225691 h 757168"/>
                  <a:gd name="connsiteX33" fmla="*/ 3897533 w 12192000"/>
                  <a:gd name="connsiteY33" fmla="*/ 220087 h 757168"/>
                  <a:gd name="connsiteX34" fmla="*/ 4109430 w 12192000"/>
                  <a:gd name="connsiteY34" fmla="*/ 200477 h 757168"/>
                  <a:gd name="connsiteX35" fmla="*/ 4208772 w 12192000"/>
                  <a:gd name="connsiteY35" fmla="*/ 200914 h 757168"/>
                  <a:gd name="connsiteX36" fmla="*/ 4314641 w 12192000"/>
                  <a:gd name="connsiteY36" fmla="*/ 196159 h 757168"/>
                  <a:gd name="connsiteX37" fmla="*/ 4577622 w 12192000"/>
                  <a:gd name="connsiteY37" fmla="*/ 163774 h 757168"/>
                  <a:gd name="connsiteX38" fmla="*/ 4790345 w 12192000"/>
                  <a:gd name="connsiteY38" fmla="*/ 177592 h 757168"/>
                  <a:gd name="connsiteX39" fmla="*/ 4926164 w 12192000"/>
                  <a:gd name="connsiteY39" fmla="*/ 184139 h 757168"/>
                  <a:gd name="connsiteX40" fmla="*/ 5088812 w 12192000"/>
                  <a:gd name="connsiteY40" fmla="*/ 177401 h 757168"/>
                  <a:gd name="connsiteX41" fmla="*/ 5222466 w 12192000"/>
                  <a:gd name="connsiteY41" fmla="*/ 162082 h 757168"/>
                  <a:gd name="connsiteX42" fmla="*/ 5406528 w 12192000"/>
                  <a:gd name="connsiteY42" fmla="*/ 153987 h 757168"/>
                  <a:gd name="connsiteX43" fmla="*/ 5590716 w 12192000"/>
                  <a:gd name="connsiteY43" fmla="*/ 129490 h 757168"/>
                  <a:gd name="connsiteX44" fmla="*/ 5719429 w 12192000"/>
                  <a:gd name="connsiteY44" fmla="*/ 110099 h 757168"/>
                  <a:gd name="connsiteX45" fmla="*/ 5897895 w 12192000"/>
                  <a:gd name="connsiteY45" fmla="*/ 96368 h 757168"/>
                  <a:gd name="connsiteX46" fmla="*/ 6169957 w 12192000"/>
                  <a:gd name="connsiteY46" fmla="*/ 94411 h 757168"/>
                  <a:gd name="connsiteX47" fmla="*/ 6294827 w 12192000"/>
                  <a:gd name="connsiteY47" fmla="*/ 99236 h 757168"/>
                  <a:gd name="connsiteX48" fmla="*/ 6494261 w 12192000"/>
                  <a:gd name="connsiteY48" fmla="*/ 71724 h 757168"/>
                  <a:gd name="connsiteX49" fmla="*/ 6579627 w 12192000"/>
                  <a:gd name="connsiteY49" fmla="*/ 57883 h 757168"/>
                  <a:gd name="connsiteX50" fmla="*/ 6654800 w 12192000"/>
                  <a:gd name="connsiteY50" fmla="*/ 77086 h 757168"/>
                  <a:gd name="connsiteX51" fmla="*/ 6703059 w 12192000"/>
                  <a:gd name="connsiteY51" fmla="*/ 97166 h 757168"/>
                  <a:gd name="connsiteX52" fmla="*/ 6859445 w 12192000"/>
                  <a:gd name="connsiteY52" fmla="*/ 90481 h 757168"/>
                  <a:gd name="connsiteX53" fmla="*/ 7025414 w 12192000"/>
                  <a:gd name="connsiteY53" fmla="*/ 83536 h 757168"/>
                  <a:gd name="connsiteX54" fmla="*/ 7144137 w 12192000"/>
                  <a:gd name="connsiteY54" fmla="*/ 79264 h 757168"/>
                  <a:gd name="connsiteX55" fmla="*/ 7291235 w 12192000"/>
                  <a:gd name="connsiteY55" fmla="*/ 95367 h 757168"/>
                  <a:gd name="connsiteX56" fmla="*/ 7407395 w 12192000"/>
                  <a:gd name="connsiteY56" fmla="*/ 104888 h 757168"/>
                  <a:gd name="connsiteX57" fmla="*/ 7500837 w 12192000"/>
                  <a:gd name="connsiteY57" fmla="*/ 119515 h 757168"/>
                  <a:gd name="connsiteX58" fmla="*/ 7533567 w 12192000"/>
                  <a:gd name="connsiteY58" fmla="*/ 126955 h 757168"/>
                  <a:gd name="connsiteX59" fmla="*/ 7792910 w 12192000"/>
                  <a:gd name="connsiteY59" fmla="*/ 185188 h 757168"/>
                  <a:gd name="connsiteX60" fmla="*/ 8070699 w 12192000"/>
                  <a:gd name="connsiteY60" fmla="*/ 235423 h 757168"/>
                  <a:gd name="connsiteX61" fmla="*/ 8253177 w 12192000"/>
                  <a:gd name="connsiteY61" fmla="*/ 222473 h 757168"/>
                  <a:gd name="connsiteX62" fmla="*/ 8320683 w 12192000"/>
                  <a:gd name="connsiteY62" fmla="*/ 226393 h 757168"/>
                  <a:gd name="connsiteX63" fmla="*/ 8631438 w 12192000"/>
                  <a:gd name="connsiteY63" fmla="*/ 237528 h 757168"/>
                  <a:gd name="connsiteX64" fmla="*/ 8686410 w 12192000"/>
                  <a:gd name="connsiteY64" fmla="*/ 234877 h 757168"/>
                  <a:gd name="connsiteX65" fmla="*/ 8980658 w 12192000"/>
                  <a:gd name="connsiteY65" fmla="*/ 273001 h 757168"/>
                  <a:gd name="connsiteX66" fmla="*/ 9087625 w 12192000"/>
                  <a:gd name="connsiteY66" fmla="*/ 282423 h 757168"/>
                  <a:gd name="connsiteX67" fmla="*/ 9186017 w 12192000"/>
                  <a:gd name="connsiteY67" fmla="*/ 293875 h 757168"/>
                  <a:gd name="connsiteX68" fmla="*/ 9323931 w 12192000"/>
                  <a:gd name="connsiteY68" fmla="*/ 302628 h 757168"/>
                  <a:gd name="connsiteX69" fmla="*/ 9467213 w 12192000"/>
                  <a:gd name="connsiteY69" fmla="*/ 307275 h 757168"/>
                  <a:gd name="connsiteX70" fmla="*/ 9626826 w 12192000"/>
                  <a:gd name="connsiteY70" fmla="*/ 316213 h 757168"/>
                  <a:gd name="connsiteX71" fmla="*/ 9689696 w 12192000"/>
                  <a:gd name="connsiteY71" fmla="*/ 324467 h 757168"/>
                  <a:gd name="connsiteX72" fmla="*/ 9860526 w 12192000"/>
                  <a:gd name="connsiteY72" fmla="*/ 329986 h 757168"/>
                  <a:gd name="connsiteX73" fmla="*/ 9949775 w 12192000"/>
                  <a:gd name="connsiteY73" fmla="*/ 340386 h 757168"/>
                  <a:gd name="connsiteX74" fmla="*/ 10097252 w 12192000"/>
                  <a:gd name="connsiteY74" fmla="*/ 349262 h 757168"/>
                  <a:gd name="connsiteX75" fmla="*/ 10145261 w 12192000"/>
                  <a:gd name="connsiteY75" fmla="*/ 353113 h 757168"/>
                  <a:gd name="connsiteX76" fmla="*/ 10188159 w 12192000"/>
                  <a:gd name="connsiteY76" fmla="*/ 356124 h 757168"/>
                  <a:gd name="connsiteX77" fmla="*/ 10336144 w 12192000"/>
                  <a:gd name="connsiteY77" fmla="*/ 348235 h 757168"/>
                  <a:gd name="connsiteX78" fmla="*/ 10466847 w 12192000"/>
                  <a:gd name="connsiteY78" fmla="*/ 354131 h 757168"/>
                  <a:gd name="connsiteX79" fmla="*/ 10696514 w 12192000"/>
                  <a:gd name="connsiteY79" fmla="*/ 353575 h 757168"/>
                  <a:gd name="connsiteX80" fmla="*/ 10746932 w 12192000"/>
                  <a:gd name="connsiteY80" fmla="*/ 360606 h 757168"/>
                  <a:gd name="connsiteX81" fmla="*/ 10905388 w 12192000"/>
                  <a:gd name="connsiteY81" fmla="*/ 370627 h 757168"/>
                  <a:gd name="connsiteX82" fmla="*/ 10995602 w 12192000"/>
                  <a:gd name="connsiteY82" fmla="*/ 376691 h 757168"/>
                  <a:gd name="connsiteX83" fmla="*/ 11107647 w 12192000"/>
                  <a:gd name="connsiteY83" fmla="*/ 373405 h 757168"/>
                  <a:gd name="connsiteX84" fmla="*/ 11302440 w 12192000"/>
                  <a:gd name="connsiteY84" fmla="*/ 364156 h 757168"/>
                  <a:gd name="connsiteX85" fmla="*/ 11353613 w 12192000"/>
                  <a:gd name="connsiteY85" fmla="*/ 363785 h 757168"/>
                  <a:gd name="connsiteX86" fmla="*/ 11447323 w 12192000"/>
                  <a:gd name="connsiteY86" fmla="*/ 359346 h 757168"/>
                  <a:gd name="connsiteX87" fmla="*/ 11464292 w 12192000"/>
                  <a:gd name="connsiteY87" fmla="*/ 358519 h 757168"/>
                  <a:gd name="connsiteX88" fmla="*/ 11607560 w 12192000"/>
                  <a:gd name="connsiteY88" fmla="*/ 342370 h 757168"/>
                  <a:gd name="connsiteX89" fmla="*/ 11681426 w 12192000"/>
                  <a:gd name="connsiteY89" fmla="*/ 344335 h 757168"/>
                  <a:gd name="connsiteX90" fmla="*/ 11893565 w 12192000"/>
                  <a:gd name="connsiteY90" fmla="*/ 355261 h 757168"/>
                  <a:gd name="connsiteX91" fmla="*/ 11983290 w 12192000"/>
                  <a:gd name="connsiteY91" fmla="*/ 363588 h 757168"/>
                  <a:gd name="connsiteX92" fmla="*/ 12192000 w 12192000"/>
                  <a:gd name="connsiteY92" fmla="*/ 388018 h 757168"/>
                  <a:gd name="connsiteX93" fmla="*/ 12192000 w 12192000"/>
                  <a:gd name="connsiteY93" fmla="*/ 577115 h 757168"/>
                  <a:gd name="connsiteX94" fmla="*/ 12157329 w 12192000"/>
                  <a:gd name="connsiteY94" fmla="*/ 588862 h 757168"/>
                  <a:gd name="connsiteX95" fmla="*/ 12066948 w 12192000"/>
                  <a:gd name="connsiteY95" fmla="*/ 586034 h 757168"/>
                  <a:gd name="connsiteX96" fmla="*/ 11911344 w 12192000"/>
                  <a:gd name="connsiteY96" fmla="*/ 521599 h 757168"/>
                  <a:gd name="connsiteX97" fmla="*/ 11847823 w 12192000"/>
                  <a:gd name="connsiteY97" fmla="*/ 511785 h 757168"/>
                  <a:gd name="connsiteX98" fmla="*/ 11737547 w 12192000"/>
                  <a:gd name="connsiteY98" fmla="*/ 502380 h 757168"/>
                  <a:gd name="connsiteX99" fmla="*/ 11636052 w 12192000"/>
                  <a:gd name="connsiteY99" fmla="*/ 514993 h 757168"/>
                  <a:gd name="connsiteX100" fmla="*/ 11394706 w 12192000"/>
                  <a:gd name="connsiteY100" fmla="*/ 590867 h 757168"/>
                  <a:gd name="connsiteX101" fmla="*/ 11354978 w 12192000"/>
                  <a:gd name="connsiteY101" fmla="*/ 597561 h 757168"/>
                  <a:gd name="connsiteX102" fmla="*/ 11285306 w 12192000"/>
                  <a:gd name="connsiteY102" fmla="*/ 599825 h 757168"/>
                  <a:gd name="connsiteX103" fmla="*/ 11008528 w 12192000"/>
                  <a:gd name="connsiteY103" fmla="*/ 656670 h 757168"/>
                  <a:gd name="connsiteX104" fmla="*/ 10948735 w 12192000"/>
                  <a:gd name="connsiteY104" fmla="*/ 652964 h 757168"/>
                  <a:gd name="connsiteX105" fmla="*/ 10850698 w 12192000"/>
                  <a:gd name="connsiteY105" fmla="*/ 641721 h 757168"/>
                  <a:gd name="connsiteX106" fmla="*/ 10744026 w 12192000"/>
                  <a:gd name="connsiteY106" fmla="*/ 647769 h 757168"/>
                  <a:gd name="connsiteX107" fmla="*/ 10666160 w 12192000"/>
                  <a:gd name="connsiteY107" fmla="*/ 651891 h 757168"/>
                  <a:gd name="connsiteX108" fmla="*/ 10450521 w 12192000"/>
                  <a:gd name="connsiteY108" fmla="*/ 616552 h 757168"/>
                  <a:gd name="connsiteX109" fmla="*/ 10271192 w 12192000"/>
                  <a:gd name="connsiteY109" fmla="*/ 583498 h 757168"/>
                  <a:gd name="connsiteX110" fmla="*/ 10246067 w 12192000"/>
                  <a:gd name="connsiteY110" fmla="*/ 585423 h 757168"/>
                  <a:gd name="connsiteX111" fmla="*/ 10005027 w 12192000"/>
                  <a:gd name="connsiteY111" fmla="*/ 592252 h 757168"/>
                  <a:gd name="connsiteX112" fmla="*/ 9898681 w 12192000"/>
                  <a:gd name="connsiteY112" fmla="*/ 613195 h 757168"/>
                  <a:gd name="connsiteX113" fmla="*/ 9753225 w 12192000"/>
                  <a:gd name="connsiteY113" fmla="*/ 629038 h 757168"/>
                  <a:gd name="connsiteX114" fmla="*/ 9591376 w 12192000"/>
                  <a:gd name="connsiteY114" fmla="*/ 648601 h 757168"/>
                  <a:gd name="connsiteX115" fmla="*/ 9472860 w 12192000"/>
                  <a:gd name="connsiteY115" fmla="*/ 655936 h 757168"/>
                  <a:gd name="connsiteX116" fmla="*/ 9299788 w 12192000"/>
                  <a:gd name="connsiteY116" fmla="*/ 636945 h 757168"/>
                  <a:gd name="connsiteX117" fmla="*/ 9264605 w 12192000"/>
                  <a:gd name="connsiteY117" fmla="*/ 627087 h 757168"/>
                  <a:gd name="connsiteX118" fmla="*/ 8926435 w 12192000"/>
                  <a:gd name="connsiteY118" fmla="*/ 549269 h 757168"/>
                  <a:gd name="connsiteX119" fmla="*/ 8698934 w 12192000"/>
                  <a:gd name="connsiteY119" fmla="*/ 536583 h 757168"/>
                  <a:gd name="connsiteX120" fmla="*/ 8622862 w 12192000"/>
                  <a:gd name="connsiteY120" fmla="*/ 541563 h 757168"/>
                  <a:gd name="connsiteX121" fmla="*/ 8482784 w 12192000"/>
                  <a:gd name="connsiteY121" fmla="*/ 574094 h 757168"/>
                  <a:gd name="connsiteX122" fmla="*/ 8421565 w 12192000"/>
                  <a:gd name="connsiteY122" fmla="*/ 576610 h 757168"/>
                  <a:gd name="connsiteX123" fmla="*/ 8313469 w 12192000"/>
                  <a:gd name="connsiteY123" fmla="*/ 574762 h 757168"/>
                  <a:gd name="connsiteX124" fmla="*/ 8079520 w 12192000"/>
                  <a:gd name="connsiteY124" fmla="*/ 558685 h 757168"/>
                  <a:gd name="connsiteX125" fmla="*/ 7773327 w 12192000"/>
                  <a:gd name="connsiteY125" fmla="*/ 558854 h 757168"/>
                  <a:gd name="connsiteX126" fmla="*/ 7652477 w 12192000"/>
                  <a:gd name="connsiteY126" fmla="*/ 547561 h 757168"/>
                  <a:gd name="connsiteX127" fmla="*/ 7522274 w 12192000"/>
                  <a:gd name="connsiteY127" fmla="*/ 532150 h 757168"/>
                  <a:gd name="connsiteX128" fmla="*/ 7484080 w 12192000"/>
                  <a:gd name="connsiteY128" fmla="*/ 530532 h 757168"/>
                  <a:gd name="connsiteX129" fmla="*/ 7282277 w 12192000"/>
                  <a:gd name="connsiteY129" fmla="*/ 540177 h 757168"/>
                  <a:gd name="connsiteX130" fmla="*/ 7235690 w 12192000"/>
                  <a:gd name="connsiteY130" fmla="*/ 551282 h 757168"/>
                  <a:gd name="connsiteX131" fmla="*/ 7116339 w 12192000"/>
                  <a:gd name="connsiteY131" fmla="*/ 539494 h 757168"/>
                  <a:gd name="connsiteX132" fmla="*/ 7011067 w 12192000"/>
                  <a:gd name="connsiteY132" fmla="*/ 511848 h 757168"/>
                  <a:gd name="connsiteX133" fmla="*/ 6403234 w 12192000"/>
                  <a:gd name="connsiteY133" fmla="*/ 432296 h 757168"/>
                  <a:gd name="connsiteX134" fmla="*/ 6036273 w 12192000"/>
                  <a:gd name="connsiteY134" fmla="*/ 412301 h 757168"/>
                  <a:gd name="connsiteX135" fmla="*/ 5780467 w 12192000"/>
                  <a:gd name="connsiteY135" fmla="*/ 377910 h 757168"/>
                  <a:gd name="connsiteX136" fmla="*/ 5739051 w 12192000"/>
                  <a:gd name="connsiteY136" fmla="*/ 353609 h 757168"/>
                  <a:gd name="connsiteX137" fmla="*/ 5583566 w 12192000"/>
                  <a:gd name="connsiteY137" fmla="*/ 321995 h 757168"/>
                  <a:gd name="connsiteX138" fmla="*/ 5432030 w 12192000"/>
                  <a:gd name="connsiteY138" fmla="*/ 362512 h 757168"/>
                  <a:gd name="connsiteX139" fmla="*/ 5241398 w 12192000"/>
                  <a:gd name="connsiteY139" fmla="*/ 425781 h 757168"/>
                  <a:gd name="connsiteX140" fmla="*/ 5139710 w 12192000"/>
                  <a:gd name="connsiteY140" fmla="*/ 421022 h 757168"/>
                  <a:gd name="connsiteX141" fmla="*/ 4929402 w 12192000"/>
                  <a:gd name="connsiteY141" fmla="*/ 424310 h 757168"/>
                  <a:gd name="connsiteX142" fmla="*/ 4782793 w 12192000"/>
                  <a:gd name="connsiteY142" fmla="*/ 441046 h 757168"/>
                  <a:gd name="connsiteX143" fmla="*/ 4577594 w 12192000"/>
                  <a:gd name="connsiteY143" fmla="*/ 459290 h 757168"/>
                  <a:gd name="connsiteX144" fmla="*/ 4500826 w 12192000"/>
                  <a:gd name="connsiteY144" fmla="*/ 470529 h 757168"/>
                  <a:gd name="connsiteX145" fmla="*/ 4317973 w 12192000"/>
                  <a:gd name="connsiteY145" fmla="*/ 483649 h 757168"/>
                  <a:gd name="connsiteX146" fmla="*/ 4166722 w 12192000"/>
                  <a:gd name="connsiteY146" fmla="*/ 490602 h 757168"/>
                  <a:gd name="connsiteX147" fmla="*/ 4042814 w 12192000"/>
                  <a:gd name="connsiteY147" fmla="*/ 530660 h 757168"/>
                  <a:gd name="connsiteX148" fmla="*/ 4002653 w 12192000"/>
                  <a:gd name="connsiteY148" fmla="*/ 552594 h 757168"/>
                  <a:gd name="connsiteX149" fmla="*/ 3969549 w 12192000"/>
                  <a:gd name="connsiteY149" fmla="*/ 566312 h 757168"/>
                  <a:gd name="connsiteX150" fmla="*/ 3821685 w 12192000"/>
                  <a:gd name="connsiteY150" fmla="*/ 649183 h 757168"/>
                  <a:gd name="connsiteX151" fmla="*/ 3805138 w 12192000"/>
                  <a:gd name="connsiteY151" fmla="*/ 655947 h 757168"/>
                  <a:gd name="connsiteX152" fmla="*/ 3609177 w 12192000"/>
                  <a:gd name="connsiteY152" fmla="*/ 687459 h 757168"/>
                  <a:gd name="connsiteX153" fmla="*/ 3539727 w 12192000"/>
                  <a:gd name="connsiteY153" fmla="*/ 706521 h 757168"/>
                  <a:gd name="connsiteX154" fmla="*/ 3396572 w 12192000"/>
                  <a:gd name="connsiteY154" fmla="*/ 755681 h 757168"/>
                  <a:gd name="connsiteX155" fmla="*/ 3341054 w 12192000"/>
                  <a:gd name="connsiteY155" fmla="*/ 754679 h 757168"/>
                  <a:gd name="connsiteX156" fmla="*/ 3138775 w 12192000"/>
                  <a:gd name="connsiteY156" fmla="*/ 710120 h 757168"/>
                  <a:gd name="connsiteX157" fmla="*/ 3037283 w 12192000"/>
                  <a:gd name="connsiteY157" fmla="*/ 666453 h 757168"/>
                  <a:gd name="connsiteX158" fmla="*/ 3002117 w 12192000"/>
                  <a:gd name="connsiteY158" fmla="*/ 649347 h 757168"/>
                  <a:gd name="connsiteX159" fmla="*/ 2747294 w 12192000"/>
                  <a:gd name="connsiteY159" fmla="*/ 652400 h 757168"/>
                  <a:gd name="connsiteX160" fmla="*/ 2676273 w 12192000"/>
                  <a:gd name="connsiteY160" fmla="*/ 652304 h 757168"/>
                  <a:gd name="connsiteX161" fmla="*/ 2432360 w 12192000"/>
                  <a:gd name="connsiteY161" fmla="*/ 657836 h 757168"/>
                  <a:gd name="connsiteX162" fmla="*/ 2382311 w 12192000"/>
                  <a:gd name="connsiteY162" fmla="*/ 650824 h 757168"/>
                  <a:gd name="connsiteX163" fmla="*/ 2055134 w 12192000"/>
                  <a:gd name="connsiteY163" fmla="*/ 630053 h 757168"/>
                  <a:gd name="connsiteX164" fmla="*/ 2031829 w 12192000"/>
                  <a:gd name="connsiteY164" fmla="*/ 639324 h 757168"/>
                  <a:gd name="connsiteX165" fmla="*/ 1912764 w 12192000"/>
                  <a:gd name="connsiteY165" fmla="*/ 664183 h 757168"/>
                  <a:gd name="connsiteX166" fmla="*/ 1755637 w 12192000"/>
                  <a:gd name="connsiteY166" fmla="*/ 663960 h 757168"/>
                  <a:gd name="connsiteX167" fmla="*/ 1727159 w 12192000"/>
                  <a:gd name="connsiteY167" fmla="*/ 659605 h 757168"/>
                  <a:gd name="connsiteX168" fmla="*/ 1622470 w 12192000"/>
                  <a:gd name="connsiteY168" fmla="*/ 634850 h 757168"/>
                  <a:gd name="connsiteX169" fmla="*/ 1385955 w 12192000"/>
                  <a:gd name="connsiteY169" fmla="*/ 604522 h 757168"/>
                  <a:gd name="connsiteX170" fmla="*/ 1340055 w 12192000"/>
                  <a:gd name="connsiteY170" fmla="*/ 595629 h 757168"/>
                  <a:gd name="connsiteX171" fmla="*/ 1257271 w 12192000"/>
                  <a:gd name="connsiteY171" fmla="*/ 581180 h 757168"/>
                  <a:gd name="connsiteX172" fmla="*/ 1031914 w 12192000"/>
                  <a:gd name="connsiteY172" fmla="*/ 562692 h 757168"/>
                  <a:gd name="connsiteX173" fmla="*/ 922031 w 12192000"/>
                  <a:gd name="connsiteY173" fmla="*/ 566853 h 757168"/>
                  <a:gd name="connsiteX174" fmla="*/ 873250 w 12192000"/>
                  <a:gd name="connsiteY174" fmla="*/ 563724 h 757168"/>
                  <a:gd name="connsiteX175" fmla="*/ 711627 w 12192000"/>
                  <a:gd name="connsiteY175" fmla="*/ 529880 h 757168"/>
                  <a:gd name="connsiteX176" fmla="*/ 311112 w 12192000"/>
                  <a:gd name="connsiteY176" fmla="*/ 525106 h 757168"/>
                  <a:gd name="connsiteX177" fmla="*/ 184145 w 12192000"/>
                  <a:gd name="connsiteY177" fmla="*/ 532188 h 757168"/>
                  <a:gd name="connsiteX178" fmla="*/ 116886 w 12192000"/>
                  <a:gd name="connsiteY178" fmla="*/ 530572 h 757168"/>
                  <a:gd name="connsiteX179" fmla="*/ 23941 w 12192000"/>
                  <a:gd name="connsiteY179" fmla="*/ 506433 h 757168"/>
                  <a:gd name="connsiteX180" fmla="*/ 0 w 12192000"/>
                  <a:gd name="connsiteY180" fmla="*/ 502149 h 757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</a:cxnLst>
                <a:rect l="l" t="t" r="r" b="b"/>
                <a:pathLst>
                  <a:path w="12192000" h="757168">
                    <a:moveTo>
                      <a:pt x="0" y="0"/>
                    </a:moveTo>
                    <a:lnTo>
                      <a:pt x="41653" y="6945"/>
                    </a:lnTo>
                    <a:cubicBezTo>
                      <a:pt x="55151" y="9178"/>
                      <a:pt x="68996" y="11810"/>
                      <a:pt x="81317" y="15509"/>
                    </a:cubicBezTo>
                    <a:cubicBezTo>
                      <a:pt x="92911" y="18978"/>
                      <a:pt x="102562" y="24446"/>
                      <a:pt x="114150" y="28105"/>
                    </a:cubicBezTo>
                    <a:cubicBezTo>
                      <a:pt x="145644" y="37958"/>
                      <a:pt x="177914" y="47281"/>
                      <a:pt x="214865" y="58374"/>
                    </a:cubicBezTo>
                    <a:cubicBezTo>
                      <a:pt x="236680" y="42349"/>
                      <a:pt x="264438" y="53534"/>
                      <a:pt x="299237" y="63560"/>
                    </a:cubicBezTo>
                    <a:cubicBezTo>
                      <a:pt x="334763" y="73816"/>
                      <a:pt x="376093" y="78654"/>
                      <a:pt x="415570" y="83774"/>
                    </a:cubicBezTo>
                    <a:cubicBezTo>
                      <a:pt x="487949" y="93100"/>
                      <a:pt x="560804" y="100354"/>
                      <a:pt x="633210" y="109108"/>
                    </a:cubicBezTo>
                    <a:cubicBezTo>
                      <a:pt x="648566" y="111058"/>
                      <a:pt x="666073" y="114072"/>
                      <a:pt x="677567" y="119446"/>
                    </a:cubicBezTo>
                    <a:cubicBezTo>
                      <a:pt x="756262" y="155621"/>
                      <a:pt x="853422" y="169678"/>
                      <a:pt x="946429" y="171502"/>
                    </a:cubicBezTo>
                    <a:cubicBezTo>
                      <a:pt x="1019582" y="173044"/>
                      <a:pt x="1091239" y="175083"/>
                      <a:pt x="1163367" y="182106"/>
                    </a:cubicBezTo>
                    <a:cubicBezTo>
                      <a:pt x="1168863" y="182586"/>
                      <a:pt x="1176224" y="182589"/>
                      <a:pt x="1180337" y="181279"/>
                    </a:cubicBezTo>
                    <a:cubicBezTo>
                      <a:pt x="1205822" y="172503"/>
                      <a:pt x="1231920" y="173109"/>
                      <a:pt x="1263939" y="173070"/>
                    </a:cubicBezTo>
                    <a:cubicBezTo>
                      <a:pt x="1309211" y="172961"/>
                      <a:pt x="1350592" y="176848"/>
                      <a:pt x="1392213" y="183225"/>
                    </a:cubicBezTo>
                    <a:cubicBezTo>
                      <a:pt x="1422516" y="187866"/>
                      <a:pt x="1453010" y="195759"/>
                      <a:pt x="1479752" y="205174"/>
                    </a:cubicBezTo>
                    <a:cubicBezTo>
                      <a:pt x="1516962" y="218381"/>
                      <a:pt x="1553071" y="224660"/>
                      <a:pt x="1589813" y="211706"/>
                    </a:cubicBezTo>
                    <a:cubicBezTo>
                      <a:pt x="1629541" y="197953"/>
                      <a:pt x="1673292" y="205778"/>
                      <a:pt x="1716264" y="207459"/>
                    </a:cubicBezTo>
                    <a:cubicBezTo>
                      <a:pt x="1734988" y="208248"/>
                      <a:pt x="1754789" y="209668"/>
                      <a:pt x="1772900" y="208137"/>
                    </a:cubicBezTo>
                    <a:cubicBezTo>
                      <a:pt x="1825381" y="203828"/>
                      <a:pt x="1876222" y="195808"/>
                      <a:pt x="1929319" y="193822"/>
                    </a:cubicBezTo>
                    <a:cubicBezTo>
                      <a:pt x="1958819" y="192698"/>
                      <a:pt x="1991232" y="199166"/>
                      <a:pt x="2021514" y="204186"/>
                    </a:cubicBezTo>
                    <a:cubicBezTo>
                      <a:pt x="2052154" y="209417"/>
                      <a:pt x="2082323" y="216530"/>
                      <a:pt x="2111753" y="223797"/>
                    </a:cubicBezTo>
                    <a:cubicBezTo>
                      <a:pt x="2131736" y="228659"/>
                      <a:pt x="2153567" y="233429"/>
                      <a:pt x="2169356" y="241125"/>
                    </a:cubicBezTo>
                    <a:cubicBezTo>
                      <a:pt x="2205243" y="258649"/>
                      <a:pt x="2242901" y="263295"/>
                      <a:pt x="2286638" y="257382"/>
                    </a:cubicBezTo>
                    <a:cubicBezTo>
                      <a:pt x="2293313" y="256396"/>
                      <a:pt x="2301018" y="256799"/>
                      <a:pt x="2308368" y="256995"/>
                    </a:cubicBezTo>
                    <a:cubicBezTo>
                      <a:pt x="2426026" y="259155"/>
                      <a:pt x="2543593" y="262834"/>
                      <a:pt x="2660621" y="262863"/>
                    </a:cubicBezTo>
                    <a:cubicBezTo>
                      <a:pt x="2708088" y="262871"/>
                      <a:pt x="2754165" y="254412"/>
                      <a:pt x="2801134" y="250006"/>
                    </a:cubicBezTo>
                    <a:cubicBezTo>
                      <a:pt x="2810748" y="249174"/>
                      <a:pt x="2821504" y="247638"/>
                      <a:pt x="2830994" y="249091"/>
                    </a:cubicBezTo>
                    <a:cubicBezTo>
                      <a:pt x="2934354" y="264045"/>
                      <a:pt x="3032340" y="255254"/>
                      <a:pt x="3129084" y="242009"/>
                    </a:cubicBezTo>
                    <a:cubicBezTo>
                      <a:pt x="3139090" y="240625"/>
                      <a:pt x="3151170" y="241831"/>
                      <a:pt x="3162162" y="242789"/>
                    </a:cubicBezTo>
                    <a:cubicBezTo>
                      <a:pt x="3192925" y="245736"/>
                      <a:pt x="3225969" y="254145"/>
                      <a:pt x="3254072" y="251612"/>
                    </a:cubicBezTo>
                    <a:cubicBezTo>
                      <a:pt x="3328782" y="244461"/>
                      <a:pt x="3402881" y="234992"/>
                      <a:pt x="3473491" y="221903"/>
                    </a:cubicBezTo>
                    <a:cubicBezTo>
                      <a:pt x="3545212" y="208683"/>
                      <a:pt x="3611651" y="197856"/>
                      <a:pt x="3691860" y="219228"/>
                    </a:cubicBezTo>
                    <a:cubicBezTo>
                      <a:pt x="3725977" y="228268"/>
                      <a:pt x="3771754" y="225515"/>
                      <a:pt x="3811494" y="225691"/>
                    </a:cubicBezTo>
                    <a:cubicBezTo>
                      <a:pt x="3840564" y="225687"/>
                      <a:pt x="3868906" y="218586"/>
                      <a:pt x="3897533" y="220087"/>
                    </a:cubicBezTo>
                    <a:cubicBezTo>
                      <a:pt x="3973874" y="224087"/>
                      <a:pt x="4042293" y="217563"/>
                      <a:pt x="4109430" y="200477"/>
                    </a:cubicBezTo>
                    <a:cubicBezTo>
                      <a:pt x="4135544" y="193834"/>
                      <a:pt x="4175268" y="201258"/>
                      <a:pt x="4208772" y="200914"/>
                    </a:cubicBezTo>
                    <a:cubicBezTo>
                      <a:pt x="4244136" y="200288"/>
                      <a:pt x="4280583" y="199908"/>
                      <a:pt x="4314641" y="196159"/>
                    </a:cubicBezTo>
                    <a:cubicBezTo>
                      <a:pt x="4402743" y="186278"/>
                      <a:pt x="4489848" y="174436"/>
                      <a:pt x="4577622" y="163774"/>
                    </a:cubicBezTo>
                    <a:cubicBezTo>
                      <a:pt x="4649843" y="154967"/>
                      <a:pt x="4719794" y="168553"/>
                      <a:pt x="4790345" y="177592"/>
                    </a:cubicBezTo>
                    <a:cubicBezTo>
                      <a:pt x="4834576" y="183345"/>
                      <a:pt x="4875614" y="193701"/>
                      <a:pt x="4926164" y="184139"/>
                    </a:cubicBezTo>
                    <a:cubicBezTo>
                      <a:pt x="4974485" y="175032"/>
                      <a:pt x="5034899" y="180870"/>
                      <a:pt x="5088812" y="177401"/>
                    </a:cubicBezTo>
                    <a:cubicBezTo>
                      <a:pt x="5134238" y="174439"/>
                      <a:pt x="5178353" y="168165"/>
                      <a:pt x="5222466" y="162082"/>
                    </a:cubicBezTo>
                    <a:cubicBezTo>
                      <a:pt x="5282519" y="153783"/>
                      <a:pt x="5341864" y="144876"/>
                      <a:pt x="5406528" y="153987"/>
                    </a:cubicBezTo>
                    <a:cubicBezTo>
                      <a:pt x="5479960" y="164323"/>
                      <a:pt x="5531876" y="142624"/>
                      <a:pt x="5590716" y="129490"/>
                    </a:cubicBezTo>
                    <a:cubicBezTo>
                      <a:pt x="5631296" y="120553"/>
                      <a:pt x="5675395" y="114659"/>
                      <a:pt x="5719429" y="110099"/>
                    </a:cubicBezTo>
                    <a:cubicBezTo>
                      <a:pt x="5778247" y="104215"/>
                      <a:pt x="5838715" y="102042"/>
                      <a:pt x="5897895" y="96368"/>
                    </a:cubicBezTo>
                    <a:cubicBezTo>
                      <a:pt x="5987399" y="87895"/>
                      <a:pt x="6077855" y="82333"/>
                      <a:pt x="6169957" y="94411"/>
                    </a:cubicBezTo>
                    <a:cubicBezTo>
                      <a:pt x="6212360" y="99875"/>
                      <a:pt x="6252010" y="101763"/>
                      <a:pt x="6294827" y="99236"/>
                    </a:cubicBezTo>
                    <a:cubicBezTo>
                      <a:pt x="6364965" y="95091"/>
                      <a:pt x="6436581" y="97891"/>
                      <a:pt x="6494261" y="71724"/>
                    </a:cubicBezTo>
                    <a:cubicBezTo>
                      <a:pt x="6514615" y="62488"/>
                      <a:pt x="6550354" y="61691"/>
                      <a:pt x="6579627" y="57883"/>
                    </a:cubicBezTo>
                    <a:cubicBezTo>
                      <a:pt x="6613354" y="53353"/>
                      <a:pt x="6637770" y="57878"/>
                      <a:pt x="6654800" y="77086"/>
                    </a:cubicBezTo>
                    <a:cubicBezTo>
                      <a:pt x="6662444" y="85688"/>
                      <a:pt x="6685147" y="94892"/>
                      <a:pt x="6703059" y="97166"/>
                    </a:cubicBezTo>
                    <a:cubicBezTo>
                      <a:pt x="6756799" y="103989"/>
                      <a:pt x="6806654" y="100687"/>
                      <a:pt x="6859445" y="90481"/>
                    </a:cubicBezTo>
                    <a:cubicBezTo>
                      <a:pt x="6908894" y="80861"/>
                      <a:pt x="6969747" y="85387"/>
                      <a:pt x="7025414" y="83536"/>
                    </a:cubicBezTo>
                    <a:cubicBezTo>
                      <a:pt x="7064862" y="82168"/>
                      <a:pt x="7104501" y="77186"/>
                      <a:pt x="7144137" y="79264"/>
                    </a:cubicBezTo>
                    <a:cubicBezTo>
                      <a:pt x="7193316" y="81841"/>
                      <a:pt x="7241809" y="90488"/>
                      <a:pt x="7291235" y="95367"/>
                    </a:cubicBezTo>
                    <a:cubicBezTo>
                      <a:pt x="7329668" y="99288"/>
                      <a:pt x="7368978" y="100585"/>
                      <a:pt x="7407395" y="104888"/>
                    </a:cubicBezTo>
                    <a:cubicBezTo>
                      <a:pt x="7438868" y="108256"/>
                      <a:pt x="7469832" y="114265"/>
                      <a:pt x="7500837" y="119515"/>
                    </a:cubicBezTo>
                    <a:cubicBezTo>
                      <a:pt x="7512146" y="121444"/>
                      <a:pt x="7523255" y="127178"/>
                      <a:pt x="7533567" y="126955"/>
                    </a:cubicBezTo>
                    <a:cubicBezTo>
                      <a:pt x="7636025" y="124121"/>
                      <a:pt x="7707510" y="164497"/>
                      <a:pt x="7792910" y="185188"/>
                    </a:cubicBezTo>
                    <a:cubicBezTo>
                      <a:pt x="7882663" y="207063"/>
                      <a:pt x="7969001" y="237914"/>
                      <a:pt x="8070699" y="235423"/>
                    </a:cubicBezTo>
                    <a:cubicBezTo>
                      <a:pt x="8132239" y="233879"/>
                      <a:pt x="8191903" y="225939"/>
                      <a:pt x="8253177" y="222473"/>
                    </a:cubicBezTo>
                    <a:cubicBezTo>
                      <a:pt x="8274949" y="221324"/>
                      <a:pt x="8299150" y="222976"/>
                      <a:pt x="8320683" y="226393"/>
                    </a:cubicBezTo>
                    <a:cubicBezTo>
                      <a:pt x="8424731" y="242340"/>
                      <a:pt x="8527777" y="249266"/>
                      <a:pt x="8631438" y="237528"/>
                    </a:cubicBezTo>
                    <a:cubicBezTo>
                      <a:pt x="8649201" y="235596"/>
                      <a:pt x="8668058" y="233915"/>
                      <a:pt x="8686410" y="234877"/>
                    </a:cubicBezTo>
                    <a:cubicBezTo>
                      <a:pt x="8786966" y="240146"/>
                      <a:pt x="8885480" y="249315"/>
                      <a:pt x="8980658" y="273001"/>
                    </a:cubicBezTo>
                    <a:cubicBezTo>
                      <a:pt x="9012626" y="280972"/>
                      <a:pt x="9052108" y="279035"/>
                      <a:pt x="9087625" y="282423"/>
                    </a:cubicBezTo>
                    <a:cubicBezTo>
                      <a:pt x="9120583" y="285484"/>
                      <a:pt x="9154319" y="287825"/>
                      <a:pt x="9186017" y="293875"/>
                    </a:cubicBezTo>
                    <a:cubicBezTo>
                      <a:pt x="9232288" y="302785"/>
                      <a:pt x="9275554" y="305815"/>
                      <a:pt x="9323931" y="302628"/>
                    </a:cubicBezTo>
                    <a:cubicBezTo>
                      <a:pt x="9370084" y="299705"/>
                      <a:pt x="9419491" y="304964"/>
                      <a:pt x="9467213" y="307275"/>
                    </a:cubicBezTo>
                    <a:cubicBezTo>
                      <a:pt x="9520438" y="309874"/>
                      <a:pt x="9573661" y="312473"/>
                      <a:pt x="9626826" y="316213"/>
                    </a:cubicBezTo>
                    <a:cubicBezTo>
                      <a:pt x="9648094" y="317708"/>
                      <a:pt x="9671915" y="326588"/>
                      <a:pt x="9689696" y="324467"/>
                    </a:cubicBezTo>
                    <a:cubicBezTo>
                      <a:pt x="9747117" y="317175"/>
                      <a:pt x="9803355" y="332523"/>
                      <a:pt x="9860526" y="329986"/>
                    </a:cubicBezTo>
                    <a:cubicBezTo>
                      <a:pt x="9888572" y="328594"/>
                      <a:pt x="9919723" y="338048"/>
                      <a:pt x="9949775" y="340386"/>
                    </a:cubicBezTo>
                    <a:cubicBezTo>
                      <a:pt x="9998886" y="344296"/>
                      <a:pt x="10048092" y="346302"/>
                      <a:pt x="10097252" y="349262"/>
                    </a:cubicBezTo>
                    <a:cubicBezTo>
                      <a:pt x="10113390" y="350297"/>
                      <a:pt x="10129133" y="351886"/>
                      <a:pt x="10145261" y="353113"/>
                    </a:cubicBezTo>
                    <a:cubicBezTo>
                      <a:pt x="10159555" y="354243"/>
                      <a:pt x="10174512" y="356743"/>
                      <a:pt x="10188159" y="356124"/>
                    </a:cubicBezTo>
                    <a:cubicBezTo>
                      <a:pt x="10237589" y="353944"/>
                      <a:pt x="10286441" y="348682"/>
                      <a:pt x="10336144" y="348235"/>
                    </a:cubicBezTo>
                    <a:cubicBezTo>
                      <a:pt x="10379222" y="347822"/>
                      <a:pt x="10423443" y="353764"/>
                      <a:pt x="10466847" y="354131"/>
                    </a:cubicBezTo>
                    <a:cubicBezTo>
                      <a:pt x="10543353" y="354898"/>
                      <a:pt x="10619988" y="353190"/>
                      <a:pt x="10696514" y="353575"/>
                    </a:cubicBezTo>
                    <a:cubicBezTo>
                      <a:pt x="10713071" y="353680"/>
                      <a:pt x="10730069" y="359342"/>
                      <a:pt x="10746932" y="360606"/>
                    </a:cubicBezTo>
                    <a:cubicBezTo>
                      <a:pt x="10799731" y="364326"/>
                      <a:pt x="10852569" y="367289"/>
                      <a:pt x="10905388" y="370627"/>
                    </a:cubicBezTo>
                    <a:cubicBezTo>
                      <a:pt x="10935470" y="372396"/>
                      <a:pt x="10965963" y="373421"/>
                      <a:pt x="10995602" y="376691"/>
                    </a:cubicBezTo>
                    <a:cubicBezTo>
                      <a:pt x="11034750" y="381032"/>
                      <a:pt x="11070168" y="386324"/>
                      <a:pt x="11107647" y="373405"/>
                    </a:cubicBezTo>
                    <a:cubicBezTo>
                      <a:pt x="11165372" y="353347"/>
                      <a:pt x="11236837" y="366060"/>
                      <a:pt x="11302440" y="364156"/>
                    </a:cubicBezTo>
                    <a:cubicBezTo>
                      <a:pt x="11319394" y="363708"/>
                      <a:pt x="11336655" y="364422"/>
                      <a:pt x="11353613" y="363785"/>
                    </a:cubicBezTo>
                    <a:cubicBezTo>
                      <a:pt x="11384961" y="362566"/>
                      <a:pt x="11415955" y="360947"/>
                      <a:pt x="11447323" y="359346"/>
                    </a:cubicBezTo>
                    <a:cubicBezTo>
                      <a:pt x="11452855" y="359066"/>
                      <a:pt x="11459104" y="359200"/>
                      <a:pt x="11464292" y="358519"/>
                    </a:cubicBezTo>
                    <a:cubicBezTo>
                      <a:pt x="11512058" y="353010"/>
                      <a:pt x="11559143" y="346321"/>
                      <a:pt x="11607560" y="342370"/>
                    </a:cubicBezTo>
                    <a:cubicBezTo>
                      <a:pt x="11631218" y="340368"/>
                      <a:pt x="11657295" y="341352"/>
                      <a:pt x="11681426" y="344335"/>
                    </a:cubicBezTo>
                    <a:cubicBezTo>
                      <a:pt x="11751997" y="352993"/>
                      <a:pt x="11821986" y="358760"/>
                      <a:pt x="11893565" y="355261"/>
                    </a:cubicBezTo>
                    <a:cubicBezTo>
                      <a:pt x="11921973" y="353889"/>
                      <a:pt x="11953288" y="360300"/>
                      <a:pt x="11983290" y="363588"/>
                    </a:cubicBezTo>
                    <a:lnTo>
                      <a:pt x="12192000" y="388018"/>
                    </a:lnTo>
                    <a:lnTo>
                      <a:pt x="12192000" y="577115"/>
                    </a:lnTo>
                    <a:lnTo>
                      <a:pt x="12157329" y="588862"/>
                    </a:lnTo>
                    <a:cubicBezTo>
                      <a:pt x="12118393" y="608572"/>
                      <a:pt x="12109715" y="605637"/>
                      <a:pt x="12066948" y="586034"/>
                    </a:cubicBezTo>
                    <a:cubicBezTo>
                      <a:pt x="12016991" y="563193"/>
                      <a:pt x="11965119" y="541779"/>
                      <a:pt x="11911344" y="521599"/>
                    </a:cubicBezTo>
                    <a:cubicBezTo>
                      <a:pt x="11894383" y="515178"/>
                      <a:pt x="11869417" y="514060"/>
                      <a:pt x="11847823" y="511785"/>
                    </a:cubicBezTo>
                    <a:cubicBezTo>
                      <a:pt x="11811233" y="507768"/>
                      <a:pt x="11773630" y="501982"/>
                      <a:pt x="11737547" y="502380"/>
                    </a:cubicBezTo>
                    <a:cubicBezTo>
                      <a:pt x="11702930" y="502855"/>
                      <a:pt x="11668388" y="508866"/>
                      <a:pt x="11636052" y="514993"/>
                    </a:cubicBezTo>
                    <a:cubicBezTo>
                      <a:pt x="11545722" y="532199"/>
                      <a:pt x="11462455" y="555118"/>
                      <a:pt x="11394706" y="590867"/>
                    </a:cubicBezTo>
                    <a:cubicBezTo>
                      <a:pt x="11385999" y="595562"/>
                      <a:pt x="11369016" y="596581"/>
                      <a:pt x="11354978" y="597561"/>
                    </a:cubicBezTo>
                    <a:cubicBezTo>
                      <a:pt x="11332076" y="599224"/>
                      <a:pt x="11308448" y="600655"/>
                      <a:pt x="11285306" y="599825"/>
                    </a:cubicBezTo>
                    <a:cubicBezTo>
                      <a:pt x="11172906" y="595841"/>
                      <a:pt x="11083430" y="617861"/>
                      <a:pt x="11008528" y="656670"/>
                    </a:cubicBezTo>
                    <a:cubicBezTo>
                      <a:pt x="10986971" y="667750"/>
                      <a:pt x="10970753" y="668236"/>
                      <a:pt x="10948735" y="652964"/>
                    </a:cubicBezTo>
                    <a:cubicBezTo>
                      <a:pt x="10923173" y="635218"/>
                      <a:pt x="10885031" y="639705"/>
                      <a:pt x="10850698" y="641721"/>
                    </a:cubicBezTo>
                    <a:cubicBezTo>
                      <a:pt x="10815269" y="643680"/>
                      <a:pt x="10779458" y="645811"/>
                      <a:pt x="10744026" y="647769"/>
                    </a:cubicBezTo>
                    <a:cubicBezTo>
                      <a:pt x="10717832" y="649066"/>
                      <a:pt x="10692021" y="650003"/>
                      <a:pt x="10666160" y="651891"/>
                    </a:cubicBezTo>
                    <a:cubicBezTo>
                      <a:pt x="10585627" y="657783"/>
                      <a:pt x="10513854" y="650969"/>
                      <a:pt x="10450521" y="616552"/>
                    </a:cubicBezTo>
                    <a:cubicBezTo>
                      <a:pt x="10402221" y="590175"/>
                      <a:pt x="10339099" y="579806"/>
                      <a:pt x="10271192" y="583498"/>
                    </a:cubicBezTo>
                    <a:cubicBezTo>
                      <a:pt x="10262701" y="584006"/>
                      <a:pt x="10251859" y="587254"/>
                      <a:pt x="10246067" y="585423"/>
                    </a:cubicBezTo>
                    <a:cubicBezTo>
                      <a:pt x="10158786" y="558528"/>
                      <a:pt x="10086634" y="594049"/>
                      <a:pt x="10005027" y="592252"/>
                    </a:cubicBezTo>
                    <a:cubicBezTo>
                      <a:pt x="9969004" y="591507"/>
                      <a:pt x="9931565" y="603664"/>
                      <a:pt x="9898681" y="613195"/>
                    </a:cubicBezTo>
                    <a:cubicBezTo>
                      <a:pt x="9853463" y="626281"/>
                      <a:pt x="9813049" y="639042"/>
                      <a:pt x="9753225" y="629038"/>
                    </a:cubicBezTo>
                    <a:cubicBezTo>
                      <a:pt x="9693404" y="618845"/>
                      <a:pt x="9637675" y="628898"/>
                      <a:pt x="9591376" y="648601"/>
                    </a:cubicBezTo>
                    <a:cubicBezTo>
                      <a:pt x="9556001" y="663537"/>
                      <a:pt x="9518120" y="663077"/>
                      <a:pt x="9472860" y="655936"/>
                    </a:cubicBezTo>
                    <a:cubicBezTo>
                      <a:pt x="9416283" y="647056"/>
                      <a:pt x="9357217" y="643578"/>
                      <a:pt x="9299788" y="636945"/>
                    </a:cubicBezTo>
                    <a:cubicBezTo>
                      <a:pt x="9287347" y="635531"/>
                      <a:pt x="9271710" y="632039"/>
                      <a:pt x="9264605" y="627087"/>
                    </a:cubicBezTo>
                    <a:cubicBezTo>
                      <a:pt x="9177661" y="565680"/>
                      <a:pt x="9051076" y="558473"/>
                      <a:pt x="8926435" y="549269"/>
                    </a:cubicBezTo>
                    <a:cubicBezTo>
                      <a:pt x="8850925" y="543595"/>
                      <a:pt x="8774954" y="539613"/>
                      <a:pt x="8698934" y="536583"/>
                    </a:cubicBezTo>
                    <a:cubicBezTo>
                      <a:pt x="8673232" y="535428"/>
                      <a:pt x="8645916" y="537050"/>
                      <a:pt x="8622862" y="541563"/>
                    </a:cubicBezTo>
                    <a:cubicBezTo>
                      <a:pt x="8574890" y="551069"/>
                      <a:pt x="8530403" y="564380"/>
                      <a:pt x="8482784" y="574094"/>
                    </a:cubicBezTo>
                    <a:cubicBezTo>
                      <a:pt x="8464923" y="577929"/>
                      <a:pt x="8442157" y="576927"/>
                      <a:pt x="8421565" y="576610"/>
                    </a:cubicBezTo>
                    <a:cubicBezTo>
                      <a:pt x="8385152" y="576229"/>
                      <a:pt x="8345023" y="569546"/>
                      <a:pt x="8313469" y="574762"/>
                    </a:cubicBezTo>
                    <a:cubicBezTo>
                      <a:pt x="8231431" y="588203"/>
                      <a:pt x="8155671" y="580227"/>
                      <a:pt x="8079520" y="558685"/>
                    </a:cubicBezTo>
                    <a:cubicBezTo>
                      <a:pt x="7972906" y="528487"/>
                      <a:pt x="7870782" y="525043"/>
                      <a:pt x="7773327" y="558854"/>
                    </a:cubicBezTo>
                    <a:cubicBezTo>
                      <a:pt x="7729470" y="574107"/>
                      <a:pt x="7688069" y="563543"/>
                      <a:pt x="7652477" y="547561"/>
                    </a:cubicBezTo>
                    <a:cubicBezTo>
                      <a:pt x="7611494" y="529005"/>
                      <a:pt x="7570974" y="522685"/>
                      <a:pt x="7522274" y="532150"/>
                    </a:cubicBezTo>
                    <a:cubicBezTo>
                      <a:pt x="7511488" y="534257"/>
                      <a:pt x="7496511" y="532136"/>
                      <a:pt x="7484080" y="530532"/>
                    </a:cubicBezTo>
                    <a:cubicBezTo>
                      <a:pt x="7413133" y="522044"/>
                      <a:pt x="7341987" y="510303"/>
                      <a:pt x="7282277" y="540177"/>
                    </a:cubicBezTo>
                    <a:cubicBezTo>
                      <a:pt x="7270558" y="546051"/>
                      <a:pt x="7251336" y="547713"/>
                      <a:pt x="7235690" y="551282"/>
                    </a:cubicBezTo>
                    <a:cubicBezTo>
                      <a:pt x="7170161" y="565782"/>
                      <a:pt x="7172820" y="564203"/>
                      <a:pt x="7116339" y="539494"/>
                    </a:cubicBezTo>
                    <a:cubicBezTo>
                      <a:pt x="7086841" y="526502"/>
                      <a:pt x="7045980" y="512724"/>
                      <a:pt x="7011067" y="511848"/>
                    </a:cubicBezTo>
                    <a:cubicBezTo>
                      <a:pt x="6800473" y="506533"/>
                      <a:pt x="6601893" y="468653"/>
                      <a:pt x="6403234" y="432296"/>
                    </a:cubicBezTo>
                    <a:cubicBezTo>
                      <a:pt x="6280760" y="409851"/>
                      <a:pt x="6160432" y="402592"/>
                      <a:pt x="6036273" y="412301"/>
                    </a:cubicBezTo>
                    <a:cubicBezTo>
                      <a:pt x="5946471" y="419425"/>
                      <a:pt x="5863077" y="395593"/>
                      <a:pt x="5780467" y="377910"/>
                    </a:cubicBezTo>
                    <a:cubicBezTo>
                      <a:pt x="5763357" y="374343"/>
                      <a:pt x="5747757" y="363033"/>
                      <a:pt x="5739051" y="353609"/>
                    </a:cubicBezTo>
                    <a:cubicBezTo>
                      <a:pt x="5707675" y="320294"/>
                      <a:pt x="5653252" y="312483"/>
                      <a:pt x="5583566" y="321995"/>
                    </a:cubicBezTo>
                    <a:cubicBezTo>
                      <a:pt x="5528347" y="329404"/>
                      <a:pt x="5477716" y="340486"/>
                      <a:pt x="5432030" y="362512"/>
                    </a:cubicBezTo>
                    <a:cubicBezTo>
                      <a:pt x="5378421" y="388318"/>
                      <a:pt x="5322767" y="418026"/>
                      <a:pt x="5241398" y="425781"/>
                    </a:cubicBezTo>
                    <a:cubicBezTo>
                      <a:pt x="5206262" y="429089"/>
                      <a:pt x="5176131" y="428273"/>
                      <a:pt x="5139710" y="421022"/>
                    </a:cubicBezTo>
                    <a:cubicBezTo>
                      <a:pt x="5069048" y="407018"/>
                      <a:pt x="4997864" y="396037"/>
                      <a:pt x="4929402" y="424310"/>
                    </a:cubicBezTo>
                    <a:cubicBezTo>
                      <a:pt x="4891785" y="439890"/>
                      <a:pt x="4841650" y="448519"/>
                      <a:pt x="4782793" y="441046"/>
                    </a:cubicBezTo>
                    <a:cubicBezTo>
                      <a:pt x="4709316" y="431663"/>
                      <a:pt x="4641426" y="442031"/>
                      <a:pt x="4577594" y="459290"/>
                    </a:cubicBezTo>
                    <a:cubicBezTo>
                      <a:pt x="4554816" y="465538"/>
                      <a:pt x="4527069" y="468279"/>
                      <a:pt x="4500826" y="470529"/>
                    </a:cubicBezTo>
                    <a:cubicBezTo>
                      <a:pt x="4440199" y="475746"/>
                      <a:pt x="4379252" y="479993"/>
                      <a:pt x="4317973" y="483649"/>
                    </a:cubicBezTo>
                    <a:cubicBezTo>
                      <a:pt x="4267762" y="486741"/>
                      <a:pt x="4217264" y="488292"/>
                      <a:pt x="4166722" y="490602"/>
                    </a:cubicBezTo>
                    <a:cubicBezTo>
                      <a:pt x="4111394" y="493045"/>
                      <a:pt x="4067073" y="503124"/>
                      <a:pt x="4042814" y="530660"/>
                    </a:cubicBezTo>
                    <a:cubicBezTo>
                      <a:pt x="4034996" y="539407"/>
                      <a:pt x="4017001" y="545715"/>
                      <a:pt x="4002653" y="552594"/>
                    </a:cubicBezTo>
                    <a:cubicBezTo>
                      <a:pt x="3992459" y="557592"/>
                      <a:pt x="3979023" y="561086"/>
                      <a:pt x="3969549" y="566312"/>
                    </a:cubicBezTo>
                    <a:cubicBezTo>
                      <a:pt x="3919896" y="593854"/>
                      <a:pt x="3870968" y="621622"/>
                      <a:pt x="3821685" y="649183"/>
                    </a:cubicBezTo>
                    <a:cubicBezTo>
                      <a:pt x="3816761" y="651788"/>
                      <a:pt x="3811445" y="654943"/>
                      <a:pt x="3805138" y="655947"/>
                    </a:cubicBezTo>
                    <a:cubicBezTo>
                      <a:pt x="3739817" y="666451"/>
                      <a:pt x="3673801" y="676154"/>
                      <a:pt x="3609177" y="687459"/>
                    </a:cubicBezTo>
                    <a:cubicBezTo>
                      <a:pt x="3584288" y="691878"/>
                      <a:pt x="3558597" y="697589"/>
                      <a:pt x="3539727" y="706521"/>
                    </a:cubicBezTo>
                    <a:cubicBezTo>
                      <a:pt x="3496714" y="726780"/>
                      <a:pt x="3457268" y="749132"/>
                      <a:pt x="3396572" y="755681"/>
                    </a:cubicBezTo>
                    <a:cubicBezTo>
                      <a:pt x="3378807" y="757611"/>
                      <a:pt x="3357809" y="758036"/>
                      <a:pt x="3341054" y="754679"/>
                    </a:cubicBezTo>
                    <a:cubicBezTo>
                      <a:pt x="3272962" y="740809"/>
                      <a:pt x="3206471" y="724541"/>
                      <a:pt x="3138775" y="710120"/>
                    </a:cubicBezTo>
                    <a:cubicBezTo>
                      <a:pt x="3095820" y="701191"/>
                      <a:pt x="3056969" y="691141"/>
                      <a:pt x="3037283" y="666453"/>
                    </a:cubicBezTo>
                    <a:cubicBezTo>
                      <a:pt x="3031764" y="659487"/>
                      <a:pt x="3015626" y="651391"/>
                      <a:pt x="3002117" y="649347"/>
                    </a:cubicBezTo>
                    <a:cubicBezTo>
                      <a:pt x="2915220" y="636209"/>
                      <a:pt x="2829194" y="627503"/>
                      <a:pt x="2747294" y="652400"/>
                    </a:cubicBezTo>
                    <a:cubicBezTo>
                      <a:pt x="2730084" y="657794"/>
                      <a:pt x="2698519" y="656140"/>
                      <a:pt x="2676273" y="652304"/>
                    </a:cubicBezTo>
                    <a:cubicBezTo>
                      <a:pt x="2590546" y="637890"/>
                      <a:pt x="2508883" y="630176"/>
                      <a:pt x="2432360" y="657836"/>
                    </a:cubicBezTo>
                    <a:cubicBezTo>
                      <a:pt x="2423352" y="661179"/>
                      <a:pt x="2395274" y="656272"/>
                      <a:pt x="2382311" y="650824"/>
                    </a:cubicBezTo>
                    <a:cubicBezTo>
                      <a:pt x="2257393" y="597728"/>
                      <a:pt x="2187724" y="592930"/>
                      <a:pt x="2055134" y="630053"/>
                    </a:cubicBezTo>
                    <a:cubicBezTo>
                      <a:pt x="2046542" y="632464"/>
                      <a:pt x="2035364" y="635121"/>
                      <a:pt x="2031829" y="639324"/>
                    </a:cubicBezTo>
                    <a:cubicBezTo>
                      <a:pt x="2007977" y="666120"/>
                      <a:pt x="1960229" y="664380"/>
                      <a:pt x="1912764" y="664183"/>
                    </a:cubicBezTo>
                    <a:cubicBezTo>
                      <a:pt x="1860521" y="663924"/>
                      <a:pt x="1808236" y="664426"/>
                      <a:pt x="1755637" y="663960"/>
                    </a:cubicBezTo>
                    <a:cubicBezTo>
                      <a:pt x="1746439" y="663859"/>
                      <a:pt x="1736243" y="661799"/>
                      <a:pt x="1727159" y="659605"/>
                    </a:cubicBezTo>
                    <a:cubicBezTo>
                      <a:pt x="1692256" y="651480"/>
                      <a:pt x="1658604" y="640559"/>
                      <a:pt x="1622470" y="634850"/>
                    </a:cubicBezTo>
                    <a:cubicBezTo>
                      <a:pt x="1544362" y="622552"/>
                      <a:pt x="1469248" y="602210"/>
                      <a:pt x="1385955" y="604522"/>
                    </a:cubicBezTo>
                    <a:cubicBezTo>
                      <a:pt x="1371585" y="604913"/>
                      <a:pt x="1355357" y="598530"/>
                      <a:pt x="1340055" y="595629"/>
                    </a:cubicBezTo>
                    <a:cubicBezTo>
                      <a:pt x="1312351" y="590552"/>
                      <a:pt x="1285460" y="583993"/>
                      <a:pt x="1257271" y="581180"/>
                    </a:cubicBezTo>
                    <a:cubicBezTo>
                      <a:pt x="1182583" y="573830"/>
                      <a:pt x="1107142" y="566824"/>
                      <a:pt x="1031914" y="562692"/>
                    </a:cubicBezTo>
                    <a:cubicBezTo>
                      <a:pt x="995593" y="560597"/>
                      <a:pt x="958880" y="565923"/>
                      <a:pt x="922031" y="566853"/>
                    </a:cubicBezTo>
                    <a:cubicBezTo>
                      <a:pt x="905446" y="567320"/>
                      <a:pt x="878533" y="568199"/>
                      <a:pt x="873250" y="563724"/>
                    </a:cubicBezTo>
                    <a:cubicBezTo>
                      <a:pt x="832343" y="529722"/>
                      <a:pt x="772202" y="532674"/>
                      <a:pt x="711627" y="529880"/>
                    </a:cubicBezTo>
                    <a:cubicBezTo>
                      <a:pt x="577999" y="523641"/>
                      <a:pt x="447408" y="543696"/>
                      <a:pt x="311112" y="525106"/>
                    </a:cubicBezTo>
                    <a:cubicBezTo>
                      <a:pt x="271645" y="519795"/>
                      <a:pt x="226936" y="530235"/>
                      <a:pt x="184145" y="532188"/>
                    </a:cubicBezTo>
                    <a:cubicBezTo>
                      <a:pt x="162015" y="533128"/>
                      <a:pt x="137665" y="534333"/>
                      <a:pt x="116886" y="530572"/>
                    </a:cubicBezTo>
                    <a:cubicBezTo>
                      <a:pt x="84810" y="524693"/>
                      <a:pt x="54011" y="515448"/>
                      <a:pt x="23941" y="506433"/>
                    </a:cubicBezTo>
                    <a:lnTo>
                      <a:pt x="0" y="50214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381000" dist="152400" dir="5400000" algn="t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14658BE9-BAE2-4EEF-94FE-33319BDCA4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959818"/>
                <a:ext cx="12192000" cy="757168"/>
              </a:xfrm>
              <a:custGeom>
                <a:avLst/>
                <a:gdLst>
                  <a:gd name="connsiteX0" fmla="*/ 0 w 12192000"/>
                  <a:gd name="connsiteY0" fmla="*/ 0 h 757168"/>
                  <a:gd name="connsiteX1" fmla="*/ 41653 w 12192000"/>
                  <a:gd name="connsiteY1" fmla="*/ 6945 h 757168"/>
                  <a:gd name="connsiteX2" fmla="*/ 81317 w 12192000"/>
                  <a:gd name="connsiteY2" fmla="*/ 15509 h 757168"/>
                  <a:gd name="connsiteX3" fmla="*/ 114150 w 12192000"/>
                  <a:gd name="connsiteY3" fmla="*/ 28105 h 757168"/>
                  <a:gd name="connsiteX4" fmla="*/ 214865 w 12192000"/>
                  <a:gd name="connsiteY4" fmla="*/ 58374 h 757168"/>
                  <a:gd name="connsiteX5" fmla="*/ 299237 w 12192000"/>
                  <a:gd name="connsiteY5" fmla="*/ 63560 h 757168"/>
                  <a:gd name="connsiteX6" fmla="*/ 415570 w 12192000"/>
                  <a:gd name="connsiteY6" fmla="*/ 83774 h 757168"/>
                  <a:gd name="connsiteX7" fmla="*/ 633210 w 12192000"/>
                  <a:gd name="connsiteY7" fmla="*/ 109108 h 757168"/>
                  <a:gd name="connsiteX8" fmla="*/ 677567 w 12192000"/>
                  <a:gd name="connsiteY8" fmla="*/ 119446 h 757168"/>
                  <a:gd name="connsiteX9" fmla="*/ 946429 w 12192000"/>
                  <a:gd name="connsiteY9" fmla="*/ 171502 h 757168"/>
                  <a:gd name="connsiteX10" fmla="*/ 1163367 w 12192000"/>
                  <a:gd name="connsiteY10" fmla="*/ 182106 h 757168"/>
                  <a:gd name="connsiteX11" fmla="*/ 1180337 w 12192000"/>
                  <a:gd name="connsiteY11" fmla="*/ 181279 h 757168"/>
                  <a:gd name="connsiteX12" fmla="*/ 1263939 w 12192000"/>
                  <a:gd name="connsiteY12" fmla="*/ 173070 h 757168"/>
                  <a:gd name="connsiteX13" fmla="*/ 1392213 w 12192000"/>
                  <a:gd name="connsiteY13" fmla="*/ 183225 h 757168"/>
                  <a:gd name="connsiteX14" fmla="*/ 1479752 w 12192000"/>
                  <a:gd name="connsiteY14" fmla="*/ 205174 h 757168"/>
                  <a:gd name="connsiteX15" fmla="*/ 1589813 w 12192000"/>
                  <a:gd name="connsiteY15" fmla="*/ 211706 h 757168"/>
                  <a:gd name="connsiteX16" fmla="*/ 1716264 w 12192000"/>
                  <a:gd name="connsiteY16" fmla="*/ 207459 h 757168"/>
                  <a:gd name="connsiteX17" fmla="*/ 1772900 w 12192000"/>
                  <a:gd name="connsiteY17" fmla="*/ 208137 h 757168"/>
                  <a:gd name="connsiteX18" fmla="*/ 1929319 w 12192000"/>
                  <a:gd name="connsiteY18" fmla="*/ 193822 h 757168"/>
                  <a:gd name="connsiteX19" fmla="*/ 2021514 w 12192000"/>
                  <a:gd name="connsiteY19" fmla="*/ 204186 h 757168"/>
                  <a:gd name="connsiteX20" fmla="*/ 2111753 w 12192000"/>
                  <a:gd name="connsiteY20" fmla="*/ 223797 h 757168"/>
                  <a:gd name="connsiteX21" fmla="*/ 2169356 w 12192000"/>
                  <a:gd name="connsiteY21" fmla="*/ 241125 h 757168"/>
                  <a:gd name="connsiteX22" fmla="*/ 2286638 w 12192000"/>
                  <a:gd name="connsiteY22" fmla="*/ 257382 h 757168"/>
                  <a:gd name="connsiteX23" fmla="*/ 2308368 w 12192000"/>
                  <a:gd name="connsiteY23" fmla="*/ 256995 h 757168"/>
                  <a:gd name="connsiteX24" fmla="*/ 2660621 w 12192000"/>
                  <a:gd name="connsiteY24" fmla="*/ 262863 h 757168"/>
                  <a:gd name="connsiteX25" fmla="*/ 2801134 w 12192000"/>
                  <a:gd name="connsiteY25" fmla="*/ 250006 h 757168"/>
                  <a:gd name="connsiteX26" fmla="*/ 2830994 w 12192000"/>
                  <a:gd name="connsiteY26" fmla="*/ 249091 h 757168"/>
                  <a:gd name="connsiteX27" fmla="*/ 3129084 w 12192000"/>
                  <a:gd name="connsiteY27" fmla="*/ 242009 h 757168"/>
                  <a:gd name="connsiteX28" fmla="*/ 3162162 w 12192000"/>
                  <a:gd name="connsiteY28" fmla="*/ 242789 h 757168"/>
                  <a:gd name="connsiteX29" fmla="*/ 3254072 w 12192000"/>
                  <a:gd name="connsiteY29" fmla="*/ 251612 h 757168"/>
                  <a:gd name="connsiteX30" fmla="*/ 3473491 w 12192000"/>
                  <a:gd name="connsiteY30" fmla="*/ 221903 h 757168"/>
                  <a:gd name="connsiteX31" fmla="*/ 3691860 w 12192000"/>
                  <a:gd name="connsiteY31" fmla="*/ 219228 h 757168"/>
                  <a:gd name="connsiteX32" fmla="*/ 3811494 w 12192000"/>
                  <a:gd name="connsiteY32" fmla="*/ 225691 h 757168"/>
                  <a:gd name="connsiteX33" fmla="*/ 3897533 w 12192000"/>
                  <a:gd name="connsiteY33" fmla="*/ 220087 h 757168"/>
                  <a:gd name="connsiteX34" fmla="*/ 4109430 w 12192000"/>
                  <a:gd name="connsiteY34" fmla="*/ 200477 h 757168"/>
                  <a:gd name="connsiteX35" fmla="*/ 4208772 w 12192000"/>
                  <a:gd name="connsiteY35" fmla="*/ 200914 h 757168"/>
                  <a:gd name="connsiteX36" fmla="*/ 4314641 w 12192000"/>
                  <a:gd name="connsiteY36" fmla="*/ 196159 h 757168"/>
                  <a:gd name="connsiteX37" fmla="*/ 4577622 w 12192000"/>
                  <a:gd name="connsiteY37" fmla="*/ 163774 h 757168"/>
                  <a:gd name="connsiteX38" fmla="*/ 4790345 w 12192000"/>
                  <a:gd name="connsiteY38" fmla="*/ 177592 h 757168"/>
                  <a:gd name="connsiteX39" fmla="*/ 4926164 w 12192000"/>
                  <a:gd name="connsiteY39" fmla="*/ 184139 h 757168"/>
                  <a:gd name="connsiteX40" fmla="*/ 5088812 w 12192000"/>
                  <a:gd name="connsiteY40" fmla="*/ 177401 h 757168"/>
                  <a:gd name="connsiteX41" fmla="*/ 5222466 w 12192000"/>
                  <a:gd name="connsiteY41" fmla="*/ 162082 h 757168"/>
                  <a:gd name="connsiteX42" fmla="*/ 5406528 w 12192000"/>
                  <a:gd name="connsiteY42" fmla="*/ 153987 h 757168"/>
                  <a:gd name="connsiteX43" fmla="*/ 5590716 w 12192000"/>
                  <a:gd name="connsiteY43" fmla="*/ 129490 h 757168"/>
                  <a:gd name="connsiteX44" fmla="*/ 5719429 w 12192000"/>
                  <a:gd name="connsiteY44" fmla="*/ 110099 h 757168"/>
                  <a:gd name="connsiteX45" fmla="*/ 5897895 w 12192000"/>
                  <a:gd name="connsiteY45" fmla="*/ 96368 h 757168"/>
                  <a:gd name="connsiteX46" fmla="*/ 6169957 w 12192000"/>
                  <a:gd name="connsiteY46" fmla="*/ 94411 h 757168"/>
                  <a:gd name="connsiteX47" fmla="*/ 6294827 w 12192000"/>
                  <a:gd name="connsiteY47" fmla="*/ 99236 h 757168"/>
                  <a:gd name="connsiteX48" fmla="*/ 6494261 w 12192000"/>
                  <a:gd name="connsiteY48" fmla="*/ 71724 h 757168"/>
                  <a:gd name="connsiteX49" fmla="*/ 6579627 w 12192000"/>
                  <a:gd name="connsiteY49" fmla="*/ 57883 h 757168"/>
                  <a:gd name="connsiteX50" fmla="*/ 6654800 w 12192000"/>
                  <a:gd name="connsiteY50" fmla="*/ 77086 h 757168"/>
                  <a:gd name="connsiteX51" fmla="*/ 6703059 w 12192000"/>
                  <a:gd name="connsiteY51" fmla="*/ 97166 h 757168"/>
                  <a:gd name="connsiteX52" fmla="*/ 6859445 w 12192000"/>
                  <a:gd name="connsiteY52" fmla="*/ 90481 h 757168"/>
                  <a:gd name="connsiteX53" fmla="*/ 7025414 w 12192000"/>
                  <a:gd name="connsiteY53" fmla="*/ 83536 h 757168"/>
                  <a:gd name="connsiteX54" fmla="*/ 7144137 w 12192000"/>
                  <a:gd name="connsiteY54" fmla="*/ 79264 h 757168"/>
                  <a:gd name="connsiteX55" fmla="*/ 7291235 w 12192000"/>
                  <a:gd name="connsiteY55" fmla="*/ 95367 h 757168"/>
                  <a:gd name="connsiteX56" fmla="*/ 7407395 w 12192000"/>
                  <a:gd name="connsiteY56" fmla="*/ 104888 h 757168"/>
                  <a:gd name="connsiteX57" fmla="*/ 7500837 w 12192000"/>
                  <a:gd name="connsiteY57" fmla="*/ 119515 h 757168"/>
                  <a:gd name="connsiteX58" fmla="*/ 7533567 w 12192000"/>
                  <a:gd name="connsiteY58" fmla="*/ 126955 h 757168"/>
                  <a:gd name="connsiteX59" fmla="*/ 7792910 w 12192000"/>
                  <a:gd name="connsiteY59" fmla="*/ 185188 h 757168"/>
                  <a:gd name="connsiteX60" fmla="*/ 8070699 w 12192000"/>
                  <a:gd name="connsiteY60" fmla="*/ 235423 h 757168"/>
                  <a:gd name="connsiteX61" fmla="*/ 8253177 w 12192000"/>
                  <a:gd name="connsiteY61" fmla="*/ 222473 h 757168"/>
                  <a:gd name="connsiteX62" fmla="*/ 8320683 w 12192000"/>
                  <a:gd name="connsiteY62" fmla="*/ 226393 h 757168"/>
                  <a:gd name="connsiteX63" fmla="*/ 8631438 w 12192000"/>
                  <a:gd name="connsiteY63" fmla="*/ 237528 h 757168"/>
                  <a:gd name="connsiteX64" fmla="*/ 8686410 w 12192000"/>
                  <a:gd name="connsiteY64" fmla="*/ 234877 h 757168"/>
                  <a:gd name="connsiteX65" fmla="*/ 8980658 w 12192000"/>
                  <a:gd name="connsiteY65" fmla="*/ 273001 h 757168"/>
                  <a:gd name="connsiteX66" fmla="*/ 9087625 w 12192000"/>
                  <a:gd name="connsiteY66" fmla="*/ 282423 h 757168"/>
                  <a:gd name="connsiteX67" fmla="*/ 9186017 w 12192000"/>
                  <a:gd name="connsiteY67" fmla="*/ 293875 h 757168"/>
                  <a:gd name="connsiteX68" fmla="*/ 9323931 w 12192000"/>
                  <a:gd name="connsiteY68" fmla="*/ 302628 h 757168"/>
                  <a:gd name="connsiteX69" fmla="*/ 9467213 w 12192000"/>
                  <a:gd name="connsiteY69" fmla="*/ 307275 h 757168"/>
                  <a:gd name="connsiteX70" fmla="*/ 9626826 w 12192000"/>
                  <a:gd name="connsiteY70" fmla="*/ 316213 h 757168"/>
                  <a:gd name="connsiteX71" fmla="*/ 9689696 w 12192000"/>
                  <a:gd name="connsiteY71" fmla="*/ 324467 h 757168"/>
                  <a:gd name="connsiteX72" fmla="*/ 9860526 w 12192000"/>
                  <a:gd name="connsiteY72" fmla="*/ 329986 h 757168"/>
                  <a:gd name="connsiteX73" fmla="*/ 9949775 w 12192000"/>
                  <a:gd name="connsiteY73" fmla="*/ 340386 h 757168"/>
                  <a:gd name="connsiteX74" fmla="*/ 10097252 w 12192000"/>
                  <a:gd name="connsiteY74" fmla="*/ 349262 h 757168"/>
                  <a:gd name="connsiteX75" fmla="*/ 10145261 w 12192000"/>
                  <a:gd name="connsiteY75" fmla="*/ 353113 h 757168"/>
                  <a:gd name="connsiteX76" fmla="*/ 10188159 w 12192000"/>
                  <a:gd name="connsiteY76" fmla="*/ 356124 h 757168"/>
                  <a:gd name="connsiteX77" fmla="*/ 10336144 w 12192000"/>
                  <a:gd name="connsiteY77" fmla="*/ 348235 h 757168"/>
                  <a:gd name="connsiteX78" fmla="*/ 10466847 w 12192000"/>
                  <a:gd name="connsiteY78" fmla="*/ 354131 h 757168"/>
                  <a:gd name="connsiteX79" fmla="*/ 10696514 w 12192000"/>
                  <a:gd name="connsiteY79" fmla="*/ 353575 h 757168"/>
                  <a:gd name="connsiteX80" fmla="*/ 10746932 w 12192000"/>
                  <a:gd name="connsiteY80" fmla="*/ 360606 h 757168"/>
                  <a:gd name="connsiteX81" fmla="*/ 10905388 w 12192000"/>
                  <a:gd name="connsiteY81" fmla="*/ 370627 h 757168"/>
                  <a:gd name="connsiteX82" fmla="*/ 10995602 w 12192000"/>
                  <a:gd name="connsiteY82" fmla="*/ 376691 h 757168"/>
                  <a:gd name="connsiteX83" fmla="*/ 11107647 w 12192000"/>
                  <a:gd name="connsiteY83" fmla="*/ 373405 h 757168"/>
                  <a:gd name="connsiteX84" fmla="*/ 11302440 w 12192000"/>
                  <a:gd name="connsiteY84" fmla="*/ 364156 h 757168"/>
                  <a:gd name="connsiteX85" fmla="*/ 11353613 w 12192000"/>
                  <a:gd name="connsiteY85" fmla="*/ 363785 h 757168"/>
                  <a:gd name="connsiteX86" fmla="*/ 11447323 w 12192000"/>
                  <a:gd name="connsiteY86" fmla="*/ 359346 h 757168"/>
                  <a:gd name="connsiteX87" fmla="*/ 11464292 w 12192000"/>
                  <a:gd name="connsiteY87" fmla="*/ 358519 h 757168"/>
                  <a:gd name="connsiteX88" fmla="*/ 11607560 w 12192000"/>
                  <a:gd name="connsiteY88" fmla="*/ 342370 h 757168"/>
                  <a:gd name="connsiteX89" fmla="*/ 11681426 w 12192000"/>
                  <a:gd name="connsiteY89" fmla="*/ 344335 h 757168"/>
                  <a:gd name="connsiteX90" fmla="*/ 11893565 w 12192000"/>
                  <a:gd name="connsiteY90" fmla="*/ 355261 h 757168"/>
                  <a:gd name="connsiteX91" fmla="*/ 11983290 w 12192000"/>
                  <a:gd name="connsiteY91" fmla="*/ 363588 h 757168"/>
                  <a:gd name="connsiteX92" fmla="*/ 12192000 w 12192000"/>
                  <a:gd name="connsiteY92" fmla="*/ 388018 h 757168"/>
                  <a:gd name="connsiteX93" fmla="*/ 12192000 w 12192000"/>
                  <a:gd name="connsiteY93" fmla="*/ 577115 h 757168"/>
                  <a:gd name="connsiteX94" fmla="*/ 12157329 w 12192000"/>
                  <a:gd name="connsiteY94" fmla="*/ 588862 h 757168"/>
                  <a:gd name="connsiteX95" fmla="*/ 12066948 w 12192000"/>
                  <a:gd name="connsiteY95" fmla="*/ 586034 h 757168"/>
                  <a:gd name="connsiteX96" fmla="*/ 11911344 w 12192000"/>
                  <a:gd name="connsiteY96" fmla="*/ 521599 h 757168"/>
                  <a:gd name="connsiteX97" fmla="*/ 11847823 w 12192000"/>
                  <a:gd name="connsiteY97" fmla="*/ 511785 h 757168"/>
                  <a:gd name="connsiteX98" fmla="*/ 11737547 w 12192000"/>
                  <a:gd name="connsiteY98" fmla="*/ 502380 h 757168"/>
                  <a:gd name="connsiteX99" fmla="*/ 11636052 w 12192000"/>
                  <a:gd name="connsiteY99" fmla="*/ 514993 h 757168"/>
                  <a:gd name="connsiteX100" fmla="*/ 11394706 w 12192000"/>
                  <a:gd name="connsiteY100" fmla="*/ 590867 h 757168"/>
                  <a:gd name="connsiteX101" fmla="*/ 11354978 w 12192000"/>
                  <a:gd name="connsiteY101" fmla="*/ 597561 h 757168"/>
                  <a:gd name="connsiteX102" fmla="*/ 11285306 w 12192000"/>
                  <a:gd name="connsiteY102" fmla="*/ 599825 h 757168"/>
                  <a:gd name="connsiteX103" fmla="*/ 11008528 w 12192000"/>
                  <a:gd name="connsiteY103" fmla="*/ 656670 h 757168"/>
                  <a:gd name="connsiteX104" fmla="*/ 10948735 w 12192000"/>
                  <a:gd name="connsiteY104" fmla="*/ 652964 h 757168"/>
                  <a:gd name="connsiteX105" fmla="*/ 10850698 w 12192000"/>
                  <a:gd name="connsiteY105" fmla="*/ 641721 h 757168"/>
                  <a:gd name="connsiteX106" fmla="*/ 10744026 w 12192000"/>
                  <a:gd name="connsiteY106" fmla="*/ 647769 h 757168"/>
                  <a:gd name="connsiteX107" fmla="*/ 10666160 w 12192000"/>
                  <a:gd name="connsiteY107" fmla="*/ 651891 h 757168"/>
                  <a:gd name="connsiteX108" fmla="*/ 10450521 w 12192000"/>
                  <a:gd name="connsiteY108" fmla="*/ 616552 h 757168"/>
                  <a:gd name="connsiteX109" fmla="*/ 10271192 w 12192000"/>
                  <a:gd name="connsiteY109" fmla="*/ 583498 h 757168"/>
                  <a:gd name="connsiteX110" fmla="*/ 10246067 w 12192000"/>
                  <a:gd name="connsiteY110" fmla="*/ 585423 h 757168"/>
                  <a:gd name="connsiteX111" fmla="*/ 10005027 w 12192000"/>
                  <a:gd name="connsiteY111" fmla="*/ 592252 h 757168"/>
                  <a:gd name="connsiteX112" fmla="*/ 9898681 w 12192000"/>
                  <a:gd name="connsiteY112" fmla="*/ 613195 h 757168"/>
                  <a:gd name="connsiteX113" fmla="*/ 9753225 w 12192000"/>
                  <a:gd name="connsiteY113" fmla="*/ 629038 h 757168"/>
                  <a:gd name="connsiteX114" fmla="*/ 9591376 w 12192000"/>
                  <a:gd name="connsiteY114" fmla="*/ 648601 h 757168"/>
                  <a:gd name="connsiteX115" fmla="*/ 9472860 w 12192000"/>
                  <a:gd name="connsiteY115" fmla="*/ 655936 h 757168"/>
                  <a:gd name="connsiteX116" fmla="*/ 9299788 w 12192000"/>
                  <a:gd name="connsiteY116" fmla="*/ 636945 h 757168"/>
                  <a:gd name="connsiteX117" fmla="*/ 9264605 w 12192000"/>
                  <a:gd name="connsiteY117" fmla="*/ 627087 h 757168"/>
                  <a:gd name="connsiteX118" fmla="*/ 8926435 w 12192000"/>
                  <a:gd name="connsiteY118" fmla="*/ 549269 h 757168"/>
                  <a:gd name="connsiteX119" fmla="*/ 8698934 w 12192000"/>
                  <a:gd name="connsiteY119" fmla="*/ 536583 h 757168"/>
                  <a:gd name="connsiteX120" fmla="*/ 8622862 w 12192000"/>
                  <a:gd name="connsiteY120" fmla="*/ 541563 h 757168"/>
                  <a:gd name="connsiteX121" fmla="*/ 8482784 w 12192000"/>
                  <a:gd name="connsiteY121" fmla="*/ 574094 h 757168"/>
                  <a:gd name="connsiteX122" fmla="*/ 8421565 w 12192000"/>
                  <a:gd name="connsiteY122" fmla="*/ 576610 h 757168"/>
                  <a:gd name="connsiteX123" fmla="*/ 8313469 w 12192000"/>
                  <a:gd name="connsiteY123" fmla="*/ 574762 h 757168"/>
                  <a:gd name="connsiteX124" fmla="*/ 8079520 w 12192000"/>
                  <a:gd name="connsiteY124" fmla="*/ 558685 h 757168"/>
                  <a:gd name="connsiteX125" fmla="*/ 7773327 w 12192000"/>
                  <a:gd name="connsiteY125" fmla="*/ 558854 h 757168"/>
                  <a:gd name="connsiteX126" fmla="*/ 7652477 w 12192000"/>
                  <a:gd name="connsiteY126" fmla="*/ 547561 h 757168"/>
                  <a:gd name="connsiteX127" fmla="*/ 7522274 w 12192000"/>
                  <a:gd name="connsiteY127" fmla="*/ 532150 h 757168"/>
                  <a:gd name="connsiteX128" fmla="*/ 7484080 w 12192000"/>
                  <a:gd name="connsiteY128" fmla="*/ 530532 h 757168"/>
                  <a:gd name="connsiteX129" fmla="*/ 7282277 w 12192000"/>
                  <a:gd name="connsiteY129" fmla="*/ 540177 h 757168"/>
                  <a:gd name="connsiteX130" fmla="*/ 7235690 w 12192000"/>
                  <a:gd name="connsiteY130" fmla="*/ 551282 h 757168"/>
                  <a:gd name="connsiteX131" fmla="*/ 7116339 w 12192000"/>
                  <a:gd name="connsiteY131" fmla="*/ 539494 h 757168"/>
                  <a:gd name="connsiteX132" fmla="*/ 7011067 w 12192000"/>
                  <a:gd name="connsiteY132" fmla="*/ 511848 h 757168"/>
                  <a:gd name="connsiteX133" fmla="*/ 6403234 w 12192000"/>
                  <a:gd name="connsiteY133" fmla="*/ 432296 h 757168"/>
                  <a:gd name="connsiteX134" fmla="*/ 6036273 w 12192000"/>
                  <a:gd name="connsiteY134" fmla="*/ 412301 h 757168"/>
                  <a:gd name="connsiteX135" fmla="*/ 5780467 w 12192000"/>
                  <a:gd name="connsiteY135" fmla="*/ 377910 h 757168"/>
                  <a:gd name="connsiteX136" fmla="*/ 5739051 w 12192000"/>
                  <a:gd name="connsiteY136" fmla="*/ 353609 h 757168"/>
                  <a:gd name="connsiteX137" fmla="*/ 5583566 w 12192000"/>
                  <a:gd name="connsiteY137" fmla="*/ 321995 h 757168"/>
                  <a:gd name="connsiteX138" fmla="*/ 5432030 w 12192000"/>
                  <a:gd name="connsiteY138" fmla="*/ 362512 h 757168"/>
                  <a:gd name="connsiteX139" fmla="*/ 5241398 w 12192000"/>
                  <a:gd name="connsiteY139" fmla="*/ 425781 h 757168"/>
                  <a:gd name="connsiteX140" fmla="*/ 5139710 w 12192000"/>
                  <a:gd name="connsiteY140" fmla="*/ 421022 h 757168"/>
                  <a:gd name="connsiteX141" fmla="*/ 4929402 w 12192000"/>
                  <a:gd name="connsiteY141" fmla="*/ 424310 h 757168"/>
                  <a:gd name="connsiteX142" fmla="*/ 4782793 w 12192000"/>
                  <a:gd name="connsiteY142" fmla="*/ 441046 h 757168"/>
                  <a:gd name="connsiteX143" fmla="*/ 4577594 w 12192000"/>
                  <a:gd name="connsiteY143" fmla="*/ 459290 h 757168"/>
                  <a:gd name="connsiteX144" fmla="*/ 4500826 w 12192000"/>
                  <a:gd name="connsiteY144" fmla="*/ 470529 h 757168"/>
                  <a:gd name="connsiteX145" fmla="*/ 4317973 w 12192000"/>
                  <a:gd name="connsiteY145" fmla="*/ 483649 h 757168"/>
                  <a:gd name="connsiteX146" fmla="*/ 4166722 w 12192000"/>
                  <a:gd name="connsiteY146" fmla="*/ 490602 h 757168"/>
                  <a:gd name="connsiteX147" fmla="*/ 4042814 w 12192000"/>
                  <a:gd name="connsiteY147" fmla="*/ 530660 h 757168"/>
                  <a:gd name="connsiteX148" fmla="*/ 4002653 w 12192000"/>
                  <a:gd name="connsiteY148" fmla="*/ 552594 h 757168"/>
                  <a:gd name="connsiteX149" fmla="*/ 3969549 w 12192000"/>
                  <a:gd name="connsiteY149" fmla="*/ 566312 h 757168"/>
                  <a:gd name="connsiteX150" fmla="*/ 3821685 w 12192000"/>
                  <a:gd name="connsiteY150" fmla="*/ 649183 h 757168"/>
                  <a:gd name="connsiteX151" fmla="*/ 3805138 w 12192000"/>
                  <a:gd name="connsiteY151" fmla="*/ 655947 h 757168"/>
                  <a:gd name="connsiteX152" fmla="*/ 3609177 w 12192000"/>
                  <a:gd name="connsiteY152" fmla="*/ 687459 h 757168"/>
                  <a:gd name="connsiteX153" fmla="*/ 3539727 w 12192000"/>
                  <a:gd name="connsiteY153" fmla="*/ 706521 h 757168"/>
                  <a:gd name="connsiteX154" fmla="*/ 3396572 w 12192000"/>
                  <a:gd name="connsiteY154" fmla="*/ 755681 h 757168"/>
                  <a:gd name="connsiteX155" fmla="*/ 3341054 w 12192000"/>
                  <a:gd name="connsiteY155" fmla="*/ 754679 h 757168"/>
                  <a:gd name="connsiteX156" fmla="*/ 3138775 w 12192000"/>
                  <a:gd name="connsiteY156" fmla="*/ 710120 h 757168"/>
                  <a:gd name="connsiteX157" fmla="*/ 3037283 w 12192000"/>
                  <a:gd name="connsiteY157" fmla="*/ 666453 h 757168"/>
                  <a:gd name="connsiteX158" fmla="*/ 3002117 w 12192000"/>
                  <a:gd name="connsiteY158" fmla="*/ 649347 h 757168"/>
                  <a:gd name="connsiteX159" fmla="*/ 2747294 w 12192000"/>
                  <a:gd name="connsiteY159" fmla="*/ 652400 h 757168"/>
                  <a:gd name="connsiteX160" fmla="*/ 2676273 w 12192000"/>
                  <a:gd name="connsiteY160" fmla="*/ 652304 h 757168"/>
                  <a:gd name="connsiteX161" fmla="*/ 2432360 w 12192000"/>
                  <a:gd name="connsiteY161" fmla="*/ 657836 h 757168"/>
                  <a:gd name="connsiteX162" fmla="*/ 2382311 w 12192000"/>
                  <a:gd name="connsiteY162" fmla="*/ 650824 h 757168"/>
                  <a:gd name="connsiteX163" fmla="*/ 2055134 w 12192000"/>
                  <a:gd name="connsiteY163" fmla="*/ 630053 h 757168"/>
                  <a:gd name="connsiteX164" fmla="*/ 2031829 w 12192000"/>
                  <a:gd name="connsiteY164" fmla="*/ 639324 h 757168"/>
                  <a:gd name="connsiteX165" fmla="*/ 1912764 w 12192000"/>
                  <a:gd name="connsiteY165" fmla="*/ 664183 h 757168"/>
                  <a:gd name="connsiteX166" fmla="*/ 1755637 w 12192000"/>
                  <a:gd name="connsiteY166" fmla="*/ 663960 h 757168"/>
                  <a:gd name="connsiteX167" fmla="*/ 1727159 w 12192000"/>
                  <a:gd name="connsiteY167" fmla="*/ 659605 h 757168"/>
                  <a:gd name="connsiteX168" fmla="*/ 1622470 w 12192000"/>
                  <a:gd name="connsiteY168" fmla="*/ 634850 h 757168"/>
                  <a:gd name="connsiteX169" fmla="*/ 1385955 w 12192000"/>
                  <a:gd name="connsiteY169" fmla="*/ 604522 h 757168"/>
                  <a:gd name="connsiteX170" fmla="*/ 1340055 w 12192000"/>
                  <a:gd name="connsiteY170" fmla="*/ 595629 h 757168"/>
                  <a:gd name="connsiteX171" fmla="*/ 1257271 w 12192000"/>
                  <a:gd name="connsiteY171" fmla="*/ 581180 h 757168"/>
                  <a:gd name="connsiteX172" fmla="*/ 1031914 w 12192000"/>
                  <a:gd name="connsiteY172" fmla="*/ 562692 h 757168"/>
                  <a:gd name="connsiteX173" fmla="*/ 922031 w 12192000"/>
                  <a:gd name="connsiteY173" fmla="*/ 566853 h 757168"/>
                  <a:gd name="connsiteX174" fmla="*/ 873250 w 12192000"/>
                  <a:gd name="connsiteY174" fmla="*/ 563724 h 757168"/>
                  <a:gd name="connsiteX175" fmla="*/ 711627 w 12192000"/>
                  <a:gd name="connsiteY175" fmla="*/ 529880 h 757168"/>
                  <a:gd name="connsiteX176" fmla="*/ 311112 w 12192000"/>
                  <a:gd name="connsiteY176" fmla="*/ 525106 h 757168"/>
                  <a:gd name="connsiteX177" fmla="*/ 184145 w 12192000"/>
                  <a:gd name="connsiteY177" fmla="*/ 532188 h 757168"/>
                  <a:gd name="connsiteX178" fmla="*/ 116886 w 12192000"/>
                  <a:gd name="connsiteY178" fmla="*/ 530572 h 757168"/>
                  <a:gd name="connsiteX179" fmla="*/ 23941 w 12192000"/>
                  <a:gd name="connsiteY179" fmla="*/ 506433 h 757168"/>
                  <a:gd name="connsiteX180" fmla="*/ 0 w 12192000"/>
                  <a:gd name="connsiteY180" fmla="*/ 502149 h 757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</a:cxnLst>
                <a:rect l="l" t="t" r="r" b="b"/>
                <a:pathLst>
                  <a:path w="12192000" h="757168">
                    <a:moveTo>
                      <a:pt x="0" y="0"/>
                    </a:moveTo>
                    <a:lnTo>
                      <a:pt x="41653" y="6945"/>
                    </a:lnTo>
                    <a:cubicBezTo>
                      <a:pt x="55151" y="9178"/>
                      <a:pt x="68996" y="11810"/>
                      <a:pt x="81317" y="15509"/>
                    </a:cubicBezTo>
                    <a:cubicBezTo>
                      <a:pt x="92911" y="18978"/>
                      <a:pt x="102562" y="24446"/>
                      <a:pt x="114150" y="28105"/>
                    </a:cubicBezTo>
                    <a:cubicBezTo>
                      <a:pt x="145644" y="37958"/>
                      <a:pt x="177914" y="47281"/>
                      <a:pt x="214865" y="58374"/>
                    </a:cubicBezTo>
                    <a:cubicBezTo>
                      <a:pt x="236680" y="42349"/>
                      <a:pt x="264438" y="53534"/>
                      <a:pt x="299237" y="63560"/>
                    </a:cubicBezTo>
                    <a:cubicBezTo>
                      <a:pt x="334763" y="73816"/>
                      <a:pt x="376093" y="78654"/>
                      <a:pt x="415570" y="83774"/>
                    </a:cubicBezTo>
                    <a:cubicBezTo>
                      <a:pt x="487949" y="93100"/>
                      <a:pt x="560804" y="100354"/>
                      <a:pt x="633210" y="109108"/>
                    </a:cubicBezTo>
                    <a:cubicBezTo>
                      <a:pt x="648566" y="111058"/>
                      <a:pt x="666073" y="114072"/>
                      <a:pt x="677567" y="119446"/>
                    </a:cubicBezTo>
                    <a:cubicBezTo>
                      <a:pt x="756262" y="155621"/>
                      <a:pt x="853422" y="169678"/>
                      <a:pt x="946429" y="171502"/>
                    </a:cubicBezTo>
                    <a:cubicBezTo>
                      <a:pt x="1019582" y="173044"/>
                      <a:pt x="1091239" y="175083"/>
                      <a:pt x="1163367" y="182106"/>
                    </a:cubicBezTo>
                    <a:cubicBezTo>
                      <a:pt x="1168863" y="182586"/>
                      <a:pt x="1176224" y="182589"/>
                      <a:pt x="1180337" y="181279"/>
                    </a:cubicBezTo>
                    <a:cubicBezTo>
                      <a:pt x="1205822" y="172503"/>
                      <a:pt x="1231920" y="173109"/>
                      <a:pt x="1263939" y="173070"/>
                    </a:cubicBezTo>
                    <a:cubicBezTo>
                      <a:pt x="1309211" y="172961"/>
                      <a:pt x="1350592" y="176848"/>
                      <a:pt x="1392213" y="183225"/>
                    </a:cubicBezTo>
                    <a:cubicBezTo>
                      <a:pt x="1422516" y="187866"/>
                      <a:pt x="1453010" y="195759"/>
                      <a:pt x="1479752" y="205174"/>
                    </a:cubicBezTo>
                    <a:cubicBezTo>
                      <a:pt x="1516962" y="218381"/>
                      <a:pt x="1553071" y="224660"/>
                      <a:pt x="1589813" y="211706"/>
                    </a:cubicBezTo>
                    <a:cubicBezTo>
                      <a:pt x="1629541" y="197953"/>
                      <a:pt x="1673292" y="205778"/>
                      <a:pt x="1716264" y="207459"/>
                    </a:cubicBezTo>
                    <a:cubicBezTo>
                      <a:pt x="1734988" y="208248"/>
                      <a:pt x="1754789" y="209668"/>
                      <a:pt x="1772900" y="208137"/>
                    </a:cubicBezTo>
                    <a:cubicBezTo>
                      <a:pt x="1825381" y="203828"/>
                      <a:pt x="1876222" y="195808"/>
                      <a:pt x="1929319" y="193822"/>
                    </a:cubicBezTo>
                    <a:cubicBezTo>
                      <a:pt x="1958819" y="192698"/>
                      <a:pt x="1991232" y="199166"/>
                      <a:pt x="2021514" y="204186"/>
                    </a:cubicBezTo>
                    <a:cubicBezTo>
                      <a:pt x="2052154" y="209417"/>
                      <a:pt x="2082323" y="216530"/>
                      <a:pt x="2111753" y="223797"/>
                    </a:cubicBezTo>
                    <a:cubicBezTo>
                      <a:pt x="2131736" y="228659"/>
                      <a:pt x="2153567" y="233429"/>
                      <a:pt x="2169356" y="241125"/>
                    </a:cubicBezTo>
                    <a:cubicBezTo>
                      <a:pt x="2205243" y="258649"/>
                      <a:pt x="2242901" y="263295"/>
                      <a:pt x="2286638" y="257382"/>
                    </a:cubicBezTo>
                    <a:cubicBezTo>
                      <a:pt x="2293313" y="256396"/>
                      <a:pt x="2301018" y="256799"/>
                      <a:pt x="2308368" y="256995"/>
                    </a:cubicBezTo>
                    <a:cubicBezTo>
                      <a:pt x="2426026" y="259155"/>
                      <a:pt x="2543593" y="262834"/>
                      <a:pt x="2660621" y="262863"/>
                    </a:cubicBezTo>
                    <a:cubicBezTo>
                      <a:pt x="2708088" y="262871"/>
                      <a:pt x="2754165" y="254412"/>
                      <a:pt x="2801134" y="250006"/>
                    </a:cubicBezTo>
                    <a:cubicBezTo>
                      <a:pt x="2810748" y="249174"/>
                      <a:pt x="2821504" y="247638"/>
                      <a:pt x="2830994" y="249091"/>
                    </a:cubicBezTo>
                    <a:cubicBezTo>
                      <a:pt x="2934354" y="264045"/>
                      <a:pt x="3032340" y="255254"/>
                      <a:pt x="3129084" y="242009"/>
                    </a:cubicBezTo>
                    <a:cubicBezTo>
                      <a:pt x="3139090" y="240625"/>
                      <a:pt x="3151170" y="241831"/>
                      <a:pt x="3162162" y="242789"/>
                    </a:cubicBezTo>
                    <a:cubicBezTo>
                      <a:pt x="3192925" y="245736"/>
                      <a:pt x="3225969" y="254145"/>
                      <a:pt x="3254072" y="251612"/>
                    </a:cubicBezTo>
                    <a:cubicBezTo>
                      <a:pt x="3328782" y="244461"/>
                      <a:pt x="3402881" y="234992"/>
                      <a:pt x="3473491" y="221903"/>
                    </a:cubicBezTo>
                    <a:cubicBezTo>
                      <a:pt x="3545212" y="208683"/>
                      <a:pt x="3611651" y="197856"/>
                      <a:pt x="3691860" y="219228"/>
                    </a:cubicBezTo>
                    <a:cubicBezTo>
                      <a:pt x="3725977" y="228268"/>
                      <a:pt x="3771754" y="225515"/>
                      <a:pt x="3811494" y="225691"/>
                    </a:cubicBezTo>
                    <a:cubicBezTo>
                      <a:pt x="3840564" y="225687"/>
                      <a:pt x="3868906" y="218586"/>
                      <a:pt x="3897533" y="220087"/>
                    </a:cubicBezTo>
                    <a:cubicBezTo>
                      <a:pt x="3973874" y="224087"/>
                      <a:pt x="4042293" y="217563"/>
                      <a:pt x="4109430" y="200477"/>
                    </a:cubicBezTo>
                    <a:cubicBezTo>
                      <a:pt x="4135544" y="193834"/>
                      <a:pt x="4175268" y="201258"/>
                      <a:pt x="4208772" y="200914"/>
                    </a:cubicBezTo>
                    <a:cubicBezTo>
                      <a:pt x="4244136" y="200288"/>
                      <a:pt x="4280583" y="199908"/>
                      <a:pt x="4314641" y="196159"/>
                    </a:cubicBezTo>
                    <a:cubicBezTo>
                      <a:pt x="4402743" y="186278"/>
                      <a:pt x="4489848" y="174436"/>
                      <a:pt x="4577622" y="163774"/>
                    </a:cubicBezTo>
                    <a:cubicBezTo>
                      <a:pt x="4649843" y="154967"/>
                      <a:pt x="4719794" y="168553"/>
                      <a:pt x="4790345" y="177592"/>
                    </a:cubicBezTo>
                    <a:cubicBezTo>
                      <a:pt x="4834576" y="183345"/>
                      <a:pt x="4875614" y="193701"/>
                      <a:pt x="4926164" y="184139"/>
                    </a:cubicBezTo>
                    <a:cubicBezTo>
                      <a:pt x="4974485" y="175032"/>
                      <a:pt x="5034899" y="180870"/>
                      <a:pt x="5088812" y="177401"/>
                    </a:cubicBezTo>
                    <a:cubicBezTo>
                      <a:pt x="5134238" y="174439"/>
                      <a:pt x="5178353" y="168165"/>
                      <a:pt x="5222466" y="162082"/>
                    </a:cubicBezTo>
                    <a:cubicBezTo>
                      <a:pt x="5282519" y="153783"/>
                      <a:pt x="5341864" y="144876"/>
                      <a:pt x="5406528" y="153987"/>
                    </a:cubicBezTo>
                    <a:cubicBezTo>
                      <a:pt x="5479960" y="164323"/>
                      <a:pt x="5531876" y="142624"/>
                      <a:pt x="5590716" y="129490"/>
                    </a:cubicBezTo>
                    <a:cubicBezTo>
                      <a:pt x="5631296" y="120553"/>
                      <a:pt x="5675395" y="114659"/>
                      <a:pt x="5719429" y="110099"/>
                    </a:cubicBezTo>
                    <a:cubicBezTo>
                      <a:pt x="5778247" y="104215"/>
                      <a:pt x="5838715" y="102042"/>
                      <a:pt x="5897895" y="96368"/>
                    </a:cubicBezTo>
                    <a:cubicBezTo>
                      <a:pt x="5987399" y="87895"/>
                      <a:pt x="6077855" y="82333"/>
                      <a:pt x="6169957" y="94411"/>
                    </a:cubicBezTo>
                    <a:cubicBezTo>
                      <a:pt x="6212360" y="99875"/>
                      <a:pt x="6252010" y="101763"/>
                      <a:pt x="6294827" y="99236"/>
                    </a:cubicBezTo>
                    <a:cubicBezTo>
                      <a:pt x="6364965" y="95091"/>
                      <a:pt x="6436581" y="97891"/>
                      <a:pt x="6494261" y="71724"/>
                    </a:cubicBezTo>
                    <a:cubicBezTo>
                      <a:pt x="6514615" y="62488"/>
                      <a:pt x="6550354" y="61691"/>
                      <a:pt x="6579627" y="57883"/>
                    </a:cubicBezTo>
                    <a:cubicBezTo>
                      <a:pt x="6613354" y="53353"/>
                      <a:pt x="6637770" y="57878"/>
                      <a:pt x="6654800" y="77086"/>
                    </a:cubicBezTo>
                    <a:cubicBezTo>
                      <a:pt x="6662444" y="85688"/>
                      <a:pt x="6685147" y="94892"/>
                      <a:pt x="6703059" y="97166"/>
                    </a:cubicBezTo>
                    <a:cubicBezTo>
                      <a:pt x="6756799" y="103989"/>
                      <a:pt x="6806654" y="100687"/>
                      <a:pt x="6859445" y="90481"/>
                    </a:cubicBezTo>
                    <a:cubicBezTo>
                      <a:pt x="6908894" y="80861"/>
                      <a:pt x="6969747" y="85387"/>
                      <a:pt x="7025414" y="83536"/>
                    </a:cubicBezTo>
                    <a:cubicBezTo>
                      <a:pt x="7064862" y="82168"/>
                      <a:pt x="7104501" y="77186"/>
                      <a:pt x="7144137" y="79264"/>
                    </a:cubicBezTo>
                    <a:cubicBezTo>
                      <a:pt x="7193316" y="81841"/>
                      <a:pt x="7241809" y="90488"/>
                      <a:pt x="7291235" y="95367"/>
                    </a:cubicBezTo>
                    <a:cubicBezTo>
                      <a:pt x="7329668" y="99288"/>
                      <a:pt x="7368978" y="100585"/>
                      <a:pt x="7407395" y="104888"/>
                    </a:cubicBezTo>
                    <a:cubicBezTo>
                      <a:pt x="7438868" y="108256"/>
                      <a:pt x="7469832" y="114265"/>
                      <a:pt x="7500837" y="119515"/>
                    </a:cubicBezTo>
                    <a:cubicBezTo>
                      <a:pt x="7512146" y="121444"/>
                      <a:pt x="7523255" y="127178"/>
                      <a:pt x="7533567" y="126955"/>
                    </a:cubicBezTo>
                    <a:cubicBezTo>
                      <a:pt x="7636025" y="124121"/>
                      <a:pt x="7707510" y="164497"/>
                      <a:pt x="7792910" y="185188"/>
                    </a:cubicBezTo>
                    <a:cubicBezTo>
                      <a:pt x="7882663" y="207063"/>
                      <a:pt x="7969001" y="237914"/>
                      <a:pt x="8070699" y="235423"/>
                    </a:cubicBezTo>
                    <a:cubicBezTo>
                      <a:pt x="8132239" y="233879"/>
                      <a:pt x="8191903" y="225939"/>
                      <a:pt x="8253177" y="222473"/>
                    </a:cubicBezTo>
                    <a:cubicBezTo>
                      <a:pt x="8274949" y="221324"/>
                      <a:pt x="8299150" y="222976"/>
                      <a:pt x="8320683" y="226393"/>
                    </a:cubicBezTo>
                    <a:cubicBezTo>
                      <a:pt x="8424731" y="242340"/>
                      <a:pt x="8527777" y="249266"/>
                      <a:pt x="8631438" y="237528"/>
                    </a:cubicBezTo>
                    <a:cubicBezTo>
                      <a:pt x="8649201" y="235596"/>
                      <a:pt x="8668058" y="233915"/>
                      <a:pt x="8686410" y="234877"/>
                    </a:cubicBezTo>
                    <a:cubicBezTo>
                      <a:pt x="8786966" y="240146"/>
                      <a:pt x="8885480" y="249315"/>
                      <a:pt x="8980658" y="273001"/>
                    </a:cubicBezTo>
                    <a:cubicBezTo>
                      <a:pt x="9012626" y="280972"/>
                      <a:pt x="9052108" y="279035"/>
                      <a:pt x="9087625" y="282423"/>
                    </a:cubicBezTo>
                    <a:cubicBezTo>
                      <a:pt x="9120583" y="285484"/>
                      <a:pt x="9154319" y="287825"/>
                      <a:pt x="9186017" y="293875"/>
                    </a:cubicBezTo>
                    <a:cubicBezTo>
                      <a:pt x="9232288" y="302785"/>
                      <a:pt x="9275554" y="305815"/>
                      <a:pt x="9323931" y="302628"/>
                    </a:cubicBezTo>
                    <a:cubicBezTo>
                      <a:pt x="9370084" y="299705"/>
                      <a:pt x="9419491" y="304964"/>
                      <a:pt x="9467213" y="307275"/>
                    </a:cubicBezTo>
                    <a:cubicBezTo>
                      <a:pt x="9520438" y="309874"/>
                      <a:pt x="9573661" y="312473"/>
                      <a:pt x="9626826" y="316213"/>
                    </a:cubicBezTo>
                    <a:cubicBezTo>
                      <a:pt x="9648094" y="317708"/>
                      <a:pt x="9671915" y="326588"/>
                      <a:pt x="9689696" y="324467"/>
                    </a:cubicBezTo>
                    <a:cubicBezTo>
                      <a:pt x="9747117" y="317175"/>
                      <a:pt x="9803355" y="332523"/>
                      <a:pt x="9860526" y="329986"/>
                    </a:cubicBezTo>
                    <a:cubicBezTo>
                      <a:pt x="9888572" y="328594"/>
                      <a:pt x="9919723" y="338048"/>
                      <a:pt x="9949775" y="340386"/>
                    </a:cubicBezTo>
                    <a:cubicBezTo>
                      <a:pt x="9998886" y="344296"/>
                      <a:pt x="10048092" y="346302"/>
                      <a:pt x="10097252" y="349262"/>
                    </a:cubicBezTo>
                    <a:cubicBezTo>
                      <a:pt x="10113390" y="350297"/>
                      <a:pt x="10129133" y="351886"/>
                      <a:pt x="10145261" y="353113"/>
                    </a:cubicBezTo>
                    <a:cubicBezTo>
                      <a:pt x="10159555" y="354243"/>
                      <a:pt x="10174512" y="356743"/>
                      <a:pt x="10188159" y="356124"/>
                    </a:cubicBezTo>
                    <a:cubicBezTo>
                      <a:pt x="10237589" y="353944"/>
                      <a:pt x="10286441" y="348682"/>
                      <a:pt x="10336144" y="348235"/>
                    </a:cubicBezTo>
                    <a:cubicBezTo>
                      <a:pt x="10379222" y="347822"/>
                      <a:pt x="10423443" y="353764"/>
                      <a:pt x="10466847" y="354131"/>
                    </a:cubicBezTo>
                    <a:cubicBezTo>
                      <a:pt x="10543353" y="354898"/>
                      <a:pt x="10619988" y="353190"/>
                      <a:pt x="10696514" y="353575"/>
                    </a:cubicBezTo>
                    <a:cubicBezTo>
                      <a:pt x="10713071" y="353680"/>
                      <a:pt x="10730069" y="359342"/>
                      <a:pt x="10746932" y="360606"/>
                    </a:cubicBezTo>
                    <a:cubicBezTo>
                      <a:pt x="10799731" y="364326"/>
                      <a:pt x="10852569" y="367289"/>
                      <a:pt x="10905388" y="370627"/>
                    </a:cubicBezTo>
                    <a:cubicBezTo>
                      <a:pt x="10935470" y="372396"/>
                      <a:pt x="10965963" y="373421"/>
                      <a:pt x="10995602" y="376691"/>
                    </a:cubicBezTo>
                    <a:cubicBezTo>
                      <a:pt x="11034750" y="381032"/>
                      <a:pt x="11070168" y="386324"/>
                      <a:pt x="11107647" y="373405"/>
                    </a:cubicBezTo>
                    <a:cubicBezTo>
                      <a:pt x="11165372" y="353347"/>
                      <a:pt x="11236837" y="366060"/>
                      <a:pt x="11302440" y="364156"/>
                    </a:cubicBezTo>
                    <a:cubicBezTo>
                      <a:pt x="11319394" y="363708"/>
                      <a:pt x="11336655" y="364422"/>
                      <a:pt x="11353613" y="363785"/>
                    </a:cubicBezTo>
                    <a:cubicBezTo>
                      <a:pt x="11384961" y="362566"/>
                      <a:pt x="11415955" y="360947"/>
                      <a:pt x="11447323" y="359346"/>
                    </a:cubicBezTo>
                    <a:cubicBezTo>
                      <a:pt x="11452855" y="359066"/>
                      <a:pt x="11459104" y="359200"/>
                      <a:pt x="11464292" y="358519"/>
                    </a:cubicBezTo>
                    <a:cubicBezTo>
                      <a:pt x="11512058" y="353010"/>
                      <a:pt x="11559143" y="346321"/>
                      <a:pt x="11607560" y="342370"/>
                    </a:cubicBezTo>
                    <a:cubicBezTo>
                      <a:pt x="11631218" y="340368"/>
                      <a:pt x="11657295" y="341352"/>
                      <a:pt x="11681426" y="344335"/>
                    </a:cubicBezTo>
                    <a:cubicBezTo>
                      <a:pt x="11751997" y="352993"/>
                      <a:pt x="11821986" y="358760"/>
                      <a:pt x="11893565" y="355261"/>
                    </a:cubicBezTo>
                    <a:cubicBezTo>
                      <a:pt x="11921973" y="353889"/>
                      <a:pt x="11953288" y="360300"/>
                      <a:pt x="11983290" y="363588"/>
                    </a:cubicBezTo>
                    <a:lnTo>
                      <a:pt x="12192000" y="388018"/>
                    </a:lnTo>
                    <a:lnTo>
                      <a:pt x="12192000" y="577115"/>
                    </a:lnTo>
                    <a:lnTo>
                      <a:pt x="12157329" y="588862"/>
                    </a:lnTo>
                    <a:cubicBezTo>
                      <a:pt x="12118393" y="608572"/>
                      <a:pt x="12109715" y="605637"/>
                      <a:pt x="12066948" y="586034"/>
                    </a:cubicBezTo>
                    <a:cubicBezTo>
                      <a:pt x="12016991" y="563193"/>
                      <a:pt x="11965119" y="541779"/>
                      <a:pt x="11911344" y="521599"/>
                    </a:cubicBezTo>
                    <a:cubicBezTo>
                      <a:pt x="11894383" y="515178"/>
                      <a:pt x="11869417" y="514060"/>
                      <a:pt x="11847823" y="511785"/>
                    </a:cubicBezTo>
                    <a:cubicBezTo>
                      <a:pt x="11811233" y="507768"/>
                      <a:pt x="11773630" y="501982"/>
                      <a:pt x="11737547" y="502380"/>
                    </a:cubicBezTo>
                    <a:cubicBezTo>
                      <a:pt x="11702930" y="502855"/>
                      <a:pt x="11668388" y="508866"/>
                      <a:pt x="11636052" y="514993"/>
                    </a:cubicBezTo>
                    <a:cubicBezTo>
                      <a:pt x="11545722" y="532199"/>
                      <a:pt x="11462455" y="555118"/>
                      <a:pt x="11394706" y="590867"/>
                    </a:cubicBezTo>
                    <a:cubicBezTo>
                      <a:pt x="11385999" y="595562"/>
                      <a:pt x="11369016" y="596581"/>
                      <a:pt x="11354978" y="597561"/>
                    </a:cubicBezTo>
                    <a:cubicBezTo>
                      <a:pt x="11332076" y="599224"/>
                      <a:pt x="11308448" y="600655"/>
                      <a:pt x="11285306" y="599825"/>
                    </a:cubicBezTo>
                    <a:cubicBezTo>
                      <a:pt x="11172906" y="595841"/>
                      <a:pt x="11083430" y="617861"/>
                      <a:pt x="11008528" y="656670"/>
                    </a:cubicBezTo>
                    <a:cubicBezTo>
                      <a:pt x="10986971" y="667750"/>
                      <a:pt x="10970753" y="668236"/>
                      <a:pt x="10948735" y="652964"/>
                    </a:cubicBezTo>
                    <a:cubicBezTo>
                      <a:pt x="10923173" y="635218"/>
                      <a:pt x="10885031" y="639705"/>
                      <a:pt x="10850698" y="641721"/>
                    </a:cubicBezTo>
                    <a:cubicBezTo>
                      <a:pt x="10815269" y="643680"/>
                      <a:pt x="10779458" y="645811"/>
                      <a:pt x="10744026" y="647769"/>
                    </a:cubicBezTo>
                    <a:cubicBezTo>
                      <a:pt x="10717832" y="649066"/>
                      <a:pt x="10692021" y="650003"/>
                      <a:pt x="10666160" y="651891"/>
                    </a:cubicBezTo>
                    <a:cubicBezTo>
                      <a:pt x="10585627" y="657783"/>
                      <a:pt x="10513854" y="650969"/>
                      <a:pt x="10450521" y="616552"/>
                    </a:cubicBezTo>
                    <a:cubicBezTo>
                      <a:pt x="10402221" y="590175"/>
                      <a:pt x="10339099" y="579806"/>
                      <a:pt x="10271192" y="583498"/>
                    </a:cubicBezTo>
                    <a:cubicBezTo>
                      <a:pt x="10262701" y="584006"/>
                      <a:pt x="10251859" y="587254"/>
                      <a:pt x="10246067" y="585423"/>
                    </a:cubicBezTo>
                    <a:cubicBezTo>
                      <a:pt x="10158786" y="558528"/>
                      <a:pt x="10086634" y="594049"/>
                      <a:pt x="10005027" y="592252"/>
                    </a:cubicBezTo>
                    <a:cubicBezTo>
                      <a:pt x="9969004" y="591507"/>
                      <a:pt x="9931565" y="603664"/>
                      <a:pt x="9898681" y="613195"/>
                    </a:cubicBezTo>
                    <a:cubicBezTo>
                      <a:pt x="9853463" y="626281"/>
                      <a:pt x="9813049" y="639042"/>
                      <a:pt x="9753225" y="629038"/>
                    </a:cubicBezTo>
                    <a:cubicBezTo>
                      <a:pt x="9693404" y="618845"/>
                      <a:pt x="9637675" y="628898"/>
                      <a:pt x="9591376" y="648601"/>
                    </a:cubicBezTo>
                    <a:cubicBezTo>
                      <a:pt x="9556001" y="663537"/>
                      <a:pt x="9518120" y="663077"/>
                      <a:pt x="9472860" y="655936"/>
                    </a:cubicBezTo>
                    <a:cubicBezTo>
                      <a:pt x="9416283" y="647056"/>
                      <a:pt x="9357217" y="643578"/>
                      <a:pt x="9299788" y="636945"/>
                    </a:cubicBezTo>
                    <a:cubicBezTo>
                      <a:pt x="9287347" y="635531"/>
                      <a:pt x="9271710" y="632039"/>
                      <a:pt x="9264605" y="627087"/>
                    </a:cubicBezTo>
                    <a:cubicBezTo>
                      <a:pt x="9177661" y="565680"/>
                      <a:pt x="9051076" y="558473"/>
                      <a:pt x="8926435" y="549269"/>
                    </a:cubicBezTo>
                    <a:cubicBezTo>
                      <a:pt x="8850925" y="543595"/>
                      <a:pt x="8774954" y="539613"/>
                      <a:pt x="8698934" y="536583"/>
                    </a:cubicBezTo>
                    <a:cubicBezTo>
                      <a:pt x="8673232" y="535428"/>
                      <a:pt x="8645916" y="537050"/>
                      <a:pt x="8622862" y="541563"/>
                    </a:cubicBezTo>
                    <a:cubicBezTo>
                      <a:pt x="8574890" y="551069"/>
                      <a:pt x="8530403" y="564380"/>
                      <a:pt x="8482784" y="574094"/>
                    </a:cubicBezTo>
                    <a:cubicBezTo>
                      <a:pt x="8464923" y="577929"/>
                      <a:pt x="8442157" y="576927"/>
                      <a:pt x="8421565" y="576610"/>
                    </a:cubicBezTo>
                    <a:cubicBezTo>
                      <a:pt x="8385152" y="576229"/>
                      <a:pt x="8345023" y="569546"/>
                      <a:pt x="8313469" y="574762"/>
                    </a:cubicBezTo>
                    <a:cubicBezTo>
                      <a:pt x="8231431" y="588203"/>
                      <a:pt x="8155671" y="580227"/>
                      <a:pt x="8079520" y="558685"/>
                    </a:cubicBezTo>
                    <a:cubicBezTo>
                      <a:pt x="7972906" y="528487"/>
                      <a:pt x="7870782" y="525043"/>
                      <a:pt x="7773327" y="558854"/>
                    </a:cubicBezTo>
                    <a:cubicBezTo>
                      <a:pt x="7729470" y="574107"/>
                      <a:pt x="7688069" y="563543"/>
                      <a:pt x="7652477" y="547561"/>
                    </a:cubicBezTo>
                    <a:cubicBezTo>
                      <a:pt x="7611494" y="529005"/>
                      <a:pt x="7570974" y="522685"/>
                      <a:pt x="7522274" y="532150"/>
                    </a:cubicBezTo>
                    <a:cubicBezTo>
                      <a:pt x="7511488" y="534257"/>
                      <a:pt x="7496511" y="532136"/>
                      <a:pt x="7484080" y="530532"/>
                    </a:cubicBezTo>
                    <a:cubicBezTo>
                      <a:pt x="7413133" y="522044"/>
                      <a:pt x="7341987" y="510303"/>
                      <a:pt x="7282277" y="540177"/>
                    </a:cubicBezTo>
                    <a:cubicBezTo>
                      <a:pt x="7270558" y="546051"/>
                      <a:pt x="7251336" y="547713"/>
                      <a:pt x="7235690" y="551282"/>
                    </a:cubicBezTo>
                    <a:cubicBezTo>
                      <a:pt x="7170161" y="565782"/>
                      <a:pt x="7172820" y="564203"/>
                      <a:pt x="7116339" y="539494"/>
                    </a:cubicBezTo>
                    <a:cubicBezTo>
                      <a:pt x="7086841" y="526502"/>
                      <a:pt x="7045980" y="512724"/>
                      <a:pt x="7011067" y="511848"/>
                    </a:cubicBezTo>
                    <a:cubicBezTo>
                      <a:pt x="6800473" y="506533"/>
                      <a:pt x="6601893" y="468653"/>
                      <a:pt x="6403234" y="432296"/>
                    </a:cubicBezTo>
                    <a:cubicBezTo>
                      <a:pt x="6280760" y="409851"/>
                      <a:pt x="6160432" y="402592"/>
                      <a:pt x="6036273" y="412301"/>
                    </a:cubicBezTo>
                    <a:cubicBezTo>
                      <a:pt x="5946471" y="419425"/>
                      <a:pt x="5863077" y="395593"/>
                      <a:pt x="5780467" y="377910"/>
                    </a:cubicBezTo>
                    <a:cubicBezTo>
                      <a:pt x="5763357" y="374343"/>
                      <a:pt x="5747757" y="363033"/>
                      <a:pt x="5739051" y="353609"/>
                    </a:cubicBezTo>
                    <a:cubicBezTo>
                      <a:pt x="5707675" y="320294"/>
                      <a:pt x="5653252" y="312483"/>
                      <a:pt x="5583566" y="321995"/>
                    </a:cubicBezTo>
                    <a:cubicBezTo>
                      <a:pt x="5528347" y="329404"/>
                      <a:pt x="5477716" y="340486"/>
                      <a:pt x="5432030" y="362512"/>
                    </a:cubicBezTo>
                    <a:cubicBezTo>
                      <a:pt x="5378421" y="388318"/>
                      <a:pt x="5322767" y="418026"/>
                      <a:pt x="5241398" y="425781"/>
                    </a:cubicBezTo>
                    <a:cubicBezTo>
                      <a:pt x="5206262" y="429089"/>
                      <a:pt x="5176131" y="428273"/>
                      <a:pt x="5139710" y="421022"/>
                    </a:cubicBezTo>
                    <a:cubicBezTo>
                      <a:pt x="5069048" y="407018"/>
                      <a:pt x="4997864" y="396037"/>
                      <a:pt x="4929402" y="424310"/>
                    </a:cubicBezTo>
                    <a:cubicBezTo>
                      <a:pt x="4891785" y="439890"/>
                      <a:pt x="4841650" y="448519"/>
                      <a:pt x="4782793" y="441046"/>
                    </a:cubicBezTo>
                    <a:cubicBezTo>
                      <a:pt x="4709316" y="431663"/>
                      <a:pt x="4641426" y="442031"/>
                      <a:pt x="4577594" y="459290"/>
                    </a:cubicBezTo>
                    <a:cubicBezTo>
                      <a:pt x="4554816" y="465538"/>
                      <a:pt x="4527069" y="468279"/>
                      <a:pt x="4500826" y="470529"/>
                    </a:cubicBezTo>
                    <a:cubicBezTo>
                      <a:pt x="4440199" y="475746"/>
                      <a:pt x="4379252" y="479993"/>
                      <a:pt x="4317973" y="483649"/>
                    </a:cubicBezTo>
                    <a:cubicBezTo>
                      <a:pt x="4267762" y="486741"/>
                      <a:pt x="4217264" y="488292"/>
                      <a:pt x="4166722" y="490602"/>
                    </a:cubicBezTo>
                    <a:cubicBezTo>
                      <a:pt x="4111394" y="493045"/>
                      <a:pt x="4067073" y="503124"/>
                      <a:pt x="4042814" y="530660"/>
                    </a:cubicBezTo>
                    <a:cubicBezTo>
                      <a:pt x="4034996" y="539407"/>
                      <a:pt x="4017001" y="545715"/>
                      <a:pt x="4002653" y="552594"/>
                    </a:cubicBezTo>
                    <a:cubicBezTo>
                      <a:pt x="3992459" y="557592"/>
                      <a:pt x="3979023" y="561086"/>
                      <a:pt x="3969549" y="566312"/>
                    </a:cubicBezTo>
                    <a:cubicBezTo>
                      <a:pt x="3919896" y="593854"/>
                      <a:pt x="3870968" y="621622"/>
                      <a:pt x="3821685" y="649183"/>
                    </a:cubicBezTo>
                    <a:cubicBezTo>
                      <a:pt x="3816761" y="651788"/>
                      <a:pt x="3811445" y="654943"/>
                      <a:pt x="3805138" y="655947"/>
                    </a:cubicBezTo>
                    <a:cubicBezTo>
                      <a:pt x="3739817" y="666451"/>
                      <a:pt x="3673801" y="676154"/>
                      <a:pt x="3609177" y="687459"/>
                    </a:cubicBezTo>
                    <a:cubicBezTo>
                      <a:pt x="3584288" y="691878"/>
                      <a:pt x="3558597" y="697589"/>
                      <a:pt x="3539727" y="706521"/>
                    </a:cubicBezTo>
                    <a:cubicBezTo>
                      <a:pt x="3496714" y="726780"/>
                      <a:pt x="3457268" y="749132"/>
                      <a:pt x="3396572" y="755681"/>
                    </a:cubicBezTo>
                    <a:cubicBezTo>
                      <a:pt x="3378807" y="757611"/>
                      <a:pt x="3357809" y="758036"/>
                      <a:pt x="3341054" y="754679"/>
                    </a:cubicBezTo>
                    <a:cubicBezTo>
                      <a:pt x="3272962" y="740809"/>
                      <a:pt x="3206471" y="724541"/>
                      <a:pt x="3138775" y="710120"/>
                    </a:cubicBezTo>
                    <a:cubicBezTo>
                      <a:pt x="3095820" y="701191"/>
                      <a:pt x="3056969" y="691141"/>
                      <a:pt x="3037283" y="666453"/>
                    </a:cubicBezTo>
                    <a:cubicBezTo>
                      <a:pt x="3031764" y="659487"/>
                      <a:pt x="3015626" y="651391"/>
                      <a:pt x="3002117" y="649347"/>
                    </a:cubicBezTo>
                    <a:cubicBezTo>
                      <a:pt x="2915220" y="636209"/>
                      <a:pt x="2829194" y="627503"/>
                      <a:pt x="2747294" y="652400"/>
                    </a:cubicBezTo>
                    <a:cubicBezTo>
                      <a:pt x="2730084" y="657794"/>
                      <a:pt x="2698519" y="656140"/>
                      <a:pt x="2676273" y="652304"/>
                    </a:cubicBezTo>
                    <a:cubicBezTo>
                      <a:pt x="2590546" y="637890"/>
                      <a:pt x="2508883" y="630176"/>
                      <a:pt x="2432360" y="657836"/>
                    </a:cubicBezTo>
                    <a:cubicBezTo>
                      <a:pt x="2423352" y="661179"/>
                      <a:pt x="2395274" y="656272"/>
                      <a:pt x="2382311" y="650824"/>
                    </a:cubicBezTo>
                    <a:cubicBezTo>
                      <a:pt x="2257393" y="597728"/>
                      <a:pt x="2187724" y="592930"/>
                      <a:pt x="2055134" y="630053"/>
                    </a:cubicBezTo>
                    <a:cubicBezTo>
                      <a:pt x="2046542" y="632464"/>
                      <a:pt x="2035364" y="635121"/>
                      <a:pt x="2031829" y="639324"/>
                    </a:cubicBezTo>
                    <a:cubicBezTo>
                      <a:pt x="2007977" y="666120"/>
                      <a:pt x="1960229" y="664380"/>
                      <a:pt x="1912764" y="664183"/>
                    </a:cubicBezTo>
                    <a:cubicBezTo>
                      <a:pt x="1860521" y="663924"/>
                      <a:pt x="1808236" y="664426"/>
                      <a:pt x="1755637" y="663960"/>
                    </a:cubicBezTo>
                    <a:cubicBezTo>
                      <a:pt x="1746439" y="663859"/>
                      <a:pt x="1736243" y="661799"/>
                      <a:pt x="1727159" y="659605"/>
                    </a:cubicBezTo>
                    <a:cubicBezTo>
                      <a:pt x="1692256" y="651480"/>
                      <a:pt x="1658604" y="640559"/>
                      <a:pt x="1622470" y="634850"/>
                    </a:cubicBezTo>
                    <a:cubicBezTo>
                      <a:pt x="1544362" y="622552"/>
                      <a:pt x="1469248" y="602210"/>
                      <a:pt x="1385955" y="604522"/>
                    </a:cubicBezTo>
                    <a:cubicBezTo>
                      <a:pt x="1371585" y="604913"/>
                      <a:pt x="1355357" y="598530"/>
                      <a:pt x="1340055" y="595629"/>
                    </a:cubicBezTo>
                    <a:cubicBezTo>
                      <a:pt x="1312351" y="590552"/>
                      <a:pt x="1285460" y="583993"/>
                      <a:pt x="1257271" y="581180"/>
                    </a:cubicBezTo>
                    <a:cubicBezTo>
                      <a:pt x="1182583" y="573830"/>
                      <a:pt x="1107142" y="566824"/>
                      <a:pt x="1031914" y="562692"/>
                    </a:cubicBezTo>
                    <a:cubicBezTo>
                      <a:pt x="995593" y="560597"/>
                      <a:pt x="958880" y="565923"/>
                      <a:pt x="922031" y="566853"/>
                    </a:cubicBezTo>
                    <a:cubicBezTo>
                      <a:pt x="905446" y="567320"/>
                      <a:pt x="878533" y="568199"/>
                      <a:pt x="873250" y="563724"/>
                    </a:cubicBezTo>
                    <a:cubicBezTo>
                      <a:pt x="832343" y="529722"/>
                      <a:pt x="772202" y="532674"/>
                      <a:pt x="711627" y="529880"/>
                    </a:cubicBezTo>
                    <a:cubicBezTo>
                      <a:pt x="577999" y="523641"/>
                      <a:pt x="447408" y="543696"/>
                      <a:pt x="311112" y="525106"/>
                    </a:cubicBezTo>
                    <a:cubicBezTo>
                      <a:pt x="271645" y="519795"/>
                      <a:pt x="226936" y="530235"/>
                      <a:pt x="184145" y="532188"/>
                    </a:cubicBezTo>
                    <a:cubicBezTo>
                      <a:pt x="162015" y="533128"/>
                      <a:pt x="137665" y="534333"/>
                      <a:pt x="116886" y="530572"/>
                    </a:cubicBezTo>
                    <a:cubicBezTo>
                      <a:pt x="84810" y="524693"/>
                      <a:pt x="54011" y="515448"/>
                      <a:pt x="23941" y="506433"/>
                    </a:cubicBezTo>
                    <a:lnTo>
                      <a:pt x="0" y="502149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F525523A-E318-5E21-85EF-0B8F5E070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88" y="1688429"/>
            <a:ext cx="3448800" cy="9611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6CA210-4945-ADCE-2A10-B230AA81DF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6045" y="1694789"/>
            <a:ext cx="3448800" cy="9484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234BB3-24E8-607E-805B-34C3027CE7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5001" y="1759454"/>
            <a:ext cx="3448800" cy="8190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C154A-D8A8-FF8E-05C0-6849149F5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4201" y="4766267"/>
            <a:ext cx="5692774" cy="5059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chemeClr val="bg1">
                  <a:alpha val="80000"/>
                </a:schemeClr>
              </a:solidFill>
              <a:hlinkClick r:id="rId6"/>
            </a:endParaRPr>
          </a:p>
          <a:p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436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8207B083-EAC0-A5BB-C369-C9589EC7F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40536F-80D3-2010-34B0-5D58DEB06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7" y="603504"/>
            <a:ext cx="10872216" cy="1527048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독일</a:t>
            </a:r>
            <a:r>
              <a:rPr lang="en-US" altLang="ko-KR" dirty="0"/>
              <a:t>: Cross</a:t>
            </a:r>
            <a:r>
              <a:rPr lang="ko-KR" altLang="en-US" dirty="0"/>
              <a:t> </a:t>
            </a:r>
            <a:r>
              <a:rPr lang="en-US" altLang="ko-KR" dirty="0"/>
              <a:t>Asia</a:t>
            </a:r>
            <a:endParaRPr lang="en-US" dirty="0"/>
          </a:p>
        </p:txBody>
      </p:sp>
      <p:pic>
        <p:nvPicPr>
          <p:cNvPr id="2050" name="Picture 2" descr="CrossAsia – Wikipedia">
            <a:extLst>
              <a:ext uri="{FF2B5EF4-FFF2-40B4-BE49-F238E27FC236}">
                <a16:creationId xmlns:a16="http://schemas.microsoft.com/office/drawing/2014/main" id="{07C7E643-07C7-8C29-60F5-CFCE0BAC2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4678" y="2441274"/>
            <a:ext cx="5173647" cy="1981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42DC0-732F-A6C8-76C4-A599F3910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441273"/>
            <a:ext cx="5385816" cy="3817942"/>
          </a:xfrm>
        </p:spPr>
        <p:txBody>
          <a:bodyPr anchor="t">
            <a:normAutofit/>
          </a:bodyPr>
          <a:lstStyle/>
          <a:p>
            <a:r>
              <a:rPr lang="en-US" sz="1800">
                <a:hlinkClick r:id="rId3"/>
              </a:rPr>
              <a:t>https://crossasia.org/ressourcen/datenbanken/?region_cluster=%22Korea%22</a:t>
            </a:r>
            <a:r>
              <a:rPr lang="en-US" sz="1800"/>
              <a:t> </a:t>
            </a:r>
          </a:p>
          <a:p>
            <a:r>
              <a:rPr lang="en-US" sz="1800"/>
              <a:t>Number of databases for South (23) and North Korea (11)</a:t>
            </a:r>
          </a:p>
        </p:txBody>
      </p:sp>
    </p:spTree>
    <p:extLst>
      <p:ext uri="{BB962C8B-B14F-4D97-AF65-F5344CB8AC3E}">
        <p14:creationId xmlns:p14="http://schemas.microsoft.com/office/powerpoint/2010/main" val="159925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074" name="Picture 2" descr="NIAS banner">
            <a:extLst>
              <a:ext uri="{FF2B5EF4-FFF2-40B4-BE49-F238E27FC236}">
                <a16:creationId xmlns:a16="http://schemas.microsoft.com/office/drawing/2014/main" id="{4DFCA54D-29FD-F94E-E5DD-7BFC4DD929C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3" r="1" b="1"/>
          <a:stretch>
            <a:fillRect/>
          </a:stretch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352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2A68A-555E-7C41-64A7-89196AF3B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Asia for Nordic Countries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68876-3B1B-692B-2769-7900C928F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Databases for North and South Korea: 4</a:t>
            </a:r>
          </a:p>
          <a:p>
            <a:r>
              <a:rPr lang="en-US" dirty="0">
                <a:hlinkClick r:id="rId2"/>
              </a:rPr>
              <a:t>https://crossasia.org/en/service/nordic-and-baltic-libraries-access-to-asia/</a:t>
            </a:r>
            <a:r>
              <a:rPr lang="en-US" dirty="0"/>
              <a:t> </a:t>
            </a:r>
          </a:p>
          <a:p>
            <a:r>
              <a:rPr lang="en-US" dirty="0"/>
              <a:t>Rest of Europe: richer universities tend to have access…</a:t>
            </a:r>
          </a:p>
        </p:txBody>
      </p:sp>
    </p:spTree>
    <p:extLst>
      <p:ext uri="{BB962C8B-B14F-4D97-AF65-F5344CB8AC3E}">
        <p14:creationId xmlns:p14="http://schemas.microsoft.com/office/powerpoint/2010/main" val="3400390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30B2B-7B3C-4826-C526-6043237F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FFD22-DFF5-1959-676F-F79C8EC3E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Academy of Korean Studies</a:t>
            </a:r>
          </a:p>
          <a:p>
            <a:r>
              <a:rPr lang="en-US" dirty="0"/>
              <a:t>Korea Foundation</a:t>
            </a:r>
          </a:p>
          <a:p>
            <a:r>
              <a:rPr lang="en-US" dirty="0"/>
              <a:t>European funding</a:t>
            </a:r>
          </a:p>
        </p:txBody>
      </p:sp>
    </p:spTree>
    <p:extLst>
      <p:ext uri="{BB962C8B-B14F-4D97-AF65-F5344CB8AC3E}">
        <p14:creationId xmlns:p14="http://schemas.microsoft.com/office/powerpoint/2010/main" val="3225013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133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Neue Haas Grotesk Text Pro</vt:lpstr>
      <vt:lpstr>Office Theme</vt:lpstr>
      <vt:lpstr>디지털 데이터베이스로 인한 유럽 한국학의 불평등화</vt:lpstr>
      <vt:lpstr>1. 유럽 한국학의 불평등화</vt:lpstr>
      <vt:lpstr>Scholarship for Graduate Students</vt:lpstr>
      <vt:lpstr>AKSE Conference</vt:lpstr>
      <vt:lpstr>2. 한국어로 된 데이터베이스 이용 </vt:lpstr>
      <vt:lpstr>독일: Cross Asia</vt:lpstr>
      <vt:lpstr>PowerPoint Presentation</vt:lpstr>
      <vt:lpstr>Cross Asia for Nordic Countries</vt:lpstr>
      <vt:lpstr>Solutions?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Barbara Wall</dc:creator>
  <cp:lastModifiedBy>Barbara Wall</cp:lastModifiedBy>
  <cp:revision>3</cp:revision>
  <dcterms:created xsi:type="dcterms:W3CDTF">2025-06-30T19:59:05Z</dcterms:created>
  <dcterms:modified xsi:type="dcterms:W3CDTF">2025-07-01T13:37:28Z</dcterms:modified>
</cp:coreProperties>
</file>