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F0C-9175-4C09-9C5B-20AC0817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/>
              <a:t>ABA</a:t>
            </a:r>
            <a:r>
              <a:rPr lang="ko-KR" altLang="en-US"/>
              <a:t> 해경방안 </a:t>
            </a:r>
            <a:r>
              <a:rPr lang="en-US" altLang="ko-KR"/>
              <a:t>2</a:t>
            </a:r>
            <a:br>
              <a:rPr lang="en-US" altLang="ko-KR"/>
            </a:br>
            <a:r>
              <a:rPr lang="ko-KR" altLang="en-US"/>
              <a:t>환형연결리스트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27590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FAEB41-4028-4D1C-9A14-56F531471644}"/>
              </a:ext>
            </a:extLst>
          </p:cNvPr>
          <p:cNvSpPr txBox="1"/>
          <p:nvPr/>
        </p:nvSpPr>
        <p:spPr>
          <a:xfrm>
            <a:off x="2767788" y="1029803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&lt;class</a:t>
            </a:r>
            <a:r>
              <a:rPr lang="ko-KR" altLang="en-US"/>
              <a:t> </a:t>
            </a:r>
            <a:r>
              <a:rPr lang="en-US" altLang="ko-KR"/>
              <a:t>Node&gt;</a:t>
            </a:r>
          </a:p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C99B1-D3F2-4413-9A08-DABED542C279}"/>
              </a:ext>
            </a:extLst>
          </p:cNvPr>
          <p:cNvSpPr txBox="1"/>
          <p:nvPr/>
        </p:nvSpPr>
        <p:spPr>
          <a:xfrm>
            <a:off x="6362250" y="116919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&lt;class helper&gt;</a:t>
            </a:r>
          </a:p>
          <a:p>
            <a:pPr algn="ctr"/>
            <a:r>
              <a:rPr lang="en-US" altLang="ko-KR"/>
              <a:t>Node* head;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E804D3-B618-42DC-AF83-D5856110B2AE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3165990" y="3563035"/>
            <a:ext cx="855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905678-7573-401E-8648-AB28042346B3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5405298" y="3563034"/>
            <a:ext cx="8684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E8F537-F7A8-42CD-A899-5AEDA799C626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658006" y="3561834"/>
            <a:ext cx="868411" cy="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D93EE5-88C6-4CA4-A100-48A907D49266}"/>
              </a:ext>
            </a:extLst>
          </p:cNvPr>
          <p:cNvCxnSpPr>
            <a:cxnSpLocks/>
            <a:stCxn id="69" idx="2"/>
            <a:endCxn id="44" idx="0"/>
          </p:cNvCxnSpPr>
          <p:nvPr/>
        </p:nvCxnSpPr>
        <p:spPr>
          <a:xfrm flipH="1">
            <a:off x="9226216" y="3886199"/>
            <a:ext cx="1" cy="60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B4E1D9-D530-448A-A025-20EC1AE99598}"/>
              </a:ext>
            </a:extLst>
          </p:cNvPr>
          <p:cNvCxnSpPr>
            <a:cxnSpLocks/>
            <a:stCxn id="77" idx="0"/>
            <a:endCxn id="58" idx="2"/>
          </p:cNvCxnSpPr>
          <p:nvPr/>
        </p:nvCxnSpPr>
        <p:spPr>
          <a:xfrm flipH="1" flipV="1">
            <a:off x="2473842" y="3886200"/>
            <a:ext cx="4722" cy="143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E91D00-2F6A-4580-AB8C-41A9E8DF4524}"/>
              </a:ext>
            </a:extLst>
          </p:cNvPr>
          <p:cNvCxnSpPr>
            <a:cxnSpLocks/>
            <a:stCxn id="75" idx="1"/>
            <a:endCxn id="77" idx="3"/>
          </p:cNvCxnSpPr>
          <p:nvPr/>
        </p:nvCxnSpPr>
        <p:spPr>
          <a:xfrm flipH="1" flipV="1">
            <a:off x="3170712" y="5642685"/>
            <a:ext cx="8502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4AA3A2-785D-4F12-9E9D-C49FDCD324BB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 flipV="1">
            <a:off x="5405298" y="5642686"/>
            <a:ext cx="8684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660F42-E1A2-4668-88A9-03817F9C44C9}"/>
              </a:ext>
            </a:extLst>
          </p:cNvPr>
          <p:cNvCxnSpPr>
            <a:cxnSpLocks/>
            <a:stCxn id="71" idx="1"/>
            <a:endCxn id="73" idx="3"/>
          </p:cNvCxnSpPr>
          <p:nvPr/>
        </p:nvCxnSpPr>
        <p:spPr>
          <a:xfrm flipH="1" flipV="1">
            <a:off x="7658006" y="5642687"/>
            <a:ext cx="876062" cy="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B9B878-36C4-4904-A2EC-F9207C39D4EE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>
            <a:off x="9226216" y="4863581"/>
            <a:ext cx="1" cy="45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1D74C0-CB05-4E0A-A726-1B5ACEFD6013}"/>
              </a:ext>
            </a:extLst>
          </p:cNvPr>
          <p:cNvSpPr txBox="1"/>
          <p:nvPr/>
        </p:nvSpPr>
        <p:spPr>
          <a:xfrm>
            <a:off x="9048122" y="44942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BE56D54-DF0B-422B-B59A-01FA72E2FAAC}"/>
              </a:ext>
            </a:extLst>
          </p:cNvPr>
          <p:cNvGrpSpPr/>
          <p:nvPr/>
        </p:nvGrpSpPr>
        <p:grpSpPr>
          <a:xfrm>
            <a:off x="2123424" y="2463123"/>
            <a:ext cx="700833" cy="762427"/>
            <a:chOff x="1545619" y="1684937"/>
            <a:chExt cx="700833" cy="762427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798152C-39F8-4586-9BAD-20E84B17F938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896036" y="2054269"/>
              <a:ext cx="0" cy="3930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DC776E-1609-40B9-9D84-40E5D4F7D97C}"/>
                </a:ext>
              </a:extLst>
            </p:cNvPr>
            <p:cNvSpPr txBox="1"/>
            <p:nvPr/>
          </p:nvSpPr>
          <p:spPr>
            <a:xfrm>
              <a:off x="1545619" y="1684937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head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87F817E-363E-48EC-971E-1E719142A749}"/>
              </a:ext>
            </a:extLst>
          </p:cNvPr>
          <p:cNvSpPr txBox="1"/>
          <p:nvPr/>
        </p:nvSpPr>
        <p:spPr>
          <a:xfrm>
            <a:off x="4021001" y="3239869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8DE60C-6762-4E87-B756-E7A231DE0136}"/>
              </a:ext>
            </a:extLst>
          </p:cNvPr>
          <p:cNvSpPr txBox="1"/>
          <p:nvPr/>
        </p:nvSpPr>
        <p:spPr>
          <a:xfrm>
            <a:off x="1781693" y="3239869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20990-0C41-4A70-BA2A-A8704DCEE342}"/>
              </a:ext>
            </a:extLst>
          </p:cNvPr>
          <p:cNvSpPr txBox="1"/>
          <p:nvPr/>
        </p:nvSpPr>
        <p:spPr>
          <a:xfrm>
            <a:off x="6273709" y="3239868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0E5A44-1151-47DD-BD17-700C2B08BE25}"/>
              </a:ext>
            </a:extLst>
          </p:cNvPr>
          <p:cNvSpPr txBox="1"/>
          <p:nvPr/>
        </p:nvSpPr>
        <p:spPr>
          <a:xfrm>
            <a:off x="8534068" y="3239868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D934BA-A748-452F-BD1D-9D07D01F559D}"/>
              </a:ext>
            </a:extLst>
          </p:cNvPr>
          <p:cNvSpPr txBox="1"/>
          <p:nvPr/>
        </p:nvSpPr>
        <p:spPr>
          <a:xfrm>
            <a:off x="8534068" y="5320268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FAF117-48E5-4541-82B0-1EBB6BAD39D3}"/>
              </a:ext>
            </a:extLst>
          </p:cNvPr>
          <p:cNvSpPr txBox="1"/>
          <p:nvPr/>
        </p:nvSpPr>
        <p:spPr>
          <a:xfrm>
            <a:off x="6273709" y="5319521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3F9B2E-1099-4E0C-A266-AF6CE15176F8}"/>
              </a:ext>
            </a:extLst>
          </p:cNvPr>
          <p:cNvSpPr txBox="1"/>
          <p:nvPr/>
        </p:nvSpPr>
        <p:spPr>
          <a:xfrm>
            <a:off x="4021001" y="5319520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8723BC-1F37-4C0C-96B4-961195F73DC8}"/>
              </a:ext>
            </a:extLst>
          </p:cNvPr>
          <p:cNvSpPr txBox="1"/>
          <p:nvPr/>
        </p:nvSpPr>
        <p:spPr>
          <a:xfrm>
            <a:off x="1786415" y="5319519"/>
            <a:ext cx="138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Node*</a:t>
            </a:r>
            <a:r>
              <a:rPr lang="ko-KR" altLang="en-US"/>
              <a:t> </a:t>
            </a:r>
            <a:r>
              <a:rPr lang="en-US" altLang="ko-KR"/>
              <a:t>next;</a:t>
            </a:r>
          </a:p>
          <a:p>
            <a:pPr algn="ctr"/>
            <a:r>
              <a:rPr lang="en-US" altLang="ko-KR"/>
              <a:t>Void* cb;</a:t>
            </a:r>
          </a:p>
        </p:txBody>
      </p:sp>
    </p:spTree>
    <p:extLst>
      <p:ext uri="{BB962C8B-B14F-4D97-AF65-F5344CB8AC3E}">
        <p14:creationId xmlns:p14="http://schemas.microsoft.com/office/powerpoint/2010/main" val="133171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8076C2-2363-45C7-8C04-AF8EC94E1210}"/>
              </a:ext>
            </a:extLst>
          </p:cNvPr>
          <p:cNvSpPr txBox="1"/>
          <p:nvPr/>
        </p:nvSpPr>
        <p:spPr>
          <a:xfrm>
            <a:off x="877832" y="1574086"/>
            <a:ext cx="5840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Enq(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curr;</a:t>
            </a:r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 = head;</a:t>
            </a:r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CAS(&amp;head, curr, curr-&gt;next))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if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(curr-&gt;node !=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delete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curr-&gt;node;</a:t>
            </a:r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curr-&gt;node =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327BE-10C1-44FF-9FCA-1738554404B3}"/>
              </a:ext>
            </a:extLst>
          </p:cNvPr>
          <p:cNvSpPr txBox="1"/>
          <p:nvPr/>
        </p:nvSpPr>
        <p:spPr>
          <a:xfrm>
            <a:off x="7479464" y="3657600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Delete </a:t>
            </a:r>
            <a:r>
              <a:rPr lang="ko-KR" altLang="en-US"/>
              <a:t>해도 된다는 보장</a:t>
            </a:r>
            <a:r>
              <a:rPr lang="en-US" altLang="ko-KR"/>
              <a:t>?</a:t>
            </a:r>
          </a:p>
          <a:p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환형리스트의 크기를 키운다</a:t>
            </a:r>
            <a:r>
              <a:rPr lang="en-US" altLang="ko-KR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186FA5-2967-4C96-A631-C80AAC6AD0A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29200" y="3980765"/>
            <a:ext cx="24502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5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174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ABA 해경방안 2 환형연결리스트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52</cp:revision>
  <dcterms:created xsi:type="dcterms:W3CDTF">2020-08-09T06:53:58Z</dcterms:created>
  <dcterms:modified xsi:type="dcterms:W3CDTF">2020-08-27T18:03:37Z</dcterms:modified>
</cp:coreProperties>
</file>