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9B724-E883-4CCD-B168-33555D2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86D895-BA9B-4BD9-A0A2-559670D9A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CD207-F80D-4F32-87A3-4280F4DF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399CE-B9E5-47E7-809F-AF2E33EC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9F5FC-7210-4F4A-AA31-3A6A7226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8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2CC6-A17B-435F-9A92-6D28F655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5B4E0D-72C7-47AE-B69F-9C2643ECA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B5E7F-7448-4376-8932-91247C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02203-DA71-4837-86AB-69E08156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C0257-1CCB-4887-91F5-282DB3C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3444C7-391F-4264-9581-EA47EFDC3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212589-91A6-4EE6-9868-B0D31E2E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E3AE8-FBAD-4004-AF30-E5928A05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3EB2E-7847-4C52-9FC3-5C7F763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58969-87A6-4B13-9D99-838DF829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6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FE65A-3976-45BF-A1C6-E58197A7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29C29-25BE-49ED-B5C3-BE9A6E02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24463-6B94-448A-947F-8C56E8C2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BD45-E315-4C6E-A176-37B098C8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839BD-9F1D-4244-8169-376C61AA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3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647CB-248E-45AD-8985-DE72B884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D117F-6B99-44E3-A744-16894409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36B32-E048-436D-B76D-B499530A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53465-E642-40A1-B9AE-714788AB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DD3AB-3979-4B63-BD27-E46E4006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1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6C5CD-267E-4D36-A1BF-E06BA64E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E5508-CA7D-48F6-A3A6-BE7EB7062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6B9417-AEAA-4E97-A2A6-1C9DAD6D9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A2F2D-EF82-4DC1-9488-2256C0CA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2F338-1CC2-4089-A21E-28872128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736D8-1A81-4245-8C6D-C85FA17F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9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D7236-BEA2-4DA6-8649-2EC87EB6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F3BB4-D5F9-4BF3-94FC-6B1D1FDB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04740-8187-406F-81E4-9D9A0BFD1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544BF-2FD0-4079-8B64-8BB23457A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99678B-0811-4EFF-BC14-18AFC13AC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2BE4C-1113-4433-9C46-AAB7241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7B7AA-E025-43B8-B9DE-CC0A2B4A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6E5E1D-628F-48A1-A844-765C5EA7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FB62-DA6C-4406-A4E8-DD75A731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99CD8B-0972-4028-A70B-5A1FD90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C7EA96-C91C-414A-859C-B37CFBDA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73B82-A153-49E6-8193-83DE3163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7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8C5E95-8E8E-4355-B394-3EB9154C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CE5782-7A28-4099-9F8B-A4248A33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229EF8-6151-4902-B964-CCDAA28C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6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4CF17-F03A-4AE8-80F3-5E6CAA05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F16C2-0BF4-4A27-94CE-04223F27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308A3-47F1-4CA1-B345-FF3FF66C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F6AAB-4F9A-46B0-BC07-AB06D70A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7EAA6-DE0A-46CD-A156-746D7B86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2C747-1D11-4F23-8398-B10FD359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B90A2-49F1-4AC0-AF23-E0E87D3E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063E10-B003-4D79-96ED-B2B1D40E6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2CD92-3DCA-4553-8760-95A71240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1F5CB-B53C-41DE-8ED2-50FD7960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4A0DE-BA22-47BC-B186-442882E8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3D749-65DB-47A9-BAAE-66A78698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9CACC3-69E9-41F2-8A21-645CB55A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18C72-701A-4B87-B0B1-7CE439C4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809C6-F083-44F3-992F-8F3D9AE19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EF03-16FA-4A50-9623-5089523784C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1BA24-D446-4A55-8A54-23D75AD8B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F7F13-F580-42AC-9DDA-1EDF55B50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39E-6DE2-499B-A1E0-D2315CA78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4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B370D-9960-4943-9134-6579BE47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 err="1"/>
              <a:t>Shared_ptr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46549-7A73-41F6-82DB-36752F6DC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9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26390-9482-4563-9ED9-8EBE1DF9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E9BCD-D026-4093-81AD-929D6027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shared_ptr</a:t>
            </a:r>
            <a:r>
              <a:rPr lang="ko-KR" altLang="en-US" dirty="0"/>
              <a:t>이 다루는 참조 횟수는 별개로 할당된 객체에게 관리</a:t>
            </a:r>
            <a:endParaRPr lang="en-US" altLang="ko-KR" dirty="0"/>
          </a:p>
          <a:p>
            <a:r>
              <a:rPr lang="ko-KR" altLang="en-US" dirty="0"/>
              <a:t>참조 횟수 증가 감소는 </a:t>
            </a:r>
            <a:r>
              <a:rPr lang="en-US" altLang="ko-KR" dirty="0"/>
              <a:t>atomic</a:t>
            </a:r>
            <a:r>
              <a:rPr lang="ko-KR" altLang="en-US" dirty="0"/>
              <a:t>한 연산으로 동작</a:t>
            </a:r>
            <a:endParaRPr lang="en-US" altLang="ko-KR" dirty="0"/>
          </a:p>
          <a:p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객체의 포인터 </a:t>
            </a:r>
            <a:r>
              <a:rPr lang="en-US" altLang="ko-KR" dirty="0"/>
              <a:t>+ </a:t>
            </a:r>
            <a:r>
              <a:rPr lang="ko-KR" altLang="en-US" dirty="0"/>
              <a:t>참조횟수 관리 객체 포인터</a:t>
            </a:r>
          </a:p>
          <a:p>
            <a:endParaRPr lang="en-US" altLang="ko-KR" dirty="0"/>
          </a:p>
          <a:p>
            <a:r>
              <a:rPr lang="en-US" altLang="ko-KR" dirty="0"/>
              <a:t>Control block</a:t>
            </a:r>
          </a:p>
          <a:p>
            <a:pPr lvl="1"/>
            <a:r>
              <a:rPr lang="en-US" altLang="ko-KR" dirty="0"/>
              <a:t>strong</a:t>
            </a:r>
            <a:r>
              <a:rPr lang="ko-KR" altLang="en-US" dirty="0"/>
              <a:t> 참조 횟수</a:t>
            </a:r>
            <a:endParaRPr lang="en-US" altLang="ko-KR" dirty="0"/>
          </a:p>
          <a:p>
            <a:pPr lvl="1"/>
            <a:r>
              <a:rPr lang="en-US" altLang="ko-KR" dirty="0"/>
              <a:t>weak </a:t>
            </a:r>
            <a:r>
              <a:rPr lang="ko-KR" altLang="en-US" dirty="0"/>
              <a:t>참조 횟수</a:t>
            </a:r>
            <a:endParaRPr lang="en-US" altLang="ko-KR" dirty="0"/>
          </a:p>
          <a:p>
            <a:pPr lvl="1"/>
            <a:r>
              <a:rPr lang="en-US" altLang="ko-KR" dirty="0"/>
              <a:t>custom delete</a:t>
            </a:r>
          </a:p>
          <a:p>
            <a:pPr lvl="1"/>
            <a:r>
              <a:rPr lang="en-US" altLang="ko-KR" dirty="0"/>
              <a:t>allocator</a:t>
            </a:r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369378-E620-4CA0-B866-0757EA07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3770725"/>
            <a:ext cx="55721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5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A71FF-0B0F-491D-A5B2-E6A9BB48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동작방식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B08AF-8752-4E50-81D1-68E963EE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9613" cy="4351338"/>
          </a:xfrm>
        </p:spPr>
        <p:txBody>
          <a:bodyPr/>
          <a:lstStyle/>
          <a:p>
            <a:r>
              <a:rPr lang="ko-KR" altLang="en-US" dirty="0"/>
              <a:t>생성자</a:t>
            </a:r>
            <a:r>
              <a:rPr lang="en-US" altLang="ko-KR" dirty="0"/>
              <a:t>(default or </a:t>
            </a:r>
            <a:r>
              <a:rPr lang="ko-KR" altLang="en-US" dirty="0"/>
              <a:t>복사</a:t>
            </a:r>
            <a:r>
              <a:rPr lang="en-US" altLang="ko-KR" dirty="0"/>
              <a:t>)</a:t>
            </a:r>
            <a:r>
              <a:rPr lang="ko-KR" altLang="en-US" dirty="0"/>
              <a:t> 호출 </a:t>
            </a:r>
            <a:r>
              <a:rPr lang="en-US" altLang="ko-KR" dirty="0"/>
              <a:t>:</a:t>
            </a:r>
            <a:r>
              <a:rPr lang="ko-KR" altLang="en-US" dirty="0"/>
              <a:t> 가리키는 </a:t>
            </a:r>
            <a:r>
              <a:rPr lang="en-US" altLang="ko-KR" dirty="0"/>
              <a:t>object</a:t>
            </a:r>
            <a:r>
              <a:rPr lang="ko-KR" altLang="en-US" dirty="0"/>
              <a:t>의 참조횟수 증가</a:t>
            </a:r>
            <a:endParaRPr lang="en-US" altLang="ko-KR" dirty="0"/>
          </a:p>
          <a:p>
            <a:r>
              <a:rPr lang="ko-KR" altLang="en-US" dirty="0" err="1"/>
              <a:t>소멸자</a:t>
            </a:r>
            <a:r>
              <a:rPr lang="ko-KR" altLang="en-US" dirty="0"/>
              <a:t> 호출 </a:t>
            </a:r>
            <a:r>
              <a:rPr lang="en-US" altLang="ko-KR" dirty="0"/>
              <a:t>:</a:t>
            </a:r>
            <a:r>
              <a:rPr lang="ko-KR" altLang="en-US" dirty="0"/>
              <a:t> 가리키는 </a:t>
            </a:r>
            <a:r>
              <a:rPr lang="en-US" altLang="ko-KR" dirty="0"/>
              <a:t>object</a:t>
            </a:r>
            <a:r>
              <a:rPr lang="ko-KR" altLang="en-US" dirty="0"/>
              <a:t>의 참조횟수를 감소</a:t>
            </a:r>
            <a:endParaRPr lang="en-US" altLang="ko-KR" dirty="0"/>
          </a:p>
          <a:p>
            <a:r>
              <a:rPr lang="en-US" altLang="ko-KR" dirty="0"/>
              <a:t>Sp1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sp2 : sp1</a:t>
            </a:r>
            <a:r>
              <a:rPr lang="ko-KR" altLang="en-US" dirty="0"/>
              <a:t>이 가리키던 참조횟수 감소</a:t>
            </a:r>
            <a:r>
              <a:rPr lang="en-US" altLang="ko-KR" dirty="0"/>
              <a:t>, sp2 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en-US" altLang="ko-KR" dirty="0"/>
              <a:t>move 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할당 </a:t>
            </a:r>
            <a:r>
              <a:rPr lang="en-US" altLang="ko-KR" dirty="0"/>
              <a:t>: </a:t>
            </a:r>
            <a:r>
              <a:rPr lang="ko-KR" altLang="en-US" dirty="0"/>
              <a:t>참조횟수를 변경시키지 않는다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692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6F057-36A2-4468-B923-51242C2A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1AA59-FE40-42CF-B913-A72D0A30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template&lt;</a:t>
            </a:r>
            <a:r>
              <a:rPr lang="en-US" altLang="ko-KR" dirty="0" err="1"/>
              <a:t>typename</a:t>
            </a:r>
            <a:r>
              <a:rPr lang="en-US" altLang="ko-KR" dirty="0"/>
              <a:t> T&gt; class </a:t>
            </a:r>
            <a:r>
              <a:rPr lang="en-US" altLang="ko-KR" dirty="0" err="1"/>
              <a:t>shared_ptr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47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DD0D-41D2-43D4-9847-67E7C58C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17F33-D8DF-4FE6-A782-E7D688F2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Explicit </a:t>
            </a:r>
            <a:r>
              <a:rPr lang="en-US" altLang="ko-KR" dirty="0" err="1"/>
              <a:t>shared_ptr</a:t>
            </a:r>
            <a:r>
              <a:rPr lang="en-US" altLang="ko-KR" dirty="0"/>
              <a:t> (T* p = 0) : px(p)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Try{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pn</a:t>
            </a:r>
            <a:r>
              <a:rPr lang="en-US" altLang="ko-KR" dirty="0"/>
              <a:t> = new long(1);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catch(…){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cheked_delete</a:t>
            </a:r>
            <a:r>
              <a:rPr lang="en-US" altLang="ko-KR" dirty="0"/>
              <a:t>(p);</a:t>
            </a:r>
          </a:p>
          <a:p>
            <a:pPr marL="0" indent="0">
              <a:buNone/>
            </a:pPr>
            <a:r>
              <a:rPr lang="en-US" altLang="ko-KR" dirty="0"/>
              <a:t>	Throw;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1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DD0D-41D2-43D4-9847-67E7C58C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17F33-D8DF-4FE6-A782-E7D688F2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~</a:t>
            </a:r>
            <a:r>
              <a:rPr lang="en-US" altLang="ko-KR" dirty="0" err="1"/>
              <a:t>shared_ptr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	dispose();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dispose(){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45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65E6F-8916-48ED-AB17-C879E84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en-US" altLang="ko-KR" dirty="0" err="1"/>
              <a:t>deleter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A21DD-3CC0-4CC3-BB1D-E60FFE076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shared_ptr</a:t>
            </a:r>
            <a:r>
              <a:rPr lang="ko-KR" altLang="en-US" dirty="0"/>
              <a:t>은 </a:t>
            </a:r>
            <a:r>
              <a:rPr lang="en-US" altLang="ko-KR" dirty="0" err="1"/>
              <a:t>deleter</a:t>
            </a:r>
            <a:r>
              <a:rPr lang="ko-KR" altLang="en-US" dirty="0"/>
              <a:t>들을 따로 갖고 있는 것이 아니라 </a:t>
            </a:r>
            <a:r>
              <a:rPr lang="en-US" altLang="ko-KR" dirty="0"/>
              <a:t>control block</a:t>
            </a:r>
            <a:r>
              <a:rPr lang="ko-KR" altLang="en-US" dirty="0"/>
              <a:t>에 저장</a:t>
            </a:r>
            <a:r>
              <a:rPr lang="en-US" altLang="ko-KR" dirty="0"/>
              <a:t>, </a:t>
            </a:r>
            <a:r>
              <a:rPr lang="ko-KR" altLang="en-US" dirty="0"/>
              <a:t>용량이 늘어나지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43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200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Shared_ptr</vt:lpstr>
      <vt:lpstr>Shared_ptr 객체</vt:lpstr>
      <vt:lpstr>Shared_ptr 동작방식</vt:lpstr>
      <vt:lpstr>Shared_ptr class</vt:lpstr>
      <vt:lpstr>Shared_ptr 생성자</vt:lpstr>
      <vt:lpstr>Shared_ptr 소멸자</vt:lpstr>
      <vt:lpstr>Shared_ptr deleter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12</cp:revision>
  <dcterms:created xsi:type="dcterms:W3CDTF">2020-01-06T04:41:42Z</dcterms:created>
  <dcterms:modified xsi:type="dcterms:W3CDTF">2020-01-09T08:49:36Z</dcterms:modified>
</cp:coreProperties>
</file>