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논문 일정</a:t>
            </a:r>
            <a:endParaRPr lang="en-US" altLang="ko-KR" dirty="0"/>
          </a:p>
          <a:p>
            <a:r>
              <a:rPr lang="ko-KR" altLang="en-US" dirty="0"/>
              <a:t>벤치마크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동일한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Lock-free</a:t>
            </a:r>
            <a:r>
              <a:rPr lang="ko-KR" altLang="en-US" dirty="0"/>
              <a:t>알고리즘을 두어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&amp;</a:t>
            </a:r>
            <a:r>
              <a:rPr lang="ko-KR" altLang="en-US" dirty="0"/>
              <a:t>확장성 관련 부분 구현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unique_ptr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unique_ptr</a:t>
            </a:r>
            <a:r>
              <a:rPr lang="ko-KR" altLang="en-US" dirty="0"/>
              <a:t>와 관련된 메소드 구현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en-US" altLang="ko-KR" dirty="0"/>
              <a:t>&lt;array&gt; : </a:t>
            </a:r>
            <a:r>
              <a:rPr lang="ko-KR" altLang="en-US" dirty="0"/>
              <a:t>배열을 다루는 </a:t>
            </a:r>
            <a:r>
              <a:rPr lang="ko-KR" altLang="en-US" dirty="0" err="1"/>
              <a:t>확작성</a:t>
            </a:r>
            <a:r>
              <a:rPr lang="ko-KR" altLang="en-US" dirty="0"/>
              <a:t> 제공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ko-KR" altLang="en-US" dirty="0"/>
              <a:t> </a:t>
            </a:r>
            <a:r>
              <a:rPr lang="en-US" altLang="ko-KR" dirty="0"/>
              <a:t>&lt;U&gt; : </a:t>
            </a:r>
            <a:r>
              <a:rPr lang="ko-KR" altLang="en-US" dirty="0"/>
              <a:t>다른 </a:t>
            </a:r>
            <a:r>
              <a:rPr lang="en-US" altLang="ko-KR" dirty="0" err="1"/>
              <a:t>typename</a:t>
            </a:r>
            <a:r>
              <a:rPr lang="ko-KR" altLang="en-US" dirty="0"/>
              <a:t>인자를 다루는 확장성 제공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en-US" altLang="ko-KR" dirty="0"/>
              <a:t>LFSP::</a:t>
            </a:r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비교 내용을 모두 </a:t>
            </a:r>
            <a:r>
              <a:rPr lang="ko-KR" altLang="en-US" dirty="0" err="1"/>
              <a:t>넣어야할까</a:t>
            </a:r>
            <a:r>
              <a:rPr lang="en-US" altLang="ko-KR" dirty="0"/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0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7380C9-CC15-46B8-B679-E3B81F874965}"/>
              </a:ext>
            </a:extLst>
          </p:cNvPr>
          <p:cNvGrpSpPr/>
          <p:nvPr/>
        </p:nvGrpSpPr>
        <p:grpSpPr>
          <a:xfrm>
            <a:off x="721990" y="2770215"/>
            <a:ext cx="1624667" cy="721013"/>
            <a:chOff x="654878" y="4021570"/>
            <a:chExt cx="1624667" cy="7210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641E6-7823-48A7-8375-8A72B00619CE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5BC7FE-7985-43B4-899F-6BA5A05C5673}"/>
                </a:ext>
              </a:extLst>
            </p:cNvPr>
            <p:cNvSpPr/>
            <p:nvPr/>
          </p:nvSpPr>
          <p:spPr>
            <a:xfrm>
              <a:off x="654878" y="4373251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685000-5CEA-40B6-9A8E-3DA000118D6E}"/>
              </a:ext>
            </a:extLst>
          </p:cNvPr>
          <p:cNvGrpSpPr/>
          <p:nvPr/>
        </p:nvGrpSpPr>
        <p:grpSpPr>
          <a:xfrm>
            <a:off x="1719203" y="1865886"/>
            <a:ext cx="2242815" cy="750497"/>
            <a:chOff x="1526256" y="3209520"/>
            <a:chExt cx="2242815" cy="7504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8A7D84-7F59-4399-A3AA-E2D1A00E6110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3C569D-0FA1-4271-873B-F9AF5245A9A1}"/>
                </a:ext>
              </a:extLst>
            </p:cNvPr>
            <p:cNvSpPr/>
            <p:nvPr/>
          </p:nvSpPr>
          <p:spPr>
            <a:xfrm>
              <a:off x="1526256" y="3209520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28B5CD-CF47-4094-B675-605A5DF450EA}"/>
              </a:ext>
            </a:extLst>
          </p:cNvPr>
          <p:cNvGrpSpPr/>
          <p:nvPr/>
        </p:nvGrpSpPr>
        <p:grpSpPr>
          <a:xfrm>
            <a:off x="5225030" y="1866825"/>
            <a:ext cx="2242815" cy="749558"/>
            <a:chOff x="4612633" y="3210459"/>
            <a:chExt cx="2242815" cy="749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22767E-A773-4770-9F18-686499E7CE7D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21E1C1-50DA-479C-B484-CE91028AC418}"/>
                </a:ext>
              </a:extLst>
            </p:cNvPr>
            <p:cNvSpPr/>
            <p:nvPr/>
          </p:nvSpPr>
          <p:spPr>
            <a:xfrm>
              <a:off x="4612633" y="3210459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4C4AB4-925C-404A-BFBC-CEC1E286EF93}"/>
              </a:ext>
            </a:extLst>
          </p:cNvPr>
          <p:cNvGrpSpPr/>
          <p:nvPr/>
        </p:nvGrpSpPr>
        <p:grpSpPr>
          <a:xfrm>
            <a:off x="7291583" y="2773675"/>
            <a:ext cx="1811718" cy="717490"/>
            <a:chOff x="6444294" y="4025030"/>
            <a:chExt cx="1811718" cy="7174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8CB7E1-7CB1-4278-A87A-0AA20D74C02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7758D6-DF95-493B-BD67-BE40270A8042}"/>
                </a:ext>
              </a:extLst>
            </p:cNvPr>
            <p:cNvSpPr/>
            <p:nvPr/>
          </p:nvSpPr>
          <p:spPr>
            <a:xfrm>
              <a:off x="6444294" y="4373251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970265-69F8-4F59-BDFC-FF52F5B91FD2}"/>
              </a:ext>
            </a:extLst>
          </p:cNvPr>
          <p:cNvGrpSpPr/>
          <p:nvPr/>
        </p:nvGrpSpPr>
        <p:grpSpPr>
          <a:xfrm>
            <a:off x="9114161" y="1863949"/>
            <a:ext cx="1673160" cy="716909"/>
            <a:chOff x="7889367" y="3207583"/>
            <a:chExt cx="1673160" cy="7169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79523-EF84-4F00-A449-2D5399F05509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0BBC0A-A8C3-4C4B-BF5C-25EE7279366C}"/>
                </a:ext>
              </a:extLst>
            </p:cNvPr>
            <p:cNvSpPr/>
            <p:nvPr/>
          </p:nvSpPr>
          <p:spPr>
            <a:xfrm>
              <a:off x="7889367" y="3207583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422A9-596B-48F8-9172-809CB8289CAE}"/>
              </a:ext>
            </a:extLst>
          </p:cNvPr>
          <p:cNvGrpSpPr/>
          <p:nvPr/>
        </p:nvGrpSpPr>
        <p:grpSpPr>
          <a:xfrm>
            <a:off x="3371631" y="2728900"/>
            <a:ext cx="2348692" cy="762328"/>
            <a:chOff x="2952181" y="3980255"/>
            <a:chExt cx="2348692" cy="7623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5CB30E-46BB-491E-B4AE-3DD9C281F459}"/>
                </a:ext>
              </a:extLst>
            </p:cNvPr>
            <p:cNvSpPr/>
            <p:nvPr/>
          </p:nvSpPr>
          <p:spPr>
            <a:xfrm>
              <a:off x="2952181" y="4373251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11DE8E-CDCB-401C-82F1-6277BF40DB73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48F4FF-63E6-4906-A558-09176FE94F5C}"/>
              </a:ext>
            </a:extLst>
          </p:cNvPr>
          <p:cNvCxnSpPr>
            <a:cxnSpLocks/>
          </p:cNvCxnSpPr>
          <p:nvPr/>
        </p:nvCxnSpPr>
        <p:spPr>
          <a:xfrm>
            <a:off x="838199" y="2689104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BEB298F-F802-4EB1-B612-E00C064642DC}"/>
              </a:ext>
            </a:extLst>
          </p:cNvPr>
          <p:cNvCxnSpPr/>
          <p:nvPr/>
        </p:nvCxnSpPr>
        <p:spPr>
          <a:xfrm>
            <a:off x="1535185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3E7354-30C7-4C6B-9575-53A42E3351B9}"/>
              </a:ext>
            </a:extLst>
          </p:cNvPr>
          <p:cNvCxnSpPr/>
          <p:nvPr/>
        </p:nvCxnSpPr>
        <p:spPr>
          <a:xfrm>
            <a:off x="2811710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1B17C8-F346-4773-8753-ECC9BA8B740B}"/>
              </a:ext>
            </a:extLst>
          </p:cNvPr>
          <p:cNvCxnSpPr/>
          <p:nvPr/>
        </p:nvCxnSpPr>
        <p:spPr>
          <a:xfrm>
            <a:off x="4548231" y="255952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00AA42-F137-40BA-8EE2-FE597C89C080}"/>
              </a:ext>
            </a:extLst>
          </p:cNvPr>
          <p:cNvCxnSpPr/>
          <p:nvPr/>
        </p:nvCxnSpPr>
        <p:spPr>
          <a:xfrm>
            <a:off x="6284752" y="2580858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B10305-2A1B-4A01-88A9-92CC46BC3B9D}"/>
              </a:ext>
            </a:extLst>
          </p:cNvPr>
          <p:cNvCxnSpPr/>
          <p:nvPr/>
        </p:nvCxnSpPr>
        <p:spPr>
          <a:xfrm>
            <a:off x="8197442" y="257032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6D2304-B2A7-4EDF-A7A2-8D107A922423}"/>
              </a:ext>
            </a:extLst>
          </p:cNvPr>
          <p:cNvCxnSpPr/>
          <p:nvPr/>
        </p:nvCxnSpPr>
        <p:spPr>
          <a:xfrm>
            <a:off x="9950741" y="26116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ED43F8-68FB-4143-8327-47878C4FC031}"/>
              </a:ext>
            </a:extLst>
          </p:cNvPr>
          <p:cNvSpPr txBox="1"/>
          <p:nvPr/>
        </p:nvSpPr>
        <p:spPr>
          <a:xfrm>
            <a:off x="350594" y="1692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FD8EA6-CAFC-4D0B-947D-66D4C387A747}"/>
              </a:ext>
            </a:extLst>
          </p:cNvPr>
          <p:cNvGrpSpPr/>
          <p:nvPr/>
        </p:nvGrpSpPr>
        <p:grpSpPr>
          <a:xfrm>
            <a:off x="721990" y="5388909"/>
            <a:ext cx="1624667" cy="702247"/>
            <a:chOff x="654878" y="4021570"/>
            <a:chExt cx="1624667" cy="7022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C63459-AB05-462E-B7A3-90F78433A31E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F66185-6777-4132-8581-6EA48865D592}"/>
                </a:ext>
              </a:extLst>
            </p:cNvPr>
            <p:cNvSpPr/>
            <p:nvPr/>
          </p:nvSpPr>
          <p:spPr>
            <a:xfrm>
              <a:off x="654878" y="435448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4725B3-182B-468E-8602-A9E5BD3E9313}"/>
              </a:ext>
            </a:extLst>
          </p:cNvPr>
          <p:cNvGrpSpPr/>
          <p:nvPr/>
        </p:nvGrpSpPr>
        <p:grpSpPr>
          <a:xfrm>
            <a:off x="1690302" y="4476356"/>
            <a:ext cx="2242815" cy="769591"/>
            <a:chOff x="1497355" y="3201296"/>
            <a:chExt cx="2242815" cy="7695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9A664E-3437-44AC-A024-E0475CFC4B9F}"/>
                </a:ext>
              </a:extLst>
            </p:cNvPr>
            <p:cNvSpPr txBox="1"/>
            <p:nvPr/>
          </p:nvSpPr>
          <p:spPr>
            <a:xfrm>
              <a:off x="2170512" y="36015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 </a:t>
              </a:r>
              <a:r>
                <a:rPr lang="en-US" altLang="ko-KR" dirty="0"/>
                <a:t>/ 3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126F3A-0F70-4453-82D9-2F21004F1CEC}"/>
                </a:ext>
              </a:extLst>
            </p:cNvPr>
            <p:cNvSpPr/>
            <p:nvPr/>
          </p:nvSpPr>
          <p:spPr>
            <a:xfrm>
              <a:off x="1497355" y="3201296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42527F-8EDC-4EEE-A3F7-A85B437F4F0B}"/>
              </a:ext>
            </a:extLst>
          </p:cNvPr>
          <p:cNvGrpSpPr/>
          <p:nvPr/>
        </p:nvGrpSpPr>
        <p:grpSpPr>
          <a:xfrm>
            <a:off x="5163344" y="4452081"/>
            <a:ext cx="2242815" cy="782996"/>
            <a:chOff x="4550947" y="3177021"/>
            <a:chExt cx="2242815" cy="78299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042EBE-5CC2-403F-B58B-3C3C477623CC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E2EF969-3930-4525-8AAB-1094DA239415}"/>
                </a:ext>
              </a:extLst>
            </p:cNvPr>
            <p:cNvSpPr/>
            <p:nvPr/>
          </p:nvSpPr>
          <p:spPr>
            <a:xfrm>
              <a:off x="4550947" y="3177021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9D36DA-3647-4CA6-9A01-9328624E3504}"/>
              </a:ext>
            </a:extLst>
          </p:cNvPr>
          <p:cNvGrpSpPr/>
          <p:nvPr/>
        </p:nvGrpSpPr>
        <p:grpSpPr>
          <a:xfrm>
            <a:off x="7302443" y="5392369"/>
            <a:ext cx="1811718" cy="693825"/>
            <a:chOff x="6455154" y="4025030"/>
            <a:chExt cx="1811718" cy="69382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D27D49-6048-4F0C-8ED7-EFF3B1A6B60F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1A94B4A-62C8-4543-998D-4D199084C095}"/>
                </a:ext>
              </a:extLst>
            </p:cNvPr>
            <p:cNvSpPr/>
            <p:nvPr/>
          </p:nvSpPr>
          <p:spPr>
            <a:xfrm>
              <a:off x="6455154" y="4349586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F7AC99-906C-45DA-9794-4711134C3C59}"/>
              </a:ext>
            </a:extLst>
          </p:cNvPr>
          <p:cNvGrpSpPr/>
          <p:nvPr/>
        </p:nvGrpSpPr>
        <p:grpSpPr>
          <a:xfrm>
            <a:off x="9114161" y="4452106"/>
            <a:ext cx="1673160" cy="747446"/>
            <a:chOff x="7889367" y="3177046"/>
            <a:chExt cx="1673160" cy="7474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B7B7AB-AA52-4E19-86EF-F520B3D75DEE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F31F369-DA72-4CBA-98AE-BAF2372E723D}"/>
                </a:ext>
              </a:extLst>
            </p:cNvPr>
            <p:cNvSpPr/>
            <p:nvPr/>
          </p:nvSpPr>
          <p:spPr>
            <a:xfrm>
              <a:off x="7889367" y="317704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7029823-6A25-4782-A35A-D63B8D5E3AC8}"/>
              </a:ext>
            </a:extLst>
          </p:cNvPr>
          <p:cNvGrpSpPr/>
          <p:nvPr/>
        </p:nvGrpSpPr>
        <p:grpSpPr>
          <a:xfrm>
            <a:off x="3340112" y="5347593"/>
            <a:ext cx="2514970" cy="819405"/>
            <a:chOff x="2920662" y="3980254"/>
            <a:chExt cx="2514970" cy="81940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FDC79D-5BDF-4B3A-8A6B-E898FB331978}"/>
                </a:ext>
              </a:extLst>
            </p:cNvPr>
            <p:cNvSpPr/>
            <p:nvPr/>
          </p:nvSpPr>
          <p:spPr>
            <a:xfrm>
              <a:off x="2920662" y="4311580"/>
              <a:ext cx="2514970" cy="4880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690914-AD3E-4E1A-9851-359F2C417E34}"/>
                </a:ext>
              </a:extLst>
            </p:cNvPr>
            <p:cNvSpPr txBox="1"/>
            <p:nvPr/>
          </p:nvSpPr>
          <p:spPr>
            <a:xfrm>
              <a:off x="3855459" y="398025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0BCF68-FF71-428E-83CC-823F35A6CD27}"/>
              </a:ext>
            </a:extLst>
          </p:cNvPr>
          <p:cNvCxnSpPr>
            <a:cxnSpLocks/>
          </p:cNvCxnSpPr>
          <p:nvPr/>
        </p:nvCxnSpPr>
        <p:spPr>
          <a:xfrm>
            <a:off x="838199" y="5307798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2214E4C-C106-4CAC-BF70-EC246217695B}"/>
              </a:ext>
            </a:extLst>
          </p:cNvPr>
          <p:cNvCxnSpPr/>
          <p:nvPr/>
        </p:nvCxnSpPr>
        <p:spPr>
          <a:xfrm>
            <a:off x="1535185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F3CDF9E-EBB5-443C-950B-ED13C66BF5D5}"/>
              </a:ext>
            </a:extLst>
          </p:cNvPr>
          <p:cNvCxnSpPr/>
          <p:nvPr/>
        </p:nvCxnSpPr>
        <p:spPr>
          <a:xfrm>
            <a:off x="2811710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425BEA4-8D7A-47B7-9C6D-1F0ED04B9E05}"/>
              </a:ext>
            </a:extLst>
          </p:cNvPr>
          <p:cNvCxnSpPr/>
          <p:nvPr/>
        </p:nvCxnSpPr>
        <p:spPr>
          <a:xfrm>
            <a:off x="4548231" y="517821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C366973-1C53-4EE3-AF33-BFF53C77FFB1}"/>
              </a:ext>
            </a:extLst>
          </p:cNvPr>
          <p:cNvCxnSpPr/>
          <p:nvPr/>
        </p:nvCxnSpPr>
        <p:spPr>
          <a:xfrm>
            <a:off x="6284752" y="519955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30B3A47-16F3-4967-B1E3-05BCC89FE6CD}"/>
              </a:ext>
            </a:extLst>
          </p:cNvPr>
          <p:cNvCxnSpPr/>
          <p:nvPr/>
        </p:nvCxnSpPr>
        <p:spPr>
          <a:xfrm>
            <a:off x="8197442" y="518901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F25037-6B1F-45AB-A8F2-9047B44342E8}"/>
              </a:ext>
            </a:extLst>
          </p:cNvPr>
          <p:cNvCxnSpPr/>
          <p:nvPr/>
        </p:nvCxnSpPr>
        <p:spPr>
          <a:xfrm>
            <a:off x="9950741" y="523032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B2A5533-8BCA-4B4C-AE8A-B31DFED8FA8E}"/>
              </a:ext>
            </a:extLst>
          </p:cNvPr>
          <p:cNvSpPr txBox="1"/>
          <p:nvPr/>
        </p:nvSpPr>
        <p:spPr>
          <a:xfrm>
            <a:off x="278981" y="4323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중간발표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4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학회 </a:t>
            </a:r>
            <a:r>
              <a:rPr lang="en-US" altLang="ko-KR" dirty="0"/>
              <a:t>: </a:t>
            </a:r>
            <a:r>
              <a:rPr lang="ko-KR" altLang="en-US" dirty="0"/>
              <a:t>한국게임학회 </a:t>
            </a:r>
            <a:r>
              <a:rPr lang="en-US" altLang="ko-KR" dirty="0"/>
              <a:t>(Korea Academic Society of Games)</a:t>
            </a:r>
          </a:p>
          <a:p>
            <a:pPr marL="0" indent="0">
              <a:buNone/>
            </a:pPr>
            <a:r>
              <a:rPr lang="ko-KR" altLang="en-US" dirty="0"/>
              <a:t>발간일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(35</a:t>
            </a:r>
            <a:r>
              <a:rPr lang="ko-KR" altLang="en-US" dirty="0"/>
              <a:t>일 전 투고</a:t>
            </a:r>
            <a:r>
              <a:rPr lang="en-US" altLang="ko-KR" dirty="0"/>
              <a:t> </a:t>
            </a:r>
            <a:r>
              <a:rPr lang="en-US" altLang="ko-KR" sz="2000" dirty="0"/>
              <a:t>(9</a:t>
            </a:r>
            <a:r>
              <a:rPr lang="ko-KR" altLang="en-US" sz="2000" dirty="0"/>
              <a:t>월 </a:t>
            </a:r>
            <a:r>
              <a:rPr lang="en-US" altLang="ko-KR" sz="2000" dirty="0"/>
              <a:t>15</a:t>
            </a:r>
            <a:r>
              <a:rPr lang="ko-KR" altLang="en-US" sz="2000" dirty="0"/>
              <a:t>일까지</a:t>
            </a:r>
            <a:r>
              <a:rPr lang="en-US" altLang="ko-KR" sz="2000" dirty="0"/>
              <a:t>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투고 예정일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벤치마크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비교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8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249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Lock-Free shared_ptr 구현</vt:lpstr>
      <vt:lpstr>목차</vt:lpstr>
      <vt:lpstr>구현 내용</vt:lpstr>
      <vt:lpstr>shared_ptr 비교</vt:lpstr>
      <vt:lpstr>개발 일정</vt:lpstr>
      <vt:lpstr>논문 일정</vt:lpstr>
      <vt:lpstr>벤치마크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131</cp:revision>
  <dcterms:created xsi:type="dcterms:W3CDTF">2019-12-03T07:26:33Z</dcterms:created>
  <dcterms:modified xsi:type="dcterms:W3CDTF">2020-05-04T02:37:58Z</dcterms:modified>
</cp:coreProperties>
</file>