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261" r:id="rId4"/>
    <p:sldId id="262" r:id="rId5"/>
    <p:sldId id="266" r:id="rId6"/>
    <p:sldId id="267" r:id="rId7"/>
    <p:sldId id="268" r:id="rId8"/>
    <p:sldId id="288" r:id="rId9"/>
    <p:sldId id="289" r:id="rId10"/>
    <p:sldId id="290" r:id="rId11"/>
    <p:sldId id="269" r:id="rId12"/>
    <p:sldId id="270" r:id="rId13"/>
    <p:sldId id="271" r:id="rId14"/>
    <p:sldId id="279" r:id="rId15"/>
    <p:sldId id="278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(weak _</a:t>
            </a:r>
            <a:r>
              <a:rPr lang="en-US" altLang="ko-KR" dirty="0" err="1"/>
              <a:t>ptr</a:t>
            </a:r>
            <a:r>
              <a:rPr lang="en-US" altLang="ko-KR" dirty="0"/>
              <a:t>&lt;</a:t>
            </a:r>
            <a:r>
              <a:rPr lang="en-US" altLang="ko-KR" dirty="0" err="1"/>
              <a:t>enable_from_T</a:t>
            </a:r>
            <a:r>
              <a:rPr lang="en-US" altLang="ko-KR" dirty="0"/>
              <a:t>&gt;)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0DA73BB-B1CE-4904-8215-269D8844D9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std::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std::</a:t>
            </a:r>
            <a:r>
              <a:rPr lang="en-US" altLang="ko-KR" sz="2000" dirty="0" err="1"/>
              <a:t>make_shared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&gt;(10);</a:t>
            </a:r>
          </a:p>
          <a:p>
            <a:pPr marL="0" indent="0">
              <a:buNone/>
            </a:pPr>
            <a:r>
              <a:rPr lang="en-US" altLang="ko-KR" sz="2000" dirty="0"/>
              <a:t>std::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ptr_wc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std::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ptr_c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ptr_wc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 strong ref, 2 weak ref</a:t>
            </a:r>
          </a:p>
          <a:p>
            <a:pPr marL="0" indent="0">
              <a:buNone/>
            </a:pPr>
            <a:r>
              <a:rPr lang="en-US" altLang="ko-KR" sz="2000" dirty="0" err="1"/>
              <a:t>ptr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enable_from_T</a:t>
            </a:r>
            <a:r>
              <a:rPr lang="en-US" altLang="ko-KR" sz="2000" dirty="0"/>
              <a:t>(1,10) [</a:t>
            </a:r>
            <a:r>
              <a:rPr lang="ko-KR" altLang="en-US" sz="2000" dirty="0"/>
              <a:t>동일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_</a:t>
            </a:r>
            <a:r>
              <a:rPr lang="en-US" altLang="ko-KR" sz="2000" dirty="0" err="1"/>
              <a:t>Wptr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enable_from_T</a:t>
            </a:r>
            <a:r>
              <a:rPr lang="en-US" altLang="ko-KR" sz="2000" dirty="0"/>
              <a:t>(1,10) [</a:t>
            </a:r>
            <a:r>
              <a:rPr lang="ko-KR" altLang="en-US" sz="2000" dirty="0"/>
              <a:t>동일</a:t>
            </a:r>
            <a:r>
              <a:rPr lang="en-US" altLang="ko-KR" sz="20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D035B59-8F7C-4698-B85D-54E19F5ACB7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LFSP::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&gt; 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LFSP::</a:t>
            </a:r>
            <a:r>
              <a:rPr lang="en-US" altLang="ko-KR" sz="2000" dirty="0" err="1"/>
              <a:t>make_shared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&gt;(10);</a:t>
            </a:r>
          </a:p>
          <a:p>
            <a:pPr marL="0" indent="0">
              <a:buNone/>
            </a:pPr>
            <a:r>
              <a:rPr lang="en-US" altLang="ko-KR" sz="2000" dirty="0"/>
              <a:t>LFSP::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&gt; _</a:t>
            </a:r>
            <a:r>
              <a:rPr lang="en-US" altLang="ko-KR" sz="2000" dirty="0" err="1"/>
              <a:t>ptr_wc</a:t>
            </a:r>
            <a:r>
              <a:rPr lang="en-US" altLang="ko-KR" sz="2000" dirty="0"/>
              <a:t>(_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LFSP::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&gt; _</a:t>
            </a:r>
            <a:r>
              <a:rPr lang="en-US" altLang="ko-KR" sz="2000" dirty="0" err="1"/>
              <a:t>ptr_c</a:t>
            </a:r>
            <a:r>
              <a:rPr lang="en-US" altLang="ko-KR" sz="2000" dirty="0"/>
              <a:t>(_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Use_count</a:t>
            </a:r>
            <a:r>
              <a:rPr lang="en-US" altLang="ko-KR" sz="2000" dirty="0"/>
              <a:t> : 2 / </a:t>
            </a:r>
            <a:r>
              <a:rPr lang="en-US" altLang="ko-KR" sz="2000" dirty="0" err="1"/>
              <a:t>weak_count</a:t>
            </a:r>
            <a:r>
              <a:rPr lang="en-US" altLang="ko-KR" sz="2000" dirty="0"/>
              <a:t> : 2 </a:t>
            </a:r>
          </a:p>
          <a:p>
            <a:pPr marL="0" indent="0">
              <a:buNone/>
            </a:pPr>
            <a:r>
              <a:rPr lang="en-US" altLang="ko-KR" sz="2000" dirty="0" err="1"/>
              <a:t>ptr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enable_from_T</a:t>
            </a:r>
            <a:r>
              <a:rPr lang="en-US" altLang="ko-KR" sz="2000" dirty="0"/>
              <a:t>(1,10) [</a:t>
            </a:r>
            <a:r>
              <a:rPr lang="ko-KR" altLang="en-US" sz="2000" dirty="0"/>
              <a:t>동일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 err="1"/>
              <a:t>Wptr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enable_from_T</a:t>
            </a:r>
            <a:r>
              <a:rPr lang="en-US" altLang="ko-KR" sz="2000" dirty="0"/>
              <a:t>(1,10) [</a:t>
            </a:r>
            <a:r>
              <a:rPr lang="ko-KR" altLang="en-US" sz="2000" dirty="0"/>
              <a:t>동일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103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= </a:t>
            </a:r>
            <a:r>
              <a:rPr lang="en-US" altLang="ko-KR" dirty="0" err="1"/>
              <a:t>shared_ptr</a:t>
            </a:r>
            <a:r>
              <a:rPr lang="en-US" altLang="ko-KR" dirty="0"/>
              <a:t>&lt;int&gt;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88C6C79-F7EF-4A82-B17E-C2B25C3FB6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6D04EBA-8CA1-4D63-83C9-C601636C30F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475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= </a:t>
            </a:r>
            <a:r>
              <a:rPr lang="en-US" altLang="ko-KR" dirty="0" err="1"/>
              <a:t>shared_ptr</a:t>
            </a:r>
            <a:r>
              <a:rPr lang="en-US" altLang="ko-KR" dirty="0"/>
              <a:t>&lt;T&gt;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510B071-EC04-4CB4-901A-8D35FB5C7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&lt;TEST&gt;(10, 100);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T(10, 100)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285BF46-D8FC-4779-9344-01F1883F277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&lt;TEST&gt;(10, 100);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T(10, 100)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280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Shared_ptr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shared_ptr</a:t>
            </a:r>
            <a:r>
              <a:rPr lang="en-US" altLang="ko-KR" sz="4000" dirty="0"/>
              <a:t>&lt;</a:t>
            </a:r>
            <a:r>
              <a:rPr lang="en-US" altLang="ko-KR" sz="4000" dirty="0" err="1"/>
              <a:t>enable_from_T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CE674C2-01E6-4461-80DA-14973CC5ADA7}"/>
              </a:ext>
            </a:extLst>
          </p:cNvPr>
          <p:cNvSpPr txBox="1">
            <a:spLocks/>
          </p:cNvSpPr>
          <p:nvPr/>
        </p:nvSpPr>
        <p:spPr>
          <a:xfrm>
            <a:off x="687896" y="1978025"/>
            <a:ext cx="55605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&gt;(10, 100);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ref, 1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(10,100)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(10,100)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B339E7B-D456-4BD9-960E-6B40E0CD7E4F}"/>
              </a:ext>
            </a:extLst>
          </p:cNvPr>
          <p:cNvSpPr txBox="1">
            <a:spLocks/>
          </p:cNvSpPr>
          <p:nvPr/>
        </p:nvSpPr>
        <p:spPr>
          <a:xfrm>
            <a:off x="6248399" y="19780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&gt;(10, 100);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(10,100)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(10,100)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6617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operator*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operator-&gt;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-&gt;info();</a:t>
            </a:r>
          </a:p>
          <a:p>
            <a:pPr marL="0" indent="0">
              <a:buNone/>
            </a:pPr>
            <a:r>
              <a:rPr lang="en-US" altLang="ko-KR" sz="2400" dirty="0"/>
              <a:t>(*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).info();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ID : 1 / HP : 10</a:t>
            </a:r>
          </a:p>
          <a:p>
            <a:pPr marL="0" indent="0">
              <a:buNone/>
            </a:pPr>
            <a:r>
              <a:rPr lang="en-US" altLang="ko-KR" sz="2400" dirty="0"/>
              <a:t>ID : 1 / HP : 10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-&gt;info();</a:t>
            </a:r>
          </a:p>
          <a:p>
            <a:pPr marL="0" indent="0">
              <a:buNone/>
            </a:pPr>
            <a:r>
              <a:rPr lang="en-US" altLang="ko-KR" sz="2400" dirty="0"/>
              <a:t>(*_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).info();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ID : 1 / HP : 10</a:t>
            </a:r>
          </a:p>
          <a:p>
            <a:pPr marL="0" indent="0">
              <a:buNone/>
            </a:pPr>
            <a:r>
              <a:rPr lang="en-US" altLang="ko-KR" sz="2400" dirty="0"/>
              <a:t>ID : 1 / HP : 10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383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operator==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operator!= (</a:t>
            </a:r>
            <a:r>
              <a:rPr lang="en-US" altLang="ko-KR" dirty="0" err="1"/>
              <a:t>ptr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&gt;(10, 100);</a:t>
            </a:r>
          </a:p>
          <a:p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==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 &lt;&lt; std::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!=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&lt;&lt; std::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true, true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&gt;(10, 100);</a:t>
            </a:r>
          </a:p>
          <a:p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==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 &lt;&lt; std::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!=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&lt;&lt; std::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true, true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3000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[method] reset()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DF06F16-CF32-4FE6-B0A8-CECF0CDCB712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 err="1"/>
              <a:t>ptr.reset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empty (_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NULL, _Rep = NULL)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D4DDDEF-8929-42B8-931C-4D612294E21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ctr = NULL,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NULL</a:t>
            </a:r>
          </a:p>
        </p:txBody>
      </p:sp>
    </p:spTree>
    <p:extLst>
      <p:ext uri="{BB962C8B-B14F-4D97-AF65-F5344CB8AC3E}">
        <p14:creationId xmlns:p14="http://schemas.microsoft.com/office/powerpoint/2010/main" val="70286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[method] </a:t>
            </a:r>
            <a:r>
              <a:rPr lang="en-US" altLang="ko-KR" dirty="0" err="1"/>
              <a:t>use_count</a:t>
            </a:r>
            <a:r>
              <a:rPr lang="en-US" altLang="ko-KR" dirty="0"/>
              <a:t>() // *********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DF06F16-CF32-4FE6-B0A8-CECF0CDCB712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 err="1"/>
              <a:t>ptr.reset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empty (_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NULL, _Rep = NULL)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D4DDDEF-8929-42B8-931C-4D612294E21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ctr = NULL,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NULL</a:t>
            </a:r>
          </a:p>
        </p:txBody>
      </p:sp>
    </p:spTree>
    <p:extLst>
      <p:ext uri="{BB962C8B-B14F-4D97-AF65-F5344CB8AC3E}">
        <p14:creationId xmlns:p14="http://schemas.microsoft.com/office/powerpoint/2010/main" val="51184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[method] swap()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DF06F16-CF32-4FE6-B0A8-CECF0CDCB712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&gt;(10, 100);;</a:t>
            </a:r>
          </a:p>
          <a:p>
            <a:pPr marL="0" indent="0">
              <a:buNone/>
            </a:pPr>
            <a:r>
              <a:rPr lang="en-US" altLang="ko-KR" sz="2400" dirty="0" err="1"/>
              <a:t>ptr.swap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err="1"/>
              <a:t>ptr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(10,100)</a:t>
            </a:r>
          </a:p>
          <a:p>
            <a:pPr marL="0" indent="0">
              <a:buNone/>
            </a:pPr>
            <a:r>
              <a:rPr lang="en-US" altLang="ko-KR" sz="2000" dirty="0" err="1"/>
              <a:t>ptr</a:t>
            </a:r>
            <a:r>
              <a:rPr lang="en-US" altLang="ko-KR" sz="2000" dirty="0"/>
              <a:t>_ = </a:t>
            </a:r>
            <a:r>
              <a:rPr lang="en-US" altLang="ko-KR" sz="2000" dirty="0" err="1"/>
              <a:t>stdTEST</a:t>
            </a:r>
            <a:r>
              <a:rPr lang="en-US" altLang="ko-KR" sz="2000" dirty="0"/>
              <a:t>(1,10)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D4DDDEF-8929-42B8-931C-4D612294E21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&gt;(10, 100);;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ptr.swap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(10,100)</a:t>
            </a:r>
          </a:p>
          <a:p>
            <a:pPr marL="0" indent="0">
              <a:buNone/>
            </a:pPr>
            <a:r>
              <a:rPr lang="en-US" altLang="ko-KR" sz="2000" dirty="0"/>
              <a:t>_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_ = </a:t>
            </a:r>
            <a:r>
              <a:rPr lang="en-US" altLang="ko-KR" sz="2000" dirty="0" err="1"/>
              <a:t>lfspTEST</a:t>
            </a:r>
            <a:r>
              <a:rPr lang="en-US" altLang="ko-KR" sz="2000" dirty="0"/>
              <a:t>(1,10)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5980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&lt;int&gt;)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C64D17-0C36-4C2E-BD87-27D2CE35B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ref, 1 weak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F6561F-B567-4F7A-95C1-B5F8EA151B6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 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268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Make_shared</a:t>
            </a:r>
            <a:r>
              <a:rPr lang="en-US" altLang="ko-KR" dirty="0"/>
              <a:t>&lt;int&gt;()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BEA8312-B691-4A18-810A-BD5DFAA7D17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</a:t>
            </a:r>
          </a:p>
        </p:txBody>
      </p:sp>
    </p:spTree>
    <p:extLst>
      <p:ext uri="{BB962C8B-B14F-4D97-AF65-F5344CB8AC3E}">
        <p14:creationId xmlns:p14="http://schemas.microsoft.com/office/powerpoint/2010/main" val="184948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73E91DC-7048-48F8-8D83-21EBC1CE60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8D20A36-2992-4E64-8E27-F8EABF80ED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120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</a:t>
            </a:r>
            <a:r>
              <a:rPr lang="en-US" altLang="ko-KR" dirty="0" err="1"/>
              <a:t>enable_from_T</a:t>
            </a:r>
            <a:r>
              <a:rPr lang="en-US" altLang="ko-KR" dirty="0"/>
              <a:t>&gt;)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508380E-E1FB-48DE-9052-393200DAA9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ref, 2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CC2136A-F736-4D83-BFAF-BEC51AC3160F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69538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weak_ptr</a:t>
            </a:r>
            <a:r>
              <a:rPr lang="en-US" altLang="ko-KR" dirty="0"/>
              <a:t>&lt;int&gt;)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C64D17-0C36-4C2E-BD87-27D2CE35B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2 weak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F6561F-B567-4F7A-95C1-B5F8EA151B6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 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915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weak_ptr</a:t>
            </a:r>
            <a:r>
              <a:rPr lang="en-US" altLang="ko-KR" dirty="0"/>
              <a:t>&lt;T&gt;)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73E91DC-7048-48F8-8D83-21EBC1CE60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ref, 2 weak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8D20A36-2992-4E64-8E27-F8EABF80ED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04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196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(</a:t>
            </a:r>
            <a:r>
              <a:rPr lang="en-US" altLang="ko-KR" dirty="0" err="1"/>
              <a:t>weak_ptr</a:t>
            </a:r>
            <a:r>
              <a:rPr lang="en-US" altLang="ko-KR" dirty="0"/>
              <a:t>&lt;</a:t>
            </a:r>
            <a:r>
              <a:rPr lang="en-US" altLang="ko-KR" dirty="0" err="1"/>
              <a:t>enable_from_T</a:t>
            </a:r>
            <a:r>
              <a:rPr lang="en-US" altLang="ko-KR" dirty="0"/>
              <a:t>&gt;)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508380E-E1FB-48DE-9052-393200DAA9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ref, 3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CC2136A-F736-4D83-BFAF-BEC51AC3160F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026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shared_ptr</a:t>
            </a:r>
            <a:r>
              <a:rPr lang="en-US" altLang="ko-KR" dirty="0"/>
              <a:t>&lt;int&gt;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C64D17-0C36-4C2E-BD87-27D2CE35B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1 weak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F6561F-B567-4F7A-95C1-B5F8EA151B6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414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shared_ptr</a:t>
            </a:r>
            <a:r>
              <a:rPr lang="en-US" altLang="ko-KR" dirty="0"/>
              <a:t>&lt;T&gt;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D2D19F-CA4E-43BE-B8D0-858873BDF4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1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34BE7D-7448-462B-82F6-3D30693053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928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shared_ptr</a:t>
            </a:r>
            <a:r>
              <a:rPr lang="en-US" altLang="ko-KR" dirty="0"/>
              <a:t>&lt; </a:t>
            </a:r>
            <a:r>
              <a:rPr lang="en-US" altLang="ko-KR" dirty="0" err="1"/>
              <a:t>enable_from_T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FE3829-A966-4827-8998-0A8C38D110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 2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3E0C718-6E00-4403-A956-4EF3674479E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 2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539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weak_ptr</a:t>
            </a:r>
            <a:r>
              <a:rPr lang="en-US" altLang="ko-KR" dirty="0"/>
              <a:t>&lt;int&gt;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7E4BFFF-F463-459A-ABD3-43178D3ECC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2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B27126E-255E-44A3-8753-272B46ADC4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 2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016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weak_ptr</a:t>
            </a:r>
            <a:r>
              <a:rPr lang="en-US" altLang="ko-KR" dirty="0"/>
              <a:t>&lt;T&gt;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32CA942-BE55-4040-B3D4-2B28FD4138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2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4772AE6-92BA-421B-B6F8-D0968EEEF63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 2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T(1,10)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68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Make_shared</a:t>
            </a:r>
            <a:r>
              <a:rPr lang="en-US" altLang="ko-KR" dirty="0"/>
              <a:t>&lt;T&gt;()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F5611E-416C-4DD2-827E-13B831AB29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1EF2A1E-25CC-4ACE-9181-26D40E37F0D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 10);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</a:t>
            </a:r>
          </a:p>
        </p:txBody>
      </p:sp>
    </p:spTree>
    <p:extLst>
      <p:ext uri="{BB962C8B-B14F-4D97-AF65-F5344CB8AC3E}">
        <p14:creationId xmlns:p14="http://schemas.microsoft.com/office/powerpoint/2010/main" val="323878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altLang="ko-KR" dirty="0" err="1"/>
              <a:t>weak_ptr</a:t>
            </a:r>
            <a:r>
              <a:rPr lang="en-US" altLang="ko-KR" dirty="0"/>
              <a:t> = </a:t>
            </a:r>
            <a:r>
              <a:rPr lang="en-US" altLang="ko-KR" dirty="0" err="1"/>
              <a:t>weak_ptr</a:t>
            </a:r>
            <a:r>
              <a:rPr lang="en-US" altLang="ko-KR" dirty="0"/>
              <a:t>&lt; </a:t>
            </a:r>
            <a:r>
              <a:rPr lang="en-US" altLang="ko-KR" dirty="0" err="1"/>
              <a:t>enable_from_T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FE3829-A966-4827-8998-0A8C38D110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 err="1"/>
              <a:t>ptr_w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3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3E0C718-6E00-4403-A956-4EF3674479EB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 =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 3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0366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[method] reset()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DF06F16-CF32-4FE6-B0A8-CECF0CDCB712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 err="1"/>
              <a:t>ptr_w.reset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 strong ref, 1 weak ref</a:t>
            </a:r>
          </a:p>
          <a:p>
            <a:pPr marL="0" indent="0">
              <a:buNone/>
            </a:pPr>
            <a:r>
              <a:rPr lang="en-US" altLang="ko-KR" sz="2400" dirty="0"/>
              <a:t>empty 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NULL, _Rep = NULL)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D4DDDEF-8929-42B8-931C-4D612294E21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ptr_w.reset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 1</a:t>
            </a:r>
          </a:p>
          <a:p>
            <a:pPr marL="0" indent="0">
              <a:buNone/>
            </a:pPr>
            <a:r>
              <a:rPr lang="en-US" altLang="ko-KR" sz="2400" dirty="0"/>
              <a:t>ctr = NULL,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NULL</a:t>
            </a:r>
          </a:p>
        </p:txBody>
      </p:sp>
    </p:spTree>
    <p:extLst>
      <p:ext uri="{BB962C8B-B14F-4D97-AF65-F5344CB8AC3E}">
        <p14:creationId xmlns:p14="http://schemas.microsoft.com/office/powerpoint/2010/main" val="3537664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[method] swap()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3D608-2D1C-4320-8E1F-FB841AC2F1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A744669-BDC0-4B00-9825-6557170A7059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DF06F16-CF32-4FE6-B0A8-CECF0CDCB712}"/>
              </a:ext>
            </a:extLst>
          </p:cNvPr>
          <p:cNvSpPr txBox="1">
            <a:spLocks/>
          </p:cNvSpPr>
          <p:nvPr/>
        </p:nvSpPr>
        <p:spPr>
          <a:xfrm>
            <a:off x="492369" y="1825625"/>
            <a:ext cx="5603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&gt;(10, 100);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_(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_);</a:t>
            </a:r>
          </a:p>
          <a:p>
            <a:pPr marL="0" indent="0">
              <a:buNone/>
            </a:pPr>
            <a:r>
              <a:rPr lang="pl-PL" altLang="ko-KR" sz="2400" dirty="0"/>
              <a:t>ptr_w.swap(ptr_w_);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pl-PL" altLang="ko-KR" sz="2400" dirty="0"/>
              <a:t>ptr_w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(10,100)</a:t>
            </a:r>
          </a:p>
          <a:p>
            <a:pPr marL="0" indent="0">
              <a:buNone/>
            </a:pPr>
            <a:r>
              <a:rPr lang="pl-PL" altLang="ko-KR" sz="2400" dirty="0"/>
              <a:t>ptr_w</a:t>
            </a:r>
            <a:r>
              <a:rPr lang="en-US" altLang="ko-KR" sz="2400" dirty="0"/>
              <a:t>_= 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(1,10)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D4DDDEF-8929-42B8-931C-4D612294E21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84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&gt;(10, 100);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ptr_w</a:t>
            </a:r>
            <a:r>
              <a:rPr lang="en-US" altLang="ko-KR" sz="2400" dirty="0"/>
              <a:t>_(_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_);</a:t>
            </a:r>
          </a:p>
          <a:p>
            <a:pPr marL="0" indent="0">
              <a:buNone/>
            </a:pPr>
            <a:r>
              <a:rPr lang="pl-PL" altLang="ko-KR" sz="2400" dirty="0"/>
              <a:t>_ptr_w.swap(_ptr_w_);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pl-PL" altLang="ko-KR" sz="2400" dirty="0"/>
              <a:t>ptr_w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(10,100)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pl-PL" altLang="ko-KR" sz="2400" dirty="0"/>
              <a:t>ptr_w</a:t>
            </a:r>
            <a:r>
              <a:rPr lang="en-US" altLang="ko-KR" sz="2400" dirty="0"/>
              <a:t>_= 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(1,10)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8126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Make_shared</a:t>
            </a:r>
            <a:r>
              <a:rPr lang="en-US" altLang="ko-KR" dirty="0"/>
              <a:t>&lt;</a:t>
            </a:r>
            <a:r>
              <a:rPr lang="en-US" altLang="ko-KR" dirty="0" err="1"/>
              <a:t>enable_from_T</a:t>
            </a:r>
            <a:r>
              <a:rPr lang="en-US" altLang="ko-KR" dirty="0"/>
              <a:t>&gt;()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2584419-0FC9-44AF-B8C3-9E7F9641CA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1 strong ref, 1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B0DB24A-664A-479A-87EE-9B03C44114EF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521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1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81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&lt;int&gt;)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C64D17-0C36-4C2E-BD87-27D2CE35B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F6561F-B567-4F7A-95C1-B5F8EA151B6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841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73E91DC-7048-48F8-8D83-21EBC1CE60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8D20A36-2992-4E64-8E27-F8EABF80ED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&lt;TEST&gt;(1,10);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7474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&lt;</a:t>
            </a:r>
            <a:r>
              <a:rPr lang="en-US" altLang="ko-KR" dirty="0" err="1"/>
              <a:t>enable_from_T</a:t>
            </a:r>
            <a:r>
              <a:rPr lang="en-US" altLang="ko-KR" dirty="0"/>
              <a:t>&gt;)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508380E-E1FB-48DE-9052-393200DAA9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stdTEST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ref, 1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_</a:t>
            </a: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CC2136A-F736-4D83-BFAF-BEC51AC3160F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27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&gt;(1, 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lfspTEST</a:t>
            </a:r>
            <a:r>
              <a:rPr lang="en-US" altLang="ko-KR" sz="2400" dirty="0"/>
              <a:t>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 err="1"/>
              <a:t>Wptr</a:t>
            </a:r>
            <a:r>
              <a:rPr lang="en-US" altLang="ko-KR" sz="2400" dirty="0"/>
              <a:t> :  </a:t>
            </a:r>
            <a:r>
              <a:rPr lang="en-US" altLang="ko-KR" sz="2400" dirty="0" err="1"/>
              <a:t>enable_from_T</a:t>
            </a:r>
            <a:r>
              <a:rPr lang="en-US" altLang="ko-KR" sz="2400" dirty="0"/>
              <a:t>(1,10)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013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</a:t>
            </a:r>
            <a:r>
              <a:rPr lang="en-US" altLang="ko-KR" dirty="0" err="1"/>
              <a:t>weak_ptr</a:t>
            </a:r>
            <a:r>
              <a:rPr lang="en-US" altLang="ko-KR" dirty="0"/>
              <a:t>&lt;int&gt;)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C64D17-0C36-4C2E-BD87-27D2CE35B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ref, 1 weak ref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8F6561F-B567-4F7A-95C1-B5F8EA151B6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&lt;int&gt;(10);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&lt;int&gt;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int(10)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765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Shaerd_ptr</a:t>
            </a:r>
            <a:r>
              <a:rPr lang="en-US" altLang="ko-KR" dirty="0"/>
              <a:t>(weak _</a:t>
            </a:r>
            <a:r>
              <a:rPr lang="en-US" altLang="ko-KR" dirty="0" err="1"/>
              <a:t>ptr</a:t>
            </a:r>
            <a:r>
              <a:rPr lang="en-US" altLang="ko-KR" dirty="0"/>
              <a:t>&lt;T&gt;)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C1F6A12-F636-42E5-8348-64265CB5CF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std::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std::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2 strong ref, 1 weak ref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A475DFD-524E-4EC3-B39B-3A86E6CA10F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 = LFSP::</a:t>
            </a:r>
            <a:r>
              <a:rPr lang="en-US" altLang="ko-KR" sz="2400" dirty="0" err="1"/>
              <a:t>make_shared</a:t>
            </a:r>
            <a:r>
              <a:rPr lang="en-US" altLang="ko-KR" sz="2400" dirty="0"/>
              <a:t>&lt;TEST&gt;(10);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weak_ptr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ptr_wc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LFSP::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&lt;TEST&gt; _</a:t>
            </a:r>
            <a:r>
              <a:rPr lang="en-US" altLang="ko-KR" sz="2400" dirty="0" err="1"/>
              <a:t>ptr_c</a:t>
            </a:r>
            <a:r>
              <a:rPr lang="en-US" altLang="ko-KR" sz="2400" dirty="0"/>
              <a:t>(_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Use_count</a:t>
            </a:r>
            <a:r>
              <a:rPr lang="en-US" altLang="ko-KR" sz="2400" dirty="0"/>
              <a:t> : 2 / </a:t>
            </a:r>
            <a:r>
              <a:rPr lang="en-US" altLang="ko-KR" sz="2400" dirty="0" err="1"/>
              <a:t>weak_count</a:t>
            </a:r>
            <a:r>
              <a:rPr lang="en-US" altLang="ko-KR" sz="2400" dirty="0"/>
              <a:t> : 1 </a:t>
            </a:r>
          </a:p>
          <a:p>
            <a:pPr marL="0" indent="0">
              <a:buNone/>
            </a:pPr>
            <a:r>
              <a:rPr lang="en-US" altLang="ko-KR" sz="2400" dirty="0" err="1"/>
              <a:t>ptr</a:t>
            </a:r>
            <a:r>
              <a:rPr lang="en-US" altLang="ko-KR" sz="2400" dirty="0"/>
              <a:t> : T(1, 10) [</a:t>
            </a:r>
            <a:r>
              <a:rPr lang="ko-KR" altLang="en-US" sz="2400" dirty="0"/>
              <a:t>동일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841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4387</Words>
  <Application>Microsoft Office PowerPoint</Application>
  <PresentationFormat>와이드스크린</PresentationFormat>
  <Paragraphs>440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Lock-Free shared_ptr 구현</vt:lpstr>
      <vt:lpstr>Make_shared&lt;int&gt;()</vt:lpstr>
      <vt:lpstr>Make_shared&lt;T&gt;()</vt:lpstr>
      <vt:lpstr>Make_shared&lt;enable_from_T&gt;()</vt:lpstr>
      <vt:lpstr>Shaerd_ptr(shared_ptr&lt;int&gt;)</vt:lpstr>
      <vt:lpstr>Shaerd_ptr(shared_ptr&lt;T&gt;)</vt:lpstr>
      <vt:lpstr>Shaerd_ptr(shared_ptr&lt;enable_from_T&gt;)</vt:lpstr>
      <vt:lpstr>Shaerd_ptr(weak_ptr&lt;int&gt;)</vt:lpstr>
      <vt:lpstr>Shaerd_ptr(weak _ptr&lt;T&gt;)</vt:lpstr>
      <vt:lpstr>Shaerd_ptr(weak _ptr&lt;enable_from_T&gt;)</vt:lpstr>
      <vt:lpstr>Shared_ptr = shared_ptr&lt;int&gt;</vt:lpstr>
      <vt:lpstr>Shared_ptr = shared_ptr&lt;T&gt;</vt:lpstr>
      <vt:lpstr>Shared_ptr = shared_ptr&lt;enable_from_T&gt;</vt:lpstr>
      <vt:lpstr>operator* &amp; operator-&gt; </vt:lpstr>
      <vt:lpstr>operator== &amp; operator!= (ptr)</vt:lpstr>
      <vt:lpstr>[method] reset()</vt:lpstr>
      <vt:lpstr>[method] use_count() // *********</vt:lpstr>
      <vt:lpstr>[method] swap()</vt:lpstr>
      <vt:lpstr>weak_ptr(shared_ptr&lt;int&gt;)</vt:lpstr>
      <vt:lpstr>weak_ptr(shared_ptr&lt;T&gt;)</vt:lpstr>
      <vt:lpstr>weak_ptr(shared_ptr&lt;enable_from_T&gt;)</vt:lpstr>
      <vt:lpstr>weak_ptr(weak_ptr&lt;int&gt;)</vt:lpstr>
      <vt:lpstr>weak_ptr(weak_ptr&lt;T&gt;)</vt:lpstr>
      <vt:lpstr>weak_ptr(weak_ptr&lt;enable_from_T&gt;)</vt:lpstr>
      <vt:lpstr>weak_ptr = shared_ptr&lt;int&gt;</vt:lpstr>
      <vt:lpstr>weak_ptr = shared_ptr&lt;T&gt;</vt:lpstr>
      <vt:lpstr>weak_ptr = shared_ptr&lt; enable_from_T &gt;</vt:lpstr>
      <vt:lpstr>weak_ptr = weak_ptr&lt;int&gt;</vt:lpstr>
      <vt:lpstr>weak_ptr = weak_ptr&lt;T&gt;</vt:lpstr>
      <vt:lpstr>weak_ptr = weak_ptr&lt; enable_from_T &gt;</vt:lpstr>
      <vt:lpstr>[method] reset()</vt:lpstr>
      <vt:lpstr>[method] swap()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122</cp:revision>
  <dcterms:created xsi:type="dcterms:W3CDTF">2019-12-03T07:26:33Z</dcterms:created>
  <dcterms:modified xsi:type="dcterms:W3CDTF">2020-05-03T13:53:10Z</dcterms:modified>
</cp:coreProperties>
</file>