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3" r:id="rId9"/>
    <p:sldId id="262" r:id="rId10"/>
    <p:sldId id="270" r:id="rId11"/>
    <p:sldId id="263" r:id="rId12"/>
    <p:sldId id="272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B9F71-19BD-4A6E-9DB5-1FFA704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기법의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안심하고 삭제 또는 재사용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DD0E06-84FE-403E-8214-93734D3B4C18}"/>
              </a:ext>
            </a:extLst>
          </p:cNvPr>
          <p:cNvGrpSpPr/>
          <p:nvPr/>
        </p:nvGrpSpPr>
        <p:grpSpPr>
          <a:xfrm>
            <a:off x="1205305" y="5052026"/>
            <a:ext cx="4011838" cy="882369"/>
            <a:chOff x="1302316" y="4380014"/>
            <a:chExt cx="4011838" cy="88236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22A184-0ADB-43A6-B804-0185090F4078}"/>
                </a:ext>
              </a:extLst>
            </p:cNvPr>
            <p:cNvSpPr/>
            <p:nvPr/>
          </p:nvSpPr>
          <p:spPr>
            <a:xfrm>
              <a:off x="130231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3CF8BC-506D-43A1-9636-2E3FC2160877}"/>
                </a:ext>
              </a:extLst>
            </p:cNvPr>
            <p:cNvSpPr/>
            <p:nvPr/>
          </p:nvSpPr>
          <p:spPr>
            <a:xfrm>
              <a:off x="295823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1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14D10DE-68B4-46CE-8D51-8AF405E5527A}"/>
                </a:ext>
              </a:extLst>
            </p:cNvPr>
            <p:cNvCxnSpPr>
              <a:cxnSpLocks/>
              <a:stCxn id="35" idx="1"/>
              <a:endCxn id="24" idx="3"/>
            </p:cNvCxnSpPr>
            <p:nvPr/>
          </p:nvCxnSpPr>
          <p:spPr>
            <a:xfrm flipH="1">
              <a:off x="249412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A54658-2C55-4235-90DD-B4EA1661F7BF}"/>
              </a:ext>
            </a:extLst>
          </p:cNvPr>
          <p:cNvSpPr txBox="1"/>
          <p:nvPr/>
        </p:nvSpPr>
        <p:spPr>
          <a:xfrm>
            <a:off x="2436268" y="4140965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new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FD2C6-01C3-4F99-BA33-AE402901AFEB}"/>
              </a:ext>
            </a:extLst>
          </p:cNvPr>
          <p:cNvSpPr txBox="1"/>
          <p:nvPr/>
        </p:nvSpPr>
        <p:spPr>
          <a:xfrm>
            <a:off x="7253639" y="4144386"/>
            <a:ext cx="1186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delete</a:t>
            </a:r>
            <a:endParaRPr lang="ko-KR" altLang="en-US" sz="2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096AD7-FB5A-4F58-AB41-01AD45492B22}"/>
              </a:ext>
            </a:extLst>
          </p:cNvPr>
          <p:cNvGrpSpPr/>
          <p:nvPr/>
        </p:nvGrpSpPr>
        <p:grpSpPr>
          <a:xfrm>
            <a:off x="5886859" y="5052026"/>
            <a:ext cx="4316098" cy="882369"/>
            <a:chOff x="5912026" y="4380014"/>
            <a:chExt cx="4316098" cy="88236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1C6891-81BB-46AB-BF93-0E5F20AD82BF}"/>
                </a:ext>
              </a:extLst>
            </p:cNvPr>
            <p:cNvSpPr/>
            <p:nvPr/>
          </p:nvSpPr>
          <p:spPr>
            <a:xfrm>
              <a:off x="621628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5DD0C14-6EC2-4F14-8C9B-F91D2986ABCA}"/>
                </a:ext>
              </a:extLst>
            </p:cNvPr>
            <p:cNvSpPr/>
            <p:nvPr/>
          </p:nvSpPr>
          <p:spPr>
            <a:xfrm>
              <a:off x="787220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0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AD8C4DE-C560-4BF2-95BE-4632FEE4C45A}"/>
                </a:ext>
              </a:extLst>
            </p:cNvPr>
            <p:cNvCxnSpPr>
              <a:cxnSpLocks/>
              <a:stCxn id="39" idx="1"/>
              <a:endCxn id="38" idx="3"/>
            </p:cNvCxnSpPr>
            <p:nvPr/>
          </p:nvCxnSpPr>
          <p:spPr>
            <a:xfrm flipH="1">
              <a:off x="740809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5713B0-FCFC-4BDC-A42C-E4A7424D12EA}"/>
                </a:ext>
              </a:extLst>
            </p:cNvPr>
            <p:cNvGrpSpPr/>
            <p:nvPr/>
          </p:nvGrpSpPr>
          <p:grpSpPr>
            <a:xfrm rot="21310204">
              <a:off x="5912026" y="4798338"/>
              <a:ext cx="1800324" cy="45719"/>
              <a:chOff x="5314154" y="5750766"/>
              <a:chExt cx="1800324" cy="4571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58C3DA7-7B7B-4ED3-B307-687944E18CF7}"/>
                  </a:ext>
                </a:extLst>
              </p:cNvPr>
              <p:cNvSpPr/>
              <p:nvPr/>
            </p:nvSpPr>
            <p:spPr>
              <a:xfrm rot="20527902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D61FBA6-62EA-45B7-B82C-FCE9AA78763E}"/>
                  </a:ext>
                </a:extLst>
              </p:cNvPr>
              <p:cNvSpPr/>
              <p:nvPr/>
            </p:nvSpPr>
            <p:spPr>
              <a:xfrm rot="1687634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A3666A-E85E-47E7-B3D7-47DAFD37CFF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6A6D92-714F-4025-B2CD-03AD7EDF448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E25289-EF38-4170-A0CC-9395EED9B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57B3707-7950-41F0-898B-9F930E39C22C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1F359DB-3586-4068-8714-7FD1CF9DB3E2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1F16E4-8418-4FE1-A785-4CC5D9BCE2D5}"/>
              </a:ext>
            </a:extLst>
          </p:cNvPr>
          <p:cNvSpPr/>
          <p:nvPr/>
        </p:nvSpPr>
        <p:spPr>
          <a:xfrm>
            <a:off x="751046" y="4633314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AC9E8E-B78C-45F7-A991-A333355623B0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1381115" y="4900230"/>
            <a:ext cx="420092" cy="3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DCEA7C-703F-469C-9244-05D929AA91DB}"/>
              </a:ext>
            </a:extLst>
          </p:cNvPr>
          <p:cNvSpPr/>
          <p:nvPr/>
        </p:nvSpPr>
        <p:spPr>
          <a:xfrm>
            <a:off x="5526883" y="4629271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6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829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sz="2400" dirty="0" err="1"/>
              <a:t>weak_ptr</a:t>
            </a:r>
            <a:r>
              <a:rPr lang="en-US" altLang="ko-KR" sz="2400" dirty="0"/>
              <a:t> : C++11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reference counting pointer</a:t>
            </a:r>
            <a:r>
              <a:rPr lang="ko-KR" altLang="en-US" sz="2400" dirty="0"/>
              <a:t>의 보조 포인터</a:t>
            </a:r>
            <a:endParaRPr lang="en-US" altLang="ko-KR" sz="2400" dirty="0"/>
          </a:p>
          <a:p>
            <a:pPr lvl="1"/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5165D0-8225-4D5D-A91E-C49E26A79ADD}"/>
              </a:ext>
            </a:extLst>
          </p:cNvPr>
          <p:cNvGrpSpPr/>
          <p:nvPr/>
        </p:nvGrpSpPr>
        <p:grpSpPr>
          <a:xfrm>
            <a:off x="1024447" y="3967990"/>
            <a:ext cx="4348976" cy="1265662"/>
            <a:chOff x="6724185" y="3077737"/>
            <a:chExt cx="4629615" cy="21298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C7C806-AEF4-458F-8779-3CB6A6D6FE9E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C1C73-FEA0-4366-842E-EEACC6A4F14F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8D4FBB-CBDC-422D-A211-B4CF31BB7189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2984C3-DA63-4FC1-BF44-3F6965AFC5FB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399D6B-9EE3-4C99-9704-E85DBCAE258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281744A-4D68-4242-918D-5F5126AFA13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C0299-741A-436D-8D39-6B9462059386}"/>
              </a:ext>
            </a:extLst>
          </p:cNvPr>
          <p:cNvGrpSpPr/>
          <p:nvPr/>
        </p:nvGrpSpPr>
        <p:grpSpPr>
          <a:xfrm>
            <a:off x="6480965" y="3967990"/>
            <a:ext cx="4348976" cy="1265662"/>
            <a:chOff x="6724185" y="3077737"/>
            <a:chExt cx="4629615" cy="21298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ABEFD-E5EA-4124-A1CA-2C3182D61BC6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25246D-B143-447D-8593-9014ED57F066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86E3E8-40B5-4642-A70C-62FD376258C1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7059A9-1214-41E4-AE33-5B133730C516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weak_ptr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F0A0B-E6ED-4501-AF0A-2B680B3F255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4D4E41-E173-4D4F-9EC1-97E8BFD8435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2D47E-9520-4577-A7B2-D4FC338D20F3}"/>
              </a:ext>
            </a:extLst>
          </p:cNvPr>
          <p:cNvSpPr txBox="1"/>
          <p:nvPr/>
        </p:nvSpPr>
        <p:spPr>
          <a:xfrm>
            <a:off x="948028" y="3228111"/>
            <a:ext cx="450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99AD-E244-4597-817F-EF64431CF9F1}"/>
              </a:ext>
            </a:extLst>
          </p:cNvPr>
          <p:cNvSpPr txBox="1"/>
          <p:nvPr/>
        </p:nvSpPr>
        <p:spPr>
          <a:xfrm>
            <a:off x="6378641" y="3271084"/>
            <a:ext cx="4553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</a:t>
            </a:r>
            <a:r>
              <a:rPr lang="en-US" altLang="ko-KR" dirty="0" err="1"/>
              <a:t>weak_ptr</a:t>
            </a:r>
            <a:r>
              <a:rPr lang="ko-KR" altLang="en-US" dirty="0"/>
              <a:t>로 </a:t>
            </a:r>
            <a:r>
              <a:rPr lang="en-US" altLang="ko-KR" dirty="0"/>
              <a:t>cycle</a:t>
            </a:r>
            <a:r>
              <a:rPr lang="ko-KR" altLang="en-US" dirty="0"/>
              <a:t>을 끊어 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906F5-5685-4B01-9651-2E8ABD4924D2}"/>
              </a:ext>
            </a:extLst>
          </p:cNvPr>
          <p:cNvSpPr txBox="1"/>
          <p:nvPr/>
        </p:nvSpPr>
        <p:spPr>
          <a:xfrm>
            <a:off x="2013792" y="5833233"/>
            <a:ext cx="81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구현한다면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ko-KR" altLang="en-US" dirty="0"/>
              <a:t>도 같이 </a:t>
            </a:r>
            <a:r>
              <a:rPr lang="en-US" altLang="ko-KR" dirty="0"/>
              <a:t>lock-free</a:t>
            </a:r>
            <a:r>
              <a:rPr lang="ko-KR" altLang="en-US" dirty="0"/>
              <a:t>로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B5299-B613-4AF1-B3E3-417F5AC01C96}"/>
              </a:ext>
            </a:extLst>
          </p:cNvPr>
          <p:cNvSpPr/>
          <p:nvPr/>
        </p:nvSpPr>
        <p:spPr>
          <a:xfrm>
            <a:off x="5500097" y="2485259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0FE9ED-3CD6-46C2-BA48-5E64B2EEC4D2}"/>
              </a:ext>
            </a:extLst>
          </p:cNvPr>
          <p:cNvGrpSpPr/>
          <p:nvPr/>
        </p:nvGrpSpPr>
        <p:grpSpPr>
          <a:xfrm>
            <a:off x="1376359" y="2895062"/>
            <a:ext cx="2141805" cy="1413424"/>
            <a:chOff x="1005106" y="3954161"/>
            <a:chExt cx="2141805" cy="141342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D8F767-FCAC-4B01-A3F3-7FCEDD007B4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8EC467-465B-4F75-A928-D5A822379B2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7C2F8A-1270-420A-AC1E-228AB8A1881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53061-0FC0-4BF8-8106-7F174C325641}"/>
                </a:ext>
              </a:extLst>
            </p:cNvPr>
            <p:cNvSpPr txBox="1"/>
            <p:nvPr/>
          </p:nvSpPr>
          <p:spPr>
            <a:xfrm>
              <a:off x="1211163" y="3954161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>
                  <a:latin typeface="+mj-lt"/>
                </a:rPr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99B13A-3811-436F-80A2-820ECABD008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518164" y="2742161"/>
            <a:ext cx="1981933" cy="7905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B32CD0-1311-4E44-B762-B810E4BFFA9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18164" y="4051584"/>
            <a:ext cx="1048279" cy="1588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53ABBCC0-D80A-4DF7-BFAB-9104C4BE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697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 / std::</a:t>
            </a:r>
            <a:r>
              <a:rPr lang="en-US" altLang="ko-KR" dirty="0" err="1"/>
              <a:t>weak_ptr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9AF796-1122-442E-9A7E-2BA7EDE3AE38}"/>
              </a:ext>
            </a:extLst>
          </p:cNvPr>
          <p:cNvGrpSpPr/>
          <p:nvPr/>
        </p:nvGrpSpPr>
        <p:grpSpPr>
          <a:xfrm>
            <a:off x="4566442" y="4013742"/>
            <a:ext cx="3059115" cy="2478420"/>
            <a:chOff x="6634477" y="3694507"/>
            <a:chExt cx="3335518" cy="24784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E249B0-2E15-4CBB-913C-E0E8928060C1}"/>
                </a:ext>
              </a:extLst>
            </p:cNvPr>
            <p:cNvSpPr/>
            <p:nvPr/>
          </p:nvSpPr>
          <p:spPr>
            <a:xfrm>
              <a:off x="6634478" y="3694507"/>
              <a:ext cx="3335517" cy="3934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418E1E-1D69-4608-9831-ADF93FADE055}"/>
                </a:ext>
              </a:extLst>
            </p:cNvPr>
            <p:cNvSpPr/>
            <p:nvPr/>
          </p:nvSpPr>
          <p:spPr>
            <a:xfrm>
              <a:off x="6634478" y="4087943"/>
              <a:ext cx="3335517" cy="6964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strong reference Count = 2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59C1C-9A02-4584-8B80-5BB6191A2982}"/>
                </a:ext>
              </a:extLst>
            </p:cNvPr>
            <p:cNvSpPr/>
            <p:nvPr/>
          </p:nvSpPr>
          <p:spPr>
            <a:xfrm>
              <a:off x="6634478" y="477994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weak </a:t>
              </a:r>
              <a:r>
                <a:rPr lang="en-US" altLang="ko-KR" dirty="0">
                  <a:solidFill>
                    <a:schemeClr val="tx1"/>
                  </a:solidFill>
                </a:rPr>
                <a:t>reference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 Count = 3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4F3FCF6-F707-4B9C-A790-82E54FD59D63}"/>
                </a:ext>
              </a:extLst>
            </p:cNvPr>
            <p:cNvSpPr/>
            <p:nvPr/>
          </p:nvSpPr>
          <p:spPr>
            <a:xfrm>
              <a:off x="6634477" y="547643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Other data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1AA78F-DDF1-4162-900F-5E0188A1DEC7}"/>
              </a:ext>
            </a:extLst>
          </p:cNvPr>
          <p:cNvGrpSpPr/>
          <p:nvPr/>
        </p:nvGrpSpPr>
        <p:grpSpPr>
          <a:xfrm>
            <a:off x="1373257" y="4639756"/>
            <a:ext cx="2141805" cy="1424863"/>
            <a:chOff x="1005106" y="3942722"/>
            <a:chExt cx="2141805" cy="142486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44503E6-7350-405A-9465-9CB50BB3987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C0CA2C9-39EB-468F-880C-EDC4ACCDCEFE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ACDD2D-E9F6-4445-BF87-590DCB0831C5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9CFB74-9AC7-4F63-8DC3-F97D0D507565}"/>
                </a:ext>
              </a:extLst>
            </p:cNvPr>
            <p:cNvSpPr txBox="1"/>
            <p:nvPr/>
          </p:nvSpPr>
          <p:spPr>
            <a:xfrm>
              <a:off x="1222440" y="3942722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09EF7F-8DE3-418F-9BB2-D8929FED775B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3515062" y="2742161"/>
            <a:ext cx="1985035" cy="25467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FFD121-5877-4183-A0E7-FFF8742A7848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3515062" y="4210460"/>
            <a:ext cx="1051381" cy="15972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B86FFD-9D80-4472-AB27-E9EC3CD73AA6}"/>
              </a:ext>
            </a:extLst>
          </p:cNvPr>
          <p:cNvGrpSpPr/>
          <p:nvPr/>
        </p:nvGrpSpPr>
        <p:grpSpPr>
          <a:xfrm>
            <a:off x="8866507" y="1741249"/>
            <a:ext cx="2141805" cy="1257814"/>
            <a:chOff x="1005106" y="3898526"/>
            <a:chExt cx="2141805" cy="146905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5A8A9B5-965B-4E50-90DD-F81E7C2F744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0EB6093-0AD0-40B3-881B-94CD3E1D1B72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D4743CA-74B7-41C1-A1DF-C04D6C249313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5F5037-B96C-43AC-A699-13CFBB77D2D5}"/>
                </a:ext>
              </a:extLst>
            </p:cNvPr>
            <p:cNvSpPr txBox="1"/>
            <p:nvPr/>
          </p:nvSpPr>
          <p:spPr>
            <a:xfrm>
              <a:off x="1296593" y="3898526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6FB7D29-E894-4325-93D0-20FEFFFECF1B}"/>
              </a:ext>
            </a:extLst>
          </p:cNvPr>
          <p:cNvGrpSpPr/>
          <p:nvPr/>
        </p:nvGrpSpPr>
        <p:grpSpPr>
          <a:xfrm>
            <a:off x="8867004" y="3308324"/>
            <a:ext cx="2141805" cy="1248296"/>
            <a:chOff x="1005106" y="3909642"/>
            <a:chExt cx="2141805" cy="145794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02873AC-03AF-4803-935E-AC0E2FF442F9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116AA0-61BF-4FC3-A586-19D0D50F51D1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15E7B8-01D2-4ED3-A273-3B47C57EA904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A80FBC-643B-40C3-9D0E-105784F3EC02}"/>
                </a:ext>
              </a:extLst>
            </p:cNvPr>
            <p:cNvSpPr txBox="1"/>
            <p:nvPr/>
          </p:nvSpPr>
          <p:spPr>
            <a:xfrm>
              <a:off x="1296594" y="3909642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86CB1D-0A93-41A2-B657-E093911162C7}"/>
              </a:ext>
            </a:extLst>
          </p:cNvPr>
          <p:cNvGrpSpPr/>
          <p:nvPr/>
        </p:nvGrpSpPr>
        <p:grpSpPr>
          <a:xfrm>
            <a:off x="8866507" y="4999792"/>
            <a:ext cx="2141805" cy="1252616"/>
            <a:chOff x="1005106" y="3904597"/>
            <a:chExt cx="2141805" cy="146298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64C1EE6-FCA3-4242-9690-485243648B83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282EEEE-6F9B-495A-827F-23958997E2B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D1E84D4-682F-40E7-84AF-F03836AD62F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5FF5D3-F8C3-43FB-83BE-8A68F2AC4CBC}"/>
                </a:ext>
              </a:extLst>
            </p:cNvPr>
            <p:cNvSpPr txBox="1"/>
            <p:nvPr/>
          </p:nvSpPr>
          <p:spPr>
            <a:xfrm>
              <a:off x="1296595" y="3904597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2DE4AC-4FD9-4E98-8370-1C98398F7E1A}"/>
              </a:ext>
            </a:extLst>
          </p:cNvPr>
          <p:cNvCxnSpPr>
            <a:cxnSpLocks/>
            <a:stCxn id="49" idx="1"/>
            <a:endCxn id="6" idx="3"/>
          </p:cNvCxnSpPr>
          <p:nvPr/>
        </p:nvCxnSpPr>
        <p:spPr>
          <a:xfrm flipH="1">
            <a:off x="6691901" y="2334862"/>
            <a:ext cx="2174606" cy="4072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84C659-AA43-4025-9822-6F7D3CA804D1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6691901" y="2742161"/>
            <a:ext cx="2175103" cy="11502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9A3097-1AE6-4567-9E81-B11D1DA5CB96}"/>
              </a:ext>
            </a:extLst>
          </p:cNvPr>
          <p:cNvCxnSpPr>
            <a:cxnSpLocks/>
            <a:stCxn id="59" idx="1"/>
            <a:endCxn id="6" idx="3"/>
          </p:cNvCxnSpPr>
          <p:nvPr/>
        </p:nvCxnSpPr>
        <p:spPr>
          <a:xfrm flipH="1" flipV="1">
            <a:off x="6691901" y="2742161"/>
            <a:ext cx="2174606" cy="2846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902FC0A-A0F2-4A47-9761-9A844A4201AA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flipH="1">
            <a:off x="7625557" y="2779103"/>
            <a:ext cx="1240950" cy="1431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C17EBE-157D-4838-A03C-DE2DEA2F1887}"/>
              </a:ext>
            </a:extLst>
          </p:cNvPr>
          <p:cNvCxnSpPr>
            <a:cxnSpLocks/>
            <a:stCxn id="55" idx="1"/>
            <a:endCxn id="13" idx="3"/>
          </p:cNvCxnSpPr>
          <p:nvPr/>
        </p:nvCxnSpPr>
        <p:spPr>
          <a:xfrm flipH="1" flipV="1">
            <a:off x="7625557" y="4210460"/>
            <a:ext cx="1241447" cy="126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926FFE6-D6FF-4470-9481-FDE21B4B71BD}"/>
              </a:ext>
            </a:extLst>
          </p:cNvPr>
          <p:cNvCxnSpPr>
            <a:cxnSpLocks/>
            <a:stCxn id="60" idx="1"/>
            <a:endCxn id="13" idx="3"/>
          </p:cNvCxnSpPr>
          <p:nvPr/>
        </p:nvCxnSpPr>
        <p:spPr>
          <a:xfrm flipH="1" flipV="1">
            <a:off x="7625557" y="4210460"/>
            <a:ext cx="1240950" cy="1821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F548E6-9828-4BEA-8C76-73025D0DF363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9B7E389-F454-4F31-93CB-58D6385618BC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DBB053-EB02-4888-A835-9586A823BB27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7E94163-7730-4C27-BE77-9076262B04C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5137DC1D-557D-4991-8830-24D1E5968CD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sz="2000" dirty="0"/>
              <a:t>  - David L. </a:t>
            </a:r>
            <a:r>
              <a:rPr lang="en-US" altLang="ko-KR" sz="2000" dirty="0" err="1"/>
              <a:t>Detlefs</a:t>
            </a:r>
            <a:r>
              <a:rPr lang="en-US" altLang="ko-KR" sz="2000" dirty="0"/>
              <a:t>, Paul A. Martin, Mark Moir, Guy L. Steele Jr</a:t>
            </a:r>
          </a:p>
          <a:p>
            <a:pPr marL="0" indent="0">
              <a:buNone/>
            </a:pPr>
            <a:r>
              <a:rPr lang="en-US" altLang="ko-KR" sz="2000" dirty="0"/>
              <a:t>  - “reference counting</a:t>
            </a:r>
            <a:r>
              <a:rPr lang="ko-KR" altLang="en-US" sz="2000" dirty="0"/>
              <a:t>기술을 기반으로 하는 </a:t>
            </a:r>
            <a:r>
              <a:rPr lang="en-US" altLang="ko-KR" sz="2000" dirty="0"/>
              <a:t>CAS</a:t>
            </a:r>
            <a:r>
              <a:rPr lang="ko-KR" altLang="en-US" sz="2000" dirty="0"/>
              <a:t>작업 방법론</a:t>
            </a:r>
            <a:r>
              <a:rPr lang="en-US" altLang="ko-KR" sz="2000" dirty="0"/>
              <a:t>”</a:t>
            </a:r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       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/>
              <a:t>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Blocking shared_ptr </a:t>
              </a:r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구현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의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의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소스 분석 능력 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Non-Blocking </a:t>
            </a:r>
            <a:r>
              <a:rPr lang="ko-KR" altLang="en-US" dirty="0"/>
              <a:t>알고리즘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포인터의 일종</a:t>
            </a:r>
            <a:endParaRPr lang="en-US" altLang="ko-KR" dirty="0"/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counter</a:t>
            </a:r>
            <a:r>
              <a:rPr lang="ko-KR" altLang="en-US" dirty="0"/>
              <a:t>를 추가하여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ko-KR" altLang="en-US" dirty="0"/>
              <a:t>    앞으로 쓰이지 않을 객체를 판별해 자동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65206" y="4372338"/>
            <a:ext cx="2586114" cy="1032654"/>
            <a:chOff x="560797" y="4334931"/>
            <a:chExt cx="2586114" cy="10326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60797" y="46640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831167" y="4010187"/>
            <a:ext cx="2586114" cy="1032654"/>
            <a:chOff x="6134365" y="4147741"/>
            <a:chExt cx="2586114" cy="10326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31167" y="5144309"/>
            <a:ext cx="2586114" cy="1032654"/>
            <a:chOff x="6134365" y="4147741"/>
            <a:chExt cx="2586114" cy="103265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05E77C-7ED2-4721-8851-6C3F1239EB55}"/>
              </a:ext>
            </a:extLst>
          </p:cNvPr>
          <p:cNvGrpSpPr/>
          <p:nvPr/>
        </p:nvGrpSpPr>
        <p:grpSpPr>
          <a:xfrm>
            <a:off x="8106839" y="2146062"/>
            <a:ext cx="3161965" cy="1101385"/>
            <a:chOff x="2868048" y="3475647"/>
            <a:chExt cx="5374263" cy="21201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CED296-A757-4AA1-BC7B-10815426C9C2}"/>
                </a:ext>
              </a:extLst>
            </p:cNvPr>
            <p:cNvSpPr/>
            <p:nvPr/>
          </p:nvSpPr>
          <p:spPr>
            <a:xfrm>
              <a:off x="6228246" y="3638712"/>
              <a:ext cx="1672214" cy="7014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Count = 0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DA92A4-7EF8-47D2-A5DB-E1D1DF50587A}"/>
                </a:ext>
              </a:extLst>
            </p:cNvPr>
            <p:cNvGrpSpPr/>
            <p:nvPr/>
          </p:nvGrpSpPr>
          <p:grpSpPr>
            <a:xfrm>
              <a:off x="2868048" y="3475647"/>
              <a:ext cx="2586114" cy="986007"/>
              <a:chOff x="6134365" y="4194388"/>
              <a:chExt cx="2586114" cy="98600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3A28A41-346C-4B64-AFCD-20220B18E719}"/>
                  </a:ext>
                </a:extLst>
              </p:cNvPr>
              <p:cNvGrpSpPr/>
              <p:nvPr/>
            </p:nvGrpSpPr>
            <p:grpSpPr>
              <a:xfrm>
                <a:off x="6578673" y="4194388"/>
                <a:ext cx="2141806" cy="986007"/>
                <a:chOff x="1875098" y="4336337"/>
                <a:chExt cx="2141806" cy="986007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778AC16-2F07-43AC-9A9D-9E67537846CD}"/>
                    </a:ext>
                  </a:extLst>
                </p:cNvPr>
                <p:cNvSpPr/>
                <p:nvPr/>
              </p:nvSpPr>
              <p:spPr>
                <a:xfrm>
                  <a:off x="1875098" y="4336337"/>
                  <a:ext cx="2141805" cy="5138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ECA824D-129A-41CD-8B82-CA1B583650E4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C10D0-0CBD-4D15-BEA2-C3B1A9EC4C73}"/>
                  </a:ext>
                </a:extLst>
              </p:cNvPr>
              <p:cNvSpPr txBox="1"/>
              <p:nvPr/>
            </p:nvSpPr>
            <p:spPr>
              <a:xfrm>
                <a:off x="6134365" y="4476877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p1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07E4D-E42D-40BC-AD13-08B999C442C1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454161" y="3732549"/>
              <a:ext cx="774085" cy="25690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E83881-1CF3-4D38-A6E7-90348987D200}"/>
                </a:ext>
              </a:extLst>
            </p:cNvPr>
            <p:cNvSpPr/>
            <p:nvPr/>
          </p:nvSpPr>
          <p:spPr>
            <a:xfrm>
              <a:off x="5886393" y="4635741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= 2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B3DCAE-8737-4F87-A2E6-3821EFCB1BD2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54163" y="4204752"/>
              <a:ext cx="432231" cy="87217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699796-F7A5-424C-81B1-0ACE146FEEDC}"/>
                </a:ext>
              </a:extLst>
            </p:cNvPr>
            <p:cNvGrpSpPr/>
            <p:nvPr/>
          </p:nvGrpSpPr>
          <p:grpSpPr>
            <a:xfrm>
              <a:off x="2868048" y="4563122"/>
              <a:ext cx="2586114" cy="1032654"/>
              <a:chOff x="6134365" y="4147741"/>
              <a:chExt cx="2586114" cy="103265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E38D43A-4AF1-43CE-9014-5C80123F973B}"/>
                  </a:ext>
                </a:extLst>
              </p:cNvPr>
              <p:cNvGrpSpPr/>
              <p:nvPr/>
            </p:nvGrpSpPr>
            <p:grpSpPr>
              <a:xfrm>
                <a:off x="6578674" y="414774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79D979A-B1F5-4C39-B20F-BBCC14249355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AC9A1E3-DDAA-4A86-8FBE-E526F1595482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B9E950-476F-4031-9309-3774A8CE8A24}"/>
                  </a:ext>
                </a:extLst>
              </p:cNvPr>
              <p:cNvSpPr txBox="1"/>
              <p:nvPr/>
            </p:nvSpPr>
            <p:spPr>
              <a:xfrm>
                <a:off x="6134365" y="4476878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p2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C20B744-FD19-413E-A1EB-B591A13D1C12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5454163" y="3989450"/>
              <a:ext cx="774083" cy="83057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73A9A6-1C0E-4579-89FC-2A65C736A387}"/>
                </a:ext>
              </a:extLst>
            </p:cNvPr>
            <p:cNvCxnSpPr>
              <a:stCxn id="28" idx="3"/>
              <a:endCxn id="22" idx="1"/>
            </p:cNvCxnSpPr>
            <p:nvPr/>
          </p:nvCxnSpPr>
          <p:spPr>
            <a:xfrm flipV="1">
              <a:off x="5454163" y="5076925"/>
              <a:ext cx="432231" cy="2619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1B9DD4-0E8E-4335-9A71-A39B119DAD05}"/>
              </a:ext>
            </a:extLst>
          </p:cNvPr>
          <p:cNvGrpSpPr/>
          <p:nvPr/>
        </p:nvGrpSpPr>
        <p:grpSpPr>
          <a:xfrm>
            <a:off x="818921" y="3215703"/>
            <a:ext cx="9161584" cy="3430864"/>
            <a:chOff x="1144817" y="3110665"/>
            <a:chExt cx="9161584" cy="34308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227F15-E3CA-46B4-B495-8E8390D4F218}"/>
                </a:ext>
              </a:extLst>
            </p:cNvPr>
            <p:cNvGrpSpPr/>
            <p:nvPr/>
          </p:nvGrpSpPr>
          <p:grpSpPr>
            <a:xfrm>
              <a:off x="1144817" y="3795835"/>
              <a:ext cx="9161584" cy="1779562"/>
              <a:chOff x="1817223" y="4007920"/>
              <a:chExt cx="9161584" cy="177956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A271268-FA4E-4D79-8453-FFC580386B79}"/>
                  </a:ext>
                </a:extLst>
              </p:cNvPr>
              <p:cNvGrpSpPr/>
              <p:nvPr/>
            </p:nvGrpSpPr>
            <p:grpSpPr>
              <a:xfrm>
                <a:off x="1817223" y="4726541"/>
                <a:ext cx="9161584" cy="307777"/>
                <a:chOff x="4403142" y="3417180"/>
                <a:chExt cx="8510078" cy="307777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F336E6FF-0C26-4816-87BB-E512F4FFA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3142" y="3571069"/>
                  <a:ext cx="7997192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AA816F-9541-4744-8D38-C18699F030A2}"/>
                    </a:ext>
                  </a:extLst>
                </p:cNvPr>
                <p:cNvSpPr txBox="1"/>
                <p:nvPr/>
              </p:nvSpPr>
              <p:spPr>
                <a:xfrm>
                  <a:off x="12369481" y="3417180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시간</a:t>
                  </a:r>
                </a:p>
              </p:txBody>
            </p:sp>
          </p:grpSp>
          <p:grpSp>
            <p:nvGrpSpPr>
              <p:cNvPr id="2067" name="그룹 2066">
                <a:extLst>
                  <a:ext uri="{FF2B5EF4-FFF2-40B4-BE49-F238E27FC236}">
                    <a16:creationId xmlns:a16="http://schemas.microsoft.com/office/drawing/2014/main" id="{9EC6C3AA-E57F-4C31-9B19-519FCF1EAE5B}"/>
                  </a:ext>
                </a:extLst>
              </p:cNvPr>
              <p:cNvGrpSpPr/>
              <p:nvPr/>
            </p:nvGrpSpPr>
            <p:grpSpPr>
              <a:xfrm>
                <a:off x="3851253" y="400792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9F4B0D4-4916-404F-AA4E-4C131B64F044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D7C19EF-6AAE-4F63-9D21-21B7E7AA4E35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4D2B17-6A30-42B0-84DE-29ADA338CB7A}"/>
                  </a:ext>
                </a:extLst>
              </p:cNvPr>
              <p:cNvGrpSpPr/>
              <p:nvPr/>
            </p:nvGrpSpPr>
            <p:grpSpPr>
              <a:xfrm>
                <a:off x="3851253" y="504395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6866035-0CB7-45D1-AFF4-EA75400F4E2B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1D53BBB-8479-4F90-8BAB-F399E2481417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F75AB9E-140C-4D67-810B-4C6C92A6633A}"/>
                  </a:ext>
                </a:extLst>
              </p:cNvPr>
              <p:cNvSpPr/>
              <p:nvPr/>
            </p:nvSpPr>
            <p:spPr>
              <a:xfrm>
                <a:off x="8465674" y="4120981"/>
                <a:ext cx="1440359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1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959DDDF-71E9-4EF0-86CA-8514A062AE57}"/>
                  </a:ext>
                </a:extLst>
              </p:cNvPr>
              <p:cNvSpPr/>
              <p:nvPr/>
            </p:nvSpPr>
            <p:spPr>
              <a:xfrm>
                <a:off x="8851451" y="5088247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2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EFA66E7-1DC4-4F09-B204-029FEE80A495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5519183" y="5407469"/>
                <a:ext cx="3332268" cy="4681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9942F25-2ECC-4E59-82CF-0E1EF0353E78}"/>
                  </a:ext>
                </a:extLst>
              </p:cNvPr>
              <p:cNvSpPr/>
              <p:nvPr/>
            </p:nvSpPr>
            <p:spPr>
              <a:xfrm>
                <a:off x="5712314" y="5043950"/>
                <a:ext cx="1279923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568BDC3-0EC9-4382-B0E5-213BE93FA95E}"/>
                  </a:ext>
                </a:extLst>
              </p:cNvPr>
              <p:cNvSpPr/>
              <p:nvPr/>
            </p:nvSpPr>
            <p:spPr>
              <a:xfrm>
                <a:off x="6376816" y="5415109"/>
                <a:ext cx="1822946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A7812C7-7A74-4379-9E6A-D4274F5162F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5519183" y="4374760"/>
                <a:ext cx="2946491" cy="9185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C077DBD-C75D-486C-AC05-57D60634EDDA}"/>
                  </a:ext>
                </a:extLst>
              </p:cNvPr>
              <p:cNvSpPr/>
              <p:nvPr/>
            </p:nvSpPr>
            <p:spPr>
              <a:xfrm>
                <a:off x="5706442" y="4018365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BE17651-DDFB-49D3-902D-5AFE14C9B4C9}"/>
                  </a:ext>
                </a:extLst>
              </p:cNvPr>
              <p:cNvSpPr/>
              <p:nvPr/>
            </p:nvSpPr>
            <p:spPr>
              <a:xfrm>
                <a:off x="6352275" y="4384108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CD625BF-6FE5-417C-825F-5EC9FBC31D83}"/>
                  </a:ext>
                </a:extLst>
              </p:cNvPr>
              <p:cNvSpPr/>
              <p:nvPr/>
            </p:nvSpPr>
            <p:spPr>
              <a:xfrm>
                <a:off x="2272437" y="4135546"/>
                <a:ext cx="1302238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D44DF68-5441-421B-81BF-060170B61680}"/>
                  </a:ext>
                </a:extLst>
              </p:cNvPr>
              <p:cNvSpPr/>
              <p:nvPr/>
            </p:nvSpPr>
            <p:spPr>
              <a:xfrm>
                <a:off x="1920016" y="5093911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50226A-B8DA-4E2F-851E-4B13F90E9670}"/>
                </a:ext>
              </a:extLst>
            </p:cNvPr>
            <p:cNvSpPr/>
            <p:nvPr/>
          </p:nvSpPr>
          <p:spPr>
            <a:xfrm>
              <a:off x="4466471" y="3110665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5C05B4-21AD-4E16-B5A3-6CD35036E07D}"/>
                </a:ext>
              </a:extLst>
            </p:cNvPr>
            <p:cNvSpPr/>
            <p:nvPr/>
          </p:nvSpPr>
          <p:spPr>
            <a:xfrm>
              <a:off x="5106432" y="3404001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D91A901-B0D4-4426-9C7D-58DB75FF1BA8}"/>
                </a:ext>
              </a:extLst>
            </p:cNvPr>
            <p:cNvSpPr/>
            <p:nvPr/>
          </p:nvSpPr>
          <p:spPr>
            <a:xfrm>
              <a:off x="5746394" y="3113702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CABAD9-D0D5-4CF0-A0A4-4C6DF01DA730}"/>
                </a:ext>
              </a:extLst>
            </p:cNvPr>
            <p:cNvSpPr/>
            <p:nvPr/>
          </p:nvSpPr>
          <p:spPr>
            <a:xfrm>
              <a:off x="6392227" y="3404164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C7FA2AF-8C3F-4D3D-94B6-E7DC2B0ED7EF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034035" y="3328353"/>
              <a:ext cx="1" cy="467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2BE2A6-9815-454A-BC09-71034885A6A6}"/>
                </a:ext>
              </a:extLst>
            </p:cNvPr>
            <p:cNvCxnSpPr>
              <a:cxnSpLocks/>
              <a:stCxn id="80" idx="3"/>
              <a:endCxn id="48" idx="2"/>
            </p:cNvCxnSpPr>
            <p:nvPr/>
          </p:nvCxnSpPr>
          <p:spPr>
            <a:xfrm flipV="1">
              <a:off x="6313959" y="3331390"/>
              <a:ext cx="0" cy="66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CF3C61F-3C23-40A6-AD9F-D1B25A2EA69E}"/>
                </a:ext>
              </a:extLst>
            </p:cNvPr>
            <p:cNvCxnSpPr>
              <a:cxnSpLocks/>
              <a:stCxn id="47" idx="2"/>
              <a:endCxn id="80" idx="0"/>
            </p:cNvCxnSpPr>
            <p:nvPr/>
          </p:nvCxnSpPr>
          <p:spPr>
            <a:xfrm>
              <a:off x="5673997" y="3621689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3DA25C-D933-46C5-950B-5262F758F9CA}"/>
                </a:ext>
              </a:extLst>
            </p:cNvPr>
            <p:cNvCxnSpPr>
              <a:cxnSpLocks/>
              <a:stCxn id="81" idx="3"/>
              <a:endCxn id="49" idx="2"/>
            </p:cNvCxnSpPr>
            <p:nvPr/>
          </p:nvCxnSpPr>
          <p:spPr>
            <a:xfrm flipV="1">
              <a:off x="6959792" y="3621852"/>
              <a:ext cx="0" cy="736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49DE2E4-FA3D-41B1-8714-8EEF17F6D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035" y="5195385"/>
              <a:ext cx="0" cy="591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CEEF1E7-9A2E-479E-A19C-530F98BFB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410" y="5574784"/>
              <a:ext cx="5336" cy="60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7A6B8B-6D96-4F6F-B6C9-24F8E0EEF995}"/>
                </a:ext>
              </a:extLst>
            </p:cNvPr>
            <p:cNvSpPr/>
            <p:nvPr/>
          </p:nvSpPr>
          <p:spPr>
            <a:xfrm>
              <a:off x="4563317" y="5766045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1E9D8F-EA03-445C-AA87-D7021E02A2BD}"/>
                </a:ext>
              </a:extLst>
            </p:cNvPr>
            <p:cNvSpPr/>
            <p:nvPr/>
          </p:nvSpPr>
          <p:spPr>
            <a:xfrm>
              <a:off x="5233692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D63752C-4991-4672-B81D-BF7B3C36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13958" y="5571012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49F838-4240-40CA-AF48-2B5531C6AB92}"/>
                </a:ext>
              </a:extLst>
            </p:cNvPr>
            <p:cNvSpPr/>
            <p:nvPr/>
          </p:nvSpPr>
          <p:spPr>
            <a:xfrm>
              <a:off x="5843240" y="576405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765C45-0A4D-46C5-8630-CD98A670BFBC}"/>
                </a:ext>
              </a:extLst>
            </p:cNvPr>
            <p:cNvSpPr/>
            <p:nvPr/>
          </p:nvSpPr>
          <p:spPr>
            <a:xfrm>
              <a:off x="6489073" y="473559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F4B56F-4024-41F5-B543-F1B5E6952AC7}"/>
                </a:ext>
              </a:extLst>
            </p:cNvPr>
            <p:cNvSpPr/>
            <p:nvPr/>
          </p:nvSpPr>
          <p:spPr>
            <a:xfrm>
              <a:off x="7060785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(2)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93917D6-E5A4-4C43-8F9E-1BBA861CF2BC}"/>
                </a:ext>
              </a:extLst>
            </p:cNvPr>
            <p:cNvCxnSpPr>
              <a:cxnSpLocks/>
              <a:stCxn id="78" idx="3"/>
              <a:endCxn id="83" idx="0"/>
            </p:cNvCxnSpPr>
            <p:nvPr/>
          </p:nvCxnSpPr>
          <p:spPr>
            <a:xfrm>
              <a:off x="7527356" y="5388904"/>
              <a:ext cx="4147" cy="805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BB228ED-DC62-4133-BC0D-9524AFEF9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073" y="5066885"/>
              <a:ext cx="8729" cy="145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CEC864-5CAD-4EC2-9713-1BC4CFFFA04A}"/>
              </a:ext>
            </a:extLst>
          </p:cNvPr>
          <p:cNvSpPr txBox="1"/>
          <p:nvPr/>
        </p:nvSpPr>
        <p:spPr>
          <a:xfrm>
            <a:off x="8595450" y="6166392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원자적 </a:t>
            </a:r>
            <a:r>
              <a:rPr lang="en-US" altLang="ko-KR" dirty="0"/>
              <a:t>: atomic</a:t>
            </a:r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46656F85-085E-43BF-9E07-6515CB09DCD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r>
              <a:rPr lang="en-US" altLang="ko-KR" dirty="0"/>
              <a:t>Lock</a:t>
            </a:r>
            <a:r>
              <a:rPr lang="ko-KR" altLang="en-US" dirty="0"/>
              <a:t>을 사용한 원자적 구현은 성능문제 발생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1144817" y="4529600"/>
            <a:ext cx="10053406" cy="307777"/>
            <a:chOff x="4403142" y="3417180"/>
            <a:chExt cx="9338480" cy="307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1404556" y="2772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1166189" y="4685889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Lock-free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1144817" y="3174872"/>
            <a:ext cx="1178643" cy="1384061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2323454" y="3174871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A91A7-6A15-47C7-8098-000BE7783CBC}"/>
              </a:ext>
            </a:extLst>
          </p:cNvPr>
          <p:cNvSpPr/>
          <p:nvPr/>
        </p:nvSpPr>
        <p:spPr>
          <a:xfrm>
            <a:off x="2323453" y="4212918"/>
            <a:ext cx="25598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02E0B-6E71-4A41-B239-0B481E1001EF}"/>
              </a:ext>
            </a:extLst>
          </p:cNvPr>
          <p:cNvSpPr/>
          <p:nvPr/>
        </p:nvSpPr>
        <p:spPr>
          <a:xfrm>
            <a:off x="3908180" y="3875549"/>
            <a:ext cx="2255038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57079D-6BEB-4B1E-AE9B-071E81F895B9}"/>
              </a:ext>
            </a:extLst>
          </p:cNvPr>
          <p:cNvSpPr/>
          <p:nvPr/>
        </p:nvSpPr>
        <p:spPr>
          <a:xfrm>
            <a:off x="2880887" y="3530288"/>
            <a:ext cx="4562260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832A3A-F3D8-4556-BB14-F899B93CD3A8}"/>
              </a:ext>
            </a:extLst>
          </p:cNvPr>
          <p:cNvSpPr/>
          <p:nvPr/>
        </p:nvSpPr>
        <p:spPr>
          <a:xfrm>
            <a:off x="5440727" y="4221564"/>
            <a:ext cx="3147899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51C93F-2FB5-4A56-A982-D35EEE9BA89F}"/>
              </a:ext>
            </a:extLst>
          </p:cNvPr>
          <p:cNvSpPr/>
          <p:nvPr/>
        </p:nvSpPr>
        <p:spPr>
          <a:xfrm>
            <a:off x="5214952" y="3179414"/>
            <a:ext cx="4653594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114870F-B3EE-4908-BAC3-4F3CF33B0768}"/>
              </a:ext>
            </a:extLst>
          </p:cNvPr>
          <p:cNvSpPr/>
          <p:nvPr/>
        </p:nvSpPr>
        <p:spPr>
          <a:xfrm>
            <a:off x="2323452" y="4218335"/>
            <a:ext cx="1279923" cy="340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37A401-AD93-4E05-BD2F-AF8900102C41}"/>
              </a:ext>
            </a:extLst>
          </p:cNvPr>
          <p:cNvSpPr/>
          <p:nvPr/>
        </p:nvSpPr>
        <p:spPr>
          <a:xfrm>
            <a:off x="3908173" y="3892769"/>
            <a:ext cx="97512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03B88-2B70-4D40-A0EC-4740CECFC4EF}"/>
              </a:ext>
            </a:extLst>
          </p:cNvPr>
          <p:cNvSpPr/>
          <p:nvPr/>
        </p:nvSpPr>
        <p:spPr>
          <a:xfrm>
            <a:off x="2877854" y="3539973"/>
            <a:ext cx="3285364" cy="3460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CA8293-EE96-4E5F-BD5B-1AD4DC7E0D4D}"/>
              </a:ext>
            </a:extLst>
          </p:cNvPr>
          <p:cNvSpPr/>
          <p:nvPr/>
        </p:nvSpPr>
        <p:spPr>
          <a:xfrm>
            <a:off x="5211914" y="3188616"/>
            <a:ext cx="3376711" cy="3460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95C1EC-8648-400C-A419-0F1346C18BEA}"/>
              </a:ext>
            </a:extLst>
          </p:cNvPr>
          <p:cNvSpPr/>
          <p:nvPr/>
        </p:nvSpPr>
        <p:spPr>
          <a:xfrm>
            <a:off x="5442000" y="4226491"/>
            <a:ext cx="200114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1144817" y="5054039"/>
            <a:ext cx="1178643" cy="1384061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C3A133D-4DD6-4D05-AF9C-52B128F39736}"/>
              </a:ext>
            </a:extLst>
          </p:cNvPr>
          <p:cNvSpPr/>
          <p:nvPr/>
        </p:nvSpPr>
        <p:spPr>
          <a:xfrm>
            <a:off x="2323454" y="5054038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2323453" y="6092085"/>
            <a:ext cx="21469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3908180" y="5754716"/>
            <a:ext cx="2740976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2880887" y="5409455"/>
            <a:ext cx="2955469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5440727" y="6100731"/>
            <a:ext cx="243891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5214952" y="5058581"/>
            <a:ext cx="3373673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CBF77-3EB7-4C3F-81C3-8CEA65D73A45}"/>
              </a:ext>
            </a:extLst>
          </p:cNvPr>
          <p:cNvCxnSpPr>
            <a:cxnSpLocks/>
          </p:cNvCxnSpPr>
          <p:nvPr/>
        </p:nvCxnSpPr>
        <p:spPr>
          <a:xfrm>
            <a:off x="8588625" y="4616583"/>
            <a:ext cx="0" cy="306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16E5C-29BD-41EC-9706-49016CB1BBCD}"/>
              </a:ext>
            </a:extLst>
          </p:cNvPr>
          <p:cNvCxnSpPr>
            <a:cxnSpLocks/>
          </p:cNvCxnSpPr>
          <p:nvPr/>
        </p:nvCxnSpPr>
        <p:spPr>
          <a:xfrm>
            <a:off x="9868546" y="3663022"/>
            <a:ext cx="0" cy="1260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08E396-6856-413F-B0B0-4AB8F4AF505A}"/>
              </a:ext>
            </a:extLst>
          </p:cNvPr>
          <p:cNvCxnSpPr>
            <a:cxnSpLocks/>
          </p:cNvCxnSpPr>
          <p:nvPr/>
        </p:nvCxnSpPr>
        <p:spPr>
          <a:xfrm>
            <a:off x="8588625" y="4815075"/>
            <a:ext cx="12799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E86F94B-7851-4F84-99A5-95816F4E0C2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1AF33-7165-40BC-8163-24FB50B683BF}"/>
              </a:ext>
            </a:extLst>
          </p:cNvPr>
          <p:cNvSpPr txBox="1"/>
          <p:nvPr/>
        </p:nvSpPr>
        <p:spPr>
          <a:xfrm>
            <a:off x="8774455" y="47979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성능향상</a:t>
            </a:r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메모리 릭 문제의 해결이 어려움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사용할 경우 성능에 악영향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객체의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 다른 쓰레드가 해당 객체를 참조하고 있을 위험성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F9104B-3F82-489E-9026-728062C4E751}"/>
              </a:ext>
            </a:extLst>
          </p:cNvPr>
          <p:cNvGrpSpPr/>
          <p:nvPr/>
        </p:nvGrpSpPr>
        <p:grpSpPr>
          <a:xfrm>
            <a:off x="1094764" y="6097219"/>
            <a:ext cx="10053406" cy="307777"/>
            <a:chOff x="4403142" y="3417180"/>
            <a:chExt cx="9338480" cy="307777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362380-049C-4BFD-85ED-3376BC5EDD02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9212FC-7713-417D-9137-1AB50EDEDFEE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65D08E-8284-49CE-9063-0053013F011C}"/>
              </a:ext>
            </a:extLst>
          </p:cNvPr>
          <p:cNvGrpSpPr/>
          <p:nvPr/>
        </p:nvGrpSpPr>
        <p:grpSpPr>
          <a:xfrm>
            <a:off x="1478945" y="4266890"/>
            <a:ext cx="7443808" cy="1752211"/>
            <a:chOff x="1478945" y="4174611"/>
            <a:chExt cx="7443808" cy="17522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5CF9BE-CCA4-4C65-B3C9-2EAD870AF422}"/>
                </a:ext>
              </a:extLst>
            </p:cNvPr>
            <p:cNvSpPr txBox="1"/>
            <p:nvPr/>
          </p:nvSpPr>
          <p:spPr>
            <a:xfrm>
              <a:off x="1500317" y="4174611"/>
              <a:ext cx="1135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Lock-free</a:t>
              </a:r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33276C-AA6F-4106-8D83-C412F2DDB943}"/>
                </a:ext>
              </a:extLst>
            </p:cNvPr>
            <p:cNvGrpSpPr/>
            <p:nvPr/>
          </p:nvGrpSpPr>
          <p:grpSpPr>
            <a:xfrm>
              <a:off x="1478945" y="4542761"/>
              <a:ext cx="1178643" cy="1384061"/>
              <a:chOff x="2038690" y="3056725"/>
              <a:chExt cx="1667937" cy="148706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E2DB7D4-9ECB-4791-8412-216FDCC426CA}"/>
                  </a:ext>
                </a:extLst>
              </p:cNvPr>
              <p:cNvSpPr/>
              <p:nvPr/>
            </p:nvSpPr>
            <p:spPr>
              <a:xfrm>
                <a:off x="2038694" y="3056725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1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D5F738C-F9C4-44D2-9904-829CF5840A19}"/>
                  </a:ext>
                </a:extLst>
              </p:cNvPr>
              <p:cNvSpPr/>
              <p:nvPr/>
            </p:nvSpPr>
            <p:spPr>
              <a:xfrm>
                <a:off x="2038693" y="3428491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2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A8896D0-DB16-456E-BEBB-49827549E1D3}"/>
                  </a:ext>
                </a:extLst>
              </p:cNvPr>
              <p:cNvSpPr/>
              <p:nvPr/>
            </p:nvSpPr>
            <p:spPr>
              <a:xfrm>
                <a:off x="2038691" y="3800257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3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CA448ED-4579-4AB8-A878-9E2E127BB5BE}"/>
                  </a:ext>
                </a:extLst>
              </p:cNvPr>
              <p:cNvSpPr/>
              <p:nvPr/>
            </p:nvSpPr>
            <p:spPr>
              <a:xfrm>
                <a:off x="2038690" y="4172023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4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BAB374-8E29-4D0C-A1A2-50AC6173FF49}"/>
                </a:ext>
              </a:extLst>
            </p:cNvPr>
            <p:cNvSpPr/>
            <p:nvPr/>
          </p:nvSpPr>
          <p:spPr>
            <a:xfrm>
              <a:off x="2657582" y="4542760"/>
              <a:ext cx="1279923" cy="354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0B0B02-E0E0-48A2-B3A0-2C5816FB3D29}"/>
                </a:ext>
              </a:extLst>
            </p:cNvPr>
            <p:cNvSpPr/>
            <p:nvPr/>
          </p:nvSpPr>
          <p:spPr>
            <a:xfrm>
              <a:off x="2657581" y="5580807"/>
              <a:ext cx="214694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714E9-2191-4D08-9435-40E5CBA826DA}"/>
                </a:ext>
              </a:extLst>
            </p:cNvPr>
            <p:cNvSpPr/>
            <p:nvPr/>
          </p:nvSpPr>
          <p:spPr>
            <a:xfrm>
              <a:off x="4242308" y="5243438"/>
              <a:ext cx="2740976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EF9150-2623-49FF-9BAE-B86354727659}"/>
                </a:ext>
              </a:extLst>
            </p:cNvPr>
            <p:cNvSpPr/>
            <p:nvPr/>
          </p:nvSpPr>
          <p:spPr>
            <a:xfrm>
              <a:off x="3215015" y="4898177"/>
              <a:ext cx="2955469" cy="3506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38EB7F-D142-4E14-9B45-C29BC674977D}"/>
                </a:ext>
              </a:extLst>
            </p:cNvPr>
            <p:cNvSpPr/>
            <p:nvPr/>
          </p:nvSpPr>
          <p:spPr>
            <a:xfrm>
              <a:off x="5774855" y="5589453"/>
              <a:ext cx="243891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6FE329-EE4A-44B8-AB4B-3B3A7D9DFCBF}"/>
                </a:ext>
              </a:extLst>
            </p:cNvPr>
            <p:cNvSpPr/>
            <p:nvPr/>
          </p:nvSpPr>
          <p:spPr>
            <a:xfrm>
              <a:off x="5549080" y="4547303"/>
              <a:ext cx="3373673" cy="346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2252E-4CB6-491B-8E9A-CB95EB8F2ED9}"/>
              </a:ext>
            </a:extLst>
          </p:cNvPr>
          <p:cNvSpPr/>
          <p:nvPr/>
        </p:nvSpPr>
        <p:spPr>
          <a:xfrm>
            <a:off x="4052787" y="4079796"/>
            <a:ext cx="1279923" cy="37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Class T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9A8D5C-27DE-459F-BE79-C4B5634B2412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3215015" y="4451556"/>
            <a:ext cx="1027293" cy="714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F9F8085-4A60-4344-8C54-755C320ED91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212635" y="4460202"/>
            <a:ext cx="336445" cy="35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62655F-FE92-4B89-A69F-C3B19AD4B3E6}"/>
              </a:ext>
            </a:extLst>
          </p:cNvPr>
          <p:cNvSpPr txBox="1"/>
          <p:nvPr/>
        </p:nvSpPr>
        <p:spPr>
          <a:xfrm>
            <a:off x="5747866" y="4062355"/>
            <a:ext cx="84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delete 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3E111C-2814-4163-AB8D-CBF21ED62905}"/>
              </a:ext>
            </a:extLst>
          </p:cNvPr>
          <p:cNvSpPr txBox="1"/>
          <p:nvPr/>
        </p:nvSpPr>
        <p:spPr>
          <a:xfrm>
            <a:off x="7854613" y="46309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D473B91-2C49-48E0-87D1-1064959D8AC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170482" y="4370132"/>
            <a:ext cx="0" cy="260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릭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통해서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하게 만들 수 있지만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알고리즘이 더 이상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않게 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시간간격이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      적어도 하나의 쓰레드는 알고리즘의 실행을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자신의 알고리즘의 수행을 완료할 수 있음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538112" y="459430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425785" y="495923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425785" y="42424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313459" y="5344895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313459" y="4628085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201133" y="568733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201133" y="497052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9088807" y="605041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9088807" y="533360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216286" y="4463651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216286" y="4815530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5103959" y="4849315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103959" y="5180461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991633" y="5191750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991633" y="5566125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879307" y="5554836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879307" y="5908560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949</Words>
  <Application>Microsoft Office PowerPoint</Application>
  <PresentationFormat>와이드스크린</PresentationFormat>
  <Paragraphs>254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동기</vt:lpstr>
      <vt:lpstr>배경</vt:lpstr>
      <vt:lpstr>배경</vt:lpstr>
      <vt:lpstr>배경</vt:lpstr>
      <vt:lpstr>배경</vt:lpstr>
      <vt:lpstr>관련 연구</vt:lpstr>
      <vt:lpstr>연구 방법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61</cp:revision>
  <dcterms:created xsi:type="dcterms:W3CDTF">2019-12-03T07:26:33Z</dcterms:created>
  <dcterms:modified xsi:type="dcterms:W3CDTF">2019-12-11T09:58:18Z</dcterms:modified>
</cp:coreProperties>
</file>