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3" r:id="rId9"/>
    <p:sldId id="262" r:id="rId10"/>
    <p:sldId id="263" r:id="rId11"/>
    <p:sldId id="271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shared_ptr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weak_ptr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shared_ptr</a:t>
            </a:r>
            <a:r>
              <a:rPr lang="ko-KR" altLang="en-US" sz="2000" dirty="0"/>
              <a:t>를 </a:t>
            </a:r>
            <a:r>
              <a:rPr lang="en-US" altLang="ko-KR" sz="2000" dirty="0"/>
              <a:t>Lock Free</a:t>
            </a:r>
            <a:r>
              <a:rPr lang="ko-KR" altLang="en-US" sz="2000" dirty="0"/>
              <a:t>로 구현하기 위해서는 </a:t>
            </a:r>
            <a:r>
              <a:rPr lang="en-US" altLang="ko-KR" sz="2000" dirty="0" err="1"/>
              <a:t>weak_ptr</a:t>
            </a:r>
            <a:r>
              <a:rPr lang="ko-KR" altLang="en-US" sz="2000" dirty="0"/>
              <a:t>까지 같이 </a:t>
            </a:r>
            <a:r>
              <a:rPr lang="en-US" altLang="ko-KR" sz="2000" dirty="0"/>
              <a:t>lock free</a:t>
            </a:r>
            <a:r>
              <a:rPr lang="ko-KR" altLang="en-US" sz="2000" dirty="0"/>
              <a:t>로 구현해야 한다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 err="1"/>
              <a:t>weak_ptr</a:t>
            </a:r>
            <a:r>
              <a:rPr lang="en-US" altLang="ko-KR" sz="2400" dirty="0"/>
              <a:t> : cyclic reference</a:t>
            </a:r>
            <a:r>
              <a:rPr lang="ko-KR" altLang="en-US" sz="2400" dirty="0"/>
              <a:t>를 해결하기 위해 필요한 </a:t>
            </a:r>
            <a:r>
              <a:rPr lang="en-US" altLang="ko-KR" sz="2400" dirty="0"/>
              <a:t>smart pointer</a:t>
            </a:r>
          </a:p>
          <a:p>
            <a:pPr lvl="1"/>
            <a:r>
              <a:rPr lang="en-US" altLang="ko-KR" sz="2000" dirty="0" err="1"/>
              <a:t>weak_ptr</a:t>
            </a:r>
            <a:r>
              <a:rPr lang="ko-KR" altLang="en-US" sz="2000" dirty="0"/>
              <a:t>를 위한 추가 </a:t>
            </a:r>
            <a:r>
              <a:rPr lang="en-US" altLang="ko-KR" sz="2000" dirty="0"/>
              <a:t>Control Block</a:t>
            </a:r>
            <a:r>
              <a:rPr lang="ko-KR" altLang="en-US" sz="2000" dirty="0"/>
              <a:t>이 필요하며</a:t>
            </a:r>
            <a:r>
              <a:rPr lang="en-US" altLang="ko-KR" sz="2000" dirty="0"/>
              <a:t>, </a:t>
            </a:r>
            <a:r>
              <a:rPr lang="ko-KR" altLang="en-US" sz="2000" dirty="0"/>
              <a:t>자료구조의 복잡성을 증가시킴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5165D0-8225-4D5D-A91E-C49E26A79ADD}"/>
              </a:ext>
            </a:extLst>
          </p:cNvPr>
          <p:cNvGrpSpPr/>
          <p:nvPr/>
        </p:nvGrpSpPr>
        <p:grpSpPr>
          <a:xfrm>
            <a:off x="1041073" y="4661160"/>
            <a:ext cx="4348976" cy="1265662"/>
            <a:chOff x="6724185" y="3077737"/>
            <a:chExt cx="4629615" cy="21298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C7C806-AEF4-458F-8779-3CB6A6D6FE9E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C1C73-FEA0-4366-842E-EEACC6A4F14F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8D4FBB-CBDC-422D-A211-B4CF31BB7189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2984C3-DA63-4FC1-BF44-3F6965AFC5FB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399D6B-9EE3-4C99-9704-E85DBCAE258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281744A-4D68-4242-918D-5F5126AFA13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C0299-741A-436D-8D39-6B9462059386}"/>
              </a:ext>
            </a:extLst>
          </p:cNvPr>
          <p:cNvGrpSpPr/>
          <p:nvPr/>
        </p:nvGrpSpPr>
        <p:grpSpPr>
          <a:xfrm>
            <a:off x="6497591" y="4661160"/>
            <a:ext cx="4348976" cy="1265662"/>
            <a:chOff x="6724185" y="3077737"/>
            <a:chExt cx="4629615" cy="21298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ABEFD-E5EA-4124-A1CA-2C3182D61BC6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25246D-B143-447D-8593-9014ED57F066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86E3E8-40B5-4642-A70C-62FD376258C1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7059A9-1214-41E4-AE33-5B133730C516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weak_ptr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F0A0B-E6ED-4501-AF0A-2B680B3F255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4D4E41-E173-4D4F-9EC1-97E8BFD8435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2D47E-9520-4577-A7B2-D4FC338D20F3}"/>
              </a:ext>
            </a:extLst>
          </p:cNvPr>
          <p:cNvSpPr txBox="1"/>
          <p:nvPr/>
        </p:nvSpPr>
        <p:spPr>
          <a:xfrm>
            <a:off x="964653" y="3921281"/>
            <a:ext cx="484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릭 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99AD-E244-4597-817F-EF64431CF9F1}"/>
              </a:ext>
            </a:extLst>
          </p:cNvPr>
          <p:cNvSpPr txBox="1"/>
          <p:nvPr/>
        </p:nvSpPr>
        <p:spPr>
          <a:xfrm>
            <a:off x="6395267" y="3964254"/>
            <a:ext cx="424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</a:t>
            </a:r>
            <a:r>
              <a:rPr lang="en-US" altLang="ko-KR" dirty="0" err="1"/>
              <a:t>weak_ptr</a:t>
            </a:r>
            <a:r>
              <a:rPr lang="ko-KR" altLang="en-US" dirty="0"/>
              <a:t>로 </a:t>
            </a:r>
            <a:r>
              <a:rPr lang="en-US" altLang="ko-KR" dirty="0"/>
              <a:t>cycle</a:t>
            </a:r>
            <a:r>
              <a:rPr lang="ko-KR" altLang="en-US" dirty="0"/>
              <a:t>을 끊을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Hazard pointer safe memory </a:t>
            </a:r>
            <a:r>
              <a:rPr lang="en-US" altLang="ko-KR" dirty="0" err="1"/>
              <a:t>reclamtion</a:t>
            </a:r>
            <a:r>
              <a:rPr lang="en-US" altLang="ko-KR" dirty="0"/>
              <a:t> for lock-free objects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Maged</a:t>
            </a:r>
            <a:r>
              <a:rPr lang="en-US" altLang="ko-KR" sz="2000" dirty="0"/>
              <a:t> M. Michael</a:t>
            </a:r>
          </a:p>
          <a:p>
            <a:pPr marL="0" indent="0">
              <a:buNone/>
            </a:pPr>
            <a:r>
              <a:rPr lang="en-US" altLang="ko-KR" sz="2000" dirty="0"/>
              <a:t>  - “</a:t>
            </a:r>
            <a:r>
              <a:rPr lang="ko-KR" altLang="en-US" sz="2000" dirty="0"/>
              <a:t>재사용을 위해 메모리 교정을 허용하는 메모리 관리 방법론 </a:t>
            </a:r>
            <a:r>
              <a:rPr lang="en-US" altLang="ko-KR" sz="2000" dirty="0"/>
              <a:t>‘Hazard pointer’ ”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포인터 관리를 매번 하지 않아도 되므로 성능향상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알고리즘을 변형해서 적용해야 함</a:t>
            </a:r>
            <a:r>
              <a:rPr lang="en-US" altLang="ko-KR" sz="2000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       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포인터 관리를 매번 하지 않아도 되므로 성능향상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컴파일러 레벨에서 지원이 필요</a:t>
            </a:r>
            <a:r>
              <a:rPr lang="en-US" altLang="ko-KR" sz="2000" dirty="0"/>
              <a:t>(</a:t>
            </a:r>
            <a:r>
              <a:rPr lang="ko-KR" altLang="en-US" sz="2000" dirty="0"/>
              <a:t>지역변수 스캔</a:t>
            </a:r>
            <a:r>
              <a:rPr lang="en-US" altLang="ko-KR" sz="2000" dirty="0"/>
              <a:t>).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63042" y="3499658"/>
            <a:ext cx="353147" cy="288251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63042" y="4870589"/>
            <a:ext cx="353147" cy="288251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 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성능을 고려한 프로그래밍 작성방법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C++11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ko-KR" altLang="en-US" dirty="0"/>
              <a:t>의 세부적 구현 연구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멀티코어 프로그래밍</a:t>
            </a:r>
            <a:endParaRPr lang="en-US" altLang="ko-KR" dirty="0"/>
          </a:p>
          <a:p>
            <a:pPr lvl="1"/>
            <a:r>
              <a:rPr lang="en-US" altLang="ko-KR" dirty="0"/>
              <a:t>Non Blocking</a:t>
            </a:r>
            <a:r>
              <a:rPr lang="ko-KR" altLang="en-US" dirty="0"/>
              <a:t> 알고리즘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Non-Blocking </a:t>
            </a:r>
            <a:r>
              <a:rPr lang="ko-KR" altLang="en-US" dirty="0"/>
              <a:t>알고리즘 작성 방법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의 표준라이브러리에 있는 스마트 포인터 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앞으로 쓰이지 않을 객체를 판별해 자동삭제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43948" y="4269722"/>
            <a:ext cx="2607372" cy="1135270"/>
            <a:chOff x="539539" y="4232315"/>
            <a:chExt cx="2607372" cy="11352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39539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724846" y="3949812"/>
            <a:ext cx="2692435" cy="1093029"/>
            <a:chOff x="6028044" y="4087366"/>
            <a:chExt cx="2692435" cy="10930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028044" y="408736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712586" y="5042841"/>
            <a:ext cx="2704695" cy="1134122"/>
            <a:chOff x="6015784" y="4046273"/>
            <a:chExt cx="2704695" cy="11341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015784" y="404627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7427" y="3618581"/>
            <a:ext cx="53902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C97B999-3ECA-4172-9DD5-E42C3B4EEDC9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855771" y="2449888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C++11</a:t>
            </a:r>
            <a:r>
              <a:rPr lang="ko-KR" altLang="en-US" dirty="0"/>
              <a:t> </a:t>
            </a:r>
            <a:r>
              <a:rPr lang="en-US" altLang="ko-KR" dirty="0" err="1"/>
              <a:t>shared_ptr</a:t>
            </a:r>
            <a:r>
              <a:rPr lang="ko-KR" altLang="en-US" dirty="0"/>
              <a:t>구현의 문제점</a:t>
            </a:r>
            <a:endParaRPr lang="en-US" altLang="ko-KR" dirty="0"/>
          </a:p>
          <a:p>
            <a:pPr lvl="1"/>
            <a:r>
              <a:rPr lang="en-US" altLang="ko-KR" dirty="0"/>
              <a:t>thread safe</a:t>
            </a:r>
            <a:r>
              <a:rPr lang="ko-KR" altLang="en-US" dirty="0"/>
              <a:t>하지 않다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989712" y="2757104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7988788" y="3121278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10213076" y="2757104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직선 화살표 연결선 12"/>
          <p:cNvCxnSpPr>
            <a:stCxn id="90" idx="3"/>
            <a:endCxn id="96" idx="1"/>
          </p:cNvCxnSpPr>
          <p:nvPr/>
        </p:nvCxnSpPr>
        <p:spPr>
          <a:xfrm>
            <a:off x="8923798" y="2919540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endCxn id="97" idx="1"/>
          </p:cNvCxnSpPr>
          <p:nvPr/>
        </p:nvCxnSpPr>
        <p:spPr>
          <a:xfrm flipV="1">
            <a:off x="5130700" y="3083614"/>
            <a:ext cx="2725071" cy="155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  <a:endCxn id="112" idx="1"/>
          </p:cNvCxnSpPr>
          <p:nvPr/>
        </p:nvCxnSpPr>
        <p:spPr>
          <a:xfrm>
            <a:off x="3296873" y="4958983"/>
            <a:ext cx="3409550" cy="21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cxnSpLocks/>
          </p:cNvCxnSpPr>
          <p:nvPr/>
        </p:nvCxnSpPr>
        <p:spPr>
          <a:xfrm flipV="1">
            <a:off x="5182745" y="5678174"/>
            <a:ext cx="2531743" cy="332396"/>
          </a:xfrm>
          <a:prstGeom prst="bentConnector3">
            <a:avLst>
              <a:gd name="adj1" fmla="val 48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cxnSpLocks/>
          </p:cNvCxnSpPr>
          <p:nvPr/>
        </p:nvCxnSpPr>
        <p:spPr>
          <a:xfrm flipV="1">
            <a:off x="5082711" y="4551166"/>
            <a:ext cx="2631777" cy="1459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D733F-9AF7-445A-88D6-49066206C250}"/>
              </a:ext>
            </a:extLst>
          </p:cNvPr>
          <p:cNvSpPr/>
          <p:nvPr/>
        </p:nvSpPr>
        <p:spPr>
          <a:xfrm>
            <a:off x="7855771" y="3879776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789AE5-5362-4965-ACB0-55CA46AEBFEE}"/>
              </a:ext>
            </a:extLst>
          </p:cNvPr>
          <p:cNvSpPr/>
          <p:nvPr/>
        </p:nvSpPr>
        <p:spPr>
          <a:xfrm>
            <a:off x="7989712" y="4186992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FC4914-5471-42DD-B777-A427A38D865F}"/>
              </a:ext>
            </a:extLst>
          </p:cNvPr>
          <p:cNvSpPr/>
          <p:nvPr/>
        </p:nvSpPr>
        <p:spPr>
          <a:xfrm>
            <a:off x="7988788" y="4551166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0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5E2665-F634-425C-8278-FDAFA14D3A5A}"/>
              </a:ext>
            </a:extLst>
          </p:cNvPr>
          <p:cNvSpPr/>
          <p:nvPr/>
        </p:nvSpPr>
        <p:spPr>
          <a:xfrm>
            <a:off x="10213076" y="4186992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D3912B9-745F-4BFC-A02A-1A4D87455802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8923798" y="4349428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C47C78-CF4A-4ADD-B7AA-152FB517C2D8}"/>
              </a:ext>
            </a:extLst>
          </p:cNvPr>
          <p:cNvSpPr/>
          <p:nvPr/>
        </p:nvSpPr>
        <p:spPr>
          <a:xfrm>
            <a:off x="7855771" y="5378482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15325C-36E7-4E63-8678-AD685718B315}"/>
              </a:ext>
            </a:extLst>
          </p:cNvPr>
          <p:cNvSpPr/>
          <p:nvPr/>
        </p:nvSpPr>
        <p:spPr>
          <a:xfrm>
            <a:off x="7989712" y="5685698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DD58F6-0FF7-4414-A476-750E4652BFEE}"/>
              </a:ext>
            </a:extLst>
          </p:cNvPr>
          <p:cNvSpPr/>
          <p:nvPr/>
        </p:nvSpPr>
        <p:spPr>
          <a:xfrm>
            <a:off x="7988788" y="6049872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0B2C31-383C-4CB7-8B40-B8CF6881BED9}"/>
              </a:ext>
            </a:extLst>
          </p:cNvPr>
          <p:cNvSpPr/>
          <p:nvPr/>
        </p:nvSpPr>
        <p:spPr>
          <a:xfrm>
            <a:off x="10213076" y="5685698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0AFD30-3501-43F3-8223-21F329151FD6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8923798" y="5848134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폭발 1 111"/>
          <p:cNvSpPr/>
          <p:nvPr/>
        </p:nvSpPr>
        <p:spPr>
          <a:xfrm>
            <a:off x="6706423" y="4874860"/>
            <a:ext cx="1741985" cy="74336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잘못된 접근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6012" y="3876649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통한 해결의 문제점 </a:t>
            </a:r>
            <a:r>
              <a:rPr lang="en-US" altLang="ko-KR" dirty="0"/>
              <a:t>== </a:t>
            </a:r>
            <a:r>
              <a:rPr lang="ko-KR" altLang="en-US" dirty="0"/>
              <a:t>성능</a:t>
            </a:r>
            <a:endParaRPr lang="en-US" altLang="ko-KR" dirty="0"/>
          </a:p>
          <a:p>
            <a:pPr lvl="1"/>
            <a:r>
              <a:rPr lang="en-US" altLang="ko-KR" dirty="0"/>
              <a:t>lock overhead &amp; </a:t>
            </a:r>
            <a:r>
              <a:rPr lang="ko-KR" altLang="en-US" dirty="0" err="1"/>
              <a:t>병렬성</a:t>
            </a:r>
            <a:r>
              <a:rPr lang="ko-KR" altLang="en-US" dirty="0"/>
              <a:t> 저하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290894" y="4645229"/>
            <a:ext cx="7443804" cy="276999"/>
            <a:chOff x="4403142" y="3417180"/>
            <a:chExt cx="9465248" cy="37059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550634" y="2903353"/>
            <a:ext cx="66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312267" y="4817064"/>
            <a:ext cx="124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Lock-free</a:t>
            </a:r>
            <a:endParaRPr lang="ko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290894" y="3285094"/>
            <a:ext cx="1143812" cy="1034500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434703" y="3285646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4C1DCF-4EAB-4F6D-A9B8-70792FFFED19}"/>
              </a:ext>
            </a:extLst>
          </p:cNvPr>
          <p:cNvGrpSpPr/>
          <p:nvPr/>
        </p:nvGrpSpPr>
        <p:grpSpPr>
          <a:xfrm>
            <a:off x="5434703" y="4063156"/>
            <a:ext cx="1942010" cy="265268"/>
            <a:chOff x="5343694" y="4460321"/>
            <a:chExt cx="2484200" cy="2608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CA91A7-6A15-47C7-8098-000BE7783CBC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14870F-B3EE-4908-BAC3-4F3CF33B0768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D6F7A-678E-4903-9DAF-30547DFDF2A2}"/>
              </a:ext>
            </a:extLst>
          </p:cNvPr>
          <p:cNvGrpSpPr/>
          <p:nvPr/>
        </p:nvGrpSpPr>
        <p:grpSpPr>
          <a:xfrm>
            <a:off x="6690232" y="3806615"/>
            <a:ext cx="1608695" cy="252612"/>
            <a:chOff x="6928421" y="4122952"/>
            <a:chExt cx="2188399" cy="252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902E0B-6E71-4A41-B239-0B481E1001EF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37A401-AD93-4E05-BD2F-AF8900102C41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92ACE-803E-406B-8C76-A19B1588FD98}"/>
              </a:ext>
            </a:extLst>
          </p:cNvPr>
          <p:cNvGrpSpPr/>
          <p:nvPr/>
        </p:nvGrpSpPr>
        <p:grpSpPr>
          <a:xfrm>
            <a:off x="6245298" y="3549798"/>
            <a:ext cx="3068936" cy="267132"/>
            <a:chOff x="5898096" y="3781052"/>
            <a:chExt cx="3737834" cy="2671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57079D-6BEB-4B1E-AE9B-071E81F895B9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903B88-2B70-4D40-A0EC-4740CECFC4EF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97895-EA44-46DB-9451-A7B7C6BB9AC8}"/>
              </a:ext>
            </a:extLst>
          </p:cNvPr>
          <p:cNvGrpSpPr/>
          <p:nvPr/>
        </p:nvGrpSpPr>
        <p:grpSpPr>
          <a:xfrm>
            <a:off x="7133562" y="3286152"/>
            <a:ext cx="4033081" cy="267826"/>
            <a:chOff x="8232156" y="3429000"/>
            <a:chExt cx="4519110" cy="26782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251C93F-2FB5-4A56-A982-D35EEE9BA89F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CA8293-EE96-4E5F-BD5B-1AD4DC7E0D4D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53AD9-D5DA-4F52-A38D-8C7B75A2B5D3}"/>
              </a:ext>
            </a:extLst>
          </p:cNvPr>
          <p:cNvGrpSpPr/>
          <p:nvPr/>
        </p:nvGrpSpPr>
        <p:grpSpPr>
          <a:xfrm>
            <a:off x="7726956" y="4062033"/>
            <a:ext cx="2483068" cy="257089"/>
            <a:chOff x="8460969" y="4468967"/>
            <a:chExt cx="3054873" cy="25708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832A3A-F3D8-4556-BB14-F899B93CD3A8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95C1EC-8648-400C-A419-0F1346C18BEA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290894" y="5219400"/>
            <a:ext cx="1143812" cy="1034500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434703" y="5997003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713398" y="5747629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6250171" y="5485051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7834793" y="5998003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7133562" y="5225427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E86F94B-7851-4F84-99A5-95816F4E0C22}"/>
              </a:ext>
            </a:extLst>
          </p:cNvPr>
          <p:cNvSpPr/>
          <p:nvPr/>
        </p:nvSpPr>
        <p:spPr>
          <a:xfrm>
            <a:off x="11176934" y="6162002"/>
            <a:ext cx="985070" cy="69599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9805B9-0476-4C00-B932-DC4E64766B44}"/>
              </a:ext>
            </a:extLst>
          </p:cNvPr>
          <p:cNvGrpSpPr/>
          <p:nvPr/>
        </p:nvGrpSpPr>
        <p:grpSpPr>
          <a:xfrm>
            <a:off x="11734702" y="4026941"/>
            <a:ext cx="1279921" cy="1163637"/>
            <a:chOff x="11608867" y="4143468"/>
            <a:chExt cx="1279921" cy="116363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EFCBF77-3EB7-4C3F-81C3-8CEA65D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608867" y="4856196"/>
              <a:ext cx="0" cy="22911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816E5C-29BD-41EC-9706-49016CB1BBCD}"/>
                </a:ext>
              </a:extLst>
            </p:cNvPr>
            <p:cNvCxnSpPr>
              <a:cxnSpLocks/>
            </p:cNvCxnSpPr>
            <p:nvPr/>
          </p:nvCxnSpPr>
          <p:spPr>
            <a:xfrm>
              <a:off x="12888788" y="4143468"/>
              <a:ext cx="0" cy="94183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08E396-6856-413F-B0B0-4AB8F4AF50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08867" y="4977271"/>
              <a:ext cx="124209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1AF33-7165-40BC-8163-24FB50B683BF}"/>
                </a:ext>
              </a:extLst>
            </p:cNvPr>
            <p:cNvSpPr txBox="1"/>
            <p:nvPr/>
          </p:nvSpPr>
          <p:spPr>
            <a:xfrm>
              <a:off x="11794697" y="5030106"/>
              <a:ext cx="890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성능향상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4939" y="2722120"/>
            <a:ext cx="342012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&gt;(2);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195198-2A26-41CC-AA0D-9C9013995F54}"/>
              </a:ext>
            </a:extLst>
          </p:cNvPr>
          <p:cNvSpPr/>
          <p:nvPr/>
        </p:nvSpPr>
        <p:spPr>
          <a:xfrm>
            <a:off x="5436844" y="5216078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 Blocking Algorithm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필요성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Boost, Visual Studio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PPL, Intel TBB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등에서 제공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 Blocking Algorithm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구현의 문제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재사용 문제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/>
              <a:t>메모리의 재사용 </a:t>
            </a:r>
            <a:r>
              <a:rPr lang="en-US" altLang="ko-KR" dirty="0"/>
              <a:t>Timing</a:t>
            </a:r>
            <a:r>
              <a:rPr lang="ko-KR" altLang="en-US" dirty="0"/>
              <a:t>을 정하기가 어려움</a:t>
            </a:r>
            <a:endParaRPr lang="en-US" altLang="ko-KR" dirty="0"/>
          </a:p>
          <a:p>
            <a:pPr lvl="2"/>
            <a:r>
              <a:rPr lang="ko-KR" altLang="en-US" dirty="0"/>
              <a:t>더 이상 사용하지 않은 메모리가 있을 때</a:t>
            </a:r>
            <a:r>
              <a:rPr lang="en-US" altLang="ko-KR" dirty="0"/>
              <a:t>, </a:t>
            </a:r>
            <a:r>
              <a:rPr lang="ko-KR" altLang="en-US" dirty="0"/>
              <a:t>다른 모든 </a:t>
            </a:r>
            <a:r>
              <a:rPr lang="ko-KR" altLang="en-US" dirty="0" err="1"/>
              <a:t>쓰레드에서</a:t>
            </a:r>
            <a:r>
              <a:rPr lang="ko-KR" altLang="en-US" dirty="0"/>
              <a:t> 사용하지 않는다는 것을 보장할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재사용 하지 않을 시 메모리 릭</a:t>
            </a:r>
            <a:r>
              <a:rPr lang="en-US" altLang="ko-KR" dirty="0"/>
              <a:t>(</a:t>
            </a:r>
            <a:r>
              <a:rPr lang="ko-KR" altLang="en-US" dirty="0"/>
              <a:t>메모리 누수</a:t>
            </a:r>
            <a:r>
              <a:rPr lang="en-US" altLang="ko-KR" dirty="0"/>
              <a:t>)</a:t>
            </a:r>
            <a:r>
              <a:rPr lang="ko-KR" altLang="en-US" dirty="0"/>
              <a:t>발생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릭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하지만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 Blocking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 구현을 위해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058656-DE19-4EAC-ABC7-569D49C44C0A}"/>
              </a:ext>
            </a:extLst>
          </p:cNvPr>
          <p:cNvSpPr/>
          <p:nvPr/>
        </p:nvSpPr>
        <p:spPr>
          <a:xfrm>
            <a:off x="1953492" y="4872937"/>
            <a:ext cx="2493874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쓰레드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알고리즘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07D4CC-6BFC-4730-8974-D095C5701D8D}"/>
              </a:ext>
            </a:extLst>
          </p:cNvPr>
          <p:cNvSpPr/>
          <p:nvPr/>
        </p:nvSpPr>
        <p:spPr>
          <a:xfrm>
            <a:off x="5749525" y="5389748"/>
            <a:ext cx="3194970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111EE-1CBE-4B2C-BCFB-202A6CFB7E0E}"/>
              </a:ext>
            </a:extLst>
          </p:cNvPr>
          <p:cNvSpPr/>
          <p:nvPr/>
        </p:nvSpPr>
        <p:spPr>
          <a:xfrm>
            <a:off x="5749525" y="4332659"/>
            <a:ext cx="3194970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DEB511-933E-46B0-8D09-6917EC52CD44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447366" y="4793735"/>
            <a:ext cx="1302159" cy="5402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F7D9BB-5C9E-468D-ACE2-8C7537A4174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447366" y="5334013"/>
            <a:ext cx="1302159" cy="5168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7427148" y="4450235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7425011" y="5466944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Lock_free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8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시간이 있을 때</a:t>
            </a:r>
            <a:r>
              <a:rPr lang="en-US" altLang="ko-KR" dirty="0"/>
              <a:t>, </a:t>
            </a:r>
            <a:r>
              <a:rPr lang="ko-KR" altLang="en-US" dirty="0"/>
              <a:t>적어도 하나의 쓰레드는 알고리즘 실행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7838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64331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92650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02898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431217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3714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6546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73450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01769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147739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99618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533403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864549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4875838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250213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238924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592648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918</Words>
  <Application>Microsoft Office PowerPoint</Application>
  <PresentationFormat>와이드스크린</PresentationFormat>
  <Paragraphs>220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Courier New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동기</vt:lpstr>
      <vt:lpstr>배경</vt:lpstr>
      <vt:lpstr>배경</vt:lpstr>
      <vt:lpstr>관련 연구</vt:lpstr>
      <vt:lpstr>연구 방법</vt:lpstr>
      <vt:lpstr>개발 일정</vt:lpstr>
      <vt:lpstr>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81</cp:revision>
  <dcterms:created xsi:type="dcterms:W3CDTF">2019-12-03T07:26:33Z</dcterms:created>
  <dcterms:modified xsi:type="dcterms:W3CDTF">2019-12-29T02:24:56Z</dcterms:modified>
</cp:coreProperties>
</file>