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5B18100-73D2-4B08-A4B6-54EC90DFD6B7}"/>
              </a:ext>
            </a:extLst>
          </p:cNvPr>
          <p:cNvSpPr txBox="1"/>
          <p:nvPr/>
        </p:nvSpPr>
        <p:spPr>
          <a:xfrm>
            <a:off x="477508" y="1887177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shared_ptr1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F1487-D74D-4728-95B4-A546516C2526}"/>
              </a:ext>
            </a:extLst>
          </p:cNvPr>
          <p:cNvSpPr txBox="1"/>
          <p:nvPr/>
        </p:nvSpPr>
        <p:spPr>
          <a:xfrm>
            <a:off x="1880393" y="1887177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shared_ptr2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08399-5861-4632-A362-CFFB429611D1}"/>
              </a:ext>
            </a:extLst>
          </p:cNvPr>
          <p:cNvSpPr txBox="1"/>
          <p:nvPr/>
        </p:nvSpPr>
        <p:spPr>
          <a:xfrm>
            <a:off x="3290230" y="1887177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shared_ptr3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656D3-EEE8-40F8-882B-ED49C1060055}"/>
              </a:ext>
            </a:extLst>
          </p:cNvPr>
          <p:cNvSpPr txBox="1"/>
          <p:nvPr/>
        </p:nvSpPr>
        <p:spPr>
          <a:xfrm>
            <a:off x="4693115" y="1887177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shared_ptr4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CC7A4-58F5-4C47-9B12-7F4201BAC141}"/>
              </a:ext>
            </a:extLst>
          </p:cNvPr>
          <p:cNvSpPr txBox="1"/>
          <p:nvPr/>
        </p:nvSpPr>
        <p:spPr>
          <a:xfrm>
            <a:off x="6096000" y="1887177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shared_ptr5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FBB5F5-8CA9-473C-865B-EFAAFCF62191}"/>
              </a:ext>
            </a:extLst>
          </p:cNvPr>
          <p:cNvSpPr txBox="1"/>
          <p:nvPr/>
        </p:nvSpPr>
        <p:spPr>
          <a:xfrm>
            <a:off x="7498885" y="1887177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shared_ptr6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3DB9B-4C0E-482E-ADC4-70B34906F7BA}"/>
              </a:ext>
            </a:extLst>
          </p:cNvPr>
          <p:cNvSpPr txBox="1"/>
          <p:nvPr/>
        </p:nvSpPr>
        <p:spPr>
          <a:xfrm>
            <a:off x="8895275" y="1887177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shared_ptr7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B71AD1-23CF-44B6-BFEB-3CC658D6AC22}"/>
              </a:ext>
            </a:extLst>
          </p:cNvPr>
          <p:cNvSpPr txBox="1"/>
          <p:nvPr/>
        </p:nvSpPr>
        <p:spPr>
          <a:xfrm>
            <a:off x="10298160" y="1887177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shared_ptr8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C0ADF3-7EA2-4CA9-9456-01485C0A4F68}"/>
              </a:ext>
            </a:extLst>
          </p:cNvPr>
          <p:cNvSpPr txBox="1"/>
          <p:nvPr/>
        </p:nvSpPr>
        <p:spPr>
          <a:xfrm>
            <a:off x="625426" y="345588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8520E-1E93-4C12-8B4F-E5EF8EE2150C}"/>
              </a:ext>
            </a:extLst>
          </p:cNvPr>
          <p:cNvSpPr txBox="1"/>
          <p:nvPr/>
        </p:nvSpPr>
        <p:spPr>
          <a:xfrm>
            <a:off x="625426" y="382521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30F290-EA98-43F0-BC22-CE25096508EB}"/>
              </a:ext>
            </a:extLst>
          </p:cNvPr>
          <p:cNvSpPr txBox="1"/>
          <p:nvPr/>
        </p:nvSpPr>
        <p:spPr>
          <a:xfrm>
            <a:off x="625426" y="419454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4C0AA-A195-4C0F-84AF-B837FAD3C0F5}"/>
              </a:ext>
            </a:extLst>
          </p:cNvPr>
          <p:cNvSpPr txBox="1"/>
          <p:nvPr/>
        </p:nvSpPr>
        <p:spPr>
          <a:xfrm>
            <a:off x="625426" y="456388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36B831-1184-4E9D-A5AB-B95BD40234E1}"/>
              </a:ext>
            </a:extLst>
          </p:cNvPr>
          <p:cNvSpPr txBox="1"/>
          <p:nvPr/>
        </p:nvSpPr>
        <p:spPr>
          <a:xfrm>
            <a:off x="625426" y="493321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597A6-8A8B-4190-874F-3A83DDD0F245}"/>
              </a:ext>
            </a:extLst>
          </p:cNvPr>
          <p:cNvSpPr txBox="1"/>
          <p:nvPr/>
        </p:nvSpPr>
        <p:spPr>
          <a:xfrm>
            <a:off x="625426" y="530254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26E04-498F-4DF7-A5CE-79BD8D7CA40E}"/>
              </a:ext>
            </a:extLst>
          </p:cNvPr>
          <p:cNvSpPr txBox="1"/>
          <p:nvPr/>
        </p:nvSpPr>
        <p:spPr>
          <a:xfrm>
            <a:off x="625426" y="56718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60D2C8-1095-448A-9E20-C96D85ECC7DB}"/>
              </a:ext>
            </a:extLst>
          </p:cNvPr>
          <p:cNvSpPr txBox="1"/>
          <p:nvPr/>
        </p:nvSpPr>
        <p:spPr>
          <a:xfrm>
            <a:off x="625426" y="60412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B063FA-A62A-44C7-9C01-6D903B48CA05}"/>
              </a:ext>
            </a:extLst>
          </p:cNvPr>
          <p:cNvSpPr txBox="1"/>
          <p:nvPr/>
        </p:nvSpPr>
        <p:spPr>
          <a:xfrm>
            <a:off x="2028402" y="345588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2B3809-A914-45C2-A726-9B195B3CCBAC}"/>
              </a:ext>
            </a:extLst>
          </p:cNvPr>
          <p:cNvSpPr txBox="1"/>
          <p:nvPr/>
        </p:nvSpPr>
        <p:spPr>
          <a:xfrm>
            <a:off x="2028402" y="382521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AA98E0-8C47-4A87-9CD5-1603B87DAE37}"/>
              </a:ext>
            </a:extLst>
          </p:cNvPr>
          <p:cNvSpPr txBox="1"/>
          <p:nvPr/>
        </p:nvSpPr>
        <p:spPr>
          <a:xfrm>
            <a:off x="2028402" y="419454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0E391-3E3D-4FEC-B046-AC38FE4E6D68}"/>
              </a:ext>
            </a:extLst>
          </p:cNvPr>
          <p:cNvSpPr txBox="1"/>
          <p:nvPr/>
        </p:nvSpPr>
        <p:spPr>
          <a:xfrm>
            <a:off x="2028402" y="456388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CFBA77-F01F-4BC4-9DFA-10D9279DB598}"/>
              </a:ext>
            </a:extLst>
          </p:cNvPr>
          <p:cNvSpPr txBox="1"/>
          <p:nvPr/>
        </p:nvSpPr>
        <p:spPr>
          <a:xfrm>
            <a:off x="2028402" y="493321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D56A1-5322-4A23-B220-07D39FF2CD1D}"/>
              </a:ext>
            </a:extLst>
          </p:cNvPr>
          <p:cNvSpPr txBox="1"/>
          <p:nvPr/>
        </p:nvSpPr>
        <p:spPr>
          <a:xfrm>
            <a:off x="2028402" y="530254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1F77C-1C3E-443C-83DE-8BC2F7C054EA}"/>
              </a:ext>
            </a:extLst>
          </p:cNvPr>
          <p:cNvSpPr txBox="1"/>
          <p:nvPr/>
        </p:nvSpPr>
        <p:spPr>
          <a:xfrm>
            <a:off x="2028402" y="56718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DBD6A8-A1F5-4A53-9823-74ED80C46D68}"/>
              </a:ext>
            </a:extLst>
          </p:cNvPr>
          <p:cNvSpPr txBox="1"/>
          <p:nvPr/>
        </p:nvSpPr>
        <p:spPr>
          <a:xfrm>
            <a:off x="2028402" y="60412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08F8F4-23D1-4DB3-BF76-46B55AD009D1}"/>
              </a:ext>
            </a:extLst>
          </p:cNvPr>
          <p:cNvSpPr txBox="1"/>
          <p:nvPr/>
        </p:nvSpPr>
        <p:spPr>
          <a:xfrm>
            <a:off x="3444825" y="345588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F822D7-AA03-45B5-8A4B-A304A8E00F7D}"/>
              </a:ext>
            </a:extLst>
          </p:cNvPr>
          <p:cNvSpPr txBox="1"/>
          <p:nvPr/>
        </p:nvSpPr>
        <p:spPr>
          <a:xfrm>
            <a:off x="3444825" y="382521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62796-E815-400E-AA6C-E323DC6E2D91}"/>
              </a:ext>
            </a:extLst>
          </p:cNvPr>
          <p:cNvSpPr txBox="1"/>
          <p:nvPr/>
        </p:nvSpPr>
        <p:spPr>
          <a:xfrm>
            <a:off x="3444825" y="419454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1FA457-1098-4BC7-AB9B-2200CFE40114}"/>
              </a:ext>
            </a:extLst>
          </p:cNvPr>
          <p:cNvSpPr txBox="1"/>
          <p:nvPr/>
        </p:nvSpPr>
        <p:spPr>
          <a:xfrm>
            <a:off x="3444825" y="456388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100C1E-996E-4ACC-96BC-AB225491D74B}"/>
              </a:ext>
            </a:extLst>
          </p:cNvPr>
          <p:cNvSpPr txBox="1"/>
          <p:nvPr/>
        </p:nvSpPr>
        <p:spPr>
          <a:xfrm>
            <a:off x="3444825" y="493321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69E260-0869-495D-8A8C-6ED78E40C090}"/>
              </a:ext>
            </a:extLst>
          </p:cNvPr>
          <p:cNvSpPr txBox="1"/>
          <p:nvPr/>
        </p:nvSpPr>
        <p:spPr>
          <a:xfrm>
            <a:off x="3444825" y="530254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A308CE-9F21-40BE-BD4F-78212300424F}"/>
              </a:ext>
            </a:extLst>
          </p:cNvPr>
          <p:cNvSpPr txBox="1"/>
          <p:nvPr/>
        </p:nvSpPr>
        <p:spPr>
          <a:xfrm>
            <a:off x="3444825" y="56718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F037EA-0ED0-491F-B51C-3272C7B8BC09}"/>
              </a:ext>
            </a:extLst>
          </p:cNvPr>
          <p:cNvSpPr txBox="1"/>
          <p:nvPr/>
        </p:nvSpPr>
        <p:spPr>
          <a:xfrm>
            <a:off x="3444825" y="60412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6C09B1-A35F-4490-8D30-D18A23012252}"/>
              </a:ext>
            </a:extLst>
          </p:cNvPr>
          <p:cNvSpPr txBox="1"/>
          <p:nvPr/>
        </p:nvSpPr>
        <p:spPr>
          <a:xfrm>
            <a:off x="4847801" y="345588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CE12B1-B062-4B04-961B-D94EEA9D08FD}"/>
              </a:ext>
            </a:extLst>
          </p:cNvPr>
          <p:cNvSpPr txBox="1"/>
          <p:nvPr/>
        </p:nvSpPr>
        <p:spPr>
          <a:xfrm>
            <a:off x="4847801" y="382521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CD0501-8132-4B7D-B3F8-76895D97B16A}"/>
              </a:ext>
            </a:extLst>
          </p:cNvPr>
          <p:cNvSpPr txBox="1"/>
          <p:nvPr/>
        </p:nvSpPr>
        <p:spPr>
          <a:xfrm>
            <a:off x="4847801" y="419454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10AB5D-E8A8-43B9-BFF3-AB0C6DE13E3A}"/>
              </a:ext>
            </a:extLst>
          </p:cNvPr>
          <p:cNvSpPr txBox="1"/>
          <p:nvPr/>
        </p:nvSpPr>
        <p:spPr>
          <a:xfrm>
            <a:off x="4847801" y="456388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D2C02D-CF58-445D-9104-DCC5254AF60A}"/>
              </a:ext>
            </a:extLst>
          </p:cNvPr>
          <p:cNvSpPr txBox="1"/>
          <p:nvPr/>
        </p:nvSpPr>
        <p:spPr>
          <a:xfrm>
            <a:off x="4847801" y="493321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F808EC-2E54-44F0-8CBC-9F96272D035F}"/>
              </a:ext>
            </a:extLst>
          </p:cNvPr>
          <p:cNvSpPr txBox="1"/>
          <p:nvPr/>
        </p:nvSpPr>
        <p:spPr>
          <a:xfrm>
            <a:off x="4847801" y="530254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262AA0-1B14-4F15-843C-9C0B69563F7B}"/>
              </a:ext>
            </a:extLst>
          </p:cNvPr>
          <p:cNvSpPr txBox="1"/>
          <p:nvPr/>
        </p:nvSpPr>
        <p:spPr>
          <a:xfrm>
            <a:off x="4847801" y="56718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9985D7-EC9E-4857-B34D-5406ABD3C437}"/>
              </a:ext>
            </a:extLst>
          </p:cNvPr>
          <p:cNvSpPr txBox="1"/>
          <p:nvPr/>
        </p:nvSpPr>
        <p:spPr>
          <a:xfrm>
            <a:off x="4847801" y="60412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91B45-CD91-4223-A1E0-9C8E3C3FE4A3}"/>
              </a:ext>
            </a:extLst>
          </p:cNvPr>
          <p:cNvSpPr txBox="1"/>
          <p:nvPr/>
        </p:nvSpPr>
        <p:spPr>
          <a:xfrm>
            <a:off x="6237330" y="345588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53ADCE-F525-4797-967A-2472AC104905}"/>
              </a:ext>
            </a:extLst>
          </p:cNvPr>
          <p:cNvSpPr txBox="1"/>
          <p:nvPr/>
        </p:nvSpPr>
        <p:spPr>
          <a:xfrm>
            <a:off x="6237330" y="382521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3436C-64CA-4935-AD43-DB296C122290}"/>
              </a:ext>
            </a:extLst>
          </p:cNvPr>
          <p:cNvSpPr txBox="1"/>
          <p:nvPr/>
        </p:nvSpPr>
        <p:spPr>
          <a:xfrm>
            <a:off x="6237330" y="419454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41109-E044-4D90-9A06-DCF564B70E39}"/>
              </a:ext>
            </a:extLst>
          </p:cNvPr>
          <p:cNvSpPr txBox="1"/>
          <p:nvPr/>
        </p:nvSpPr>
        <p:spPr>
          <a:xfrm>
            <a:off x="6237330" y="456388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2BDD5E-ADE1-4953-B258-81B549080151}"/>
              </a:ext>
            </a:extLst>
          </p:cNvPr>
          <p:cNvSpPr txBox="1"/>
          <p:nvPr/>
        </p:nvSpPr>
        <p:spPr>
          <a:xfrm>
            <a:off x="6237330" y="493321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B16484-46C8-4260-8E81-87FC8A184931}"/>
              </a:ext>
            </a:extLst>
          </p:cNvPr>
          <p:cNvSpPr txBox="1"/>
          <p:nvPr/>
        </p:nvSpPr>
        <p:spPr>
          <a:xfrm>
            <a:off x="6237330" y="530254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D57206C-688F-46E1-B076-F5255D28C6E0}"/>
              </a:ext>
            </a:extLst>
          </p:cNvPr>
          <p:cNvSpPr txBox="1"/>
          <p:nvPr/>
        </p:nvSpPr>
        <p:spPr>
          <a:xfrm>
            <a:off x="6237330" y="56718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3ACAA5-A664-44D1-9723-DF291B093C2D}"/>
              </a:ext>
            </a:extLst>
          </p:cNvPr>
          <p:cNvSpPr txBox="1"/>
          <p:nvPr/>
        </p:nvSpPr>
        <p:spPr>
          <a:xfrm>
            <a:off x="6237330" y="60412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9C926C-D983-4676-9CCA-EB09073BB622}"/>
              </a:ext>
            </a:extLst>
          </p:cNvPr>
          <p:cNvSpPr txBox="1"/>
          <p:nvPr/>
        </p:nvSpPr>
        <p:spPr>
          <a:xfrm>
            <a:off x="7640306" y="345588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2AD604-2EFB-463D-89BB-04E97DB3C213}"/>
              </a:ext>
            </a:extLst>
          </p:cNvPr>
          <p:cNvSpPr txBox="1"/>
          <p:nvPr/>
        </p:nvSpPr>
        <p:spPr>
          <a:xfrm>
            <a:off x="7640306" y="382521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37240A-288A-4B9A-8503-2F1AD2951735}"/>
              </a:ext>
            </a:extLst>
          </p:cNvPr>
          <p:cNvSpPr txBox="1"/>
          <p:nvPr/>
        </p:nvSpPr>
        <p:spPr>
          <a:xfrm>
            <a:off x="7640306" y="419454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B32015-13BA-49F8-A227-CE5A9F57DAFB}"/>
              </a:ext>
            </a:extLst>
          </p:cNvPr>
          <p:cNvSpPr txBox="1"/>
          <p:nvPr/>
        </p:nvSpPr>
        <p:spPr>
          <a:xfrm>
            <a:off x="7640306" y="456388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59DAED-FDB4-450B-8A8F-91D829B90E4F}"/>
              </a:ext>
            </a:extLst>
          </p:cNvPr>
          <p:cNvSpPr txBox="1"/>
          <p:nvPr/>
        </p:nvSpPr>
        <p:spPr>
          <a:xfrm>
            <a:off x="7640306" y="493321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2A244-59F8-4BE6-9AC8-B8FFA558FC83}"/>
              </a:ext>
            </a:extLst>
          </p:cNvPr>
          <p:cNvSpPr txBox="1"/>
          <p:nvPr/>
        </p:nvSpPr>
        <p:spPr>
          <a:xfrm>
            <a:off x="7640306" y="530254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3F3F5-5C1E-45EF-B2C6-13C17A238A40}"/>
              </a:ext>
            </a:extLst>
          </p:cNvPr>
          <p:cNvSpPr txBox="1"/>
          <p:nvPr/>
        </p:nvSpPr>
        <p:spPr>
          <a:xfrm>
            <a:off x="7640306" y="56718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881F26-68D3-4944-BBB2-BB0DFF04AD67}"/>
              </a:ext>
            </a:extLst>
          </p:cNvPr>
          <p:cNvSpPr txBox="1"/>
          <p:nvPr/>
        </p:nvSpPr>
        <p:spPr>
          <a:xfrm>
            <a:off x="7640306" y="60412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28BA5B-064B-4CB7-A7C1-CC58961A2630}"/>
              </a:ext>
            </a:extLst>
          </p:cNvPr>
          <p:cNvSpPr txBox="1"/>
          <p:nvPr/>
        </p:nvSpPr>
        <p:spPr>
          <a:xfrm>
            <a:off x="9043282" y="345588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E7CB09-0F0C-4BA0-8ED6-249BDB0E41C5}"/>
              </a:ext>
            </a:extLst>
          </p:cNvPr>
          <p:cNvSpPr txBox="1"/>
          <p:nvPr/>
        </p:nvSpPr>
        <p:spPr>
          <a:xfrm>
            <a:off x="9043282" y="382521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F87E6C-FC3C-480A-9EC0-A8E8229810CD}"/>
              </a:ext>
            </a:extLst>
          </p:cNvPr>
          <p:cNvSpPr txBox="1"/>
          <p:nvPr/>
        </p:nvSpPr>
        <p:spPr>
          <a:xfrm>
            <a:off x="9043282" y="419454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736D2F0-DB21-43EF-95F6-F7A233852059}"/>
              </a:ext>
            </a:extLst>
          </p:cNvPr>
          <p:cNvSpPr txBox="1"/>
          <p:nvPr/>
        </p:nvSpPr>
        <p:spPr>
          <a:xfrm>
            <a:off x="9043282" y="456388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D6C0D1-74D0-431D-8078-0AAAE9FEAFC9}"/>
              </a:ext>
            </a:extLst>
          </p:cNvPr>
          <p:cNvSpPr txBox="1"/>
          <p:nvPr/>
        </p:nvSpPr>
        <p:spPr>
          <a:xfrm>
            <a:off x="9043282" y="493321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3EC2EAD-6208-4FC3-A3CE-AD1E245DC1E4}"/>
              </a:ext>
            </a:extLst>
          </p:cNvPr>
          <p:cNvSpPr txBox="1"/>
          <p:nvPr/>
        </p:nvSpPr>
        <p:spPr>
          <a:xfrm>
            <a:off x="9043282" y="530254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A5A363-B428-4454-898F-F1126B39536C}"/>
              </a:ext>
            </a:extLst>
          </p:cNvPr>
          <p:cNvSpPr txBox="1"/>
          <p:nvPr/>
        </p:nvSpPr>
        <p:spPr>
          <a:xfrm>
            <a:off x="9043282" y="56718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8FAE51-7B22-44D7-AF05-2E7104A01865}"/>
              </a:ext>
            </a:extLst>
          </p:cNvPr>
          <p:cNvSpPr txBox="1"/>
          <p:nvPr/>
        </p:nvSpPr>
        <p:spPr>
          <a:xfrm>
            <a:off x="9043282" y="60412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60129-9763-4355-B49E-FD0814F0095B}"/>
              </a:ext>
            </a:extLst>
          </p:cNvPr>
          <p:cNvSpPr txBox="1"/>
          <p:nvPr/>
        </p:nvSpPr>
        <p:spPr>
          <a:xfrm>
            <a:off x="10446258" y="345588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9849A24-6ACB-4D66-A613-362CE6A50CE3}"/>
              </a:ext>
            </a:extLst>
          </p:cNvPr>
          <p:cNvSpPr txBox="1"/>
          <p:nvPr/>
        </p:nvSpPr>
        <p:spPr>
          <a:xfrm>
            <a:off x="10446258" y="382521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DC814D-3F12-4C62-8D47-6A4DDA29BA52}"/>
              </a:ext>
            </a:extLst>
          </p:cNvPr>
          <p:cNvSpPr txBox="1"/>
          <p:nvPr/>
        </p:nvSpPr>
        <p:spPr>
          <a:xfrm>
            <a:off x="10446258" y="419454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A0FD0D-8719-481C-BC28-15B836B9F4BE}"/>
              </a:ext>
            </a:extLst>
          </p:cNvPr>
          <p:cNvSpPr txBox="1"/>
          <p:nvPr/>
        </p:nvSpPr>
        <p:spPr>
          <a:xfrm>
            <a:off x="10446258" y="456388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5503C6-FF33-4339-ACAF-EAAE32656691}"/>
              </a:ext>
            </a:extLst>
          </p:cNvPr>
          <p:cNvSpPr txBox="1"/>
          <p:nvPr/>
        </p:nvSpPr>
        <p:spPr>
          <a:xfrm>
            <a:off x="10446258" y="493321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49479DB-2172-469F-B057-C965376FCD0F}"/>
              </a:ext>
            </a:extLst>
          </p:cNvPr>
          <p:cNvSpPr txBox="1"/>
          <p:nvPr/>
        </p:nvSpPr>
        <p:spPr>
          <a:xfrm>
            <a:off x="10446258" y="530254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BDD35A-E16F-468C-88D2-63DCBDDBBD27}"/>
              </a:ext>
            </a:extLst>
          </p:cNvPr>
          <p:cNvSpPr txBox="1"/>
          <p:nvPr/>
        </p:nvSpPr>
        <p:spPr>
          <a:xfrm>
            <a:off x="10446258" y="56718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C82C64-F1D8-4E5D-8BE8-573F4D302D32}"/>
              </a:ext>
            </a:extLst>
          </p:cNvPr>
          <p:cNvSpPr txBox="1"/>
          <p:nvPr/>
        </p:nvSpPr>
        <p:spPr>
          <a:xfrm>
            <a:off x="10446258" y="60412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D7F797A-4821-42E8-B28F-88F6782D7204}"/>
              </a:ext>
            </a:extLst>
          </p:cNvPr>
          <p:cNvCxnSpPr>
            <a:cxnSpLocks/>
            <a:stCxn id="39" idx="0"/>
            <a:endCxn id="197" idx="2"/>
          </p:cNvCxnSpPr>
          <p:nvPr/>
        </p:nvCxnSpPr>
        <p:spPr>
          <a:xfrm flipV="1">
            <a:off x="1181219" y="3158248"/>
            <a:ext cx="2544" cy="2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9002C14-2D17-4C8C-BE7D-9FEAD99268B8}"/>
              </a:ext>
            </a:extLst>
          </p:cNvPr>
          <p:cNvCxnSpPr>
            <a:cxnSpLocks/>
            <a:stCxn id="55" idx="0"/>
            <a:endCxn id="200" idx="2"/>
          </p:cNvCxnSpPr>
          <p:nvPr/>
        </p:nvCxnSpPr>
        <p:spPr>
          <a:xfrm flipV="1">
            <a:off x="2584195" y="3158248"/>
            <a:ext cx="2453" cy="2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DA1C823-C028-4ED5-8F53-F9785812E887}"/>
              </a:ext>
            </a:extLst>
          </p:cNvPr>
          <p:cNvCxnSpPr>
            <a:cxnSpLocks/>
            <a:stCxn id="71" idx="0"/>
            <a:endCxn id="202" idx="2"/>
          </p:cNvCxnSpPr>
          <p:nvPr/>
        </p:nvCxnSpPr>
        <p:spPr>
          <a:xfrm flipV="1">
            <a:off x="4000618" y="3158248"/>
            <a:ext cx="92" cy="2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3574FDB-4282-4CB1-A165-8F986145448D}"/>
              </a:ext>
            </a:extLst>
          </p:cNvPr>
          <p:cNvCxnSpPr>
            <a:cxnSpLocks/>
            <a:stCxn id="87" idx="0"/>
            <a:endCxn id="204" idx="2"/>
          </p:cNvCxnSpPr>
          <p:nvPr/>
        </p:nvCxnSpPr>
        <p:spPr>
          <a:xfrm flipV="1">
            <a:off x="5403594" y="3158248"/>
            <a:ext cx="1" cy="2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EC0274D9-E5C2-46BB-B0E6-D573C223F465}"/>
              </a:ext>
            </a:extLst>
          </p:cNvPr>
          <p:cNvCxnSpPr>
            <a:cxnSpLocks/>
            <a:stCxn id="103" idx="0"/>
            <a:endCxn id="206" idx="2"/>
          </p:cNvCxnSpPr>
          <p:nvPr/>
        </p:nvCxnSpPr>
        <p:spPr>
          <a:xfrm flipH="1" flipV="1">
            <a:off x="6790949" y="3158248"/>
            <a:ext cx="2174" cy="2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65027C5-A61F-42AD-9B88-13A38BB62DF2}"/>
              </a:ext>
            </a:extLst>
          </p:cNvPr>
          <p:cNvCxnSpPr>
            <a:cxnSpLocks/>
            <a:stCxn id="119" idx="0"/>
            <a:endCxn id="208" idx="2"/>
          </p:cNvCxnSpPr>
          <p:nvPr/>
        </p:nvCxnSpPr>
        <p:spPr>
          <a:xfrm flipH="1" flipV="1">
            <a:off x="8193834" y="3158248"/>
            <a:ext cx="2265" cy="2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47039FE-048A-4DAC-8886-C3524D223E48}"/>
              </a:ext>
            </a:extLst>
          </p:cNvPr>
          <p:cNvCxnSpPr>
            <a:cxnSpLocks/>
            <a:stCxn id="135" idx="0"/>
            <a:endCxn id="210" idx="2"/>
          </p:cNvCxnSpPr>
          <p:nvPr/>
        </p:nvCxnSpPr>
        <p:spPr>
          <a:xfrm flipV="1">
            <a:off x="9599075" y="3158248"/>
            <a:ext cx="13632" cy="2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BBA44A6-4F18-4BD3-A085-5362587749E0}"/>
              </a:ext>
            </a:extLst>
          </p:cNvPr>
          <p:cNvCxnSpPr>
            <a:cxnSpLocks/>
            <a:stCxn id="151" idx="0"/>
            <a:endCxn id="212" idx="2"/>
          </p:cNvCxnSpPr>
          <p:nvPr/>
        </p:nvCxnSpPr>
        <p:spPr>
          <a:xfrm flipV="1">
            <a:off x="11002051" y="3158248"/>
            <a:ext cx="13541" cy="29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14747B6-1B40-4DAD-A68D-A8594C36DEC4}"/>
              </a:ext>
            </a:extLst>
          </p:cNvPr>
          <p:cNvSpPr txBox="1"/>
          <p:nvPr/>
        </p:nvSpPr>
        <p:spPr>
          <a:xfrm>
            <a:off x="406198" y="34787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초기 설정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8B2D884-2B08-42D3-89B6-46E7A2F4C3E8}"/>
              </a:ext>
            </a:extLst>
          </p:cNvPr>
          <p:cNvSpPr txBox="1"/>
          <p:nvPr/>
        </p:nvSpPr>
        <p:spPr>
          <a:xfrm>
            <a:off x="477508" y="909125"/>
            <a:ext cx="334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LFSP::shared_ptr&lt;Node&gt; sp[8]</a:t>
            </a:r>
          </a:p>
          <a:p>
            <a:r>
              <a:rPr lang="en-US" altLang="ko-KR"/>
              <a:t>LFSP::weak_ptr&lt;Node&gt; wp[64]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396233-7B1A-41A5-A0F4-4024DAE49FC3}"/>
              </a:ext>
            </a:extLst>
          </p:cNvPr>
          <p:cNvSpPr txBox="1"/>
          <p:nvPr/>
        </p:nvSpPr>
        <p:spPr>
          <a:xfrm>
            <a:off x="4234130" y="598026"/>
            <a:ext cx="1435008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Class Node{</a:t>
            </a:r>
          </a:p>
          <a:p>
            <a:r>
              <a:rPr lang="en-US" altLang="ko-KR"/>
              <a:t>   int key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29221AF-4172-4776-B717-2BE7B6E72F47}"/>
              </a:ext>
            </a:extLst>
          </p:cNvPr>
          <p:cNvSpPr txBox="1"/>
          <p:nvPr/>
        </p:nvSpPr>
        <p:spPr>
          <a:xfrm>
            <a:off x="627970" y="278891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1</a:t>
            </a:r>
            <a:endParaRPr lang="ko-KR" altLang="en-US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629C244F-9460-43DF-9494-F4813163975C}"/>
              </a:ext>
            </a:extLst>
          </p:cNvPr>
          <p:cNvCxnSpPr>
            <a:cxnSpLocks/>
            <a:stCxn id="24" idx="2"/>
            <a:endCxn id="197" idx="0"/>
          </p:cNvCxnSpPr>
          <p:nvPr/>
        </p:nvCxnSpPr>
        <p:spPr>
          <a:xfrm>
            <a:off x="1178951" y="2256509"/>
            <a:ext cx="4812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585CCBC-D687-4578-AEFE-B3E6521BF624}"/>
              </a:ext>
            </a:extLst>
          </p:cNvPr>
          <p:cNvSpPr txBox="1"/>
          <p:nvPr/>
        </p:nvSpPr>
        <p:spPr>
          <a:xfrm>
            <a:off x="2030855" y="278891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2</a:t>
            </a:r>
            <a:endParaRPr lang="ko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D950E365-AEDC-48D1-8257-A4BA4EF6E962}"/>
              </a:ext>
            </a:extLst>
          </p:cNvPr>
          <p:cNvCxnSpPr>
            <a:cxnSpLocks/>
            <a:stCxn id="26" idx="2"/>
            <a:endCxn id="200" idx="0"/>
          </p:cNvCxnSpPr>
          <p:nvPr/>
        </p:nvCxnSpPr>
        <p:spPr>
          <a:xfrm>
            <a:off x="2581836" y="2256509"/>
            <a:ext cx="4812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695BBC3-AEF2-402B-AC0E-CE2E6ADFE064}"/>
              </a:ext>
            </a:extLst>
          </p:cNvPr>
          <p:cNvSpPr txBox="1"/>
          <p:nvPr/>
        </p:nvSpPr>
        <p:spPr>
          <a:xfrm>
            <a:off x="3444917" y="278891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3</a:t>
            </a:r>
            <a:endParaRPr lang="ko-KR" altLang="en-US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9E372B-D0A5-4E66-A48B-8ECD026F284F}"/>
              </a:ext>
            </a:extLst>
          </p:cNvPr>
          <p:cNvCxnSpPr>
            <a:cxnSpLocks/>
            <a:stCxn id="28" idx="2"/>
            <a:endCxn id="202" idx="0"/>
          </p:cNvCxnSpPr>
          <p:nvPr/>
        </p:nvCxnSpPr>
        <p:spPr>
          <a:xfrm>
            <a:off x="3991673" y="2256509"/>
            <a:ext cx="9037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95F0C30-F1F9-424F-925C-AAC71290D5CB}"/>
              </a:ext>
            </a:extLst>
          </p:cNvPr>
          <p:cNvSpPr txBox="1"/>
          <p:nvPr/>
        </p:nvSpPr>
        <p:spPr>
          <a:xfrm>
            <a:off x="4847802" y="278891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4</a:t>
            </a:r>
            <a:endParaRPr lang="ko-KR" altLang="en-US"/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BD1C984A-94DE-4EEC-A1D4-71653D62D029}"/>
              </a:ext>
            </a:extLst>
          </p:cNvPr>
          <p:cNvCxnSpPr>
            <a:cxnSpLocks/>
            <a:stCxn id="30" idx="2"/>
            <a:endCxn id="204" idx="0"/>
          </p:cNvCxnSpPr>
          <p:nvPr/>
        </p:nvCxnSpPr>
        <p:spPr>
          <a:xfrm>
            <a:off x="5394558" y="2256509"/>
            <a:ext cx="9037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86DF1DB-F8A4-4231-A394-BE856ED9282B}"/>
              </a:ext>
            </a:extLst>
          </p:cNvPr>
          <p:cNvSpPr txBox="1"/>
          <p:nvPr/>
        </p:nvSpPr>
        <p:spPr>
          <a:xfrm>
            <a:off x="6235156" y="278891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5</a:t>
            </a:r>
            <a:endParaRPr lang="ko-KR" altLang="en-US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571879BE-1592-48A4-94AE-843AA7244086}"/>
              </a:ext>
            </a:extLst>
          </p:cNvPr>
          <p:cNvCxnSpPr>
            <a:cxnSpLocks/>
            <a:stCxn id="32" idx="2"/>
            <a:endCxn id="206" idx="0"/>
          </p:cNvCxnSpPr>
          <p:nvPr/>
        </p:nvCxnSpPr>
        <p:spPr>
          <a:xfrm flipH="1">
            <a:off x="6790949" y="2256509"/>
            <a:ext cx="6494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C7CA5A10-C672-424B-A7B6-38723F0588DA}"/>
              </a:ext>
            </a:extLst>
          </p:cNvPr>
          <p:cNvSpPr txBox="1"/>
          <p:nvPr/>
        </p:nvSpPr>
        <p:spPr>
          <a:xfrm>
            <a:off x="7638041" y="278891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6</a:t>
            </a:r>
            <a:endParaRPr lang="ko-KR" altLang="en-US"/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4B8D7854-19BB-44B2-818A-52A7B614B404}"/>
              </a:ext>
            </a:extLst>
          </p:cNvPr>
          <p:cNvCxnSpPr>
            <a:cxnSpLocks/>
            <a:stCxn id="34" idx="2"/>
            <a:endCxn id="208" idx="0"/>
          </p:cNvCxnSpPr>
          <p:nvPr/>
        </p:nvCxnSpPr>
        <p:spPr>
          <a:xfrm flipH="1">
            <a:off x="8193834" y="2256509"/>
            <a:ext cx="6494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D2C650-D164-4257-9631-1FFF9DEB491D}"/>
              </a:ext>
            </a:extLst>
          </p:cNvPr>
          <p:cNvSpPr txBox="1"/>
          <p:nvPr/>
        </p:nvSpPr>
        <p:spPr>
          <a:xfrm>
            <a:off x="9056914" y="278891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7</a:t>
            </a:r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29A4E12B-989B-4E55-971F-13247C3B4201}"/>
              </a:ext>
            </a:extLst>
          </p:cNvPr>
          <p:cNvCxnSpPr>
            <a:cxnSpLocks/>
            <a:stCxn id="36" idx="2"/>
            <a:endCxn id="210" idx="0"/>
          </p:cNvCxnSpPr>
          <p:nvPr/>
        </p:nvCxnSpPr>
        <p:spPr>
          <a:xfrm>
            <a:off x="9596718" y="2256509"/>
            <a:ext cx="15989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FF55A25-9F71-4A11-926C-CA75929E2BCD}"/>
              </a:ext>
            </a:extLst>
          </p:cNvPr>
          <p:cNvSpPr txBox="1"/>
          <p:nvPr/>
        </p:nvSpPr>
        <p:spPr>
          <a:xfrm>
            <a:off x="10459799" y="278891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8</a:t>
            </a:r>
            <a:endParaRPr lang="ko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45602F5F-7BCE-41E0-8442-DACF4B9470DB}"/>
              </a:ext>
            </a:extLst>
          </p:cNvPr>
          <p:cNvCxnSpPr>
            <a:cxnSpLocks/>
            <a:stCxn id="38" idx="2"/>
            <a:endCxn id="212" idx="0"/>
          </p:cNvCxnSpPr>
          <p:nvPr/>
        </p:nvCxnSpPr>
        <p:spPr>
          <a:xfrm>
            <a:off x="10999603" y="2256509"/>
            <a:ext cx="15989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5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8FDB5-FED4-40E7-9EBF-15C1932A0335}"/>
              </a:ext>
            </a:extLst>
          </p:cNvPr>
          <p:cNvCxnSpPr>
            <a:stCxn id="2" idx="1"/>
            <a:endCxn id="45" idx="1"/>
          </p:cNvCxnSpPr>
          <p:nvPr/>
        </p:nvCxnSpPr>
        <p:spPr>
          <a:xfrm flipH="1" flipV="1">
            <a:off x="625426" y="3887938"/>
            <a:ext cx="699173" cy="26141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C0ADF3-7EA2-4CA9-9456-01485C0A4F68}"/>
              </a:ext>
            </a:extLst>
          </p:cNvPr>
          <p:cNvSpPr txBox="1"/>
          <p:nvPr/>
        </p:nvSpPr>
        <p:spPr>
          <a:xfrm>
            <a:off x="62542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8520E-1E93-4C12-8B4F-E5EF8EE2150C}"/>
              </a:ext>
            </a:extLst>
          </p:cNvPr>
          <p:cNvSpPr txBox="1"/>
          <p:nvPr/>
        </p:nvSpPr>
        <p:spPr>
          <a:xfrm>
            <a:off x="62542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30F290-EA98-43F0-BC22-CE25096508EB}"/>
              </a:ext>
            </a:extLst>
          </p:cNvPr>
          <p:cNvSpPr txBox="1"/>
          <p:nvPr/>
        </p:nvSpPr>
        <p:spPr>
          <a:xfrm>
            <a:off x="62542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4C0AA-A195-4C0F-84AF-B837FAD3C0F5}"/>
              </a:ext>
            </a:extLst>
          </p:cNvPr>
          <p:cNvSpPr txBox="1"/>
          <p:nvPr/>
        </p:nvSpPr>
        <p:spPr>
          <a:xfrm>
            <a:off x="62542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36B831-1184-4E9D-A5AB-B95BD40234E1}"/>
              </a:ext>
            </a:extLst>
          </p:cNvPr>
          <p:cNvSpPr txBox="1"/>
          <p:nvPr/>
        </p:nvSpPr>
        <p:spPr>
          <a:xfrm>
            <a:off x="62542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597A6-8A8B-4190-874F-3A83DDD0F245}"/>
              </a:ext>
            </a:extLst>
          </p:cNvPr>
          <p:cNvSpPr txBox="1"/>
          <p:nvPr/>
        </p:nvSpPr>
        <p:spPr>
          <a:xfrm>
            <a:off x="62542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26E04-498F-4DF7-A5CE-79BD8D7CA40E}"/>
              </a:ext>
            </a:extLst>
          </p:cNvPr>
          <p:cNvSpPr txBox="1"/>
          <p:nvPr/>
        </p:nvSpPr>
        <p:spPr>
          <a:xfrm>
            <a:off x="62542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60D2C8-1095-448A-9E20-C96D85ECC7DB}"/>
              </a:ext>
            </a:extLst>
          </p:cNvPr>
          <p:cNvSpPr txBox="1"/>
          <p:nvPr/>
        </p:nvSpPr>
        <p:spPr>
          <a:xfrm>
            <a:off x="62542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B063FA-A62A-44C7-9C01-6D903B48CA05}"/>
              </a:ext>
            </a:extLst>
          </p:cNvPr>
          <p:cNvSpPr txBox="1"/>
          <p:nvPr/>
        </p:nvSpPr>
        <p:spPr>
          <a:xfrm>
            <a:off x="202840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2B3809-A914-45C2-A726-9B195B3CCBAC}"/>
              </a:ext>
            </a:extLst>
          </p:cNvPr>
          <p:cNvSpPr txBox="1"/>
          <p:nvPr/>
        </p:nvSpPr>
        <p:spPr>
          <a:xfrm>
            <a:off x="202840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AA98E0-8C47-4A87-9CD5-1603B87DAE37}"/>
              </a:ext>
            </a:extLst>
          </p:cNvPr>
          <p:cNvSpPr txBox="1"/>
          <p:nvPr/>
        </p:nvSpPr>
        <p:spPr>
          <a:xfrm>
            <a:off x="202840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0E391-3E3D-4FEC-B046-AC38FE4E6D68}"/>
              </a:ext>
            </a:extLst>
          </p:cNvPr>
          <p:cNvSpPr txBox="1"/>
          <p:nvPr/>
        </p:nvSpPr>
        <p:spPr>
          <a:xfrm>
            <a:off x="202840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CFBA77-F01F-4BC4-9DFA-10D9279DB598}"/>
              </a:ext>
            </a:extLst>
          </p:cNvPr>
          <p:cNvSpPr txBox="1"/>
          <p:nvPr/>
        </p:nvSpPr>
        <p:spPr>
          <a:xfrm>
            <a:off x="202840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D56A1-5322-4A23-B220-07D39FF2CD1D}"/>
              </a:ext>
            </a:extLst>
          </p:cNvPr>
          <p:cNvSpPr txBox="1"/>
          <p:nvPr/>
        </p:nvSpPr>
        <p:spPr>
          <a:xfrm>
            <a:off x="202840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1F77C-1C3E-443C-83DE-8BC2F7C054EA}"/>
              </a:ext>
            </a:extLst>
          </p:cNvPr>
          <p:cNvSpPr txBox="1"/>
          <p:nvPr/>
        </p:nvSpPr>
        <p:spPr>
          <a:xfrm>
            <a:off x="202840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DBD6A8-A1F5-4A53-9823-74ED80C46D68}"/>
              </a:ext>
            </a:extLst>
          </p:cNvPr>
          <p:cNvSpPr txBox="1"/>
          <p:nvPr/>
        </p:nvSpPr>
        <p:spPr>
          <a:xfrm>
            <a:off x="202840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08F8F4-23D1-4DB3-BF76-46B55AD009D1}"/>
              </a:ext>
            </a:extLst>
          </p:cNvPr>
          <p:cNvSpPr txBox="1"/>
          <p:nvPr/>
        </p:nvSpPr>
        <p:spPr>
          <a:xfrm>
            <a:off x="3444825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F822D7-AA03-45B5-8A4B-A304A8E00F7D}"/>
              </a:ext>
            </a:extLst>
          </p:cNvPr>
          <p:cNvSpPr txBox="1"/>
          <p:nvPr/>
        </p:nvSpPr>
        <p:spPr>
          <a:xfrm>
            <a:off x="3444825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62796-E815-400E-AA6C-E323DC6E2D91}"/>
              </a:ext>
            </a:extLst>
          </p:cNvPr>
          <p:cNvSpPr txBox="1"/>
          <p:nvPr/>
        </p:nvSpPr>
        <p:spPr>
          <a:xfrm>
            <a:off x="3444825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1FA457-1098-4BC7-AB9B-2200CFE40114}"/>
              </a:ext>
            </a:extLst>
          </p:cNvPr>
          <p:cNvSpPr txBox="1"/>
          <p:nvPr/>
        </p:nvSpPr>
        <p:spPr>
          <a:xfrm>
            <a:off x="3444825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100C1E-996E-4ACC-96BC-AB225491D74B}"/>
              </a:ext>
            </a:extLst>
          </p:cNvPr>
          <p:cNvSpPr txBox="1"/>
          <p:nvPr/>
        </p:nvSpPr>
        <p:spPr>
          <a:xfrm>
            <a:off x="3444825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69E260-0869-495D-8A8C-6ED78E40C090}"/>
              </a:ext>
            </a:extLst>
          </p:cNvPr>
          <p:cNvSpPr txBox="1"/>
          <p:nvPr/>
        </p:nvSpPr>
        <p:spPr>
          <a:xfrm>
            <a:off x="3444825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A308CE-9F21-40BE-BD4F-78212300424F}"/>
              </a:ext>
            </a:extLst>
          </p:cNvPr>
          <p:cNvSpPr txBox="1"/>
          <p:nvPr/>
        </p:nvSpPr>
        <p:spPr>
          <a:xfrm>
            <a:off x="3444825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F037EA-0ED0-491F-B51C-3272C7B8BC09}"/>
              </a:ext>
            </a:extLst>
          </p:cNvPr>
          <p:cNvSpPr txBox="1"/>
          <p:nvPr/>
        </p:nvSpPr>
        <p:spPr>
          <a:xfrm>
            <a:off x="3444825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6C09B1-A35F-4490-8D30-D18A23012252}"/>
              </a:ext>
            </a:extLst>
          </p:cNvPr>
          <p:cNvSpPr txBox="1"/>
          <p:nvPr/>
        </p:nvSpPr>
        <p:spPr>
          <a:xfrm>
            <a:off x="4847801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CE12B1-B062-4B04-961B-D94EEA9D08FD}"/>
              </a:ext>
            </a:extLst>
          </p:cNvPr>
          <p:cNvSpPr txBox="1"/>
          <p:nvPr/>
        </p:nvSpPr>
        <p:spPr>
          <a:xfrm>
            <a:off x="4847801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CD0501-8132-4B7D-B3F8-76895D97B16A}"/>
              </a:ext>
            </a:extLst>
          </p:cNvPr>
          <p:cNvSpPr txBox="1"/>
          <p:nvPr/>
        </p:nvSpPr>
        <p:spPr>
          <a:xfrm>
            <a:off x="4847801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10AB5D-E8A8-43B9-BFF3-AB0C6DE13E3A}"/>
              </a:ext>
            </a:extLst>
          </p:cNvPr>
          <p:cNvSpPr txBox="1"/>
          <p:nvPr/>
        </p:nvSpPr>
        <p:spPr>
          <a:xfrm>
            <a:off x="4847801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D2C02D-CF58-445D-9104-DCC5254AF60A}"/>
              </a:ext>
            </a:extLst>
          </p:cNvPr>
          <p:cNvSpPr txBox="1"/>
          <p:nvPr/>
        </p:nvSpPr>
        <p:spPr>
          <a:xfrm>
            <a:off x="4847801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F808EC-2E54-44F0-8CBC-9F96272D035F}"/>
              </a:ext>
            </a:extLst>
          </p:cNvPr>
          <p:cNvSpPr txBox="1"/>
          <p:nvPr/>
        </p:nvSpPr>
        <p:spPr>
          <a:xfrm>
            <a:off x="4847801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262AA0-1B14-4F15-843C-9C0B69563F7B}"/>
              </a:ext>
            </a:extLst>
          </p:cNvPr>
          <p:cNvSpPr txBox="1"/>
          <p:nvPr/>
        </p:nvSpPr>
        <p:spPr>
          <a:xfrm>
            <a:off x="4847801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9985D7-EC9E-4857-B34D-5406ABD3C437}"/>
              </a:ext>
            </a:extLst>
          </p:cNvPr>
          <p:cNvSpPr txBox="1"/>
          <p:nvPr/>
        </p:nvSpPr>
        <p:spPr>
          <a:xfrm>
            <a:off x="4847801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91B45-CD91-4223-A1E0-9C8E3C3FE4A3}"/>
              </a:ext>
            </a:extLst>
          </p:cNvPr>
          <p:cNvSpPr txBox="1"/>
          <p:nvPr/>
        </p:nvSpPr>
        <p:spPr>
          <a:xfrm>
            <a:off x="6237330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53ADCE-F525-4797-967A-2472AC104905}"/>
              </a:ext>
            </a:extLst>
          </p:cNvPr>
          <p:cNvSpPr txBox="1"/>
          <p:nvPr/>
        </p:nvSpPr>
        <p:spPr>
          <a:xfrm>
            <a:off x="6237330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3436C-64CA-4935-AD43-DB296C122290}"/>
              </a:ext>
            </a:extLst>
          </p:cNvPr>
          <p:cNvSpPr txBox="1"/>
          <p:nvPr/>
        </p:nvSpPr>
        <p:spPr>
          <a:xfrm>
            <a:off x="6237330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41109-E044-4D90-9A06-DCF564B70E39}"/>
              </a:ext>
            </a:extLst>
          </p:cNvPr>
          <p:cNvSpPr txBox="1"/>
          <p:nvPr/>
        </p:nvSpPr>
        <p:spPr>
          <a:xfrm>
            <a:off x="6237330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2BDD5E-ADE1-4953-B258-81B549080151}"/>
              </a:ext>
            </a:extLst>
          </p:cNvPr>
          <p:cNvSpPr txBox="1"/>
          <p:nvPr/>
        </p:nvSpPr>
        <p:spPr>
          <a:xfrm>
            <a:off x="6237330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B16484-46C8-4260-8E81-87FC8A184931}"/>
              </a:ext>
            </a:extLst>
          </p:cNvPr>
          <p:cNvSpPr txBox="1"/>
          <p:nvPr/>
        </p:nvSpPr>
        <p:spPr>
          <a:xfrm>
            <a:off x="6237330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D57206C-688F-46E1-B076-F5255D28C6E0}"/>
              </a:ext>
            </a:extLst>
          </p:cNvPr>
          <p:cNvSpPr txBox="1"/>
          <p:nvPr/>
        </p:nvSpPr>
        <p:spPr>
          <a:xfrm>
            <a:off x="6237330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3ACAA5-A664-44D1-9723-DF291B093C2D}"/>
              </a:ext>
            </a:extLst>
          </p:cNvPr>
          <p:cNvSpPr txBox="1"/>
          <p:nvPr/>
        </p:nvSpPr>
        <p:spPr>
          <a:xfrm>
            <a:off x="6237330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9C926C-D983-4676-9CCA-EB09073BB622}"/>
              </a:ext>
            </a:extLst>
          </p:cNvPr>
          <p:cNvSpPr txBox="1"/>
          <p:nvPr/>
        </p:nvSpPr>
        <p:spPr>
          <a:xfrm>
            <a:off x="764030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2AD604-2EFB-463D-89BB-04E97DB3C213}"/>
              </a:ext>
            </a:extLst>
          </p:cNvPr>
          <p:cNvSpPr txBox="1"/>
          <p:nvPr/>
        </p:nvSpPr>
        <p:spPr>
          <a:xfrm>
            <a:off x="764030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37240A-288A-4B9A-8503-2F1AD2951735}"/>
              </a:ext>
            </a:extLst>
          </p:cNvPr>
          <p:cNvSpPr txBox="1"/>
          <p:nvPr/>
        </p:nvSpPr>
        <p:spPr>
          <a:xfrm>
            <a:off x="764030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B32015-13BA-49F8-A227-CE5A9F57DAFB}"/>
              </a:ext>
            </a:extLst>
          </p:cNvPr>
          <p:cNvSpPr txBox="1"/>
          <p:nvPr/>
        </p:nvSpPr>
        <p:spPr>
          <a:xfrm>
            <a:off x="764030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59DAED-FDB4-450B-8A8F-91D829B90E4F}"/>
              </a:ext>
            </a:extLst>
          </p:cNvPr>
          <p:cNvSpPr txBox="1"/>
          <p:nvPr/>
        </p:nvSpPr>
        <p:spPr>
          <a:xfrm>
            <a:off x="764030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2A244-59F8-4BE6-9AC8-B8FFA558FC83}"/>
              </a:ext>
            </a:extLst>
          </p:cNvPr>
          <p:cNvSpPr txBox="1"/>
          <p:nvPr/>
        </p:nvSpPr>
        <p:spPr>
          <a:xfrm>
            <a:off x="764030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3F3F5-5C1E-45EF-B2C6-13C17A238A40}"/>
              </a:ext>
            </a:extLst>
          </p:cNvPr>
          <p:cNvSpPr txBox="1"/>
          <p:nvPr/>
        </p:nvSpPr>
        <p:spPr>
          <a:xfrm>
            <a:off x="764030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881F26-68D3-4944-BBB2-BB0DFF04AD67}"/>
              </a:ext>
            </a:extLst>
          </p:cNvPr>
          <p:cNvSpPr txBox="1"/>
          <p:nvPr/>
        </p:nvSpPr>
        <p:spPr>
          <a:xfrm>
            <a:off x="764030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28BA5B-064B-4CB7-A7C1-CC58961A2630}"/>
              </a:ext>
            </a:extLst>
          </p:cNvPr>
          <p:cNvSpPr txBox="1"/>
          <p:nvPr/>
        </p:nvSpPr>
        <p:spPr>
          <a:xfrm>
            <a:off x="904328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E7CB09-0F0C-4BA0-8ED6-249BDB0E41C5}"/>
              </a:ext>
            </a:extLst>
          </p:cNvPr>
          <p:cNvSpPr txBox="1"/>
          <p:nvPr/>
        </p:nvSpPr>
        <p:spPr>
          <a:xfrm>
            <a:off x="904328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F87E6C-FC3C-480A-9EC0-A8E8229810CD}"/>
              </a:ext>
            </a:extLst>
          </p:cNvPr>
          <p:cNvSpPr txBox="1"/>
          <p:nvPr/>
        </p:nvSpPr>
        <p:spPr>
          <a:xfrm>
            <a:off x="904328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736D2F0-DB21-43EF-95F6-F7A233852059}"/>
              </a:ext>
            </a:extLst>
          </p:cNvPr>
          <p:cNvSpPr txBox="1"/>
          <p:nvPr/>
        </p:nvSpPr>
        <p:spPr>
          <a:xfrm>
            <a:off x="904328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D6C0D1-74D0-431D-8078-0AAAE9FEAFC9}"/>
              </a:ext>
            </a:extLst>
          </p:cNvPr>
          <p:cNvSpPr txBox="1"/>
          <p:nvPr/>
        </p:nvSpPr>
        <p:spPr>
          <a:xfrm>
            <a:off x="904328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3EC2EAD-6208-4FC3-A3CE-AD1E245DC1E4}"/>
              </a:ext>
            </a:extLst>
          </p:cNvPr>
          <p:cNvSpPr txBox="1"/>
          <p:nvPr/>
        </p:nvSpPr>
        <p:spPr>
          <a:xfrm>
            <a:off x="904328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A5A363-B428-4454-898F-F1126B39536C}"/>
              </a:ext>
            </a:extLst>
          </p:cNvPr>
          <p:cNvSpPr txBox="1"/>
          <p:nvPr/>
        </p:nvSpPr>
        <p:spPr>
          <a:xfrm>
            <a:off x="904328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8FAE51-7B22-44D7-AF05-2E7104A01865}"/>
              </a:ext>
            </a:extLst>
          </p:cNvPr>
          <p:cNvSpPr txBox="1"/>
          <p:nvPr/>
        </p:nvSpPr>
        <p:spPr>
          <a:xfrm>
            <a:off x="904328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60129-9763-4355-B49E-FD0814F0095B}"/>
              </a:ext>
            </a:extLst>
          </p:cNvPr>
          <p:cNvSpPr txBox="1"/>
          <p:nvPr/>
        </p:nvSpPr>
        <p:spPr>
          <a:xfrm>
            <a:off x="10446258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9849A24-6ACB-4D66-A613-362CE6A50CE3}"/>
              </a:ext>
            </a:extLst>
          </p:cNvPr>
          <p:cNvSpPr txBox="1"/>
          <p:nvPr/>
        </p:nvSpPr>
        <p:spPr>
          <a:xfrm>
            <a:off x="10446258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DC814D-3F12-4C62-8D47-6A4DDA29BA52}"/>
              </a:ext>
            </a:extLst>
          </p:cNvPr>
          <p:cNvSpPr txBox="1"/>
          <p:nvPr/>
        </p:nvSpPr>
        <p:spPr>
          <a:xfrm>
            <a:off x="10446258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A0FD0D-8719-481C-BC28-15B836B9F4BE}"/>
              </a:ext>
            </a:extLst>
          </p:cNvPr>
          <p:cNvSpPr txBox="1"/>
          <p:nvPr/>
        </p:nvSpPr>
        <p:spPr>
          <a:xfrm>
            <a:off x="10446258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5503C6-FF33-4339-ACAF-EAAE32656691}"/>
              </a:ext>
            </a:extLst>
          </p:cNvPr>
          <p:cNvSpPr txBox="1"/>
          <p:nvPr/>
        </p:nvSpPr>
        <p:spPr>
          <a:xfrm>
            <a:off x="10446258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49479DB-2172-469F-B057-C965376FCD0F}"/>
              </a:ext>
            </a:extLst>
          </p:cNvPr>
          <p:cNvSpPr txBox="1"/>
          <p:nvPr/>
        </p:nvSpPr>
        <p:spPr>
          <a:xfrm>
            <a:off x="10446258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BDD35A-E16F-468C-88D2-63DCBDDBBD27}"/>
              </a:ext>
            </a:extLst>
          </p:cNvPr>
          <p:cNvSpPr txBox="1"/>
          <p:nvPr/>
        </p:nvSpPr>
        <p:spPr>
          <a:xfrm>
            <a:off x="10446258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C82C64-F1D8-4E5D-8BE8-573F4D302D32}"/>
              </a:ext>
            </a:extLst>
          </p:cNvPr>
          <p:cNvSpPr txBox="1"/>
          <p:nvPr/>
        </p:nvSpPr>
        <p:spPr>
          <a:xfrm>
            <a:off x="10446258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D7F797A-4821-42E8-B28F-88F6782D7204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1178951" y="2366676"/>
            <a:ext cx="226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9002C14-2D17-4C8C-BE7D-9FEAD99268B8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581836" y="2366676"/>
            <a:ext cx="235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DA1C823-C028-4ED5-8F53-F9785812E887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991673" y="2366676"/>
            <a:ext cx="894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3574FDB-4282-4CB1-A165-8F986145448D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5394558" y="2366676"/>
            <a:ext cx="903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EC0274D9-E5C2-46BB-B0E6-D573C223F465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6793123" y="2366676"/>
            <a:ext cx="432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65027C5-A61F-42AD-9B88-13A38BB62DF2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8196099" y="2366676"/>
            <a:ext cx="422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47039FE-048A-4DAC-8886-C3524D223E48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9596718" y="2366676"/>
            <a:ext cx="23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BBA44A6-4F18-4BD3-A085-5362587749E0}"/>
              </a:ext>
            </a:extLst>
          </p:cNvPr>
          <p:cNvCxnSpPr>
            <a:cxnSpLocks/>
            <a:stCxn id="151" idx="0"/>
          </p:cNvCxnSpPr>
          <p:nvPr/>
        </p:nvCxnSpPr>
        <p:spPr>
          <a:xfrm flipH="1" flipV="1">
            <a:off x="10999603" y="2366676"/>
            <a:ext cx="244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14747B6-1B40-4DAD-A68D-A8594C36DEC4}"/>
              </a:ext>
            </a:extLst>
          </p:cNvPr>
          <p:cNvSpPr txBox="1"/>
          <p:nvPr/>
        </p:nvSpPr>
        <p:spPr>
          <a:xfrm>
            <a:off x="406198" y="34787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EFFF-7D82-4041-A18A-B09D6C7AF484}"/>
              </a:ext>
            </a:extLst>
          </p:cNvPr>
          <p:cNvSpPr txBox="1"/>
          <p:nvPr/>
        </p:nvSpPr>
        <p:spPr>
          <a:xfrm>
            <a:off x="1324599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371BF-420F-42B4-A6C5-C8D4564A56E2}"/>
              </a:ext>
            </a:extLst>
          </p:cNvPr>
          <p:cNvSpPr txBox="1"/>
          <p:nvPr/>
        </p:nvSpPr>
        <p:spPr>
          <a:xfrm>
            <a:off x="414381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EFE92-0CB3-4EEA-9465-C8B7B455E768}"/>
              </a:ext>
            </a:extLst>
          </p:cNvPr>
          <p:cNvSpPr txBox="1"/>
          <p:nvPr/>
        </p:nvSpPr>
        <p:spPr>
          <a:xfrm>
            <a:off x="6943091" y="6347010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BBB15-3673-4B7E-AA45-C4095469C5EB}"/>
              </a:ext>
            </a:extLst>
          </p:cNvPr>
          <p:cNvSpPr txBox="1"/>
          <p:nvPr/>
        </p:nvSpPr>
        <p:spPr>
          <a:xfrm>
            <a:off x="974236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A2D9C20-E118-4CA3-A1E7-3D8CDF17BA4D}"/>
              </a:ext>
            </a:extLst>
          </p:cNvPr>
          <p:cNvCxnSpPr>
            <a:cxnSpLocks/>
            <a:stCxn id="2" idx="3"/>
            <a:endCxn id="45" idx="3"/>
          </p:cNvCxnSpPr>
          <p:nvPr/>
        </p:nvCxnSpPr>
        <p:spPr>
          <a:xfrm flipH="1" flipV="1">
            <a:off x="1737012" y="3887938"/>
            <a:ext cx="699174" cy="26141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9773170-43F9-465C-8D00-0AC6B14B920D}"/>
              </a:ext>
            </a:extLst>
          </p:cNvPr>
          <p:cNvCxnSpPr>
            <a:cxnSpLocks/>
            <a:stCxn id="3" idx="1"/>
            <a:endCxn id="67" idx="1"/>
          </p:cNvCxnSpPr>
          <p:nvPr/>
        </p:nvCxnSpPr>
        <p:spPr>
          <a:xfrm flipH="1" flipV="1">
            <a:off x="2028402" y="4995934"/>
            <a:ext cx="2115414" cy="15061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EC46771-C506-4343-967F-710A02EE37F6}"/>
              </a:ext>
            </a:extLst>
          </p:cNvPr>
          <p:cNvCxnSpPr>
            <a:cxnSpLocks/>
            <a:stCxn id="3" idx="3"/>
            <a:endCxn id="143" idx="3"/>
          </p:cNvCxnSpPr>
          <p:nvPr/>
        </p:nvCxnSpPr>
        <p:spPr>
          <a:xfrm flipV="1">
            <a:off x="5255403" y="4257270"/>
            <a:ext cx="4899465" cy="224480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F64B301-DB7F-4559-9BFC-590F1216A25C}"/>
              </a:ext>
            </a:extLst>
          </p:cNvPr>
          <p:cNvCxnSpPr>
            <a:cxnSpLocks/>
            <a:stCxn id="4" idx="3"/>
            <a:endCxn id="135" idx="1"/>
          </p:cNvCxnSpPr>
          <p:nvPr/>
        </p:nvCxnSpPr>
        <p:spPr>
          <a:xfrm flipV="1">
            <a:off x="8054678" y="2779942"/>
            <a:ext cx="988604" cy="375173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E7F3A1F-AF29-463D-8878-3EBD89A21D5F}"/>
              </a:ext>
            </a:extLst>
          </p:cNvPr>
          <p:cNvCxnSpPr>
            <a:cxnSpLocks/>
            <a:stCxn id="4" idx="1"/>
            <a:endCxn id="73" idx="3"/>
          </p:cNvCxnSpPr>
          <p:nvPr/>
        </p:nvCxnSpPr>
        <p:spPr>
          <a:xfrm flipH="1" flipV="1">
            <a:off x="4556411" y="3149274"/>
            <a:ext cx="2386680" cy="338240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AAFB068-07FA-422A-8F85-C9B286B74DB4}"/>
              </a:ext>
            </a:extLst>
          </p:cNvPr>
          <p:cNvCxnSpPr>
            <a:cxnSpLocks/>
            <a:stCxn id="5" idx="1"/>
            <a:endCxn id="77" idx="1"/>
          </p:cNvCxnSpPr>
          <p:nvPr/>
        </p:nvCxnSpPr>
        <p:spPr>
          <a:xfrm flipH="1" flipV="1">
            <a:off x="3444825" y="3887938"/>
            <a:ext cx="6297541" cy="261414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90C0663-7B34-4F53-836F-808D77739174}"/>
              </a:ext>
            </a:extLst>
          </p:cNvPr>
          <p:cNvCxnSpPr>
            <a:cxnSpLocks/>
            <a:stCxn id="5" idx="3"/>
            <a:endCxn id="73" idx="3"/>
          </p:cNvCxnSpPr>
          <p:nvPr/>
        </p:nvCxnSpPr>
        <p:spPr>
          <a:xfrm flipH="1" flipV="1">
            <a:off x="4556411" y="3149274"/>
            <a:ext cx="6297542" cy="33528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B32B27-F124-407B-88DE-6C6413C2307B}"/>
              </a:ext>
            </a:extLst>
          </p:cNvPr>
          <p:cNvSpPr txBox="1"/>
          <p:nvPr/>
        </p:nvSpPr>
        <p:spPr>
          <a:xfrm>
            <a:off x="4847801" y="597941"/>
            <a:ext cx="714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개가 무작위로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weak_ptr</a:t>
            </a:r>
            <a:r>
              <a:rPr lang="ko-KR" altLang="en-US"/>
              <a:t>을 골라</a:t>
            </a:r>
            <a:r>
              <a:rPr lang="en-US" altLang="ko-KR"/>
              <a:t>,</a:t>
            </a:r>
          </a:p>
          <a:p>
            <a:r>
              <a:rPr lang="ko-KR" altLang="en-US"/>
              <a:t>자신이 참조하는 </a:t>
            </a:r>
            <a:r>
              <a:rPr lang="en-US" altLang="ko-KR"/>
              <a:t>shared_ptr</a:t>
            </a:r>
            <a:r>
              <a:rPr lang="ko-KR" altLang="en-US"/>
              <a:t>을 서로 참조하는 </a:t>
            </a:r>
            <a:r>
              <a:rPr lang="en-US" altLang="ko-KR"/>
              <a:t>shared_ptr</a:t>
            </a:r>
            <a:r>
              <a:rPr lang="ko-KR" altLang="en-US"/>
              <a:t>로 바꾼다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28FFDC-0D3E-4775-986F-6020E644DB92}"/>
              </a:ext>
            </a:extLst>
          </p:cNvPr>
          <p:cNvSpPr txBox="1"/>
          <p:nvPr/>
        </p:nvSpPr>
        <p:spPr>
          <a:xfrm>
            <a:off x="1737012" y="148453"/>
            <a:ext cx="2779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Index1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rand() % 64</a:t>
            </a:r>
          </a:p>
          <a:p>
            <a:r>
              <a:rPr lang="en-US" altLang="ko-KR"/>
              <a:t>Index2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rand() % 64</a:t>
            </a:r>
          </a:p>
          <a:p>
            <a:endParaRPr lang="ko-KR" altLang="en-US"/>
          </a:p>
          <a:p>
            <a:r>
              <a:rPr lang="en-US" altLang="ko-KR"/>
              <a:t>empty = wp[index1]</a:t>
            </a:r>
          </a:p>
          <a:p>
            <a:r>
              <a:rPr lang="en-US" altLang="ko-KR"/>
              <a:t>wp[index1] = wp[index2]</a:t>
            </a:r>
            <a:endParaRPr lang="ko-KR" altLang="en-US"/>
          </a:p>
          <a:p>
            <a:r>
              <a:rPr lang="en-US" altLang="ko-KR"/>
              <a:t>wp[index2] = empty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3CD78-C3D7-4AFC-BD50-B3F181D6D747}"/>
              </a:ext>
            </a:extLst>
          </p:cNvPr>
          <p:cNvSpPr txBox="1"/>
          <p:nvPr/>
        </p:nvSpPr>
        <p:spPr>
          <a:xfrm>
            <a:off x="614430" y="199399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1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36486-6CC6-40CD-9F5F-88EA90B8214D}"/>
              </a:ext>
            </a:extLst>
          </p:cNvPr>
          <p:cNvSpPr txBox="1"/>
          <p:nvPr/>
        </p:nvSpPr>
        <p:spPr>
          <a:xfrm>
            <a:off x="2017315" y="199399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2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AB4F2-74CB-47D3-8B18-611F720BFFC9}"/>
              </a:ext>
            </a:extLst>
          </p:cNvPr>
          <p:cNvSpPr txBox="1"/>
          <p:nvPr/>
        </p:nvSpPr>
        <p:spPr>
          <a:xfrm>
            <a:off x="3431377" y="199399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3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2FD43-D90E-4B83-A760-5F7B78AD1E3B}"/>
              </a:ext>
            </a:extLst>
          </p:cNvPr>
          <p:cNvSpPr txBox="1"/>
          <p:nvPr/>
        </p:nvSpPr>
        <p:spPr>
          <a:xfrm>
            <a:off x="4834262" y="199399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4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59CE2-D880-4C04-A706-A06B9C963684}"/>
              </a:ext>
            </a:extLst>
          </p:cNvPr>
          <p:cNvSpPr txBox="1"/>
          <p:nvPr/>
        </p:nvSpPr>
        <p:spPr>
          <a:xfrm>
            <a:off x="6221616" y="199399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5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EF45-3619-42FA-AD3A-41417B55181E}"/>
              </a:ext>
            </a:extLst>
          </p:cNvPr>
          <p:cNvSpPr txBox="1"/>
          <p:nvPr/>
        </p:nvSpPr>
        <p:spPr>
          <a:xfrm>
            <a:off x="7624501" y="199399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6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A587B-4CF5-41BB-AC40-36F4E9A23FB9}"/>
              </a:ext>
            </a:extLst>
          </p:cNvPr>
          <p:cNvSpPr txBox="1"/>
          <p:nvPr/>
        </p:nvSpPr>
        <p:spPr>
          <a:xfrm>
            <a:off x="9043374" y="199399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7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4C2EE-8928-4606-8D48-6F6FF65AFCC2}"/>
              </a:ext>
            </a:extLst>
          </p:cNvPr>
          <p:cNvSpPr txBox="1"/>
          <p:nvPr/>
        </p:nvSpPr>
        <p:spPr>
          <a:xfrm>
            <a:off x="10446259" y="199399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8FDB5-FED4-40E7-9EBF-15C1932A0335}"/>
              </a:ext>
            </a:extLst>
          </p:cNvPr>
          <p:cNvCxnSpPr>
            <a:stCxn id="2" idx="1"/>
            <a:endCxn id="45" idx="1"/>
          </p:cNvCxnSpPr>
          <p:nvPr/>
        </p:nvCxnSpPr>
        <p:spPr>
          <a:xfrm flipH="1" flipV="1">
            <a:off x="625426" y="3887938"/>
            <a:ext cx="699173" cy="26141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D7F797A-4821-42E8-B28F-88F6782D7204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1178951" y="2366676"/>
            <a:ext cx="226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9002C14-2D17-4C8C-BE7D-9FEAD99268B8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581836" y="2366676"/>
            <a:ext cx="235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DA1C823-C028-4ED5-8F53-F9785812E887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991673" y="2366676"/>
            <a:ext cx="894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3574FDB-4282-4CB1-A165-8F986145448D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5394558" y="2366676"/>
            <a:ext cx="903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EC0274D9-E5C2-46BB-B0E6-D573C223F465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6793123" y="2366676"/>
            <a:ext cx="432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65027C5-A61F-42AD-9B88-13A38BB62DF2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8196099" y="2366676"/>
            <a:ext cx="422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47039FE-048A-4DAC-8886-C3524D223E48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9596718" y="2366676"/>
            <a:ext cx="23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BBA44A6-4F18-4BD3-A085-5362587749E0}"/>
              </a:ext>
            </a:extLst>
          </p:cNvPr>
          <p:cNvCxnSpPr>
            <a:cxnSpLocks/>
            <a:stCxn id="151" idx="0"/>
          </p:cNvCxnSpPr>
          <p:nvPr/>
        </p:nvCxnSpPr>
        <p:spPr>
          <a:xfrm flipH="1" flipV="1">
            <a:off x="10999603" y="2366676"/>
            <a:ext cx="244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14747B6-1B40-4DAD-A68D-A8594C36DEC4}"/>
              </a:ext>
            </a:extLst>
          </p:cNvPr>
          <p:cNvSpPr txBox="1"/>
          <p:nvPr/>
        </p:nvSpPr>
        <p:spPr>
          <a:xfrm>
            <a:off x="406198" y="34787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EFFF-7D82-4041-A18A-B09D6C7AF484}"/>
              </a:ext>
            </a:extLst>
          </p:cNvPr>
          <p:cNvSpPr txBox="1"/>
          <p:nvPr/>
        </p:nvSpPr>
        <p:spPr>
          <a:xfrm>
            <a:off x="1324599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371BF-420F-42B4-A6C5-C8D4564A56E2}"/>
              </a:ext>
            </a:extLst>
          </p:cNvPr>
          <p:cNvSpPr txBox="1"/>
          <p:nvPr/>
        </p:nvSpPr>
        <p:spPr>
          <a:xfrm>
            <a:off x="414381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EFE92-0CB3-4EEA-9465-C8B7B455E768}"/>
              </a:ext>
            </a:extLst>
          </p:cNvPr>
          <p:cNvSpPr txBox="1"/>
          <p:nvPr/>
        </p:nvSpPr>
        <p:spPr>
          <a:xfrm>
            <a:off x="6943091" y="6347010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BBB15-3673-4B7E-AA45-C4095469C5EB}"/>
              </a:ext>
            </a:extLst>
          </p:cNvPr>
          <p:cNvSpPr txBox="1"/>
          <p:nvPr/>
        </p:nvSpPr>
        <p:spPr>
          <a:xfrm>
            <a:off x="974236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A2D9C20-E118-4CA3-A1E7-3D8CDF17BA4D}"/>
              </a:ext>
            </a:extLst>
          </p:cNvPr>
          <p:cNvCxnSpPr>
            <a:cxnSpLocks/>
            <a:stCxn id="2" idx="3"/>
            <a:endCxn id="45" idx="3"/>
          </p:cNvCxnSpPr>
          <p:nvPr/>
        </p:nvCxnSpPr>
        <p:spPr>
          <a:xfrm flipH="1" flipV="1">
            <a:off x="1737012" y="3887938"/>
            <a:ext cx="699174" cy="26141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AD08DA3-DD34-4E92-A4F8-3CA215257069}"/>
              </a:ext>
            </a:extLst>
          </p:cNvPr>
          <p:cNvSpPr/>
          <p:nvPr/>
        </p:nvSpPr>
        <p:spPr>
          <a:xfrm>
            <a:off x="667766" y="5891086"/>
            <a:ext cx="2395933" cy="1221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5243A-F961-41DE-B164-FA447458DB2A}"/>
              </a:ext>
            </a:extLst>
          </p:cNvPr>
          <p:cNvSpPr txBox="1"/>
          <p:nvPr/>
        </p:nvSpPr>
        <p:spPr>
          <a:xfrm>
            <a:off x="1515044" y="355921"/>
            <a:ext cx="3251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상황 </a:t>
            </a:r>
            <a:r>
              <a:rPr lang="en-US" altLang="ko-KR"/>
              <a:t>1) </a:t>
            </a:r>
            <a:r>
              <a:rPr lang="ko-KR" altLang="en-US"/>
              <a:t>동일한 </a:t>
            </a:r>
            <a:r>
              <a:rPr lang="en-US" altLang="ko-KR"/>
              <a:t>weak_ptr</a:t>
            </a:r>
            <a:r>
              <a:rPr lang="ko-KR" altLang="en-US"/>
              <a:t> 선택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예상 </a:t>
            </a:r>
            <a:r>
              <a:rPr lang="en-US" altLang="ko-KR"/>
              <a:t>: </a:t>
            </a:r>
            <a:r>
              <a:rPr lang="ko-KR" altLang="en-US"/>
              <a:t>수정없이 종료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C0ADF3-7EA2-4CA9-9456-01485C0A4F68}"/>
              </a:ext>
            </a:extLst>
          </p:cNvPr>
          <p:cNvSpPr txBox="1"/>
          <p:nvPr/>
        </p:nvSpPr>
        <p:spPr>
          <a:xfrm>
            <a:off x="62542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8520E-1E93-4C12-8B4F-E5EF8EE2150C}"/>
              </a:ext>
            </a:extLst>
          </p:cNvPr>
          <p:cNvSpPr txBox="1"/>
          <p:nvPr/>
        </p:nvSpPr>
        <p:spPr>
          <a:xfrm>
            <a:off x="62542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30F290-EA98-43F0-BC22-CE25096508EB}"/>
              </a:ext>
            </a:extLst>
          </p:cNvPr>
          <p:cNvSpPr txBox="1"/>
          <p:nvPr/>
        </p:nvSpPr>
        <p:spPr>
          <a:xfrm>
            <a:off x="62542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4C0AA-A195-4C0F-84AF-B837FAD3C0F5}"/>
              </a:ext>
            </a:extLst>
          </p:cNvPr>
          <p:cNvSpPr txBox="1"/>
          <p:nvPr/>
        </p:nvSpPr>
        <p:spPr>
          <a:xfrm>
            <a:off x="62542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36B831-1184-4E9D-A5AB-B95BD40234E1}"/>
              </a:ext>
            </a:extLst>
          </p:cNvPr>
          <p:cNvSpPr txBox="1"/>
          <p:nvPr/>
        </p:nvSpPr>
        <p:spPr>
          <a:xfrm>
            <a:off x="62542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597A6-8A8B-4190-874F-3A83DDD0F245}"/>
              </a:ext>
            </a:extLst>
          </p:cNvPr>
          <p:cNvSpPr txBox="1"/>
          <p:nvPr/>
        </p:nvSpPr>
        <p:spPr>
          <a:xfrm>
            <a:off x="62542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26E04-498F-4DF7-A5CE-79BD8D7CA40E}"/>
              </a:ext>
            </a:extLst>
          </p:cNvPr>
          <p:cNvSpPr txBox="1"/>
          <p:nvPr/>
        </p:nvSpPr>
        <p:spPr>
          <a:xfrm>
            <a:off x="62542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60D2C8-1095-448A-9E20-C96D85ECC7DB}"/>
              </a:ext>
            </a:extLst>
          </p:cNvPr>
          <p:cNvSpPr txBox="1"/>
          <p:nvPr/>
        </p:nvSpPr>
        <p:spPr>
          <a:xfrm>
            <a:off x="62542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B063FA-A62A-44C7-9C01-6D903B48CA05}"/>
              </a:ext>
            </a:extLst>
          </p:cNvPr>
          <p:cNvSpPr txBox="1"/>
          <p:nvPr/>
        </p:nvSpPr>
        <p:spPr>
          <a:xfrm>
            <a:off x="202840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2B3809-A914-45C2-A726-9B195B3CCBAC}"/>
              </a:ext>
            </a:extLst>
          </p:cNvPr>
          <p:cNvSpPr txBox="1"/>
          <p:nvPr/>
        </p:nvSpPr>
        <p:spPr>
          <a:xfrm>
            <a:off x="202840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AA98E0-8C47-4A87-9CD5-1603B87DAE37}"/>
              </a:ext>
            </a:extLst>
          </p:cNvPr>
          <p:cNvSpPr txBox="1"/>
          <p:nvPr/>
        </p:nvSpPr>
        <p:spPr>
          <a:xfrm>
            <a:off x="202840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0E391-3E3D-4FEC-B046-AC38FE4E6D68}"/>
              </a:ext>
            </a:extLst>
          </p:cNvPr>
          <p:cNvSpPr txBox="1"/>
          <p:nvPr/>
        </p:nvSpPr>
        <p:spPr>
          <a:xfrm>
            <a:off x="202840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CFBA77-F01F-4BC4-9DFA-10D9279DB598}"/>
              </a:ext>
            </a:extLst>
          </p:cNvPr>
          <p:cNvSpPr txBox="1"/>
          <p:nvPr/>
        </p:nvSpPr>
        <p:spPr>
          <a:xfrm>
            <a:off x="202840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D56A1-5322-4A23-B220-07D39FF2CD1D}"/>
              </a:ext>
            </a:extLst>
          </p:cNvPr>
          <p:cNvSpPr txBox="1"/>
          <p:nvPr/>
        </p:nvSpPr>
        <p:spPr>
          <a:xfrm>
            <a:off x="202840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1F77C-1C3E-443C-83DE-8BC2F7C054EA}"/>
              </a:ext>
            </a:extLst>
          </p:cNvPr>
          <p:cNvSpPr txBox="1"/>
          <p:nvPr/>
        </p:nvSpPr>
        <p:spPr>
          <a:xfrm>
            <a:off x="202840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DBD6A8-A1F5-4A53-9823-74ED80C46D68}"/>
              </a:ext>
            </a:extLst>
          </p:cNvPr>
          <p:cNvSpPr txBox="1"/>
          <p:nvPr/>
        </p:nvSpPr>
        <p:spPr>
          <a:xfrm>
            <a:off x="202840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08F8F4-23D1-4DB3-BF76-46B55AD009D1}"/>
              </a:ext>
            </a:extLst>
          </p:cNvPr>
          <p:cNvSpPr txBox="1"/>
          <p:nvPr/>
        </p:nvSpPr>
        <p:spPr>
          <a:xfrm>
            <a:off x="3444825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F822D7-AA03-45B5-8A4B-A304A8E00F7D}"/>
              </a:ext>
            </a:extLst>
          </p:cNvPr>
          <p:cNvSpPr txBox="1"/>
          <p:nvPr/>
        </p:nvSpPr>
        <p:spPr>
          <a:xfrm>
            <a:off x="3444825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62796-E815-400E-AA6C-E323DC6E2D91}"/>
              </a:ext>
            </a:extLst>
          </p:cNvPr>
          <p:cNvSpPr txBox="1"/>
          <p:nvPr/>
        </p:nvSpPr>
        <p:spPr>
          <a:xfrm>
            <a:off x="3444825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1FA457-1098-4BC7-AB9B-2200CFE40114}"/>
              </a:ext>
            </a:extLst>
          </p:cNvPr>
          <p:cNvSpPr txBox="1"/>
          <p:nvPr/>
        </p:nvSpPr>
        <p:spPr>
          <a:xfrm>
            <a:off x="3444825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100C1E-996E-4ACC-96BC-AB225491D74B}"/>
              </a:ext>
            </a:extLst>
          </p:cNvPr>
          <p:cNvSpPr txBox="1"/>
          <p:nvPr/>
        </p:nvSpPr>
        <p:spPr>
          <a:xfrm>
            <a:off x="3444825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69E260-0869-495D-8A8C-6ED78E40C090}"/>
              </a:ext>
            </a:extLst>
          </p:cNvPr>
          <p:cNvSpPr txBox="1"/>
          <p:nvPr/>
        </p:nvSpPr>
        <p:spPr>
          <a:xfrm>
            <a:off x="3444825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A308CE-9F21-40BE-BD4F-78212300424F}"/>
              </a:ext>
            </a:extLst>
          </p:cNvPr>
          <p:cNvSpPr txBox="1"/>
          <p:nvPr/>
        </p:nvSpPr>
        <p:spPr>
          <a:xfrm>
            <a:off x="3444825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F037EA-0ED0-491F-B51C-3272C7B8BC09}"/>
              </a:ext>
            </a:extLst>
          </p:cNvPr>
          <p:cNvSpPr txBox="1"/>
          <p:nvPr/>
        </p:nvSpPr>
        <p:spPr>
          <a:xfrm>
            <a:off x="3444825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6C09B1-A35F-4490-8D30-D18A23012252}"/>
              </a:ext>
            </a:extLst>
          </p:cNvPr>
          <p:cNvSpPr txBox="1"/>
          <p:nvPr/>
        </p:nvSpPr>
        <p:spPr>
          <a:xfrm>
            <a:off x="4847801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CE12B1-B062-4B04-961B-D94EEA9D08FD}"/>
              </a:ext>
            </a:extLst>
          </p:cNvPr>
          <p:cNvSpPr txBox="1"/>
          <p:nvPr/>
        </p:nvSpPr>
        <p:spPr>
          <a:xfrm>
            <a:off x="4847801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CD0501-8132-4B7D-B3F8-76895D97B16A}"/>
              </a:ext>
            </a:extLst>
          </p:cNvPr>
          <p:cNvSpPr txBox="1"/>
          <p:nvPr/>
        </p:nvSpPr>
        <p:spPr>
          <a:xfrm>
            <a:off x="4847801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10AB5D-E8A8-43B9-BFF3-AB0C6DE13E3A}"/>
              </a:ext>
            </a:extLst>
          </p:cNvPr>
          <p:cNvSpPr txBox="1"/>
          <p:nvPr/>
        </p:nvSpPr>
        <p:spPr>
          <a:xfrm>
            <a:off x="4847801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D2C02D-CF58-445D-9104-DCC5254AF60A}"/>
              </a:ext>
            </a:extLst>
          </p:cNvPr>
          <p:cNvSpPr txBox="1"/>
          <p:nvPr/>
        </p:nvSpPr>
        <p:spPr>
          <a:xfrm>
            <a:off x="4847801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F808EC-2E54-44F0-8CBC-9F96272D035F}"/>
              </a:ext>
            </a:extLst>
          </p:cNvPr>
          <p:cNvSpPr txBox="1"/>
          <p:nvPr/>
        </p:nvSpPr>
        <p:spPr>
          <a:xfrm>
            <a:off x="4847801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262AA0-1B14-4F15-843C-9C0B69563F7B}"/>
              </a:ext>
            </a:extLst>
          </p:cNvPr>
          <p:cNvSpPr txBox="1"/>
          <p:nvPr/>
        </p:nvSpPr>
        <p:spPr>
          <a:xfrm>
            <a:off x="4847801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9985D7-EC9E-4857-B34D-5406ABD3C437}"/>
              </a:ext>
            </a:extLst>
          </p:cNvPr>
          <p:cNvSpPr txBox="1"/>
          <p:nvPr/>
        </p:nvSpPr>
        <p:spPr>
          <a:xfrm>
            <a:off x="4847801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91B45-CD91-4223-A1E0-9C8E3C3FE4A3}"/>
              </a:ext>
            </a:extLst>
          </p:cNvPr>
          <p:cNvSpPr txBox="1"/>
          <p:nvPr/>
        </p:nvSpPr>
        <p:spPr>
          <a:xfrm>
            <a:off x="6237330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53ADCE-F525-4797-967A-2472AC104905}"/>
              </a:ext>
            </a:extLst>
          </p:cNvPr>
          <p:cNvSpPr txBox="1"/>
          <p:nvPr/>
        </p:nvSpPr>
        <p:spPr>
          <a:xfrm>
            <a:off x="6237330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3436C-64CA-4935-AD43-DB296C122290}"/>
              </a:ext>
            </a:extLst>
          </p:cNvPr>
          <p:cNvSpPr txBox="1"/>
          <p:nvPr/>
        </p:nvSpPr>
        <p:spPr>
          <a:xfrm>
            <a:off x="6237330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41109-E044-4D90-9A06-DCF564B70E39}"/>
              </a:ext>
            </a:extLst>
          </p:cNvPr>
          <p:cNvSpPr txBox="1"/>
          <p:nvPr/>
        </p:nvSpPr>
        <p:spPr>
          <a:xfrm>
            <a:off x="6237330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2BDD5E-ADE1-4953-B258-81B549080151}"/>
              </a:ext>
            </a:extLst>
          </p:cNvPr>
          <p:cNvSpPr txBox="1"/>
          <p:nvPr/>
        </p:nvSpPr>
        <p:spPr>
          <a:xfrm>
            <a:off x="6237330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B16484-46C8-4260-8E81-87FC8A184931}"/>
              </a:ext>
            </a:extLst>
          </p:cNvPr>
          <p:cNvSpPr txBox="1"/>
          <p:nvPr/>
        </p:nvSpPr>
        <p:spPr>
          <a:xfrm>
            <a:off x="6237330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D57206C-688F-46E1-B076-F5255D28C6E0}"/>
              </a:ext>
            </a:extLst>
          </p:cNvPr>
          <p:cNvSpPr txBox="1"/>
          <p:nvPr/>
        </p:nvSpPr>
        <p:spPr>
          <a:xfrm>
            <a:off x="6237330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3ACAA5-A664-44D1-9723-DF291B093C2D}"/>
              </a:ext>
            </a:extLst>
          </p:cNvPr>
          <p:cNvSpPr txBox="1"/>
          <p:nvPr/>
        </p:nvSpPr>
        <p:spPr>
          <a:xfrm>
            <a:off x="6237330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9C926C-D983-4676-9CCA-EB09073BB622}"/>
              </a:ext>
            </a:extLst>
          </p:cNvPr>
          <p:cNvSpPr txBox="1"/>
          <p:nvPr/>
        </p:nvSpPr>
        <p:spPr>
          <a:xfrm>
            <a:off x="764030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2AD604-2EFB-463D-89BB-04E97DB3C213}"/>
              </a:ext>
            </a:extLst>
          </p:cNvPr>
          <p:cNvSpPr txBox="1"/>
          <p:nvPr/>
        </p:nvSpPr>
        <p:spPr>
          <a:xfrm>
            <a:off x="764030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37240A-288A-4B9A-8503-2F1AD2951735}"/>
              </a:ext>
            </a:extLst>
          </p:cNvPr>
          <p:cNvSpPr txBox="1"/>
          <p:nvPr/>
        </p:nvSpPr>
        <p:spPr>
          <a:xfrm>
            <a:off x="764030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B32015-13BA-49F8-A227-CE5A9F57DAFB}"/>
              </a:ext>
            </a:extLst>
          </p:cNvPr>
          <p:cNvSpPr txBox="1"/>
          <p:nvPr/>
        </p:nvSpPr>
        <p:spPr>
          <a:xfrm>
            <a:off x="764030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59DAED-FDB4-450B-8A8F-91D829B90E4F}"/>
              </a:ext>
            </a:extLst>
          </p:cNvPr>
          <p:cNvSpPr txBox="1"/>
          <p:nvPr/>
        </p:nvSpPr>
        <p:spPr>
          <a:xfrm>
            <a:off x="764030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2A244-59F8-4BE6-9AC8-B8FFA558FC83}"/>
              </a:ext>
            </a:extLst>
          </p:cNvPr>
          <p:cNvSpPr txBox="1"/>
          <p:nvPr/>
        </p:nvSpPr>
        <p:spPr>
          <a:xfrm>
            <a:off x="764030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3F3F5-5C1E-45EF-B2C6-13C17A238A40}"/>
              </a:ext>
            </a:extLst>
          </p:cNvPr>
          <p:cNvSpPr txBox="1"/>
          <p:nvPr/>
        </p:nvSpPr>
        <p:spPr>
          <a:xfrm>
            <a:off x="764030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881F26-68D3-4944-BBB2-BB0DFF04AD67}"/>
              </a:ext>
            </a:extLst>
          </p:cNvPr>
          <p:cNvSpPr txBox="1"/>
          <p:nvPr/>
        </p:nvSpPr>
        <p:spPr>
          <a:xfrm>
            <a:off x="764030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28BA5B-064B-4CB7-A7C1-CC58961A2630}"/>
              </a:ext>
            </a:extLst>
          </p:cNvPr>
          <p:cNvSpPr txBox="1"/>
          <p:nvPr/>
        </p:nvSpPr>
        <p:spPr>
          <a:xfrm>
            <a:off x="904328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E7CB09-0F0C-4BA0-8ED6-249BDB0E41C5}"/>
              </a:ext>
            </a:extLst>
          </p:cNvPr>
          <p:cNvSpPr txBox="1"/>
          <p:nvPr/>
        </p:nvSpPr>
        <p:spPr>
          <a:xfrm>
            <a:off x="904328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F87E6C-FC3C-480A-9EC0-A8E8229810CD}"/>
              </a:ext>
            </a:extLst>
          </p:cNvPr>
          <p:cNvSpPr txBox="1"/>
          <p:nvPr/>
        </p:nvSpPr>
        <p:spPr>
          <a:xfrm>
            <a:off x="904328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736D2F0-DB21-43EF-95F6-F7A233852059}"/>
              </a:ext>
            </a:extLst>
          </p:cNvPr>
          <p:cNvSpPr txBox="1"/>
          <p:nvPr/>
        </p:nvSpPr>
        <p:spPr>
          <a:xfrm>
            <a:off x="904328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D6C0D1-74D0-431D-8078-0AAAE9FEAFC9}"/>
              </a:ext>
            </a:extLst>
          </p:cNvPr>
          <p:cNvSpPr txBox="1"/>
          <p:nvPr/>
        </p:nvSpPr>
        <p:spPr>
          <a:xfrm>
            <a:off x="904328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3EC2EAD-6208-4FC3-A3CE-AD1E245DC1E4}"/>
              </a:ext>
            </a:extLst>
          </p:cNvPr>
          <p:cNvSpPr txBox="1"/>
          <p:nvPr/>
        </p:nvSpPr>
        <p:spPr>
          <a:xfrm>
            <a:off x="904328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A5A363-B428-4454-898F-F1126B39536C}"/>
              </a:ext>
            </a:extLst>
          </p:cNvPr>
          <p:cNvSpPr txBox="1"/>
          <p:nvPr/>
        </p:nvSpPr>
        <p:spPr>
          <a:xfrm>
            <a:off x="904328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8FAE51-7B22-44D7-AF05-2E7104A01865}"/>
              </a:ext>
            </a:extLst>
          </p:cNvPr>
          <p:cNvSpPr txBox="1"/>
          <p:nvPr/>
        </p:nvSpPr>
        <p:spPr>
          <a:xfrm>
            <a:off x="904328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60129-9763-4355-B49E-FD0814F0095B}"/>
              </a:ext>
            </a:extLst>
          </p:cNvPr>
          <p:cNvSpPr txBox="1"/>
          <p:nvPr/>
        </p:nvSpPr>
        <p:spPr>
          <a:xfrm>
            <a:off x="10446258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9849A24-6ACB-4D66-A613-362CE6A50CE3}"/>
              </a:ext>
            </a:extLst>
          </p:cNvPr>
          <p:cNvSpPr txBox="1"/>
          <p:nvPr/>
        </p:nvSpPr>
        <p:spPr>
          <a:xfrm>
            <a:off x="10446258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DC814D-3F12-4C62-8D47-6A4DDA29BA52}"/>
              </a:ext>
            </a:extLst>
          </p:cNvPr>
          <p:cNvSpPr txBox="1"/>
          <p:nvPr/>
        </p:nvSpPr>
        <p:spPr>
          <a:xfrm>
            <a:off x="10446258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A0FD0D-8719-481C-BC28-15B836B9F4BE}"/>
              </a:ext>
            </a:extLst>
          </p:cNvPr>
          <p:cNvSpPr txBox="1"/>
          <p:nvPr/>
        </p:nvSpPr>
        <p:spPr>
          <a:xfrm>
            <a:off x="10446258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5503C6-FF33-4339-ACAF-EAAE32656691}"/>
              </a:ext>
            </a:extLst>
          </p:cNvPr>
          <p:cNvSpPr txBox="1"/>
          <p:nvPr/>
        </p:nvSpPr>
        <p:spPr>
          <a:xfrm>
            <a:off x="10446258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49479DB-2172-469F-B057-C965376FCD0F}"/>
              </a:ext>
            </a:extLst>
          </p:cNvPr>
          <p:cNvSpPr txBox="1"/>
          <p:nvPr/>
        </p:nvSpPr>
        <p:spPr>
          <a:xfrm>
            <a:off x="10446258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BDD35A-E16F-468C-88D2-63DCBDDBBD27}"/>
              </a:ext>
            </a:extLst>
          </p:cNvPr>
          <p:cNvSpPr txBox="1"/>
          <p:nvPr/>
        </p:nvSpPr>
        <p:spPr>
          <a:xfrm>
            <a:off x="10446258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C82C64-F1D8-4E5D-8BE8-573F4D302D32}"/>
              </a:ext>
            </a:extLst>
          </p:cNvPr>
          <p:cNvSpPr txBox="1"/>
          <p:nvPr/>
        </p:nvSpPr>
        <p:spPr>
          <a:xfrm>
            <a:off x="10446258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EB42A-4A1A-4BCB-A504-F8ABC5DE0B41}"/>
              </a:ext>
            </a:extLst>
          </p:cNvPr>
          <p:cNvSpPr txBox="1"/>
          <p:nvPr/>
        </p:nvSpPr>
        <p:spPr>
          <a:xfrm>
            <a:off x="634156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1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99E90-5A92-4F63-A4BB-792E3BF06635}"/>
              </a:ext>
            </a:extLst>
          </p:cNvPr>
          <p:cNvSpPr txBox="1"/>
          <p:nvPr/>
        </p:nvSpPr>
        <p:spPr>
          <a:xfrm>
            <a:off x="2037041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2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DCB6C-BD29-47ED-A19C-90151AA8DD75}"/>
              </a:ext>
            </a:extLst>
          </p:cNvPr>
          <p:cNvSpPr txBox="1"/>
          <p:nvPr/>
        </p:nvSpPr>
        <p:spPr>
          <a:xfrm>
            <a:off x="3451103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3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963D9-26F5-46EF-AA2F-8C490DDBDF23}"/>
              </a:ext>
            </a:extLst>
          </p:cNvPr>
          <p:cNvSpPr txBox="1"/>
          <p:nvPr/>
        </p:nvSpPr>
        <p:spPr>
          <a:xfrm>
            <a:off x="4853988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4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D6DF8-0AA4-4B58-B597-4C91C0081EB5}"/>
              </a:ext>
            </a:extLst>
          </p:cNvPr>
          <p:cNvSpPr txBox="1"/>
          <p:nvPr/>
        </p:nvSpPr>
        <p:spPr>
          <a:xfrm>
            <a:off x="6241342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5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BA49-ECD6-45A8-A97A-7F1284B5B79B}"/>
              </a:ext>
            </a:extLst>
          </p:cNvPr>
          <p:cNvSpPr txBox="1"/>
          <p:nvPr/>
        </p:nvSpPr>
        <p:spPr>
          <a:xfrm>
            <a:off x="7644227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6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800AD-4C3E-48BD-AE6B-7F45BC1B3D29}"/>
              </a:ext>
            </a:extLst>
          </p:cNvPr>
          <p:cNvSpPr txBox="1"/>
          <p:nvPr/>
        </p:nvSpPr>
        <p:spPr>
          <a:xfrm>
            <a:off x="9063100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7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CC8C2-19D9-4A75-BD9C-4606D0B9E14F}"/>
              </a:ext>
            </a:extLst>
          </p:cNvPr>
          <p:cNvSpPr txBox="1"/>
          <p:nvPr/>
        </p:nvSpPr>
        <p:spPr>
          <a:xfrm>
            <a:off x="10465985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3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D7F797A-4821-42E8-B28F-88F6782D7204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1178951" y="2366676"/>
            <a:ext cx="226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9002C14-2D17-4C8C-BE7D-9FEAD99268B8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581836" y="2366676"/>
            <a:ext cx="235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DA1C823-C028-4ED5-8F53-F9785812E887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991673" y="2366676"/>
            <a:ext cx="894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3574FDB-4282-4CB1-A165-8F986145448D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5394558" y="2366676"/>
            <a:ext cx="903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EC0274D9-E5C2-46BB-B0E6-D573C223F465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6793123" y="2366676"/>
            <a:ext cx="432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65027C5-A61F-42AD-9B88-13A38BB62DF2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8196099" y="2366676"/>
            <a:ext cx="422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47039FE-048A-4DAC-8886-C3524D223E48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9596718" y="2366676"/>
            <a:ext cx="23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BBA44A6-4F18-4BD3-A085-5362587749E0}"/>
              </a:ext>
            </a:extLst>
          </p:cNvPr>
          <p:cNvCxnSpPr>
            <a:cxnSpLocks/>
            <a:stCxn id="151" idx="0"/>
          </p:cNvCxnSpPr>
          <p:nvPr/>
        </p:nvCxnSpPr>
        <p:spPr>
          <a:xfrm flipH="1" flipV="1">
            <a:off x="10999603" y="2366676"/>
            <a:ext cx="244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14747B6-1B40-4DAD-A68D-A8594C36DEC4}"/>
              </a:ext>
            </a:extLst>
          </p:cNvPr>
          <p:cNvSpPr txBox="1"/>
          <p:nvPr/>
        </p:nvSpPr>
        <p:spPr>
          <a:xfrm>
            <a:off x="406198" y="34787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EFFF-7D82-4041-A18A-B09D6C7AF484}"/>
              </a:ext>
            </a:extLst>
          </p:cNvPr>
          <p:cNvSpPr txBox="1"/>
          <p:nvPr/>
        </p:nvSpPr>
        <p:spPr>
          <a:xfrm>
            <a:off x="1324599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371BF-420F-42B4-A6C5-C8D4564A56E2}"/>
              </a:ext>
            </a:extLst>
          </p:cNvPr>
          <p:cNvSpPr txBox="1"/>
          <p:nvPr/>
        </p:nvSpPr>
        <p:spPr>
          <a:xfrm>
            <a:off x="414381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EFE92-0CB3-4EEA-9465-C8B7B455E768}"/>
              </a:ext>
            </a:extLst>
          </p:cNvPr>
          <p:cNvSpPr txBox="1"/>
          <p:nvPr/>
        </p:nvSpPr>
        <p:spPr>
          <a:xfrm>
            <a:off x="6943091" y="6347010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BBB15-3673-4B7E-AA45-C4095469C5EB}"/>
              </a:ext>
            </a:extLst>
          </p:cNvPr>
          <p:cNvSpPr txBox="1"/>
          <p:nvPr/>
        </p:nvSpPr>
        <p:spPr>
          <a:xfrm>
            <a:off x="974236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9773170-43F9-465C-8D00-0AC6B14B920D}"/>
              </a:ext>
            </a:extLst>
          </p:cNvPr>
          <p:cNvCxnSpPr>
            <a:cxnSpLocks/>
            <a:stCxn id="3" idx="1"/>
            <a:endCxn id="67" idx="1"/>
          </p:cNvCxnSpPr>
          <p:nvPr/>
        </p:nvCxnSpPr>
        <p:spPr>
          <a:xfrm flipH="1" flipV="1">
            <a:off x="2028402" y="4995934"/>
            <a:ext cx="2115414" cy="15061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EC46771-C506-4343-967F-710A02EE37F6}"/>
              </a:ext>
            </a:extLst>
          </p:cNvPr>
          <p:cNvCxnSpPr>
            <a:cxnSpLocks/>
            <a:stCxn id="3" idx="3"/>
            <a:endCxn id="143" idx="3"/>
          </p:cNvCxnSpPr>
          <p:nvPr/>
        </p:nvCxnSpPr>
        <p:spPr>
          <a:xfrm flipV="1">
            <a:off x="5255403" y="4257270"/>
            <a:ext cx="4899465" cy="224480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AD08DA3-DD34-4E92-A4F8-3CA215257069}"/>
              </a:ext>
            </a:extLst>
          </p:cNvPr>
          <p:cNvSpPr/>
          <p:nvPr/>
        </p:nvSpPr>
        <p:spPr>
          <a:xfrm>
            <a:off x="3501643" y="5891086"/>
            <a:ext cx="2395933" cy="1221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5243A-F961-41DE-B164-FA447458DB2A}"/>
              </a:ext>
            </a:extLst>
          </p:cNvPr>
          <p:cNvSpPr txBox="1"/>
          <p:nvPr/>
        </p:nvSpPr>
        <p:spPr>
          <a:xfrm>
            <a:off x="1515044" y="355921"/>
            <a:ext cx="3876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상황 </a:t>
            </a:r>
            <a:r>
              <a:rPr lang="en-US" altLang="ko-KR"/>
              <a:t>2) </a:t>
            </a:r>
            <a:r>
              <a:rPr lang="ko-KR" altLang="en-US"/>
              <a:t>서로 다른 </a:t>
            </a:r>
            <a:r>
              <a:rPr lang="en-US" altLang="ko-KR"/>
              <a:t>weak_ptr</a:t>
            </a:r>
            <a:r>
              <a:rPr lang="ko-KR" altLang="en-US"/>
              <a:t> 선택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예상 </a:t>
            </a:r>
            <a:r>
              <a:rPr lang="en-US" altLang="ko-KR"/>
              <a:t>: </a:t>
            </a:r>
            <a:r>
              <a:rPr lang="ko-KR" altLang="en-US"/>
              <a:t>다른 쓰레드에 영향없이 종료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C0ADF3-7EA2-4CA9-9456-01485C0A4F68}"/>
              </a:ext>
            </a:extLst>
          </p:cNvPr>
          <p:cNvSpPr txBox="1"/>
          <p:nvPr/>
        </p:nvSpPr>
        <p:spPr>
          <a:xfrm>
            <a:off x="62542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8520E-1E93-4C12-8B4F-E5EF8EE2150C}"/>
              </a:ext>
            </a:extLst>
          </p:cNvPr>
          <p:cNvSpPr txBox="1"/>
          <p:nvPr/>
        </p:nvSpPr>
        <p:spPr>
          <a:xfrm>
            <a:off x="62542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30F290-EA98-43F0-BC22-CE25096508EB}"/>
              </a:ext>
            </a:extLst>
          </p:cNvPr>
          <p:cNvSpPr txBox="1"/>
          <p:nvPr/>
        </p:nvSpPr>
        <p:spPr>
          <a:xfrm>
            <a:off x="62542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4C0AA-A195-4C0F-84AF-B837FAD3C0F5}"/>
              </a:ext>
            </a:extLst>
          </p:cNvPr>
          <p:cNvSpPr txBox="1"/>
          <p:nvPr/>
        </p:nvSpPr>
        <p:spPr>
          <a:xfrm>
            <a:off x="62542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36B831-1184-4E9D-A5AB-B95BD40234E1}"/>
              </a:ext>
            </a:extLst>
          </p:cNvPr>
          <p:cNvSpPr txBox="1"/>
          <p:nvPr/>
        </p:nvSpPr>
        <p:spPr>
          <a:xfrm>
            <a:off x="62542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597A6-8A8B-4190-874F-3A83DDD0F245}"/>
              </a:ext>
            </a:extLst>
          </p:cNvPr>
          <p:cNvSpPr txBox="1"/>
          <p:nvPr/>
        </p:nvSpPr>
        <p:spPr>
          <a:xfrm>
            <a:off x="62542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26E04-498F-4DF7-A5CE-79BD8D7CA40E}"/>
              </a:ext>
            </a:extLst>
          </p:cNvPr>
          <p:cNvSpPr txBox="1"/>
          <p:nvPr/>
        </p:nvSpPr>
        <p:spPr>
          <a:xfrm>
            <a:off x="62542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60D2C8-1095-448A-9E20-C96D85ECC7DB}"/>
              </a:ext>
            </a:extLst>
          </p:cNvPr>
          <p:cNvSpPr txBox="1"/>
          <p:nvPr/>
        </p:nvSpPr>
        <p:spPr>
          <a:xfrm>
            <a:off x="62542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B063FA-A62A-44C7-9C01-6D903B48CA05}"/>
              </a:ext>
            </a:extLst>
          </p:cNvPr>
          <p:cNvSpPr txBox="1"/>
          <p:nvPr/>
        </p:nvSpPr>
        <p:spPr>
          <a:xfrm>
            <a:off x="202840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2B3809-A914-45C2-A726-9B195B3CCBAC}"/>
              </a:ext>
            </a:extLst>
          </p:cNvPr>
          <p:cNvSpPr txBox="1"/>
          <p:nvPr/>
        </p:nvSpPr>
        <p:spPr>
          <a:xfrm>
            <a:off x="202840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AA98E0-8C47-4A87-9CD5-1603B87DAE37}"/>
              </a:ext>
            </a:extLst>
          </p:cNvPr>
          <p:cNvSpPr txBox="1"/>
          <p:nvPr/>
        </p:nvSpPr>
        <p:spPr>
          <a:xfrm>
            <a:off x="202840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0E391-3E3D-4FEC-B046-AC38FE4E6D68}"/>
              </a:ext>
            </a:extLst>
          </p:cNvPr>
          <p:cNvSpPr txBox="1"/>
          <p:nvPr/>
        </p:nvSpPr>
        <p:spPr>
          <a:xfrm>
            <a:off x="202840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CFBA77-F01F-4BC4-9DFA-10D9279DB598}"/>
              </a:ext>
            </a:extLst>
          </p:cNvPr>
          <p:cNvSpPr txBox="1"/>
          <p:nvPr/>
        </p:nvSpPr>
        <p:spPr>
          <a:xfrm>
            <a:off x="202840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D56A1-5322-4A23-B220-07D39FF2CD1D}"/>
              </a:ext>
            </a:extLst>
          </p:cNvPr>
          <p:cNvSpPr txBox="1"/>
          <p:nvPr/>
        </p:nvSpPr>
        <p:spPr>
          <a:xfrm>
            <a:off x="202840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1F77C-1C3E-443C-83DE-8BC2F7C054EA}"/>
              </a:ext>
            </a:extLst>
          </p:cNvPr>
          <p:cNvSpPr txBox="1"/>
          <p:nvPr/>
        </p:nvSpPr>
        <p:spPr>
          <a:xfrm>
            <a:off x="202840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DBD6A8-A1F5-4A53-9823-74ED80C46D68}"/>
              </a:ext>
            </a:extLst>
          </p:cNvPr>
          <p:cNvSpPr txBox="1"/>
          <p:nvPr/>
        </p:nvSpPr>
        <p:spPr>
          <a:xfrm>
            <a:off x="202840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08F8F4-23D1-4DB3-BF76-46B55AD009D1}"/>
              </a:ext>
            </a:extLst>
          </p:cNvPr>
          <p:cNvSpPr txBox="1"/>
          <p:nvPr/>
        </p:nvSpPr>
        <p:spPr>
          <a:xfrm>
            <a:off x="3444825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F822D7-AA03-45B5-8A4B-A304A8E00F7D}"/>
              </a:ext>
            </a:extLst>
          </p:cNvPr>
          <p:cNvSpPr txBox="1"/>
          <p:nvPr/>
        </p:nvSpPr>
        <p:spPr>
          <a:xfrm>
            <a:off x="3444825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62796-E815-400E-AA6C-E323DC6E2D91}"/>
              </a:ext>
            </a:extLst>
          </p:cNvPr>
          <p:cNvSpPr txBox="1"/>
          <p:nvPr/>
        </p:nvSpPr>
        <p:spPr>
          <a:xfrm>
            <a:off x="3444825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1FA457-1098-4BC7-AB9B-2200CFE40114}"/>
              </a:ext>
            </a:extLst>
          </p:cNvPr>
          <p:cNvSpPr txBox="1"/>
          <p:nvPr/>
        </p:nvSpPr>
        <p:spPr>
          <a:xfrm>
            <a:off x="3444825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100C1E-996E-4ACC-96BC-AB225491D74B}"/>
              </a:ext>
            </a:extLst>
          </p:cNvPr>
          <p:cNvSpPr txBox="1"/>
          <p:nvPr/>
        </p:nvSpPr>
        <p:spPr>
          <a:xfrm>
            <a:off x="3444825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69E260-0869-495D-8A8C-6ED78E40C090}"/>
              </a:ext>
            </a:extLst>
          </p:cNvPr>
          <p:cNvSpPr txBox="1"/>
          <p:nvPr/>
        </p:nvSpPr>
        <p:spPr>
          <a:xfrm>
            <a:off x="3444825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A308CE-9F21-40BE-BD4F-78212300424F}"/>
              </a:ext>
            </a:extLst>
          </p:cNvPr>
          <p:cNvSpPr txBox="1"/>
          <p:nvPr/>
        </p:nvSpPr>
        <p:spPr>
          <a:xfrm>
            <a:off x="3444825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F037EA-0ED0-491F-B51C-3272C7B8BC09}"/>
              </a:ext>
            </a:extLst>
          </p:cNvPr>
          <p:cNvSpPr txBox="1"/>
          <p:nvPr/>
        </p:nvSpPr>
        <p:spPr>
          <a:xfrm>
            <a:off x="3444825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6C09B1-A35F-4490-8D30-D18A23012252}"/>
              </a:ext>
            </a:extLst>
          </p:cNvPr>
          <p:cNvSpPr txBox="1"/>
          <p:nvPr/>
        </p:nvSpPr>
        <p:spPr>
          <a:xfrm>
            <a:off x="4847801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CE12B1-B062-4B04-961B-D94EEA9D08FD}"/>
              </a:ext>
            </a:extLst>
          </p:cNvPr>
          <p:cNvSpPr txBox="1"/>
          <p:nvPr/>
        </p:nvSpPr>
        <p:spPr>
          <a:xfrm>
            <a:off x="4847801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CD0501-8132-4B7D-B3F8-76895D97B16A}"/>
              </a:ext>
            </a:extLst>
          </p:cNvPr>
          <p:cNvSpPr txBox="1"/>
          <p:nvPr/>
        </p:nvSpPr>
        <p:spPr>
          <a:xfrm>
            <a:off x="4847801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10AB5D-E8A8-43B9-BFF3-AB0C6DE13E3A}"/>
              </a:ext>
            </a:extLst>
          </p:cNvPr>
          <p:cNvSpPr txBox="1"/>
          <p:nvPr/>
        </p:nvSpPr>
        <p:spPr>
          <a:xfrm>
            <a:off x="4847801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D2C02D-CF58-445D-9104-DCC5254AF60A}"/>
              </a:ext>
            </a:extLst>
          </p:cNvPr>
          <p:cNvSpPr txBox="1"/>
          <p:nvPr/>
        </p:nvSpPr>
        <p:spPr>
          <a:xfrm>
            <a:off x="4847801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F808EC-2E54-44F0-8CBC-9F96272D035F}"/>
              </a:ext>
            </a:extLst>
          </p:cNvPr>
          <p:cNvSpPr txBox="1"/>
          <p:nvPr/>
        </p:nvSpPr>
        <p:spPr>
          <a:xfrm>
            <a:off x="4847801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262AA0-1B14-4F15-843C-9C0B69563F7B}"/>
              </a:ext>
            </a:extLst>
          </p:cNvPr>
          <p:cNvSpPr txBox="1"/>
          <p:nvPr/>
        </p:nvSpPr>
        <p:spPr>
          <a:xfrm>
            <a:off x="4847801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9985D7-EC9E-4857-B34D-5406ABD3C437}"/>
              </a:ext>
            </a:extLst>
          </p:cNvPr>
          <p:cNvSpPr txBox="1"/>
          <p:nvPr/>
        </p:nvSpPr>
        <p:spPr>
          <a:xfrm>
            <a:off x="4847801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91B45-CD91-4223-A1E0-9C8E3C3FE4A3}"/>
              </a:ext>
            </a:extLst>
          </p:cNvPr>
          <p:cNvSpPr txBox="1"/>
          <p:nvPr/>
        </p:nvSpPr>
        <p:spPr>
          <a:xfrm>
            <a:off x="6237330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53ADCE-F525-4797-967A-2472AC104905}"/>
              </a:ext>
            </a:extLst>
          </p:cNvPr>
          <p:cNvSpPr txBox="1"/>
          <p:nvPr/>
        </p:nvSpPr>
        <p:spPr>
          <a:xfrm>
            <a:off x="6237330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3436C-64CA-4935-AD43-DB296C122290}"/>
              </a:ext>
            </a:extLst>
          </p:cNvPr>
          <p:cNvSpPr txBox="1"/>
          <p:nvPr/>
        </p:nvSpPr>
        <p:spPr>
          <a:xfrm>
            <a:off x="6237330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41109-E044-4D90-9A06-DCF564B70E39}"/>
              </a:ext>
            </a:extLst>
          </p:cNvPr>
          <p:cNvSpPr txBox="1"/>
          <p:nvPr/>
        </p:nvSpPr>
        <p:spPr>
          <a:xfrm>
            <a:off x="6237330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2BDD5E-ADE1-4953-B258-81B549080151}"/>
              </a:ext>
            </a:extLst>
          </p:cNvPr>
          <p:cNvSpPr txBox="1"/>
          <p:nvPr/>
        </p:nvSpPr>
        <p:spPr>
          <a:xfrm>
            <a:off x="6237330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B16484-46C8-4260-8E81-87FC8A184931}"/>
              </a:ext>
            </a:extLst>
          </p:cNvPr>
          <p:cNvSpPr txBox="1"/>
          <p:nvPr/>
        </p:nvSpPr>
        <p:spPr>
          <a:xfrm>
            <a:off x="6237330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D57206C-688F-46E1-B076-F5255D28C6E0}"/>
              </a:ext>
            </a:extLst>
          </p:cNvPr>
          <p:cNvSpPr txBox="1"/>
          <p:nvPr/>
        </p:nvSpPr>
        <p:spPr>
          <a:xfrm>
            <a:off x="6237330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3ACAA5-A664-44D1-9723-DF291B093C2D}"/>
              </a:ext>
            </a:extLst>
          </p:cNvPr>
          <p:cNvSpPr txBox="1"/>
          <p:nvPr/>
        </p:nvSpPr>
        <p:spPr>
          <a:xfrm>
            <a:off x="6237330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9C926C-D983-4676-9CCA-EB09073BB622}"/>
              </a:ext>
            </a:extLst>
          </p:cNvPr>
          <p:cNvSpPr txBox="1"/>
          <p:nvPr/>
        </p:nvSpPr>
        <p:spPr>
          <a:xfrm>
            <a:off x="764030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2AD604-2EFB-463D-89BB-04E97DB3C213}"/>
              </a:ext>
            </a:extLst>
          </p:cNvPr>
          <p:cNvSpPr txBox="1"/>
          <p:nvPr/>
        </p:nvSpPr>
        <p:spPr>
          <a:xfrm>
            <a:off x="764030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37240A-288A-4B9A-8503-2F1AD2951735}"/>
              </a:ext>
            </a:extLst>
          </p:cNvPr>
          <p:cNvSpPr txBox="1"/>
          <p:nvPr/>
        </p:nvSpPr>
        <p:spPr>
          <a:xfrm>
            <a:off x="764030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B32015-13BA-49F8-A227-CE5A9F57DAFB}"/>
              </a:ext>
            </a:extLst>
          </p:cNvPr>
          <p:cNvSpPr txBox="1"/>
          <p:nvPr/>
        </p:nvSpPr>
        <p:spPr>
          <a:xfrm>
            <a:off x="764030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59DAED-FDB4-450B-8A8F-91D829B90E4F}"/>
              </a:ext>
            </a:extLst>
          </p:cNvPr>
          <p:cNvSpPr txBox="1"/>
          <p:nvPr/>
        </p:nvSpPr>
        <p:spPr>
          <a:xfrm>
            <a:off x="764030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2A244-59F8-4BE6-9AC8-B8FFA558FC83}"/>
              </a:ext>
            </a:extLst>
          </p:cNvPr>
          <p:cNvSpPr txBox="1"/>
          <p:nvPr/>
        </p:nvSpPr>
        <p:spPr>
          <a:xfrm>
            <a:off x="764030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3F3F5-5C1E-45EF-B2C6-13C17A238A40}"/>
              </a:ext>
            </a:extLst>
          </p:cNvPr>
          <p:cNvSpPr txBox="1"/>
          <p:nvPr/>
        </p:nvSpPr>
        <p:spPr>
          <a:xfrm>
            <a:off x="764030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881F26-68D3-4944-BBB2-BB0DFF04AD67}"/>
              </a:ext>
            </a:extLst>
          </p:cNvPr>
          <p:cNvSpPr txBox="1"/>
          <p:nvPr/>
        </p:nvSpPr>
        <p:spPr>
          <a:xfrm>
            <a:off x="764030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28BA5B-064B-4CB7-A7C1-CC58961A2630}"/>
              </a:ext>
            </a:extLst>
          </p:cNvPr>
          <p:cNvSpPr txBox="1"/>
          <p:nvPr/>
        </p:nvSpPr>
        <p:spPr>
          <a:xfrm>
            <a:off x="904328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E7CB09-0F0C-4BA0-8ED6-249BDB0E41C5}"/>
              </a:ext>
            </a:extLst>
          </p:cNvPr>
          <p:cNvSpPr txBox="1"/>
          <p:nvPr/>
        </p:nvSpPr>
        <p:spPr>
          <a:xfrm>
            <a:off x="904328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F87E6C-FC3C-480A-9EC0-A8E8229810CD}"/>
              </a:ext>
            </a:extLst>
          </p:cNvPr>
          <p:cNvSpPr txBox="1"/>
          <p:nvPr/>
        </p:nvSpPr>
        <p:spPr>
          <a:xfrm>
            <a:off x="904328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736D2F0-DB21-43EF-95F6-F7A233852059}"/>
              </a:ext>
            </a:extLst>
          </p:cNvPr>
          <p:cNvSpPr txBox="1"/>
          <p:nvPr/>
        </p:nvSpPr>
        <p:spPr>
          <a:xfrm>
            <a:off x="904328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D6C0D1-74D0-431D-8078-0AAAE9FEAFC9}"/>
              </a:ext>
            </a:extLst>
          </p:cNvPr>
          <p:cNvSpPr txBox="1"/>
          <p:nvPr/>
        </p:nvSpPr>
        <p:spPr>
          <a:xfrm>
            <a:off x="904328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3EC2EAD-6208-4FC3-A3CE-AD1E245DC1E4}"/>
              </a:ext>
            </a:extLst>
          </p:cNvPr>
          <p:cNvSpPr txBox="1"/>
          <p:nvPr/>
        </p:nvSpPr>
        <p:spPr>
          <a:xfrm>
            <a:off x="904328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A5A363-B428-4454-898F-F1126B39536C}"/>
              </a:ext>
            </a:extLst>
          </p:cNvPr>
          <p:cNvSpPr txBox="1"/>
          <p:nvPr/>
        </p:nvSpPr>
        <p:spPr>
          <a:xfrm>
            <a:off x="904328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8FAE51-7B22-44D7-AF05-2E7104A01865}"/>
              </a:ext>
            </a:extLst>
          </p:cNvPr>
          <p:cNvSpPr txBox="1"/>
          <p:nvPr/>
        </p:nvSpPr>
        <p:spPr>
          <a:xfrm>
            <a:off x="904328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60129-9763-4355-B49E-FD0814F0095B}"/>
              </a:ext>
            </a:extLst>
          </p:cNvPr>
          <p:cNvSpPr txBox="1"/>
          <p:nvPr/>
        </p:nvSpPr>
        <p:spPr>
          <a:xfrm>
            <a:off x="10446258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9849A24-6ACB-4D66-A613-362CE6A50CE3}"/>
              </a:ext>
            </a:extLst>
          </p:cNvPr>
          <p:cNvSpPr txBox="1"/>
          <p:nvPr/>
        </p:nvSpPr>
        <p:spPr>
          <a:xfrm>
            <a:off x="10446258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DC814D-3F12-4C62-8D47-6A4DDA29BA52}"/>
              </a:ext>
            </a:extLst>
          </p:cNvPr>
          <p:cNvSpPr txBox="1"/>
          <p:nvPr/>
        </p:nvSpPr>
        <p:spPr>
          <a:xfrm>
            <a:off x="10446258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A0FD0D-8719-481C-BC28-15B836B9F4BE}"/>
              </a:ext>
            </a:extLst>
          </p:cNvPr>
          <p:cNvSpPr txBox="1"/>
          <p:nvPr/>
        </p:nvSpPr>
        <p:spPr>
          <a:xfrm>
            <a:off x="10446258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5503C6-FF33-4339-ACAF-EAAE32656691}"/>
              </a:ext>
            </a:extLst>
          </p:cNvPr>
          <p:cNvSpPr txBox="1"/>
          <p:nvPr/>
        </p:nvSpPr>
        <p:spPr>
          <a:xfrm>
            <a:off x="10446258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49479DB-2172-469F-B057-C965376FCD0F}"/>
              </a:ext>
            </a:extLst>
          </p:cNvPr>
          <p:cNvSpPr txBox="1"/>
          <p:nvPr/>
        </p:nvSpPr>
        <p:spPr>
          <a:xfrm>
            <a:off x="10446258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BDD35A-E16F-468C-88D2-63DCBDDBBD27}"/>
              </a:ext>
            </a:extLst>
          </p:cNvPr>
          <p:cNvSpPr txBox="1"/>
          <p:nvPr/>
        </p:nvSpPr>
        <p:spPr>
          <a:xfrm>
            <a:off x="10446258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C82C64-F1D8-4E5D-8BE8-573F4D302D32}"/>
              </a:ext>
            </a:extLst>
          </p:cNvPr>
          <p:cNvSpPr txBox="1"/>
          <p:nvPr/>
        </p:nvSpPr>
        <p:spPr>
          <a:xfrm>
            <a:off x="10446258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5D29AB-B1F1-4562-9B99-90DCEADF00FA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84195" y="2366676"/>
            <a:ext cx="7012523" cy="2444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664B4F8-D999-4DC1-9B99-09776139A9D6}"/>
              </a:ext>
            </a:extLst>
          </p:cNvPr>
          <p:cNvCxnSpPr>
            <a:cxnSpLocks/>
            <a:stCxn id="141" idx="2"/>
          </p:cNvCxnSpPr>
          <p:nvPr/>
        </p:nvCxnSpPr>
        <p:spPr>
          <a:xfrm flipH="1" flipV="1">
            <a:off x="2581836" y="2366676"/>
            <a:ext cx="7017239" cy="1705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D6348C-7A77-4EFE-8104-7A44C9F4F305}"/>
              </a:ext>
            </a:extLst>
          </p:cNvPr>
          <p:cNvSpPr txBox="1"/>
          <p:nvPr/>
        </p:nvSpPr>
        <p:spPr>
          <a:xfrm>
            <a:off x="625427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1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32702-6E2D-46A5-A476-56C1F113DB7A}"/>
              </a:ext>
            </a:extLst>
          </p:cNvPr>
          <p:cNvSpPr txBox="1"/>
          <p:nvPr/>
        </p:nvSpPr>
        <p:spPr>
          <a:xfrm>
            <a:off x="2028312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2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72713-34B0-46D9-A714-0344D422DA1C}"/>
              </a:ext>
            </a:extLst>
          </p:cNvPr>
          <p:cNvSpPr txBox="1"/>
          <p:nvPr/>
        </p:nvSpPr>
        <p:spPr>
          <a:xfrm>
            <a:off x="3442374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3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D3836-0B86-445C-9530-A4AB23352F3A}"/>
              </a:ext>
            </a:extLst>
          </p:cNvPr>
          <p:cNvSpPr txBox="1"/>
          <p:nvPr/>
        </p:nvSpPr>
        <p:spPr>
          <a:xfrm>
            <a:off x="4845259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4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80BE0-D97E-4E13-842F-FFC0FD14ACBE}"/>
              </a:ext>
            </a:extLst>
          </p:cNvPr>
          <p:cNvSpPr txBox="1"/>
          <p:nvPr/>
        </p:nvSpPr>
        <p:spPr>
          <a:xfrm>
            <a:off x="6232613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5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577D1-62DE-4EB2-A091-F6376B0D55A4}"/>
              </a:ext>
            </a:extLst>
          </p:cNvPr>
          <p:cNvSpPr txBox="1"/>
          <p:nvPr/>
        </p:nvSpPr>
        <p:spPr>
          <a:xfrm>
            <a:off x="7635498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6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84A70-E2C4-467E-A471-1556C9BB48D8}"/>
              </a:ext>
            </a:extLst>
          </p:cNvPr>
          <p:cNvSpPr txBox="1"/>
          <p:nvPr/>
        </p:nvSpPr>
        <p:spPr>
          <a:xfrm>
            <a:off x="9054371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7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619888-2C9D-4CCF-9D62-5EDC4513ABB1}"/>
              </a:ext>
            </a:extLst>
          </p:cNvPr>
          <p:cNvSpPr txBox="1"/>
          <p:nvPr/>
        </p:nvSpPr>
        <p:spPr>
          <a:xfrm>
            <a:off x="10457256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0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D7F797A-4821-42E8-B28F-88F6782D7204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1178951" y="2366676"/>
            <a:ext cx="226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9002C14-2D17-4C8C-BE7D-9FEAD99268B8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581836" y="2366676"/>
            <a:ext cx="235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DA1C823-C028-4ED5-8F53-F9785812E887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991673" y="2366676"/>
            <a:ext cx="894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3574FDB-4282-4CB1-A165-8F986145448D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5394558" y="2366676"/>
            <a:ext cx="903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EC0274D9-E5C2-46BB-B0E6-D573C223F465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6793123" y="2366676"/>
            <a:ext cx="432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65027C5-A61F-42AD-9B88-13A38BB62DF2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8196099" y="2366676"/>
            <a:ext cx="422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47039FE-048A-4DAC-8886-C3524D223E48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9596718" y="2366676"/>
            <a:ext cx="23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BBA44A6-4F18-4BD3-A085-5362587749E0}"/>
              </a:ext>
            </a:extLst>
          </p:cNvPr>
          <p:cNvCxnSpPr>
            <a:cxnSpLocks/>
            <a:stCxn id="151" idx="0"/>
          </p:cNvCxnSpPr>
          <p:nvPr/>
        </p:nvCxnSpPr>
        <p:spPr>
          <a:xfrm flipH="1" flipV="1">
            <a:off x="10999603" y="2366676"/>
            <a:ext cx="244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14747B6-1B40-4DAD-A68D-A8594C36DEC4}"/>
              </a:ext>
            </a:extLst>
          </p:cNvPr>
          <p:cNvSpPr txBox="1"/>
          <p:nvPr/>
        </p:nvSpPr>
        <p:spPr>
          <a:xfrm>
            <a:off x="406198" y="34787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실행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EFFF-7D82-4041-A18A-B09D6C7AF484}"/>
              </a:ext>
            </a:extLst>
          </p:cNvPr>
          <p:cNvSpPr txBox="1"/>
          <p:nvPr/>
        </p:nvSpPr>
        <p:spPr>
          <a:xfrm>
            <a:off x="1324599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371BF-420F-42B4-A6C5-C8D4564A56E2}"/>
              </a:ext>
            </a:extLst>
          </p:cNvPr>
          <p:cNvSpPr txBox="1"/>
          <p:nvPr/>
        </p:nvSpPr>
        <p:spPr>
          <a:xfrm>
            <a:off x="414381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EFE92-0CB3-4EEA-9465-C8B7B455E768}"/>
              </a:ext>
            </a:extLst>
          </p:cNvPr>
          <p:cNvSpPr txBox="1"/>
          <p:nvPr/>
        </p:nvSpPr>
        <p:spPr>
          <a:xfrm>
            <a:off x="6943091" y="6347010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BBB15-3673-4B7E-AA45-C4095469C5EB}"/>
              </a:ext>
            </a:extLst>
          </p:cNvPr>
          <p:cNvSpPr txBox="1"/>
          <p:nvPr/>
        </p:nvSpPr>
        <p:spPr>
          <a:xfrm>
            <a:off x="974236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F64B301-DB7F-4559-9BFC-590F1216A25C}"/>
              </a:ext>
            </a:extLst>
          </p:cNvPr>
          <p:cNvCxnSpPr>
            <a:cxnSpLocks/>
            <a:stCxn id="4" idx="3"/>
            <a:endCxn id="135" idx="1"/>
          </p:cNvCxnSpPr>
          <p:nvPr/>
        </p:nvCxnSpPr>
        <p:spPr>
          <a:xfrm flipV="1">
            <a:off x="8054678" y="2779942"/>
            <a:ext cx="988604" cy="375173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E7F3A1F-AF29-463D-8878-3EBD89A21D5F}"/>
              </a:ext>
            </a:extLst>
          </p:cNvPr>
          <p:cNvCxnSpPr>
            <a:cxnSpLocks/>
            <a:stCxn id="4" idx="1"/>
            <a:endCxn id="73" idx="3"/>
          </p:cNvCxnSpPr>
          <p:nvPr/>
        </p:nvCxnSpPr>
        <p:spPr>
          <a:xfrm flipH="1" flipV="1">
            <a:off x="4556411" y="3149274"/>
            <a:ext cx="2386680" cy="338240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AAFB068-07FA-422A-8F85-C9B286B74DB4}"/>
              </a:ext>
            </a:extLst>
          </p:cNvPr>
          <p:cNvCxnSpPr>
            <a:cxnSpLocks/>
            <a:stCxn id="5" idx="1"/>
            <a:endCxn id="77" idx="1"/>
          </p:cNvCxnSpPr>
          <p:nvPr/>
        </p:nvCxnSpPr>
        <p:spPr>
          <a:xfrm flipH="1" flipV="1">
            <a:off x="3444825" y="3887938"/>
            <a:ext cx="6297541" cy="261414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90C0663-7B34-4F53-836F-808D77739174}"/>
              </a:ext>
            </a:extLst>
          </p:cNvPr>
          <p:cNvCxnSpPr>
            <a:cxnSpLocks/>
            <a:stCxn id="5" idx="3"/>
            <a:endCxn id="73" idx="3"/>
          </p:cNvCxnSpPr>
          <p:nvPr/>
        </p:nvCxnSpPr>
        <p:spPr>
          <a:xfrm flipH="1" flipV="1">
            <a:off x="4556411" y="3149274"/>
            <a:ext cx="6297542" cy="33528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AD08DA3-DD34-4E92-A4F8-3CA215257069}"/>
              </a:ext>
            </a:extLst>
          </p:cNvPr>
          <p:cNvSpPr/>
          <p:nvPr/>
        </p:nvSpPr>
        <p:spPr>
          <a:xfrm>
            <a:off x="6300918" y="5891086"/>
            <a:ext cx="5149078" cy="1221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5243A-F961-41DE-B164-FA447458DB2A}"/>
              </a:ext>
            </a:extLst>
          </p:cNvPr>
          <p:cNvSpPr txBox="1"/>
          <p:nvPr/>
        </p:nvSpPr>
        <p:spPr>
          <a:xfrm>
            <a:off x="1515044" y="355921"/>
            <a:ext cx="888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상황 </a:t>
            </a:r>
            <a:r>
              <a:rPr lang="en-US" altLang="ko-KR"/>
              <a:t>3) </a:t>
            </a:r>
            <a:r>
              <a:rPr lang="ko-KR" altLang="en-US"/>
              <a:t>다른 쓰레드와 동일한 </a:t>
            </a:r>
            <a:r>
              <a:rPr lang="en-US" altLang="ko-KR"/>
              <a:t>weak_ptr</a:t>
            </a:r>
            <a:r>
              <a:rPr lang="ko-KR" altLang="en-US"/>
              <a:t> 선택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예상 </a:t>
            </a:r>
            <a:r>
              <a:rPr lang="en-US" altLang="ko-KR"/>
              <a:t>: </a:t>
            </a:r>
            <a:r>
              <a:rPr lang="ko-KR" altLang="en-US"/>
              <a:t>실행순서에 따라 가리키는 노드가 바뀔수 있지만</a:t>
            </a:r>
            <a:r>
              <a:rPr lang="en-US" altLang="ko-KR"/>
              <a:t>, </a:t>
            </a:r>
            <a:r>
              <a:rPr lang="ko-KR" altLang="en-US"/>
              <a:t>결국 어떠한 노드를 가리킴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C0ADF3-7EA2-4CA9-9456-01485C0A4F68}"/>
              </a:ext>
            </a:extLst>
          </p:cNvPr>
          <p:cNvSpPr txBox="1"/>
          <p:nvPr/>
        </p:nvSpPr>
        <p:spPr>
          <a:xfrm>
            <a:off x="62542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8520E-1E93-4C12-8B4F-E5EF8EE2150C}"/>
              </a:ext>
            </a:extLst>
          </p:cNvPr>
          <p:cNvSpPr txBox="1"/>
          <p:nvPr/>
        </p:nvSpPr>
        <p:spPr>
          <a:xfrm>
            <a:off x="62542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30F290-EA98-43F0-BC22-CE25096508EB}"/>
              </a:ext>
            </a:extLst>
          </p:cNvPr>
          <p:cNvSpPr txBox="1"/>
          <p:nvPr/>
        </p:nvSpPr>
        <p:spPr>
          <a:xfrm>
            <a:off x="62542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4C0AA-A195-4C0F-84AF-B837FAD3C0F5}"/>
              </a:ext>
            </a:extLst>
          </p:cNvPr>
          <p:cNvSpPr txBox="1"/>
          <p:nvPr/>
        </p:nvSpPr>
        <p:spPr>
          <a:xfrm>
            <a:off x="62542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36B831-1184-4E9D-A5AB-B95BD40234E1}"/>
              </a:ext>
            </a:extLst>
          </p:cNvPr>
          <p:cNvSpPr txBox="1"/>
          <p:nvPr/>
        </p:nvSpPr>
        <p:spPr>
          <a:xfrm>
            <a:off x="62542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597A6-8A8B-4190-874F-3A83DDD0F245}"/>
              </a:ext>
            </a:extLst>
          </p:cNvPr>
          <p:cNvSpPr txBox="1"/>
          <p:nvPr/>
        </p:nvSpPr>
        <p:spPr>
          <a:xfrm>
            <a:off x="62542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26E04-498F-4DF7-A5CE-79BD8D7CA40E}"/>
              </a:ext>
            </a:extLst>
          </p:cNvPr>
          <p:cNvSpPr txBox="1"/>
          <p:nvPr/>
        </p:nvSpPr>
        <p:spPr>
          <a:xfrm>
            <a:off x="62542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60D2C8-1095-448A-9E20-C96D85ECC7DB}"/>
              </a:ext>
            </a:extLst>
          </p:cNvPr>
          <p:cNvSpPr txBox="1"/>
          <p:nvPr/>
        </p:nvSpPr>
        <p:spPr>
          <a:xfrm>
            <a:off x="62542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B063FA-A62A-44C7-9C01-6D903B48CA05}"/>
              </a:ext>
            </a:extLst>
          </p:cNvPr>
          <p:cNvSpPr txBox="1"/>
          <p:nvPr/>
        </p:nvSpPr>
        <p:spPr>
          <a:xfrm>
            <a:off x="202840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2B3809-A914-45C2-A726-9B195B3CCBAC}"/>
              </a:ext>
            </a:extLst>
          </p:cNvPr>
          <p:cNvSpPr txBox="1"/>
          <p:nvPr/>
        </p:nvSpPr>
        <p:spPr>
          <a:xfrm>
            <a:off x="202840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AA98E0-8C47-4A87-9CD5-1603B87DAE37}"/>
              </a:ext>
            </a:extLst>
          </p:cNvPr>
          <p:cNvSpPr txBox="1"/>
          <p:nvPr/>
        </p:nvSpPr>
        <p:spPr>
          <a:xfrm>
            <a:off x="202840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0E391-3E3D-4FEC-B046-AC38FE4E6D68}"/>
              </a:ext>
            </a:extLst>
          </p:cNvPr>
          <p:cNvSpPr txBox="1"/>
          <p:nvPr/>
        </p:nvSpPr>
        <p:spPr>
          <a:xfrm>
            <a:off x="202840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CFBA77-F01F-4BC4-9DFA-10D9279DB598}"/>
              </a:ext>
            </a:extLst>
          </p:cNvPr>
          <p:cNvSpPr txBox="1"/>
          <p:nvPr/>
        </p:nvSpPr>
        <p:spPr>
          <a:xfrm>
            <a:off x="202840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D56A1-5322-4A23-B220-07D39FF2CD1D}"/>
              </a:ext>
            </a:extLst>
          </p:cNvPr>
          <p:cNvSpPr txBox="1"/>
          <p:nvPr/>
        </p:nvSpPr>
        <p:spPr>
          <a:xfrm>
            <a:off x="202840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1F77C-1C3E-443C-83DE-8BC2F7C054EA}"/>
              </a:ext>
            </a:extLst>
          </p:cNvPr>
          <p:cNvSpPr txBox="1"/>
          <p:nvPr/>
        </p:nvSpPr>
        <p:spPr>
          <a:xfrm>
            <a:off x="202840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DBD6A8-A1F5-4A53-9823-74ED80C46D68}"/>
              </a:ext>
            </a:extLst>
          </p:cNvPr>
          <p:cNvSpPr txBox="1"/>
          <p:nvPr/>
        </p:nvSpPr>
        <p:spPr>
          <a:xfrm>
            <a:off x="202840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08F8F4-23D1-4DB3-BF76-46B55AD009D1}"/>
              </a:ext>
            </a:extLst>
          </p:cNvPr>
          <p:cNvSpPr txBox="1"/>
          <p:nvPr/>
        </p:nvSpPr>
        <p:spPr>
          <a:xfrm>
            <a:off x="3444825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F822D7-AA03-45B5-8A4B-A304A8E00F7D}"/>
              </a:ext>
            </a:extLst>
          </p:cNvPr>
          <p:cNvSpPr txBox="1"/>
          <p:nvPr/>
        </p:nvSpPr>
        <p:spPr>
          <a:xfrm>
            <a:off x="3444825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62796-E815-400E-AA6C-E323DC6E2D91}"/>
              </a:ext>
            </a:extLst>
          </p:cNvPr>
          <p:cNvSpPr txBox="1"/>
          <p:nvPr/>
        </p:nvSpPr>
        <p:spPr>
          <a:xfrm>
            <a:off x="3444825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1FA457-1098-4BC7-AB9B-2200CFE40114}"/>
              </a:ext>
            </a:extLst>
          </p:cNvPr>
          <p:cNvSpPr txBox="1"/>
          <p:nvPr/>
        </p:nvSpPr>
        <p:spPr>
          <a:xfrm>
            <a:off x="3444825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100C1E-996E-4ACC-96BC-AB225491D74B}"/>
              </a:ext>
            </a:extLst>
          </p:cNvPr>
          <p:cNvSpPr txBox="1"/>
          <p:nvPr/>
        </p:nvSpPr>
        <p:spPr>
          <a:xfrm>
            <a:off x="3444825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69E260-0869-495D-8A8C-6ED78E40C090}"/>
              </a:ext>
            </a:extLst>
          </p:cNvPr>
          <p:cNvSpPr txBox="1"/>
          <p:nvPr/>
        </p:nvSpPr>
        <p:spPr>
          <a:xfrm>
            <a:off x="3444825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A308CE-9F21-40BE-BD4F-78212300424F}"/>
              </a:ext>
            </a:extLst>
          </p:cNvPr>
          <p:cNvSpPr txBox="1"/>
          <p:nvPr/>
        </p:nvSpPr>
        <p:spPr>
          <a:xfrm>
            <a:off x="3444825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F037EA-0ED0-491F-B51C-3272C7B8BC09}"/>
              </a:ext>
            </a:extLst>
          </p:cNvPr>
          <p:cNvSpPr txBox="1"/>
          <p:nvPr/>
        </p:nvSpPr>
        <p:spPr>
          <a:xfrm>
            <a:off x="3444825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6C09B1-A35F-4490-8D30-D18A23012252}"/>
              </a:ext>
            </a:extLst>
          </p:cNvPr>
          <p:cNvSpPr txBox="1"/>
          <p:nvPr/>
        </p:nvSpPr>
        <p:spPr>
          <a:xfrm>
            <a:off x="4847801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CE12B1-B062-4B04-961B-D94EEA9D08FD}"/>
              </a:ext>
            </a:extLst>
          </p:cNvPr>
          <p:cNvSpPr txBox="1"/>
          <p:nvPr/>
        </p:nvSpPr>
        <p:spPr>
          <a:xfrm>
            <a:off x="4847801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CD0501-8132-4B7D-B3F8-76895D97B16A}"/>
              </a:ext>
            </a:extLst>
          </p:cNvPr>
          <p:cNvSpPr txBox="1"/>
          <p:nvPr/>
        </p:nvSpPr>
        <p:spPr>
          <a:xfrm>
            <a:off x="4847801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10AB5D-E8A8-43B9-BFF3-AB0C6DE13E3A}"/>
              </a:ext>
            </a:extLst>
          </p:cNvPr>
          <p:cNvSpPr txBox="1"/>
          <p:nvPr/>
        </p:nvSpPr>
        <p:spPr>
          <a:xfrm>
            <a:off x="4847801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D2C02D-CF58-445D-9104-DCC5254AF60A}"/>
              </a:ext>
            </a:extLst>
          </p:cNvPr>
          <p:cNvSpPr txBox="1"/>
          <p:nvPr/>
        </p:nvSpPr>
        <p:spPr>
          <a:xfrm>
            <a:off x="4847801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F808EC-2E54-44F0-8CBC-9F96272D035F}"/>
              </a:ext>
            </a:extLst>
          </p:cNvPr>
          <p:cNvSpPr txBox="1"/>
          <p:nvPr/>
        </p:nvSpPr>
        <p:spPr>
          <a:xfrm>
            <a:off x="4847801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262AA0-1B14-4F15-843C-9C0B69563F7B}"/>
              </a:ext>
            </a:extLst>
          </p:cNvPr>
          <p:cNvSpPr txBox="1"/>
          <p:nvPr/>
        </p:nvSpPr>
        <p:spPr>
          <a:xfrm>
            <a:off x="4847801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9985D7-EC9E-4857-B34D-5406ABD3C437}"/>
              </a:ext>
            </a:extLst>
          </p:cNvPr>
          <p:cNvSpPr txBox="1"/>
          <p:nvPr/>
        </p:nvSpPr>
        <p:spPr>
          <a:xfrm>
            <a:off x="4847801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91B45-CD91-4223-A1E0-9C8E3C3FE4A3}"/>
              </a:ext>
            </a:extLst>
          </p:cNvPr>
          <p:cNvSpPr txBox="1"/>
          <p:nvPr/>
        </p:nvSpPr>
        <p:spPr>
          <a:xfrm>
            <a:off x="6237330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53ADCE-F525-4797-967A-2472AC104905}"/>
              </a:ext>
            </a:extLst>
          </p:cNvPr>
          <p:cNvSpPr txBox="1"/>
          <p:nvPr/>
        </p:nvSpPr>
        <p:spPr>
          <a:xfrm>
            <a:off x="6237330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3436C-64CA-4935-AD43-DB296C122290}"/>
              </a:ext>
            </a:extLst>
          </p:cNvPr>
          <p:cNvSpPr txBox="1"/>
          <p:nvPr/>
        </p:nvSpPr>
        <p:spPr>
          <a:xfrm>
            <a:off x="6237330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41109-E044-4D90-9A06-DCF564B70E39}"/>
              </a:ext>
            </a:extLst>
          </p:cNvPr>
          <p:cNvSpPr txBox="1"/>
          <p:nvPr/>
        </p:nvSpPr>
        <p:spPr>
          <a:xfrm>
            <a:off x="6237330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2BDD5E-ADE1-4953-B258-81B549080151}"/>
              </a:ext>
            </a:extLst>
          </p:cNvPr>
          <p:cNvSpPr txBox="1"/>
          <p:nvPr/>
        </p:nvSpPr>
        <p:spPr>
          <a:xfrm>
            <a:off x="6237330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B16484-46C8-4260-8E81-87FC8A184931}"/>
              </a:ext>
            </a:extLst>
          </p:cNvPr>
          <p:cNvSpPr txBox="1"/>
          <p:nvPr/>
        </p:nvSpPr>
        <p:spPr>
          <a:xfrm>
            <a:off x="6237330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D57206C-688F-46E1-B076-F5255D28C6E0}"/>
              </a:ext>
            </a:extLst>
          </p:cNvPr>
          <p:cNvSpPr txBox="1"/>
          <p:nvPr/>
        </p:nvSpPr>
        <p:spPr>
          <a:xfrm>
            <a:off x="6237330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3ACAA5-A664-44D1-9723-DF291B093C2D}"/>
              </a:ext>
            </a:extLst>
          </p:cNvPr>
          <p:cNvSpPr txBox="1"/>
          <p:nvPr/>
        </p:nvSpPr>
        <p:spPr>
          <a:xfrm>
            <a:off x="6237330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9C926C-D983-4676-9CCA-EB09073BB622}"/>
              </a:ext>
            </a:extLst>
          </p:cNvPr>
          <p:cNvSpPr txBox="1"/>
          <p:nvPr/>
        </p:nvSpPr>
        <p:spPr>
          <a:xfrm>
            <a:off x="764030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2AD604-2EFB-463D-89BB-04E97DB3C213}"/>
              </a:ext>
            </a:extLst>
          </p:cNvPr>
          <p:cNvSpPr txBox="1"/>
          <p:nvPr/>
        </p:nvSpPr>
        <p:spPr>
          <a:xfrm>
            <a:off x="764030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37240A-288A-4B9A-8503-2F1AD2951735}"/>
              </a:ext>
            </a:extLst>
          </p:cNvPr>
          <p:cNvSpPr txBox="1"/>
          <p:nvPr/>
        </p:nvSpPr>
        <p:spPr>
          <a:xfrm>
            <a:off x="764030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B32015-13BA-49F8-A227-CE5A9F57DAFB}"/>
              </a:ext>
            </a:extLst>
          </p:cNvPr>
          <p:cNvSpPr txBox="1"/>
          <p:nvPr/>
        </p:nvSpPr>
        <p:spPr>
          <a:xfrm>
            <a:off x="764030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59DAED-FDB4-450B-8A8F-91D829B90E4F}"/>
              </a:ext>
            </a:extLst>
          </p:cNvPr>
          <p:cNvSpPr txBox="1"/>
          <p:nvPr/>
        </p:nvSpPr>
        <p:spPr>
          <a:xfrm>
            <a:off x="764030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2A244-59F8-4BE6-9AC8-B8FFA558FC83}"/>
              </a:ext>
            </a:extLst>
          </p:cNvPr>
          <p:cNvSpPr txBox="1"/>
          <p:nvPr/>
        </p:nvSpPr>
        <p:spPr>
          <a:xfrm>
            <a:off x="764030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3F3F5-5C1E-45EF-B2C6-13C17A238A40}"/>
              </a:ext>
            </a:extLst>
          </p:cNvPr>
          <p:cNvSpPr txBox="1"/>
          <p:nvPr/>
        </p:nvSpPr>
        <p:spPr>
          <a:xfrm>
            <a:off x="764030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881F26-68D3-4944-BBB2-BB0DFF04AD67}"/>
              </a:ext>
            </a:extLst>
          </p:cNvPr>
          <p:cNvSpPr txBox="1"/>
          <p:nvPr/>
        </p:nvSpPr>
        <p:spPr>
          <a:xfrm>
            <a:off x="764030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28BA5B-064B-4CB7-A7C1-CC58961A2630}"/>
              </a:ext>
            </a:extLst>
          </p:cNvPr>
          <p:cNvSpPr txBox="1"/>
          <p:nvPr/>
        </p:nvSpPr>
        <p:spPr>
          <a:xfrm>
            <a:off x="904328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E7CB09-0F0C-4BA0-8ED6-249BDB0E41C5}"/>
              </a:ext>
            </a:extLst>
          </p:cNvPr>
          <p:cNvSpPr txBox="1"/>
          <p:nvPr/>
        </p:nvSpPr>
        <p:spPr>
          <a:xfrm>
            <a:off x="904328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F87E6C-FC3C-480A-9EC0-A8E8229810CD}"/>
              </a:ext>
            </a:extLst>
          </p:cNvPr>
          <p:cNvSpPr txBox="1"/>
          <p:nvPr/>
        </p:nvSpPr>
        <p:spPr>
          <a:xfrm>
            <a:off x="904328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736D2F0-DB21-43EF-95F6-F7A233852059}"/>
              </a:ext>
            </a:extLst>
          </p:cNvPr>
          <p:cNvSpPr txBox="1"/>
          <p:nvPr/>
        </p:nvSpPr>
        <p:spPr>
          <a:xfrm>
            <a:off x="904328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D6C0D1-74D0-431D-8078-0AAAE9FEAFC9}"/>
              </a:ext>
            </a:extLst>
          </p:cNvPr>
          <p:cNvSpPr txBox="1"/>
          <p:nvPr/>
        </p:nvSpPr>
        <p:spPr>
          <a:xfrm>
            <a:off x="904328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3EC2EAD-6208-4FC3-A3CE-AD1E245DC1E4}"/>
              </a:ext>
            </a:extLst>
          </p:cNvPr>
          <p:cNvSpPr txBox="1"/>
          <p:nvPr/>
        </p:nvSpPr>
        <p:spPr>
          <a:xfrm>
            <a:off x="904328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A5A363-B428-4454-898F-F1126B39536C}"/>
              </a:ext>
            </a:extLst>
          </p:cNvPr>
          <p:cNvSpPr txBox="1"/>
          <p:nvPr/>
        </p:nvSpPr>
        <p:spPr>
          <a:xfrm>
            <a:off x="904328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8FAE51-7B22-44D7-AF05-2E7104A01865}"/>
              </a:ext>
            </a:extLst>
          </p:cNvPr>
          <p:cNvSpPr txBox="1"/>
          <p:nvPr/>
        </p:nvSpPr>
        <p:spPr>
          <a:xfrm>
            <a:off x="904328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60129-9763-4355-B49E-FD0814F0095B}"/>
              </a:ext>
            </a:extLst>
          </p:cNvPr>
          <p:cNvSpPr txBox="1"/>
          <p:nvPr/>
        </p:nvSpPr>
        <p:spPr>
          <a:xfrm>
            <a:off x="10446258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9849A24-6ACB-4D66-A613-362CE6A50CE3}"/>
              </a:ext>
            </a:extLst>
          </p:cNvPr>
          <p:cNvSpPr txBox="1"/>
          <p:nvPr/>
        </p:nvSpPr>
        <p:spPr>
          <a:xfrm>
            <a:off x="10446258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DC814D-3F12-4C62-8D47-6A4DDA29BA52}"/>
              </a:ext>
            </a:extLst>
          </p:cNvPr>
          <p:cNvSpPr txBox="1"/>
          <p:nvPr/>
        </p:nvSpPr>
        <p:spPr>
          <a:xfrm>
            <a:off x="10446258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A0FD0D-8719-481C-BC28-15B836B9F4BE}"/>
              </a:ext>
            </a:extLst>
          </p:cNvPr>
          <p:cNvSpPr txBox="1"/>
          <p:nvPr/>
        </p:nvSpPr>
        <p:spPr>
          <a:xfrm>
            <a:off x="10446258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5503C6-FF33-4339-ACAF-EAAE32656691}"/>
              </a:ext>
            </a:extLst>
          </p:cNvPr>
          <p:cNvSpPr txBox="1"/>
          <p:nvPr/>
        </p:nvSpPr>
        <p:spPr>
          <a:xfrm>
            <a:off x="10446258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49479DB-2172-469F-B057-C965376FCD0F}"/>
              </a:ext>
            </a:extLst>
          </p:cNvPr>
          <p:cNvSpPr txBox="1"/>
          <p:nvPr/>
        </p:nvSpPr>
        <p:spPr>
          <a:xfrm>
            <a:off x="10446258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BDD35A-E16F-468C-88D2-63DCBDDBBD27}"/>
              </a:ext>
            </a:extLst>
          </p:cNvPr>
          <p:cNvSpPr txBox="1"/>
          <p:nvPr/>
        </p:nvSpPr>
        <p:spPr>
          <a:xfrm>
            <a:off x="10446258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C82C64-F1D8-4E5D-8BE8-573F4D302D32}"/>
              </a:ext>
            </a:extLst>
          </p:cNvPr>
          <p:cNvSpPr txBox="1"/>
          <p:nvPr/>
        </p:nvSpPr>
        <p:spPr>
          <a:xfrm>
            <a:off x="10446258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34A51-90DE-43A6-8FDA-BA578E1ABE77}"/>
              </a:ext>
            </a:extLst>
          </p:cNvPr>
          <p:cNvSpPr txBox="1"/>
          <p:nvPr/>
        </p:nvSpPr>
        <p:spPr>
          <a:xfrm>
            <a:off x="625427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1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B8452-8059-4C0B-854B-078CD3210217}"/>
              </a:ext>
            </a:extLst>
          </p:cNvPr>
          <p:cNvSpPr txBox="1"/>
          <p:nvPr/>
        </p:nvSpPr>
        <p:spPr>
          <a:xfrm>
            <a:off x="2028312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2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9ED4B-EF79-431D-A98B-856673D54DFD}"/>
              </a:ext>
            </a:extLst>
          </p:cNvPr>
          <p:cNvSpPr txBox="1"/>
          <p:nvPr/>
        </p:nvSpPr>
        <p:spPr>
          <a:xfrm>
            <a:off x="3442374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3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5AE48-CAAE-411D-BE26-9B52B78399FA}"/>
              </a:ext>
            </a:extLst>
          </p:cNvPr>
          <p:cNvSpPr txBox="1"/>
          <p:nvPr/>
        </p:nvSpPr>
        <p:spPr>
          <a:xfrm>
            <a:off x="4845259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4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AC29D-F2A0-4296-BB69-C0BB11E6F8FB}"/>
              </a:ext>
            </a:extLst>
          </p:cNvPr>
          <p:cNvSpPr txBox="1"/>
          <p:nvPr/>
        </p:nvSpPr>
        <p:spPr>
          <a:xfrm>
            <a:off x="6232613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5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C5477-61DD-45BC-9BDF-2A5314EB5F10}"/>
              </a:ext>
            </a:extLst>
          </p:cNvPr>
          <p:cNvSpPr txBox="1"/>
          <p:nvPr/>
        </p:nvSpPr>
        <p:spPr>
          <a:xfrm>
            <a:off x="7635498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6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E8B43-313D-4BBA-8FA8-E1F7F2923589}"/>
              </a:ext>
            </a:extLst>
          </p:cNvPr>
          <p:cNvSpPr txBox="1"/>
          <p:nvPr/>
        </p:nvSpPr>
        <p:spPr>
          <a:xfrm>
            <a:off x="9054371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7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0D955-DD23-430F-B05C-AB073276C519}"/>
              </a:ext>
            </a:extLst>
          </p:cNvPr>
          <p:cNvSpPr txBox="1"/>
          <p:nvPr/>
        </p:nvSpPr>
        <p:spPr>
          <a:xfrm>
            <a:off x="10457256" y="1994746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5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D7F797A-4821-42E8-B28F-88F6782D7204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1178951" y="2366676"/>
            <a:ext cx="226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9002C14-2D17-4C8C-BE7D-9FEAD99268B8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581836" y="2366676"/>
            <a:ext cx="235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DA1C823-C028-4ED5-8F53-F9785812E887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991673" y="2366676"/>
            <a:ext cx="894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3574FDB-4282-4CB1-A165-8F986145448D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5394558" y="2366676"/>
            <a:ext cx="903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EC0274D9-E5C2-46BB-B0E6-D573C223F465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6793123" y="2366676"/>
            <a:ext cx="432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65027C5-A61F-42AD-9B88-13A38BB62DF2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8196099" y="2366676"/>
            <a:ext cx="422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47039FE-048A-4DAC-8886-C3524D223E48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9596718" y="2366676"/>
            <a:ext cx="23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BBA44A6-4F18-4BD3-A085-5362587749E0}"/>
              </a:ext>
            </a:extLst>
          </p:cNvPr>
          <p:cNvCxnSpPr>
            <a:cxnSpLocks/>
            <a:stCxn id="151" idx="0"/>
          </p:cNvCxnSpPr>
          <p:nvPr/>
        </p:nvCxnSpPr>
        <p:spPr>
          <a:xfrm flipH="1" flipV="1">
            <a:off x="10999603" y="2366676"/>
            <a:ext cx="244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14747B6-1B40-4DAD-A68D-A8594C36DEC4}"/>
              </a:ext>
            </a:extLst>
          </p:cNvPr>
          <p:cNvSpPr txBox="1"/>
          <p:nvPr/>
        </p:nvSpPr>
        <p:spPr>
          <a:xfrm>
            <a:off x="406198" y="34787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예상 결과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EFFF-7D82-4041-A18A-B09D6C7AF484}"/>
              </a:ext>
            </a:extLst>
          </p:cNvPr>
          <p:cNvSpPr txBox="1"/>
          <p:nvPr/>
        </p:nvSpPr>
        <p:spPr>
          <a:xfrm>
            <a:off x="1324599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371BF-420F-42B4-A6C5-C8D4564A56E2}"/>
              </a:ext>
            </a:extLst>
          </p:cNvPr>
          <p:cNvSpPr txBox="1"/>
          <p:nvPr/>
        </p:nvSpPr>
        <p:spPr>
          <a:xfrm>
            <a:off x="414381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EFE92-0CB3-4EEA-9465-C8B7B455E768}"/>
              </a:ext>
            </a:extLst>
          </p:cNvPr>
          <p:cNvSpPr txBox="1"/>
          <p:nvPr/>
        </p:nvSpPr>
        <p:spPr>
          <a:xfrm>
            <a:off x="6943091" y="6347010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BBB15-3673-4B7E-AA45-C4095469C5EB}"/>
              </a:ext>
            </a:extLst>
          </p:cNvPr>
          <p:cNvSpPr txBox="1"/>
          <p:nvPr/>
        </p:nvSpPr>
        <p:spPr>
          <a:xfrm>
            <a:off x="974236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C0ADF3-7EA2-4CA9-9456-01485C0A4F68}"/>
              </a:ext>
            </a:extLst>
          </p:cNvPr>
          <p:cNvSpPr txBox="1"/>
          <p:nvPr/>
        </p:nvSpPr>
        <p:spPr>
          <a:xfrm>
            <a:off x="62542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8520E-1E93-4C12-8B4F-E5EF8EE2150C}"/>
              </a:ext>
            </a:extLst>
          </p:cNvPr>
          <p:cNvSpPr txBox="1"/>
          <p:nvPr/>
        </p:nvSpPr>
        <p:spPr>
          <a:xfrm>
            <a:off x="62542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30F290-EA98-43F0-BC22-CE25096508EB}"/>
              </a:ext>
            </a:extLst>
          </p:cNvPr>
          <p:cNvSpPr txBox="1"/>
          <p:nvPr/>
        </p:nvSpPr>
        <p:spPr>
          <a:xfrm>
            <a:off x="62542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4C0AA-A195-4C0F-84AF-B837FAD3C0F5}"/>
              </a:ext>
            </a:extLst>
          </p:cNvPr>
          <p:cNvSpPr txBox="1"/>
          <p:nvPr/>
        </p:nvSpPr>
        <p:spPr>
          <a:xfrm>
            <a:off x="62542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36B831-1184-4E9D-A5AB-B95BD40234E1}"/>
              </a:ext>
            </a:extLst>
          </p:cNvPr>
          <p:cNvSpPr txBox="1"/>
          <p:nvPr/>
        </p:nvSpPr>
        <p:spPr>
          <a:xfrm>
            <a:off x="62542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597A6-8A8B-4190-874F-3A83DDD0F245}"/>
              </a:ext>
            </a:extLst>
          </p:cNvPr>
          <p:cNvSpPr txBox="1"/>
          <p:nvPr/>
        </p:nvSpPr>
        <p:spPr>
          <a:xfrm>
            <a:off x="62542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26E04-498F-4DF7-A5CE-79BD8D7CA40E}"/>
              </a:ext>
            </a:extLst>
          </p:cNvPr>
          <p:cNvSpPr txBox="1"/>
          <p:nvPr/>
        </p:nvSpPr>
        <p:spPr>
          <a:xfrm>
            <a:off x="62542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60D2C8-1095-448A-9E20-C96D85ECC7DB}"/>
              </a:ext>
            </a:extLst>
          </p:cNvPr>
          <p:cNvSpPr txBox="1"/>
          <p:nvPr/>
        </p:nvSpPr>
        <p:spPr>
          <a:xfrm>
            <a:off x="62542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B063FA-A62A-44C7-9C01-6D903B48CA05}"/>
              </a:ext>
            </a:extLst>
          </p:cNvPr>
          <p:cNvSpPr txBox="1"/>
          <p:nvPr/>
        </p:nvSpPr>
        <p:spPr>
          <a:xfrm>
            <a:off x="202840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2B3809-A914-45C2-A726-9B195B3CCBAC}"/>
              </a:ext>
            </a:extLst>
          </p:cNvPr>
          <p:cNvSpPr txBox="1"/>
          <p:nvPr/>
        </p:nvSpPr>
        <p:spPr>
          <a:xfrm>
            <a:off x="202840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AA98E0-8C47-4A87-9CD5-1603B87DAE37}"/>
              </a:ext>
            </a:extLst>
          </p:cNvPr>
          <p:cNvSpPr txBox="1"/>
          <p:nvPr/>
        </p:nvSpPr>
        <p:spPr>
          <a:xfrm>
            <a:off x="202840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0E391-3E3D-4FEC-B046-AC38FE4E6D68}"/>
              </a:ext>
            </a:extLst>
          </p:cNvPr>
          <p:cNvSpPr txBox="1"/>
          <p:nvPr/>
        </p:nvSpPr>
        <p:spPr>
          <a:xfrm>
            <a:off x="202840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CFBA77-F01F-4BC4-9DFA-10D9279DB598}"/>
              </a:ext>
            </a:extLst>
          </p:cNvPr>
          <p:cNvSpPr txBox="1"/>
          <p:nvPr/>
        </p:nvSpPr>
        <p:spPr>
          <a:xfrm>
            <a:off x="202840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D56A1-5322-4A23-B220-07D39FF2CD1D}"/>
              </a:ext>
            </a:extLst>
          </p:cNvPr>
          <p:cNvSpPr txBox="1"/>
          <p:nvPr/>
        </p:nvSpPr>
        <p:spPr>
          <a:xfrm>
            <a:off x="202840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1F77C-1C3E-443C-83DE-8BC2F7C054EA}"/>
              </a:ext>
            </a:extLst>
          </p:cNvPr>
          <p:cNvSpPr txBox="1"/>
          <p:nvPr/>
        </p:nvSpPr>
        <p:spPr>
          <a:xfrm>
            <a:off x="202840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DBD6A8-A1F5-4A53-9823-74ED80C46D68}"/>
              </a:ext>
            </a:extLst>
          </p:cNvPr>
          <p:cNvSpPr txBox="1"/>
          <p:nvPr/>
        </p:nvSpPr>
        <p:spPr>
          <a:xfrm>
            <a:off x="202840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08F8F4-23D1-4DB3-BF76-46B55AD009D1}"/>
              </a:ext>
            </a:extLst>
          </p:cNvPr>
          <p:cNvSpPr txBox="1"/>
          <p:nvPr/>
        </p:nvSpPr>
        <p:spPr>
          <a:xfrm>
            <a:off x="3444825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F822D7-AA03-45B5-8A4B-A304A8E00F7D}"/>
              </a:ext>
            </a:extLst>
          </p:cNvPr>
          <p:cNvSpPr txBox="1"/>
          <p:nvPr/>
        </p:nvSpPr>
        <p:spPr>
          <a:xfrm>
            <a:off x="3444825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62796-E815-400E-AA6C-E323DC6E2D91}"/>
              </a:ext>
            </a:extLst>
          </p:cNvPr>
          <p:cNvSpPr txBox="1"/>
          <p:nvPr/>
        </p:nvSpPr>
        <p:spPr>
          <a:xfrm>
            <a:off x="3444825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1FA457-1098-4BC7-AB9B-2200CFE40114}"/>
              </a:ext>
            </a:extLst>
          </p:cNvPr>
          <p:cNvSpPr txBox="1"/>
          <p:nvPr/>
        </p:nvSpPr>
        <p:spPr>
          <a:xfrm>
            <a:off x="3444825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100C1E-996E-4ACC-96BC-AB225491D74B}"/>
              </a:ext>
            </a:extLst>
          </p:cNvPr>
          <p:cNvSpPr txBox="1"/>
          <p:nvPr/>
        </p:nvSpPr>
        <p:spPr>
          <a:xfrm>
            <a:off x="3444825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69E260-0869-495D-8A8C-6ED78E40C090}"/>
              </a:ext>
            </a:extLst>
          </p:cNvPr>
          <p:cNvSpPr txBox="1"/>
          <p:nvPr/>
        </p:nvSpPr>
        <p:spPr>
          <a:xfrm>
            <a:off x="3444825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A308CE-9F21-40BE-BD4F-78212300424F}"/>
              </a:ext>
            </a:extLst>
          </p:cNvPr>
          <p:cNvSpPr txBox="1"/>
          <p:nvPr/>
        </p:nvSpPr>
        <p:spPr>
          <a:xfrm>
            <a:off x="3444825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F037EA-0ED0-491F-B51C-3272C7B8BC09}"/>
              </a:ext>
            </a:extLst>
          </p:cNvPr>
          <p:cNvSpPr txBox="1"/>
          <p:nvPr/>
        </p:nvSpPr>
        <p:spPr>
          <a:xfrm>
            <a:off x="3444825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6C09B1-A35F-4490-8D30-D18A23012252}"/>
              </a:ext>
            </a:extLst>
          </p:cNvPr>
          <p:cNvSpPr txBox="1"/>
          <p:nvPr/>
        </p:nvSpPr>
        <p:spPr>
          <a:xfrm>
            <a:off x="4847801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CE12B1-B062-4B04-961B-D94EEA9D08FD}"/>
              </a:ext>
            </a:extLst>
          </p:cNvPr>
          <p:cNvSpPr txBox="1"/>
          <p:nvPr/>
        </p:nvSpPr>
        <p:spPr>
          <a:xfrm>
            <a:off x="4847801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CD0501-8132-4B7D-B3F8-76895D97B16A}"/>
              </a:ext>
            </a:extLst>
          </p:cNvPr>
          <p:cNvSpPr txBox="1"/>
          <p:nvPr/>
        </p:nvSpPr>
        <p:spPr>
          <a:xfrm>
            <a:off x="4847801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10AB5D-E8A8-43B9-BFF3-AB0C6DE13E3A}"/>
              </a:ext>
            </a:extLst>
          </p:cNvPr>
          <p:cNvSpPr txBox="1"/>
          <p:nvPr/>
        </p:nvSpPr>
        <p:spPr>
          <a:xfrm>
            <a:off x="4847801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D2C02D-CF58-445D-9104-DCC5254AF60A}"/>
              </a:ext>
            </a:extLst>
          </p:cNvPr>
          <p:cNvSpPr txBox="1"/>
          <p:nvPr/>
        </p:nvSpPr>
        <p:spPr>
          <a:xfrm>
            <a:off x="4847801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F808EC-2E54-44F0-8CBC-9F96272D035F}"/>
              </a:ext>
            </a:extLst>
          </p:cNvPr>
          <p:cNvSpPr txBox="1"/>
          <p:nvPr/>
        </p:nvSpPr>
        <p:spPr>
          <a:xfrm>
            <a:off x="4847801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262AA0-1B14-4F15-843C-9C0B69563F7B}"/>
              </a:ext>
            </a:extLst>
          </p:cNvPr>
          <p:cNvSpPr txBox="1"/>
          <p:nvPr/>
        </p:nvSpPr>
        <p:spPr>
          <a:xfrm>
            <a:off x="4847801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9985D7-EC9E-4857-B34D-5406ABD3C437}"/>
              </a:ext>
            </a:extLst>
          </p:cNvPr>
          <p:cNvSpPr txBox="1"/>
          <p:nvPr/>
        </p:nvSpPr>
        <p:spPr>
          <a:xfrm>
            <a:off x="4847801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91B45-CD91-4223-A1E0-9C8E3C3FE4A3}"/>
              </a:ext>
            </a:extLst>
          </p:cNvPr>
          <p:cNvSpPr txBox="1"/>
          <p:nvPr/>
        </p:nvSpPr>
        <p:spPr>
          <a:xfrm>
            <a:off x="6237330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53ADCE-F525-4797-967A-2472AC104905}"/>
              </a:ext>
            </a:extLst>
          </p:cNvPr>
          <p:cNvSpPr txBox="1"/>
          <p:nvPr/>
        </p:nvSpPr>
        <p:spPr>
          <a:xfrm>
            <a:off x="6237330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3436C-64CA-4935-AD43-DB296C122290}"/>
              </a:ext>
            </a:extLst>
          </p:cNvPr>
          <p:cNvSpPr txBox="1"/>
          <p:nvPr/>
        </p:nvSpPr>
        <p:spPr>
          <a:xfrm>
            <a:off x="6237330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41109-E044-4D90-9A06-DCF564B70E39}"/>
              </a:ext>
            </a:extLst>
          </p:cNvPr>
          <p:cNvSpPr txBox="1"/>
          <p:nvPr/>
        </p:nvSpPr>
        <p:spPr>
          <a:xfrm>
            <a:off x="6237330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2BDD5E-ADE1-4953-B258-81B549080151}"/>
              </a:ext>
            </a:extLst>
          </p:cNvPr>
          <p:cNvSpPr txBox="1"/>
          <p:nvPr/>
        </p:nvSpPr>
        <p:spPr>
          <a:xfrm>
            <a:off x="6237330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B16484-46C8-4260-8E81-87FC8A184931}"/>
              </a:ext>
            </a:extLst>
          </p:cNvPr>
          <p:cNvSpPr txBox="1"/>
          <p:nvPr/>
        </p:nvSpPr>
        <p:spPr>
          <a:xfrm>
            <a:off x="6237330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D57206C-688F-46E1-B076-F5255D28C6E0}"/>
              </a:ext>
            </a:extLst>
          </p:cNvPr>
          <p:cNvSpPr txBox="1"/>
          <p:nvPr/>
        </p:nvSpPr>
        <p:spPr>
          <a:xfrm>
            <a:off x="6237330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3ACAA5-A664-44D1-9723-DF291B093C2D}"/>
              </a:ext>
            </a:extLst>
          </p:cNvPr>
          <p:cNvSpPr txBox="1"/>
          <p:nvPr/>
        </p:nvSpPr>
        <p:spPr>
          <a:xfrm>
            <a:off x="6237330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9C926C-D983-4676-9CCA-EB09073BB622}"/>
              </a:ext>
            </a:extLst>
          </p:cNvPr>
          <p:cNvSpPr txBox="1"/>
          <p:nvPr/>
        </p:nvSpPr>
        <p:spPr>
          <a:xfrm>
            <a:off x="764030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2AD604-2EFB-463D-89BB-04E97DB3C213}"/>
              </a:ext>
            </a:extLst>
          </p:cNvPr>
          <p:cNvSpPr txBox="1"/>
          <p:nvPr/>
        </p:nvSpPr>
        <p:spPr>
          <a:xfrm>
            <a:off x="764030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37240A-288A-4B9A-8503-2F1AD2951735}"/>
              </a:ext>
            </a:extLst>
          </p:cNvPr>
          <p:cNvSpPr txBox="1"/>
          <p:nvPr/>
        </p:nvSpPr>
        <p:spPr>
          <a:xfrm>
            <a:off x="764030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B32015-13BA-49F8-A227-CE5A9F57DAFB}"/>
              </a:ext>
            </a:extLst>
          </p:cNvPr>
          <p:cNvSpPr txBox="1"/>
          <p:nvPr/>
        </p:nvSpPr>
        <p:spPr>
          <a:xfrm>
            <a:off x="764030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59DAED-FDB4-450B-8A8F-91D829B90E4F}"/>
              </a:ext>
            </a:extLst>
          </p:cNvPr>
          <p:cNvSpPr txBox="1"/>
          <p:nvPr/>
        </p:nvSpPr>
        <p:spPr>
          <a:xfrm>
            <a:off x="764030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2A244-59F8-4BE6-9AC8-B8FFA558FC83}"/>
              </a:ext>
            </a:extLst>
          </p:cNvPr>
          <p:cNvSpPr txBox="1"/>
          <p:nvPr/>
        </p:nvSpPr>
        <p:spPr>
          <a:xfrm>
            <a:off x="764030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3F3F5-5C1E-45EF-B2C6-13C17A238A40}"/>
              </a:ext>
            </a:extLst>
          </p:cNvPr>
          <p:cNvSpPr txBox="1"/>
          <p:nvPr/>
        </p:nvSpPr>
        <p:spPr>
          <a:xfrm>
            <a:off x="764030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881F26-68D3-4944-BBB2-BB0DFF04AD67}"/>
              </a:ext>
            </a:extLst>
          </p:cNvPr>
          <p:cNvSpPr txBox="1"/>
          <p:nvPr/>
        </p:nvSpPr>
        <p:spPr>
          <a:xfrm>
            <a:off x="764030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28BA5B-064B-4CB7-A7C1-CC58961A2630}"/>
              </a:ext>
            </a:extLst>
          </p:cNvPr>
          <p:cNvSpPr txBox="1"/>
          <p:nvPr/>
        </p:nvSpPr>
        <p:spPr>
          <a:xfrm>
            <a:off x="904328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E7CB09-0F0C-4BA0-8ED6-249BDB0E41C5}"/>
              </a:ext>
            </a:extLst>
          </p:cNvPr>
          <p:cNvSpPr txBox="1"/>
          <p:nvPr/>
        </p:nvSpPr>
        <p:spPr>
          <a:xfrm>
            <a:off x="904328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F87E6C-FC3C-480A-9EC0-A8E8229810CD}"/>
              </a:ext>
            </a:extLst>
          </p:cNvPr>
          <p:cNvSpPr txBox="1"/>
          <p:nvPr/>
        </p:nvSpPr>
        <p:spPr>
          <a:xfrm>
            <a:off x="904328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736D2F0-DB21-43EF-95F6-F7A233852059}"/>
              </a:ext>
            </a:extLst>
          </p:cNvPr>
          <p:cNvSpPr txBox="1"/>
          <p:nvPr/>
        </p:nvSpPr>
        <p:spPr>
          <a:xfrm>
            <a:off x="904328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D6C0D1-74D0-431D-8078-0AAAE9FEAFC9}"/>
              </a:ext>
            </a:extLst>
          </p:cNvPr>
          <p:cNvSpPr txBox="1"/>
          <p:nvPr/>
        </p:nvSpPr>
        <p:spPr>
          <a:xfrm>
            <a:off x="904328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3EC2EAD-6208-4FC3-A3CE-AD1E245DC1E4}"/>
              </a:ext>
            </a:extLst>
          </p:cNvPr>
          <p:cNvSpPr txBox="1"/>
          <p:nvPr/>
        </p:nvSpPr>
        <p:spPr>
          <a:xfrm>
            <a:off x="904328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A5A363-B428-4454-898F-F1126B39536C}"/>
              </a:ext>
            </a:extLst>
          </p:cNvPr>
          <p:cNvSpPr txBox="1"/>
          <p:nvPr/>
        </p:nvSpPr>
        <p:spPr>
          <a:xfrm>
            <a:off x="904328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8FAE51-7B22-44D7-AF05-2E7104A01865}"/>
              </a:ext>
            </a:extLst>
          </p:cNvPr>
          <p:cNvSpPr txBox="1"/>
          <p:nvPr/>
        </p:nvSpPr>
        <p:spPr>
          <a:xfrm>
            <a:off x="904328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60129-9763-4355-B49E-FD0814F0095B}"/>
              </a:ext>
            </a:extLst>
          </p:cNvPr>
          <p:cNvSpPr txBox="1"/>
          <p:nvPr/>
        </p:nvSpPr>
        <p:spPr>
          <a:xfrm>
            <a:off x="10446258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9849A24-6ACB-4D66-A613-362CE6A50CE3}"/>
              </a:ext>
            </a:extLst>
          </p:cNvPr>
          <p:cNvSpPr txBox="1"/>
          <p:nvPr/>
        </p:nvSpPr>
        <p:spPr>
          <a:xfrm>
            <a:off x="10446258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DC814D-3F12-4C62-8D47-6A4DDA29BA52}"/>
              </a:ext>
            </a:extLst>
          </p:cNvPr>
          <p:cNvSpPr txBox="1"/>
          <p:nvPr/>
        </p:nvSpPr>
        <p:spPr>
          <a:xfrm>
            <a:off x="10446258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A0FD0D-8719-481C-BC28-15B836B9F4BE}"/>
              </a:ext>
            </a:extLst>
          </p:cNvPr>
          <p:cNvSpPr txBox="1"/>
          <p:nvPr/>
        </p:nvSpPr>
        <p:spPr>
          <a:xfrm>
            <a:off x="10446258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5503C6-FF33-4339-ACAF-EAAE32656691}"/>
              </a:ext>
            </a:extLst>
          </p:cNvPr>
          <p:cNvSpPr txBox="1"/>
          <p:nvPr/>
        </p:nvSpPr>
        <p:spPr>
          <a:xfrm>
            <a:off x="10446258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49479DB-2172-469F-B057-C965376FCD0F}"/>
              </a:ext>
            </a:extLst>
          </p:cNvPr>
          <p:cNvSpPr txBox="1"/>
          <p:nvPr/>
        </p:nvSpPr>
        <p:spPr>
          <a:xfrm>
            <a:off x="10446258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BDD35A-E16F-468C-88D2-63DCBDDBBD27}"/>
              </a:ext>
            </a:extLst>
          </p:cNvPr>
          <p:cNvSpPr txBox="1"/>
          <p:nvPr/>
        </p:nvSpPr>
        <p:spPr>
          <a:xfrm>
            <a:off x="10446258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C82C64-F1D8-4E5D-8BE8-573F4D302D32}"/>
              </a:ext>
            </a:extLst>
          </p:cNvPr>
          <p:cNvSpPr txBox="1"/>
          <p:nvPr/>
        </p:nvSpPr>
        <p:spPr>
          <a:xfrm>
            <a:off x="10446258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AA0F45-B60D-43AC-B0ED-7FEBF79A4256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2584195" y="2366676"/>
            <a:ext cx="1407478" cy="967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9089B13-4507-4CE9-AE3A-FE3BB9E77EB3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2584195" y="2366676"/>
            <a:ext cx="1407478" cy="1705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C07178B-FB7A-4BA6-9638-3A9EFD98EFAF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181219" y="2366676"/>
            <a:ext cx="7019109" cy="1705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5E603E2-C45B-4C93-90D7-BD517A1F4E45}"/>
              </a:ext>
            </a:extLst>
          </p:cNvPr>
          <p:cNvCxnSpPr>
            <a:cxnSpLocks/>
            <a:stCxn id="65" idx="2"/>
          </p:cNvCxnSpPr>
          <p:nvPr/>
        </p:nvCxnSpPr>
        <p:spPr>
          <a:xfrm flipH="1" flipV="1">
            <a:off x="1178951" y="2366676"/>
            <a:ext cx="1405244" cy="2444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DA565C6-3DFF-46D5-B337-24BEA792C6C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181219" y="2366676"/>
            <a:ext cx="8415499" cy="967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429A2B0-0F56-4CE7-AAF5-F12D25139AEA}"/>
              </a:ext>
            </a:extLst>
          </p:cNvPr>
          <p:cNvCxnSpPr>
            <a:cxnSpLocks/>
            <a:stCxn id="127" idx="2"/>
          </p:cNvCxnSpPr>
          <p:nvPr/>
        </p:nvCxnSpPr>
        <p:spPr>
          <a:xfrm flipH="1" flipV="1">
            <a:off x="5394558" y="2366676"/>
            <a:ext cx="2801541" cy="20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5454DC6-F5CD-40DD-85C7-3F989481803E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1181219" y="2366676"/>
            <a:ext cx="5616224" cy="281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C61ACD7-40BE-4AF4-81CA-311121AB6A8F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581836" y="2366676"/>
            <a:ext cx="1418782" cy="281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637580C-B9A4-4BFC-A639-FC74F06D7D2C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2581836" y="2366676"/>
            <a:ext cx="5614263" cy="281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4486B8A-59C2-43CF-9BFF-137CBB16F349}"/>
              </a:ext>
            </a:extLst>
          </p:cNvPr>
          <p:cNvCxnSpPr>
            <a:cxnSpLocks/>
            <a:stCxn id="123" idx="2"/>
          </p:cNvCxnSpPr>
          <p:nvPr/>
        </p:nvCxnSpPr>
        <p:spPr>
          <a:xfrm flipH="1" flipV="1">
            <a:off x="1178951" y="2366676"/>
            <a:ext cx="7017148" cy="1336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304BB3A-A03F-4881-84CC-9B47ED54F94C}"/>
              </a:ext>
            </a:extLst>
          </p:cNvPr>
          <p:cNvCxnSpPr>
            <a:cxnSpLocks/>
            <a:stCxn id="149" idx="0"/>
          </p:cNvCxnSpPr>
          <p:nvPr/>
        </p:nvCxnSpPr>
        <p:spPr>
          <a:xfrm flipH="1" flipV="1">
            <a:off x="5394558" y="2366676"/>
            <a:ext cx="4204517" cy="281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C0DF3BC-5D68-456A-97E1-9C6060A68C85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6797443" y="2366676"/>
            <a:ext cx="4204608" cy="281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DD87E1C-2AC7-4600-9391-25530F25182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5403594" y="2366676"/>
            <a:ext cx="2796734" cy="281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F41F2FE-9881-4EDF-9073-ACF2FDADA57A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4000618" y="2366676"/>
            <a:ext cx="5596100" cy="20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D6836B6-ABAC-48F8-A2A7-0A2906ADA903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2584195" y="2366676"/>
            <a:ext cx="8415408" cy="281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446EBE6-F6F9-4ED2-B026-8762189EFDF9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6793123" y="2366676"/>
            <a:ext cx="4206480" cy="281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72B34C-ACEC-44AF-97C2-03039D55ADFF}"/>
              </a:ext>
            </a:extLst>
          </p:cNvPr>
          <p:cNvSpPr txBox="1"/>
          <p:nvPr/>
        </p:nvSpPr>
        <p:spPr>
          <a:xfrm>
            <a:off x="1826658" y="347875"/>
            <a:ext cx="8571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Shared_ptr</a:t>
            </a:r>
            <a:r>
              <a:rPr lang="ko-KR" altLang="en-US"/>
              <a:t>의 </a:t>
            </a:r>
            <a:r>
              <a:rPr lang="en-US" altLang="ko-KR"/>
              <a:t>weak_count</a:t>
            </a:r>
            <a:r>
              <a:rPr lang="ko-KR" altLang="en-US"/>
              <a:t>와 </a:t>
            </a:r>
            <a:endParaRPr lang="en-US" altLang="ko-KR"/>
          </a:p>
          <a:p>
            <a:r>
              <a:rPr lang="en-US" altLang="ko-KR"/>
              <a:t>LFSP::weak_ptr&lt;Node&gt; wp[64] </a:t>
            </a:r>
            <a:r>
              <a:rPr lang="ko-KR" altLang="en-US"/>
              <a:t>각각이 가리키는 </a:t>
            </a:r>
            <a:r>
              <a:rPr lang="en-US" altLang="ko-KR"/>
              <a:t>shared_ptr</a:t>
            </a:r>
            <a:r>
              <a:rPr lang="ko-KR" altLang="en-US"/>
              <a:t>의 수와 일치해야함</a:t>
            </a:r>
          </a:p>
          <a:p>
            <a:endParaRPr lang="ko-KR" altLang="en-US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F4D1D6DF-1CBB-4792-BD3D-BDDCEF4287FB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4000618" y="2366676"/>
            <a:ext cx="1393940" cy="1336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74135141-74E8-4D63-A48E-928DBF929D73}"/>
              </a:ext>
            </a:extLst>
          </p:cNvPr>
          <p:cNvCxnSpPr>
            <a:cxnSpLocks/>
            <a:stCxn id="63" idx="2"/>
          </p:cNvCxnSpPr>
          <p:nvPr/>
        </p:nvCxnSpPr>
        <p:spPr>
          <a:xfrm flipV="1">
            <a:off x="2584195" y="2366676"/>
            <a:ext cx="1407478" cy="20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CD27955A-B634-43B0-862A-333DB975B95D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3991673" y="2366676"/>
            <a:ext cx="1411921" cy="20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5AB32DE-5257-403C-B282-D7CE8874C620}"/>
              </a:ext>
            </a:extLst>
          </p:cNvPr>
          <p:cNvCxnSpPr>
            <a:cxnSpLocks/>
            <a:stCxn id="161" idx="0"/>
          </p:cNvCxnSpPr>
          <p:nvPr/>
        </p:nvCxnSpPr>
        <p:spPr>
          <a:xfrm flipH="1" flipV="1">
            <a:off x="8200328" y="2366676"/>
            <a:ext cx="2801723" cy="20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430767B-78CC-4E53-A635-87B19C28E84C}"/>
              </a:ext>
            </a:extLst>
          </p:cNvPr>
          <p:cNvCxnSpPr>
            <a:cxnSpLocks/>
            <a:stCxn id="129" idx="2"/>
          </p:cNvCxnSpPr>
          <p:nvPr/>
        </p:nvCxnSpPr>
        <p:spPr>
          <a:xfrm flipV="1">
            <a:off x="8196099" y="2366676"/>
            <a:ext cx="2803504" cy="2444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4B93E35-16BD-4482-9B5F-984FD95D83CC}"/>
              </a:ext>
            </a:extLst>
          </p:cNvPr>
          <p:cNvSpPr txBox="1"/>
          <p:nvPr/>
        </p:nvSpPr>
        <p:spPr>
          <a:xfrm>
            <a:off x="477508" y="1115356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shared_ptr1</a:t>
            </a:r>
            <a:endParaRPr lang="ko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36AE075-6F05-40A7-8D84-EAB2169BFE82}"/>
              </a:ext>
            </a:extLst>
          </p:cNvPr>
          <p:cNvSpPr txBox="1"/>
          <p:nvPr/>
        </p:nvSpPr>
        <p:spPr>
          <a:xfrm>
            <a:off x="1880393" y="1115356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shared_ptr2</a:t>
            </a:r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AD01864-FE29-4FC3-9985-BCE40300D6E5}"/>
              </a:ext>
            </a:extLst>
          </p:cNvPr>
          <p:cNvSpPr txBox="1"/>
          <p:nvPr/>
        </p:nvSpPr>
        <p:spPr>
          <a:xfrm>
            <a:off x="3290230" y="1115356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shared_ptr3</a:t>
            </a:r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9AC73D-A79C-488F-BE58-0C365796C3A8}"/>
              </a:ext>
            </a:extLst>
          </p:cNvPr>
          <p:cNvSpPr txBox="1"/>
          <p:nvPr/>
        </p:nvSpPr>
        <p:spPr>
          <a:xfrm>
            <a:off x="4693115" y="1115356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shared_ptr4</a:t>
            </a:r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65F0446-CF0A-485B-A0C1-3CFD9364F829}"/>
              </a:ext>
            </a:extLst>
          </p:cNvPr>
          <p:cNvSpPr txBox="1"/>
          <p:nvPr/>
        </p:nvSpPr>
        <p:spPr>
          <a:xfrm>
            <a:off x="6096000" y="1115356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shared_ptr5</a:t>
            </a:r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6F44320-D7E9-48D2-91E8-77C90701634F}"/>
              </a:ext>
            </a:extLst>
          </p:cNvPr>
          <p:cNvSpPr txBox="1"/>
          <p:nvPr/>
        </p:nvSpPr>
        <p:spPr>
          <a:xfrm>
            <a:off x="7498885" y="1115356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shared_ptr6</a:t>
            </a:r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0AF5824-FB78-432C-B78A-3A1C6F175172}"/>
              </a:ext>
            </a:extLst>
          </p:cNvPr>
          <p:cNvSpPr txBox="1"/>
          <p:nvPr/>
        </p:nvSpPr>
        <p:spPr>
          <a:xfrm>
            <a:off x="8895275" y="1115356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shared_ptr7</a:t>
            </a:r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C7D2-D7F3-4393-A49A-9B976C854DB4}"/>
              </a:ext>
            </a:extLst>
          </p:cNvPr>
          <p:cNvSpPr txBox="1"/>
          <p:nvPr/>
        </p:nvSpPr>
        <p:spPr>
          <a:xfrm>
            <a:off x="10298160" y="1115356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shared_ptr8</a:t>
            </a:r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10B14C1-96D7-4C40-8260-46495BED01DD}"/>
              </a:ext>
            </a:extLst>
          </p:cNvPr>
          <p:cNvSpPr txBox="1"/>
          <p:nvPr/>
        </p:nvSpPr>
        <p:spPr>
          <a:xfrm>
            <a:off x="627970" y="2017095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1</a:t>
            </a:r>
            <a:endParaRPr lang="ko-KR" altLang="en-US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4E2BF597-C22E-4066-93FA-449C4C31B605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1178951" y="1484688"/>
            <a:ext cx="4812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412683EE-1139-41F4-89BA-3425CD62548B}"/>
              </a:ext>
            </a:extLst>
          </p:cNvPr>
          <p:cNvSpPr txBox="1"/>
          <p:nvPr/>
        </p:nvSpPr>
        <p:spPr>
          <a:xfrm>
            <a:off x="2030855" y="2017095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2</a:t>
            </a:r>
            <a:endParaRPr lang="ko-KR" altLang="en-US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F1FDEEC9-9049-4BF5-A48F-09C7A1C57BD0}"/>
              </a:ext>
            </a:extLst>
          </p:cNvPr>
          <p:cNvCxnSpPr>
            <a:cxnSpLocks/>
            <a:stCxn id="173" idx="2"/>
            <a:endCxn id="186" idx="0"/>
          </p:cNvCxnSpPr>
          <p:nvPr/>
        </p:nvCxnSpPr>
        <p:spPr>
          <a:xfrm>
            <a:off x="2581836" y="1484688"/>
            <a:ext cx="4812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D9D7653-029A-439F-B300-22864950F30B}"/>
              </a:ext>
            </a:extLst>
          </p:cNvPr>
          <p:cNvSpPr txBox="1"/>
          <p:nvPr/>
        </p:nvSpPr>
        <p:spPr>
          <a:xfrm>
            <a:off x="3444917" y="2017095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3</a:t>
            </a:r>
            <a:endParaRPr lang="ko-KR" altLang="en-US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8213A52B-F254-4916-BCCD-557F94E0F2FA}"/>
              </a:ext>
            </a:extLst>
          </p:cNvPr>
          <p:cNvCxnSpPr>
            <a:cxnSpLocks/>
            <a:stCxn id="175" idx="2"/>
            <a:endCxn id="189" idx="0"/>
          </p:cNvCxnSpPr>
          <p:nvPr/>
        </p:nvCxnSpPr>
        <p:spPr>
          <a:xfrm>
            <a:off x="3991673" y="1484688"/>
            <a:ext cx="9037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542C41C8-A83F-4C98-9390-0B7B6B026613}"/>
              </a:ext>
            </a:extLst>
          </p:cNvPr>
          <p:cNvSpPr txBox="1"/>
          <p:nvPr/>
        </p:nvSpPr>
        <p:spPr>
          <a:xfrm>
            <a:off x="4847802" y="2017095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4</a:t>
            </a:r>
            <a:endParaRPr lang="ko-KR" altLang="en-US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725D7B1-226D-411A-9942-AE86AC42DD1D}"/>
              </a:ext>
            </a:extLst>
          </p:cNvPr>
          <p:cNvCxnSpPr>
            <a:cxnSpLocks/>
            <a:stCxn id="176" idx="2"/>
            <a:endCxn id="191" idx="0"/>
          </p:cNvCxnSpPr>
          <p:nvPr/>
        </p:nvCxnSpPr>
        <p:spPr>
          <a:xfrm>
            <a:off x="5394558" y="1484688"/>
            <a:ext cx="9037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F8DEC697-488B-468B-AB34-C05A9B3D31EA}"/>
              </a:ext>
            </a:extLst>
          </p:cNvPr>
          <p:cNvSpPr txBox="1"/>
          <p:nvPr/>
        </p:nvSpPr>
        <p:spPr>
          <a:xfrm>
            <a:off x="6235156" y="2017095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5</a:t>
            </a:r>
            <a:endParaRPr lang="ko-KR" altLang="en-US"/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1BB3E50D-5E16-4521-8C38-B2C305D8D845}"/>
              </a:ext>
            </a:extLst>
          </p:cNvPr>
          <p:cNvCxnSpPr>
            <a:cxnSpLocks/>
            <a:stCxn id="178" idx="2"/>
            <a:endCxn id="194" idx="0"/>
          </p:cNvCxnSpPr>
          <p:nvPr/>
        </p:nvCxnSpPr>
        <p:spPr>
          <a:xfrm flipH="1">
            <a:off x="6790949" y="1484688"/>
            <a:ext cx="6494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8AA8A05-6166-4257-8C7A-5CBA0C028E8E}"/>
              </a:ext>
            </a:extLst>
          </p:cNvPr>
          <p:cNvSpPr txBox="1"/>
          <p:nvPr/>
        </p:nvSpPr>
        <p:spPr>
          <a:xfrm>
            <a:off x="7638041" y="2017095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6</a:t>
            </a:r>
            <a:endParaRPr lang="ko-KR" altLang="en-US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8E7396D-EE99-4F20-BF66-2193CB3EE51A}"/>
              </a:ext>
            </a:extLst>
          </p:cNvPr>
          <p:cNvCxnSpPr>
            <a:cxnSpLocks/>
            <a:stCxn id="179" idx="2"/>
            <a:endCxn id="196" idx="0"/>
          </p:cNvCxnSpPr>
          <p:nvPr/>
        </p:nvCxnSpPr>
        <p:spPr>
          <a:xfrm flipH="1">
            <a:off x="8193834" y="1484688"/>
            <a:ext cx="6494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04CCD4E-6906-41A2-8753-BFC15E234BBB}"/>
              </a:ext>
            </a:extLst>
          </p:cNvPr>
          <p:cNvSpPr txBox="1"/>
          <p:nvPr/>
        </p:nvSpPr>
        <p:spPr>
          <a:xfrm>
            <a:off x="9056914" y="2017095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7</a:t>
            </a:r>
            <a:endParaRPr lang="ko-KR" altLang="en-US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40E7CDB-5C66-4A08-9C52-2D8F82D9EDF5}"/>
              </a:ext>
            </a:extLst>
          </p:cNvPr>
          <p:cNvCxnSpPr>
            <a:cxnSpLocks/>
            <a:stCxn id="181" idx="2"/>
            <a:endCxn id="198" idx="0"/>
          </p:cNvCxnSpPr>
          <p:nvPr/>
        </p:nvCxnSpPr>
        <p:spPr>
          <a:xfrm>
            <a:off x="9596718" y="1484688"/>
            <a:ext cx="15989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8CE03E6A-7DF6-40BF-8676-A1A015BE29AE}"/>
              </a:ext>
            </a:extLst>
          </p:cNvPr>
          <p:cNvSpPr txBox="1"/>
          <p:nvPr/>
        </p:nvSpPr>
        <p:spPr>
          <a:xfrm>
            <a:off x="10459799" y="2017095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8</a:t>
            </a:r>
            <a:endParaRPr lang="ko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1D39115-5737-43B4-85AF-D8D1A1AD0DEC}"/>
              </a:ext>
            </a:extLst>
          </p:cNvPr>
          <p:cNvCxnSpPr>
            <a:cxnSpLocks/>
            <a:stCxn id="182" idx="2"/>
            <a:endCxn id="200" idx="0"/>
          </p:cNvCxnSpPr>
          <p:nvPr/>
        </p:nvCxnSpPr>
        <p:spPr>
          <a:xfrm>
            <a:off x="10999603" y="1484688"/>
            <a:ext cx="15989" cy="5324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4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CBF3BF85-1D55-4547-9DD2-C96D3E47F10B}"/>
              </a:ext>
            </a:extLst>
          </p:cNvPr>
          <p:cNvSpPr txBox="1"/>
          <p:nvPr/>
        </p:nvSpPr>
        <p:spPr>
          <a:xfrm>
            <a:off x="3285728" y="1472944"/>
            <a:ext cx="14028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shared_ptr3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D25DB-82DF-4EE4-9807-E199995F1A2B}"/>
              </a:ext>
            </a:extLst>
          </p:cNvPr>
          <p:cNvSpPr txBox="1"/>
          <p:nvPr/>
        </p:nvSpPr>
        <p:spPr>
          <a:xfrm>
            <a:off x="3274487" y="1103612"/>
            <a:ext cx="14049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weak_count</a:t>
            </a:r>
            <a:endParaRPr lang="ko-KR" altLang="en-US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D7F797A-4821-42E8-B28F-88F6782D7204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1178951" y="2366676"/>
            <a:ext cx="226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9002C14-2D17-4C8C-BE7D-9FEAD99268B8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581836" y="2366676"/>
            <a:ext cx="235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DA1C823-C028-4ED5-8F53-F9785812E887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991673" y="2366676"/>
            <a:ext cx="894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3574FDB-4282-4CB1-A165-8F986145448D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5394558" y="2366676"/>
            <a:ext cx="903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EC0274D9-E5C2-46BB-B0E6-D573C223F465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6793123" y="2366676"/>
            <a:ext cx="432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65027C5-A61F-42AD-9B88-13A38BB62DF2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8196099" y="2366676"/>
            <a:ext cx="422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47039FE-048A-4DAC-8886-C3524D223E48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9596718" y="2366676"/>
            <a:ext cx="23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BBA44A6-4F18-4BD3-A085-5362587749E0}"/>
              </a:ext>
            </a:extLst>
          </p:cNvPr>
          <p:cNvCxnSpPr>
            <a:cxnSpLocks/>
            <a:stCxn id="151" idx="0"/>
          </p:cNvCxnSpPr>
          <p:nvPr/>
        </p:nvCxnSpPr>
        <p:spPr>
          <a:xfrm flipH="1" flipV="1">
            <a:off x="10999603" y="2366676"/>
            <a:ext cx="244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14747B6-1B40-4DAD-A68D-A8594C36DEC4}"/>
              </a:ext>
            </a:extLst>
          </p:cNvPr>
          <p:cNvSpPr txBox="1"/>
          <p:nvPr/>
        </p:nvSpPr>
        <p:spPr>
          <a:xfrm>
            <a:off x="406198" y="34787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예상 결과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EFFF-7D82-4041-A18A-B09D6C7AF484}"/>
              </a:ext>
            </a:extLst>
          </p:cNvPr>
          <p:cNvSpPr txBox="1"/>
          <p:nvPr/>
        </p:nvSpPr>
        <p:spPr>
          <a:xfrm>
            <a:off x="1324599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371BF-420F-42B4-A6C5-C8D4564A56E2}"/>
              </a:ext>
            </a:extLst>
          </p:cNvPr>
          <p:cNvSpPr txBox="1"/>
          <p:nvPr/>
        </p:nvSpPr>
        <p:spPr>
          <a:xfrm>
            <a:off x="414381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EFE92-0CB3-4EEA-9465-C8B7B455E768}"/>
              </a:ext>
            </a:extLst>
          </p:cNvPr>
          <p:cNvSpPr txBox="1"/>
          <p:nvPr/>
        </p:nvSpPr>
        <p:spPr>
          <a:xfrm>
            <a:off x="6943091" y="6347010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BBB15-3673-4B7E-AA45-C4095469C5EB}"/>
              </a:ext>
            </a:extLst>
          </p:cNvPr>
          <p:cNvSpPr txBox="1"/>
          <p:nvPr/>
        </p:nvSpPr>
        <p:spPr>
          <a:xfrm>
            <a:off x="9742366" y="6317413"/>
            <a:ext cx="1111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Thread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C0ADF3-7EA2-4CA9-9456-01485C0A4F68}"/>
              </a:ext>
            </a:extLst>
          </p:cNvPr>
          <p:cNvSpPr txBox="1"/>
          <p:nvPr/>
        </p:nvSpPr>
        <p:spPr>
          <a:xfrm>
            <a:off x="62542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8520E-1E93-4C12-8B4F-E5EF8EE2150C}"/>
              </a:ext>
            </a:extLst>
          </p:cNvPr>
          <p:cNvSpPr txBox="1"/>
          <p:nvPr/>
        </p:nvSpPr>
        <p:spPr>
          <a:xfrm>
            <a:off x="62542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30F290-EA98-43F0-BC22-CE25096508EB}"/>
              </a:ext>
            </a:extLst>
          </p:cNvPr>
          <p:cNvSpPr txBox="1"/>
          <p:nvPr/>
        </p:nvSpPr>
        <p:spPr>
          <a:xfrm>
            <a:off x="62542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4C0AA-A195-4C0F-84AF-B837FAD3C0F5}"/>
              </a:ext>
            </a:extLst>
          </p:cNvPr>
          <p:cNvSpPr txBox="1"/>
          <p:nvPr/>
        </p:nvSpPr>
        <p:spPr>
          <a:xfrm>
            <a:off x="62542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36B831-1184-4E9D-A5AB-B95BD40234E1}"/>
              </a:ext>
            </a:extLst>
          </p:cNvPr>
          <p:cNvSpPr txBox="1"/>
          <p:nvPr/>
        </p:nvSpPr>
        <p:spPr>
          <a:xfrm>
            <a:off x="62542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597A6-8A8B-4190-874F-3A83DDD0F245}"/>
              </a:ext>
            </a:extLst>
          </p:cNvPr>
          <p:cNvSpPr txBox="1"/>
          <p:nvPr/>
        </p:nvSpPr>
        <p:spPr>
          <a:xfrm>
            <a:off x="62542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26E04-498F-4DF7-A5CE-79BD8D7CA40E}"/>
              </a:ext>
            </a:extLst>
          </p:cNvPr>
          <p:cNvSpPr txBox="1"/>
          <p:nvPr/>
        </p:nvSpPr>
        <p:spPr>
          <a:xfrm>
            <a:off x="62542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60D2C8-1095-448A-9E20-C96D85ECC7DB}"/>
              </a:ext>
            </a:extLst>
          </p:cNvPr>
          <p:cNvSpPr txBox="1"/>
          <p:nvPr/>
        </p:nvSpPr>
        <p:spPr>
          <a:xfrm>
            <a:off x="62542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B063FA-A62A-44C7-9C01-6D903B48CA05}"/>
              </a:ext>
            </a:extLst>
          </p:cNvPr>
          <p:cNvSpPr txBox="1"/>
          <p:nvPr/>
        </p:nvSpPr>
        <p:spPr>
          <a:xfrm>
            <a:off x="202840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2B3809-A914-45C2-A726-9B195B3CCBAC}"/>
              </a:ext>
            </a:extLst>
          </p:cNvPr>
          <p:cNvSpPr txBox="1"/>
          <p:nvPr/>
        </p:nvSpPr>
        <p:spPr>
          <a:xfrm>
            <a:off x="202840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AA98E0-8C47-4A87-9CD5-1603B87DAE37}"/>
              </a:ext>
            </a:extLst>
          </p:cNvPr>
          <p:cNvSpPr txBox="1"/>
          <p:nvPr/>
        </p:nvSpPr>
        <p:spPr>
          <a:xfrm>
            <a:off x="2028402" y="3333940"/>
            <a:ext cx="11115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0E391-3E3D-4FEC-B046-AC38FE4E6D68}"/>
              </a:ext>
            </a:extLst>
          </p:cNvPr>
          <p:cNvSpPr txBox="1"/>
          <p:nvPr/>
        </p:nvSpPr>
        <p:spPr>
          <a:xfrm>
            <a:off x="202840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CFBA77-F01F-4BC4-9DFA-10D9279DB598}"/>
              </a:ext>
            </a:extLst>
          </p:cNvPr>
          <p:cNvSpPr txBox="1"/>
          <p:nvPr/>
        </p:nvSpPr>
        <p:spPr>
          <a:xfrm>
            <a:off x="2028402" y="4072604"/>
            <a:ext cx="11115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D56A1-5322-4A23-B220-07D39FF2CD1D}"/>
              </a:ext>
            </a:extLst>
          </p:cNvPr>
          <p:cNvSpPr txBox="1"/>
          <p:nvPr/>
        </p:nvSpPr>
        <p:spPr>
          <a:xfrm>
            <a:off x="2028402" y="4441936"/>
            <a:ext cx="11115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1F77C-1C3E-443C-83DE-8BC2F7C054EA}"/>
              </a:ext>
            </a:extLst>
          </p:cNvPr>
          <p:cNvSpPr txBox="1"/>
          <p:nvPr/>
        </p:nvSpPr>
        <p:spPr>
          <a:xfrm>
            <a:off x="202840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DBD6A8-A1F5-4A53-9823-74ED80C46D68}"/>
              </a:ext>
            </a:extLst>
          </p:cNvPr>
          <p:cNvSpPr txBox="1"/>
          <p:nvPr/>
        </p:nvSpPr>
        <p:spPr>
          <a:xfrm>
            <a:off x="202840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08F8F4-23D1-4DB3-BF76-46B55AD009D1}"/>
              </a:ext>
            </a:extLst>
          </p:cNvPr>
          <p:cNvSpPr txBox="1"/>
          <p:nvPr/>
        </p:nvSpPr>
        <p:spPr>
          <a:xfrm>
            <a:off x="3444825" y="2595276"/>
            <a:ext cx="11115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F822D7-AA03-45B5-8A4B-A304A8E00F7D}"/>
              </a:ext>
            </a:extLst>
          </p:cNvPr>
          <p:cNvSpPr txBox="1"/>
          <p:nvPr/>
        </p:nvSpPr>
        <p:spPr>
          <a:xfrm>
            <a:off x="3444825" y="2964608"/>
            <a:ext cx="11115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62796-E815-400E-AA6C-E323DC6E2D91}"/>
              </a:ext>
            </a:extLst>
          </p:cNvPr>
          <p:cNvSpPr txBox="1"/>
          <p:nvPr/>
        </p:nvSpPr>
        <p:spPr>
          <a:xfrm>
            <a:off x="3444825" y="3333940"/>
            <a:ext cx="11115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1FA457-1098-4BC7-AB9B-2200CFE40114}"/>
              </a:ext>
            </a:extLst>
          </p:cNvPr>
          <p:cNvSpPr txBox="1"/>
          <p:nvPr/>
        </p:nvSpPr>
        <p:spPr>
          <a:xfrm>
            <a:off x="3444825" y="3703272"/>
            <a:ext cx="11115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100C1E-996E-4ACC-96BC-AB225491D74B}"/>
              </a:ext>
            </a:extLst>
          </p:cNvPr>
          <p:cNvSpPr txBox="1"/>
          <p:nvPr/>
        </p:nvSpPr>
        <p:spPr>
          <a:xfrm>
            <a:off x="3444825" y="4072604"/>
            <a:ext cx="11115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69E260-0869-495D-8A8C-6ED78E40C090}"/>
              </a:ext>
            </a:extLst>
          </p:cNvPr>
          <p:cNvSpPr txBox="1"/>
          <p:nvPr/>
        </p:nvSpPr>
        <p:spPr>
          <a:xfrm>
            <a:off x="3444825" y="4441936"/>
            <a:ext cx="11115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A308CE-9F21-40BE-BD4F-78212300424F}"/>
              </a:ext>
            </a:extLst>
          </p:cNvPr>
          <p:cNvSpPr txBox="1"/>
          <p:nvPr/>
        </p:nvSpPr>
        <p:spPr>
          <a:xfrm>
            <a:off x="3444825" y="4811268"/>
            <a:ext cx="11115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F037EA-0ED0-491F-B51C-3272C7B8BC09}"/>
              </a:ext>
            </a:extLst>
          </p:cNvPr>
          <p:cNvSpPr txBox="1"/>
          <p:nvPr/>
        </p:nvSpPr>
        <p:spPr>
          <a:xfrm>
            <a:off x="3444825" y="5180600"/>
            <a:ext cx="11115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6C09B1-A35F-4490-8D30-D18A23012252}"/>
              </a:ext>
            </a:extLst>
          </p:cNvPr>
          <p:cNvSpPr txBox="1"/>
          <p:nvPr/>
        </p:nvSpPr>
        <p:spPr>
          <a:xfrm>
            <a:off x="4847801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CE12B1-B062-4B04-961B-D94EEA9D08FD}"/>
              </a:ext>
            </a:extLst>
          </p:cNvPr>
          <p:cNvSpPr txBox="1"/>
          <p:nvPr/>
        </p:nvSpPr>
        <p:spPr>
          <a:xfrm>
            <a:off x="4847801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CD0501-8132-4B7D-B3F8-76895D97B16A}"/>
              </a:ext>
            </a:extLst>
          </p:cNvPr>
          <p:cNvSpPr txBox="1"/>
          <p:nvPr/>
        </p:nvSpPr>
        <p:spPr>
          <a:xfrm>
            <a:off x="4847801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10AB5D-E8A8-43B9-BFF3-AB0C6DE13E3A}"/>
              </a:ext>
            </a:extLst>
          </p:cNvPr>
          <p:cNvSpPr txBox="1"/>
          <p:nvPr/>
        </p:nvSpPr>
        <p:spPr>
          <a:xfrm>
            <a:off x="4847801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D2C02D-CF58-445D-9104-DCC5254AF60A}"/>
              </a:ext>
            </a:extLst>
          </p:cNvPr>
          <p:cNvSpPr txBox="1"/>
          <p:nvPr/>
        </p:nvSpPr>
        <p:spPr>
          <a:xfrm>
            <a:off x="4847801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F808EC-2E54-44F0-8CBC-9F96272D035F}"/>
              </a:ext>
            </a:extLst>
          </p:cNvPr>
          <p:cNvSpPr txBox="1"/>
          <p:nvPr/>
        </p:nvSpPr>
        <p:spPr>
          <a:xfrm>
            <a:off x="4847801" y="4441936"/>
            <a:ext cx="11115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262AA0-1B14-4F15-843C-9C0B69563F7B}"/>
              </a:ext>
            </a:extLst>
          </p:cNvPr>
          <p:cNvSpPr txBox="1"/>
          <p:nvPr/>
        </p:nvSpPr>
        <p:spPr>
          <a:xfrm>
            <a:off x="4847801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9985D7-EC9E-4857-B34D-5406ABD3C437}"/>
              </a:ext>
            </a:extLst>
          </p:cNvPr>
          <p:cNvSpPr txBox="1"/>
          <p:nvPr/>
        </p:nvSpPr>
        <p:spPr>
          <a:xfrm>
            <a:off x="4847801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D91B45-CD91-4223-A1E0-9C8E3C3FE4A3}"/>
              </a:ext>
            </a:extLst>
          </p:cNvPr>
          <p:cNvSpPr txBox="1"/>
          <p:nvPr/>
        </p:nvSpPr>
        <p:spPr>
          <a:xfrm>
            <a:off x="6237330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53ADCE-F525-4797-967A-2472AC104905}"/>
              </a:ext>
            </a:extLst>
          </p:cNvPr>
          <p:cNvSpPr txBox="1"/>
          <p:nvPr/>
        </p:nvSpPr>
        <p:spPr>
          <a:xfrm>
            <a:off x="6237330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23436C-64CA-4935-AD43-DB296C122290}"/>
              </a:ext>
            </a:extLst>
          </p:cNvPr>
          <p:cNvSpPr txBox="1"/>
          <p:nvPr/>
        </p:nvSpPr>
        <p:spPr>
          <a:xfrm>
            <a:off x="6237330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41109-E044-4D90-9A06-DCF564B70E39}"/>
              </a:ext>
            </a:extLst>
          </p:cNvPr>
          <p:cNvSpPr txBox="1"/>
          <p:nvPr/>
        </p:nvSpPr>
        <p:spPr>
          <a:xfrm>
            <a:off x="6237330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2BDD5E-ADE1-4953-B258-81B549080151}"/>
              </a:ext>
            </a:extLst>
          </p:cNvPr>
          <p:cNvSpPr txBox="1"/>
          <p:nvPr/>
        </p:nvSpPr>
        <p:spPr>
          <a:xfrm>
            <a:off x="6237330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B16484-46C8-4260-8E81-87FC8A184931}"/>
              </a:ext>
            </a:extLst>
          </p:cNvPr>
          <p:cNvSpPr txBox="1"/>
          <p:nvPr/>
        </p:nvSpPr>
        <p:spPr>
          <a:xfrm>
            <a:off x="6237330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D57206C-688F-46E1-B076-F5255D28C6E0}"/>
              </a:ext>
            </a:extLst>
          </p:cNvPr>
          <p:cNvSpPr txBox="1"/>
          <p:nvPr/>
        </p:nvSpPr>
        <p:spPr>
          <a:xfrm>
            <a:off x="6237330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3ACAA5-A664-44D1-9723-DF291B093C2D}"/>
              </a:ext>
            </a:extLst>
          </p:cNvPr>
          <p:cNvSpPr txBox="1"/>
          <p:nvPr/>
        </p:nvSpPr>
        <p:spPr>
          <a:xfrm>
            <a:off x="6237330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9C926C-D983-4676-9CCA-EB09073BB622}"/>
              </a:ext>
            </a:extLst>
          </p:cNvPr>
          <p:cNvSpPr txBox="1"/>
          <p:nvPr/>
        </p:nvSpPr>
        <p:spPr>
          <a:xfrm>
            <a:off x="7640306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2AD604-2EFB-463D-89BB-04E97DB3C213}"/>
              </a:ext>
            </a:extLst>
          </p:cNvPr>
          <p:cNvSpPr txBox="1"/>
          <p:nvPr/>
        </p:nvSpPr>
        <p:spPr>
          <a:xfrm>
            <a:off x="7640306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37240A-288A-4B9A-8503-2F1AD2951735}"/>
              </a:ext>
            </a:extLst>
          </p:cNvPr>
          <p:cNvSpPr txBox="1"/>
          <p:nvPr/>
        </p:nvSpPr>
        <p:spPr>
          <a:xfrm>
            <a:off x="7640306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B32015-13BA-49F8-A227-CE5A9F57DAFB}"/>
              </a:ext>
            </a:extLst>
          </p:cNvPr>
          <p:cNvSpPr txBox="1"/>
          <p:nvPr/>
        </p:nvSpPr>
        <p:spPr>
          <a:xfrm>
            <a:off x="7640306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59DAED-FDB4-450B-8A8F-91D829B90E4F}"/>
              </a:ext>
            </a:extLst>
          </p:cNvPr>
          <p:cNvSpPr txBox="1"/>
          <p:nvPr/>
        </p:nvSpPr>
        <p:spPr>
          <a:xfrm>
            <a:off x="7640306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2A244-59F8-4BE6-9AC8-B8FFA558FC83}"/>
              </a:ext>
            </a:extLst>
          </p:cNvPr>
          <p:cNvSpPr txBox="1"/>
          <p:nvPr/>
        </p:nvSpPr>
        <p:spPr>
          <a:xfrm>
            <a:off x="7640306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53F3F5-5C1E-45EF-B2C6-13C17A238A40}"/>
              </a:ext>
            </a:extLst>
          </p:cNvPr>
          <p:cNvSpPr txBox="1"/>
          <p:nvPr/>
        </p:nvSpPr>
        <p:spPr>
          <a:xfrm>
            <a:off x="7640306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881F26-68D3-4944-BBB2-BB0DFF04AD67}"/>
              </a:ext>
            </a:extLst>
          </p:cNvPr>
          <p:cNvSpPr txBox="1"/>
          <p:nvPr/>
        </p:nvSpPr>
        <p:spPr>
          <a:xfrm>
            <a:off x="7640306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28BA5B-064B-4CB7-A7C1-CC58961A2630}"/>
              </a:ext>
            </a:extLst>
          </p:cNvPr>
          <p:cNvSpPr txBox="1"/>
          <p:nvPr/>
        </p:nvSpPr>
        <p:spPr>
          <a:xfrm>
            <a:off x="9043282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E7CB09-0F0C-4BA0-8ED6-249BDB0E41C5}"/>
              </a:ext>
            </a:extLst>
          </p:cNvPr>
          <p:cNvSpPr txBox="1"/>
          <p:nvPr/>
        </p:nvSpPr>
        <p:spPr>
          <a:xfrm>
            <a:off x="9043282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F87E6C-FC3C-480A-9EC0-A8E8229810CD}"/>
              </a:ext>
            </a:extLst>
          </p:cNvPr>
          <p:cNvSpPr txBox="1"/>
          <p:nvPr/>
        </p:nvSpPr>
        <p:spPr>
          <a:xfrm>
            <a:off x="9043282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736D2F0-DB21-43EF-95F6-F7A233852059}"/>
              </a:ext>
            </a:extLst>
          </p:cNvPr>
          <p:cNvSpPr txBox="1"/>
          <p:nvPr/>
        </p:nvSpPr>
        <p:spPr>
          <a:xfrm>
            <a:off x="9043282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D6C0D1-74D0-431D-8078-0AAAE9FEAFC9}"/>
              </a:ext>
            </a:extLst>
          </p:cNvPr>
          <p:cNvSpPr txBox="1"/>
          <p:nvPr/>
        </p:nvSpPr>
        <p:spPr>
          <a:xfrm>
            <a:off x="9043282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3EC2EAD-6208-4FC3-A3CE-AD1E245DC1E4}"/>
              </a:ext>
            </a:extLst>
          </p:cNvPr>
          <p:cNvSpPr txBox="1"/>
          <p:nvPr/>
        </p:nvSpPr>
        <p:spPr>
          <a:xfrm>
            <a:off x="9043282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A5A363-B428-4454-898F-F1126B39536C}"/>
              </a:ext>
            </a:extLst>
          </p:cNvPr>
          <p:cNvSpPr txBox="1"/>
          <p:nvPr/>
        </p:nvSpPr>
        <p:spPr>
          <a:xfrm>
            <a:off x="9043282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8FAE51-7B22-44D7-AF05-2E7104A01865}"/>
              </a:ext>
            </a:extLst>
          </p:cNvPr>
          <p:cNvSpPr txBox="1"/>
          <p:nvPr/>
        </p:nvSpPr>
        <p:spPr>
          <a:xfrm>
            <a:off x="9043282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60129-9763-4355-B49E-FD0814F0095B}"/>
              </a:ext>
            </a:extLst>
          </p:cNvPr>
          <p:cNvSpPr txBox="1"/>
          <p:nvPr/>
        </p:nvSpPr>
        <p:spPr>
          <a:xfrm>
            <a:off x="10446258" y="259527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9849A24-6ACB-4D66-A613-362CE6A50CE3}"/>
              </a:ext>
            </a:extLst>
          </p:cNvPr>
          <p:cNvSpPr txBox="1"/>
          <p:nvPr/>
        </p:nvSpPr>
        <p:spPr>
          <a:xfrm>
            <a:off x="10446258" y="296460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DC814D-3F12-4C62-8D47-6A4DDA29BA52}"/>
              </a:ext>
            </a:extLst>
          </p:cNvPr>
          <p:cNvSpPr txBox="1"/>
          <p:nvPr/>
        </p:nvSpPr>
        <p:spPr>
          <a:xfrm>
            <a:off x="10446258" y="333394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A0FD0D-8719-481C-BC28-15B836B9F4BE}"/>
              </a:ext>
            </a:extLst>
          </p:cNvPr>
          <p:cNvSpPr txBox="1"/>
          <p:nvPr/>
        </p:nvSpPr>
        <p:spPr>
          <a:xfrm>
            <a:off x="10446258" y="3703272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5503C6-FF33-4339-ACAF-EAAE32656691}"/>
              </a:ext>
            </a:extLst>
          </p:cNvPr>
          <p:cNvSpPr txBox="1"/>
          <p:nvPr/>
        </p:nvSpPr>
        <p:spPr>
          <a:xfrm>
            <a:off x="10446258" y="4072604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49479DB-2172-469F-B057-C965376FCD0F}"/>
              </a:ext>
            </a:extLst>
          </p:cNvPr>
          <p:cNvSpPr txBox="1"/>
          <p:nvPr/>
        </p:nvSpPr>
        <p:spPr>
          <a:xfrm>
            <a:off x="10446258" y="4441936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BDD35A-E16F-468C-88D2-63DCBDDBBD27}"/>
              </a:ext>
            </a:extLst>
          </p:cNvPr>
          <p:cNvSpPr txBox="1"/>
          <p:nvPr/>
        </p:nvSpPr>
        <p:spPr>
          <a:xfrm>
            <a:off x="10446258" y="4811268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C82C64-F1D8-4E5D-8BE8-573F4D302D32}"/>
              </a:ext>
            </a:extLst>
          </p:cNvPr>
          <p:cNvSpPr txBox="1"/>
          <p:nvPr/>
        </p:nvSpPr>
        <p:spPr>
          <a:xfrm>
            <a:off x="10446258" y="5180600"/>
            <a:ext cx="11115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weak_ptr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AA0F45-B60D-43AC-B0ED-7FEBF79A4256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2584195" y="2366676"/>
            <a:ext cx="1407478" cy="967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9089B13-4507-4CE9-AE3A-FE3BB9E77EB3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2584195" y="2366676"/>
            <a:ext cx="1407478" cy="1705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74135141-74E8-4D63-A48E-928DBF929D73}"/>
              </a:ext>
            </a:extLst>
          </p:cNvPr>
          <p:cNvCxnSpPr>
            <a:cxnSpLocks/>
            <a:stCxn id="63" idx="2"/>
          </p:cNvCxnSpPr>
          <p:nvPr/>
        </p:nvCxnSpPr>
        <p:spPr>
          <a:xfrm flipV="1">
            <a:off x="2584195" y="2366676"/>
            <a:ext cx="1407478" cy="20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CD27955A-B634-43B0-862A-333DB975B95D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3991673" y="2366676"/>
            <a:ext cx="1411921" cy="20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523788-CF3B-4433-B255-939C7B3BBE12}"/>
              </a:ext>
            </a:extLst>
          </p:cNvPr>
          <p:cNvSpPr txBox="1"/>
          <p:nvPr/>
        </p:nvSpPr>
        <p:spPr>
          <a:xfrm>
            <a:off x="1826658" y="347875"/>
            <a:ext cx="7569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5"/>
                </a:solidFill>
              </a:rPr>
              <a:t>Shared_ptr</a:t>
            </a:r>
            <a:r>
              <a:rPr lang="ko-KR" altLang="en-US">
                <a:solidFill>
                  <a:schemeClr val="accent5"/>
                </a:solidFill>
              </a:rPr>
              <a:t>의 </a:t>
            </a:r>
            <a:r>
              <a:rPr lang="en-US" altLang="ko-KR">
                <a:solidFill>
                  <a:schemeClr val="accent5"/>
                </a:solidFill>
              </a:rPr>
              <a:t>weak_count == 9</a:t>
            </a:r>
            <a:r>
              <a:rPr lang="ko-KR" altLang="en-US">
                <a:solidFill>
                  <a:schemeClr val="accent5"/>
                </a:solidFill>
              </a:rPr>
              <a:t> </a:t>
            </a:r>
            <a:endParaRPr lang="en-US" altLang="ko-KR">
              <a:solidFill>
                <a:schemeClr val="accent5"/>
              </a:solidFill>
            </a:endParaRPr>
          </a:p>
          <a:p>
            <a:r>
              <a:rPr lang="en-US" altLang="ko-KR">
                <a:solidFill>
                  <a:schemeClr val="accent6"/>
                </a:solidFill>
              </a:rPr>
              <a:t>LFSP::weak_ptr&lt;Node&gt; wp[64] </a:t>
            </a:r>
            <a:r>
              <a:rPr lang="ko-KR" altLang="en-US">
                <a:solidFill>
                  <a:schemeClr val="accent6"/>
                </a:solidFill>
              </a:rPr>
              <a:t>각각이 가리키는 </a:t>
            </a:r>
            <a:r>
              <a:rPr lang="en-US" altLang="ko-KR">
                <a:solidFill>
                  <a:schemeClr val="accent6"/>
                </a:solidFill>
              </a:rPr>
              <a:t>shared_ptr</a:t>
            </a:r>
            <a:r>
              <a:rPr lang="ko-KR" altLang="en-US">
                <a:solidFill>
                  <a:schemeClr val="accent6"/>
                </a:solidFill>
              </a:rPr>
              <a:t>의 수 </a:t>
            </a:r>
            <a:r>
              <a:rPr lang="en-US" altLang="ko-KR">
                <a:solidFill>
                  <a:schemeClr val="accent6"/>
                </a:solidFill>
              </a:rPr>
              <a:t>== 9 </a:t>
            </a:r>
            <a:endParaRPr lang="ko-KR" altLang="en-US">
              <a:solidFill>
                <a:schemeClr val="accent6"/>
              </a:solidFill>
            </a:endParaRPr>
          </a:p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F48937-FF56-434A-805A-57474D6ABF61}"/>
              </a:ext>
            </a:extLst>
          </p:cNvPr>
          <p:cNvSpPr/>
          <p:nvPr/>
        </p:nvSpPr>
        <p:spPr>
          <a:xfrm>
            <a:off x="477509" y="2551343"/>
            <a:ext cx="11223536" cy="305700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9F9B94-63CB-4A93-A975-9687337B4749}"/>
              </a:ext>
            </a:extLst>
          </p:cNvPr>
          <p:cNvSpPr/>
          <p:nvPr/>
        </p:nvSpPr>
        <p:spPr>
          <a:xfrm>
            <a:off x="3269921" y="1089212"/>
            <a:ext cx="1407297" cy="4948517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0060463-B855-4DEB-A748-8D0B19EB43E6}"/>
              </a:ext>
            </a:extLst>
          </p:cNvPr>
          <p:cNvCxnSpPr>
            <a:cxnSpLocks/>
          </p:cNvCxnSpPr>
          <p:nvPr/>
        </p:nvCxnSpPr>
        <p:spPr>
          <a:xfrm flipH="1" flipV="1">
            <a:off x="2581836" y="2366676"/>
            <a:ext cx="1418782" cy="281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57E626E8-2BC2-42A9-A84F-FCF54AD6BB8A}"/>
              </a:ext>
            </a:extLst>
          </p:cNvPr>
          <p:cNvCxnSpPr>
            <a:cxnSpLocks/>
          </p:cNvCxnSpPr>
          <p:nvPr/>
        </p:nvCxnSpPr>
        <p:spPr>
          <a:xfrm flipV="1">
            <a:off x="4000618" y="2366676"/>
            <a:ext cx="5596100" cy="20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0DA11FE4-4A2C-4413-97BF-E07B75DA906B}"/>
              </a:ext>
            </a:extLst>
          </p:cNvPr>
          <p:cNvCxnSpPr>
            <a:cxnSpLocks/>
          </p:cNvCxnSpPr>
          <p:nvPr/>
        </p:nvCxnSpPr>
        <p:spPr>
          <a:xfrm flipV="1">
            <a:off x="4000618" y="2366676"/>
            <a:ext cx="1393940" cy="1336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E674A0A-9796-4038-8B57-934D31AEBEF2}"/>
              </a:ext>
            </a:extLst>
          </p:cNvPr>
          <p:cNvSpPr txBox="1"/>
          <p:nvPr/>
        </p:nvSpPr>
        <p:spPr>
          <a:xfrm>
            <a:off x="639059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1</a:t>
            </a:r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DE51AA-3BA6-420B-9A4F-E9CB5A5EBE35}"/>
              </a:ext>
            </a:extLst>
          </p:cNvPr>
          <p:cNvSpPr txBox="1"/>
          <p:nvPr/>
        </p:nvSpPr>
        <p:spPr>
          <a:xfrm>
            <a:off x="2041944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2</a:t>
            </a:r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28D89E-5182-47AC-ADFB-00DB38253769}"/>
              </a:ext>
            </a:extLst>
          </p:cNvPr>
          <p:cNvSpPr txBox="1"/>
          <p:nvPr/>
        </p:nvSpPr>
        <p:spPr>
          <a:xfrm>
            <a:off x="3456006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3</a:t>
            </a:r>
            <a:endParaRPr lang="ko-KR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A46C7E1-3D47-4DA8-B128-93FA3583FD37}"/>
              </a:ext>
            </a:extLst>
          </p:cNvPr>
          <p:cNvCxnSpPr>
            <a:cxnSpLocks/>
            <a:stCxn id="104" idx="2"/>
            <a:endCxn id="124" idx="0"/>
          </p:cNvCxnSpPr>
          <p:nvPr/>
        </p:nvCxnSpPr>
        <p:spPr>
          <a:xfrm>
            <a:off x="3987171" y="1842276"/>
            <a:ext cx="24628" cy="1550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F04EFE3-9762-4C33-A729-C9DD96A2CE95}"/>
              </a:ext>
            </a:extLst>
          </p:cNvPr>
          <p:cNvSpPr txBox="1"/>
          <p:nvPr/>
        </p:nvSpPr>
        <p:spPr>
          <a:xfrm>
            <a:off x="4858891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4</a:t>
            </a:r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24530D2-9564-4124-AC5A-CACBBB34A902}"/>
              </a:ext>
            </a:extLst>
          </p:cNvPr>
          <p:cNvSpPr txBox="1"/>
          <p:nvPr/>
        </p:nvSpPr>
        <p:spPr>
          <a:xfrm>
            <a:off x="6246245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5</a:t>
            </a:r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F272938-DB73-4EFB-A3CB-CF1644593D60}"/>
              </a:ext>
            </a:extLst>
          </p:cNvPr>
          <p:cNvSpPr txBox="1"/>
          <p:nvPr/>
        </p:nvSpPr>
        <p:spPr>
          <a:xfrm>
            <a:off x="7649130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6</a:t>
            </a:r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F866554-E2CF-4A76-8498-FFD07CFF2F5A}"/>
              </a:ext>
            </a:extLst>
          </p:cNvPr>
          <p:cNvSpPr txBox="1"/>
          <p:nvPr/>
        </p:nvSpPr>
        <p:spPr>
          <a:xfrm>
            <a:off x="9068003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7</a:t>
            </a:r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330D174-8318-4155-813A-FE3D3DC53A00}"/>
              </a:ext>
            </a:extLst>
          </p:cNvPr>
          <p:cNvSpPr txBox="1"/>
          <p:nvPr/>
        </p:nvSpPr>
        <p:spPr>
          <a:xfrm>
            <a:off x="10470888" y="1997344"/>
            <a:ext cx="111158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Node :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5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1836</Words>
  <Application>Microsoft Office PowerPoint</Application>
  <PresentationFormat>와이드스크린</PresentationFormat>
  <Paragraphs>579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52</cp:revision>
  <dcterms:created xsi:type="dcterms:W3CDTF">2020-08-09T06:53:58Z</dcterms:created>
  <dcterms:modified xsi:type="dcterms:W3CDTF">2020-08-12T14:53:17Z</dcterms:modified>
</cp:coreProperties>
</file>