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365" r:id="rId14"/>
    <p:sldId id="357" r:id="rId15"/>
    <p:sldId id="358" r:id="rId16"/>
    <p:sldId id="405" r:id="rId17"/>
    <p:sldId id="359" r:id="rId18"/>
    <p:sldId id="407" r:id="rId19"/>
    <p:sldId id="408" r:id="rId20"/>
    <p:sldId id="406" r:id="rId21"/>
    <p:sldId id="360" r:id="rId22"/>
    <p:sldId id="361" r:id="rId23"/>
    <p:sldId id="364" r:id="rId24"/>
    <p:sldId id="371" r:id="rId25"/>
    <p:sldId id="366" r:id="rId26"/>
    <p:sldId id="367" r:id="rId27"/>
    <p:sldId id="368" r:id="rId28"/>
    <p:sldId id="369" r:id="rId29"/>
    <p:sldId id="402" r:id="rId30"/>
    <p:sldId id="372" r:id="rId31"/>
    <p:sldId id="403" r:id="rId32"/>
    <p:sldId id="404" r:id="rId33"/>
    <p:sldId id="376" r:id="rId34"/>
    <p:sldId id="377" r:id="rId35"/>
    <p:sldId id="392" r:id="rId36"/>
    <p:sldId id="387" r:id="rId37"/>
    <p:sldId id="390" r:id="rId38"/>
    <p:sldId id="385" r:id="rId39"/>
    <p:sldId id="393" r:id="rId40"/>
    <p:sldId id="400" r:id="rId41"/>
    <p:sldId id="395" r:id="rId42"/>
    <p:sldId id="388" r:id="rId43"/>
    <p:sldId id="401" r:id="rId44"/>
    <p:sldId id="396" r:id="rId45"/>
    <p:sldId id="397" r:id="rId46"/>
    <p:sldId id="398" r:id="rId47"/>
    <p:sldId id="380" r:id="rId48"/>
    <p:sldId id="391" r:id="rId49"/>
    <p:sldId id="381" r:id="rId50"/>
    <p:sldId id="38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2B14C"/>
    <a:srgbClr val="EE853E"/>
    <a:srgbClr val="EE8944"/>
    <a:srgbClr val="FFD54F"/>
    <a:srgbClr val="969696"/>
    <a:srgbClr val="FF6600"/>
    <a:srgbClr val="8DA9DB"/>
    <a:srgbClr val="8CC81E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194099"/>
            <a:ext cx="11606600" cy="5325210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어려웠던 점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상황을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해결하는 것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문제를 해결하기 위해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복잡해지고 오류 발생 횟수만 줄어들 뿐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완벽하게 해결할 수 없었습니다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성능을 고려한 다른 해결 방법을 고민하게 되었고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</a:t>
              </a:r>
              <a:r>
                <a:rPr kumimoji="0" lang="en-US" altLang="ko-KR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안에서의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상황을 가정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중 </a:t>
              </a:r>
              <a:r>
                <a:rPr kumimoji="0" lang="en-US" altLang="ko-KR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kumimoji="0" lang="ko-KR" altLang="en-US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생각해낼수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1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en-US" altLang="ko-KR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kumimoji="0" lang="ko-KR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</a:t>
              </a:r>
              <a:r>
                <a:rPr kumimoji="0" lang="ko-KR" altLang="en-US" sz="1800" b="1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800" b="1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결과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 저하가 발생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했지만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정확한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구현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있었습니다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80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80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</a:t>
              </a:r>
              <a:r>
                <a:rPr kumimoji="0" lang="ko-KR" altLang="en-US" sz="18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더 </a:t>
              </a:r>
              <a:r>
                <a:rPr kumimoji="0" lang="ko-KR" altLang="en-US" sz="180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개선될 </a:t>
              </a:r>
              <a:r>
                <a:rPr lang="ko-KR" altLang="en-US" sz="1800" kern="100">
                  <a:solidFill>
                    <a:srgbClr val="ED7D31">
                      <a:lumMod val="60000"/>
                      <a:lumOff val="40000"/>
                    </a:srgb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800" i="0" u="none" strike="noStrike" kern="100" cap="none" spc="0" normalizeH="0" baseline="0" noProof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있다</a:t>
              </a:r>
              <a:r>
                <a:rPr kumimoji="0" lang="en-US" altLang="ko-KR" sz="18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 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구현하고</a:t>
              </a:r>
              <a:r>
                <a:rPr lang="en-US" altLang="ko-KR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실험과 동일한 방법으로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구현해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비교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보았습니다</a:t>
              </a:r>
              <a:r>
                <a:rPr lang="en-US" altLang="ko-KR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더 높았고</a:t>
              </a:r>
              <a:r>
                <a:rPr kumimoji="0" lang="en-US" altLang="ko-KR" sz="13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([</a:t>
              </a:r>
              <a:r>
                <a:rPr kumimoji="0" lang="ko-KR" altLang="en-US" sz="13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3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3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3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495%])</a:t>
              </a:r>
              <a:r>
                <a:rPr lang="en-US" altLang="ko-KR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44%,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볼 수 있었습니다</a:t>
              </a:r>
              <a:r>
                <a:rPr lang="en-US" altLang="ko-KR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</a:t>
              </a:r>
              <a:r>
                <a:rPr lang="ko-KR" altLang="en-US" sz="18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높은 메모리 관리 시스템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DEBRA: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NBR: </a:t>
              </a:r>
              <a:r>
                <a:rPr kumimoji="0" lang="ko-KR" altLang="en-US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lang="en-US" altLang="ko-KR" sz="12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2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lang="en-US" altLang="ko-KR" sz="12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lang="ko-KR" altLang="en-US" sz="12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en-US" altLang="ko-KR" sz="12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…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lang="en-US" altLang="ko-KR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lang="ko-KR" altLang="en-US" sz="18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줄인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다면</a:t>
              </a:r>
              <a:r>
                <a:rPr lang="en-US" altLang="ko-KR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개선될 수 있다</a:t>
              </a:r>
              <a:r>
                <a:rPr lang="ko-KR" altLang="en-US" sz="18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생각합니다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A77DC33-C0BD-468B-AC34-85605742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31850" y="2171101"/>
            <a:ext cx="10087655" cy="3295188"/>
            <a:chOff x="7414595" y="2803912"/>
            <a:chExt cx="7664933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7588058" cy="49405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이용한 네트워크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CAS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TBB(Threading Building Block)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송수신의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비정상적인 정보를 송신하는 클라이언트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서버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 측정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쾌적한 게임 플레이 환경을 위한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이동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타겟팅 방식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전투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731850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높이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가 존재하는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EA5DEB-2CF6-44F9-9F59-57A0770037E3}"/>
              </a:ext>
            </a:extLst>
          </p:cNvPr>
          <p:cNvGrpSpPr/>
          <p:nvPr/>
        </p:nvGrpSpPr>
        <p:grpSpPr>
          <a:xfrm>
            <a:off x="731850" y="5730641"/>
            <a:ext cx="6996871" cy="821446"/>
            <a:chOff x="7367437" y="3392234"/>
            <a:chExt cx="6996871" cy="2842587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62596CEB-0B87-43A7-8BFA-3B762B60BACB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6872838" cy="2842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문제점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플레이어의 오브젝트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메모리를 관리하지 못해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메모리 누수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발생</a:t>
              </a:r>
              <a:endPara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5295C9-DF6C-4A95-A9EC-6F7B1923529B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5146605" y="2837454"/>
            <a:ext cx="6568475" cy="2057831"/>
            <a:chOff x="7349923" y="4122405"/>
            <a:chExt cx="5832578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705921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Manager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 실행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std::vector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    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스레드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83CEA1-E9CF-4CE2-9CFE-59D597C2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66" y="2151869"/>
            <a:ext cx="4029075" cy="3429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059205" y="2161114"/>
            <a:ext cx="6731176" cy="3151991"/>
            <a:chOff x="7385281" y="3300911"/>
            <a:chExt cx="6297165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6190976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5755648" y="2227330"/>
            <a:ext cx="5768067" cy="1263120"/>
            <a:chOff x="7394324" y="4008982"/>
            <a:chExt cx="5768067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5670922" cy="13255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컨테이너에 접근하기 위해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7441624" y="5615038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1117386" y="3970939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897821" y="3918815"/>
            <a:ext cx="0" cy="493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251777" y="44544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1868197" y="3908876"/>
            <a:ext cx="0" cy="4813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1222153" y="44544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 flipH="1">
            <a:off x="3457568" y="3908876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2565220" y="4454404"/>
            <a:ext cx="17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MAX_MONTSER_TYPE1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4EE01-D7D5-48DF-99CF-1FAE67FE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54" y="2442889"/>
            <a:ext cx="333375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21CBBA-7926-41B0-BA87-07E1253F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93" y="5024488"/>
            <a:ext cx="6143625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6F8F5E6-07BD-4121-BDC9-834F5799FEA4}"/>
              </a:ext>
            </a:extLst>
          </p:cNvPr>
          <p:cNvCxnSpPr>
            <a:cxnSpLocks/>
          </p:cNvCxnSpPr>
          <p:nvPr/>
        </p:nvCxnSpPr>
        <p:spPr>
          <a:xfrm flipH="1">
            <a:off x="5314861" y="3908876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5E1EAE-4EB2-406F-8134-29366E7C26FA}"/>
              </a:ext>
            </a:extLst>
          </p:cNvPr>
          <p:cNvSpPr txBox="1"/>
          <p:nvPr/>
        </p:nvSpPr>
        <p:spPr>
          <a:xfrm>
            <a:off x="4422513" y="4454404"/>
            <a:ext cx="17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MAX_MONTSER_TYPE2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4738787" y="1808713"/>
            <a:ext cx="7106485" cy="2063355"/>
            <a:chOff x="7428412" y="5059572"/>
            <a:chExt cx="7106485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701008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사용 가능한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      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오브젝트의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 중요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4738787" y="5365118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이용할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B04223A-8DA1-4F7C-8C48-A3F5AE93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3" y="1808713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2CAD98-8FC8-46D4-894F-AE6DD0B7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8" y="3118791"/>
            <a:ext cx="3409950" cy="30765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092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4613621-E700-487C-B724-FABEDE407FC9}"/>
              </a:ext>
            </a:extLst>
          </p:cNvPr>
          <p:cNvSpPr/>
          <p:nvPr/>
        </p:nvSpPr>
        <p:spPr>
          <a:xfrm>
            <a:off x="442286" y="2689913"/>
            <a:ext cx="5213549" cy="3978720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0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부터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5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까지의 높이를 가지며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근접한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4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개의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높이 측정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452730" y="1215172"/>
            <a:ext cx="7383046" cy="1226814"/>
            <a:chOff x="7132234" y="3228199"/>
            <a:chExt cx="13008070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1" y="3228199"/>
              <a:ext cx="12967793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측정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동일한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과 선형 보간 공식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E4D8965-60B6-4E33-B9C5-71ECC0FD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51" y="1454657"/>
            <a:ext cx="2038350" cy="819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4695EF5-4B1F-4C3F-B132-5FBC3966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8" y="3258881"/>
            <a:ext cx="3914940" cy="24479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A37657-4B74-4112-A6B8-86F05F70BF3B}"/>
              </a:ext>
            </a:extLst>
          </p:cNvPr>
          <p:cNvSpPr/>
          <p:nvPr/>
        </p:nvSpPr>
        <p:spPr>
          <a:xfrm>
            <a:off x="1268355" y="3405228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599112-FE8E-4496-82D7-7112D1134025}"/>
              </a:ext>
            </a:extLst>
          </p:cNvPr>
          <p:cNvSpPr txBox="1"/>
          <p:nvPr/>
        </p:nvSpPr>
        <p:spPr>
          <a:xfrm>
            <a:off x="711642" y="2815004"/>
            <a:ext cx="14723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A28161D-7B9C-4153-AB3B-045B32E3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01" y="2815004"/>
            <a:ext cx="5819775" cy="37242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D26429-3BE9-446A-8188-30B49CAFF33F}"/>
              </a:ext>
            </a:extLst>
          </p:cNvPr>
          <p:cNvSpPr/>
          <p:nvPr/>
        </p:nvSpPr>
        <p:spPr>
          <a:xfrm>
            <a:off x="1268355" y="3808639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69F20B-D50E-4325-8BFF-04E1121422FE}"/>
              </a:ext>
            </a:extLst>
          </p:cNvPr>
          <p:cNvSpPr/>
          <p:nvPr/>
        </p:nvSpPr>
        <p:spPr>
          <a:xfrm>
            <a:off x="1275377" y="4190599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A081EB-D8CF-4C21-9407-360F090EA529}"/>
              </a:ext>
            </a:extLst>
          </p:cNvPr>
          <p:cNvSpPr/>
          <p:nvPr/>
        </p:nvSpPr>
        <p:spPr>
          <a:xfrm>
            <a:off x="1275377" y="4587452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63EE280-8372-4EBF-8A47-86FDF088DEE0}"/>
              </a:ext>
            </a:extLst>
          </p:cNvPr>
          <p:cNvSpPr/>
          <p:nvPr/>
        </p:nvSpPr>
        <p:spPr>
          <a:xfrm>
            <a:off x="1275377" y="4960021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E21E9C-6EB4-4B42-9158-DEF919F4B2D1}"/>
              </a:ext>
            </a:extLst>
          </p:cNvPr>
          <p:cNvSpPr/>
          <p:nvPr/>
        </p:nvSpPr>
        <p:spPr>
          <a:xfrm>
            <a:off x="1275377" y="5356874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9BBD59-38E7-435F-9E35-F0BFC7AE84F0}"/>
              </a:ext>
            </a:extLst>
          </p:cNvPr>
          <p:cNvSpPr/>
          <p:nvPr/>
        </p:nvSpPr>
        <p:spPr>
          <a:xfrm>
            <a:off x="3033793" y="4202001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3043A5-DAFD-4488-AC52-F11D2B175E92}"/>
              </a:ext>
            </a:extLst>
          </p:cNvPr>
          <p:cNvSpPr/>
          <p:nvPr/>
        </p:nvSpPr>
        <p:spPr>
          <a:xfrm>
            <a:off x="3216671" y="4202001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AA6601-7A22-4232-935C-232D942BD8B5}"/>
              </a:ext>
            </a:extLst>
          </p:cNvPr>
          <p:cNvSpPr/>
          <p:nvPr/>
        </p:nvSpPr>
        <p:spPr>
          <a:xfrm>
            <a:off x="3033793" y="4375890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DE2756-2F4A-4180-B8CD-EE53AA9C8BFE}"/>
              </a:ext>
            </a:extLst>
          </p:cNvPr>
          <p:cNvSpPr/>
          <p:nvPr/>
        </p:nvSpPr>
        <p:spPr>
          <a:xfrm>
            <a:off x="3216671" y="4375890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DFB8172-EE7D-47EC-A5D6-0391BC0D0B91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3550024" y="4522524"/>
            <a:ext cx="2465977" cy="15461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9E41BC-0819-4977-A751-0790B15C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1" y="1292944"/>
            <a:ext cx="6457950" cy="5267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81C20D-082F-4442-AC9A-88D2B6800AD9}"/>
              </a:ext>
            </a:extLst>
          </p:cNvPr>
          <p:cNvSpPr/>
          <p:nvPr/>
        </p:nvSpPr>
        <p:spPr>
          <a:xfrm>
            <a:off x="220996" y="2385484"/>
            <a:ext cx="6372956" cy="766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973E705-7493-43A3-B812-03E15F9FA5C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6593952" y="2768739"/>
            <a:ext cx="244998" cy="94674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98BC0B-ABA6-47FB-80F4-B818E71C114F}"/>
              </a:ext>
            </a:extLst>
          </p:cNvPr>
          <p:cNvSpPr/>
          <p:nvPr/>
        </p:nvSpPr>
        <p:spPr>
          <a:xfrm>
            <a:off x="216598" y="3323111"/>
            <a:ext cx="6372956" cy="26687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269C06-3171-4CB8-B157-3B0B078501D0}"/>
              </a:ext>
            </a:extLst>
          </p:cNvPr>
          <p:cNvSpPr/>
          <p:nvPr/>
        </p:nvSpPr>
        <p:spPr>
          <a:xfrm>
            <a:off x="6838950" y="2762137"/>
            <a:ext cx="5213549" cy="1906688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60B9AC3-6649-4322-BBD7-80CECBD6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18" y="2943080"/>
            <a:ext cx="1618929" cy="1564044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FADAE6-5D44-4DE2-9F41-495E5CFFEC1A}"/>
              </a:ext>
            </a:extLst>
          </p:cNvPr>
          <p:cNvSpPr txBox="1"/>
          <p:nvPr/>
        </p:nvSpPr>
        <p:spPr>
          <a:xfrm>
            <a:off x="7485492" y="3288075"/>
            <a:ext cx="888993" cy="89217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8F846B-1A18-495A-8D25-9A96AA767814}"/>
              </a:ext>
            </a:extLst>
          </p:cNvPr>
          <p:cNvSpPr/>
          <p:nvPr/>
        </p:nvSpPr>
        <p:spPr>
          <a:xfrm>
            <a:off x="8413738" y="309170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53BF5B-0FBF-497E-B5AD-6823DD28D6EB}"/>
              </a:ext>
            </a:extLst>
          </p:cNvPr>
          <p:cNvSpPr/>
          <p:nvPr/>
        </p:nvSpPr>
        <p:spPr>
          <a:xfrm>
            <a:off x="7221975" y="31170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9B5F2A-7A87-4221-8DFD-023CABDDCBF2}"/>
              </a:ext>
            </a:extLst>
          </p:cNvPr>
          <p:cNvSpPr/>
          <p:nvPr/>
        </p:nvSpPr>
        <p:spPr>
          <a:xfrm>
            <a:off x="7282342" y="4204616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22C0C1-2F92-4B29-BA44-F642918F2FB5}"/>
              </a:ext>
            </a:extLst>
          </p:cNvPr>
          <p:cNvSpPr/>
          <p:nvPr/>
        </p:nvSpPr>
        <p:spPr>
          <a:xfrm>
            <a:off x="8404786" y="4196148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2F3611-7DE0-4FDB-82B5-454A3498391F}"/>
              </a:ext>
            </a:extLst>
          </p:cNvPr>
          <p:cNvCxnSpPr>
            <a:cxnSpLocks/>
          </p:cNvCxnSpPr>
          <p:nvPr/>
        </p:nvCxnSpPr>
        <p:spPr>
          <a:xfrm>
            <a:off x="7683880" y="3288075"/>
            <a:ext cx="0" cy="892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B6D2A86-8924-44F3-B5C6-3D4E46109230}"/>
              </a:ext>
            </a:extLst>
          </p:cNvPr>
          <p:cNvCxnSpPr>
            <a:cxnSpLocks/>
          </p:cNvCxnSpPr>
          <p:nvPr/>
        </p:nvCxnSpPr>
        <p:spPr>
          <a:xfrm>
            <a:off x="7485492" y="3971944"/>
            <a:ext cx="88899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97FB2C3-2D3F-49E3-9FEC-23C45E84CC40}"/>
              </a:ext>
            </a:extLst>
          </p:cNvPr>
          <p:cNvSpPr/>
          <p:nvPr/>
        </p:nvSpPr>
        <p:spPr>
          <a:xfrm flipH="1" flipV="1">
            <a:off x="7623512" y="3911059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FE58B7F-7337-4797-A666-990BDFC99CBE}"/>
              </a:ext>
            </a:extLst>
          </p:cNvPr>
          <p:cNvGrpSpPr/>
          <p:nvPr/>
        </p:nvGrpSpPr>
        <p:grpSpPr>
          <a:xfrm>
            <a:off x="6826595" y="1291981"/>
            <a:ext cx="4996058" cy="1264569"/>
            <a:chOff x="7132234" y="3228199"/>
            <a:chExt cx="8802474" cy="1709549"/>
          </a:xfrm>
        </p:grpSpPr>
        <p:sp>
          <p:nvSpPr>
            <p:cNvPr id="84" name="제목 1">
              <a:extLst>
                <a:ext uri="{FF2B5EF4-FFF2-40B4-BE49-F238E27FC236}">
                  <a16:creationId xmlns:a16="http://schemas.microsoft.com/office/drawing/2014/main" id="{6650BC49-0CC6-4F64-849B-A82EF1B400C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9" y="3228199"/>
              <a:ext cx="876219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두가지 선형 보간 방법이 있지만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   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성능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위해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사각형을 이용한 방법을 사용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A4113BC-1D61-4BE1-9A97-16E6669C3BF8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266924-BA09-48FE-8B3F-8C197DFBAFC2}"/>
              </a:ext>
            </a:extLst>
          </p:cNvPr>
          <p:cNvSpPr txBox="1"/>
          <p:nvPr/>
        </p:nvSpPr>
        <p:spPr>
          <a:xfrm>
            <a:off x="8989004" y="3124937"/>
            <a:ext cx="280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사각형</a:t>
            </a:r>
            <a:r>
              <a:rPr lang="ko-KR" altLang="en-US">
                <a:solidFill>
                  <a:schemeClr val="bg1"/>
                </a:solidFill>
              </a:rPr>
              <a:t>을 이용한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쌍선형 보간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높은 성능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낮은 정확성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06212D-A104-4D14-AF0A-93853083061E}"/>
              </a:ext>
            </a:extLst>
          </p:cNvPr>
          <p:cNvSpPr/>
          <p:nvPr/>
        </p:nvSpPr>
        <p:spPr>
          <a:xfrm>
            <a:off x="6826595" y="4726900"/>
            <a:ext cx="5213549" cy="1906688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D0F6D3E-9B99-4F22-B688-5690864E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63" y="4907843"/>
            <a:ext cx="1618929" cy="1564044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120460-55A3-4744-BEDF-78E9B2C081F9}"/>
              </a:ext>
            </a:extLst>
          </p:cNvPr>
          <p:cNvSpPr txBox="1"/>
          <p:nvPr/>
        </p:nvSpPr>
        <p:spPr>
          <a:xfrm>
            <a:off x="7473137" y="5252838"/>
            <a:ext cx="888993" cy="89217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7AE9D7D-C9FB-4A95-868E-E4A1E79D429E}"/>
              </a:ext>
            </a:extLst>
          </p:cNvPr>
          <p:cNvSpPr/>
          <p:nvPr/>
        </p:nvSpPr>
        <p:spPr>
          <a:xfrm>
            <a:off x="8401383" y="5056472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380B5D-F42B-450B-A253-5ADF32F4B878}"/>
              </a:ext>
            </a:extLst>
          </p:cNvPr>
          <p:cNvSpPr/>
          <p:nvPr/>
        </p:nvSpPr>
        <p:spPr>
          <a:xfrm>
            <a:off x="7209620" y="5081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6D0D13-AB38-4A3D-BD53-D0FF304E07F3}"/>
              </a:ext>
            </a:extLst>
          </p:cNvPr>
          <p:cNvSpPr/>
          <p:nvPr/>
        </p:nvSpPr>
        <p:spPr>
          <a:xfrm>
            <a:off x="7269987" y="616937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A1ABEDF-416B-428C-AFC8-E03FBF895EEA}"/>
              </a:ext>
            </a:extLst>
          </p:cNvPr>
          <p:cNvSpPr/>
          <p:nvPr/>
        </p:nvSpPr>
        <p:spPr>
          <a:xfrm>
            <a:off x="8392431" y="616091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F9A7C7A-89C3-4027-AA69-1DC1606E5C04}"/>
              </a:ext>
            </a:extLst>
          </p:cNvPr>
          <p:cNvCxnSpPr>
            <a:cxnSpLocks/>
          </p:cNvCxnSpPr>
          <p:nvPr/>
        </p:nvCxnSpPr>
        <p:spPr>
          <a:xfrm>
            <a:off x="7468757" y="5252838"/>
            <a:ext cx="893373" cy="892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2383D60-AAEE-44F4-AAA4-87D6784389CF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7412770" y="5936707"/>
            <a:ext cx="31912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3226751-EEEF-4B7C-9891-9A5CEF3F4AB4}"/>
              </a:ext>
            </a:extLst>
          </p:cNvPr>
          <p:cNvSpPr txBox="1"/>
          <p:nvPr/>
        </p:nvSpPr>
        <p:spPr>
          <a:xfrm>
            <a:off x="8976649" y="5075173"/>
            <a:ext cx="280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삼각형</a:t>
            </a:r>
            <a:r>
              <a:rPr lang="ko-KR" altLang="en-US">
                <a:solidFill>
                  <a:schemeClr val="bg1"/>
                </a:solidFill>
              </a:rPr>
              <a:t>을 이용한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 쌍선형 보간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낮은 성능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높은 정확성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220F34-2A44-49AD-A585-DAF9A879D5FC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7671525" y="5875822"/>
            <a:ext cx="0" cy="32495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C9617AA9-2FA7-4048-8817-62A3E35E6E92}"/>
              </a:ext>
            </a:extLst>
          </p:cNvPr>
          <p:cNvSpPr/>
          <p:nvPr/>
        </p:nvSpPr>
        <p:spPr>
          <a:xfrm flipH="1" flipV="1">
            <a:off x="7611157" y="5875822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73806D9-B7EA-40FB-AADD-683C16DC3123}"/>
              </a:ext>
            </a:extLst>
          </p:cNvPr>
          <p:cNvCxnSpPr>
            <a:cxnSpLocks/>
            <a:stCxn id="36" idx="3"/>
            <a:endCxn id="86" idx="1"/>
          </p:cNvCxnSpPr>
          <p:nvPr/>
        </p:nvCxnSpPr>
        <p:spPr>
          <a:xfrm>
            <a:off x="6589554" y="4657506"/>
            <a:ext cx="237041" cy="102273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2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18FF75-6992-4545-8549-FE6867FEBE84}"/>
              </a:ext>
            </a:extLst>
          </p:cNvPr>
          <p:cNvGrpSpPr/>
          <p:nvPr/>
        </p:nvGrpSpPr>
        <p:grpSpPr>
          <a:xfrm>
            <a:off x="5171553" y="2200475"/>
            <a:ext cx="6783268" cy="2850676"/>
            <a:chOff x="7091955" y="3228199"/>
            <a:chExt cx="12231341" cy="1709549"/>
          </a:xfrm>
        </p:grpSpPr>
        <p:sp>
          <p:nvSpPr>
            <p:cNvPr id="57" name="제목 1">
              <a:extLst>
                <a:ext uri="{FF2B5EF4-FFF2-40B4-BE49-F238E27FC236}">
                  <a16:creationId xmlns:a16="http://schemas.microsoft.com/office/drawing/2014/main" id="{2A8E9F90-D368-480C-9B56-80F6C8758486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150792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주변 오브젝트에 대한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                                     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                                                  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검색을 위해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대신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90AC51-595D-4A4D-A40E-B5FD3CE9C938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4252AA40-1BE1-4668-BB7D-F08C67D7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0" y="2974273"/>
            <a:ext cx="4181475" cy="80962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81FB040-C059-4883-95E2-106D30E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37" y="4100421"/>
            <a:ext cx="2247900" cy="819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6AE8707-9976-4EAB-8826-2B0BC495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3" y="4111560"/>
            <a:ext cx="2133600" cy="7905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B494017-1B20-45E1-BD4B-8B38E641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3" y="3002848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522F580-F15D-4794-B28B-C8881E6B1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120" y="2432842"/>
            <a:ext cx="2847975" cy="10001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928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0D420-D8E8-4844-BD45-4FAC7B7B4248}"/>
              </a:ext>
            </a:extLst>
          </p:cNvPr>
          <p:cNvGrpSpPr/>
          <p:nvPr/>
        </p:nvGrpSpPr>
        <p:grpSpPr>
          <a:xfrm>
            <a:off x="4231779" y="1659171"/>
            <a:ext cx="6784317" cy="721952"/>
            <a:chOff x="7091955" y="3228199"/>
            <a:chExt cx="11953179" cy="1709549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8A397326-1427-4F39-A8FF-6981268C1878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35D0630-2048-49DF-8323-9B3898101300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DF148B8-A6A3-4100-A5A4-C2543ECAB108}"/>
              </a:ext>
            </a:extLst>
          </p:cNvPr>
          <p:cNvGrpSpPr/>
          <p:nvPr/>
        </p:nvGrpSpPr>
        <p:grpSpPr>
          <a:xfrm>
            <a:off x="829702" y="4996933"/>
            <a:ext cx="3578177" cy="1184539"/>
            <a:chOff x="7091955" y="3228198"/>
            <a:chExt cx="6304332" cy="1709550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45D3F3-1D7E-42E6-B517-C31B5272B6E0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8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process_time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시간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33B812-D716-4938-97FB-6385CFC58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07E9F6B-D97D-443B-870F-9DAC992A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72" y="2664254"/>
            <a:ext cx="5829300" cy="3876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268F3A-CC87-4D03-8FEA-92979A7F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68" y="1510560"/>
            <a:ext cx="2781300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845814-75E6-4001-B2C1-C2813250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8" y="3857381"/>
            <a:ext cx="5019675" cy="1009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FD7EA4-662D-444C-8FB9-6475FC69CFD3}"/>
              </a:ext>
            </a:extLst>
          </p:cNvPr>
          <p:cNvSpPr/>
          <p:nvPr/>
        </p:nvSpPr>
        <p:spPr>
          <a:xfrm>
            <a:off x="6305988" y="4990991"/>
            <a:ext cx="1984631" cy="1195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91B80D-9AB2-4B24-8D46-DF2603C79373}"/>
              </a:ext>
            </a:extLst>
          </p:cNvPr>
          <p:cNvSpPr txBox="1"/>
          <p:nvPr/>
        </p:nvSpPr>
        <p:spPr>
          <a:xfrm>
            <a:off x="8590322" y="3654625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EVENT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실행 시간 확인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156A29E-3748-4243-B2B3-EBC9CAF9DCA1}"/>
              </a:ext>
            </a:extLst>
          </p:cNvPr>
          <p:cNvSpPr/>
          <p:nvPr/>
        </p:nvSpPr>
        <p:spPr>
          <a:xfrm>
            <a:off x="6305988" y="4023957"/>
            <a:ext cx="5010589" cy="246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91C8E4-C012-48F5-8454-259A9F819B87}"/>
              </a:ext>
            </a:extLst>
          </p:cNvPr>
          <p:cNvSpPr txBox="1"/>
          <p:nvPr/>
        </p:nvSpPr>
        <p:spPr>
          <a:xfrm>
            <a:off x="8290619" y="58098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실행할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EVENT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30524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576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301769" y="3490926"/>
            <a:ext cx="1994267" cy="4514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375244" y="3493196"/>
            <a:ext cx="1930370" cy="1968721"/>
          </a:xfrm>
          <a:prstGeom prst="roundRect">
            <a:avLst>
              <a:gd name="adj" fmla="val 89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340429" y="3234840"/>
            <a:ext cx="1656881" cy="25835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2997310" y="3234840"/>
            <a:ext cx="1301593" cy="2560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699320" y="5824451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362148" y="1718416"/>
            <a:ext cx="5594336" cy="3802838"/>
            <a:chOff x="7354584" y="4077946"/>
            <a:chExt cx="8095899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7894508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Expand_Overlapped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60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Cooltime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쿨타임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몬스터 기본 클래스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464783" y="4446058"/>
            <a:ext cx="1751292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Near_set</a:t>
            </a:r>
            <a:endParaRPr lang="ko-KR" altLang="en-US" sz="16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464783" y="3951784"/>
            <a:ext cx="1751292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Network_Buffer</a:t>
            </a:r>
            <a:endParaRPr lang="ko-KR" altLang="en-US" sz="16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464783" y="4960590"/>
            <a:ext cx="1751292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Cooltime</a:t>
            </a:r>
            <a:endParaRPr lang="ko-KR" altLang="en-US" sz="1600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601815" y="2356181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1706464" y="2703637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  <p:sp>
        <p:nvSpPr>
          <p:cNvPr id="23" name="사각형: 둥근 모서리 34">
            <a:extLst>
              <a:ext uri="{FF2B5EF4-FFF2-40B4-BE49-F238E27FC236}">
                <a16:creationId xmlns:a16="http://schemas.microsoft.com/office/drawing/2014/main" id="{599C23C1-1021-4B40-860C-83BCE7368337}"/>
              </a:ext>
            </a:extLst>
          </p:cNvPr>
          <p:cNvSpPr/>
          <p:nvPr/>
        </p:nvSpPr>
        <p:spPr>
          <a:xfrm>
            <a:off x="2101222" y="1813974"/>
            <a:ext cx="1792174" cy="343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F3C3E6-D7B9-405B-B542-6696BE3942C0}"/>
              </a:ext>
            </a:extLst>
          </p:cNvPr>
          <p:cNvCxnSpPr>
            <a:cxnSpLocks/>
            <a:stCxn id="88" idx="0"/>
            <a:endCxn id="23" idx="2"/>
          </p:cNvCxnSpPr>
          <p:nvPr/>
        </p:nvCxnSpPr>
        <p:spPr>
          <a:xfrm flipH="1" flipV="1">
            <a:off x="2997309" y="2157134"/>
            <a:ext cx="1" cy="19904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62231A0-1A40-452D-8C04-A21D7CA03E58}"/>
              </a:ext>
            </a:extLst>
          </p:cNvPr>
          <p:cNvCxnSpPr>
            <a:cxnSpLocks/>
            <a:stCxn id="27" idx="0"/>
            <a:endCxn id="69" idx="2"/>
          </p:cNvCxnSpPr>
          <p:nvPr/>
        </p:nvCxnSpPr>
        <p:spPr>
          <a:xfrm flipV="1">
            <a:off x="3038827" y="3942388"/>
            <a:ext cx="1260076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6A9E27-0077-4382-80DA-7D4477BDBD2C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V="1">
            <a:off x="4298903" y="3942388"/>
            <a:ext cx="0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2DEA6E-8394-45D6-98B6-242503B9800A}"/>
              </a:ext>
            </a:extLst>
          </p:cNvPr>
          <p:cNvCxnSpPr>
            <a:cxnSpLocks/>
            <a:stCxn id="76" idx="0"/>
            <a:endCxn id="69" idx="2"/>
          </p:cNvCxnSpPr>
          <p:nvPr/>
        </p:nvCxnSpPr>
        <p:spPr>
          <a:xfrm flipH="1" flipV="1">
            <a:off x="4298903" y="3942388"/>
            <a:ext cx="1260076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8B0FF-683B-48A7-9830-F6F27ACBA7A7}"/>
              </a:ext>
            </a:extLst>
          </p:cNvPr>
          <p:cNvSpPr/>
          <p:nvPr/>
        </p:nvSpPr>
        <p:spPr>
          <a:xfrm>
            <a:off x="2455511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54" name="사각형: 둥근 모서리 26">
            <a:extLst>
              <a:ext uri="{FF2B5EF4-FFF2-40B4-BE49-F238E27FC236}">
                <a16:creationId xmlns:a16="http://schemas.microsoft.com/office/drawing/2014/main" id="{CF7E385D-37A0-4127-BCDF-5578DFB463B2}"/>
              </a:ext>
            </a:extLst>
          </p:cNvPr>
          <p:cNvSpPr/>
          <p:nvPr/>
        </p:nvSpPr>
        <p:spPr>
          <a:xfrm>
            <a:off x="2576685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55" name="사각형: 둥근 모서리 26">
            <a:extLst>
              <a:ext uri="{FF2B5EF4-FFF2-40B4-BE49-F238E27FC236}">
                <a16:creationId xmlns:a16="http://schemas.microsoft.com/office/drawing/2014/main" id="{BEC3523E-7A60-4BB6-9804-F8FFA29E6D10}"/>
              </a:ext>
            </a:extLst>
          </p:cNvPr>
          <p:cNvSpPr/>
          <p:nvPr/>
        </p:nvSpPr>
        <p:spPr>
          <a:xfrm>
            <a:off x="2576685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675DD61-7E8A-497A-B4F9-17902ACEDC01}"/>
              </a:ext>
            </a:extLst>
          </p:cNvPr>
          <p:cNvSpPr/>
          <p:nvPr/>
        </p:nvSpPr>
        <p:spPr>
          <a:xfrm>
            <a:off x="3715587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74" name="사각형: 둥근 모서리 26">
            <a:extLst>
              <a:ext uri="{FF2B5EF4-FFF2-40B4-BE49-F238E27FC236}">
                <a16:creationId xmlns:a16="http://schemas.microsoft.com/office/drawing/2014/main" id="{E5248E1E-5FF2-4B60-97BB-35C2B0A0CC5C}"/>
              </a:ext>
            </a:extLst>
          </p:cNvPr>
          <p:cNvSpPr/>
          <p:nvPr/>
        </p:nvSpPr>
        <p:spPr>
          <a:xfrm>
            <a:off x="3836761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5" name="사각형: 둥근 모서리 26">
            <a:extLst>
              <a:ext uri="{FF2B5EF4-FFF2-40B4-BE49-F238E27FC236}">
                <a16:creationId xmlns:a16="http://schemas.microsoft.com/office/drawing/2014/main" id="{11C8B797-03F8-413B-9C6E-E4E26953A761}"/>
              </a:ext>
            </a:extLst>
          </p:cNvPr>
          <p:cNvSpPr/>
          <p:nvPr/>
        </p:nvSpPr>
        <p:spPr>
          <a:xfrm>
            <a:off x="3836761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BF138C-6B80-4B3D-B85C-C7DC988DE523}"/>
              </a:ext>
            </a:extLst>
          </p:cNvPr>
          <p:cNvSpPr/>
          <p:nvPr/>
        </p:nvSpPr>
        <p:spPr>
          <a:xfrm>
            <a:off x="4975663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sp>
        <p:nvSpPr>
          <p:cNvPr id="77" name="사각형: 둥근 모서리 26">
            <a:extLst>
              <a:ext uri="{FF2B5EF4-FFF2-40B4-BE49-F238E27FC236}">
                <a16:creationId xmlns:a16="http://schemas.microsoft.com/office/drawing/2014/main" id="{EC2D0EDD-0307-4AA7-A99C-79A066E23949}"/>
              </a:ext>
            </a:extLst>
          </p:cNvPr>
          <p:cNvSpPr/>
          <p:nvPr/>
        </p:nvSpPr>
        <p:spPr>
          <a:xfrm>
            <a:off x="5096837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9" name="사각형: 둥근 모서리 26">
            <a:extLst>
              <a:ext uri="{FF2B5EF4-FFF2-40B4-BE49-F238E27FC236}">
                <a16:creationId xmlns:a16="http://schemas.microsoft.com/office/drawing/2014/main" id="{4D6AC7CF-2EB9-45E3-A1EA-8CD090BC2F62}"/>
              </a:ext>
            </a:extLst>
          </p:cNvPr>
          <p:cNvSpPr/>
          <p:nvPr/>
        </p:nvSpPr>
        <p:spPr>
          <a:xfrm>
            <a:off x="5096837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5B3267A4-3C33-4858-AE52-1C6AEF27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1" y="4507931"/>
            <a:ext cx="2933700" cy="1552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</a:t>
            </a:r>
            <a:r>
              <a:rPr lang="en-US" altLang="ko-KR" sz="2000">
                <a:solidFill>
                  <a:schemeClr val="bg1"/>
                </a:solidFill>
              </a:rPr>
              <a:t>class Near_set / CoolTime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754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3774646" y="1325286"/>
            <a:ext cx="8077839" cy="1189889"/>
            <a:chOff x="7509681" y="3304536"/>
            <a:chExt cx="8077839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800995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플레이어의 행동을 빠르게 처리하기 위해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오브젝트를 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동일한 이유로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set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3917840" y="2786465"/>
            <a:ext cx="8009951" cy="1659367"/>
            <a:chOff x="7344136" y="4198389"/>
            <a:chExt cx="8009951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964233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클라이언트로부터 비정상적으로 송신된 패킷을 검사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        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쿨타임을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정해진 이동속도를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초과한 이동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CAS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수정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54AD6C-FFCF-4DDD-B447-B8FF33CF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6" y="1410644"/>
            <a:ext cx="2847975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1298CC-B41A-4C91-A54C-1CB4A80FC69C}"/>
              </a:ext>
            </a:extLst>
          </p:cNvPr>
          <p:cNvSpPr/>
          <p:nvPr/>
        </p:nvSpPr>
        <p:spPr>
          <a:xfrm>
            <a:off x="3660288" y="4527148"/>
            <a:ext cx="8342809" cy="217403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96773F-307A-494F-898C-4976D4E0B0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238513" y="5646525"/>
            <a:ext cx="7114633" cy="198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855E92-D52B-4239-90D6-A537DA113261}"/>
              </a:ext>
            </a:extLst>
          </p:cNvPr>
          <p:cNvSpPr txBox="1"/>
          <p:nvPr/>
        </p:nvSpPr>
        <p:spPr>
          <a:xfrm>
            <a:off x="11353146" y="5512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04C147-C066-4C01-8F7D-96C6F62B418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76545" y="5433027"/>
            <a:ext cx="1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3DCDC4-2FBE-4EF0-BED7-8C2FE2DCBC82}"/>
              </a:ext>
            </a:extLst>
          </p:cNvPr>
          <p:cNvSpPr txBox="1"/>
          <p:nvPr/>
        </p:nvSpPr>
        <p:spPr>
          <a:xfrm>
            <a:off x="4383086" y="5125250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E33B1B-A1E2-47F6-91CD-43FC804F928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466806" y="5432519"/>
            <a:ext cx="5666" cy="23485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82D28E-7970-4388-B408-C854CE692F1F}"/>
              </a:ext>
            </a:extLst>
          </p:cNvPr>
          <p:cNvSpPr txBox="1"/>
          <p:nvPr/>
        </p:nvSpPr>
        <p:spPr>
          <a:xfrm>
            <a:off x="7235539" y="5124742"/>
            <a:ext cx="2462534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 EVENT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5A07E-7C2B-428C-88F6-EF87959D15D4}"/>
              </a:ext>
            </a:extLst>
          </p:cNvPr>
          <p:cNvSpPr txBox="1"/>
          <p:nvPr/>
        </p:nvSpPr>
        <p:spPr>
          <a:xfrm>
            <a:off x="3702337" y="6208049"/>
            <a:ext cx="824833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600">
                <a:solidFill>
                  <a:schemeClr val="bg1"/>
                </a:solidFill>
              </a:rPr>
              <a:t> /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E2C91C-6A0D-41A1-B6B1-03C5595C422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512657" y="5433027"/>
            <a:ext cx="0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EF1DBA-CA5A-4159-8F18-8E46E637D6DF}"/>
              </a:ext>
            </a:extLst>
          </p:cNvPr>
          <p:cNvSpPr txBox="1"/>
          <p:nvPr/>
        </p:nvSpPr>
        <p:spPr>
          <a:xfrm>
            <a:off x="5819198" y="5125250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5E322EE-2738-43A8-B536-14E4F7AA377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456669" y="5434324"/>
            <a:ext cx="0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F487C8-EB07-4339-8E59-61DDE3BA40E7}"/>
              </a:ext>
            </a:extLst>
          </p:cNvPr>
          <p:cNvSpPr txBox="1"/>
          <p:nvPr/>
        </p:nvSpPr>
        <p:spPr>
          <a:xfrm>
            <a:off x="9763210" y="5126547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9A918F9-E072-41C0-80C0-7F162052D140}"/>
              </a:ext>
            </a:extLst>
          </p:cNvPr>
          <p:cNvCxnSpPr>
            <a:cxnSpLocks/>
            <a:stCxn id="71" idx="2"/>
            <a:endCxn id="28" idx="0"/>
          </p:cNvCxnSpPr>
          <p:nvPr/>
        </p:nvCxnSpPr>
        <p:spPr>
          <a:xfrm>
            <a:off x="8466806" y="4905264"/>
            <a:ext cx="0" cy="2194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E52EBDE5-95A2-49DB-A396-128F2174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3" y="2911298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0E0B82A0-CE72-48C0-B86B-BAB29B84A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64" y="5889403"/>
            <a:ext cx="2076450" cy="790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5F42183-9C22-4BC4-BE0F-E5F5DFE76A84}"/>
              </a:ext>
            </a:extLst>
          </p:cNvPr>
          <p:cNvSpPr txBox="1"/>
          <p:nvPr/>
        </p:nvSpPr>
        <p:spPr>
          <a:xfrm>
            <a:off x="7744493" y="4597487"/>
            <a:ext cx="144462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517A3C-537C-4861-B811-16E3E774C68D}"/>
              </a:ext>
            </a:extLst>
          </p:cNvPr>
          <p:cNvSpPr txBox="1"/>
          <p:nvPr/>
        </p:nvSpPr>
        <p:spPr>
          <a:xfrm>
            <a:off x="3814509" y="556984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 :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812C48-3689-483E-9CDE-2AE0F0215EEF}"/>
              </a:ext>
            </a:extLst>
          </p:cNvPr>
          <p:cNvSpPr txBox="1"/>
          <p:nvPr/>
        </p:nvSpPr>
        <p:spPr>
          <a:xfrm>
            <a:off x="4393090" y="557917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true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2C81DD-FBD1-4C57-8A1D-4E1BE4D5E831}"/>
              </a:ext>
            </a:extLst>
          </p:cNvPr>
          <p:cNvSpPr txBox="1"/>
          <p:nvPr/>
        </p:nvSpPr>
        <p:spPr>
          <a:xfrm>
            <a:off x="5539813" y="559177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8B506B-F076-4CA9-8A4E-A36834E44561}"/>
              </a:ext>
            </a:extLst>
          </p:cNvPr>
          <p:cNvSpPr txBox="1"/>
          <p:nvPr/>
        </p:nvSpPr>
        <p:spPr>
          <a:xfrm>
            <a:off x="6973941" y="561138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803809-E7C9-4485-8146-D6649FA14DAF}"/>
              </a:ext>
            </a:extLst>
          </p:cNvPr>
          <p:cNvSpPr txBox="1"/>
          <p:nvPr/>
        </p:nvSpPr>
        <p:spPr>
          <a:xfrm>
            <a:off x="9159008" y="561039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true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375875-6AB7-4294-8D83-38B22EE18B9E}"/>
              </a:ext>
            </a:extLst>
          </p:cNvPr>
          <p:cNvSpPr txBox="1"/>
          <p:nvPr/>
        </p:nvSpPr>
        <p:spPr>
          <a:xfrm>
            <a:off x="10722603" y="561206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9ADF19-0DE8-4883-9FF8-9F2710597ED8}"/>
              </a:ext>
            </a:extLst>
          </p:cNvPr>
          <p:cNvSpPr txBox="1"/>
          <p:nvPr/>
        </p:nvSpPr>
        <p:spPr>
          <a:xfrm>
            <a:off x="4804786" y="58623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정상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C4BEB-FD54-4CBF-9CF5-99DE2E3D03C0}"/>
              </a:ext>
            </a:extLst>
          </p:cNvPr>
          <p:cNvSpPr txBox="1"/>
          <p:nvPr/>
        </p:nvSpPr>
        <p:spPr>
          <a:xfrm>
            <a:off x="10180117" y="58623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정상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7AFC70-FD8A-4728-9941-1522EC8D20C9}"/>
              </a:ext>
            </a:extLst>
          </p:cNvPr>
          <p:cNvSpPr txBox="1"/>
          <p:nvPr/>
        </p:nvSpPr>
        <p:spPr>
          <a:xfrm>
            <a:off x="6148637" y="586233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비정상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BEFE93-2CBF-4A82-8D03-2B24B708DE8A}"/>
              </a:ext>
            </a:extLst>
          </p:cNvPr>
          <p:cNvSpPr txBox="1"/>
          <p:nvPr/>
        </p:nvSpPr>
        <p:spPr>
          <a:xfrm>
            <a:off x="4552203" y="4595088"/>
            <a:ext cx="2462534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 EVENT 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등록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87A60043-D825-4FF3-A229-A8A277830E15}"/>
              </a:ext>
            </a:extLst>
          </p:cNvPr>
          <p:cNvCxnSpPr>
            <a:cxnSpLocks/>
            <a:stCxn id="80" idx="1"/>
            <a:endCxn id="84" idx="1"/>
          </p:cNvCxnSpPr>
          <p:nvPr/>
        </p:nvCxnSpPr>
        <p:spPr>
          <a:xfrm rot="10800000">
            <a:off x="4552204" y="4748978"/>
            <a:ext cx="252583" cy="1267245"/>
          </a:xfrm>
          <a:prstGeom prst="bentConnector3">
            <a:avLst>
              <a:gd name="adj1" fmla="val 41197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6CCD944-BD96-4815-A4D9-F18BE428EB98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076656" y="5632660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5420184-72F5-4568-94E0-A5052EE78492}"/>
              </a:ext>
            </a:extLst>
          </p:cNvPr>
          <p:cNvCxnSpPr>
            <a:cxnSpLocks/>
            <a:stCxn id="84" idx="3"/>
            <a:endCxn id="71" idx="1"/>
          </p:cNvCxnSpPr>
          <p:nvPr/>
        </p:nvCxnSpPr>
        <p:spPr>
          <a:xfrm>
            <a:off x="7014737" y="4748977"/>
            <a:ext cx="729756" cy="239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EA8B6AF-46A2-457A-8DA6-2C2FEC9DB37D}"/>
              </a:ext>
            </a:extLst>
          </p:cNvPr>
          <p:cNvCxnSpPr>
            <a:cxnSpLocks/>
          </p:cNvCxnSpPr>
          <p:nvPr/>
        </p:nvCxnSpPr>
        <p:spPr>
          <a:xfrm>
            <a:off x="8467646" y="5669462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A027D4F-1B6B-4730-A669-0AF485A50E5A}"/>
              </a:ext>
            </a:extLst>
          </p:cNvPr>
          <p:cNvCxnSpPr>
            <a:cxnSpLocks/>
          </p:cNvCxnSpPr>
          <p:nvPr/>
        </p:nvCxnSpPr>
        <p:spPr>
          <a:xfrm>
            <a:off x="6512657" y="5666422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54DD33C-4607-40A5-8896-BF162A978C86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451987" y="5680844"/>
            <a:ext cx="0" cy="1814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262614-B856-43CA-9C41-49111BC32CAE}"/>
              </a:ext>
            </a:extLst>
          </p:cNvPr>
          <p:cNvGrpSpPr/>
          <p:nvPr/>
        </p:nvGrpSpPr>
        <p:grpSpPr>
          <a:xfrm>
            <a:off x="6358613" y="1385796"/>
            <a:ext cx="5278244" cy="3300446"/>
            <a:chOff x="6358613" y="1385796"/>
            <a:chExt cx="5278244" cy="3300446"/>
          </a:xfrm>
        </p:grpSpPr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8F34091C-0761-497D-A812-C0FE05AD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613" y="1385796"/>
              <a:ext cx="5278244" cy="33004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8C1C69-C328-464A-9475-A2D3F16A5CCB}"/>
                </a:ext>
              </a:extLst>
            </p:cNvPr>
            <p:cNvSpPr/>
            <p:nvPr/>
          </p:nvSpPr>
          <p:spPr>
            <a:xfrm>
              <a:off x="6466790" y="1504136"/>
              <a:ext cx="286678" cy="3003677"/>
            </a:xfrm>
            <a:prstGeom prst="rect">
              <a:avLst/>
            </a:prstGeom>
            <a:solidFill>
              <a:srgbClr val="22B1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8552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774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00447" y="143503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512865" y="1414873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606276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0463" y="15994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4166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96414" y="3150015"/>
            <a:ext cx="833326" cy="172500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1897520"/>
            <a:ext cx="4047903" cy="372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생성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실행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섹터 </a:t>
            </a:r>
            <a:r>
              <a:rPr lang="en-US" altLang="ko-KR" sz="2000">
                <a:solidFill>
                  <a:schemeClr val="bg1"/>
                </a:solidFill>
              </a:rPr>
              <a:t>&amp;</a:t>
            </a:r>
            <a:r>
              <a:rPr lang="ko-KR" altLang="en-US" sz="2000">
                <a:solidFill>
                  <a:schemeClr val="bg1"/>
                </a:solidFill>
              </a:rPr>
              <a:t> 시야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플레이어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플레이어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플레이어 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몬스터 오브젝트 이동</a:t>
            </a:r>
            <a:endParaRPr lang="en-US" altLang="ko-K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11DB95-7F3C-4EA8-BC69-F6FB3EA3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5" y="2271660"/>
            <a:ext cx="4905375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658061" y="2103258"/>
            <a:ext cx="887995" cy="660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5546056" y="1650820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26" y="1172404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0"/>
            <a:ext cx="3931606" cy="737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몬스터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초기화</a:t>
            </a:r>
            <a:endParaRPr lang="en-US" altLang="ko-KR" sz="18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7196616" y="2659941"/>
            <a:ext cx="3948308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706711" y="5220105"/>
            <a:ext cx="4458769" cy="437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추가</a:t>
            </a:r>
            <a:endParaRPr lang="en-US" altLang="ko-KR" sz="18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974345" y="3112379"/>
            <a:ext cx="2222271" cy="2597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23572" y="4779085"/>
            <a:ext cx="712524" cy="44102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49" y="3564816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7B3199-E64D-436E-938C-9AB26A6076FC}"/>
              </a:ext>
            </a:extLst>
          </p:cNvPr>
          <p:cNvSpPr/>
          <p:nvPr/>
        </p:nvSpPr>
        <p:spPr>
          <a:xfrm>
            <a:off x="961665" y="4356847"/>
            <a:ext cx="2523813" cy="42223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7" y="2933865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5" y="2772793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909806-8341-4BB7-9C76-6B3C4A620818}"/>
              </a:ext>
            </a:extLst>
          </p:cNvPr>
          <p:cNvSpPr txBox="1"/>
          <p:nvPr/>
        </p:nvSpPr>
        <p:spPr>
          <a:xfrm>
            <a:off x="251715" y="2354250"/>
            <a:ext cx="195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8BC17-392F-4684-BCA3-CC5417B81373}"/>
              </a:ext>
            </a:extLst>
          </p:cNvPr>
          <p:cNvSpPr/>
          <p:nvPr/>
        </p:nvSpPr>
        <p:spPr>
          <a:xfrm>
            <a:off x="802904" y="4377734"/>
            <a:ext cx="3517508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B97DE0-4827-478B-B603-181B7DC18BA9}"/>
              </a:ext>
            </a:extLst>
          </p:cNvPr>
          <p:cNvSpPr/>
          <p:nvPr/>
        </p:nvSpPr>
        <p:spPr>
          <a:xfrm>
            <a:off x="551834" y="3167609"/>
            <a:ext cx="2396892" cy="308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76553E-BA75-4172-B66B-8AB1D6239308}"/>
              </a:ext>
            </a:extLst>
          </p:cNvPr>
          <p:cNvSpPr txBox="1">
            <a:spLocks/>
          </p:cNvSpPr>
          <p:nvPr/>
        </p:nvSpPr>
        <p:spPr>
          <a:xfrm>
            <a:off x="403620" y="5862700"/>
            <a:ext cx="482760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IO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가 완료된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Overlapped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52DA034-B25F-4BEE-8D0E-B60358B6BA4E}"/>
              </a:ext>
            </a:extLst>
          </p:cNvPr>
          <p:cNvSpPr txBox="1">
            <a:spLocks/>
          </p:cNvSpPr>
          <p:nvPr/>
        </p:nvSpPr>
        <p:spPr>
          <a:xfrm>
            <a:off x="821097" y="1826047"/>
            <a:ext cx="424026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keyptr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식별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A2DD98-275E-401A-ACD6-3D8D5DB9E13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1750280" y="2212495"/>
            <a:ext cx="1190952" cy="9551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36702F-5936-499C-8225-A284DE40035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47878" y="5406552"/>
            <a:ext cx="13780" cy="4573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B0283E2-7E86-4878-BDCB-AB4C0296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54" y="2772793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A466CC-49FD-47F6-A2B3-5E931E820C83}"/>
              </a:ext>
            </a:extLst>
          </p:cNvPr>
          <p:cNvSpPr/>
          <p:nvPr/>
        </p:nvSpPr>
        <p:spPr>
          <a:xfrm>
            <a:off x="6420250" y="3821548"/>
            <a:ext cx="5507697" cy="661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9223192-85E0-4DF1-9791-875661673A50}"/>
              </a:ext>
            </a:extLst>
          </p:cNvPr>
          <p:cNvSpPr txBox="1">
            <a:spLocks/>
          </p:cNvSpPr>
          <p:nvPr/>
        </p:nvSpPr>
        <p:spPr>
          <a:xfrm>
            <a:off x="8947142" y="3413754"/>
            <a:ext cx="298080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EFE9AE-C058-49D0-8A1E-64A564629A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390504" y="4701092"/>
            <a:ext cx="724093" cy="71941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2516C8FB-9359-4FF9-8663-B5DC7409D67E}"/>
              </a:ext>
            </a:extLst>
          </p:cNvPr>
          <p:cNvSpPr txBox="1">
            <a:spLocks/>
          </p:cNvSpPr>
          <p:nvPr/>
        </p:nvSpPr>
        <p:spPr>
          <a:xfrm>
            <a:off x="5769566" y="5420508"/>
            <a:ext cx="4690062" cy="41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확인이 끝난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이벤트의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detail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메모리 해제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72A4B-4A85-452A-9D00-582047957E07}"/>
              </a:ext>
            </a:extLst>
          </p:cNvPr>
          <p:cNvSpPr txBox="1"/>
          <p:nvPr/>
        </p:nvSpPr>
        <p:spPr>
          <a:xfrm>
            <a:off x="5734819" y="2241858"/>
            <a:ext cx="292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160BCC3F-C2A6-4E06-8ABF-AD7D61630737}"/>
              </a:ext>
            </a:extLst>
          </p:cNvPr>
          <p:cNvSpPr/>
          <p:nvPr/>
        </p:nvSpPr>
        <p:spPr>
          <a:xfrm>
            <a:off x="5690372" y="2092512"/>
            <a:ext cx="6347424" cy="440351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수정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데드락이 발생하지 않기 위해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섹터와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개별적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으로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mutex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를 사용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오브젝트의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제거 여부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을 확인하기 위해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			Object class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exist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를 이용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플레이어는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섹터에 등록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되어 있어야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지속적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다른 오브젝트에 의해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이 수정될 수 있음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부정확한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은 플레이어가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이동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할 때 수정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섹터 </a:t>
            </a:r>
            <a:r>
              <a:rPr lang="en-US" altLang="ko-KR" sz="2800">
                <a:solidFill>
                  <a:schemeClr val="bg1"/>
                </a:solidFill>
              </a:rPr>
              <a:t>&amp; </a:t>
            </a:r>
            <a:r>
              <a:rPr lang="ko-KR" altLang="en-US" sz="2800">
                <a:solidFill>
                  <a:schemeClr val="bg1"/>
                </a:solidFill>
              </a:rPr>
              <a:t>시야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1" y="908850"/>
            <a:ext cx="5646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31A1BD2-26BA-42D2-A760-2913FA44C316}"/>
              </a:ext>
            </a:extLst>
          </p:cNvPr>
          <p:cNvSpPr/>
          <p:nvPr/>
        </p:nvSpPr>
        <p:spPr>
          <a:xfrm>
            <a:off x="134955" y="2092513"/>
            <a:ext cx="3542834" cy="1869562"/>
          </a:xfrm>
          <a:prstGeom prst="rect">
            <a:avLst/>
          </a:prstGeom>
          <a:solidFill>
            <a:srgbClr val="22B14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0028BDB-64A1-429A-87D8-CC227F9A82AA}"/>
              </a:ext>
            </a:extLst>
          </p:cNvPr>
          <p:cNvSpPr/>
          <p:nvPr/>
        </p:nvSpPr>
        <p:spPr>
          <a:xfrm>
            <a:off x="190572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A690CA7-B83A-4B6B-96B5-FC04B83EAA59}"/>
              </a:ext>
            </a:extLst>
          </p:cNvPr>
          <p:cNvSpPr/>
          <p:nvPr/>
        </p:nvSpPr>
        <p:spPr>
          <a:xfrm>
            <a:off x="452086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49A7E6-EE2E-4CC5-9D69-D12FEA9DADBD}"/>
              </a:ext>
            </a:extLst>
          </p:cNvPr>
          <p:cNvSpPr/>
          <p:nvPr/>
        </p:nvSpPr>
        <p:spPr>
          <a:xfrm>
            <a:off x="718149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29A5A82-7D52-43E6-9032-0A8773A4155E}"/>
              </a:ext>
            </a:extLst>
          </p:cNvPr>
          <p:cNvSpPr/>
          <p:nvPr/>
        </p:nvSpPr>
        <p:spPr>
          <a:xfrm>
            <a:off x="2877144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C264EC-CA5A-4EAC-8275-810FF426A6D4}"/>
              </a:ext>
            </a:extLst>
          </p:cNvPr>
          <p:cNvSpPr/>
          <p:nvPr/>
        </p:nvSpPr>
        <p:spPr>
          <a:xfrm>
            <a:off x="3138658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5A07F5-02E0-440A-AE0E-60CCE58F0C11}"/>
              </a:ext>
            </a:extLst>
          </p:cNvPr>
          <p:cNvSpPr/>
          <p:nvPr/>
        </p:nvSpPr>
        <p:spPr>
          <a:xfrm>
            <a:off x="3404721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325009-AFF2-415B-B80D-803BD39D6A04}"/>
              </a:ext>
            </a:extLst>
          </p:cNvPr>
          <p:cNvSpPr/>
          <p:nvPr/>
        </p:nvSpPr>
        <p:spPr>
          <a:xfrm>
            <a:off x="2878276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E9E7249-2B1E-481C-B8B0-7557DF0AD1CD}"/>
              </a:ext>
            </a:extLst>
          </p:cNvPr>
          <p:cNvSpPr/>
          <p:nvPr/>
        </p:nvSpPr>
        <p:spPr>
          <a:xfrm>
            <a:off x="3139790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38DA392-F98B-4701-B3B7-02FFAB97C5A2}"/>
              </a:ext>
            </a:extLst>
          </p:cNvPr>
          <p:cNvSpPr/>
          <p:nvPr/>
        </p:nvSpPr>
        <p:spPr>
          <a:xfrm>
            <a:off x="3405853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5E864A-0C34-41BB-BB0C-7F4143A3ECEC}"/>
              </a:ext>
            </a:extLst>
          </p:cNvPr>
          <p:cNvSpPr/>
          <p:nvPr/>
        </p:nvSpPr>
        <p:spPr>
          <a:xfrm>
            <a:off x="2878276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3B59CDD-C3A7-41E3-93E3-B8B33C30B9DE}"/>
              </a:ext>
            </a:extLst>
          </p:cNvPr>
          <p:cNvSpPr/>
          <p:nvPr/>
        </p:nvSpPr>
        <p:spPr>
          <a:xfrm>
            <a:off x="3139790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E9290C4-3842-4E28-A43E-66479492E8FD}"/>
              </a:ext>
            </a:extLst>
          </p:cNvPr>
          <p:cNvSpPr/>
          <p:nvPr/>
        </p:nvSpPr>
        <p:spPr>
          <a:xfrm>
            <a:off x="3405853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8B78D48-253B-44D5-A576-BEE7D5B93E2E}"/>
              </a:ext>
            </a:extLst>
          </p:cNvPr>
          <p:cNvSpPr/>
          <p:nvPr/>
        </p:nvSpPr>
        <p:spPr>
          <a:xfrm>
            <a:off x="190246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B1DC1F2-B25A-4F92-875D-81EDBA355B58}"/>
              </a:ext>
            </a:extLst>
          </p:cNvPr>
          <p:cNvSpPr/>
          <p:nvPr/>
        </p:nvSpPr>
        <p:spPr>
          <a:xfrm>
            <a:off x="451760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B73BE05-0260-4E2F-983D-2987CD25184B}"/>
              </a:ext>
            </a:extLst>
          </p:cNvPr>
          <p:cNvSpPr/>
          <p:nvPr/>
        </p:nvSpPr>
        <p:spPr>
          <a:xfrm>
            <a:off x="717823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899EE45-F61C-4C72-9C05-491D86AFDA99}"/>
              </a:ext>
            </a:extLst>
          </p:cNvPr>
          <p:cNvSpPr/>
          <p:nvPr/>
        </p:nvSpPr>
        <p:spPr>
          <a:xfrm>
            <a:off x="190246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BD76DD-F519-41B3-AA96-122400277861}"/>
              </a:ext>
            </a:extLst>
          </p:cNvPr>
          <p:cNvSpPr/>
          <p:nvPr/>
        </p:nvSpPr>
        <p:spPr>
          <a:xfrm>
            <a:off x="451760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8115105-9A20-49AD-BEA8-76F6195D72CD}"/>
              </a:ext>
            </a:extLst>
          </p:cNvPr>
          <p:cNvSpPr/>
          <p:nvPr/>
        </p:nvSpPr>
        <p:spPr>
          <a:xfrm>
            <a:off x="717823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385A5373-15B5-4D19-8A31-49A3BEAF4CAD}"/>
              </a:ext>
            </a:extLst>
          </p:cNvPr>
          <p:cNvSpPr/>
          <p:nvPr/>
        </p:nvSpPr>
        <p:spPr>
          <a:xfrm>
            <a:off x="111480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9CC9F02-453C-49D5-8BF8-9AC5FFB13BC3}"/>
              </a:ext>
            </a:extLst>
          </p:cNvPr>
          <p:cNvSpPr/>
          <p:nvPr/>
        </p:nvSpPr>
        <p:spPr>
          <a:xfrm>
            <a:off x="124572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D387CD6-79F9-45A2-A538-8CFFEC730DDF}"/>
              </a:ext>
            </a:extLst>
          </p:cNvPr>
          <p:cNvSpPr/>
          <p:nvPr/>
        </p:nvSpPr>
        <p:spPr>
          <a:xfrm>
            <a:off x="137913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9F30A95-4E1E-47CF-9FFF-7F21D504D965}"/>
              </a:ext>
            </a:extLst>
          </p:cNvPr>
          <p:cNvSpPr/>
          <p:nvPr/>
        </p:nvSpPr>
        <p:spPr>
          <a:xfrm>
            <a:off x="251213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9DCF813-A2FE-42C1-BF34-3A0E397199A7}"/>
              </a:ext>
            </a:extLst>
          </p:cNvPr>
          <p:cNvSpPr/>
          <p:nvPr/>
        </p:nvSpPr>
        <p:spPr>
          <a:xfrm>
            <a:off x="264305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F5895D4-E4E5-4EF2-A359-5D7270380924}"/>
              </a:ext>
            </a:extLst>
          </p:cNvPr>
          <p:cNvSpPr/>
          <p:nvPr/>
        </p:nvSpPr>
        <p:spPr>
          <a:xfrm>
            <a:off x="277646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A6D3BAE-F0BF-4046-9684-21A212DBE169}"/>
              </a:ext>
            </a:extLst>
          </p:cNvPr>
          <p:cNvSpPr/>
          <p:nvPr/>
        </p:nvSpPr>
        <p:spPr>
          <a:xfrm>
            <a:off x="567667" y="261827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214F22E-6DA8-423D-9164-3AB6820D5A16}"/>
              </a:ext>
            </a:extLst>
          </p:cNvPr>
          <p:cNvSpPr/>
          <p:nvPr/>
        </p:nvSpPr>
        <p:spPr>
          <a:xfrm>
            <a:off x="567667" y="272625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25B4CD9-92A4-4D89-BC36-72F8674644BD}"/>
              </a:ext>
            </a:extLst>
          </p:cNvPr>
          <p:cNvSpPr/>
          <p:nvPr/>
        </p:nvSpPr>
        <p:spPr>
          <a:xfrm>
            <a:off x="567667" y="283709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C56D9CD-6F4A-4EBA-90D8-43D98C948B47}"/>
              </a:ext>
            </a:extLst>
          </p:cNvPr>
          <p:cNvSpPr/>
          <p:nvPr/>
        </p:nvSpPr>
        <p:spPr>
          <a:xfrm>
            <a:off x="536841" y="315725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BA7A319-A96F-484A-A7B6-85E44E782D0F}"/>
              </a:ext>
            </a:extLst>
          </p:cNvPr>
          <p:cNvSpPr/>
          <p:nvPr/>
        </p:nvSpPr>
        <p:spPr>
          <a:xfrm>
            <a:off x="536841" y="326522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162FA2C-5977-4D4D-9F7B-9A324D6492AD}"/>
              </a:ext>
            </a:extLst>
          </p:cNvPr>
          <p:cNvSpPr/>
          <p:nvPr/>
        </p:nvSpPr>
        <p:spPr>
          <a:xfrm>
            <a:off x="536841" y="337606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FB964D2-A9E2-49C7-B94A-49918BA4FF45}"/>
              </a:ext>
            </a:extLst>
          </p:cNvPr>
          <p:cNvSpPr/>
          <p:nvPr/>
        </p:nvSpPr>
        <p:spPr>
          <a:xfrm>
            <a:off x="175825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6D3F71F-5F09-43D4-9252-EB1500A8275B}"/>
              </a:ext>
            </a:extLst>
          </p:cNvPr>
          <p:cNvSpPr/>
          <p:nvPr/>
        </p:nvSpPr>
        <p:spPr>
          <a:xfrm>
            <a:off x="437339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0A89865-6F04-49F8-BD3F-3B4D2C9CD24B}"/>
              </a:ext>
            </a:extLst>
          </p:cNvPr>
          <p:cNvSpPr/>
          <p:nvPr/>
        </p:nvSpPr>
        <p:spPr>
          <a:xfrm>
            <a:off x="703402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8DE7FB-6BB7-4B7D-9FEB-EB522BFB385C}"/>
              </a:ext>
            </a:extLst>
          </p:cNvPr>
          <p:cNvSpPr/>
          <p:nvPr/>
        </p:nvSpPr>
        <p:spPr>
          <a:xfrm>
            <a:off x="176957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C96521-1992-4602-93BF-3F21FF25520A}"/>
              </a:ext>
            </a:extLst>
          </p:cNvPr>
          <p:cNvSpPr/>
          <p:nvPr/>
        </p:nvSpPr>
        <p:spPr>
          <a:xfrm>
            <a:off x="438471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F7846C8-4E6B-44A5-95AA-48D6176291EB}"/>
              </a:ext>
            </a:extLst>
          </p:cNvPr>
          <p:cNvSpPr/>
          <p:nvPr/>
        </p:nvSpPr>
        <p:spPr>
          <a:xfrm>
            <a:off x="704534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E245685-553D-4DF1-9DA5-D121E70C09B6}"/>
              </a:ext>
            </a:extLst>
          </p:cNvPr>
          <p:cNvSpPr/>
          <p:nvPr/>
        </p:nvSpPr>
        <p:spPr>
          <a:xfrm>
            <a:off x="176957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680DC9F-E01D-47C9-A669-06A709085C88}"/>
              </a:ext>
            </a:extLst>
          </p:cNvPr>
          <p:cNvSpPr/>
          <p:nvPr/>
        </p:nvSpPr>
        <p:spPr>
          <a:xfrm>
            <a:off x="438471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C26CB57-646E-493B-8A6D-0EA6845E9517}"/>
              </a:ext>
            </a:extLst>
          </p:cNvPr>
          <p:cNvSpPr/>
          <p:nvPr/>
        </p:nvSpPr>
        <p:spPr>
          <a:xfrm>
            <a:off x="704534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A152E5-6752-4A1C-9B64-0EB0B0DC08B0}"/>
              </a:ext>
            </a:extLst>
          </p:cNvPr>
          <p:cNvSpPr/>
          <p:nvPr/>
        </p:nvSpPr>
        <p:spPr>
          <a:xfrm>
            <a:off x="143562" y="2100315"/>
            <a:ext cx="1336558" cy="80345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1EBE64-3C8B-4C63-99F5-8BFD20B2E502}"/>
              </a:ext>
            </a:extLst>
          </p:cNvPr>
          <p:cNvCxnSpPr>
            <a:cxnSpLocks/>
          </p:cNvCxnSpPr>
          <p:nvPr/>
        </p:nvCxnSpPr>
        <p:spPr>
          <a:xfrm>
            <a:off x="142323" y="2904491"/>
            <a:ext cx="678181" cy="359153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B6BD32B6-D0A8-4DFF-87F1-C5802129C197}"/>
              </a:ext>
            </a:extLst>
          </p:cNvPr>
          <p:cNvCxnSpPr>
            <a:cxnSpLocks/>
          </p:cNvCxnSpPr>
          <p:nvPr/>
        </p:nvCxnSpPr>
        <p:spPr>
          <a:xfrm>
            <a:off x="1485014" y="2105167"/>
            <a:ext cx="4051565" cy="48873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1FA7199A-9AEC-4D5A-9CD5-D34BFAB49188}"/>
              </a:ext>
            </a:extLst>
          </p:cNvPr>
          <p:cNvCxnSpPr>
            <a:cxnSpLocks/>
          </p:cNvCxnSpPr>
          <p:nvPr/>
        </p:nvCxnSpPr>
        <p:spPr>
          <a:xfrm>
            <a:off x="133642" y="2099192"/>
            <a:ext cx="679321" cy="49193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5168128-2FFF-4B1C-A5D2-BE2C65FFB05E}"/>
              </a:ext>
            </a:extLst>
          </p:cNvPr>
          <p:cNvSpPr/>
          <p:nvPr/>
        </p:nvSpPr>
        <p:spPr>
          <a:xfrm>
            <a:off x="813899" y="2589528"/>
            <a:ext cx="4722680" cy="3897687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E5D847E-A80F-4B59-90E6-333642FA21E1}"/>
              </a:ext>
            </a:extLst>
          </p:cNvPr>
          <p:cNvSpPr/>
          <p:nvPr/>
        </p:nvSpPr>
        <p:spPr>
          <a:xfrm>
            <a:off x="846498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FF4C073-0A97-42B1-867D-E776AF59BF1D}"/>
              </a:ext>
            </a:extLst>
          </p:cNvPr>
          <p:cNvSpPr/>
          <p:nvPr/>
        </p:nvSpPr>
        <p:spPr>
          <a:xfrm>
            <a:off x="2128728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2E77B4A-448A-4A37-A6FF-0B4FEDB79FAD}"/>
              </a:ext>
            </a:extLst>
          </p:cNvPr>
          <p:cNvSpPr/>
          <p:nvPr/>
        </p:nvSpPr>
        <p:spPr>
          <a:xfrm>
            <a:off x="3408276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BEE5B2-D61F-4206-A11C-E390ED4ACDE9}"/>
              </a:ext>
            </a:extLst>
          </p:cNvPr>
          <p:cNvSpPr/>
          <p:nvPr/>
        </p:nvSpPr>
        <p:spPr>
          <a:xfrm>
            <a:off x="846498" y="327755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C2F2FF5-D1ED-4396-883F-9D0136E73385}"/>
              </a:ext>
            </a:extLst>
          </p:cNvPr>
          <p:cNvSpPr/>
          <p:nvPr/>
        </p:nvSpPr>
        <p:spPr>
          <a:xfrm>
            <a:off x="2130072" y="391740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DD666-59E8-402B-BE71-CF44478D34B6}"/>
              </a:ext>
            </a:extLst>
          </p:cNvPr>
          <p:cNvSpPr/>
          <p:nvPr/>
        </p:nvSpPr>
        <p:spPr>
          <a:xfrm>
            <a:off x="3405594" y="3915493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3BDED4-1A15-498D-A1A8-7802E539D864}"/>
              </a:ext>
            </a:extLst>
          </p:cNvPr>
          <p:cNvSpPr/>
          <p:nvPr/>
        </p:nvSpPr>
        <p:spPr>
          <a:xfrm>
            <a:off x="846498" y="391740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AEB54EB-154F-4CC5-80D5-7E9CE992727C}"/>
              </a:ext>
            </a:extLst>
          </p:cNvPr>
          <p:cNvSpPr/>
          <p:nvPr/>
        </p:nvSpPr>
        <p:spPr>
          <a:xfrm>
            <a:off x="2126046" y="327755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77E7AAF-8AF0-42B3-B703-0E8FF312C242}"/>
              </a:ext>
            </a:extLst>
          </p:cNvPr>
          <p:cNvSpPr/>
          <p:nvPr/>
        </p:nvSpPr>
        <p:spPr>
          <a:xfrm>
            <a:off x="3409620" y="3275644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1B98F15-3E39-46F3-BD0B-E8C1FD958A92}"/>
              </a:ext>
            </a:extLst>
          </p:cNvPr>
          <p:cNvSpPr/>
          <p:nvPr/>
        </p:nvSpPr>
        <p:spPr>
          <a:xfrm>
            <a:off x="501292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7453D33-CD88-4E24-AE6C-8E752459DDE8}"/>
              </a:ext>
            </a:extLst>
          </p:cNvPr>
          <p:cNvSpPr/>
          <p:nvPr/>
        </p:nvSpPr>
        <p:spPr>
          <a:xfrm>
            <a:off x="514384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4EE0C63-2BB5-4D76-B0F3-AFAC969C2F4A}"/>
              </a:ext>
            </a:extLst>
          </p:cNvPr>
          <p:cNvSpPr/>
          <p:nvPr/>
        </p:nvSpPr>
        <p:spPr>
          <a:xfrm>
            <a:off x="527725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AF8EDA4-948F-4F82-8348-DECF0FD1B850}"/>
              </a:ext>
            </a:extLst>
          </p:cNvPr>
          <p:cNvSpPr/>
          <p:nvPr/>
        </p:nvSpPr>
        <p:spPr>
          <a:xfrm>
            <a:off x="2743371" y="494924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0EDC2889-8D89-4F1C-84AB-C749DBBA4A2E}"/>
              </a:ext>
            </a:extLst>
          </p:cNvPr>
          <p:cNvSpPr/>
          <p:nvPr/>
        </p:nvSpPr>
        <p:spPr>
          <a:xfrm>
            <a:off x="2743371" y="505722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AD94424-BC76-441A-B538-A2A7CA48881E}"/>
              </a:ext>
            </a:extLst>
          </p:cNvPr>
          <p:cNvSpPr/>
          <p:nvPr/>
        </p:nvSpPr>
        <p:spPr>
          <a:xfrm>
            <a:off x="2743371" y="51680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237184-6CF2-4883-B8CB-B39040C9194B}"/>
              </a:ext>
            </a:extLst>
          </p:cNvPr>
          <p:cNvSpPr txBox="1"/>
          <p:nvPr/>
        </p:nvSpPr>
        <p:spPr>
          <a:xfrm>
            <a:off x="1084542" y="6040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섹터</a:t>
            </a: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E936C5CA-54FE-4CB1-A9D3-5D297F5A9EFD}"/>
              </a:ext>
            </a:extLst>
          </p:cNvPr>
          <p:cNvGrpSpPr/>
          <p:nvPr/>
        </p:nvGrpSpPr>
        <p:grpSpPr>
          <a:xfrm>
            <a:off x="1190250" y="2836571"/>
            <a:ext cx="621380" cy="311644"/>
            <a:chOff x="2870372" y="2273314"/>
            <a:chExt cx="621380" cy="31164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0CF7CE56-6002-4FD6-9E0D-45054294D94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9FA2D5D7-204A-49FE-8315-C0958B425B6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14CF68CD-A069-4608-BCEA-12EA3A0EF9B0}"/>
              </a:ext>
            </a:extLst>
          </p:cNvPr>
          <p:cNvGrpSpPr/>
          <p:nvPr/>
        </p:nvGrpSpPr>
        <p:grpSpPr>
          <a:xfrm>
            <a:off x="1581350" y="3032097"/>
            <a:ext cx="621380" cy="311644"/>
            <a:chOff x="2870372" y="2273314"/>
            <a:chExt cx="621380" cy="311644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E665110-0335-4C2C-BEFA-92185D76069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C9B7FEA-FEA0-4754-A348-F2D5364FC56D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7EAC2116-3328-40FE-A12E-C294D08F1D27}"/>
              </a:ext>
            </a:extLst>
          </p:cNvPr>
          <p:cNvGrpSpPr/>
          <p:nvPr/>
        </p:nvGrpSpPr>
        <p:grpSpPr>
          <a:xfrm>
            <a:off x="2329096" y="2744422"/>
            <a:ext cx="621380" cy="311644"/>
            <a:chOff x="2870372" y="2273314"/>
            <a:chExt cx="621380" cy="311644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7DF96DB-88F3-410C-83C6-30325FBE8780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CF93D1EA-A2A4-4CAE-B0B9-7351D0DD89C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0DBEFD1D-CC9A-488E-9DD8-B5DEFDF1460C}"/>
              </a:ext>
            </a:extLst>
          </p:cNvPr>
          <p:cNvGrpSpPr/>
          <p:nvPr/>
        </p:nvGrpSpPr>
        <p:grpSpPr>
          <a:xfrm>
            <a:off x="2518368" y="2668942"/>
            <a:ext cx="621380" cy="311644"/>
            <a:chOff x="2870372" y="2273314"/>
            <a:chExt cx="621380" cy="311644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E06DC4DB-364B-4427-BC01-4DEA6402DA9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E7336D49-958B-4F9A-ABC8-607291052220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34567CA5-FAAA-4187-8B86-DA4FFB42232A}"/>
              </a:ext>
            </a:extLst>
          </p:cNvPr>
          <p:cNvGrpSpPr/>
          <p:nvPr/>
        </p:nvGrpSpPr>
        <p:grpSpPr>
          <a:xfrm>
            <a:off x="2713290" y="3945110"/>
            <a:ext cx="621380" cy="311644"/>
            <a:chOff x="2870372" y="2273314"/>
            <a:chExt cx="621380" cy="311644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3A198A7-E49F-4D11-B554-D0323C71205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FBD48DD7-0E1A-4BB3-82FE-B81A021A4A8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6D7AC83A-AB0E-4F44-A384-DDACFA8800DE}"/>
              </a:ext>
            </a:extLst>
          </p:cNvPr>
          <p:cNvGrpSpPr/>
          <p:nvPr/>
        </p:nvGrpSpPr>
        <p:grpSpPr>
          <a:xfrm>
            <a:off x="1308428" y="3601335"/>
            <a:ext cx="621380" cy="311644"/>
            <a:chOff x="2870372" y="2273314"/>
            <a:chExt cx="621380" cy="311644"/>
          </a:xfrm>
        </p:grpSpPr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E952EED-E92E-4F16-9B6C-D0AD9BCFB68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5651F3C6-10EB-4EE9-A62D-4BF40C75037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7618E106-7ADF-48A9-8AC0-8AAFB630F9B0}"/>
              </a:ext>
            </a:extLst>
          </p:cNvPr>
          <p:cNvGrpSpPr/>
          <p:nvPr/>
        </p:nvGrpSpPr>
        <p:grpSpPr>
          <a:xfrm>
            <a:off x="3548849" y="3344396"/>
            <a:ext cx="621380" cy="311644"/>
            <a:chOff x="2870372" y="2273314"/>
            <a:chExt cx="621380" cy="311644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3DC8345-8F28-4A0E-8CD8-97D6F7638C3F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A0D7778C-679E-4360-9150-C8C715771F1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710D83B4-2E89-409C-B680-A1B06CA49175}"/>
              </a:ext>
            </a:extLst>
          </p:cNvPr>
          <p:cNvGrpSpPr/>
          <p:nvPr/>
        </p:nvGrpSpPr>
        <p:grpSpPr>
          <a:xfrm>
            <a:off x="2460613" y="3419673"/>
            <a:ext cx="621380" cy="311644"/>
            <a:chOff x="2870372" y="2273314"/>
            <a:chExt cx="621380" cy="311644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D69AAFF2-5497-476F-9A58-87BC95D60B2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855F72FC-DC73-41CD-BE74-00F9055752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283" name="타원 282">
            <a:extLst>
              <a:ext uri="{FF2B5EF4-FFF2-40B4-BE49-F238E27FC236}">
                <a16:creationId xmlns:a16="http://schemas.microsoft.com/office/drawing/2014/main" id="{CAB0801D-4BC7-40A7-8938-B8102263FC14}"/>
              </a:ext>
            </a:extLst>
          </p:cNvPr>
          <p:cNvSpPr/>
          <p:nvPr/>
        </p:nvSpPr>
        <p:spPr>
          <a:xfrm>
            <a:off x="2243547" y="377022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E1700D8D-34CF-4A92-932D-3CF596694C30}"/>
              </a:ext>
            </a:extLst>
          </p:cNvPr>
          <p:cNvSpPr/>
          <p:nvPr/>
        </p:nvSpPr>
        <p:spPr>
          <a:xfrm>
            <a:off x="2945175" y="357847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30EB74E8-F120-48A8-979C-7C0422FC5B3D}"/>
              </a:ext>
            </a:extLst>
          </p:cNvPr>
          <p:cNvSpPr/>
          <p:nvPr/>
        </p:nvSpPr>
        <p:spPr>
          <a:xfrm>
            <a:off x="3526085" y="307295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DDD76A5-20EE-44B0-BD9A-07066F1C7B2B}"/>
              </a:ext>
            </a:extLst>
          </p:cNvPr>
          <p:cNvSpPr/>
          <p:nvPr/>
        </p:nvSpPr>
        <p:spPr>
          <a:xfrm>
            <a:off x="1891367" y="294308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7AE63F2-5819-4AD2-B64E-B745013C2A7E}"/>
              </a:ext>
            </a:extLst>
          </p:cNvPr>
          <p:cNvSpPr/>
          <p:nvPr/>
        </p:nvSpPr>
        <p:spPr>
          <a:xfrm>
            <a:off x="1721758" y="419103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C2E1EF8B-E002-4D6F-8A1D-53F94666A8B2}"/>
              </a:ext>
            </a:extLst>
          </p:cNvPr>
          <p:cNvSpPr/>
          <p:nvPr/>
        </p:nvSpPr>
        <p:spPr>
          <a:xfrm>
            <a:off x="3813819" y="401815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A1E068BF-9A7B-4998-9393-232B71A94AF7}"/>
              </a:ext>
            </a:extLst>
          </p:cNvPr>
          <p:cNvSpPr/>
          <p:nvPr/>
        </p:nvSpPr>
        <p:spPr>
          <a:xfrm>
            <a:off x="3081993" y="436290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C667A77A-4367-44DA-8688-FA847A9BB3F9}"/>
              </a:ext>
            </a:extLst>
          </p:cNvPr>
          <p:cNvSpPr/>
          <p:nvPr/>
        </p:nvSpPr>
        <p:spPr>
          <a:xfrm>
            <a:off x="4041608" y="296443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D90CE2A-30F5-4E04-92C3-9AE1D6A70F88}"/>
              </a:ext>
            </a:extLst>
          </p:cNvPr>
          <p:cNvSpPr/>
          <p:nvPr/>
        </p:nvSpPr>
        <p:spPr>
          <a:xfrm>
            <a:off x="2395947" y="392262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C1AA1CDE-D336-48CE-8005-D9C95FF06A29}"/>
              </a:ext>
            </a:extLst>
          </p:cNvPr>
          <p:cNvSpPr/>
          <p:nvPr/>
        </p:nvSpPr>
        <p:spPr>
          <a:xfrm>
            <a:off x="1278531" y="34719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AEC6328B-1B97-4000-9619-50D981ED59F1}"/>
              </a:ext>
            </a:extLst>
          </p:cNvPr>
          <p:cNvSpPr/>
          <p:nvPr/>
        </p:nvSpPr>
        <p:spPr>
          <a:xfrm>
            <a:off x="4250189" y="4330462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143062D9-6680-4703-ACF3-A6FDA00FF0CF}"/>
              </a:ext>
            </a:extLst>
          </p:cNvPr>
          <p:cNvGrpSpPr/>
          <p:nvPr/>
        </p:nvGrpSpPr>
        <p:grpSpPr>
          <a:xfrm>
            <a:off x="1177791" y="4019475"/>
            <a:ext cx="621380" cy="311644"/>
            <a:chOff x="2870372" y="2273314"/>
            <a:chExt cx="621380" cy="311644"/>
          </a:xfrm>
        </p:grpSpPr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6E780F1-1F24-48EE-95EF-8606DDF01F9F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35907DA3-2A6F-4184-A79E-2D80A928CE53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F5112DA2-546B-4BB2-B7D8-199EAEB87282}"/>
              </a:ext>
            </a:extLst>
          </p:cNvPr>
          <p:cNvGrpSpPr/>
          <p:nvPr/>
        </p:nvGrpSpPr>
        <p:grpSpPr>
          <a:xfrm>
            <a:off x="3932204" y="2798612"/>
            <a:ext cx="621380" cy="311644"/>
            <a:chOff x="2870372" y="2273314"/>
            <a:chExt cx="621380" cy="311644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F6519EDA-96C3-472D-BBD9-986BE998FA5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1BE6CBDF-AE7D-48C9-9055-B7A9DB35104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9EC064AD-B0AA-4BEE-86AF-AB0B5A035037}"/>
              </a:ext>
            </a:extLst>
          </p:cNvPr>
          <p:cNvGrpSpPr/>
          <p:nvPr/>
        </p:nvGrpSpPr>
        <p:grpSpPr>
          <a:xfrm>
            <a:off x="3559797" y="4110081"/>
            <a:ext cx="621380" cy="311644"/>
            <a:chOff x="2870372" y="2273314"/>
            <a:chExt cx="621380" cy="311644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74DCE7-8120-40EF-B265-29A226CA0EB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08370865-6A4E-4E2D-A115-32477C776981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18821B6C-3E29-42BA-AC84-7EB8D43F0646}"/>
              </a:ext>
            </a:extLst>
          </p:cNvPr>
          <p:cNvGrpSpPr/>
          <p:nvPr/>
        </p:nvGrpSpPr>
        <p:grpSpPr>
          <a:xfrm>
            <a:off x="3939403" y="3344554"/>
            <a:ext cx="621380" cy="311644"/>
            <a:chOff x="2870372" y="2273314"/>
            <a:chExt cx="621380" cy="311644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37A34E48-25B0-4DD0-BAD7-9F892964F8ED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DA9E0E2B-18EC-40F0-8C56-0454090ABA8E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09" name="타원 308">
            <a:extLst>
              <a:ext uri="{FF2B5EF4-FFF2-40B4-BE49-F238E27FC236}">
                <a16:creationId xmlns:a16="http://schemas.microsoft.com/office/drawing/2014/main" id="{DED5A44E-7679-470C-B471-E30F526ABE1B}"/>
              </a:ext>
            </a:extLst>
          </p:cNvPr>
          <p:cNvSpPr/>
          <p:nvPr/>
        </p:nvSpPr>
        <p:spPr>
          <a:xfrm>
            <a:off x="4740486" y="581806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5F0E45D-9BF6-4240-B6AC-1D4F818118F0}"/>
              </a:ext>
            </a:extLst>
          </p:cNvPr>
          <p:cNvGrpSpPr/>
          <p:nvPr/>
        </p:nvGrpSpPr>
        <p:grpSpPr>
          <a:xfrm>
            <a:off x="2897899" y="5653438"/>
            <a:ext cx="621380" cy="311644"/>
            <a:chOff x="2870372" y="2273314"/>
            <a:chExt cx="621380" cy="311644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F0C57202-4422-4A61-A604-6062AFE2F9F5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10C1006-DF3B-4955-A96F-B2138A27D0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DBF5319-E53C-492A-996E-366AD7717CAF}"/>
              </a:ext>
            </a:extLst>
          </p:cNvPr>
          <p:cNvSpPr/>
          <p:nvPr/>
        </p:nvSpPr>
        <p:spPr>
          <a:xfrm>
            <a:off x="1105499" y="5639968"/>
            <a:ext cx="648234" cy="32511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6AE18D6-B0BD-4B31-8A77-EC9A15FC921E}"/>
              </a:ext>
            </a:extLst>
          </p:cNvPr>
          <p:cNvSpPr txBox="1"/>
          <p:nvPr/>
        </p:nvSpPr>
        <p:spPr>
          <a:xfrm>
            <a:off x="2282495" y="60409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플레이어와 시야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55D517F-4908-44B4-BA7F-50819724BB72}"/>
              </a:ext>
            </a:extLst>
          </p:cNvPr>
          <p:cNvSpPr txBox="1"/>
          <p:nvPr/>
        </p:nvSpPr>
        <p:spPr>
          <a:xfrm>
            <a:off x="4347624" y="60414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316" name="제목 1">
            <a:extLst>
              <a:ext uri="{FF2B5EF4-FFF2-40B4-BE49-F238E27FC236}">
                <a16:creationId xmlns:a16="http://schemas.microsoft.com/office/drawing/2014/main" id="{D237F8AE-88A4-4790-84B0-0FEED82CBAAC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1789249" cy="750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섹터와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 오브젝트의 제거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로그아웃이나 사망 상태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여부와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이동에 영향을 받기 때문에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 로그인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&amp;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로그아웃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에서는 정확성과 성능을 위해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수정 순서와 방법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중점을 두고 구현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F44855D-0B16-4F25-97A1-B1651AC3A8B8}"/>
              </a:ext>
            </a:extLst>
          </p:cNvPr>
          <p:cNvSpPr txBox="1"/>
          <p:nvPr/>
        </p:nvSpPr>
        <p:spPr>
          <a:xfrm>
            <a:off x="4051069" y="205979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로그아웃</a:t>
            </a:r>
          </a:p>
        </p:txBody>
      </p: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52C77E33-110E-4CFF-B4DF-871CDE930990}"/>
              </a:ext>
            </a:extLst>
          </p:cNvPr>
          <p:cNvCxnSpPr>
            <a:cxnSpLocks/>
          </p:cNvCxnSpPr>
          <p:nvPr/>
        </p:nvCxnSpPr>
        <p:spPr>
          <a:xfrm flipV="1">
            <a:off x="2697469" y="2910843"/>
            <a:ext cx="183244" cy="3760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D1F3D4A5-8A33-413B-AD93-878776C7C07B}"/>
              </a:ext>
            </a:extLst>
          </p:cNvPr>
          <p:cNvCxnSpPr>
            <a:cxnSpLocks/>
            <a:stCxn id="317" idx="1"/>
          </p:cNvCxnSpPr>
          <p:nvPr/>
        </p:nvCxnSpPr>
        <p:spPr>
          <a:xfrm flipH="1">
            <a:off x="2870512" y="2198296"/>
            <a:ext cx="1180557" cy="6091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4DFACE5E-D0EC-48B3-9F95-20698A497F57}"/>
              </a:ext>
            </a:extLst>
          </p:cNvPr>
          <p:cNvSpPr txBox="1"/>
          <p:nvPr/>
        </p:nvSpPr>
        <p:spPr>
          <a:xfrm>
            <a:off x="2231739" y="303555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이동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1F0B2A8-FBF4-46F7-AF2D-EC2303BB393B}"/>
              </a:ext>
            </a:extLst>
          </p:cNvPr>
          <p:cNvSpPr txBox="1"/>
          <p:nvPr/>
        </p:nvSpPr>
        <p:spPr>
          <a:xfrm>
            <a:off x="3454022" y="366068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이동</a:t>
            </a:r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8E3E7B67-42DE-4D6B-9E00-AEFA5185B16D}"/>
              </a:ext>
            </a:extLst>
          </p:cNvPr>
          <p:cNvCxnSpPr>
            <a:cxnSpLocks/>
          </p:cNvCxnSpPr>
          <p:nvPr/>
        </p:nvCxnSpPr>
        <p:spPr>
          <a:xfrm>
            <a:off x="3917008" y="3512232"/>
            <a:ext cx="129701" cy="0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4C4F8A65-8E7C-4343-A60D-CBAE7D9F75BC}"/>
              </a:ext>
            </a:extLst>
          </p:cNvPr>
          <p:cNvCxnSpPr>
            <a:cxnSpLocks/>
          </p:cNvCxnSpPr>
          <p:nvPr/>
        </p:nvCxnSpPr>
        <p:spPr>
          <a:xfrm flipH="1">
            <a:off x="4069104" y="3508835"/>
            <a:ext cx="148478" cy="8879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8022A4A4-6B26-4EA3-92A4-8538229B66FA}"/>
              </a:ext>
            </a:extLst>
          </p:cNvPr>
          <p:cNvGrpSpPr/>
          <p:nvPr/>
        </p:nvGrpSpPr>
        <p:grpSpPr>
          <a:xfrm>
            <a:off x="3735353" y="2745770"/>
            <a:ext cx="621380" cy="311644"/>
            <a:chOff x="2870372" y="2273314"/>
            <a:chExt cx="621380" cy="311644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C313ED3F-8B38-4437-9F9C-9FC7590B42F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890C376-01CD-48D6-B3E2-9CCBA4CA7C6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D886C910-E33A-41C4-B913-B15C64300935}"/>
              </a:ext>
            </a:extLst>
          </p:cNvPr>
          <p:cNvGrpSpPr/>
          <p:nvPr/>
        </p:nvGrpSpPr>
        <p:grpSpPr>
          <a:xfrm>
            <a:off x="1364055" y="3979741"/>
            <a:ext cx="621380" cy="311644"/>
            <a:chOff x="2870372" y="2273314"/>
            <a:chExt cx="621380" cy="311644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40DECE49-5C78-47C4-907B-8D6AF0F4F01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4A584BA9-5EDB-4017-A816-5AA2E5826E7E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234CA818-6F6C-4DB3-BFC2-FE8EE94DD877}"/>
              </a:ext>
            </a:extLst>
          </p:cNvPr>
          <p:cNvSpPr txBox="1"/>
          <p:nvPr/>
        </p:nvSpPr>
        <p:spPr>
          <a:xfrm>
            <a:off x="804778" y="47684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0E2048B2-7C9A-4A0A-9D10-6CBC21B99E1C}"/>
              </a:ext>
            </a:extLst>
          </p:cNvPr>
          <p:cNvCxnSpPr>
            <a:cxnSpLocks/>
            <a:stCxn id="342" idx="0"/>
          </p:cNvCxnSpPr>
          <p:nvPr/>
        </p:nvCxnSpPr>
        <p:spPr>
          <a:xfrm flipV="1">
            <a:off x="1462971" y="4231974"/>
            <a:ext cx="25516" cy="5364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타원 347">
            <a:extLst>
              <a:ext uri="{FF2B5EF4-FFF2-40B4-BE49-F238E27FC236}">
                <a16:creationId xmlns:a16="http://schemas.microsoft.com/office/drawing/2014/main" id="{25BE177D-C246-4C2E-BEA6-B5B5574AE611}"/>
              </a:ext>
            </a:extLst>
          </p:cNvPr>
          <p:cNvSpPr/>
          <p:nvPr/>
        </p:nvSpPr>
        <p:spPr>
          <a:xfrm>
            <a:off x="1055074" y="429138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ED216903-E569-4284-84F9-43FD3B4BCE85}"/>
              </a:ext>
            </a:extLst>
          </p:cNvPr>
          <p:cNvSpPr/>
          <p:nvPr/>
        </p:nvSpPr>
        <p:spPr>
          <a:xfrm>
            <a:off x="2441667" y="438576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16D0E313-A2D6-49B7-8267-FE62C72C4ACE}"/>
              </a:ext>
            </a:extLst>
          </p:cNvPr>
          <p:cNvSpPr/>
          <p:nvPr/>
        </p:nvSpPr>
        <p:spPr>
          <a:xfrm>
            <a:off x="1279176" y="4031057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F6F4DE93-0966-4B62-8349-955DF85D8CA4}"/>
              </a:ext>
            </a:extLst>
          </p:cNvPr>
          <p:cNvSpPr/>
          <p:nvPr/>
        </p:nvSpPr>
        <p:spPr>
          <a:xfrm>
            <a:off x="3344048" y="3461732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C6CC950-6F86-4BC8-BD3D-132B4E05E744}"/>
              </a:ext>
            </a:extLst>
          </p:cNvPr>
          <p:cNvSpPr/>
          <p:nvPr/>
        </p:nvSpPr>
        <p:spPr>
          <a:xfrm>
            <a:off x="4553584" y="404304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CCE37349-631B-4FEA-B09A-69AF6BE66846}"/>
              </a:ext>
            </a:extLst>
          </p:cNvPr>
          <p:cNvSpPr/>
          <p:nvPr/>
        </p:nvSpPr>
        <p:spPr>
          <a:xfrm>
            <a:off x="4441056" y="354757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8B7F7A-445D-4191-B009-07368E45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55" y="4098121"/>
            <a:ext cx="2279522" cy="6512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플레이어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다른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https://www.kci.go.kr/kciportal/ci/sereArticleSearch/ciSereArtiView.kci?sereArticleSearchBean.artiId=ART002684259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https://github.com/snrn2426/Lock-Free-Smart_Pointer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245399-9392-4D68-9274-50BCE104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711" y="1512107"/>
            <a:ext cx="6223033" cy="467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BBCA1-5EC4-4958-9388-C86EBE44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" y="1512107"/>
            <a:ext cx="5267325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F3A4E-AAFA-476A-ABA5-0CE336712458}"/>
              </a:ext>
            </a:extLst>
          </p:cNvPr>
          <p:cNvSpPr txBox="1"/>
          <p:nvPr/>
        </p:nvSpPr>
        <p:spPr>
          <a:xfrm>
            <a:off x="1575173" y="1148778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7650975" y="1142775"/>
            <a:ext cx="2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10252750" y="3839881"/>
            <a:ext cx="162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생성 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    </a:t>
            </a:r>
            <a:r>
              <a:rPr lang="ko-KR" altLang="en-US" sz="1200">
                <a:solidFill>
                  <a:schemeClr val="accent6"/>
                </a:solidFill>
              </a:rPr>
              <a:t>및 </a:t>
            </a:r>
            <a:r>
              <a:rPr lang="en-US" altLang="ko-KR" sz="1200">
                <a:solidFill>
                  <a:schemeClr val="accent6"/>
                </a:solidFill>
              </a:rPr>
              <a:t>ObjMgr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250686" y="2484079"/>
            <a:ext cx="359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042844" y="2120886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187172" y="3171898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538695" y="367972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30530" y="1700391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396665" y="2378060"/>
            <a:ext cx="506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socket_player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플레이어의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396665" y="5415919"/>
            <a:ext cx="506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오브젝트 생성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위치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exist)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업데이트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 sz="1800">
                <a:solidFill>
                  <a:schemeClr val="bg1"/>
                </a:solidFill>
              </a:rPr>
              <a:t>플레이어</a:t>
            </a:r>
            <a:r>
              <a:rPr lang="ko-KR" altLang="en-US">
                <a:solidFill>
                  <a:schemeClr val="bg1"/>
                </a:solidFill>
              </a:rPr>
              <a:t> 오브젝트를 생성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8B327-48EF-4B66-A068-759396A3073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5466315" y="2290733"/>
            <a:ext cx="552805" cy="5489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F15E0D-9CBB-4CF8-BAA1-11A73C01697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3975154"/>
            <a:ext cx="890876" cy="190243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5A2DDE-7DFC-45CF-92C6-50770FCE01D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5023632"/>
            <a:ext cx="890876" cy="8539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CCDF31-EE2D-43F6-BF37-F8331C84C0E5}"/>
              </a:ext>
            </a:extLst>
          </p:cNvPr>
          <p:cNvSpPr txBox="1"/>
          <p:nvPr/>
        </p:nvSpPr>
        <p:spPr>
          <a:xfrm>
            <a:off x="8103939" y="5215491"/>
            <a:ext cx="280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14E196-20C1-4DD4-84AA-15EB90529E0B}"/>
              </a:ext>
            </a:extLst>
          </p:cNvPr>
          <p:cNvSpPr txBox="1"/>
          <p:nvPr/>
        </p:nvSpPr>
        <p:spPr>
          <a:xfrm>
            <a:off x="10024818" y="4864587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64BD21-2E4D-4594-A13E-D6DFEB55DDA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5369319"/>
            <a:ext cx="890876" cy="5082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17E466-65F9-4493-8FF2-09DB60B826DD}"/>
              </a:ext>
            </a:extLst>
          </p:cNvPr>
          <p:cNvSpPr txBox="1"/>
          <p:nvPr/>
        </p:nvSpPr>
        <p:spPr>
          <a:xfrm>
            <a:off x="10212243" y="4553749"/>
            <a:ext cx="183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index</a:t>
            </a:r>
            <a:r>
              <a:rPr lang="ko-KR" altLang="en-US" sz="1200">
                <a:solidFill>
                  <a:schemeClr val="accent6"/>
                </a:solidFill>
              </a:rPr>
              <a:t>를 </a:t>
            </a:r>
            <a:r>
              <a:rPr lang="en-US" altLang="ko-KR" sz="1200">
                <a:solidFill>
                  <a:schemeClr val="accent6"/>
                </a:solidFill>
              </a:rPr>
              <a:t>IOCP</a:t>
            </a:r>
            <a:r>
              <a:rPr lang="ko-KR" altLang="en-US" sz="1200">
                <a:solidFill>
                  <a:schemeClr val="accent6"/>
                </a:solidFill>
              </a:rPr>
              <a:t>에 등록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80B28F-9B72-48BA-9966-A02AAFCA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3457221"/>
            <a:ext cx="5069650" cy="12849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F42307-E420-46C4-9309-3828A2AD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767" y="4335933"/>
            <a:ext cx="3673548" cy="93153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A5205-1E58-40EF-A113-52E1847C292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42906" y="3975154"/>
            <a:ext cx="1028802" cy="12453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67DDB5-6423-4FB0-8D55-74A35A4506F0}"/>
              </a:ext>
            </a:extLst>
          </p:cNvPr>
          <p:cNvSpPr txBox="1"/>
          <p:nvPr/>
        </p:nvSpPr>
        <p:spPr>
          <a:xfrm>
            <a:off x="2225640" y="4524701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위치 초기화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BA2294-2160-409A-869F-6B6A2E5A1402}"/>
              </a:ext>
            </a:extLst>
          </p:cNvPr>
          <p:cNvSpPr txBox="1"/>
          <p:nvPr/>
        </p:nvSpPr>
        <p:spPr>
          <a:xfrm>
            <a:off x="396665" y="6326973"/>
            <a:ext cx="766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다른 오브젝트의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영향을 감소</a:t>
            </a:r>
            <a:r>
              <a:rPr lang="ko-KR" altLang="en-US">
                <a:solidFill>
                  <a:schemeClr val="bg1"/>
                </a:solidFill>
              </a:rPr>
              <a:t>시키기 위해 섹터 추가를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마지막</a:t>
            </a:r>
            <a:r>
              <a:rPr lang="ko-KR" altLang="en-US">
                <a:solidFill>
                  <a:schemeClr val="bg1"/>
                </a:solidFill>
              </a:rPr>
              <a:t>으로 실행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CACC8E9-F2F4-4A37-8918-FE7D322A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95" y="1109480"/>
            <a:ext cx="6162675" cy="53422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DB2984-B891-4C82-9B0B-4C42D99D73D9}"/>
              </a:ext>
            </a:extLst>
          </p:cNvPr>
          <p:cNvSpPr txBox="1"/>
          <p:nvPr/>
        </p:nvSpPr>
        <p:spPr>
          <a:xfrm>
            <a:off x="396919" y="1285559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C22669-2DA8-46A8-A09C-B229E5A34FA3}"/>
              </a:ext>
            </a:extLst>
          </p:cNvPr>
          <p:cNvSpPr/>
          <p:nvPr/>
        </p:nvSpPr>
        <p:spPr>
          <a:xfrm>
            <a:off x="6568705" y="1054430"/>
            <a:ext cx="5351702" cy="260025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56BBE7-ED35-4729-B2CE-B9CEDBC94A1C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950224" y="1717058"/>
            <a:ext cx="1618481" cy="63749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943616-4D4B-4FB6-845D-0BF7F4FD5A21}"/>
              </a:ext>
            </a:extLst>
          </p:cNvPr>
          <p:cNvSpPr txBox="1"/>
          <p:nvPr/>
        </p:nvSpPr>
        <p:spPr>
          <a:xfrm>
            <a:off x="6694031" y="1131175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근접한 섹터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찾는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Get_near_sector()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F7043-8CC4-4B9E-A547-EEA6828CBD81}"/>
              </a:ext>
            </a:extLst>
          </p:cNvPr>
          <p:cNvSpPr txBox="1"/>
          <p:nvPr/>
        </p:nvSpPr>
        <p:spPr>
          <a:xfrm>
            <a:off x="6694031" y="2726001"/>
            <a:ext cx="510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섹터의 경계</a:t>
            </a:r>
            <a:r>
              <a:rPr lang="ko-KR" altLang="en-US" sz="1600">
                <a:solidFill>
                  <a:schemeClr val="bg1"/>
                </a:solidFill>
              </a:rPr>
              <a:t>에 있는 오브젝트는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</a:rPr>
              <a:t>다른 섹터의 오브젝트의 시야에 들어갈 수 있어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</a:rPr>
              <a:t>오브젝트를 볼 수 있는 근접한 섹터를 찾음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endParaRPr lang="ko-KR" alt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F4B1DB-ABEA-4A2C-9F00-BC812410BE23}"/>
              </a:ext>
            </a:extLst>
          </p:cNvPr>
          <p:cNvGrpSpPr/>
          <p:nvPr/>
        </p:nvGrpSpPr>
        <p:grpSpPr>
          <a:xfrm>
            <a:off x="7692059" y="1579378"/>
            <a:ext cx="3104994" cy="1000829"/>
            <a:chOff x="7856795" y="1699417"/>
            <a:chExt cx="3104994" cy="10008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4D5D50-A2D5-4C59-BC7B-4C4C9357EC76}"/>
                </a:ext>
              </a:extLst>
            </p:cNvPr>
            <p:cNvSpPr/>
            <p:nvPr/>
          </p:nvSpPr>
          <p:spPr>
            <a:xfrm>
              <a:off x="7856795" y="1699417"/>
              <a:ext cx="3104994" cy="1000829"/>
            </a:xfrm>
            <a:prstGeom prst="rect">
              <a:avLst/>
            </a:prstGeom>
            <a:solidFill>
              <a:srgbClr val="22B14C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A03572C-E3C5-4455-9535-CAC1D2A17CEE}"/>
                </a:ext>
              </a:extLst>
            </p:cNvPr>
            <p:cNvSpPr/>
            <p:nvPr/>
          </p:nvSpPr>
          <p:spPr>
            <a:xfrm>
              <a:off x="8034519" y="1874449"/>
              <a:ext cx="1282230" cy="64308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90AA80-41E0-4469-B02B-3511F143C71C}"/>
                </a:ext>
              </a:extLst>
            </p:cNvPr>
            <p:cNvSpPr/>
            <p:nvPr/>
          </p:nvSpPr>
          <p:spPr>
            <a:xfrm>
              <a:off x="9314067" y="1874449"/>
              <a:ext cx="1282230" cy="64308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23E284-785D-46EE-9931-3179F8ED4794}"/>
                </a:ext>
              </a:extLst>
            </p:cNvPr>
            <p:cNvSpPr/>
            <p:nvPr/>
          </p:nvSpPr>
          <p:spPr>
            <a:xfrm>
              <a:off x="8284912" y="2000030"/>
              <a:ext cx="781444" cy="39192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3F8CE1C-FFD8-4D0C-8252-15EB3C4E36AD}"/>
                </a:ext>
              </a:extLst>
            </p:cNvPr>
            <p:cNvGrpSpPr/>
            <p:nvPr/>
          </p:nvGrpSpPr>
          <p:grpSpPr>
            <a:xfrm>
              <a:off x="8699037" y="1920192"/>
              <a:ext cx="621380" cy="311644"/>
              <a:chOff x="2870372" y="2273314"/>
              <a:chExt cx="621380" cy="31164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C6BE7C-EBA8-49D7-ABF0-8D62ADBBEC4C}"/>
                  </a:ext>
                </a:extLst>
              </p:cNvPr>
              <p:cNvSpPr/>
              <p:nvPr/>
            </p:nvSpPr>
            <p:spPr>
              <a:xfrm>
                <a:off x="2870372" y="2273314"/>
                <a:ext cx="621380" cy="31164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A578BD7-4C20-415C-97E8-515E64EA53BB}"/>
                  </a:ext>
                </a:extLst>
              </p:cNvPr>
              <p:cNvSpPr/>
              <p:nvPr/>
            </p:nvSpPr>
            <p:spPr>
              <a:xfrm>
                <a:off x="3161037" y="2414530"/>
                <a:ext cx="45720" cy="457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CAA601-B37E-44FF-B2EF-D980BF279ADA}"/>
                </a:ext>
              </a:extLst>
            </p:cNvPr>
            <p:cNvGrpSpPr/>
            <p:nvPr/>
          </p:nvGrpSpPr>
          <p:grpSpPr>
            <a:xfrm>
              <a:off x="9087872" y="2025563"/>
              <a:ext cx="621380" cy="311644"/>
              <a:chOff x="2870372" y="2273314"/>
              <a:chExt cx="621380" cy="31164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0D40B6B-C009-42C1-A650-B7C6E729CBB4}"/>
                  </a:ext>
                </a:extLst>
              </p:cNvPr>
              <p:cNvSpPr/>
              <p:nvPr/>
            </p:nvSpPr>
            <p:spPr>
              <a:xfrm>
                <a:off x="2870372" y="2273314"/>
                <a:ext cx="621380" cy="31164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89E75CD-F2A7-45A1-902D-9CA05506E79E}"/>
                  </a:ext>
                </a:extLst>
              </p:cNvPr>
              <p:cNvSpPr/>
              <p:nvPr/>
            </p:nvSpPr>
            <p:spPr>
              <a:xfrm>
                <a:off x="3161037" y="2414530"/>
                <a:ext cx="45720" cy="457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3B1E2F7-C3BA-4BDC-8CF7-7FEFDFD81955}"/>
                </a:ext>
              </a:extLst>
            </p:cNvPr>
            <p:cNvCxnSpPr>
              <a:cxnSpLocks/>
            </p:cNvCxnSpPr>
            <p:nvPr/>
          </p:nvCxnSpPr>
          <p:spPr>
            <a:xfrm>
              <a:off x="9054198" y="2076014"/>
              <a:ext cx="223357" cy="0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1972F5-3550-438E-9DA5-03AA4FE0CA98}"/>
              </a:ext>
            </a:extLst>
          </p:cNvPr>
          <p:cNvSpPr/>
          <p:nvPr/>
        </p:nvSpPr>
        <p:spPr>
          <a:xfrm>
            <a:off x="521572" y="1832427"/>
            <a:ext cx="4211900" cy="27444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895D7A-D262-469E-BEBC-E33F222654AB}"/>
              </a:ext>
            </a:extLst>
          </p:cNvPr>
          <p:cNvSpPr txBox="1"/>
          <p:nvPr/>
        </p:nvSpPr>
        <p:spPr>
          <a:xfrm>
            <a:off x="6788075" y="3930501"/>
            <a:ext cx="494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근접한 섹터에서 플레이어와 근접하고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      </a:t>
            </a:r>
            <a:r>
              <a:rPr lang="ko-KR" altLang="en-US">
                <a:solidFill>
                  <a:schemeClr val="bg1"/>
                </a:solidFill>
              </a:rPr>
              <a:t>제거되지 않은 오브젝트를 추출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- </a:t>
            </a:r>
            <a:r>
              <a:rPr lang="ko-KR" altLang="en-US">
                <a:solidFill>
                  <a:schemeClr val="bg1"/>
                </a:solidFill>
              </a:rPr>
              <a:t>병렬성을 높이기 위해 </a:t>
            </a:r>
            <a:r>
              <a:rPr lang="en-US" altLang="ko-KR">
                <a:solidFill>
                  <a:schemeClr val="bg1"/>
                </a:solidFill>
              </a:rPr>
              <a:t>Read lock</a:t>
            </a:r>
            <a:r>
              <a:rPr lang="ko-KR" altLang="en-US">
                <a:solidFill>
                  <a:schemeClr val="bg1"/>
                </a:solidFill>
              </a:rPr>
              <a:t> 사용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A80C39-2F07-4909-9F54-C324923BF14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733472" y="3204630"/>
            <a:ext cx="2054603" cy="11875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03F186-5609-4F1E-B300-0E4A4281DC9D}"/>
              </a:ext>
            </a:extLst>
          </p:cNvPr>
          <p:cNvSpPr/>
          <p:nvPr/>
        </p:nvSpPr>
        <p:spPr>
          <a:xfrm>
            <a:off x="519220" y="4666319"/>
            <a:ext cx="4658434" cy="15773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A1813A-1A79-4874-A91E-761716957F66}"/>
              </a:ext>
            </a:extLst>
          </p:cNvPr>
          <p:cNvSpPr txBox="1"/>
          <p:nvPr/>
        </p:nvSpPr>
        <p:spPr>
          <a:xfrm>
            <a:off x="7050923" y="5067732"/>
            <a:ext cx="44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추출한 플레이어와의 </a:t>
            </a:r>
            <a:r>
              <a:rPr lang="en-US" altLang="ko-KR">
                <a:solidFill>
                  <a:schemeClr val="bg1"/>
                </a:solidFill>
              </a:rPr>
              <a:t>Near_set </a:t>
            </a:r>
            <a:r>
              <a:rPr lang="ko-KR" altLang="en-US">
                <a:solidFill>
                  <a:schemeClr val="bg1"/>
                </a:solidFill>
              </a:rPr>
              <a:t>업데이트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5A51DE-7F01-4C06-81C0-572FC8D603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177654" y="5252398"/>
            <a:ext cx="1873269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9B681909-BE3B-4988-93A7-A019BAD5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60" y="5513457"/>
            <a:ext cx="3473572" cy="124498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0764D35-BC63-412B-9586-A73131E920F7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173506" y="6135949"/>
            <a:ext cx="82985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620AC6-D4B2-421F-846B-6E7C69A3F501}"/>
              </a:ext>
            </a:extLst>
          </p:cNvPr>
          <p:cNvSpPr txBox="1"/>
          <p:nvPr/>
        </p:nvSpPr>
        <p:spPr>
          <a:xfrm>
            <a:off x="7498867" y="5880710"/>
            <a:ext cx="42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mutex</a:t>
            </a:r>
            <a:r>
              <a:rPr lang="ko-KR" altLang="en-US">
                <a:solidFill>
                  <a:schemeClr val="bg1"/>
                </a:solidFill>
              </a:rPr>
              <a:t>의 오베헤드를 줄이기 위해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인자로하는 </a:t>
            </a:r>
            <a:r>
              <a:rPr lang="en-US" altLang="ko-KR">
                <a:solidFill>
                  <a:schemeClr val="bg1"/>
                </a:solidFill>
              </a:rPr>
              <a:t>insert </a:t>
            </a:r>
            <a:r>
              <a:rPr lang="ko-KR" altLang="en-US">
                <a:solidFill>
                  <a:schemeClr val="bg1"/>
                </a:solidFill>
              </a:rPr>
              <a:t>함수 제공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445EBE3-4C2A-4695-9E0C-F2EB59000CFC}"/>
              </a:ext>
            </a:extLst>
          </p:cNvPr>
          <p:cNvSpPr txBox="1"/>
          <p:nvPr/>
        </p:nvSpPr>
        <p:spPr>
          <a:xfrm>
            <a:off x="2732660" y="3152001"/>
            <a:ext cx="205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 여부 확인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ACEC8E-C745-45B3-A516-1B1F6DF9B7C5}"/>
              </a:ext>
            </a:extLst>
          </p:cNvPr>
          <p:cNvSpPr txBox="1"/>
          <p:nvPr/>
        </p:nvSpPr>
        <p:spPr>
          <a:xfrm>
            <a:off x="3400277" y="3344380"/>
            <a:ext cx="205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근접 여부 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99559-ED60-45C6-AA98-7C4E4F70741E}"/>
              </a:ext>
            </a:extLst>
          </p:cNvPr>
          <p:cNvSpPr/>
          <p:nvPr/>
        </p:nvSpPr>
        <p:spPr>
          <a:xfrm>
            <a:off x="3804447" y="1440059"/>
            <a:ext cx="22915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CACC8E9-F2F4-4A37-8918-FE7D322A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54" y="1816174"/>
            <a:ext cx="5310386" cy="46034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81CAEB9F-58EC-4DC7-A684-17EB8B64B8BB}"/>
              </a:ext>
            </a:extLst>
          </p:cNvPr>
          <p:cNvSpPr txBox="1">
            <a:spLocks/>
          </p:cNvSpPr>
          <p:nvPr/>
        </p:nvSpPr>
        <p:spPr>
          <a:xfrm>
            <a:off x="173254" y="981352"/>
            <a:ext cx="11789249" cy="390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부정확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한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업데이트 실행 도중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다른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제거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이동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5F3F7-03E8-4365-854D-6C02E8450F41}"/>
              </a:ext>
            </a:extLst>
          </p:cNvPr>
          <p:cNvSpPr/>
          <p:nvPr/>
        </p:nvSpPr>
        <p:spPr>
          <a:xfrm>
            <a:off x="428299" y="2432145"/>
            <a:ext cx="3671444" cy="2352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64C073-175E-45BA-B40F-83F774B8BE69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flipH="1">
            <a:off x="4099743" y="3608294"/>
            <a:ext cx="845686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49A975-EA07-4275-9FA7-F00A88F27E78}"/>
              </a:ext>
            </a:extLst>
          </p:cNvPr>
          <p:cNvSpPr/>
          <p:nvPr/>
        </p:nvSpPr>
        <p:spPr>
          <a:xfrm>
            <a:off x="428299" y="4873082"/>
            <a:ext cx="4122186" cy="1342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63FCFD9-DB06-402D-B046-583F7C64D426}"/>
              </a:ext>
            </a:extLst>
          </p:cNvPr>
          <p:cNvCxnSpPr>
            <a:cxnSpLocks/>
            <a:stCxn id="58" idx="1"/>
            <a:endCxn id="48" idx="3"/>
          </p:cNvCxnSpPr>
          <p:nvPr/>
        </p:nvCxnSpPr>
        <p:spPr>
          <a:xfrm flipH="1">
            <a:off x="4550485" y="5544142"/>
            <a:ext cx="4238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90491A2-7C9A-48F8-968F-04B0DB42E85C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917227" y="5908886"/>
            <a:ext cx="1575946" cy="405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64AE75-DF83-4DFB-9E0F-868661797AF9}"/>
              </a:ext>
            </a:extLst>
          </p:cNvPr>
          <p:cNvSpPr txBox="1"/>
          <p:nvPr/>
        </p:nvSpPr>
        <p:spPr>
          <a:xfrm>
            <a:off x="4945429" y="34236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1DCD36-8E49-411C-9FC3-D7E6A42C87D8}"/>
              </a:ext>
            </a:extLst>
          </p:cNvPr>
          <p:cNvSpPr txBox="1"/>
          <p:nvPr/>
        </p:nvSpPr>
        <p:spPr>
          <a:xfrm>
            <a:off x="4974345" y="5359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7FC959-AF55-4D71-9DD9-6A0E5CFD221A}"/>
              </a:ext>
            </a:extLst>
          </p:cNvPr>
          <p:cNvSpPr txBox="1"/>
          <p:nvPr/>
        </p:nvSpPr>
        <p:spPr>
          <a:xfrm>
            <a:off x="2493173" y="5724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1BAB8D7-48A0-461C-A66B-ED7EA52CA9A8}"/>
              </a:ext>
            </a:extLst>
          </p:cNvPr>
          <p:cNvSpPr/>
          <p:nvPr/>
        </p:nvSpPr>
        <p:spPr>
          <a:xfrm>
            <a:off x="5680593" y="2571078"/>
            <a:ext cx="6353442" cy="309362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bg1"/>
                </a:solidFill>
              </a:rPr>
              <a:t>1.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섹터 검색 이후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 등록</a:t>
            </a:r>
            <a:r>
              <a:rPr lang="ko-KR" altLang="en-US" sz="1600">
                <a:solidFill>
                  <a:schemeClr val="bg1"/>
                </a:solidFill>
              </a:rPr>
              <a:t>되는 다른 오브젝트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플레이어나 오브젝트가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 추가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2. vec_near_objects</a:t>
            </a:r>
            <a:r>
              <a:rPr lang="ko-KR" altLang="en-US" sz="1600">
                <a:solidFill>
                  <a:schemeClr val="bg1"/>
                </a:solidFill>
              </a:rPr>
              <a:t>에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등록된 다른 오브젝트의 로그아웃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사망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제거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3. </a:t>
            </a:r>
            <a:r>
              <a:rPr lang="ko-KR" altLang="en-US" sz="1600">
                <a:solidFill>
                  <a:schemeClr val="bg1"/>
                </a:solidFill>
              </a:rPr>
              <a:t>플레이어의 </a:t>
            </a:r>
            <a:r>
              <a:rPr lang="en-US" altLang="ko-KR" sz="1600">
                <a:solidFill>
                  <a:schemeClr val="bg1"/>
                </a:solidFill>
              </a:rPr>
              <a:t>Near_set </a:t>
            </a:r>
            <a:r>
              <a:rPr lang="ko-KR" altLang="en-US" sz="1600">
                <a:solidFill>
                  <a:schemeClr val="bg1"/>
                </a:solidFill>
              </a:rPr>
              <a:t>업데이트 이전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플레이어의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Near_set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다른 플레이어에서는 제거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플레이어는 추가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제거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Process_Receive()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플레이어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D0DEBC-01EA-496F-AE90-07861644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92" y="1635348"/>
            <a:ext cx="4874914" cy="45352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로그아웃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181304" y="1266016"/>
            <a:ext cx="3829050" cy="1093232"/>
            <a:chOff x="4101962" y="4744860"/>
            <a:chExt cx="3829050" cy="10932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4855783" y="4744860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615202" y="1861192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2D3C3-9C73-4CC5-8AEF-F4A200A7A6B9}"/>
              </a:ext>
            </a:extLst>
          </p:cNvPr>
          <p:cNvSpPr txBox="1"/>
          <p:nvPr/>
        </p:nvSpPr>
        <p:spPr>
          <a:xfrm>
            <a:off x="7657472" y="1266077"/>
            <a:ext cx="3025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Process_Receive()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9309347" y="3582966"/>
            <a:ext cx="14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소켓 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9309347" y="4365931"/>
            <a:ext cx="196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9398049" y="3974858"/>
            <a:ext cx="159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752793" y="4753281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493018" y="4725656"/>
            <a:ext cx="57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오브젝트 제거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(exist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초기화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순서로 클라이언트 오브젝트를 제거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934031" y="5506301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클라이언트가 사용한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컨테이너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49C8E8-1F82-4E4F-AB76-7FE1DD5B61E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519042"/>
            <a:ext cx="1051053" cy="529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BB53D1-141B-4238-8A66-0F16C32B93C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375819" y="4925133"/>
            <a:ext cx="959316" cy="90433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1FD965-7D51-43C0-A483-F35D9AD55863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CBBEE39-8DD6-432F-8D9D-40D27A6DD81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168654"/>
            <a:ext cx="1051053" cy="8801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494FC182-8110-4742-B3DD-64613639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15" y="2439663"/>
            <a:ext cx="3557582" cy="8702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757220-3F96-47D9-BDB3-EF2E4CB7F0F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60197" y="2874763"/>
            <a:ext cx="2770349" cy="116240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7E4DAEC-267F-4A9D-9957-7BA61B8D9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03" y="2986804"/>
            <a:ext cx="1405668" cy="816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09BAA7B-DD60-4965-B98C-6C3B28E7E3C0}"/>
              </a:ext>
            </a:extLst>
          </p:cNvPr>
          <p:cNvSpPr/>
          <p:nvPr/>
        </p:nvSpPr>
        <p:spPr>
          <a:xfrm>
            <a:off x="165918" y="4110260"/>
            <a:ext cx="6388287" cy="51167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플레이어의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 sz="1600">
                <a:solidFill>
                  <a:schemeClr val="bg1"/>
                </a:solidFill>
              </a:rPr>
              <a:t>에서는 해당 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 제거  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681C97-3E6E-4858-A9A0-5FE8E15D5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064" y="3181519"/>
            <a:ext cx="1356868" cy="8701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568543"/>
            <a:ext cx="3817260" cy="4829913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2229376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Timer_Manager : </a:t>
            </a:r>
            <a:r>
              <a:rPr lang="ko-KR" altLang="en-US" sz="1400"/>
              <a:t>오브젝트 이동 이벤트</a:t>
            </a:r>
            <a:endParaRPr lang="en-US" altLang="ko-KR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726501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840843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332074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4009692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42042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643010"/>
            <a:ext cx="0" cy="213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45087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4879309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31258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741564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85668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: Process_Move()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8497986" y="3270318"/>
            <a:ext cx="950975" cy="1594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623233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5049043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3296235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5177166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742926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5049043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314500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429733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플레이어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8497986" y="3843367"/>
            <a:ext cx="950975" cy="166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628621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6B5E91-A1CB-4049-BDB3-96EBE5CA9AC8}"/>
              </a:ext>
            </a:extLst>
          </p:cNvPr>
          <p:cNvSpPr/>
          <p:nvPr/>
        </p:nvSpPr>
        <p:spPr>
          <a:xfrm>
            <a:off x="9535261" y="3423187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이동</a:t>
            </a:r>
            <a:endParaRPr lang="en-US" altLang="ko-KR" sz="16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81C187-4732-46F7-A177-F49CBAD51B0D}"/>
              </a:ext>
            </a:extLst>
          </p:cNvPr>
          <p:cNvCxnSpPr>
            <a:cxnSpLocks/>
            <a:stCxn id="75" idx="2"/>
            <a:endCxn id="33" idx="0"/>
          </p:cNvCxnSpPr>
          <p:nvPr/>
        </p:nvCxnSpPr>
        <p:spPr>
          <a:xfrm>
            <a:off x="9448961" y="3270318"/>
            <a:ext cx="950975" cy="1528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CB10BF-5A1C-4178-996F-5C97B620EEC5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flipH="1">
            <a:off x="9448961" y="3836821"/>
            <a:ext cx="950975" cy="1728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223905-DEC5-44FA-83E6-6C379D38A89B}"/>
              </a:ext>
            </a:extLst>
          </p:cNvPr>
          <p:cNvSpPr/>
          <p:nvPr/>
        </p:nvSpPr>
        <p:spPr>
          <a:xfrm>
            <a:off x="7633311" y="1668575"/>
            <a:ext cx="1729350" cy="4746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 이동 </a:t>
            </a:r>
            <a:endParaRPr lang="en-US" altLang="ko-KR" sz="1400"/>
          </a:p>
          <a:p>
            <a:pPr algn="ctr"/>
            <a:r>
              <a:rPr lang="ko-KR" altLang="en-US" sz="1400"/>
              <a:t>이벤트 생성</a:t>
            </a:r>
            <a:endParaRPr lang="en-US" altLang="ko-KR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02453-61AF-4CE2-87DF-EC08BC4D842F}"/>
              </a:ext>
            </a:extLst>
          </p:cNvPr>
          <p:cNvSpPr/>
          <p:nvPr/>
        </p:nvSpPr>
        <p:spPr>
          <a:xfrm>
            <a:off x="9532962" y="1640544"/>
            <a:ext cx="1729350" cy="522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몬스터 이동 </a:t>
            </a:r>
            <a:endParaRPr lang="en-US" altLang="ko-KR" sz="1400"/>
          </a:p>
          <a:p>
            <a:pPr algn="ctr"/>
            <a:r>
              <a:rPr lang="ko-KR" altLang="en-US" sz="1400"/>
              <a:t>이벤트 생성</a:t>
            </a:r>
            <a:endParaRPr lang="en-US" altLang="ko-KR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246516C-8014-4813-91DA-F83DF7E8F156}"/>
              </a:ext>
            </a:extLst>
          </p:cNvPr>
          <p:cNvSpPr/>
          <p:nvPr/>
        </p:nvSpPr>
        <p:spPr>
          <a:xfrm>
            <a:off x="974425" y="1606001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56C8BA0-0992-4EB5-8F5F-544832DC4ED0}"/>
              </a:ext>
            </a:extLst>
          </p:cNvPr>
          <p:cNvSpPr/>
          <p:nvPr/>
        </p:nvSpPr>
        <p:spPr>
          <a:xfrm>
            <a:off x="1068189" y="169492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4091DE-F440-4C53-B029-FD9B2C92B156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3008201" y="1905886"/>
            <a:ext cx="4625110" cy="79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6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모든 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3614569" y="6311742"/>
            <a:ext cx="29292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Object::Update_position()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2" y="2547587"/>
            <a:ext cx="3548430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4" y="4109507"/>
            <a:ext cx="2027864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374196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5DC65-28EC-4FF2-B0F1-8F55325C5A0F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6454588" y="2180407"/>
            <a:ext cx="288862" cy="151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F0482E-AC5B-45C9-AA43-FC6D1501C5A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883512" y="2698350"/>
            <a:ext cx="2861726" cy="2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00F30-D213-4E0E-B28F-0025B16621B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361158" y="4493557"/>
            <a:ext cx="4382292" cy="856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7ADCA1-E6E8-4913-977D-390A03E1331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4077148" y="5636209"/>
            <a:ext cx="2668192" cy="242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F1547F-E39A-4D09-B75C-A8D9E25761B5}"/>
              </a:ext>
            </a:extLst>
          </p:cNvPr>
          <p:cNvSpPr/>
          <p:nvPr/>
        </p:nvSpPr>
        <p:spPr>
          <a:xfrm>
            <a:off x="6070852" y="4277466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F5E0030-ED45-4FDD-97AB-536B1BE5BB48}"/>
              </a:ext>
            </a:extLst>
          </p:cNvPr>
          <p:cNvSpPr/>
          <p:nvPr/>
        </p:nvSpPr>
        <p:spPr>
          <a:xfrm>
            <a:off x="8573565" y="4491732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20ms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마다 오브젝트의 위치를 업데이트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 인한 지연을 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위해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87083" y="2360792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1710464" y="5594598"/>
              <a:ext cx="3671079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Object::Update_position()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62582" y="2408105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733834" y="2338126"/>
            <a:ext cx="61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62582" y="3613511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733834" y="3791390"/>
            <a:ext cx="58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62582" y="3244533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733833" y="3175435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6C0ADD-4B67-48DA-8C09-C8AB10175C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7194" y="5663802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45F5C-9D2C-44D5-9216-4B28CB51AA7E}"/>
              </a:ext>
            </a:extLst>
          </p:cNvPr>
          <p:cNvSpPr txBox="1"/>
          <p:nvPr/>
        </p:nvSpPr>
        <p:spPr>
          <a:xfrm>
            <a:off x="10809427" y="5509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19F86F-E260-4BC4-A6DF-24DFF4579731}"/>
              </a:ext>
            </a:extLst>
          </p:cNvPr>
          <p:cNvCxnSpPr>
            <a:cxnSpLocks/>
          </p:cNvCxnSpPr>
          <p:nvPr/>
        </p:nvCxnSpPr>
        <p:spPr>
          <a:xfrm flipV="1">
            <a:off x="8476203" y="5704413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5C8C71-7134-4890-BC5D-F0DADCF18E19}"/>
              </a:ext>
            </a:extLst>
          </p:cNvPr>
          <p:cNvSpPr txBox="1"/>
          <p:nvPr/>
        </p:nvSpPr>
        <p:spPr>
          <a:xfrm>
            <a:off x="6218627" y="5762373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4828E3-E3B5-4C1E-BF12-A698CC01D803}"/>
              </a:ext>
            </a:extLst>
          </p:cNvPr>
          <p:cNvCxnSpPr>
            <a:cxnSpLocks/>
          </p:cNvCxnSpPr>
          <p:nvPr/>
        </p:nvCxnSpPr>
        <p:spPr>
          <a:xfrm flipH="1" flipV="1">
            <a:off x="9145755" y="5704413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C472C9-109E-4CFD-AD94-F96C52BD9FAA}"/>
              </a:ext>
            </a:extLst>
          </p:cNvPr>
          <p:cNvSpPr txBox="1"/>
          <p:nvPr/>
        </p:nvSpPr>
        <p:spPr>
          <a:xfrm>
            <a:off x="9103890" y="578771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C1CBDB-3970-4883-AF8C-A94C632CCE05}"/>
              </a:ext>
            </a:extLst>
          </p:cNvPr>
          <p:cNvCxnSpPr>
            <a:cxnSpLocks/>
          </p:cNvCxnSpPr>
          <p:nvPr/>
        </p:nvCxnSpPr>
        <p:spPr>
          <a:xfrm flipV="1">
            <a:off x="6511510" y="5315237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A99DBB-F12D-471D-A005-3C56698162A2}"/>
              </a:ext>
            </a:extLst>
          </p:cNvPr>
          <p:cNvCxnSpPr>
            <a:cxnSpLocks/>
          </p:cNvCxnSpPr>
          <p:nvPr/>
        </p:nvCxnSpPr>
        <p:spPr>
          <a:xfrm flipV="1">
            <a:off x="8548361" y="4436215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5CED5D-3EB2-49DD-975D-87300577B7B7}"/>
              </a:ext>
            </a:extLst>
          </p:cNvPr>
          <p:cNvCxnSpPr>
            <a:cxnSpLocks/>
          </p:cNvCxnSpPr>
          <p:nvPr/>
        </p:nvCxnSpPr>
        <p:spPr>
          <a:xfrm flipV="1">
            <a:off x="6511510" y="5287604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0360C2-6A4C-4FB7-BC2A-9D678F3A6A19}"/>
              </a:ext>
            </a:extLst>
          </p:cNvPr>
          <p:cNvCxnSpPr>
            <a:cxnSpLocks/>
          </p:cNvCxnSpPr>
          <p:nvPr/>
        </p:nvCxnSpPr>
        <p:spPr>
          <a:xfrm flipV="1">
            <a:off x="9145755" y="4436214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2785EB-21B3-43C4-822C-8E4D2DED4AE0}"/>
              </a:ext>
            </a:extLst>
          </p:cNvPr>
          <p:cNvSpPr txBox="1"/>
          <p:nvPr/>
        </p:nvSpPr>
        <p:spPr>
          <a:xfrm>
            <a:off x="9215955" y="536049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5F132-618E-41A6-A4B6-7F114B810ED6}"/>
              </a:ext>
            </a:extLst>
          </p:cNvPr>
          <p:cNvSpPr txBox="1"/>
          <p:nvPr/>
        </p:nvSpPr>
        <p:spPr>
          <a:xfrm>
            <a:off x="9215955" y="5141473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33F817-469A-4CF1-8860-D6419A06D7F7}"/>
              </a:ext>
            </a:extLst>
          </p:cNvPr>
          <p:cNvCxnSpPr>
            <a:cxnSpLocks/>
          </p:cNvCxnSpPr>
          <p:nvPr/>
        </p:nvCxnSpPr>
        <p:spPr>
          <a:xfrm flipH="1" flipV="1">
            <a:off x="8548361" y="5326171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8E872A-3EB4-4572-81A7-C0F8F4E60196}"/>
              </a:ext>
            </a:extLst>
          </p:cNvPr>
          <p:cNvCxnSpPr>
            <a:cxnSpLocks/>
          </p:cNvCxnSpPr>
          <p:nvPr/>
        </p:nvCxnSpPr>
        <p:spPr>
          <a:xfrm flipV="1">
            <a:off x="9145755" y="5315237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EF62F37-F919-4A7C-AB15-1CE2425105DB}"/>
              </a:ext>
            </a:extLst>
          </p:cNvPr>
          <p:cNvSpPr txBox="1"/>
          <p:nvPr/>
        </p:nvSpPr>
        <p:spPr>
          <a:xfrm>
            <a:off x="6340110" y="4378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73FF21-A1DF-4625-84B7-1D0641D511A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15032" y="2516488"/>
            <a:ext cx="111880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A9798D-D2D1-4D71-9F3C-D39C666D8C4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593056" y="3352916"/>
            <a:ext cx="2140777" cy="718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7C718F-8AB7-42CF-94F9-91A7AC94D97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615032" y="3974423"/>
            <a:ext cx="1118802" cy="163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EEBC1C-A7A7-4194-8BE3-C5E82AFF6DF3}"/>
              </a:ext>
            </a:extLst>
          </p:cNvPr>
          <p:cNvSpPr txBox="1"/>
          <p:nvPr/>
        </p:nvSpPr>
        <p:spPr>
          <a:xfrm>
            <a:off x="9191615" y="4770710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1455762" cy="410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큰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이동할 수 없음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1937371"/>
            <a:ext cx="5278244" cy="33004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190214"/>
            <a:ext cx="554717" cy="533236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3848686"/>
            <a:ext cx="2312082" cy="2233698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353569"/>
            <a:ext cx="1200808" cy="1103593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12321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125022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4744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454556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341506"/>
            <a:ext cx="0" cy="111305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202113"/>
            <a:ext cx="12221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152083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4837053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227059"/>
            <a:ext cx="337228" cy="220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5704594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</a:rPr>
              <a:t>이동 불가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190214"/>
            <a:ext cx="856332" cy="61104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190214"/>
            <a:ext cx="898946" cy="61104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3723450"/>
            <a:ext cx="45676" cy="7780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3723450"/>
            <a:ext cx="45221" cy="13599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D29AF3-CC11-4E3C-ACD6-9DFD1C81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49" y="3271314"/>
            <a:ext cx="5372100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23621E6-CB22-4D6B-BB06-5745F435E063}"/>
              </a:ext>
            </a:extLst>
          </p:cNvPr>
          <p:cNvCxnSpPr>
            <a:cxnSpLocks/>
            <a:stCxn id="3" idx="1"/>
            <a:endCxn id="69" idx="2"/>
          </p:cNvCxnSpPr>
          <p:nvPr/>
        </p:nvCxnSpPr>
        <p:spPr>
          <a:xfrm flipH="1">
            <a:off x="3233007" y="4609577"/>
            <a:ext cx="3160542" cy="60339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7292555" cy="745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 이벤트 실행</a:t>
            </a:r>
            <a:endParaRPr lang="en-US" altLang="ko-KR" sz="18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오브젝트 이동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1B17EC-F986-4991-95A0-2212ED4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6" y="2478829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583FAC-9B47-4A29-8E4D-2032CED9634D}"/>
              </a:ext>
            </a:extLst>
          </p:cNvPr>
          <p:cNvSpPr txBox="1"/>
          <p:nvPr/>
        </p:nvSpPr>
        <p:spPr>
          <a:xfrm>
            <a:off x="253616" y="2045114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83F5F-2AB2-46AC-A313-CCBDE06D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1" y="3902136"/>
            <a:ext cx="5177892" cy="19113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8CD3F3-8575-41D0-BE31-2697391C2D93}"/>
              </a:ext>
            </a:extLst>
          </p:cNvPr>
          <p:cNvSpPr txBox="1"/>
          <p:nvPr/>
        </p:nvSpPr>
        <p:spPr>
          <a:xfrm>
            <a:off x="2645053" y="6032045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IOCP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추가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8DE5F-63DD-4B60-8FBD-8AA3B2FFCCD3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3659436" y="5592987"/>
            <a:ext cx="0" cy="4390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C37F1-A82E-464D-BB6D-49D2E4CEEC3F}"/>
              </a:ext>
            </a:extLst>
          </p:cNvPr>
          <p:cNvSpPr/>
          <p:nvPr/>
        </p:nvSpPr>
        <p:spPr>
          <a:xfrm>
            <a:off x="1549342" y="4721618"/>
            <a:ext cx="4220188" cy="8713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6490356-6E81-4420-BC8C-844FE7E9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26" y="2478829"/>
            <a:ext cx="5113958" cy="295692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2B64D55-BFC5-46AB-B692-FC301C20F68A}"/>
              </a:ext>
            </a:extLst>
          </p:cNvPr>
          <p:cNvCxnSpPr>
            <a:cxnSpLocks/>
            <a:stCxn id="54" idx="3"/>
            <a:endCxn id="39" idx="1"/>
          </p:cNvCxnSpPr>
          <p:nvPr/>
        </p:nvCxnSpPr>
        <p:spPr>
          <a:xfrm flipV="1">
            <a:off x="5769530" y="3495025"/>
            <a:ext cx="1620972" cy="166227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15A2A-76E8-4D58-B048-169FDEEF7462}"/>
              </a:ext>
            </a:extLst>
          </p:cNvPr>
          <p:cNvSpPr/>
          <p:nvPr/>
        </p:nvSpPr>
        <p:spPr>
          <a:xfrm>
            <a:off x="7390502" y="3391854"/>
            <a:ext cx="4526365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6824426" y="1983441"/>
            <a:ext cx="193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B87C73-ECEB-4630-A2EA-3B980F3B3454}"/>
              </a:ext>
            </a:extLst>
          </p:cNvPr>
          <p:cNvSpPr/>
          <p:nvPr/>
        </p:nvSpPr>
        <p:spPr>
          <a:xfrm>
            <a:off x="7725260" y="4752285"/>
            <a:ext cx="3625254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790701"/>
            <a:ext cx="11606600" cy="4132188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</a:t>
              </a:r>
              <a:r>
                <a:rPr lang="ko-KR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수강하면서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알게되었지만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이러한 메모리 관리 시스템을 사용했을때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신경써야하는 번거로움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것에 어려움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8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</a:t>
              </a:r>
              <a:r>
                <a:rPr lang="ko-KR" altLang="en-US" sz="18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동작하는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AA2AAD-B7B8-461C-A9ED-55F84E200CDF}"/>
              </a:ext>
            </a:extLst>
          </p:cNvPr>
          <p:cNvSpPr/>
          <p:nvPr/>
        </p:nvSpPr>
        <p:spPr>
          <a:xfrm>
            <a:off x="5668089" y="1001798"/>
            <a:ext cx="6350649" cy="3012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7EFA8B4-1819-43E2-91B9-91B9B1B8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4" y="1922663"/>
            <a:ext cx="5189864" cy="38463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310317" y="1551087"/>
            <a:ext cx="26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9D724-C3A2-4AA3-90B1-BBDF130D6B3B}"/>
              </a:ext>
            </a:extLst>
          </p:cNvPr>
          <p:cNvSpPr txBox="1"/>
          <p:nvPr/>
        </p:nvSpPr>
        <p:spPr>
          <a:xfrm>
            <a:off x="6280424" y="1060194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>
                <a:solidFill>
                  <a:schemeClr val="bg1"/>
                </a:solidFill>
              </a:rPr>
              <a:t>수정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7A4D50-D69D-4130-8A46-AF4DDCCCEEB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419061" y="2508084"/>
            <a:ext cx="2249028" cy="77182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0C2575-C075-405A-904B-78DA5B2931FA}"/>
              </a:ext>
            </a:extLst>
          </p:cNvPr>
          <p:cNvSpPr txBox="1"/>
          <p:nvPr/>
        </p:nvSpPr>
        <p:spPr>
          <a:xfrm>
            <a:off x="6369529" y="2421432"/>
            <a:ext cx="539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클라이언트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NPC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NPC </a:t>
            </a:r>
            <a:r>
              <a:rPr lang="ko-KR" altLang="en-US">
                <a:solidFill>
                  <a:schemeClr val="bg1"/>
                </a:solidFill>
              </a:rPr>
              <a:t>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RM_x_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SIGHT_IN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시야에 들어오는 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SIGHT_OUT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오브젝트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A4E77-105E-428F-82F1-7C387A55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49" y="1605318"/>
            <a:ext cx="5867400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327505-2684-4521-93C6-6F7F972B3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11" y="1920419"/>
            <a:ext cx="5934075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3D7E0FB-37DF-4C3C-8FC4-ECA5ACFD76ED}"/>
              </a:ext>
            </a:extLst>
          </p:cNvPr>
          <p:cNvGrpSpPr/>
          <p:nvPr/>
        </p:nvGrpSpPr>
        <p:grpSpPr>
          <a:xfrm>
            <a:off x="4627864" y="5023382"/>
            <a:ext cx="7299980" cy="1693012"/>
            <a:chOff x="4498006" y="4968851"/>
            <a:chExt cx="7299980" cy="169301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7AE64BB-9B31-4E51-A26C-0A787D0A4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8006" y="4968851"/>
              <a:ext cx="7299980" cy="16930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AFDF845-6402-47B0-9A05-A3A80BAB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8231" y="6294591"/>
              <a:ext cx="3522560" cy="1820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1683BB-2289-4D61-B976-8A1C84F310A8}"/>
              </a:ext>
            </a:extLst>
          </p:cNvPr>
          <p:cNvSpPr txBox="1"/>
          <p:nvPr/>
        </p:nvSpPr>
        <p:spPr>
          <a:xfrm>
            <a:off x="6428696" y="4653488"/>
            <a:ext cx="50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다음 </a:t>
            </a:r>
            <a:r>
              <a:rPr lang="en-US" altLang="ko-KR">
                <a:solidFill>
                  <a:schemeClr val="bg1"/>
                </a:solidFill>
              </a:rPr>
              <a:t>(500ms</a:t>
            </a:r>
            <a:r>
              <a:rPr lang="ko-KR" altLang="en-US">
                <a:solidFill>
                  <a:schemeClr val="bg1"/>
                </a:solidFill>
              </a:rPr>
              <a:t> 이후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이벤트 생성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B934AA5-2D4F-40D5-9ED2-47A965A804F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30136" y="3805811"/>
            <a:ext cx="2798560" cy="103234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DF5857-FFED-4859-BEB8-A7C5DEB82AC5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866322" y="3599949"/>
            <a:ext cx="2605159" cy="76898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5F07E0-97E6-4899-8B3F-EF4A1288ABBF}"/>
              </a:ext>
            </a:extLst>
          </p:cNvPr>
          <p:cNvSpPr txBox="1"/>
          <p:nvPr/>
        </p:nvSpPr>
        <p:spPr>
          <a:xfrm>
            <a:off x="4044785" y="3482723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가능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2B6AB-8A19-4162-93C0-411228F306B3}"/>
              </a:ext>
            </a:extLst>
          </p:cNvPr>
          <p:cNvSpPr txBox="1"/>
          <p:nvPr/>
        </p:nvSpPr>
        <p:spPr>
          <a:xfrm>
            <a:off x="1238832" y="4398005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불가능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2920B-9699-4CBC-AFDC-2036E8B95D06}"/>
              </a:ext>
            </a:extLst>
          </p:cNvPr>
          <p:cNvSpPr txBox="1"/>
          <p:nvPr/>
        </p:nvSpPr>
        <p:spPr>
          <a:xfrm>
            <a:off x="6471481" y="4184272"/>
            <a:ext cx="17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</a:p>
        </p:txBody>
      </p:sp>
    </p:spTree>
    <p:extLst>
      <p:ext uri="{BB962C8B-B14F-4D97-AF65-F5344CB8AC3E}">
        <p14:creationId xmlns:p14="http://schemas.microsoft.com/office/powerpoint/2010/main" val="22847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4377F9A-F171-4A28-9C9D-130DC1BF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3" y="1603370"/>
            <a:ext cx="6162675" cy="45529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773934" y="1603370"/>
            <a:ext cx="505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월드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height_map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가능 여부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D40099-14F3-4587-A8AC-6E7B8194EE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51240" y="1788036"/>
            <a:ext cx="2922694" cy="141774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37EFA0A-3572-44CC-93C6-BF82F97D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1994900"/>
            <a:ext cx="4724400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1769F4-D82D-440C-A001-9D231E196040}"/>
              </a:ext>
            </a:extLst>
          </p:cNvPr>
          <p:cNvSpPr txBox="1"/>
          <p:nvPr/>
        </p:nvSpPr>
        <p:spPr>
          <a:xfrm>
            <a:off x="3502410" y="2323777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B38B-E752-4052-A468-2DA487A82412}"/>
              </a:ext>
            </a:extLst>
          </p:cNvPr>
          <p:cNvSpPr txBox="1"/>
          <p:nvPr/>
        </p:nvSpPr>
        <p:spPr>
          <a:xfrm>
            <a:off x="4948900" y="3996883"/>
            <a:ext cx="1720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충돌체크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7CEB0-E8A8-4757-B1F3-6F9178D457DE}"/>
              </a:ext>
            </a:extLst>
          </p:cNvPr>
          <p:cNvSpPr txBox="1"/>
          <p:nvPr/>
        </p:nvSpPr>
        <p:spPr>
          <a:xfrm>
            <a:off x="4238246" y="492516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 업데이트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9FFD5-DE0C-4775-B8C4-DAF65FC36E52}"/>
              </a:ext>
            </a:extLst>
          </p:cNvPr>
          <p:cNvSpPr txBox="1"/>
          <p:nvPr/>
        </p:nvSpPr>
        <p:spPr>
          <a:xfrm>
            <a:off x="3289219" y="531753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7031D5-A986-4696-A6E8-13E1F1FFA75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38246" y="2474259"/>
            <a:ext cx="2686295" cy="276195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5F1943-68F3-469E-B691-945EFD2FA8E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497158" y="5077610"/>
            <a:ext cx="1427383" cy="1586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58D2B0-135F-4AEC-88FA-484CDEE25EC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615031" y="5236214"/>
            <a:ext cx="2309510" cy="2179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D76841-4767-4108-B0CB-88BB933D0383}"/>
              </a:ext>
            </a:extLst>
          </p:cNvPr>
          <p:cNvSpPr txBox="1"/>
          <p:nvPr/>
        </p:nvSpPr>
        <p:spPr>
          <a:xfrm>
            <a:off x="6924541" y="4913048"/>
            <a:ext cx="44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</a:t>
            </a:r>
            <a:r>
              <a:rPr lang="ko-KR" altLang="en-US">
                <a:solidFill>
                  <a:schemeClr val="bg1"/>
                </a:solidFill>
              </a:rPr>
              <a:t> 업데이트 순서로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이동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9139963" cy="81042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오브젝트 이동 문제점 </a:t>
            </a:r>
            <a:r>
              <a:rPr lang="en-US" altLang="ko-KR" sz="2200" dirty="0">
                <a:solidFill>
                  <a:srgbClr val="FFFF00"/>
                </a:solidFill>
              </a:rPr>
              <a:t>(</a:t>
            </a:r>
            <a:r>
              <a:rPr lang="ko-KR" altLang="en-US" sz="2200" dirty="0">
                <a:solidFill>
                  <a:srgbClr val="FFFF00"/>
                </a:solidFill>
              </a:rPr>
              <a:t>서버의 부하를 줄이기 위해서는 </a:t>
            </a:r>
            <a:r>
              <a:rPr lang="en-US" altLang="ko-KR" sz="2200" dirty="0">
                <a:solidFill>
                  <a:srgbClr val="FFFF00"/>
                </a:solidFill>
              </a:rPr>
              <a:t>Navigation Mesh</a:t>
            </a:r>
            <a:r>
              <a:rPr lang="ko-KR" altLang="en-US" sz="2200" dirty="0">
                <a:solidFill>
                  <a:srgbClr val="FFFF00"/>
                </a:solidFill>
              </a:rPr>
              <a:t>를 생성해서 그 위에서 </a:t>
            </a:r>
            <a:r>
              <a:rPr lang="ko-KR" altLang="en-US" sz="2200" dirty="0" err="1">
                <a:solidFill>
                  <a:srgbClr val="FFFF00"/>
                </a:solidFill>
              </a:rPr>
              <a:t>길찾기를</a:t>
            </a:r>
            <a:r>
              <a:rPr lang="ko-KR" altLang="en-US" sz="2200" dirty="0">
                <a:solidFill>
                  <a:srgbClr val="FFFF00"/>
                </a:solidFill>
              </a:rPr>
              <a:t> 해야 한다</a:t>
            </a:r>
            <a:r>
              <a:rPr lang="en-US" altLang="ko-KR" sz="2200" dirty="0">
                <a:solidFill>
                  <a:srgbClr val="FFFF00"/>
                </a:solidFill>
              </a:rPr>
              <a:t>.)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6055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0"/>
            <a:ext cx="11823277" cy="1176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업데이트 주기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달라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텔레포트 현상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발생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원인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오브젝트가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서버에서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목적지까지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결과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서버의 이동 패킷을 받아 강제로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8366670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2352964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24" y="2608167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" y="2607222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1968561" y="3729616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7980081" y="3729616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2673903" y="339628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1673867" y="4448029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7685387" y="442981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8619183" y="338698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8324489" y="356556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8092368" y="380762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7878682" y="4065658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D5F963E9-6DD2-4313-BE5C-6151F8BA2859}"/>
              </a:ext>
            </a:extLst>
          </p:cNvPr>
          <p:cNvSpPr/>
          <p:nvPr/>
        </p:nvSpPr>
        <p:spPr>
          <a:xfrm rot="7990259">
            <a:off x="8324126" y="3993460"/>
            <a:ext cx="386030" cy="352632"/>
          </a:xfrm>
          <a:prstGeom prst="mathMultiply">
            <a:avLst>
              <a:gd name="adj1" fmla="val 88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3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4CC2C9-349B-4885-8413-0C6DBF0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10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B1D6C4-63B0-497C-A852-F68B53B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84607"/>
            <a:ext cx="6078459" cy="5797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617476" y="1545369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의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8FD21D-0BE3-4BF0-80E9-29952296FE1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4419" y="1730035"/>
            <a:ext cx="286305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275488-47C2-4F51-9A8E-FB52FF2F6C7A}"/>
              </a:ext>
            </a:extLst>
          </p:cNvPr>
          <p:cNvSpPr txBox="1"/>
          <p:nvPr/>
        </p:nvSpPr>
        <p:spPr>
          <a:xfrm>
            <a:off x="7178665" y="284883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9348C4-7374-4172-AFA2-69A2DC71480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3033505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4E63F0-2D81-4722-B75E-26ACD27AB1FB}"/>
              </a:ext>
            </a:extLst>
          </p:cNvPr>
          <p:cNvSpPr txBox="1"/>
          <p:nvPr/>
        </p:nvSpPr>
        <p:spPr>
          <a:xfrm>
            <a:off x="7178665" y="5323244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7E6BFD-4A61-492B-9044-DFB79926C89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96000" y="5507910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A67018-A55B-4B98-8D24-C7DD5C5060E0}"/>
              </a:ext>
            </a:extLst>
          </p:cNvPr>
          <p:cNvSpPr txBox="1"/>
          <p:nvPr/>
        </p:nvSpPr>
        <p:spPr>
          <a:xfrm>
            <a:off x="7178665" y="23562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170C17-1F25-4128-90C9-6558C8D199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95191" y="25409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E4292-4CD8-4E08-8105-488B49667C80}"/>
              </a:ext>
            </a:extLst>
          </p:cNvPr>
          <p:cNvSpPr txBox="1"/>
          <p:nvPr/>
        </p:nvSpPr>
        <p:spPr>
          <a:xfrm>
            <a:off x="7178665" y="46567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65C8A1-CBAD-4B76-84AB-E0515BB69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895191" y="48414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69CED8-8DD0-4D3C-95FA-23008F44C1D0}"/>
              </a:ext>
            </a:extLst>
          </p:cNvPr>
          <p:cNvSpPr txBox="1"/>
          <p:nvPr/>
        </p:nvSpPr>
        <p:spPr>
          <a:xfrm>
            <a:off x="6678302" y="3552337"/>
            <a:ext cx="40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플레이어가 아닌 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오브젝트와의 충돌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허용하지 않음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711D85-0CBC-460A-8CC5-B71982E890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743661" y="3846011"/>
            <a:ext cx="2934641" cy="294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BD32ED-72DA-48FC-A8AE-1A745E4C7256}"/>
              </a:ext>
            </a:extLst>
          </p:cNvPr>
          <p:cNvSpPr txBox="1"/>
          <p:nvPr/>
        </p:nvSpPr>
        <p:spPr>
          <a:xfrm>
            <a:off x="6678302" y="905787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충돌검사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13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F4C04C-4D01-4C6E-9547-3FDE2654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172404"/>
            <a:ext cx="7062340" cy="5363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2F9E8F-69F7-406D-AAC2-7F8357457A52}"/>
              </a:ext>
            </a:extLst>
          </p:cNvPr>
          <p:cNvSpPr txBox="1"/>
          <p:nvPr/>
        </p:nvSpPr>
        <p:spPr>
          <a:xfrm>
            <a:off x="7670606" y="1741888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인근 섹터 내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9CFE43-DD6F-4234-B60B-A104B981A86E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3470760" y="1926507"/>
            <a:ext cx="4199846" cy="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671DC-E11B-4553-99E6-6E0133715B0B}"/>
              </a:ext>
            </a:extLst>
          </p:cNvPr>
          <p:cNvSpPr txBox="1"/>
          <p:nvPr/>
        </p:nvSpPr>
        <p:spPr>
          <a:xfrm>
            <a:off x="7325779" y="1172404"/>
            <a:ext cx="47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업데이트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97A769-D1E8-4142-8ECF-4B14AEAEFE2C}"/>
              </a:ext>
            </a:extLst>
          </p:cNvPr>
          <p:cNvSpPr/>
          <p:nvPr/>
        </p:nvSpPr>
        <p:spPr>
          <a:xfrm>
            <a:off x="435010" y="1563252"/>
            <a:ext cx="3035750" cy="726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6B4C8-276C-408D-9387-D07F0E313D16}"/>
              </a:ext>
            </a:extLst>
          </p:cNvPr>
          <p:cNvSpPr txBox="1"/>
          <p:nvPr/>
        </p:nvSpPr>
        <p:spPr>
          <a:xfrm>
            <a:off x="7670606" y="5642564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변경된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945CCE-0DD6-47D6-92BD-B7DD11D4519A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4356846" y="5822127"/>
            <a:ext cx="3313760" cy="5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E65F8D-C45C-4760-8C7E-B710116F2FE4}"/>
              </a:ext>
            </a:extLst>
          </p:cNvPr>
          <p:cNvSpPr/>
          <p:nvPr/>
        </p:nvSpPr>
        <p:spPr>
          <a:xfrm>
            <a:off x="435009" y="5244157"/>
            <a:ext cx="3921837" cy="1155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B32F75-B410-430D-97D8-3F1B3016D30D}"/>
              </a:ext>
            </a:extLst>
          </p:cNvPr>
          <p:cNvSpPr txBox="1"/>
          <p:nvPr/>
        </p:nvSpPr>
        <p:spPr>
          <a:xfrm>
            <a:off x="7670606" y="3126042"/>
            <a:ext cx="408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에는 없지만 주변에 위치한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시야에 들어오는 오브젝트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11D4DC-D523-4A25-9A1F-F5F6FFEEB6B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186109" y="3449208"/>
            <a:ext cx="48449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3E095-C57F-40C6-AF1B-5A814B98B8DE}"/>
              </a:ext>
            </a:extLst>
          </p:cNvPr>
          <p:cNvSpPr/>
          <p:nvPr/>
        </p:nvSpPr>
        <p:spPr>
          <a:xfrm>
            <a:off x="1151069" y="2542557"/>
            <a:ext cx="6035040" cy="181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03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CDED27-AA24-456E-8A8D-316BB0B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60352"/>
            <a:ext cx="5070080" cy="5740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6D340-FA8C-4233-8B85-D4D3E1A8F8C6}"/>
              </a:ext>
            </a:extLst>
          </p:cNvPr>
          <p:cNvSpPr txBox="1"/>
          <p:nvPr/>
        </p:nvSpPr>
        <p:spPr>
          <a:xfrm>
            <a:off x="6013525" y="3244334"/>
            <a:ext cx="54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이용해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시야 내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외의 결과 전송</a:t>
            </a:r>
          </a:p>
        </p:txBody>
      </p:sp>
    </p:spTree>
    <p:extLst>
      <p:ext uri="{BB962C8B-B14F-4D97-AF65-F5344CB8AC3E}">
        <p14:creationId xmlns:p14="http://schemas.microsoft.com/office/powerpoint/2010/main" val="2477147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6"/>
            <a:ext cx="2033776" cy="32872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334405"/>
            <a:ext cx="2033776" cy="2606625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415204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486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009533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비정상 패킷 검사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38321" y="3702583"/>
            <a:ext cx="86152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비정상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366641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정상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2831606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39210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3689185"/>
            <a:ext cx="0" cy="702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4998113" y="4705287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3863854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36791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C74D038-071D-4AE9-859F-668770B1C154}"/>
              </a:ext>
            </a:extLst>
          </p:cNvPr>
          <p:cNvSpPr/>
          <p:nvPr/>
        </p:nvSpPr>
        <p:spPr>
          <a:xfrm>
            <a:off x="2334536" y="3170072"/>
            <a:ext cx="1846248" cy="486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이동할 위치 저장</a:t>
            </a:r>
            <a:endParaRPr lang="en-US" altLang="ko-KR" sz="16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897D6F-F66A-4174-A82F-0CBE17D96912}"/>
              </a:ext>
            </a:extLst>
          </p:cNvPr>
          <p:cNvCxnSpPr>
            <a:cxnSpLocks/>
            <a:stCxn id="45" idx="2"/>
            <a:endCxn id="23" idx="0"/>
          </p:cNvCxnSpPr>
          <p:nvPr/>
        </p:nvCxnSpPr>
        <p:spPr>
          <a:xfrm>
            <a:off x="3257660" y="3043026"/>
            <a:ext cx="0" cy="127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BB3B39-94C4-4D9D-99A7-63AFABED514C}"/>
              </a:ext>
            </a:extLst>
          </p:cNvPr>
          <p:cNvSpPr/>
          <p:nvPr/>
        </p:nvSpPr>
        <p:spPr>
          <a:xfrm>
            <a:off x="2329261" y="4214962"/>
            <a:ext cx="1846248" cy="1407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[Update]</a:t>
            </a:r>
          </a:p>
          <a:p>
            <a:pPr algn="ctr"/>
            <a:r>
              <a:rPr lang="ko-KR" altLang="en-US" sz="1600"/>
              <a:t>송신 시간 확인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09BAE5-C822-4B99-87E3-CEC6B7CD04D3}"/>
              </a:ext>
            </a:extLst>
          </p:cNvPr>
          <p:cNvSpPr/>
          <p:nvPr/>
        </p:nvSpPr>
        <p:spPr>
          <a:xfrm>
            <a:off x="2460704" y="5199567"/>
            <a:ext cx="768544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B75225-0770-4AB6-83CC-3052387D3ACF}"/>
              </a:ext>
            </a:extLst>
          </p:cNvPr>
          <p:cNvSpPr/>
          <p:nvPr/>
        </p:nvSpPr>
        <p:spPr>
          <a:xfrm>
            <a:off x="3229247" y="4836653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6150408-FC50-43EB-9A99-8F361101262B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042837" y="2623405"/>
            <a:ext cx="3998543" cy="2374520"/>
          </a:xfrm>
          <a:prstGeom prst="bentConnector3">
            <a:avLst>
              <a:gd name="adj1" fmla="val 6856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++11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구현되어있어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레이스가 발생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atomic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함께 사용해야 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LFSP)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해결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하기위해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가지도록 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</a:t>
              </a:r>
              <a:r>
                <a:rPr lang="en-US" altLang="ko-KR" sz="1800" kern="1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block(LFCB)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통해서만 원본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있도록 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800" kern="10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Linked List(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영감을 받은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끝난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등록해둔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590443"/>
            <a:ext cx="11485867" cy="2001766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‘LFCB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복사하거나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삭제할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_use_</a:t>
              </a:r>
              <a:r>
                <a:rPr lang="en-US" altLang="ko-KR" sz="1800" kern="1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count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알고리즘으로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카운터는 증가시키지 않도록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감소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알고리즘인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3666"/>
              </p:ext>
            </p:extLst>
          </p:nvPr>
        </p:nvGraphicFramePr>
        <p:xfrm>
          <a:off x="4246965" y="2486013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90713"/>
              </p:ext>
            </p:extLst>
          </p:nvPr>
        </p:nvGraphicFramePr>
        <p:xfrm>
          <a:off x="5618029" y="1592610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57219" y="1669753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38976" y="1758703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0906" y="2671507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53383" y="2728907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53383" y="2921181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75748" y="3101060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38976" y="3097978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1006264" y="2196879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38468" y="1759605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57911" y="3087220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8783" y="1159290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1760" y="397321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상황에 </a:t>
            </a:r>
            <a:r>
              <a:rPr lang="ko-KR" altLang="en-US" dirty="0">
                <a:solidFill>
                  <a:schemeClr val="bg1"/>
                </a:solidFill>
              </a:rPr>
              <a:t>대한 </a:t>
            </a:r>
            <a:r>
              <a:rPr lang="ko-KR" altLang="en-US">
                <a:solidFill>
                  <a:schemeClr val="bg1"/>
                </a:solidFill>
              </a:rPr>
              <a:t>동작 검증 테이블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402271" y="3077178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실험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실험은 게으른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동기화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4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4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”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_ptr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</a:t>
              </a:r>
              <a:r>
                <a:rPr lang="en-US" altLang="ko-KR" sz="1800" kern="1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 값으로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소모시간을 측정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동작횟수를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769827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242976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62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592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984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429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982992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623260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240061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451302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561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391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360" y="2356463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0092" y="2315138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0084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1572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515720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958494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717816" y="268285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206973" y="2626564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4918235"/>
            <a:ext cx="11369455" cy="1643090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실험에서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8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결과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9424</TotalTime>
  <Words>3540</Words>
  <Application>Microsoft Office PowerPoint</Application>
  <PresentationFormat>와이드스크린</PresentationFormat>
  <Paragraphs>729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돋움체</vt:lpstr>
      <vt:lpstr>맑은 고딕</vt:lpstr>
      <vt:lpstr>Arial</vt:lpstr>
      <vt:lpstr>Wingdings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실험</vt:lpstr>
      <vt:lpstr>실험 결과</vt:lpstr>
      <vt:lpstr>후기</vt:lpstr>
      <vt:lpstr>PowerPoint 프레젠테이션</vt:lpstr>
      <vt:lpstr>개요</vt:lpstr>
      <vt:lpstr>Server</vt:lpstr>
      <vt:lpstr>Manager</vt:lpstr>
      <vt:lpstr>Manager</vt:lpstr>
      <vt:lpstr>Manager</vt:lpstr>
      <vt:lpstr>Manager</vt:lpstr>
      <vt:lpstr>Manager</vt:lpstr>
      <vt:lpstr>Manager</vt:lpstr>
      <vt:lpstr>Manager</vt:lpstr>
      <vt:lpstr>Object</vt:lpstr>
      <vt:lpstr>Object : class Near_set / CoolTime</vt:lpstr>
      <vt:lpstr>World_Terrain</vt:lpstr>
      <vt:lpstr>Server 구현</vt:lpstr>
      <vt:lpstr>Server 생성</vt:lpstr>
      <vt:lpstr>Server 실행</vt:lpstr>
      <vt:lpstr>Server 실행</vt:lpstr>
      <vt:lpstr>섹터 &amp; 시야</vt:lpstr>
      <vt:lpstr>플레이어 로그인</vt:lpstr>
      <vt:lpstr>플레이어 로그인</vt:lpstr>
      <vt:lpstr>플레이어 로그인</vt:lpstr>
      <vt:lpstr>플레이어 로그인</vt:lpstr>
      <vt:lpstr>플레이어 로그아웃</vt:lpstr>
      <vt:lpstr>플레이어 로그아웃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 문제점 (서버의 부하를 줄이기 위해서는 Navigation Mesh를 생성해서 그 위에서 길찾기를 해야 한다.)</vt:lpstr>
      <vt:lpstr>PowerPoint 프레젠테이션</vt:lpstr>
      <vt:lpstr>오브젝트 이동</vt:lpstr>
      <vt:lpstr>오브젝트 이동</vt:lpstr>
      <vt:lpstr>오브젝트 이동</vt:lpstr>
      <vt:lpstr>클라이언트 이동 수신</vt:lpstr>
      <vt:lpstr>클라이언트 이동 수신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685</cp:revision>
  <dcterms:created xsi:type="dcterms:W3CDTF">2020-12-22T14:33:44Z</dcterms:created>
  <dcterms:modified xsi:type="dcterms:W3CDTF">2021-03-22T17:36:00Z</dcterms:modified>
</cp:coreProperties>
</file>