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0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9F6B3-AC73-45CD-86DD-EB9624142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CFFDD0-3FF4-4807-AFC1-1D16AD2B0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BCA15-693A-47A3-8E16-1342FFBA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A173D-BF76-4FE8-9B32-463811E7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62E9D-90FB-4C28-9544-CCFD2E28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7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602EA-EBF6-4796-B605-1ADD8646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02D798-A130-43DB-8873-2AC6663CA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99A58-EB72-4409-9BD6-F0FDB268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CE1A3-EDEB-4FB2-B53A-77C643EB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00272-1649-4283-AAD5-9EC4A94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0F23E3-516F-4AF4-BCEA-A6C0E3F70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3E552D-32EE-49C3-8D17-731D74A0B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90F45-F0E3-4F66-956B-59B9DB38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AE158-0FFE-4951-8770-F3698C3A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DE5FC-40BE-4DE0-BF0D-B207D279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4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3BE03-4B45-4D64-8AE3-745AA1F8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FE1AE-0BF5-4E24-9AFC-E46B0DA7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048FF-6755-4CCD-922E-597FE5DA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903E2-1B1C-4E70-8692-5AB6A947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C3760-9127-4724-A627-5D3850D9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3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3D69D-7591-4449-B783-07CA3121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D1466-EA83-402D-B435-3695AAF1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037FD-7FFA-4BA7-8676-7BF9E29D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F345-4245-4E7B-846E-264CA2A8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1DFD8-B9A6-49BB-853D-F421C4D5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5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28A7F-2691-45E1-B120-48566FB7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4F6C2-B304-48C6-9E1A-568E66631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FBD94-735F-41B0-9520-97E04E3EC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FD558-B6BF-466A-84ED-E8DB39C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11487-1D5F-49A9-830F-1562465E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BF970-F225-4702-8E93-290FCDC9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7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FDFA2-43DA-4DB1-8FD6-F7DDB343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227A1-9022-4FD2-A64D-BA1400105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1C288-67B1-41B1-93F7-74CEA678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7E250-C85E-402F-ACC8-B6B279732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1CD287-E711-4903-BE3D-C943EB7BA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D2116C-D20F-49B0-9E20-D3693EE5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5DEBFC-FBAB-4C27-BBB5-49C738A7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5EC404-9621-4799-BA69-50C24AC6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7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82C21-4C30-484F-9EFB-603174FA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005AE-D5AE-4AF2-9B89-47E9CE6D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78321B-09DD-484B-B736-E10EF356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1998C-53D8-4E70-BF05-EE53CD77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9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78E74B-E7D4-448D-87C8-E7064393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A6A7B5-18C0-4560-9075-D4D1070A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91E416-3821-4169-A844-12E9C734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5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FD9F5-FABF-410E-91D9-E633F0B2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A2F72-01F9-402A-89B2-F73785218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F8C9A0-BDC7-473E-9DB5-DDD2F2CEE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22E4B-920A-4D47-933C-39293FD7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E7908-995F-4779-A8C5-36EAC15E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EC4AE-CA6A-42E8-8ED9-0F31EC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6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66AEA-180A-454F-B3E1-41D6A763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209DCA-DD0C-4AC8-BE7A-D4EA5D1F5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D380E-C95B-48CA-96EB-CB77278C8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B6272-5B8F-4E92-8C02-A4EDE9A0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76C4CC-AF6F-4646-9807-91684CAE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B6ED7-AF73-4A80-894E-90DD6E82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6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48402B-ECB2-43EC-A424-60FE4D02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F41A3-4B7E-488E-A145-81E399235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A4219-6370-4C61-829E-6308F72E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8B24-F54D-4BF0-82E9-6F2CD641BA5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0CDF8-BD3A-480D-80F0-65ED93FEE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B6A29-94DD-4482-AE86-80CB92762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A29CF-EF3E-4375-BCD1-3F55FC46EBF3}"/>
              </a:ext>
            </a:extLst>
          </p:cNvPr>
          <p:cNvSpPr txBox="1"/>
          <p:nvPr/>
        </p:nvSpPr>
        <p:spPr>
          <a:xfrm>
            <a:off x="1169893" y="1156447"/>
            <a:ext cx="115342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shared_ptr</a:t>
            </a:r>
            <a:endParaRPr lang="ko-KR" alt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9E31A-CAE1-43FD-BB7E-555B8CBF1584}"/>
              </a:ext>
            </a:extLst>
          </p:cNvPr>
          <p:cNvSpPr txBox="1"/>
          <p:nvPr/>
        </p:nvSpPr>
        <p:spPr>
          <a:xfrm>
            <a:off x="1212268" y="1585240"/>
            <a:ext cx="106102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__shared_count</a:t>
            </a:r>
            <a:endParaRPr lang="ko-KR" altLang="en-US" sz="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42797-64A6-4368-915B-64BBE26D5806}"/>
              </a:ext>
            </a:extLst>
          </p:cNvPr>
          <p:cNvSpPr txBox="1"/>
          <p:nvPr/>
        </p:nvSpPr>
        <p:spPr>
          <a:xfrm>
            <a:off x="1212265" y="1785402"/>
            <a:ext cx="1061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_Sp_counted_base*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EF92D-E334-4FBA-828E-5283BF899AAF}"/>
              </a:ext>
            </a:extLst>
          </p:cNvPr>
          <p:cNvSpPr txBox="1"/>
          <p:nvPr/>
        </p:nvSpPr>
        <p:spPr>
          <a:xfrm>
            <a:off x="1319427" y="1359678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element_type*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431E42-3F9E-493D-876D-9AE6DF9EA851}"/>
              </a:ext>
            </a:extLst>
          </p:cNvPr>
          <p:cNvSpPr/>
          <p:nvPr/>
        </p:nvSpPr>
        <p:spPr>
          <a:xfrm>
            <a:off x="1169887" y="1156447"/>
            <a:ext cx="1153433" cy="87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459CCF-0CA6-4343-A5A0-CC46A89E17DF}"/>
              </a:ext>
            </a:extLst>
          </p:cNvPr>
          <p:cNvSpPr/>
          <p:nvPr/>
        </p:nvSpPr>
        <p:spPr>
          <a:xfrm>
            <a:off x="1212267" y="1585241"/>
            <a:ext cx="1061029" cy="402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4CC8DF-E424-46F2-9C8C-A4B279C5E9F0}"/>
              </a:ext>
            </a:extLst>
          </p:cNvPr>
          <p:cNvSpPr txBox="1"/>
          <p:nvPr/>
        </p:nvSpPr>
        <p:spPr>
          <a:xfrm>
            <a:off x="1169893" y="2299447"/>
            <a:ext cx="115342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weak_ptr</a:t>
            </a:r>
            <a:endParaRPr lang="ko-KR" altLang="en-US" sz="8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9576D8-48DD-4AE3-B36D-86035AE05765}"/>
              </a:ext>
            </a:extLst>
          </p:cNvPr>
          <p:cNvSpPr txBox="1"/>
          <p:nvPr/>
        </p:nvSpPr>
        <p:spPr>
          <a:xfrm>
            <a:off x="1212268" y="2728240"/>
            <a:ext cx="105338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__weak_count</a:t>
            </a:r>
            <a:endParaRPr lang="ko-KR" altLang="en-US" sz="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B62CA3-DA49-4277-890A-F36CD93A41A2}"/>
              </a:ext>
            </a:extLst>
          </p:cNvPr>
          <p:cNvSpPr txBox="1"/>
          <p:nvPr/>
        </p:nvSpPr>
        <p:spPr>
          <a:xfrm>
            <a:off x="1212266" y="2928402"/>
            <a:ext cx="1061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_Sp_counted_base*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8765D9-1839-4378-A49B-47F21C857192}"/>
              </a:ext>
            </a:extLst>
          </p:cNvPr>
          <p:cNvSpPr txBox="1"/>
          <p:nvPr/>
        </p:nvSpPr>
        <p:spPr>
          <a:xfrm>
            <a:off x="1319427" y="2510047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element_type*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137D30-8343-44AA-88FF-9B57202CCC34}"/>
              </a:ext>
            </a:extLst>
          </p:cNvPr>
          <p:cNvSpPr/>
          <p:nvPr/>
        </p:nvSpPr>
        <p:spPr>
          <a:xfrm>
            <a:off x="1169888" y="2299447"/>
            <a:ext cx="1153432" cy="87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93FF12-6633-49C4-B618-F9EA61DACBB9}"/>
              </a:ext>
            </a:extLst>
          </p:cNvPr>
          <p:cNvSpPr/>
          <p:nvPr/>
        </p:nvSpPr>
        <p:spPr>
          <a:xfrm>
            <a:off x="1212267" y="2728241"/>
            <a:ext cx="1053389" cy="402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0986D-6EEF-4EDC-8424-2E84AA0D3E2F}"/>
              </a:ext>
            </a:extLst>
          </p:cNvPr>
          <p:cNvSpPr txBox="1"/>
          <p:nvPr/>
        </p:nvSpPr>
        <p:spPr>
          <a:xfrm>
            <a:off x="2783259" y="1711023"/>
            <a:ext cx="159443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_Sp_counted_base*</a:t>
            </a:r>
            <a:endParaRPr lang="ko-KR" alt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446980-E488-43B0-B358-80962F26C4D4}"/>
              </a:ext>
            </a:extLst>
          </p:cNvPr>
          <p:cNvSpPr txBox="1"/>
          <p:nvPr/>
        </p:nvSpPr>
        <p:spPr>
          <a:xfrm>
            <a:off x="2783257" y="1911185"/>
            <a:ext cx="1594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_Atomic_word </a:t>
            </a:r>
            <a:r>
              <a:rPr lang="en-US" altLang="ko-KR" sz="800"/>
              <a:t>_M_use_count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_Atomic_word </a:t>
            </a:r>
            <a:r>
              <a:rPr lang="en-US" altLang="ko-KR" sz="800"/>
              <a:t>_M_weak_count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DA9CCB-FE0E-4A97-A141-692B68BFBDE8}"/>
              </a:ext>
            </a:extLst>
          </p:cNvPr>
          <p:cNvSpPr/>
          <p:nvPr/>
        </p:nvSpPr>
        <p:spPr>
          <a:xfrm>
            <a:off x="2783258" y="1711024"/>
            <a:ext cx="1594433" cy="538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665CF2-90C8-44AC-9CDA-6D562390C048}"/>
              </a:ext>
            </a:extLst>
          </p:cNvPr>
          <p:cNvSpPr txBox="1"/>
          <p:nvPr/>
        </p:nvSpPr>
        <p:spPr>
          <a:xfrm>
            <a:off x="3049958" y="2329638"/>
            <a:ext cx="106103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element_type</a:t>
            </a:r>
            <a:endParaRPr lang="ko-KR" alt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8D6CF-CD7C-48D3-B762-FD23699D1616}"/>
              </a:ext>
            </a:extLst>
          </p:cNvPr>
          <p:cNvSpPr txBox="1"/>
          <p:nvPr/>
        </p:nvSpPr>
        <p:spPr>
          <a:xfrm>
            <a:off x="2783259" y="1156447"/>
            <a:ext cx="15944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template&lt;typename</a:t>
            </a:r>
            <a:r>
              <a:rPr lang="ko-KR" altLang="en-US" sz="800"/>
              <a:t> </a:t>
            </a:r>
            <a:r>
              <a:rPr lang="en-US" altLang="ko-KR" sz="800"/>
              <a:t>_Ptr&gt;</a:t>
            </a:r>
          </a:p>
          <a:p>
            <a:pPr algn="ctr"/>
            <a:r>
              <a:rPr lang="en-US" altLang="ko-KR" sz="800"/>
              <a:t>_Sp_counted_ptr*</a:t>
            </a:r>
            <a:endParaRPr lang="ko-KR" alt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0A4AB-6621-42C7-B37E-68113FE0762D}"/>
              </a:ext>
            </a:extLst>
          </p:cNvPr>
          <p:cNvSpPr txBox="1"/>
          <p:nvPr/>
        </p:nvSpPr>
        <p:spPr>
          <a:xfrm>
            <a:off x="2783257" y="1509810"/>
            <a:ext cx="159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_Ptr </a:t>
            </a:r>
            <a:r>
              <a:rPr lang="en-US" altLang="ko-KR" sz="800"/>
              <a:t>_M_ptr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057522-E9C7-45AB-9494-BD0E390D7A25}"/>
              </a:ext>
            </a:extLst>
          </p:cNvPr>
          <p:cNvSpPr/>
          <p:nvPr/>
        </p:nvSpPr>
        <p:spPr>
          <a:xfrm>
            <a:off x="2783258" y="1156447"/>
            <a:ext cx="1594433" cy="554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74AF496-C894-4115-B27F-D7CEB22343DA}"/>
              </a:ext>
            </a:extLst>
          </p:cNvPr>
          <p:cNvCxnSpPr>
            <a:stCxn id="16" idx="3"/>
            <a:endCxn id="55" idx="1"/>
          </p:cNvCxnSpPr>
          <p:nvPr/>
        </p:nvCxnSpPr>
        <p:spPr>
          <a:xfrm>
            <a:off x="2166134" y="1467400"/>
            <a:ext cx="883824" cy="96996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CCA1CAB-A74D-4F97-ABF1-935B58F45775}"/>
              </a:ext>
            </a:extLst>
          </p:cNvPr>
          <p:cNvCxnSpPr>
            <a:cxnSpLocks/>
            <a:stCxn id="42" idx="3"/>
            <a:endCxn id="55" idx="1"/>
          </p:cNvCxnSpPr>
          <p:nvPr/>
        </p:nvCxnSpPr>
        <p:spPr>
          <a:xfrm flipV="1">
            <a:off x="2166134" y="2437360"/>
            <a:ext cx="883824" cy="18040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2F563C9-2079-4F7C-A915-5A42447D9326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 flipV="1">
            <a:off x="2273294" y="1325724"/>
            <a:ext cx="509965" cy="5674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81F4D64-207B-43CB-9AA3-BB6AB86BF70B}"/>
              </a:ext>
            </a:extLst>
          </p:cNvPr>
          <p:cNvCxnSpPr>
            <a:cxnSpLocks/>
            <a:stCxn id="40" idx="3"/>
            <a:endCxn id="2" idx="1"/>
          </p:cNvCxnSpPr>
          <p:nvPr/>
        </p:nvCxnSpPr>
        <p:spPr>
          <a:xfrm flipV="1">
            <a:off x="2273289" y="1325724"/>
            <a:ext cx="509970" cy="17104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CCE1B0A-7BE7-41D5-B1F2-A796D0200DA3}"/>
              </a:ext>
            </a:extLst>
          </p:cNvPr>
          <p:cNvCxnSpPr>
            <a:cxnSpLocks/>
            <a:stCxn id="3" idx="3"/>
            <a:endCxn id="55" idx="3"/>
          </p:cNvCxnSpPr>
          <p:nvPr/>
        </p:nvCxnSpPr>
        <p:spPr>
          <a:xfrm flipH="1">
            <a:off x="4110989" y="1617532"/>
            <a:ext cx="266702" cy="819828"/>
          </a:xfrm>
          <a:prstGeom prst="bentConnector3">
            <a:avLst>
              <a:gd name="adj1" fmla="val -8571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BBF4AB-FF99-4553-9A48-405F728D4E62}"/>
              </a:ext>
            </a:extLst>
          </p:cNvPr>
          <p:cNvSpPr txBox="1"/>
          <p:nvPr/>
        </p:nvSpPr>
        <p:spPr>
          <a:xfrm>
            <a:off x="2848503" y="2655375"/>
            <a:ext cx="148727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enable_shared_from_this</a:t>
            </a:r>
            <a:endParaRPr lang="ko-KR" alt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B6EC9-3E21-4388-8286-C8308D05B166}"/>
              </a:ext>
            </a:extLst>
          </p:cNvPr>
          <p:cNvSpPr txBox="1"/>
          <p:nvPr/>
        </p:nvSpPr>
        <p:spPr>
          <a:xfrm>
            <a:off x="2848503" y="2870819"/>
            <a:ext cx="1487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__weak_ptr</a:t>
            </a:r>
            <a:r>
              <a:rPr lang="ko-KR" altLang="en-US" sz="8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800"/>
              <a:t>_M_weak_this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483A0A-99DA-4A82-9260-9A392BDBA044}"/>
              </a:ext>
            </a:extLst>
          </p:cNvPr>
          <p:cNvSpPr/>
          <p:nvPr/>
        </p:nvSpPr>
        <p:spPr>
          <a:xfrm>
            <a:off x="2848504" y="2655376"/>
            <a:ext cx="1487276" cy="402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74D3556-713C-47B1-9E3A-390FF31AB089}"/>
              </a:ext>
            </a:extLst>
          </p:cNvPr>
          <p:cNvCxnSpPr>
            <a:cxnSpLocks/>
            <a:stCxn id="9" idx="1"/>
            <a:endCxn id="36" idx="3"/>
          </p:cNvCxnSpPr>
          <p:nvPr/>
        </p:nvCxnSpPr>
        <p:spPr>
          <a:xfrm rot="10800000">
            <a:off x="2323321" y="2407169"/>
            <a:ext cx="525183" cy="571372"/>
          </a:xfrm>
          <a:prstGeom prst="bentConnector3">
            <a:avLst>
              <a:gd name="adj1" fmla="val 7901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0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435DD2-4406-4B04-9BD4-F5C1F91BA72C}"/>
              </a:ext>
            </a:extLst>
          </p:cNvPr>
          <p:cNvSpPr txBox="1"/>
          <p:nvPr/>
        </p:nvSpPr>
        <p:spPr>
          <a:xfrm>
            <a:off x="622911" y="535715"/>
            <a:ext cx="18213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shared_from_this()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shared_ptr</a:t>
            </a:r>
          </a:p>
          <a:p>
            <a:pPr fontAlgn="base"/>
            <a:r>
              <a:rPr lang="en-US" altLang="ko-KR" sz="700"/>
              <a:t>ES1 </a:t>
            </a:r>
            <a:r>
              <a:rPr lang="en-US" altLang="ko-KR" sz="700" b="1"/>
              <a:t>ret</a:t>
            </a:r>
            <a:r>
              <a:rPr lang="en-US" altLang="ko-KR" sz="700"/>
              <a:t> shared_ptr(Wptr)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shared_from_this()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weak_ptr</a:t>
            </a:r>
          </a:p>
          <a:p>
            <a:pPr fontAlgn="base"/>
            <a:r>
              <a:rPr lang="en-US" altLang="ko-KR" sz="700"/>
              <a:t>EW1 </a:t>
            </a:r>
            <a:r>
              <a:rPr lang="en-US" altLang="ko-KR" sz="700" b="1"/>
              <a:t>ret</a:t>
            </a:r>
            <a:r>
              <a:rPr lang="en-US" altLang="ko-KR" sz="700"/>
              <a:t> Wptr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63BC62-FB6F-4E61-966F-C1831DD98E08}"/>
              </a:ext>
            </a:extLst>
          </p:cNvPr>
          <p:cNvSpPr txBox="1"/>
          <p:nvPr/>
        </p:nvSpPr>
        <p:spPr>
          <a:xfrm>
            <a:off x="622911" y="1408473"/>
            <a:ext cx="23855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template&lt;Tp, … Args&gt;</a:t>
            </a:r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make_shared(_Args: </a:t>
            </a:r>
            <a:r>
              <a:rPr lang="en-US" altLang="ko-KR" sz="700" b="1"/>
              <a:t>Args</a:t>
            </a:r>
            <a:r>
              <a:rPr lang="en-US" altLang="ko-KR" sz="700"/>
              <a:t>&amp;&amp;…)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shared_ptr</a:t>
            </a:r>
          </a:p>
          <a:p>
            <a:pPr fontAlgn="base"/>
            <a:r>
              <a:rPr lang="en-US" altLang="ko-KR" sz="700"/>
              <a:t>MS1 n_Tp = </a:t>
            </a:r>
            <a:r>
              <a:rPr lang="en-US" altLang="ko-KR" sz="700" b="1"/>
              <a:t>new</a:t>
            </a:r>
            <a:r>
              <a:rPr lang="en-US" altLang="ko-KR" sz="700"/>
              <a:t> Tp(Args…)</a:t>
            </a:r>
          </a:p>
          <a:p>
            <a:pPr fontAlgn="base"/>
            <a:r>
              <a:rPr lang="en-US" altLang="ko-KR" sz="700"/>
              <a:t>MS2 n_ctr = </a:t>
            </a:r>
            <a:r>
              <a:rPr lang="en-US" altLang="ko-KR" sz="700" b="1"/>
              <a:t>new</a:t>
            </a:r>
            <a:r>
              <a:rPr lang="en-US" altLang="ko-KR" sz="700"/>
              <a:t> control_block(new_Tp)</a:t>
            </a:r>
          </a:p>
          <a:p>
            <a:pPr fontAlgn="base"/>
            <a:r>
              <a:rPr lang="en-US" altLang="ko-KR" sz="700"/>
              <a:t>MS3 n_shared._Set_ctr_and_enable_shared(n_Tp, n_ctr)</a:t>
            </a:r>
          </a:p>
          <a:p>
            <a:pPr fontAlgn="base"/>
            <a:r>
              <a:rPr lang="en-US" altLang="ko-KR" sz="700"/>
              <a:t>MS4 </a:t>
            </a:r>
            <a:r>
              <a:rPr lang="en-US" altLang="ko-KR" sz="700" b="1"/>
              <a:t>ret</a:t>
            </a:r>
            <a:r>
              <a:rPr lang="en-US" altLang="ko-KR" sz="700"/>
              <a:t> _Ret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D7C44-A959-4C8B-94C8-D6138EE91B4C}"/>
              </a:ext>
            </a:extLst>
          </p:cNvPr>
          <p:cNvSpPr txBox="1"/>
          <p:nvPr/>
        </p:nvSpPr>
        <p:spPr>
          <a:xfrm>
            <a:off x="679817" y="2387726"/>
            <a:ext cx="2271776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_Set_ctr_and_enable_shared(</a:t>
            </a:r>
          </a:p>
          <a:p>
            <a:pPr fontAlgn="base"/>
            <a:r>
              <a:rPr lang="en-US" altLang="ko-KR" sz="700"/>
              <a:t>                   n_ptr: Tp*, n_ctr:</a:t>
            </a:r>
            <a:r>
              <a:rPr lang="ko-KR" altLang="en-US" sz="700"/>
              <a:t> </a:t>
            </a:r>
            <a:r>
              <a:rPr lang="en-US" altLang="ko-KR" sz="700"/>
              <a:t>control_blcck*)</a:t>
            </a:r>
            <a:endParaRPr lang="en-US" altLang="ko-KR" sz="7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700"/>
              <a:t>SCE1 ctr = n_ctr</a:t>
            </a:r>
          </a:p>
          <a:p>
            <a:pPr fontAlgn="base"/>
            <a:r>
              <a:rPr lang="en-US" altLang="ko-KR" sz="700"/>
              <a:t>SCE2 _Enable_shared_from_this(*this, n_ptr,</a:t>
            </a:r>
          </a:p>
          <a:p>
            <a:pPr fontAlgn="base"/>
            <a:r>
              <a:rPr lang="en-US" altLang="ko-KR" sz="700"/>
              <a:t>	</a:t>
            </a:r>
            <a:r>
              <a:rPr lang="en-US" altLang="ko-KR" sz="700" b="1"/>
              <a:t>std::bool_constant</a:t>
            </a:r>
            <a:r>
              <a:rPr lang="en-US" altLang="ko-KR" sz="700"/>
              <a:t>&lt;</a:t>
            </a:r>
            <a:r>
              <a:rPr lang="en-US" altLang="ko-KR" sz="700" b="1"/>
              <a:t>bool</a:t>
            </a:r>
            <a:r>
              <a:rPr lang="en-US" altLang="ko-KR" sz="700"/>
              <a:t>&gt;)</a:t>
            </a:r>
          </a:p>
          <a:p>
            <a:pPr fontAlgn="base"/>
            <a:endParaRPr lang="en-US" altLang="ko-KR" sz="700"/>
          </a:p>
          <a:p>
            <a:pPr fontAlgn="base"/>
            <a:endParaRPr lang="en-US" altLang="ko-KR" sz="700" b="1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_Enable_shared_from_this(</a:t>
            </a:r>
          </a:p>
          <a:p>
            <a:pPr fontAlgn="base"/>
            <a:r>
              <a:rPr lang="en-US" altLang="ko-KR" sz="700"/>
              <a:t>                  t: shared_ptr, ptr: Tp*, std::true_type)</a:t>
            </a:r>
            <a:endParaRPr lang="en-US" altLang="ko-KR" sz="7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700"/>
              <a:t>SET1 esf = </a:t>
            </a:r>
            <a:r>
              <a:rPr lang="en-US" altLang="ko-KR" sz="700" b="1"/>
              <a:t>reinterpret_cast</a:t>
            </a:r>
          </a:p>
          <a:p>
            <a:pPr fontAlgn="base"/>
            <a:r>
              <a:rPr lang="en-US" altLang="ko-KR" sz="700"/>
              <a:t>                    &lt;enable_shared_from_this*&gt;(ptr)</a:t>
            </a:r>
          </a:p>
          <a:p>
            <a:pPr fontAlgn="base"/>
            <a:r>
              <a:rPr lang="en-US" altLang="ko-KR" sz="700"/>
              <a:t>SET2 esf-&gt;Wptr = t</a:t>
            </a:r>
          </a:p>
          <a:p>
            <a:pPr fontAlgn="base"/>
            <a:r>
              <a:rPr lang="en-US" altLang="ko-KR" sz="700"/>
              <a:t>SET3 ctr.weak_count</a:t>
            </a:r>
            <a:r>
              <a:rPr lang="en-US" altLang="ko-KR" sz="700" b="1"/>
              <a:t>--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_Enable_shared_from_this(</a:t>
            </a:r>
          </a:p>
          <a:p>
            <a:pPr fontAlgn="base"/>
            <a:r>
              <a:rPr lang="en-US" altLang="ko-KR" sz="700"/>
              <a:t>                  t: shared_ptr, ptr: Tp*, std::false_type)</a:t>
            </a:r>
            <a:endParaRPr lang="en-US" altLang="ko-KR" sz="7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700"/>
              <a:t>SEF1 </a:t>
            </a:r>
            <a:r>
              <a:rPr lang="en-US" altLang="ko-KR" sz="700" b="1"/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219542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3BC62-FB6F-4E61-966F-C1831DD98E08}"/>
              </a:ext>
            </a:extLst>
          </p:cNvPr>
          <p:cNvSpPr txBox="1"/>
          <p:nvPr/>
        </p:nvSpPr>
        <p:spPr>
          <a:xfrm>
            <a:off x="3179135" y="354258"/>
            <a:ext cx="521232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shared_from_this()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shared_ptr</a:t>
            </a:r>
          </a:p>
          <a:p>
            <a:pPr fontAlgn="base"/>
            <a:r>
              <a:rPr lang="en-US" altLang="ko-KR" sz="1600"/>
              <a:t>ES1 </a:t>
            </a:r>
            <a:r>
              <a:rPr lang="en-US" altLang="ko-KR" sz="1600" b="1"/>
              <a:t>ret</a:t>
            </a:r>
            <a:r>
              <a:rPr lang="en-US" altLang="ko-KR" sz="1600"/>
              <a:t> shared_ptr(Wptr)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shared_from_this()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weak_ptr</a:t>
            </a:r>
          </a:p>
          <a:p>
            <a:pPr fontAlgn="base"/>
            <a:r>
              <a:rPr lang="en-US" altLang="ko-KR" sz="1600"/>
              <a:t>EW1 </a:t>
            </a:r>
            <a:r>
              <a:rPr lang="en-US" altLang="ko-KR" sz="1600" b="1"/>
              <a:t>ret</a:t>
            </a:r>
            <a:r>
              <a:rPr lang="en-US" altLang="ko-KR" sz="1600"/>
              <a:t> Wptr</a:t>
            </a:r>
          </a:p>
          <a:p>
            <a:pPr fontAlgn="base"/>
            <a:endParaRPr lang="en-US" altLang="ko-KR" sz="1600" b="1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template&lt;Tp, … Args&gt;</a:t>
            </a:r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make_shared(_Args: </a:t>
            </a:r>
            <a:r>
              <a:rPr lang="en-US" altLang="ko-KR" sz="1600" b="1"/>
              <a:t>Args</a:t>
            </a:r>
            <a:r>
              <a:rPr lang="en-US" altLang="ko-KR" sz="1600"/>
              <a:t>&amp;&amp;…)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shared_ptr</a:t>
            </a:r>
          </a:p>
          <a:p>
            <a:pPr fontAlgn="base"/>
            <a:r>
              <a:rPr lang="en-US" altLang="ko-KR" sz="1600"/>
              <a:t>MS1 n_Tp = </a:t>
            </a:r>
            <a:r>
              <a:rPr lang="en-US" altLang="ko-KR" sz="1600" b="1"/>
              <a:t>new</a:t>
            </a:r>
            <a:r>
              <a:rPr lang="en-US" altLang="ko-KR" sz="1600"/>
              <a:t> Tp(Args…)</a:t>
            </a:r>
          </a:p>
          <a:p>
            <a:pPr fontAlgn="base"/>
            <a:r>
              <a:rPr lang="en-US" altLang="ko-KR" sz="1600"/>
              <a:t>MS2 n_ctr = </a:t>
            </a:r>
            <a:r>
              <a:rPr lang="en-US" altLang="ko-KR" sz="1600" b="1"/>
              <a:t>new</a:t>
            </a:r>
            <a:r>
              <a:rPr lang="en-US" altLang="ko-KR" sz="1600"/>
              <a:t> control_block(new_Tp)</a:t>
            </a:r>
          </a:p>
          <a:p>
            <a:pPr fontAlgn="base"/>
            <a:r>
              <a:rPr lang="en-US" altLang="ko-KR" sz="1600"/>
              <a:t>MS3 n_shared._Set_ctr_and_enable_shared(n_Tp, n_ctr)</a:t>
            </a:r>
          </a:p>
          <a:p>
            <a:pPr fontAlgn="base"/>
            <a:r>
              <a:rPr lang="en-US" altLang="ko-KR" sz="1600"/>
              <a:t>MS4 </a:t>
            </a:r>
            <a:r>
              <a:rPr lang="en-US" altLang="ko-KR" sz="1600" b="1"/>
              <a:t>ret</a:t>
            </a:r>
            <a:r>
              <a:rPr lang="en-US" altLang="ko-KR" sz="1600"/>
              <a:t> _Ret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_Set_ctr_and_enable_shared(</a:t>
            </a:r>
          </a:p>
          <a:p>
            <a:pPr fontAlgn="base"/>
            <a:r>
              <a:rPr lang="en-US" altLang="ko-KR" sz="1600"/>
              <a:t>                   n_ptr: Tp*, n_ctr:</a:t>
            </a:r>
            <a:r>
              <a:rPr lang="ko-KR" altLang="en-US" sz="1600"/>
              <a:t> </a:t>
            </a:r>
            <a:r>
              <a:rPr lang="en-US" altLang="ko-KR" sz="1600"/>
              <a:t>control_blcck*)</a:t>
            </a:r>
            <a:endParaRPr lang="en-US" altLang="ko-KR" sz="16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/>
              <a:t>SCE1 ctr = n_ctr</a:t>
            </a:r>
          </a:p>
          <a:p>
            <a:pPr fontAlgn="base"/>
            <a:r>
              <a:rPr lang="en-US" altLang="ko-KR" sz="1600"/>
              <a:t>SCE2 _Enable_shared_from_this(*this, n_ptr,</a:t>
            </a:r>
          </a:p>
          <a:p>
            <a:pPr fontAlgn="base"/>
            <a:r>
              <a:rPr lang="en-US" altLang="ko-KR" sz="1600"/>
              <a:t>	</a:t>
            </a:r>
            <a:r>
              <a:rPr lang="en-US" altLang="ko-KR" sz="1600" b="1"/>
              <a:t>std::bool_constant</a:t>
            </a:r>
            <a:r>
              <a:rPr lang="en-US" altLang="ko-KR" sz="1600"/>
              <a:t>&lt;</a:t>
            </a:r>
            <a:r>
              <a:rPr lang="en-US" altLang="ko-KR" sz="1600" b="1"/>
              <a:t>bool</a:t>
            </a:r>
            <a:r>
              <a:rPr lang="en-US" altLang="ko-KR" sz="1600"/>
              <a:t>&gt;)</a:t>
            </a:r>
          </a:p>
          <a:p>
            <a:pPr fontAlgn="base"/>
            <a:endParaRPr lang="en-US" altLang="ko-KR" sz="1600"/>
          </a:p>
          <a:p>
            <a:pPr fontAlgn="base"/>
            <a:endParaRPr lang="en-US" altLang="ko-KR" sz="1600" b="1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_Enable_shared_from_this(</a:t>
            </a:r>
          </a:p>
          <a:p>
            <a:pPr fontAlgn="base"/>
            <a:r>
              <a:rPr lang="en-US" altLang="ko-KR" sz="1600"/>
              <a:t>                  t: shared_ptr, ptr: Tp*, std::true_type)</a:t>
            </a:r>
            <a:endParaRPr lang="en-US" altLang="ko-KR" sz="16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/>
              <a:t>SET1 esf = </a:t>
            </a:r>
            <a:r>
              <a:rPr lang="en-US" altLang="ko-KR" sz="1600" b="1"/>
              <a:t>reinterpret_cast</a:t>
            </a:r>
          </a:p>
          <a:p>
            <a:pPr fontAlgn="base"/>
            <a:r>
              <a:rPr lang="en-US" altLang="ko-KR" sz="1600"/>
              <a:t>                    &lt;enable_shared_from_this*&gt;(ptr)</a:t>
            </a:r>
          </a:p>
          <a:p>
            <a:pPr fontAlgn="base"/>
            <a:r>
              <a:rPr lang="en-US" altLang="ko-KR" sz="1600"/>
              <a:t>SET2 esf-&gt;Wptr = t</a:t>
            </a:r>
          </a:p>
          <a:p>
            <a:pPr fontAlgn="base"/>
            <a:r>
              <a:rPr lang="en-US" altLang="ko-KR" sz="1600"/>
              <a:t>SET3 ctr.weak_count</a:t>
            </a:r>
            <a:r>
              <a:rPr lang="en-US" altLang="ko-KR" sz="1600" b="1"/>
              <a:t>--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_Enable_shared_from_this(</a:t>
            </a:r>
          </a:p>
          <a:p>
            <a:pPr fontAlgn="base"/>
            <a:r>
              <a:rPr lang="en-US" altLang="ko-KR" sz="1600"/>
              <a:t>                  t: shared_ptr, ptr: Tp*, std::false_type)</a:t>
            </a:r>
            <a:endParaRPr lang="en-US" altLang="ko-KR" sz="16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/>
              <a:t>SEF1 </a:t>
            </a:r>
            <a:r>
              <a:rPr lang="en-US" altLang="ko-KR" sz="1600" b="1"/>
              <a:t>ret</a:t>
            </a:r>
          </a:p>
          <a:p>
            <a:pPr fontAlgn="base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2941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>
            <a:extLst>
              <a:ext uri="{FF2B5EF4-FFF2-40B4-BE49-F238E27FC236}">
                <a16:creationId xmlns:a16="http://schemas.microsoft.com/office/drawing/2014/main" id="{677C9654-4515-44D5-8955-70CA29BFBE59}"/>
              </a:ext>
            </a:extLst>
          </p:cNvPr>
          <p:cNvGrpSpPr/>
          <p:nvPr/>
        </p:nvGrpSpPr>
        <p:grpSpPr>
          <a:xfrm>
            <a:off x="2598703" y="769738"/>
            <a:ext cx="8087104" cy="4015985"/>
            <a:chOff x="2598703" y="769738"/>
            <a:chExt cx="8087104" cy="401598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4CC8DF-E424-46F2-9C8C-A4B279C5E9F0}"/>
                </a:ext>
              </a:extLst>
            </p:cNvPr>
            <p:cNvSpPr txBox="1"/>
            <p:nvPr/>
          </p:nvSpPr>
          <p:spPr>
            <a:xfrm>
              <a:off x="2598703" y="3162852"/>
              <a:ext cx="264207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weak_ptr</a:t>
              </a:r>
              <a:endParaRPr lang="ko-KR" altLang="en-US" sz="20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9576D8-48DD-4AE3-B36D-86035AE05765}"/>
                </a:ext>
              </a:extLst>
            </p:cNvPr>
            <p:cNvSpPr txBox="1"/>
            <p:nvPr/>
          </p:nvSpPr>
          <p:spPr>
            <a:xfrm>
              <a:off x="2719968" y="3949155"/>
              <a:ext cx="24038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__weak_count</a:t>
              </a:r>
              <a:endParaRPr lang="ko-KR" altLang="en-US" sz="2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B62CA3-DA49-4277-890A-F36CD93A41A2}"/>
                </a:ext>
              </a:extLst>
            </p:cNvPr>
            <p:cNvSpPr txBox="1"/>
            <p:nvPr/>
          </p:nvSpPr>
          <p:spPr>
            <a:xfrm>
              <a:off x="2719968" y="4349672"/>
              <a:ext cx="24038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_Sp_counted_base*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8765D9-1839-4378-A49B-47F21C857192}"/>
                </a:ext>
              </a:extLst>
            </p:cNvPr>
            <p:cNvSpPr txBox="1"/>
            <p:nvPr/>
          </p:nvSpPr>
          <p:spPr>
            <a:xfrm>
              <a:off x="2925714" y="3552329"/>
              <a:ext cx="1988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element_type*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A137D30-8343-44AA-88FF-9B57202CCC34}"/>
                </a:ext>
              </a:extLst>
            </p:cNvPr>
            <p:cNvSpPr/>
            <p:nvPr/>
          </p:nvSpPr>
          <p:spPr>
            <a:xfrm>
              <a:off x="2598703" y="3155503"/>
              <a:ext cx="2642077" cy="1630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80986D-6EEF-4EDC-8424-2E84AA0D3E2F}"/>
                </a:ext>
              </a:extLst>
            </p:cNvPr>
            <p:cNvSpPr txBox="1"/>
            <p:nvPr/>
          </p:nvSpPr>
          <p:spPr>
            <a:xfrm>
              <a:off x="6951209" y="1877734"/>
              <a:ext cx="373459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_Sp_counted_base*</a:t>
              </a:r>
              <a:endParaRPr lang="ko-KR" altLang="en-US" sz="20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446980-E488-43B0-B358-80962F26C4D4}"/>
                </a:ext>
              </a:extLst>
            </p:cNvPr>
            <p:cNvSpPr txBox="1"/>
            <p:nvPr/>
          </p:nvSpPr>
          <p:spPr>
            <a:xfrm>
              <a:off x="6951209" y="2277844"/>
              <a:ext cx="373459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_Atomic_word </a:t>
              </a:r>
              <a:r>
                <a:rPr lang="en-US" altLang="ko-KR" sz="2000"/>
                <a:t>_M_use_count</a:t>
              </a:r>
              <a:endParaRPr lang="en-US" altLang="ko-KR" sz="20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_Atomic_word </a:t>
              </a:r>
              <a:r>
                <a:rPr lang="en-US" altLang="ko-KR" sz="2000"/>
                <a:t>_M_weak_count</a:t>
              </a:r>
              <a:endParaRPr lang="en-US" altLang="ko-KR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665CF2-90C8-44AC-9CDA-6D562390C048}"/>
                </a:ext>
              </a:extLst>
            </p:cNvPr>
            <p:cNvSpPr txBox="1"/>
            <p:nvPr/>
          </p:nvSpPr>
          <p:spPr>
            <a:xfrm>
              <a:off x="7865603" y="3272958"/>
              <a:ext cx="18287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element_type</a:t>
              </a:r>
              <a:endParaRPr lang="ko-KR" altLang="en-US" sz="200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68D6CF-CD7C-48D3-B762-FD23699D1616}"/>
                </a:ext>
              </a:extLst>
            </p:cNvPr>
            <p:cNvSpPr txBox="1"/>
            <p:nvPr/>
          </p:nvSpPr>
          <p:spPr>
            <a:xfrm>
              <a:off x="6951221" y="769738"/>
              <a:ext cx="373458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template&lt;typename</a:t>
              </a:r>
              <a:r>
                <a:rPr lang="ko-KR" altLang="en-US" sz="2000"/>
                <a:t> </a:t>
              </a:r>
              <a:r>
                <a:rPr lang="en-US" altLang="ko-KR" sz="2000"/>
                <a:t>_Ptr&gt;</a:t>
              </a:r>
            </a:p>
            <a:p>
              <a:pPr algn="ctr"/>
              <a:r>
                <a:rPr lang="en-US" altLang="ko-KR" sz="2000"/>
                <a:t>_Sp_counted_ptr*</a:t>
              </a:r>
              <a:endParaRPr lang="ko-KR" altLang="en-US" sz="20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30A4AB-6621-42C7-B37E-68113FE0762D}"/>
                </a:ext>
              </a:extLst>
            </p:cNvPr>
            <p:cNvSpPr txBox="1"/>
            <p:nvPr/>
          </p:nvSpPr>
          <p:spPr>
            <a:xfrm>
              <a:off x="6951210" y="1477624"/>
              <a:ext cx="37345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_Ptr </a:t>
              </a:r>
              <a:r>
                <a:rPr lang="en-US" altLang="ko-KR" sz="2000"/>
                <a:t>_M_ptr</a:t>
              </a: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E74AF496-C894-4115-B27F-D7CEB22343DA}"/>
                </a:ext>
              </a:extLst>
            </p:cNvPr>
            <p:cNvCxnSpPr>
              <a:cxnSpLocks/>
              <a:stCxn id="71" idx="3"/>
              <a:endCxn id="55" idx="1"/>
            </p:cNvCxnSpPr>
            <p:nvPr/>
          </p:nvCxnSpPr>
          <p:spPr>
            <a:xfrm>
              <a:off x="4913768" y="1445951"/>
              <a:ext cx="2951835" cy="2027062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7CCA1CAB-A74D-4F97-ABF1-935B58F45775}"/>
                </a:ext>
              </a:extLst>
            </p:cNvPr>
            <p:cNvCxnSpPr>
              <a:cxnSpLocks/>
              <a:stCxn id="42" idx="3"/>
              <a:endCxn id="55" idx="1"/>
            </p:cNvCxnSpPr>
            <p:nvPr/>
          </p:nvCxnSpPr>
          <p:spPr>
            <a:xfrm flipV="1">
              <a:off x="4913768" y="3473013"/>
              <a:ext cx="2951835" cy="27937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D2F563C9-2079-4F7C-A915-5A42447D9326}"/>
                </a:ext>
              </a:extLst>
            </p:cNvPr>
            <p:cNvCxnSpPr>
              <a:cxnSpLocks/>
              <a:stCxn id="69" idx="3"/>
              <a:endCxn id="2" idx="1"/>
            </p:cNvCxnSpPr>
            <p:nvPr/>
          </p:nvCxnSpPr>
          <p:spPr>
            <a:xfrm flipV="1">
              <a:off x="5123820" y="1123681"/>
              <a:ext cx="1827401" cy="1119613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281F4D64-207B-43CB-9AA3-BB6AB86BF70B}"/>
                </a:ext>
              </a:extLst>
            </p:cNvPr>
            <p:cNvCxnSpPr>
              <a:cxnSpLocks/>
              <a:stCxn id="40" idx="3"/>
              <a:endCxn id="2" idx="1"/>
            </p:cNvCxnSpPr>
            <p:nvPr/>
          </p:nvCxnSpPr>
          <p:spPr>
            <a:xfrm flipV="1">
              <a:off x="5123820" y="1123681"/>
              <a:ext cx="1827401" cy="3426046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ECCE1B0A-7BE7-41D5-B1F2-A796D0200DA3}"/>
                </a:ext>
              </a:extLst>
            </p:cNvPr>
            <p:cNvCxnSpPr>
              <a:cxnSpLocks/>
              <a:stCxn id="3" idx="3"/>
              <a:endCxn id="55" idx="3"/>
            </p:cNvCxnSpPr>
            <p:nvPr/>
          </p:nvCxnSpPr>
          <p:spPr>
            <a:xfrm flipH="1">
              <a:off x="9694395" y="1677679"/>
              <a:ext cx="991412" cy="1795334"/>
            </a:xfrm>
            <a:prstGeom prst="bentConnector3">
              <a:avLst>
                <a:gd name="adj1" fmla="val -23058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BBF4AB-FF99-4553-9A48-405F728D4E62}"/>
                </a:ext>
              </a:extLst>
            </p:cNvPr>
            <p:cNvSpPr txBox="1"/>
            <p:nvPr/>
          </p:nvSpPr>
          <p:spPr>
            <a:xfrm>
              <a:off x="7317620" y="3673068"/>
              <a:ext cx="312597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enable_shared_from_this</a:t>
              </a:r>
              <a:endParaRPr lang="ko-KR" altLang="en-US" sz="2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0B6EC9-3E21-4388-8286-C8308D05B166}"/>
                </a:ext>
              </a:extLst>
            </p:cNvPr>
            <p:cNvSpPr txBox="1"/>
            <p:nvPr/>
          </p:nvSpPr>
          <p:spPr>
            <a:xfrm>
              <a:off x="7317620" y="4073178"/>
              <a:ext cx="312597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__weak_ptr</a:t>
              </a:r>
              <a:r>
                <a:rPr lang="ko-KR" altLang="en-US" sz="20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2000"/>
                <a:t>_M_weak_this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B74D3556-713C-47B1-9E3A-390FF31AB089}"/>
                </a:ext>
              </a:extLst>
            </p:cNvPr>
            <p:cNvCxnSpPr>
              <a:cxnSpLocks/>
              <a:stCxn id="9" idx="1"/>
              <a:endCxn id="36" idx="3"/>
            </p:cNvCxnSpPr>
            <p:nvPr/>
          </p:nvCxnSpPr>
          <p:spPr>
            <a:xfrm rot="10800000">
              <a:off x="5240780" y="3362907"/>
              <a:ext cx="2076840" cy="910326"/>
            </a:xfrm>
            <a:prstGeom prst="bentConnector3">
              <a:avLst>
                <a:gd name="adj1" fmla="val 82765"/>
              </a:avLst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36E236-A08F-4650-B81F-951E4184378C}"/>
                </a:ext>
              </a:extLst>
            </p:cNvPr>
            <p:cNvSpPr txBox="1"/>
            <p:nvPr/>
          </p:nvSpPr>
          <p:spPr>
            <a:xfrm>
              <a:off x="2598703" y="845786"/>
              <a:ext cx="264207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shard_ptr</a:t>
              </a:r>
              <a:endParaRPr lang="ko-KR" altLang="en-US" sz="20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85360B5-C99B-4D95-9100-94C135A51004}"/>
                </a:ext>
              </a:extLst>
            </p:cNvPr>
            <p:cNvSpPr txBox="1"/>
            <p:nvPr/>
          </p:nvSpPr>
          <p:spPr>
            <a:xfrm>
              <a:off x="2719968" y="1642722"/>
              <a:ext cx="24038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__shared_count</a:t>
              </a:r>
              <a:endParaRPr lang="ko-KR" altLang="en-US" sz="20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8EF9DC7-386F-4D8E-8901-EE5A024C1186}"/>
                </a:ext>
              </a:extLst>
            </p:cNvPr>
            <p:cNvSpPr txBox="1"/>
            <p:nvPr/>
          </p:nvSpPr>
          <p:spPr>
            <a:xfrm>
              <a:off x="2719968" y="2043239"/>
              <a:ext cx="24038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_Sp_counted_base*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EF1BF4-4F54-443D-A94A-D9B9FEE0F8AE}"/>
                </a:ext>
              </a:extLst>
            </p:cNvPr>
            <p:cNvSpPr txBox="1"/>
            <p:nvPr/>
          </p:nvSpPr>
          <p:spPr>
            <a:xfrm>
              <a:off x="2925714" y="1245896"/>
              <a:ext cx="1988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element_type*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D0BCD23-D93A-4B1D-8A34-BD3ADC6C23C6}"/>
                </a:ext>
              </a:extLst>
            </p:cNvPr>
            <p:cNvSpPr/>
            <p:nvPr/>
          </p:nvSpPr>
          <p:spPr>
            <a:xfrm>
              <a:off x="2598703" y="849070"/>
              <a:ext cx="2642077" cy="1630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52237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A29CF-EF3E-4375-BCD1-3F55FC46EBF3}"/>
              </a:ext>
            </a:extLst>
          </p:cNvPr>
          <p:cNvSpPr txBox="1"/>
          <p:nvPr/>
        </p:nvSpPr>
        <p:spPr>
          <a:xfrm>
            <a:off x="1078090" y="764892"/>
            <a:ext cx="125628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__shared_ptr</a:t>
            </a:r>
            <a:endParaRPr lang="ko-KR" alt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9E31A-CAE1-43FD-BB7E-555B8CBF1584}"/>
              </a:ext>
            </a:extLst>
          </p:cNvPr>
          <p:cNvSpPr txBox="1"/>
          <p:nvPr/>
        </p:nvSpPr>
        <p:spPr>
          <a:xfrm>
            <a:off x="1123805" y="1574685"/>
            <a:ext cx="116107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__shared_count</a:t>
            </a:r>
            <a:endParaRPr lang="ko-KR" altLang="en-US" sz="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42797-64A6-4368-915B-64BBE26D5806}"/>
              </a:ext>
            </a:extLst>
          </p:cNvPr>
          <p:cNvSpPr txBox="1"/>
          <p:nvPr/>
        </p:nvSpPr>
        <p:spPr>
          <a:xfrm>
            <a:off x="1121554" y="1789321"/>
            <a:ext cx="1162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_Sp_counted_base*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EF92D-E334-4FBA-828E-5283BF899AAF}"/>
              </a:ext>
            </a:extLst>
          </p:cNvPr>
          <p:cNvSpPr txBox="1"/>
          <p:nvPr/>
        </p:nvSpPr>
        <p:spPr>
          <a:xfrm>
            <a:off x="1078090" y="968123"/>
            <a:ext cx="1256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element_type*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431E42-3F9E-493D-876D-9AE6DF9EA851}"/>
              </a:ext>
            </a:extLst>
          </p:cNvPr>
          <p:cNvSpPr/>
          <p:nvPr/>
        </p:nvSpPr>
        <p:spPr>
          <a:xfrm>
            <a:off x="1078090" y="764892"/>
            <a:ext cx="1256282" cy="12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459CCF-0CA6-4343-A5A0-CC46A89E17DF}"/>
              </a:ext>
            </a:extLst>
          </p:cNvPr>
          <p:cNvSpPr/>
          <p:nvPr/>
        </p:nvSpPr>
        <p:spPr>
          <a:xfrm>
            <a:off x="1123152" y="1574686"/>
            <a:ext cx="1161071" cy="435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E5D05-DFDD-4DB5-8ED4-EA8A824CD259}"/>
              </a:ext>
            </a:extLst>
          </p:cNvPr>
          <p:cNvSpPr txBox="1"/>
          <p:nvPr/>
        </p:nvSpPr>
        <p:spPr>
          <a:xfrm>
            <a:off x="1021078" y="492117"/>
            <a:ext cx="135636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shared_ptr</a:t>
            </a:r>
            <a:endParaRPr lang="ko-KR" altLang="en-US" sz="8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D0578E-21EE-4263-95D3-D5BB884DCEEC}"/>
              </a:ext>
            </a:extLst>
          </p:cNvPr>
          <p:cNvSpPr/>
          <p:nvPr/>
        </p:nvSpPr>
        <p:spPr>
          <a:xfrm>
            <a:off x="1021079" y="497648"/>
            <a:ext cx="1356361" cy="1580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B353DD-EA39-4B8D-A7D4-16051AC7736D}"/>
              </a:ext>
            </a:extLst>
          </p:cNvPr>
          <p:cNvSpPr txBox="1"/>
          <p:nvPr/>
        </p:nvSpPr>
        <p:spPr>
          <a:xfrm>
            <a:off x="1121554" y="1192282"/>
            <a:ext cx="11461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shared_ptr_access</a:t>
            </a:r>
            <a:endParaRPr lang="ko-KR" altLang="en-US" sz="8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B0B351-F190-48F7-B806-FF78D7AB9091}"/>
              </a:ext>
            </a:extLst>
          </p:cNvPr>
          <p:cNvSpPr txBox="1"/>
          <p:nvPr/>
        </p:nvSpPr>
        <p:spPr>
          <a:xfrm>
            <a:off x="1078194" y="2550695"/>
            <a:ext cx="125628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__weak_ptr</a:t>
            </a:r>
            <a:endParaRPr lang="ko-KR" altLang="en-US" sz="8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7262E6-8E81-4D0E-BF9C-EB3C108C32DC}"/>
              </a:ext>
            </a:extLst>
          </p:cNvPr>
          <p:cNvSpPr txBox="1"/>
          <p:nvPr/>
        </p:nvSpPr>
        <p:spPr>
          <a:xfrm>
            <a:off x="1123909" y="2964248"/>
            <a:ext cx="116107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__weak_count</a:t>
            </a:r>
            <a:endParaRPr lang="ko-KR" altLang="en-US" sz="8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3566E8-CEFB-44DB-AA59-A8A3E6504FE2}"/>
              </a:ext>
            </a:extLst>
          </p:cNvPr>
          <p:cNvSpPr txBox="1"/>
          <p:nvPr/>
        </p:nvSpPr>
        <p:spPr>
          <a:xfrm>
            <a:off x="1121554" y="3178884"/>
            <a:ext cx="1162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_Sp_counted_base*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75F7DF-9674-4A9C-9785-F6C9509927DD}"/>
              </a:ext>
            </a:extLst>
          </p:cNvPr>
          <p:cNvSpPr txBox="1"/>
          <p:nvPr/>
        </p:nvSpPr>
        <p:spPr>
          <a:xfrm>
            <a:off x="1078090" y="2753926"/>
            <a:ext cx="1256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element_type*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FA39BA-27B1-45E7-B60B-82A1116C8AA0}"/>
              </a:ext>
            </a:extLst>
          </p:cNvPr>
          <p:cNvSpPr/>
          <p:nvPr/>
        </p:nvSpPr>
        <p:spPr>
          <a:xfrm>
            <a:off x="1078194" y="2550695"/>
            <a:ext cx="1256282" cy="88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EBCAC5E-86BF-4166-8341-C7B623B42765}"/>
              </a:ext>
            </a:extLst>
          </p:cNvPr>
          <p:cNvSpPr/>
          <p:nvPr/>
        </p:nvSpPr>
        <p:spPr>
          <a:xfrm>
            <a:off x="1123256" y="2964249"/>
            <a:ext cx="1161071" cy="435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3192246-756D-45A9-AB58-9ED11A9214A7}"/>
              </a:ext>
            </a:extLst>
          </p:cNvPr>
          <p:cNvSpPr txBox="1"/>
          <p:nvPr/>
        </p:nvSpPr>
        <p:spPr>
          <a:xfrm>
            <a:off x="1021182" y="2285540"/>
            <a:ext cx="135636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weak_ptr</a:t>
            </a:r>
            <a:endParaRPr lang="ko-KR" altLang="en-US" sz="80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E83D0D-8210-4DCA-AA4C-5DF0DCF8E235}"/>
              </a:ext>
            </a:extLst>
          </p:cNvPr>
          <p:cNvSpPr/>
          <p:nvPr/>
        </p:nvSpPr>
        <p:spPr>
          <a:xfrm>
            <a:off x="1021183" y="2286643"/>
            <a:ext cx="1356361" cy="1183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0986D-6EEF-4EDC-8424-2E84AA0D3E2F}"/>
              </a:ext>
            </a:extLst>
          </p:cNvPr>
          <p:cNvSpPr txBox="1"/>
          <p:nvPr/>
        </p:nvSpPr>
        <p:spPr>
          <a:xfrm>
            <a:off x="3027099" y="2077972"/>
            <a:ext cx="159443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_Sp_counted_base*</a:t>
            </a:r>
            <a:endParaRPr lang="ko-KR" alt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446980-E488-43B0-B358-80962F26C4D4}"/>
              </a:ext>
            </a:extLst>
          </p:cNvPr>
          <p:cNvSpPr txBox="1"/>
          <p:nvPr/>
        </p:nvSpPr>
        <p:spPr>
          <a:xfrm>
            <a:off x="3027097" y="2278134"/>
            <a:ext cx="1594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_Atomic_word </a:t>
            </a:r>
            <a:r>
              <a:rPr lang="en-US" altLang="ko-KR" sz="800"/>
              <a:t>_M_use_count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_Atomic_word </a:t>
            </a:r>
            <a:r>
              <a:rPr lang="en-US" altLang="ko-KR" sz="800"/>
              <a:t>_M_weak_count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DA9CCB-FE0E-4A97-A141-692B68BFBDE8}"/>
              </a:ext>
            </a:extLst>
          </p:cNvPr>
          <p:cNvSpPr/>
          <p:nvPr/>
        </p:nvSpPr>
        <p:spPr>
          <a:xfrm>
            <a:off x="3027098" y="2077973"/>
            <a:ext cx="1594433" cy="538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665CF2-90C8-44AC-9CDA-6D562390C048}"/>
              </a:ext>
            </a:extLst>
          </p:cNvPr>
          <p:cNvSpPr txBox="1"/>
          <p:nvPr/>
        </p:nvSpPr>
        <p:spPr>
          <a:xfrm>
            <a:off x="3293798" y="2943284"/>
            <a:ext cx="106103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element_type</a:t>
            </a:r>
            <a:endParaRPr lang="ko-KR" alt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8D6CF-CD7C-48D3-B762-FD23699D1616}"/>
              </a:ext>
            </a:extLst>
          </p:cNvPr>
          <p:cNvSpPr txBox="1"/>
          <p:nvPr/>
        </p:nvSpPr>
        <p:spPr>
          <a:xfrm>
            <a:off x="2979415" y="1474507"/>
            <a:ext cx="169926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template&lt;typename</a:t>
            </a:r>
            <a:r>
              <a:rPr lang="ko-KR" altLang="en-US" sz="800"/>
              <a:t> </a:t>
            </a:r>
            <a:r>
              <a:rPr lang="en-US" altLang="ko-KR" sz="800"/>
              <a:t>_Ptr&gt;</a:t>
            </a:r>
          </a:p>
          <a:p>
            <a:pPr algn="ctr"/>
            <a:r>
              <a:rPr lang="en-US" altLang="ko-KR" sz="800"/>
              <a:t>Class _Sp_counted_ptr*</a:t>
            </a:r>
            <a:endParaRPr lang="ko-KR" alt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0A4AB-6621-42C7-B37E-68113FE0762D}"/>
              </a:ext>
            </a:extLst>
          </p:cNvPr>
          <p:cNvSpPr txBox="1"/>
          <p:nvPr/>
        </p:nvSpPr>
        <p:spPr>
          <a:xfrm>
            <a:off x="2979316" y="1846279"/>
            <a:ext cx="169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_Ptr </a:t>
            </a:r>
            <a:r>
              <a:rPr lang="en-US" altLang="ko-KR" sz="800"/>
              <a:t>_M_ptr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057522-E9C7-45AB-9494-BD0E390D7A25}"/>
              </a:ext>
            </a:extLst>
          </p:cNvPr>
          <p:cNvSpPr/>
          <p:nvPr/>
        </p:nvSpPr>
        <p:spPr>
          <a:xfrm>
            <a:off x="2979420" y="1477676"/>
            <a:ext cx="1699260" cy="1200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16099FA-5D89-43A0-9EB2-8677D17C71AC}"/>
              </a:ext>
            </a:extLst>
          </p:cNvPr>
          <p:cNvCxnSpPr>
            <a:cxnSpLocks/>
            <a:stCxn id="16" idx="3"/>
            <a:endCxn id="55" idx="1"/>
          </p:cNvCxnSpPr>
          <p:nvPr/>
        </p:nvCxnSpPr>
        <p:spPr>
          <a:xfrm>
            <a:off x="2334372" y="1075845"/>
            <a:ext cx="959426" cy="197516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252474B-060E-4AFA-910B-45A8DFA76B02}"/>
              </a:ext>
            </a:extLst>
          </p:cNvPr>
          <p:cNvCxnSpPr>
            <a:cxnSpLocks/>
            <a:stCxn id="86" idx="3"/>
            <a:endCxn id="55" idx="1"/>
          </p:cNvCxnSpPr>
          <p:nvPr/>
        </p:nvCxnSpPr>
        <p:spPr>
          <a:xfrm>
            <a:off x="2334372" y="2861648"/>
            <a:ext cx="959426" cy="18935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6B2B264-0763-4FAC-B8DB-AA2BA5D4EBCD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 flipV="1">
            <a:off x="2284218" y="1643784"/>
            <a:ext cx="695197" cy="25325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7D90864-3724-46EA-89A1-F242CE12FF1A}"/>
              </a:ext>
            </a:extLst>
          </p:cNvPr>
          <p:cNvCxnSpPr>
            <a:cxnSpLocks/>
            <a:stCxn id="78" idx="3"/>
            <a:endCxn id="2" idx="1"/>
          </p:cNvCxnSpPr>
          <p:nvPr/>
        </p:nvCxnSpPr>
        <p:spPr>
          <a:xfrm flipV="1">
            <a:off x="2284223" y="1643784"/>
            <a:ext cx="695192" cy="164282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FA3F2C0-7267-4D14-A888-E9AD929079B1}"/>
              </a:ext>
            </a:extLst>
          </p:cNvPr>
          <p:cNvCxnSpPr>
            <a:cxnSpLocks/>
            <a:stCxn id="3" idx="3"/>
            <a:endCxn id="55" idx="3"/>
          </p:cNvCxnSpPr>
          <p:nvPr/>
        </p:nvCxnSpPr>
        <p:spPr>
          <a:xfrm flipH="1">
            <a:off x="4354829" y="1954001"/>
            <a:ext cx="323846" cy="1097005"/>
          </a:xfrm>
          <a:prstGeom prst="bentConnector3">
            <a:avLst>
              <a:gd name="adj1" fmla="val -705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8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0042DF-C014-4568-9F80-23E550093D6E}"/>
              </a:ext>
            </a:extLst>
          </p:cNvPr>
          <p:cNvSpPr/>
          <p:nvPr/>
        </p:nvSpPr>
        <p:spPr>
          <a:xfrm>
            <a:off x="6439383" y="993535"/>
            <a:ext cx="451026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_M_weak_release() </a:t>
            </a:r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noexcept</a:t>
            </a:r>
            <a:endParaRPr lang="en-US" altLang="ko-KR" sz="100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_GLIBCXX_SYNCHRONIZATION_HAPPENS_BEFORE(&amp;_M_weak_count);</a:t>
            </a:r>
          </a:p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    if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(__gnu_cxx::__exchange_and_add_dispatch(&amp;_M_weak_count, -1) == 1)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_GLIBCXX_SYNCHRONIZATION_HAPPENS_AFTER(&amp;_M_weak_count);</a:t>
            </a:r>
          </a:p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        if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(</a:t>
            </a:r>
            <a:r>
              <a:rPr lang="en-US" altLang="ko-KR" sz="1000">
                <a:solidFill>
                  <a:srgbClr val="2B91AF"/>
                </a:solidFill>
                <a:ea typeface="돋움체" panose="020B0609000101010101" pitchFamily="49" charset="-127"/>
              </a:rPr>
              <a:t>_Mutex_base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&lt;_Lp&gt;::</a:t>
            </a:r>
            <a:r>
              <a:rPr lang="en-US" altLang="ko-KR" sz="1000">
                <a:solidFill>
                  <a:srgbClr val="2F4F4F"/>
                </a:solidFill>
                <a:ea typeface="돋움체" panose="020B0609000101010101" pitchFamily="49" charset="-127"/>
              </a:rPr>
              <a:t>_S_need_barriers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    __atomic_thread_fence(__ATOMIC_ACQ_REL);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_M_destroy();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04079E-187B-4C5A-9FB6-D44442D72EC0}"/>
              </a:ext>
            </a:extLst>
          </p:cNvPr>
          <p:cNvSpPr/>
          <p:nvPr/>
        </p:nvSpPr>
        <p:spPr>
          <a:xfrm>
            <a:off x="524719" y="323652"/>
            <a:ext cx="462601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_M_release()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noexcept</a:t>
            </a:r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_GLIBCXX_SYNCHRONIZATION_HAPPENS_BEFORE(&amp;_M_use_count);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if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(__gnu_cxx::__exchange_and_add_dispatch(&amp;_M_use_count, -1) == 1)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_GLIBCXX_SYNCHRONIZATION_HAPPENS_AFTER(&amp;_M_use_count);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_M_dispose(); 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if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000">
                <a:solidFill>
                  <a:srgbClr val="2B91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_Mutex_base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&lt;_Lp&gt;::</a:t>
            </a:r>
            <a:r>
              <a:rPr lang="en-US" altLang="ko-KR" sz="1000">
                <a:solidFill>
                  <a:srgbClr val="2F4F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_S_need_barriers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__atomic_thread_fence(__ATOMIC_ACQ_REL);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_GLIBCXX_SYNCHRONIZATION_HAPPENS_BEFORE(&amp;_M_weak_count);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if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(__gnu_cxx::__exchange_and_add_dispatch(&amp;_M_weak_count,-1) == 1)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_GLIBCXX_SYNCHRONIZATION_HAPPENS_AFTER(&amp;_M_weak_count);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_M_destroy();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1D9F42-5816-4668-9E7A-EE4CD89C1E15}"/>
              </a:ext>
            </a:extLst>
          </p:cNvPr>
          <p:cNvSpPr/>
          <p:nvPr/>
        </p:nvSpPr>
        <p:spPr>
          <a:xfrm>
            <a:off x="779362" y="4300012"/>
            <a:ext cx="243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_M_dispose()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noexcept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0;</a:t>
            </a:r>
          </a:p>
          <a:p>
            <a:endParaRPr lang="en-US" altLang="ko-KR" sz="100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_M_destroy()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noexcept</a:t>
            </a:r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delete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84109-1632-44C6-AD03-73C5D2A938F8}"/>
              </a:ext>
            </a:extLst>
          </p:cNvPr>
          <p:cNvSpPr/>
          <p:nvPr/>
        </p:nvSpPr>
        <p:spPr>
          <a:xfrm>
            <a:off x="3777205" y="3672026"/>
            <a:ext cx="35379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_M_add_ref_copy()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__gnu_cxx::__atomic_add_dispatch(&amp;_M_use_count, 1);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</a:p>
          <a:p>
            <a:endParaRPr lang="en-US" altLang="ko-KR" sz="100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_M_weak_add_ref() </a:t>
            </a:r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noexcept</a:t>
            </a:r>
            <a:endParaRPr lang="en-US" altLang="ko-KR" sz="100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__gnu_cxx::__atomic_add_dispatch(&amp;_M_weak_count, 1);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  <a:endParaRPr lang="ko-KR" altLang="en-US" sz="1000"/>
          </a:p>
          <a:p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F504E4-0D40-4E9F-9673-1FD2548E904B}"/>
              </a:ext>
            </a:extLst>
          </p:cNvPr>
          <p:cNvSpPr/>
          <p:nvPr/>
        </p:nvSpPr>
        <p:spPr>
          <a:xfrm>
            <a:off x="7602638" y="4148293"/>
            <a:ext cx="21837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_M_dispose()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noexcept</a:t>
            </a:r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delete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_M_ptr;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44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724981-4F49-4CA2-A09B-E5E52510AAD2}"/>
              </a:ext>
            </a:extLst>
          </p:cNvPr>
          <p:cNvSpPr/>
          <p:nvPr/>
        </p:nvSpPr>
        <p:spPr>
          <a:xfrm>
            <a:off x="721489" y="6404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_Tp&gt;</a:t>
            </a: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shared_ptr :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__shared_ptr&lt;_Tp&gt;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6F071-4667-4A46-9005-1291C09A106A}"/>
              </a:ext>
            </a:extLst>
          </p:cNvPr>
          <p:cNvSpPr/>
          <p:nvPr/>
        </p:nvSpPr>
        <p:spPr>
          <a:xfrm>
            <a:off x="964556" y="1659395"/>
            <a:ext cx="7149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_Lock_policy _Lp&gt;</a:t>
            </a: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__shared_ptr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__shared_ptr_access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_Lp&gt;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30E494-48F0-4C54-84FC-EED994493C81}"/>
              </a:ext>
            </a:extLst>
          </p:cNvPr>
          <p:cNvSpPr/>
          <p:nvPr/>
        </p:nvSpPr>
        <p:spPr>
          <a:xfrm>
            <a:off x="3048000" y="2828836"/>
            <a:ext cx="8295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_Lock_policy _Lp,</a:t>
            </a: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is_array&lt;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&gt;::value,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is_void&lt;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</a:t>
            </a: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__shared_ptr_access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3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A4EC3-C0D2-46E3-BF3E-0B0916591139}"/>
              </a:ext>
            </a:extLst>
          </p:cNvPr>
          <p:cNvSpPr txBox="1"/>
          <p:nvPr/>
        </p:nvSpPr>
        <p:spPr>
          <a:xfrm>
            <a:off x="956931" y="1454168"/>
            <a:ext cx="13663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template&lt;typename</a:t>
            </a:r>
            <a:r>
              <a:rPr lang="ko-KR" altLang="en-US" sz="800"/>
              <a:t> </a:t>
            </a:r>
            <a:r>
              <a:rPr lang="en-US" altLang="ko-KR" sz="800"/>
              <a:t>Tp&gt;</a:t>
            </a:r>
          </a:p>
          <a:p>
            <a:pPr algn="ctr"/>
            <a:r>
              <a:rPr lang="en-US" altLang="ko-KR" sz="800"/>
              <a:t>shared_ptr</a:t>
            </a:r>
            <a:endParaRPr lang="ko-KR" alt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8745C-00E8-4CDD-BCF2-1FB2EE196C61}"/>
              </a:ext>
            </a:extLst>
          </p:cNvPr>
          <p:cNvSpPr txBox="1"/>
          <p:nvPr/>
        </p:nvSpPr>
        <p:spPr>
          <a:xfrm>
            <a:off x="980919" y="1797370"/>
            <a:ext cx="1318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control_block&lt;Tp&gt;* </a:t>
            </a:r>
            <a:r>
              <a:rPr lang="en-US" altLang="ko-KR" sz="800"/>
              <a:t>ctr</a:t>
            </a:r>
            <a:endParaRPr lang="ko-KR" altLang="en-US" sz="8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BCCB7C-CA14-4DE4-ABB5-85939B0C3C65}"/>
              </a:ext>
            </a:extLst>
          </p:cNvPr>
          <p:cNvSpPr/>
          <p:nvPr/>
        </p:nvSpPr>
        <p:spPr>
          <a:xfrm>
            <a:off x="956931" y="1454168"/>
            <a:ext cx="1366390" cy="558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F5308-6D55-4B0C-9929-C7B6DB7B1DF5}"/>
              </a:ext>
            </a:extLst>
          </p:cNvPr>
          <p:cNvSpPr txBox="1"/>
          <p:nvPr/>
        </p:nvSpPr>
        <p:spPr>
          <a:xfrm>
            <a:off x="956931" y="2299447"/>
            <a:ext cx="13663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template&lt;typename</a:t>
            </a:r>
            <a:r>
              <a:rPr lang="ko-KR" altLang="en-US" sz="800"/>
              <a:t> </a:t>
            </a:r>
            <a:r>
              <a:rPr lang="en-US" altLang="ko-KR" sz="800"/>
              <a:t>Tp&gt;</a:t>
            </a:r>
          </a:p>
          <a:p>
            <a:pPr algn="ctr"/>
            <a:r>
              <a:rPr lang="en-US" altLang="ko-KR" sz="800"/>
              <a:t>weak_ptr</a:t>
            </a:r>
            <a:endParaRPr lang="ko-KR" altLang="en-US" sz="8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58DED5-65E8-480D-997E-A5648AC60E7F}"/>
              </a:ext>
            </a:extLst>
          </p:cNvPr>
          <p:cNvSpPr/>
          <p:nvPr/>
        </p:nvSpPr>
        <p:spPr>
          <a:xfrm>
            <a:off x="956930" y="2299448"/>
            <a:ext cx="1366390" cy="552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79568-0320-4F69-9BDB-66D193113B87}"/>
              </a:ext>
            </a:extLst>
          </p:cNvPr>
          <p:cNvSpPr txBox="1"/>
          <p:nvPr/>
        </p:nvSpPr>
        <p:spPr>
          <a:xfrm>
            <a:off x="2783257" y="1847391"/>
            <a:ext cx="1594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atomic_int </a:t>
            </a:r>
            <a:r>
              <a:rPr lang="en-US" altLang="ko-KR" sz="800"/>
              <a:t>use_count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atomic_int </a:t>
            </a:r>
            <a:r>
              <a:rPr lang="en-US" altLang="ko-KR" sz="800"/>
              <a:t>weak_count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C8E77-1A75-4587-A75F-0248A8E6062B}"/>
              </a:ext>
            </a:extLst>
          </p:cNvPr>
          <p:cNvSpPr txBox="1"/>
          <p:nvPr/>
        </p:nvSpPr>
        <p:spPr>
          <a:xfrm>
            <a:off x="3049958" y="2238198"/>
            <a:ext cx="106103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Tp</a:t>
            </a:r>
            <a:endParaRPr lang="ko-KR" altLang="en-US" sz="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DE85E-9A73-4ABE-9708-5C0A9BF2A78E}"/>
              </a:ext>
            </a:extLst>
          </p:cNvPr>
          <p:cNvSpPr txBox="1"/>
          <p:nvPr/>
        </p:nvSpPr>
        <p:spPr>
          <a:xfrm>
            <a:off x="2783259" y="1305308"/>
            <a:ext cx="15944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template&lt;typename</a:t>
            </a:r>
            <a:r>
              <a:rPr lang="ko-KR" altLang="en-US" sz="800"/>
              <a:t> </a:t>
            </a:r>
            <a:r>
              <a:rPr lang="en-US" altLang="ko-KR" sz="800"/>
              <a:t>Tp&gt;</a:t>
            </a:r>
          </a:p>
          <a:p>
            <a:pPr algn="ctr"/>
            <a:r>
              <a:rPr lang="en-US" altLang="ko-KR" sz="800"/>
              <a:t>control_block*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4E1BFD-BD10-426E-AFE6-64A174D840E9}"/>
              </a:ext>
            </a:extLst>
          </p:cNvPr>
          <p:cNvSpPr txBox="1"/>
          <p:nvPr/>
        </p:nvSpPr>
        <p:spPr>
          <a:xfrm>
            <a:off x="3294563" y="1657699"/>
            <a:ext cx="575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Tp </a:t>
            </a:r>
            <a:r>
              <a:rPr lang="en-US" altLang="ko-KR" sz="800"/>
              <a:t>ptr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5167E1-C0E9-4FDD-A165-D9A54503F56B}"/>
              </a:ext>
            </a:extLst>
          </p:cNvPr>
          <p:cNvSpPr/>
          <p:nvPr/>
        </p:nvSpPr>
        <p:spPr>
          <a:xfrm>
            <a:off x="2783258" y="1305308"/>
            <a:ext cx="1594433" cy="88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5E0EC93-538C-400B-95E9-EB8C23720E22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2299331" y="1474585"/>
            <a:ext cx="483928" cy="430507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09E74F0-C75C-45D7-9D02-CB981611D930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 flipV="1">
            <a:off x="2299331" y="1474585"/>
            <a:ext cx="483928" cy="127042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4C70E26-F23D-463A-938F-C83C5608684F}"/>
              </a:ext>
            </a:extLst>
          </p:cNvPr>
          <p:cNvCxnSpPr>
            <a:cxnSpLocks/>
            <a:stCxn id="19" idx="3"/>
            <a:endCxn id="17" idx="3"/>
          </p:cNvCxnSpPr>
          <p:nvPr/>
        </p:nvCxnSpPr>
        <p:spPr>
          <a:xfrm>
            <a:off x="3869776" y="1765421"/>
            <a:ext cx="241213" cy="580499"/>
          </a:xfrm>
          <a:prstGeom prst="bentConnector3">
            <a:avLst>
              <a:gd name="adj1" fmla="val 25795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54639B-39FF-4E7C-BD83-11206207CDDD}"/>
              </a:ext>
            </a:extLst>
          </p:cNvPr>
          <p:cNvSpPr txBox="1"/>
          <p:nvPr/>
        </p:nvSpPr>
        <p:spPr>
          <a:xfrm>
            <a:off x="2848503" y="2571555"/>
            <a:ext cx="148727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template&lt;typename</a:t>
            </a:r>
            <a:r>
              <a:rPr lang="ko-KR" altLang="en-US" sz="800"/>
              <a:t> </a:t>
            </a:r>
            <a:r>
              <a:rPr lang="en-US" altLang="ko-KR" sz="800"/>
              <a:t>Tp&gt; enable_shared_from_this</a:t>
            </a:r>
            <a:endParaRPr lang="ko-KR" altLang="en-US" sz="8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35567D-7651-426A-9D56-A32CA94FE334}"/>
              </a:ext>
            </a:extLst>
          </p:cNvPr>
          <p:cNvSpPr txBox="1"/>
          <p:nvPr/>
        </p:nvSpPr>
        <p:spPr>
          <a:xfrm>
            <a:off x="2848503" y="2910109"/>
            <a:ext cx="1487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weak_ptr&lt;Tp&gt;</a:t>
            </a:r>
            <a:r>
              <a:rPr lang="ko-KR" altLang="en-US" sz="8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800"/>
              <a:t>Wptr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5269FA-D7D5-401B-A13A-51EC86964074}"/>
              </a:ext>
            </a:extLst>
          </p:cNvPr>
          <p:cNvSpPr/>
          <p:nvPr/>
        </p:nvSpPr>
        <p:spPr>
          <a:xfrm>
            <a:off x="2848504" y="2568064"/>
            <a:ext cx="1487276" cy="55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96EF78F-2CCF-4A5E-ABA1-D27DC3FCF759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rot="10800000">
            <a:off x="2323321" y="2468725"/>
            <a:ext cx="525182" cy="54910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5BEFB1-F780-4202-8E2E-AC2A3821E6B4}"/>
              </a:ext>
            </a:extLst>
          </p:cNvPr>
          <p:cNvSpPr txBox="1"/>
          <p:nvPr/>
        </p:nvSpPr>
        <p:spPr>
          <a:xfrm>
            <a:off x="980919" y="2637287"/>
            <a:ext cx="1318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control_block&lt;Tp&gt;* </a:t>
            </a:r>
            <a:r>
              <a:rPr lang="en-US" altLang="ko-KR" sz="800"/>
              <a:t>ctr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49642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C404C-EA83-4CE4-8C5E-1AABDD2C1DB7}"/>
              </a:ext>
            </a:extLst>
          </p:cNvPr>
          <p:cNvSpPr txBox="1"/>
          <p:nvPr/>
        </p:nvSpPr>
        <p:spPr>
          <a:xfrm>
            <a:off x="1781151" y="1091975"/>
            <a:ext cx="2885726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CAS(memory: std::atomic_int*, _old: int, _new: int)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700"/>
              <a:t>CC1 old=_old </a:t>
            </a:r>
            <a:r>
              <a:rPr lang="en-US" altLang="ko-KR" sz="700" b="1"/>
              <a:t>and</a:t>
            </a:r>
            <a:r>
              <a:rPr lang="en-US" altLang="ko-KR" sz="700"/>
              <a:t> new=_new</a:t>
            </a:r>
          </a:p>
          <a:p>
            <a:pPr fontAlgn="base"/>
            <a:r>
              <a:rPr lang="en-US" altLang="ko-KR" sz="700"/>
              <a:t>CC2 </a:t>
            </a:r>
            <a:r>
              <a:rPr lang="en-US" altLang="ko-KR" sz="700" b="1"/>
              <a:t>ret</a:t>
            </a:r>
            <a:r>
              <a:rPr lang="en-US" altLang="ko-KR" sz="700"/>
              <a:t> std::atomic_compare_exchange_strong(memory,&amp;old,new)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release()</a:t>
            </a:r>
          </a:p>
          <a:p>
            <a:pPr fontAlgn="base"/>
            <a:r>
              <a:rPr lang="en-US" altLang="ko-KR" sz="700"/>
              <a:t>CRU1 </a:t>
            </a:r>
            <a:r>
              <a:rPr lang="en-US" altLang="ko-KR" sz="700" b="1"/>
              <a:t>repeat </a:t>
            </a:r>
            <a:r>
              <a:rPr lang="en-US" altLang="ko-KR" sz="700"/>
              <a:t>pred = use_count</a:t>
            </a:r>
            <a:endParaRPr lang="en-US" altLang="ko-KR" sz="700" b="1"/>
          </a:p>
          <a:p>
            <a:pPr fontAlgn="base"/>
            <a:r>
              <a:rPr lang="en-US" altLang="ko-KR" sz="700"/>
              <a:t>CRU2  </a:t>
            </a:r>
            <a:r>
              <a:rPr lang="en-US" altLang="ko-KR" sz="700" b="1"/>
              <a:t> if</a:t>
            </a:r>
            <a:r>
              <a:rPr lang="en-US" altLang="ko-KR" sz="700"/>
              <a:t> CAS(&amp;use_count, pred, pred-1)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CRU3     </a:t>
            </a:r>
            <a:r>
              <a:rPr lang="en-US" altLang="ko-KR" sz="700" b="1"/>
              <a:t>if</a:t>
            </a:r>
            <a:r>
              <a:rPr lang="en-US" altLang="ko-KR" sz="700"/>
              <a:t> pred = 1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CRU4       destroy()</a:t>
            </a:r>
          </a:p>
          <a:p>
            <a:pPr fontAlgn="base"/>
            <a:r>
              <a:rPr lang="en-US" altLang="ko-KR" sz="700"/>
              <a:t>CRU5     </a:t>
            </a:r>
            <a:r>
              <a:rPr lang="en-US" altLang="ko-KR" sz="700" b="1"/>
              <a:t>ret</a:t>
            </a:r>
          </a:p>
          <a:p>
            <a:pPr fontAlgn="base"/>
            <a:r>
              <a:rPr lang="en-US" altLang="ko-KR" sz="700"/>
              <a:t>CRU6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weak_release()</a:t>
            </a:r>
          </a:p>
          <a:p>
            <a:pPr fontAlgn="base"/>
            <a:r>
              <a:rPr lang="en-US" altLang="ko-KR" sz="700"/>
              <a:t>CRW1 </a:t>
            </a:r>
            <a:r>
              <a:rPr lang="en-US" altLang="ko-KR" sz="700" b="1"/>
              <a:t>repeat </a:t>
            </a:r>
            <a:r>
              <a:rPr lang="en-US" altLang="ko-KR" sz="700"/>
              <a:t>pred = weak_count</a:t>
            </a:r>
            <a:endParaRPr lang="en-US" altLang="ko-KR" sz="700" b="1"/>
          </a:p>
          <a:p>
            <a:pPr fontAlgn="base"/>
            <a:r>
              <a:rPr lang="en-US" altLang="ko-KR" sz="700"/>
              <a:t>CRW2  </a:t>
            </a:r>
            <a:r>
              <a:rPr lang="en-US" altLang="ko-KR" sz="700" b="1"/>
              <a:t> if</a:t>
            </a:r>
            <a:r>
              <a:rPr lang="en-US" altLang="ko-KR" sz="700"/>
              <a:t> CAS(&amp;weak_count, pred, pred-1)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CRW3     </a:t>
            </a:r>
            <a:r>
              <a:rPr lang="en-US" altLang="ko-KR" sz="700" b="1"/>
              <a:t>if</a:t>
            </a:r>
            <a:r>
              <a:rPr lang="en-US" altLang="ko-KR" sz="700"/>
              <a:t> pred = 1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CRW4       </a:t>
            </a:r>
            <a:r>
              <a:rPr lang="en-US" altLang="ko-KR" sz="700" b="1"/>
              <a:t>delete </a:t>
            </a:r>
            <a:r>
              <a:rPr lang="en-US" altLang="ko-KR" sz="700"/>
              <a:t>this</a:t>
            </a:r>
          </a:p>
          <a:p>
            <a:pPr fontAlgn="base"/>
            <a:r>
              <a:rPr lang="en-US" altLang="ko-KR" sz="700"/>
              <a:t>CRW5     </a:t>
            </a:r>
            <a:r>
              <a:rPr lang="en-US" altLang="ko-KR" sz="700" b="1"/>
              <a:t>ret</a:t>
            </a:r>
          </a:p>
          <a:p>
            <a:pPr fontAlgn="base"/>
            <a:r>
              <a:rPr lang="en-US" altLang="ko-KR" sz="700"/>
              <a:t>CRW6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add_use_count()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control_block</a:t>
            </a:r>
          </a:p>
          <a:p>
            <a:pPr fontAlgn="base"/>
            <a:r>
              <a:rPr lang="en-US" altLang="ko-KR" sz="700"/>
              <a:t>CAU1 </a:t>
            </a:r>
            <a:r>
              <a:rPr lang="en-US" altLang="ko-KR" sz="700" b="1"/>
              <a:t>repeat </a:t>
            </a:r>
            <a:r>
              <a:rPr lang="en-US" altLang="ko-KR" sz="700"/>
              <a:t>pred = use_count</a:t>
            </a:r>
            <a:endParaRPr lang="en-US" altLang="ko-KR" sz="700" b="1"/>
          </a:p>
          <a:p>
            <a:pPr fontAlgn="base"/>
            <a:r>
              <a:rPr lang="en-US" altLang="ko-KR" sz="700"/>
              <a:t>CAU2  </a:t>
            </a:r>
            <a:r>
              <a:rPr lang="en-US" altLang="ko-KR" sz="700" b="1"/>
              <a:t> if </a:t>
            </a:r>
            <a:r>
              <a:rPr lang="en-US" altLang="ko-KR" sz="700"/>
              <a:t>pred &gt; 0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CAU3     </a:t>
            </a:r>
            <a:r>
              <a:rPr lang="en-US" altLang="ko-KR" sz="700" b="1"/>
              <a:t>if</a:t>
            </a:r>
            <a:r>
              <a:rPr lang="en-US" altLang="ko-KR" sz="700"/>
              <a:t> CAS(&amp;use_count, pred, pred+1)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CAU4       </a:t>
            </a:r>
            <a:r>
              <a:rPr lang="en-US" altLang="ko-KR" sz="700" b="1"/>
              <a:t>ret</a:t>
            </a:r>
            <a:r>
              <a:rPr lang="en-US" altLang="ko-KR" sz="700"/>
              <a:t> this</a:t>
            </a:r>
          </a:p>
          <a:p>
            <a:pPr fontAlgn="base"/>
            <a:r>
              <a:rPr lang="en-US" altLang="ko-KR" sz="700"/>
              <a:t>CAU5  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  <a:p>
            <a:pPr fontAlgn="base"/>
            <a:r>
              <a:rPr lang="en-US" altLang="ko-KR" sz="700"/>
              <a:t>CAU6   </a:t>
            </a:r>
            <a:r>
              <a:rPr lang="en-US" altLang="ko-KR" sz="700" b="1"/>
              <a:t>else</a:t>
            </a:r>
            <a:r>
              <a:rPr lang="en-US" altLang="ko-KR" sz="700"/>
              <a:t>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add_weak_count()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control_block</a:t>
            </a:r>
          </a:p>
          <a:p>
            <a:pPr fontAlgn="base"/>
            <a:r>
              <a:rPr lang="en-US" altLang="ko-KR" sz="700"/>
              <a:t>CAW1 </a:t>
            </a:r>
            <a:r>
              <a:rPr lang="en-US" altLang="ko-KR" sz="700" b="1"/>
              <a:t>repeat </a:t>
            </a:r>
            <a:r>
              <a:rPr lang="en-US" altLang="ko-KR" sz="700"/>
              <a:t>pred = weak_count</a:t>
            </a:r>
            <a:endParaRPr lang="en-US" altLang="ko-KR" sz="700" b="1"/>
          </a:p>
          <a:p>
            <a:pPr fontAlgn="base"/>
            <a:r>
              <a:rPr lang="en-US" altLang="ko-KR" sz="700"/>
              <a:t>CAW2  </a:t>
            </a:r>
            <a:r>
              <a:rPr lang="en-US" altLang="ko-KR" sz="700" b="1"/>
              <a:t> if </a:t>
            </a:r>
            <a:r>
              <a:rPr lang="en-US" altLang="ko-KR" sz="700"/>
              <a:t>pred &gt; 0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CAW3     </a:t>
            </a:r>
            <a:r>
              <a:rPr lang="en-US" altLang="ko-KR" sz="700" b="1"/>
              <a:t>if</a:t>
            </a:r>
            <a:r>
              <a:rPr lang="en-US" altLang="ko-KR" sz="700"/>
              <a:t> CAS(&amp;weak_count, pred, pred+1)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CAW4       </a:t>
            </a:r>
            <a:r>
              <a:rPr lang="en-US" altLang="ko-KR" sz="700" b="1"/>
              <a:t>ret</a:t>
            </a:r>
            <a:r>
              <a:rPr lang="en-US" altLang="ko-KR" sz="700"/>
              <a:t> this</a:t>
            </a:r>
          </a:p>
          <a:p>
            <a:pPr fontAlgn="base"/>
            <a:r>
              <a:rPr lang="en-US" altLang="ko-KR" sz="700"/>
              <a:t>CAW5  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  <a:p>
            <a:pPr fontAlgn="base"/>
            <a:r>
              <a:rPr lang="en-US" altLang="ko-KR" sz="700"/>
              <a:t>CAW6   </a:t>
            </a:r>
            <a:r>
              <a:rPr lang="en-US" altLang="ko-KR" sz="700" b="1"/>
              <a:t>else</a:t>
            </a:r>
            <a:r>
              <a:rPr lang="en-US" altLang="ko-KR" sz="700"/>
              <a:t>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2EEB3-D4DA-4143-9CC7-703B8D880739}"/>
              </a:ext>
            </a:extLst>
          </p:cNvPr>
          <p:cNvSpPr txBox="1"/>
          <p:nvPr/>
        </p:nvSpPr>
        <p:spPr>
          <a:xfrm>
            <a:off x="5165850" y="794264"/>
            <a:ext cx="634340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CAS(memory: std::atomic_int*, _old: int, _new: int) : </a:t>
            </a:r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1600"/>
              <a:t>CC1 old=_old </a:t>
            </a:r>
            <a:r>
              <a:rPr lang="en-US" altLang="ko-KR" sz="1600" b="1"/>
              <a:t>and</a:t>
            </a:r>
            <a:r>
              <a:rPr lang="en-US" altLang="ko-KR" sz="1600"/>
              <a:t> new=_new</a:t>
            </a:r>
          </a:p>
          <a:p>
            <a:pPr fontAlgn="base"/>
            <a:r>
              <a:rPr lang="en-US" altLang="ko-KR" sz="1600"/>
              <a:t>CC2 </a:t>
            </a:r>
            <a:r>
              <a:rPr lang="en-US" altLang="ko-KR" sz="1600" b="1"/>
              <a:t>ret</a:t>
            </a:r>
            <a:r>
              <a:rPr lang="en-US" altLang="ko-KR" sz="1600"/>
              <a:t> std::atomic_compare_exchange_strong(memory,&amp;old,new)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release()</a:t>
            </a:r>
          </a:p>
          <a:p>
            <a:pPr fontAlgn="base"/>
            <a:r>
              <a:rPr lang="en-US" altLang="ko-KR" sz="1600"/>
              <a:t>CRU1 </a:t>
            </a:r>
            <a:r>
              <a:rPr lang="en-US" altLang="ko-KR" sz="1600" b="1"/>
              <a:t>repeat </a:t>
            </a:r>
            <a:r>
              <a:rPr lang="en-US" altLang="ko-KR" sz="1600"/>
              <a:t>pred = use_count</a:t>
            </a:r>
            <a:endParaRPr lang="en-US" altLang="ko-KR" sz="1600" b="1"/>
          </a:p>
          <a:p>
            <a:pPr fontAlgn="base"/>
            <a:r>
              <a:rPr lang="en-US" altLang="ko-KR" sz="1600"/>
              <a:t>CRU2  </a:t>
            </a:r>
            <a:r>
              <a:rPr lang="en-US" altLang="ko-KR" sz="1600" b="1"/>
              <a:t> if</a:t>
            </a:r>
            <a:r>
              <a:rPr lang="en-US" altLang="ko-KR" sz="1600"/>
              <a:t> CAS(&amp;use_count, pred, pred-1) = true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CRU3     </a:t>
            </a:r>
            <a:r>
              <a:rPr lang="en-US" altLang="ko-KR" sz="1600" b="1"/>
              <a:t>if</a:t>
            </a:r>
            <a:r>
              <a:rPr lang="en-US" altLang="ko-KR" sz="1600"/>
              <a:t> pred = 1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CRU4       destroy()</a:t>
            </a:r>
          </a:p>
          <a:p>
            <a:pPr fontAlgn="base"/>
            <a:r>
              <a:rPr lang="en-US" altLang="ko-KR" sz="1600"/>
              <a:t>CRU5     </a:t>
            </a:r>
            <a:r>
              <a:rPr lang="en-US" altLang="ko-KR" sz="1600" b="1"/>
              <a:t>ret</a:t>
            </a:r>
          </a:p>
          <a:p>
            <a:pPr fontAlgn="base"/>
            <a:r>
              <a:rPr lang="en-US" altLang="ko-KR" sz="1600"/>
              <a:t>CRU6   </a:t>
            </a:r>
            <a:r>
              <a:rPr lang="en-US" altLang="ko-KR" sz="1600" b="1"/>
              <a:t>else</a:t>
            </a:r>
            <a:r>
              <a:rPr lang="en-US" altLang="ko-KR" sz="1600"/>
              <a:t> continue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add_use_count() : </a:t>
            </a:r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control_block</a:t>
            </a:r>
          </a:p>
          <a:p>
            <a:pPr fontAlgn="base"/>
            <a:r>
              <a:rPr lang="en-US" altLang="ko-KR" sz="1600"/>
              <a:t>CAU1 </a:t>
            </a:r>
            <a:r>
              <a:rPr lang="en-US" altLang="ko-KR" sz="1600" b="1"/>
              <a:t>repeat </a:t>
            </a:r>
            <a:r>
              <a:rPr lang="en-US" altLang="ko-KR" sz="1600"/>
              <a:t>pred = use_count</a:t>
            </a:r>
            <a:endParaRPr lang="en-US" altLang="ko-KR" sz="1600" b="1"/>
          </a:p>
          <a:p>
            <a:pPr fontAlgn="base"/>
            <a:r>
              <a:rPr lang="en-US" altLang="ko-KR" sz="1600"/>
              <a:t>CAU2  </a:t>
            </a:r>
            <a:r>
              <a:rPr lang="en-US" altLang="ko-KR" sz="1600" b="1"/>
              <a:t> if </a:t>
            </a:r>
            <a:r>
              <a:rPr lang="en-US" altLang="ko-KR" sz="1600"/>
              <a:t>pred &gt; 0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CAU3     </a:t>
            </a:r>
            <a:r>
              <a:rPr lang="en-US" altLang="ko-KR" sz="1600" b="1"/>
              <a:t>if</a:t>
            </a:r>
            <a:r>
              <a:rPr lang="en-US" altLang="ko-KR" sz="1600"/>
              <a:t> CAS(&amp;use_count, pred, pred+1) = true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CAU4       </a:t>
            </a:r>
            <a:r>
              <a:rPr lang="en-US" altLang="ko-KR" sz="1600" b="1"/>
              <a:t>ret</a:t>
            </a:r>
            <a:r>
              <a:rPr lang="en-US" altLang="ko-KR" sz="1600"/>
              <a:t> this</a:t>
            </a:r>
          </a:p>
          <a:p>
            <a:pPr fontAlgn="base"/>
            <a:r>
              <a:rPr lang="en-US" altLang="ko-KR" sz="1600"/>
              <a:t>CAU5     </a:t>
            </a:r>
            <a:r>
              <a:rPr lang="en-US" altLang="ko-KR" sz="1600" b="1"/>
              <a:t>else</a:t>
            </a:r>
            <a:r>
              <a:rPr lang="en-US" altLang="ko-KR" sz="1600"/>
              <a:t> continue</a:t>
            </a:r>
          </a:p>
          <a:p>
            <a:pPr fontAlgn="base"/>
            <a:r>
              <a:rPr lang="en-US" altLang="ko-KR" sz="1600"/>
              <a:t>CAU6   </a:t>
            </a:r>
            <a:r>
              <a:rPr lang="en-US" altLang="ko-KR" sz="1600" b="1"/>
              <a:t>else</a:t>
            </a:r>
            <a:r>
              <a:rPr lang="en-US" altLang="ko-KR" sz="1600"/>
              <a:t> </a:t>
            </a:r>
            <a:r>
              <a:rPr lang="en-US" altLang="ko-KR" sz="1600" b="1"/>
              <a:t>ret</a:t>
            </a:r>
            <a:r>
              <a:rPr lang="en-US" altLang="ko-KR" sz="1600"/>
              <a:t> nullptr</a:t>
            </a:r>
          </a:p>
        </p:txBody>
      </p:sp>
    </p:spTree>
    <p:extLst>
      <p:ext uri="{BB962C8B-B14F-4D97-AF65-F5344CB8AC3E}">
        <p14:creationId xmlns:p14="http://schemas.microsoft.com/office/powerpoint/2010/main" val="321513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FA9112-A43C-4D03-AD88-2177E513F37C}"/>
              </a:ext>
            </a:extLst>
          </p:cNvPr>
          <p:cNvSpPr txBox="1"/>
          <p:nvPr/>
        </p:nvSpPr>
        <p:spPr>
          <a:xfrm>
            <a:off x="622911" y="535715"/>
            <a:ext cx="2885726" cy="343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CAS(memory: std::atomic_int*,</a:t>
            </a:r>
          </a:p>
          <a:p>
            <a:pPr fontAlgn="base"/>
            <a:r>
              <a:rPr lang="en-US" altLang="ko-KR" sz="700"/>
              <a:t>                     _old: control_block*, _new: control_block*)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700"/>
              <a:t>CC1 old=_old, new=_new</a:t>
            </a:r>
          </a:p>
          <a:p>
            <a:pPr fontAlgn="base"/>
            <a:r>
              <a:rPr lang="en-US" altLang="ko-KR" sz="700"/>
              <a:t>CC2 </a:t>
            </a:r>
            <a:r>
              <a:rPr lang="en-US" altLang="ko-KR" sz="700" b="1"/>
              <a:t>ret</a:t>
            </a:r>
            <a:r>
              <a:rPr lang="en-US" altLang="ko-KR" sz="700"/>
              <a:t> std::atomic_compare_exchange_strong(memory,&amp;old,new)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add_shared_copy()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700"/>
              <a:t>SAS1 </a:t>
            </a:r>
            <a:r>
              <a:rPr lang="en-US" altLang="ko-KR" sz="700" b="1"/>
              <a:t>Do</a:t>
            </a:r>
            <a:r>
              <a:rPr lang="en-US" altLang="ko-KR" sz="700"/>
              <a:t> curr = ctr</a:t>
            </a:r>
          </a:p>
          <a:p>
            <a:pPr fontAlgn="base"/>
            <a:r>
              <a:rPr lang="en-US" altLang="ko-KR" sz="700"/>
              <a:t>SAS2   </a:t>
            </a:r>
            <a:r>
              <a:rPr lang="en-US" altLang="ko-KR" sz="700" b="1"/>
              <a:t>if</a:t>
            </a:r>
            <a:r>
              <a:rPr lang="en-US" altLang="ko-KR" sz="700"/>
              <a:t> curr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SAS3    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r>
              <a:rPr lang="en-US" altLang="ko-KR" sz="700"/>
              <a:t>SAS4   ret_ctr = curr-&gt;add_use_count()</a:t>
            </a:r>
          </a:p>
          <a:p>
            <a:pPr fontAlgn="base"/>
            <a:r>
              <a:rPr lang="en-US" altLang="ko-KR" sz="700"/>
              <a:t>SAS5 </a:t>
            </a:r>
            <a:r>
              <a:rPr lang="en-US" altLang="ko-KR" sz="700" b="1"/>
              <a:t>repeat</a:t>
            </a:r>
            <a:r>
              <a:rPr lang="en-US" altLang="ko-KR" sz="700"/>
              <a:t> ret_ctr = nullptr</a:t>
            </a:r>
          </a:p>
          <a:p>
            <a:pPr fontAlgn="base"/>
            <a:r>
              <a:rPr lang="en-US" altLang="ko-KR" sz="700"/>
              <a:t>SAS6 </a:t>
            </a:r>
            <a:r>
              <a:rPr lang="en-US" altLang="ko-KR" sz="700" b="1"/>
              <a:t>ret</a:t>
            </a:r>
            <a:r>
              <a:rPr lang="en-US" altLang="ko-KR" sz="700"/>
              <a:t> ret_ctr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add_weak_copy()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700"/>
              <a:t>SAW1 </a:t>
            </a:r>
            <a:r>
              <a:rPr lang="en-US" altLang="ko-KR" sz="700" b="1"/>
              <a:t>Do</a:t>
            </a:r>
            <a:r>
              <a:rPr lang="en-US" altLang="ko-KR" sz="700"/>
              <a:t> curr = ctr</a:t>
            </a:r>
          </a:p>
          <a:p>
            <a:pPr fontAlgn="base"/>
            <a:r>
              <a:rPr lang="en-US" altLang="ko-KR" sz="700"/>
              <a:t>SAW2   </a:t>
            </a:r>
            <a:r>
              <a:rPr lang="en-US" altLang="ko-KR" sz="700" b="1"/>
              <a:t>if</a:t>
            </a:r>
            <a:r>
              <a:rPr lang="en-US" altLang="ko-KR" sz="700"/>
              <a:t> curr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SAW3    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r>
              <a:rPr lang="en-US" altLang="ko-KR" sz="700"/>
              <a:t>SAW4   ret_ctr = curr-&gt;add_weak_count()</a:t>
            </a:r>
          </a:p>
          <a:p>
            <a:pPr fontAlgn="base"/>
            <a:r>
              <a:rPr lang="en-US" altLang="ko-KR" sz="700"/>
              <a:t>SAW5 </a:t>
            </a:r>
            <a:r>
              <a:rPr lang="en-US" altLang="ko-KR" sz="700" b="1"/>
              <a:t>repeat</a:t>
            </a:r>
            <a:r>
              <a:rPr lang="en-US" altLang="ko-KR" sz="700"/>
              <a:t> ret_ctr = nullptr</a:t>
            </a:r>
          </a:p>
          <a:p>
            <a:pPr fontAlgn="base"/>
            <a:r>
              <a:rPr lang="en-US" altLang="ko-KR" sz="700"/>
              <a:t>SAW6 </a:t>
            </a:r>
            <a:r>
              <a:rPr lang="en-US" altLang="ko-KR" sz="700" b="1"/>
              <a:t>ret</a:t>
            </a:r>
            <a:r>
              <a:rPr lang="en-US" altLang="ko-KR" sz="700"/>
              <a:t> ret_ctr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shared_ptr(other: shared_ptr)</a:t>
            </a:r>
          </a:p>
          <a:p>
            <a:pPr fontAlgn="base"/>
            <a:r>
              <a:rPr lang="en-US" altLang="ko-KR" sz="700"/>
              <a:t>SS1 ctr = other.add_shared_copy()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shared_ptr(other: weak_ptr)</a:t>
            </a:r>
          </a:p>
          <a:p>
            <a:pPr fontAlgn="base"/>
            <a:r>
              <a:rPr lang="en-US" altLang="ko-KR" sz="700"/>
              <a:t>SW1 ctr = other.add_weak_copy()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~shared_ptr()</a:t>
            </a:r>
          </a:p>
          <a:p>
            <a:pPr fontAlgn="base"/>
            <a:r>
              <a:rPr lang="en-US" altLang="ko-KR" sz="700"/>
              <a:t>SD1 curr = ctr</a:t>
            </a:r>
          </a:p>
          <a:p>
            <a:pPr fontAlgn="base"/>
            <a:r>
              <a:rPr lang="en-US" altLang="ko-KR" sz="700"/>
              <a:t>SD2 </a:t>
            </a:r>
            <a:r>
              <a:rPr lang="en-US" altLang="ko-KR" sz="700" b="1"/>
              <a:t>if</a:t>
            </a:r>
            <a:r>
              <a:rPr lang="en-US" altLang="ko-KR" sz="700"/>
              <a:t> curr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SD3   curr-&gt;release()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ECADE-2C5C-466D-9940-124C107575EB}"/>
              </a:ext>
            </a:extLst>
          </p:cNvPr>
          <p:cNvSpPr/>
          <p:nvPr/>
        </p:nvSpPr>
        <p:spPr>
          <a:xfrm>
            <a:off x="4128111" y="597270"/>
            <a:ext cx="29889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</a:t>
            </a:r>
            <a:r>
              <a:rPr lang="en-US" altLang="ko-KR" sz="700" b="1"/>
              <a:t>nullptr_t</a:t>
            </a:r>
            <a:r>
              <a:rPr lang="en-US" altLang="ko-KR" sz="700"/>
              <a:t>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shared_ptr&amp;</a:t>
            </a:r>
          </a:p>
          <a:p>
            <a:pPr fontAlgn="base"/>
            <a:r>
              <a:rPr lang="en-US" altLang="ko-KR" sz="700"/>
              <a:t>SON1 </a:t>
            </a:r>
            <a:r>
              <a:rPr lang="en-US" altLang="ko-KR" sz="700" b="1"/>
              <a:t>repeat</a:t>
            </a:r>
            <a:r>
              <a:rPr lang="en-US" altLang="ko-KR" sz="700"/>
              <a:t> pred = ctr</a:t>
            </a:r>
          </a:p>
          <a:p>
            <a:pPr fontAlgn="base"/>
            <a:r>
              <a:rPr lang="en-US" altLang="ko-KR" sz="700"/>
              <a:t>SON2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SON3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SON4       pred-&gt;release()</a:t>
            </a:r>
          </a:p>
          <a:p>
            <a:pPr fontAlgn="base"/>
            <a:r>
              <a:rPr lang="en-US" altLang="ko-KR" sz="700"/>
              <a:t>SON5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(other: shared_ptr)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shared_ptr&amp;</a:t>
            </a:r>
          </a:p>
          <a:p>
            <a:pPr fontAlgn="base"/>
            <a:r>
              <a:rPr lang="en-US" altLang="ko-KR" sz="700"/>
              <a:t>SON1  </a:t>
            </a:r>
            <a:r>
              <a:rPr lang="en-US" altLang="ko-KR" sz="700" b="1"/>
              <a:t>repeat</a:t>
            </a:r>
            <a:r>
              <a:rPr lang="en-US" altLang="ko-KR" sz="700"/>
              <a:t> pred = ctr </a:t>
            </a:r>
            <a:r>
              <a:rPr lang="en-US" altLang="ko-KR" sz="700" b="1"/>
              <a:t>and </a:t>
            </a:r>
            <a:r>
              <a:rPr lang="en-US" altLang="ko-KR" sz="700"/>
              <a:t>otr = other.add_shared_copy()</a:t>
            </a:r>
          </a:p>
          <a:p>
            <a:pPr fontAlgn="base"/>
            <a:r>
              <a:rPr lang="en-US" altLang="ko-KR" sz="700"/>
              <a:t>SON2    </a:t>
            </a:r>
            <a:r>
              <a:rPr lang="en-US" altLang="ko-KR" sz="700" b="1"/>
              <a:t>if</a:t>
            </a:r>
            <a:r>
              <a:rPr lang="en-US" altLang="ko-KR" sz="700"/>
              <a:t> other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SON3   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SON4   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SON5          pred-&gt;release()</a:t>
            </a:r>
          </a:p>
          <a:p>
            <a:pPr fontAlgn="base"/>
            <a:r>
              <a:rPr lang="en-US" altLang="ko-KR" sz="700"/>
              <a:t>SON6  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SON7    </a:t>
            </a:r>
            <a:r>
              <a:rPr lang="en-US" altLang="ko-KR" sz="700" b="1"/>
              <a:t>if</a:t>
            </a:r>
            <a:r>
              <a:rPr lang="en-US" altLang="ko-KR" sz="700"/>
              <a:t> other = pred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SON8      otr-&gt;release()</a:t>
            </a:r>
          </a:p>
          <a:p>
            <a:pPr fontAlgn="base"/>
            <a:r>
              <a:rPr lang="en-US" altLang="ko-KR" sz="700"/>
              <a:t>SON9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SON10  </a:t>
            </a:r>
            <a:r>
              <a:rPr lang="en-US" altLang="ko-KR" sz="700" b="1"/>
              <a:t>if</a:t>
            </a:r>
            <a:r>
              <a:rPr lang="en-US" altLang="ko-KR" sz="700"/>
              <a:t> CAS(&amp;ctr, pred, oth)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SON11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SON12      pred-&gt;release()</a:t>
            </a:r>
          </a:p>
          <a:p>
            <a:pPr fontAlgn="base"/>
            <a:r>
              <a:rPr lang="en-US" altLang="ko-KR" sz="700"/>
              <a:t>SON13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SON14  </a:t>
            </a:r>
            <a:r>
              <a:rPr lang="en-US" altLang="ko-KR" sz="700" b="1"/>
              <a:t>else</a:t>
            </a:r>
          </a:p>
          <a:p>
            <a:pPr fontAlgn="base"/>
            <a:r>
              <a:rPr lang="en-US" altLang="ko-KR" sz="700"/>
              <a:t>SON15    otr-&gt;release()</a:t>
            </a:r>
          </a:p>
          <a:p>
            <a:pPr fontAlgn="base"/>
            <a:r>
              <a:rPr lang="en-US" altLang="ko-KR" sz="700"/>
              <a:t>SON16    continue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4AAE79-DDB4-4F3A-BF63-B9B7D11447BA}"/>
              </a:ext>
            </a:extLst>
          </p:cNvPr>
          <p:cNvSpPr/>
          <p:nvPr/>
        </p:nvSpPr>
        <p:spPr>
          <a:xfrm>
            <a:off x="4128111" y="4133642"/>
            <a:ext cx="197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altLang="ko-KR" sz="700"/>
              <a:t>reset()</a:t>
            </a:r>
          </a:p>
          <a:p>
            <a:pPr fontAlgn="base"/>
            <a:r>
              <a:rPr lang="en-US" altLang="ko-KR" sz="700"/>
              <a:t>SR1 </a:t>
            </a:r>
            <a:r>
              <a:rPr lang="en-US" altLang="ko-KR" sz="700" b="1"/>
              <a:t>repeat</a:t>
            </a:r>
            <a:r>
              <a:rPr lang="en-US" altLang="ko-KR" sz="700"/>
              <a:t> pred = ctr</a:t>
            </a:r>
          </a:p>
          <a:p>
            <a:pPr fontAlgn="base"/>
            <a:r>
              <a:rPr lang="en-US" altLang="ko-KR" sz="700"/>
              <a:t>SR2   </a:t>
            </a:r>
            <a:r>
              <a:rPr lang="en-US" altLang="ko-KR" sz="700" b="1"/>
              <a:t>if</a:t>
            </a:r>
            <a:r>
              <a:rPr lang="en-US" altLang="ko-KR" sz="700"/>
              <a:t> pred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SR3     </a:t>
            </a:r>
            <a:r>
              <a:rPr lang="en-US" altLang="ko-KR" sz="700" b="1"/>
              <a:t>ret</a:t>
            </a:r>
            <a:r>
              <a:rPr lang="en-US" altLang="ko-KR" sz="700"/>
              <a:t> </a:t>
            </a:r>
          </a:p>
          <a:p>
            <a:pPr fontAlgn="base"/>
            <a:r>
              <a:rPr lang="en-US" altLang="ko-KR" sz="700"/>
              <a:t>SR4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SR5     pred-&gt;release()</a:t>
            </a:r>
          </a:p>
          <a:p>
            <a:pPr fontAlgn="base"/>
            <a:r>
              <a:rPr lang="en-US" altLang="ko-KR" sz="700"/>
              <a:t>SR6     </a:t>
            </a:r>
            <a:r>
              <a:rPr lang="en-US" altLang="ko-KR" sz="700" b="1"/>
              <a:t>ret</a:t>
            </a:r>
          </a:p>
          <a:p>
            <a:pPr fontAlgn="base"/>
            <a:r>
              <a:rPr lang="en-US" altLang="ko-KR" sz="700"/>
              <a:t>SR7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E49DE-5690-48D8-9AA4-DC145A2C4595}"/>
              </a:ext>
            </a:extLst>
          </p:cNvPr>
          <p:cNvSpPr txBox="1"/>
          <p:nvPr/>
        </p:nvSpPr>
        <p:spPr>
          <a:xfrm>
            <a:off x="6758359" y="264586"/>
            <a:ext cx="6343403" cy="9941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CAS(memory: std::atomic_int*,</a:t>
            </a:r>
          </a:p>
          <a:p>
            <a:pPr fontAlgn="base"/>
            <a:r>
              <a:rPr lang="en-US" altLang="ko-KR" sz="1600"/>
              <a:t>                     _old: control_block*, _new: control_block*) : </a:t>
            </a:r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1600"/>
              <a:t>CC1 old=_old, new=_new</a:t>
            </a:r>
          </a:p>
          <a:p>
            <a:pPr fontAlgn="base"/>
            <a:r>
              <a:rPr lang="en-US" altLang="ko-KR" sz="1600"/>
              <a:t>CC2 </a:t>
            </a:r>
            <a:r>
              <a:rPr lang="en-US" altLang="ko-KR" sz="1600" b="1"/>
              <a:t>ret</a:t>
            </a:r>
            <a:r>
              <a:rPr lang="en-US" altLang="ko-KR" sz="1600"/>
              <a:t> std::atomic_compare_exchange_strong(memory,&amp;old,new)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add_shared_copy()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1600"/>
              <a:t>SAS1 </a:t>
            </a:r>
            <a:r>
              <a:rPr lang="en-US" altLang="ko-KR" sz="1600" b="1"/>
              <a:t>Do</a:t>
            </a:r>
            <a:r>
              <a:rPr lang="en-US" altLang="ko-KR" sz="1600"/>
              <a:t> curr = ctr</a:t>
            </a:r>
          </a:p>
          <a:p>
            <a:pPr fontAlgn="base"/>
            <a:r>
              <a:rPr lang="en-US" altLang="ko-KR" sz="1600"/>
              <a:t>SAS2   </a:t>
            </a:r>
            <a:r>
              <a:rPr lang="en-US" altLang="ko-KR" sz="1600" b="1"/>
              <a:t>if</a:t>
            </a:r>
            <a:r>
              <a:rPr lang="en-US" altLang="ko-KR" sz="1600"/>
              <a:t> curr =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SAS3     </a:t>
            </a:r>
            <a:r>
              <a:rPr lang="en-US" altLang="ko-KR" sz="1600" b="1"/>
              <a:t>ret</a:t>
            </a:r>
            <a:r>
              <a:rPr lang="en-US" altLang="ko-KR" sz="1600"/>
              <a:t> nullptr</a:t>
            </a:r>
          </a:p>
          <a:p>
            <a:pPr fontAlgn="base"/>
            <a:r>
              <a:rPr lang="en-US" altLang="ko-KR" sz="1600"/>
              <a:t>SAS4   ret_ctr = curr-&gt;add_use_count()</a:t>
            </a:r>
          </a:p>
          <a:p>
            <a:pPr fontAlgn="base"/>
            <a:r>
              <a:rPr lang="en-US" altLang="ko-KR" sz="1600"/>
              <a:t>SAS5 </a:t>
            </a:r>
            <a:r>
              <a:rPr lang="en-US" altLang="ko-KR" sz="1600" b="1"/>
              <a:t>repeat</a:t>
            </a:r>
            <a:r>
              <a:rPr lang="en-US" altLang="ko-KR" sz="1600"/>
              <a:t> ret_ctr = nullptr</a:t>
            </a:r>
          </a:p>
          <a:p>
            <a:pPr fontAlgn="base"/>
            <a:r>
              <a:rPr lang="en-US" altLang="ko-KR" sz="1600"/>
              <a:t>SAS6 </a:t>
            </a:r>
            <a:r>
              <a:rPr lang="en-US" altLang="ko-KR" sz="1600" b="1"/>
              <a:t>ret</a:t>
            </a:r>
            <a:r>
              <a:rPr lang="en-US" altLang="ko-KR" sz="1600"/>
              <a:t> ret_ctr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shared_ptr(other: shared_ptr)</a:t>
            </a:r>
          </a:p>
          <a:p>
            <a:pPr fontAlgn="base"/>
            <a:r>
              <a:rPr lang="en-US" altLang="ko-KR" sz="1600"/>
              <a:t>SS1 ctr = other.add_shared_copy()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~shared_ptr()</a:t>
            </a:r>
          </a:p>
          <a:p>
            <a:pPr fontAlgn="base"/>
            <a:r>
              <a:rPr lang="en-US" altLang="ko-KR" sz="1600"/>
              <a:t>SD1 curr = ctr</a:t>
            </a:r>
          </a:p>
          <a:p>
            <a:pPr fontAlgn="base"/>
            <a:r>
              <a:rPr lang="en-US" altLang="ko-KR" sz="1600"/>
              <a:t>SD2 </a:t>
            </a:r>
            <a:r>
              <a:rPr lang="en-US" altLang="ko-KR" sz="1600" b="1"/>
              <a:t>if</a:t>
            </a:r>
            <a:r>
              <a:rPr lang="en-US" altLang="ko-KR" sz="1600"/>
              <a:t> curr ≠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SD3   curr-&gt;release()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</a:t>
            </a:r>
            <a:r>
              <a:rPr lang="en-US" altLang="ko-KR" sz="1600" b="1"/>
              <a:t>operator=</a:t>
            </a:r>
            <a:r>
              <a:rPr lang="en-US" altLang="ko-KR" sz="1600"/>
              <a:t>(other: shared_ptr)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shared_ptr&amp;</a:t>
            </a:r>
          </a:p>
          <a:p>
            <a:pPr fontAlgn="base"/>
            <a:r>
              <a:rPr lang="en-US" altLang="ko-KR" sz="1600"/>
              <a:t>SON1  </a:t>
            </a:r>
            <a:r>
              <a:rPr lang="en-US" altLang="ko-KR" sz="1600" b="1"/>
              <a:t>repeat</a:t>
            </a:r>
            <a:r>
              <a:rPr lang="en-US" altLang="ko-KR" sz="1600"/>
              <a:t> pred = ctr </a:t>
            </a:r>
            <a:r>
              <a:rPr lang="en-US" altLang="ko-KR" sz="1600" b="1"/>
              <a:t>and </a:t>
            </a:r>
            <a:r>
              <a:rPr lang="en-US" altLang="ko-KR" sz="1600"/>
              <a:t>otr = other.add_shared_copy()</a:t>
            </a:r>
          </a:p>
          <a:p>
            <a:pPr fontAlgn="base"/>
            <a:r>
              <a:rPr lang="en-US" altLang="ko-KR" sz="1600"/>
              <a:t>SON2    </a:t>
            </a:r>
            <a:r>
              <a:rPr lang="en-US" altLang="ko-KR" sz="1600" b="1"/>
              <a:t>if</a:t>
            </a:r>
            <a:r>
              <a:rPr lang="en-US" altLang="ko-KR" sz="1600"/>
              <a:t> other =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SON3      </a:t>
            </a:r>
            <a:r>
              <a:rPr lang="en-US" altLang="ko-KR" sz="1600" b="1"/>
              <a:t>if</a:t>
            </a:r>
            <a:r>
              <a:rPr lang="en-US" altLang="ko-KR" sz="1600"/>
              <a:t> CAS(&amp;ctr, pred, nullptr) = true </a:t>
            </a:r>
            <a:r>
              <a:rPr lang="en-US" altLang="ko-KR" sz="1600" b="1"/>
              <a:t>then</a:t>
            </a:r>
            <a:endParaRPr lang="en-US" altLang="ko-KR" sz="1600"/>
          </a:p>
          <a:p>
            <a:pPr fontAlgn="base"/>
            <a:r>
              <a:rPr lang="en-US" altLang="ko-KR" sz="1600"/>
              <a:t>SON4        </a:t>
            </a:r>
            <a:r>
              <a:rPr lang="en-US" altLang="ko-KR" sz="1600" b="1"/>
              <a:t>if</a:t>
            </a:r>
            <a:r>
              <a:rPr lang="en-US" altLang="ko-KR" sz="1600"/>
              <a:t> pred ≠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SON5          pred-&gt;release()</a:t>
            </a:r>
          </a:p>
          <a:p>
            <a:pPr fontAlgn="base"/>
            <a:r>
              <a:rPr lang="en-US" altLang="ko-KR" sz="1600"/>
              <a:t>SON6        </a:t>
            </a:r>
            <a:r>
              <a:rPr lang="en-US" altLang="ko-KR" sz="1600" b="1"/>
              <a:t>ret</a:t>
            </a:r>
            <a:r>
              <a:rPr lang="en-US" altLang="ko-KR" sz="1600"/>
              <a:t> *this</a:t>
            </a:r>
          </a:p>
          <a:p>
            <a:pPr fontAlgn="base"/>
            <a:r>
              <a:rPr lang="en-US" altLang="ko-KR" sz="1600"/>
              <a:t>SON7    </a:t>
            </a:r>
            <a:r>
              <a:rPr lang="en-US" altLang="ko-KR" sz="1600" b="1"/>
              <a:t>if</a:t>
            </a:r>
            <a:r>
              <a:rPr lang="en-US" altLang="ko-KR" sz="1600"/>
              <a:t> other = pred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SON8      otr-&gt;release()</a:t>
            </a:r>
          </a:p>
          <a:p>
            <a:pPr fontAlgn="base"/>
            <a:r>
              <a:rPr lang="en-US" altLang="ko-KR" sz="1600"/>
              <a:t>SON9      </a:t>
            </a:r>
            <a:r>
              <a:rPr lang="en-US" altLang="ko-KR" sz="1600" b="1"/>
              <a:t>ret</a:t>
            </a:r>
            <a:r>
              <a:rPr lang="en-US" altLang="ko-KR" sz="1600"/>
              <a:t> *this</a:t>
            </a:r>
          </a:p>
          <a:p>
            <a:pPr fontAlgn="base"/>
            <a:r>
              <a:rPr lang="en-US" altLang="ko-KR" sz="1600"/>
              <a:t>SON10  </a:t>
            </a:r>
            <a:r>
              <a:rPr lang="en-US" altLang="ko-KR" sz="1600" b="1"/>
              <a:t>if</a:t>
            </a:r>
            <a:r>
              <a:rPr lang="en-US" altLang="ko-KR" sz="1600"/>
              <a:t> CAS(&amp;ctr, pred, oth) = true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SON11    </a:t>
            </a:r>
            <a:r>
              <a:rPr lang="en-US" altLang="ko-KR" sz="1600" b="1"/>
              <a:t>if</a:t>
            </a:r>
            <a:r>
              <a:rPr lang="en-US" altLang="ko-KR" sz="1600"/>
              <a:t> pred ≠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SON12      pred-&gt;release()</a:t>
            </a:r>
          </a:p>
          <a:p>
            <a:pPr fontAlgn="base"/>
            <a:r>
              <a:rPr lang="en-US" altLang="ko-KR" sz="1600"/>
              <a:t>SON13    </a:t>
            </a:r>
            <a:r>
              <a:rPr lang="en-US" altLang="ko-KR" sz="1600" b="1"/>
              <a:t>ret</a:t>
            </a:r>
            <a:r>
              <a:rPr lang="en-US" altLang="ko-KR" sz="1600"/>
              <a:t> *this</a:t>
            </a:r>
          </a:p>
          <a:p>
            <a:pPr fontAlgn="base"/>
            <a:r>
              <a:rPr lang="en-US" altLang="ko-KR" sz="1600"/>
              <a:t>SON14  </a:t>
            </a:r>
            <a:r>
              <a:rPr lang="en-US" altLang="ko-KR" sz="1600" b="1"/>
              <a:t>else</a:t>
            </a:r>
          </a:p>
          <a:p>
            <a:pPr fontAlgn="base"/>
            <a:r>
              <a:rPr lang="en-US" altLang="ko-KR" sz="1600"/>
              <a:t>SON15    otr-&gt;release()</a:t>
            </a:r>
          </a:p>
          <a:p>
            <a:pPr fontAlgn="base"/>
            <a:r>
              <a:rPr lang="en-US" altLang="ko-KR" sz="1600"/>
              <a:t>SON16    continue</a:t>
            </a:r>
          </a:p>
          <a:p>
            <a:pPr fontAlgn="base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01318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847BE1-261F-4FAA-98D8-8A565CF83F04}"/>
              </a:ext>
            </a:extLst>
          </p:cNvPr>
          <p:cNvSpPr txBox="1"/>
          <p:nvPr/>
        </p:nvSpPr>
        <p:spPr>
          <a:xfrm>
            <a:off x="622911" y="535715"/>
            <a:ext cx="2885726" cy="343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CAS(memory: std::atomic_int*,</a:t>
            </a:r>
          </a:p>
          <a:p>
            <a:pPr fontAlgn="base"/>
            <a:r>
              <a:rPr lang="en-US" altLang="ko-KR" sz="700"/>
              <a:t>                     _old: control_block*, _new: control_block*)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700"/>
              <a:t>CC1 old=_old, new=_new</a:t>
            </a:r>
          </a:p>
          <a:p>
            <a:pPr fontAlgn="base"/>
            <a:r>
              <a:rPr lang="en-US" altLang="ko-KR" sz="700"/>
              <a:t>CC2 </a:t>
            </a:r>
            <a:r>
              <a:rPr lang="en-US" altLang="ko-KR" sz="700" b="1"/>
              <a:t>ret</a:t>
            </a:r>
            <a:r>
              <a:rPr lang="en-US" altLang="ko-KR" sz="700"/>
              <a:t> std::atomic_compare_exchange_strong(memory,&amp;old,new)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add_shared_copy()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700"/>
              <a:t>WAS1 </a:t>
            </a:r>
            <a:r>
              <a:rPr lang="en-US" altLang="ko-KR" sz="700" b="1"/>
              <a:t>Do</a:t>
            </a:r>
            <a:r>
              <a:rPr lang="en-US" altLang="ko-KR" sz="700"/>
              <a:t> curr = ctr</a:t>
            </a:r>
          </a:p>
          <a:p>
            <a:pPr fontAlgn="base"/>
            <a:r>
              <a:rPr lang="en-US" altLang="ko-KR" sz="700"/>
              <a:t>WAS2   </a:t>
            </a:r>
            <a:r>
              <a:rPr lang="en-US" altLang="ko-KR" sz="700" b="1"/>
              <a:t>if</a:t>
            </a:r>
            <a:r>
              <a:rPr lang="en-US" altLang="ko-KR" sz="700"/>
              <a:t> curr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WAS3    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r>
              <a:rPr lang="en-US" altLang="ko-KR" sz="700"/>
              <a:t>WAS4   ret_ctr = curr-&gt;add_use_count()</a:t>
            </a:r>
          </a:p>
          <a:p>
            <a:pPr fontAlgn="base"/>
            <a:r>
              <a:rPr lang="en-US" altLang="ko-KR" sz="700"/>
              <a:t>WAS5 </a:t>
            </a:r>
            <a:r>
              <a:rPr lang="en-US" altLang="ko-KR" sz="700" b="1"/>
              <a:t>repeat</a:t>
            </a:r>
            <a:r>
              <a:rPr lang="en-US" altLang="ko-KR" sz="700"/>
              <a:t> ret_ctr = nullptr</a:t>
            </a:r>
          </a:p>
          <a:p>
            <a:pPr fontAlgn="base"/>
            <a:r>
              <a:rPr lang="en-US" altLang="ko-KR" sz="700"/>
              <a:t>WAS6 </a:t>
            </a:r>
            <a:r>
              <a:rPr lang="en-US" altLang="ko-KR" sz="700" b="1"/>
              <a:t>ret</a:t>
            </a:r>
            <a:r>
              <a:rPr lang="en-US" altLang="ko-KR" sz="700"/>
              <a:t> ret_ctr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add_weak_copy()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700"/>
              <a:t>WAW1 </a:t>
            </a:r>
            <a:r>
              <a:rPr lang="en-US" altLang="ko-KR" sz="700" b="1"/>
              <a:t>Do</a:t>
            </a:r>
            <a:r>
              <a:rPr lang="en-US" altLang="ko-KR" sz="700"/>
              <a:t> curr = ctr</a:t>
            </a:r>
          </a:p>
          <a:p>
            <a:pPr fontAlgn="base"/>
            <a:r>
              <a:rPr lang="en-US" altLang="ko-KR" sz="700"/>
              <a:t>WAW2   </a:t>
            </a:r>
            <a:r>
              <a:rPr lang="en-US" altLang="ko-KR" sz="700" b="1"/>
              <a:t>if</a:t>
            </a:r>
            <a:r>
              <a:rPr lang="en-US" altLang="ko-KR" sz="700"/>
              <a:t> curr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WAW3    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r>
              <a:rPr lang="en-US" altLang="ko-KR" sz="700"/>
              <a:t>WAW4   ret_ctr = curr-&gt;add_weak_count()</a:t>
            </a:r>
          </a:p>
          <a:p>
            <a:pPr fontAlgn="base"/>
            <a:r>
              <a:rPr lang="en-US" altLang="ko-KR" sz="700"/>
              <a:t>WAW5 </a:t>
            </a:r>
            <a:r>
              <a:rPr lang="en-US" altLang="ko-KR" sz="700" b="1"/>
              <a:t>repeat</a:t>
            </a:r>
            <a:r>
              <a:rPr lang="en-US" altLang="ko-KR" sz="700"/>
              <a:t> ret_ctr = nullptr</a:t>
            </a:r>
          </a:p>
          <a:p>
            <a:pPr fontAlgn="base"/>
            <a:r>
              <a:rPr lang="en-US" altLang="ko-KR" sz="700"/>
              <a:t>WAW6 </a:t>
            </a:r>
            <a:r>
              <a:rPr lang="en-US" altLang="ko-KR" sz="700" b="1"/>
              <a:t>ret</a:t>
            </a:r>
            <a:r>
              <a:rPr lang="en-US" altLang="ko-KR" sz="700"/>
              <a:t> ret_ctr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weak_ptr(other: shared_ptr)</a:t>
            </a:r>
          </a:p>
          <a:p>
            <a:pPr fontAlgn="base"/>
            <a:r>
              <a:rPr lang="en-US" altLang="ko-KR" sz="700"/>
              <a:t>WS1 ctr = other.add_shared_copy()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weak_ptr(other: weak_ptr)</a:t>
            </a:r>
          </a:p>
          <a:p>
            <a:pPr fontAlgn="base"/>
            <a:r>
              <a:rPr lang="en-US" altLang="ko-KR" sz="700"/>
              <a:t>WW1 ctr = other.add_weak_copy()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~weak_ptr()</a:t>
            </a:r>
          </a:p>
          <a:p>
            <a:pPr fontAlgn="base"/>
            <a:r>
              <a:rPr lang="en-US" altLang="ko-KR" sz="700"/>
              <a:t>WD1 curr = ctr</a:t>
            </a:r>
          </a:p>
          <a:p>
            <a:pPr fontAlgn="base"/>
            <a:r>
              <a:rPr lang="en-US" altLang="ko-KR" sz="700"/>
              <a:t>WD2 </a:t>
            </a:r>
            <a:r>
              <a:rPr lang="en-US" altLang="ko-KR" sz="700" b="1"/>
              <a:t>if</a:t>
            </a:r>
            <a:r>
              <a:rPr lang="en-US" altLang="ko-KR" sz="700"/>
              <a:t> curr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WD3   curr-&gt;weak_release()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DFCBB4-2DF1-4805-8929-730AA568A688}"/>
              </a:ext>
            </a:extLst>
          </p:cNvPr>
          <p:cNvSpPr/>
          <p:nvPr/>
        </p:nvSpPr>
        <p:spPr>
          <a:xfrm>
            <a:off x="4128111" y="597270"/>
            <a:ext cx="2988969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</a:t>
            </a:r>
            <a:r>
              <a:rPr lang="en-US" altLang="ko-KR" sz="700" b="1"/>
              <a:t>nullptr_t</a:t>
            </a:r>
            <a:r>
              <a:rPr lang="en-US" altLang="ko-KR" sz="700"/>
              <a:t>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weak_ptr&amp;</a:t>
            </a:r>
          </a:p>
          <a:p>
            <a:pPr fontAlgn="base"/>
            <a:r>
              <a:rPr lang="en-US" altLang="ko-KR" sz="700"/>
              <a:t>WON1 </a:t>
            </a:r>
            <a:r>
              <a:rPr lang="en-US" altLang="ko-KR" sz="700" b="1"/>
              <a:t>repeat</a:t>
            </a:r>
            <a:r>
              <a:rPr lang="en-US" altLang="ko-KR" sz="700"/>
              <a:t> pred = ctr</a:t>
            </a:r>
          </a:p>
          <a:p>
            <a:pPr fontAlgn="base"/>
            <a:r>
              <a:rPr lang="en-US" altLang="ko-KR" sz="700"/>
              <a:t>WON2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WON3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WON4       pred-&gt;weak_release()</a:t>
            </a:r>
          </a:p>
          <a:p>
            <a:pPr fontAlgn="base"/>
            <a:r>
              <a:rPr lang="en-US" altLang="ko-KR" sz="700"/>
              <a:t>WON5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(other: shared_ptr)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weak_ptr&amp;</a:t>
            </a:r>
          </a:p>
          <a:p>
            <a:pPr fontAlgn="base"/>
            <a:r>
              <a:rPr lang="en-US" altLang="ko-KR" sz="700"/>
              <a:t>WOS1  </a:t>
            </a:r>
            <a:r>
              <a:rPr lang="en-US" altLang="ko-KR" sz="700" b="1"/>
              <a:t>repeat</a:t>
            </a:r>
            <a:r>
              <a:rPr lang="en-US" altLang="ko-KR" sz="700"/>
              <a:t> pred = ctr </a:t>
            </a:r>
            <a:r>
              <a:rPr lang="en-US" altLang="ko-KR" sz="700" b="1"/>
              <a:t>and </a:t>
            </a:r>
            <a:r>
              <a:rPr lang="en-US" altLang="ko-KR" sz="700"/>
              <a:t>otr = other.add_weak_copy()</a:t>
            </a:r>
          </a:p>
          <a:p>
            <a:pPr fontAlgn="base"/>
            <a:r>
              <a:rPr lang="en-US" altLang="ko-KR" sz="700"/>
              <a:t>WOS2    </a:t>
            </a:r>
            <a:r>
              <a:rPr lang="en-US" altLang="ko-KR" sz="700" b="1"/>
              <a:t>if</a:t>
            </a:r>
            <a:r>
              <a:rPr lang="en-US" altLang="ko-KR" sz="700"/>
              <a:t> other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WOS3   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WOS4   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WOS5          pred-&gt;weak_release()</a:t>
            </a:r>
          </a:p>
          <a:p>
            <a:pPr fontAlgn="base"/>
            <a:r>
              <a:rPr lang="en-US" altLang="ko-KR" sz="700"/>
              <a:t>WOS6  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WOS7    </a:t>
            </a:r>
            <a:r>
              <a:rPr lang="en-US" altLang="ko-KR" sz="700" b="1"/>
              <a:t>if</a:t>
            </a:r>
            <a:r>
              <a:rPr lang="en-US" altLang="ko-KR" sz="700"/>
              <a:t> other = pred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WOS8      otr-&gt;weak_release()</a:t>
            </a:r>
          </a:p>
          <a:p>
            <a:pPr fontAlgn="base"/>
            <a:r>
              <a:rPr lang="en-US" altLang="ko-KR" sz="700"/>
              <a:t>WOS9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WOS10  </a:t>
            </a:r>
            <a:r>
              <a:rPr lang="en-US" altLang="ko-KR" sz="700" b="1"/>
              <a:t>if</a:t>
            </a:r>
            <a:r>
              <a:rPr lang="en-US" altLang="ko-KR" sz="700"/>
              <a:t> CAS(&amp;ctr, pred, oth)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WOS11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WOS12      pred-&gt;weak_release()</a:t>
            </a:r>
          </a:p>
          <a:p>
            <a:pPr fontAlgn="base"/>
            <a:r>
              <a:rPr lang="en-US" altLang="ko-KR" sz="700"/>
              <a:t>WOS13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WOS14  </a:t>
            </a:r>
            <a:r>
              <a:rPr lang="en-US" altLang="ko-KR" sz="700" b="1"/>
              <a:t>else</a:t>
            </a:r>
          </a:p>
          <a:p>
            <a:pPr fontAlgn="base"/>
            <a:r>
              <a:rPr lang="en-US" altLang="ko-KR" sz="700"/>
              <a:t>WOS15    otr-&gt;weak_release()</a:t>
            </a:r>
          </a:p>
          <a:p>
            <a:pPr fontAlgn="base"/>
            <a:r>
              <a:rPr lang="en-US" altLang="ko-KR" sz="700"/>
              <a:t>WOS16    continue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(other: weak_ptr)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weak_ptr&amp;</a:t>
            </a:r>
          </a:p>
          <a:p>
            <a:pPr fontAlgn="base"/>
            <a:r>
              <a:rPr lang="en-US" altLang="ko-KR" sz="700"/>
              <a:t>WOW1  </a:t>
            </a:r>
            <a:r>
              <a:rPr lang="en-US" altLang="ko-KR" sz="700" b="1"/>
              <a:t>repeat</a:t>
            </a:r>
            <a:r>
              <a:rPr lang="en-US" altLang="ko-KR" sz="700"/>
              <a:t> pred = ctr </a:t>
            </a:r>
            <a:r>
              <a:rPr lang="en-US" altLang="ko-KR" sz="700" b="1"/>
              <a:t>and </a:t>
            </a:r>
            <a:r>
              <a:rPr lang="en-US" altLang="ko-KR" sz="700"/>
              <a:t>otr = other.add_weak_copy()</a:t>
            </a:r>
          </a:p>
          <a:p>
            <a:pPr fontAlgn="base"/>
            <a:r>
              <a:rPr lang="en-US" altLang="ko-KR" sz="700"/>
              <a:t>WOW2    </a:t>
            </a:r>
            <a:r>
              <a:rPr lang="en-US" altLang="ko-KR" sz="700" b="1"/>
              <a:t>if</a:t>
            </a:r>
            <a:r>
              <a:rPr lang="en-US" altLang="ko-KR" sz="700"/>
              <a:t> other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WOW3   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WOW4   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WOW5          pred-&gt;weak_release()</a:t>
            </a:r>
          </a:p>
          <a:p>
            <a:pPr fontAlgn="base"/>
            <a:r>
              <a:rPr lang="en-US" altLang="ko-KR" sz="700"/>
              <a:t>WOW6  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WOW7    </a:t>
            </a:r>
            <a:r>
              <a:rPr lang="en-US" altLang="ko-KR" sz="700" b="1"/>
              <a:t>if</a:t>
            </a:r>
            <a:r>
              <a:rPr lang="en-US" altLang="ko-KR" sz="700"/>
              <a:t> other = pred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WOW8      otr-&gt;weak_release()</a:t>
            </a:r>
          </a:p>
          <a:p>
            <a:pPr fontAlgn="base"/>
            <a:r>
              <a:rPr lang="en-US" altLang="ko-KR" sz="700"/>
              <a:t>WOW9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WOW10  </a:t>
            </a:r>
            <a:r>
              <a:rPr lang="en-US" altLang="ko-KR" sz="700" b="1"/>
              <a:t>if</a:t>
            </a:r>
            <a:r>
              <a:rPr lang="en-US" altLang="ko-KR" sz="700"/>
              <a:t> CAS(&amp;ctr, pred, oth)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WOW11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WOW12      pred-&gt;weak_release()</a:t>
            </a:r>
          </a:p>
          <a:p>
            <a:pPr fontAlgn="base"/>
            <a:r>
              <a:rPr lang="en-US" altLang="ko-KR" sz="700"/>
              <a:t>WOW13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WOW14  </a:t>
            </a:r>
            <a:r>
              <a:rPr lang="en-US" altLang="ko-KR" sz="700" b="1"/>
              <a:t>else</a:t>
            </a:r>
          </a:p>
          <a:p>
            <a:pPr fontAlgn="base"/>
            <a:r>
              <a:rPr lang="en-US" altLang="ko-KR" sz="700"/>
              <a:t>WOW15    otr-&gt;weak_release()</a:t>
            </a:r>
          </a:p>
          <a:p>
            <a:pPr fontAlgn="base"/>
            <a:r>
              <a:rPr lang="en-US" altLang="ko-KR" sz="700"/>
              <a:t>WOW16    continue</a:t>
            </a:r>
          </a:p>
          <a:p>
            <a:pPr fontAlgn="base"/>
            <a:endParaRPr lang="en-US" altLang="ko-KR" sz="7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A95A1-DF9E-462C-96A6-348B226B60B4}"/>
              </a:ext>
            </a:extLst>
          </p:cNvPr>
          <p:cNvSpPr/>
          <p:nvPr/>
        </p:nvSpPr>
        <p:spPr>
          <a:xfrm>
            <a:off x="1873344" y="5055662"/>
            <a:ext cx="20357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altLang="ko-KR" sz="700"/>
              <a:t>reset()</a:t>
            </a:r>
          </a:p>
          <a:p>
            <a:pPr fontAlgn="base"/>
            <a:r>
              <a:rPr lang="en-US" altLang="ko-KR" sz="700"/>
              <a:t>WR1 </a:t>
            </a:r>
            <a:r>
              <a:rPr lang="en-US" altLang="ko-KR" sz="700" b="1"/>
              <a:t>repeat</a:t>
            </a:r>
            <a:r>
              <a:rPr lang="en-US" altLang="ko-KR" sz="700"/>
              <a:t> pred = ctr</a:t>
            </a:r>
          </a:p>
          <a:p>
            <a:pPr fontAlgn="base"/>
            <a:r>
              <a:rPr lang="en-US" altLang="ko-KR" sz="700"/>
              <a:t>WR2   </a:t>
            </a:r>
            <a:r>
              <a:rPr lang="en-US" altLang="ko-KR" sz="700" b="1"/>
              <a:t>if</a:t>
            </a:r>
            <a:r>
              <a:rPr lang="en-US" altLang="ko-KR" sz="700"/>
              <a:t> pred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WR3     </a:t>
            </a:r>
            <a:r>
              <a:rPr lang="en-US" altLang="ko-KR" sz="700" b="1"/>
              <a:t>ret</a:t>
            </a:r>
            <a:r>
              <a:rPr lang="en-US" altLang="ko-KR" sz="700"/>
              <a:t> </a:t>
            </a:r>
          </a:p>
          <a:p>
            <a:pPr fontAlgn="base"/>
            <a:r>
              <a:rPr lang="en-US" altLang="ko-KR" sz="700"/>
              <a:t>WR4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WR5     pred-&gt;weak_release()</a:t>
            </a:r>
          </a:p>
          <a:p>
            <a:pPr fontAlgn="base"/>
            <a:r>
              <a:rPr lang="en-US" altLang="ko-KR" sz="700"/>
              <a:t>WR6     </a:t>
            </a:r>
            <a:r>
              <a:rPr lang="en-US" altLang="ko-KR" sz="700" b="1"/>
              <a:t>ret</a:t>
            </a:r>
          </a:p>
          <a:p>
            <a:pPr fontAlgn="base"/>
            <a:r>
              <a:rPr lang="en-US" altLang="ko-KR" sz="700"/>
              <a:t>WR7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</p:txBody>
      </p:sp>
    </p:spTree>
    <p:extLst>
      <p:ext uri="{BB962C8B-B14F-4D97-AF65-F5344CB8AC3E}">
        <p14:creationId xmlns:p14="http://schemas.microsoft.com/office/powerpoint/2010/main" val="309223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2986</Words>
  <Application>Microsoft Office PowerPoint</Application>
  <PresentationFormat>와이드스크린</PresentationFormat>
  <Paragraphs>419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64</cp:revision>
  <dcterms:created xsi:type="dcterms:W3CDTF">2020-07-27T08:46:59Z</dcterms:created>
  <dcterms:modified xsi:type="dcterms:W3CDTF">2020-08-04T12:26:00Z</dcterms:modified>
</cp:coreProperties>
</file>