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8EE"/>
    <a:srgbClr val="0000FF"/>
    <a:srgbClr val="2B91A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4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E8D45-37B9-44EF-96B2-6C101CC61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D3A5DB-4D88-4510-8250-48368188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7E471-6432-4674-B08F-86B901B6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AB54-C060-4B40-B539-59AB1E5F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C6528-F8F3-482B-B887-45BC0405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A3912-B149-4B2D-BA9E-D782661BA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6136A-7236-4D71-A338-6E2BAC0B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2DDE2-1652-4155-9969-ED46482C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3E5E5-23DC-47EF-98F6-3A0B26CE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DCB68-3525-4D48-81D8-B6DCB65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9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5AF5A9-5E1A-4145-AABE-8D2761AE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DB1F51-2746-408A-9465-C2E977E54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29891-EDB8-4AF0-886C-766ABE6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02ED-B316-44A7-9FE9-6C7E526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9962B-3D63-4F68-8442-7A9441A2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1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406F-4F8F-4F7D-A173-E9586D62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3FE70-AAE1-41E6-9230-B72CF33F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343BF-2466-4E7F-A42F-A5C893B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0F5C9-28A8-47AB-A88E-2DB3EF9E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5B1C2-B55B-471B-95F8-6DF4933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10527-111C-4C16-91CC-0EE9A436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F85C0-02AD-455F-826D-F28471D5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011B-3051-4AD5-A073-FAC9F85A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FF4E-77C1-4EAB-ADB0-8A0FDF94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06A0A-71F5-4E41-B2AE-084D965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6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7936D-B545-4D55-9D7E-D6686FE8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FBA95-2792-4B00-BFC1-755619EBB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11A9F-A718-4147-AC38-1AD46FD4A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DD750-3841-45CA-8D4C-3F70D186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9C475-03B1-4D04-9857-BC76EF5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B0B7D3-8AFB-415A-855B-FA77099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55781-E464-4904-A545-F65F4388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27330-16D1-4953-B92E-23BCDE28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9087A8-A90A-4965-B9A6-70597348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E506E-AD7F-4326-9B0E-A0AA651E5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3B88A-859B-4C6E-93BE-00A264665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5FDC01-AD83-44F7-995C-67577A20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95B616-0525-401B-8E56-AC78460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954529-4C75-42DE-A8D1-988585CD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F98F-6FA4-41F2-A677-42E58875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53A290-19D6-4261-A961-57008CE5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A65A80-62A2-47F8-8882-F11FB553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888C0-7622-4248-9D1C-8A53DFB0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EBDF2-F142-419E-BA2C-0CFEEA4D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74234-75EC-42A2-9594-996087A3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52470-B2FD-4A6B-81CD-4EC17834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F15DC-7291-4405-BEA5-DD516735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2882B-6A20-4CFC-BBE4-8B7405F2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7BCD8A-B5BF-4BAA-84EE-4FCBB554B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7FD99-62E2-4D14-BAF9-17E815C2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5B5BE-EAA5-451D-A3CF-59C5A70F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A1A15-5654-4F62-86C9-2C9485E4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4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67F0-265F-4F5B-8295-99140B81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DACED-44BB-4E17-9657-BD2803F71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4586F-B2BF-4A30-9E01-8C207428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83F0A1-809B-40FE-9C7D-6014D75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45AFD-33F4-4BFB-9618-226E9CE3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AE704-0875-4ABA-A00E-A7B30A0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8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B272FD-D3DC-4C59-B94C-0C8AC27D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0D146-4481-40A4-A61C-5F14AF68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CB451-BC29-4847-81A9-024883907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8F7C-B5A1-456C-840D-E1D9004DAE9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2C186-567A-49A6-AA3C-6A73A0D33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143C4-70A8-4C16-B67C-E9D00CE41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39A4-F438-4DED-B0D4-7CF331E47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BC495831-014C-494F-A774-1D615B7B6EA7}"/>
              </a:ext>
            </a:extLst>
          </p:cNvPr>
          <p:cNvGrpSpPr/>
          <p:nvPr/>
        </p:nvGrpSpPr>
        <p:grpSpPr>
          <a:xfrm>
            <a:off x="2567553" y="2382798"/>
            <a:ext cx="5412433" cy="2993046"/>
            <a:chOff x="2567553" y="2382798"/>
            <a:chExt cx="5412433" cy="299304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071B730-D8CF-46A7-A8E5-884B90CD8518}"/>
                </a:ext>
              </a:extLst>
            </p:cNvPr>
            <p:cNvSpPr/>
            <p:nvPr/>
          </p:nvSpPr>
          <p:spPr>
            <a:xfrm>
              <a:off x="2567553" y="3109224"/>
              <a:ext cx="2461542" cy="1005207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87A2A75-819C-4EA2-9405-2038F85945D5}"/>
                </a:ext>
              </a:extLst>
            </p:cNvPr>
            <p:cNvSpPr/>
            <p:nvPr/>
          </p:nvSpPr>
          <p:spPr>
            <a:xfrm>
              <a:off x="5691097" y="2505758"/>
              <a:ext cx="2279122" cy="1406287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515C2-14A9-48FC-B3AF-7296D2A21700}"/>
                </a:ext>
              </a:extLst>
            </p:cNvPr>
            <p:cNvSpPr txBox="1"/>
            <p:nvPr/>
          </p:nvSpPr>
          <p:spPr>
            <a:xfrm>
              <a:off x="2658781" y="3177233"/>
              <a:ext cx="2279122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T&gt;</a:t>
              </a:r>
            </a:p>
            <a:p>
              <a:pPr algn="ctr"/>
              <a:r>
                <a:rPr lang="en-US" altLang="ko-KR" sz="1400"/>
                <a:t>shared_ptr</a:t>
              </a:r>
              <a:endParaRPr lang="ko-KR" alt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4ADEF-B9BA-4C2B-A56F-B8756F4B77F2}"/>
                </a:ext>
              </a:extLst>
            </p:cNvPr>
            <p:cNvSpPr txBox="1"/>
            <p:nvPr/>
          </p:nvSpPr>
          <p:spPr>
            <a:xfrm>
              <a:off x="2658763" y="3709823"/>
              <a:ext cx="227913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&lt;T&gt;*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07FF4A-B5E4-4959-9338-5E210F1B5B31}"/>
                </a:ext>
              </a:extLst>
            </p:cNvPr>
            <p:cNvSpPr/>
            <p:nvPr/>
          </p:nvSpPr>
          <p:spPr>
            <a:xfrm>
              <a:off x="2658780" y="3177233"/>
              <a:ext cx="2279123" cy="851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BC66A1-74EB-4D10-A7E9-546F2B6B6F71}"/>
                </a:ext>
              </a:extLst>
            </p:cNvPr>
            <p:cNvSpPr txBox="1"/>
            <p:nvPr/>
          </p:nvSpPr>
          <p:spPr>
            <a:xfrm>
              <a:off x="2658782" y="4248480"/>
              <a:ext cx="2279127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T&gt;</a:t>
              </a:r>
            </a:p>
            <a:p>
              <a:pPr algn="ctr"/>
              <a:r>
                <a:rPr lang="en-US" altLang="ko-KR" sz="1400"/>
                <a:t>weak_ptr</a:t>
              </a:r>
              <a:endParaRPr lang="ko-KR" altLang="en-US" sz="14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CD629AE-ACF0-46EC-B5B0-2B9B56590AC8}"/>
                </a:ext>
              </a:extLst>
            </p:cNvPr>
            <p:cNvSpPr/>
            <p:nvPr/>
          </p:nvSpPr>
          <p:spPr>
            <a:xfrm>
              <a:off x="2658780" y="4248482"/>
              <a:ext cx="2279130" cy="832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5597BB-44CE-42E4-B443-5DC13592BF5A}"/>
                </a:ext>
              </a:extLst>
            </p:cNvPr>
            <p:cNvSpPr txBox="1"/>
            <p:nvPr/>
          </p:nvSpPr>
          <p:spPr>
            <a:xfrm>
              <a:off x="5777346" y="3331887"/>
              <a:ext cx="21066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use_count</a:t>
              </a:r>
              <a:endParaRPr lang="en-US" altLang="ko-KR" sz="140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atomic_int </a:t>
              </a:r>
              <a:r>
                <a:rPr lang="en-US" altLang="ko-KR" sz="1400"/>
                <a:t>weak_count</a:t>
              </a:r>
              <a:endParaRPr lang="en-US" altLang="ko-KR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E9CBCC-313D-4C8B-95AC-F8726AB5DB0A}"/>
                </a:ext>
              </a:extLst>
            </p:cNvPr>
            <p:cNvSpPr txBox="1"/>
            <p:nvPr/>
          </p:nvSpPr>
          <p:spPr>
            <a:xfrm>
              <a:off x="6025688" y="4108894"/>
              <a:ext cx="1707949" cy="3077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</a:t>
              </a:r>
              <a:endParaRPr lang="ko-KR" altLang="en-US" sz="14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D4EEF-1027-4494-829A-1FC04CCC78CE}"/>
                </a:ext>
              </a:extLst>
            </p:cNvPr>
            <p:cNvSpPr txBox="1"/>
            <p:nvPr/>
          </p:nvSpPr>
          <p:spPr>
            <a:xfrm>
              <a:off x="5777351" y="2571599"/>
              <a:ext cx="2106633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T&gt;</a:t>
              </a:r>
            </a:p>
            <a:p>
              <a:pPr algn="ctr"/>
              <a:r>
                <a:rPr lang="en-US" altLang="ko-KR" sz="1400"/>
                <a:t>control_block</a:t>
              </a:r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4443C5-9CCC-46FE-B8E4-33818FCE30F9}"/>
                </a:ext>
              </a:extLst>
            </p:cNvPr>
            <p:cNvSpPr txBox="1"/>
            <p:nvPr/>
          </p:nvSpPr>
          <p:spPr>
            <a:xfrm>
              <a:off x="5777342" y="3112549"/>
              <a:ext cx="210663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T* </a:t>
              </a:r>
              <a:r>
                <a:rPr lang="en-US" altLang="ko-KR" sz="1400"/>
                <a:t>ptr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9C20FD-24A4-42C3-935E-0C85249D87B7}"/>
                </a:ext>
              </a:extLst>
            </p:cNvPr>
            <p:cNvSpPr/>
            <p:nvPr/>
          </p:nvSpPr>
          <p:spPr>
            <a:xfrm>
              <a:off x="5777351" y="2571600"/>
              <a:ext cx="2106638" cy="12640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6177A3D5-7010-4AF8-B5F9-1DD3CF890EDE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4937893" y="2833210"/>
              <a:ext cx="839458" cy="10305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E62F17DB-E71B-42CD-ABD4-53195917B956}"/>
                </a:ext>
              </a:extLst>
            </p:cNvPr>
            <p:cNvCxnSpPr>
              <a:cxnSpLocks/>
              <a:stCxn id="22" idx="3"/>
              <a:endCxn id="12" idx="1"/>
            </p:cNvCxnSpPr>
            <p:nvPr/>
          </p:nvCxnSpPr>
          <p:spPr>
            <a:xfrm flipV="1">
              <a:off x="4937908" y="2833210"/>
              <a:ext cx="839443" cy="209425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29B3182-1715-4C70-A83F-186BD5761406}"/>
                </a:ext>
              </a:extLst>
            </p:cNvPr>
            <p:cNvCxnSpPr>
              <a:cxnSpLocks/>
              <a:stCxn id="13" idx="3"/>
              <a:endCxn id="11" idx="3"/>
            </p:cNvCxnSpPr>
            <p:nvPr/>
          </p:nvCxnSpPr>
          <p:spPr>
            <a:xfrm flipH="1">
              <a:off x="7733637" y="3266438"/>
              <a:ext cx="150337" cy="996345"/>
            </a:xfrm>
            <a:prstGeom prst="bentConnector3">
              <a:avLst>
                <a:gd name="adj1" fmla="val -152058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42D09-9EE4-409A-8D0F-07DB20D1538C}"/>
                </a:ext>
              </a:extLst>
            </p:cNvPr>
            <p:cNvSpPr txBox="1"/>
            <p:nvPr/>
          </p:nvSpPr>
          <p:spPr>
            <a:xfrm>
              <a:off x="5518441" y="4538295"/>
              <a:ext cx="2461543" cy="523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template&lt;typename</a:t>
              </a:r>
              <a:r>
                <a:rPr lang="ko-KR" altLang="en-US" sz="1400"/>
                <a:t> </a:t>
              </a:r>
              <a:r>
                <a:rPr lang="en-US" altLang="ko-KR" sz="1400"/>
                <a:t>T&gt; enable_shared_from_this</a:t>
              </a:r>
              <a:endParaRPr lang="ko-KR" alt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64C40E-70CF-4DE8-B626-C054EF969117}"/>
                </a:ext>
              </a:extLst>
            </p:cNvPr>
            <p:cNvSpPr txBox="1"/>
            <p:nvPr/>
          </p:nvSpPr>
          <p:spPr>
            <a:xfrm>
              <a:off x="5518441" y="5068066"/>
              <a:ext cx="2461543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weak_ptr&lt;T&gt;</a:t>
              </a:r>
              <a:r>
                <a:rPr lang="ko-KR" altLang="en-US" sz="140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altLang="ko-KR" sz="1400"/>
                <a:t>Wptr</a:t>
              </a:r>
              <a:endParaRPr lang="ko-KR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2B00CE-7504-453C-9166-A8877349C38C}"/>
                </a:ext>
              </a:extLst>
            </p:cNvPr>
            <p:cNvSpPr/>
            <p:nvPr/>
          </p:nvSpPr>
          <p:spPr>
            <a:xfrm>
              <a:off x="5518443" y="4531745"/>
              <a:ext cx="2461543" cy="8387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CC50B52C-B4B5-41C2-A06B-8339A8CF8BCB}"/>
                </a:ext>
              </a:extLst>
            </p:cNvPr>
            <p:cNvCxnSpPr>
              <a:cxnSpLocks/>
              <a:stCxn id="19" idx="1"/>
              <a:endCxn id="8" idx="3"/>
            </p:cNvCxnSpPr>
            <p:nvPr/>
          </p:nvCxnSpPr>
          <p:spPr>
            <a:xfrm rot="10800000">
              <a:off x="4937909" y="4510091"/>
              <a:ext cx="580532" cy="7118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94A7D-CAF6-49C7-B8EC-796798832EA5}"/>
                </a:ext>
              </a:extLst>
            </p:cNvPr>
            <p:cNvSpPr txBox="1"/>
            <p:nvPr/>
          </p:nvSpPr>
          <p:spPr>
            <a:xfrm>
              <a:off x="2697397" y="4773578"/>
              <a:ext cx="2240511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accent5">
                      <a:lumMod val="75000"/>
                    </a:schemeClr>
                  </a:solidFill>
                </a:rPr>
                <a:t>control_block</a:t>
              </a:r>
              <a:r>
                <a:rPr lang="en-US" altLang="ko-KR" sz="1400">
                  <a:solidFill>
                    <a:schemeClr val="accent5">
                      <a:lumMod val="75000"/>
                    </a:schemeClr>
                  </a:solidFill>
                </a:rPr>
                <a:t>&lt;T&gt;* </a:t>
              </a:r>
              <a:r>
                <a:rPr lang="en-US" altLang="ko-KR" sz="1400"/>
                <a:t>ctr</a:t>
              </a:r>
              <a:endParaRPr lang="en-US" altLang="ko-KR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E44CB1-0F2E-47E8-9ECD-166244CA01E8}"/>
                </a:ext>
              </a:extLst>
            </p:cNvPr>
            <p:cNvSpPr txBox="1"/>
            <p:nvPr/>
          </p:nvSpPr>
          <p:spPr>
            <a:xfrm>
              <a:off x="2658763" y="2459791"/>
              <a:ext cx="22791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FreeList</a:t>
              </a:r>
              <a:endParaRPr lang="ko-KR" altLang="en-US" sz="140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0B8B140-7C50-4B8D-B99D-152FE56C4945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5029095" y="2615207"/>
              <a:ext cx="671765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01705B6-B0EF-474D-8695-E0381B074197}"/>
                </a:ext>
              </a:extLst>
            </p:cNvPr>
            <p:cNvCxnSpPr>
              <a:cxnSpLocks/>
              <a:stCxn id="40" idx="2"/>
              <a:endCxn id="26" idx="0"/>
            </p:cNvCxnSpPr>
            <p:nvPr/>
          </p:nvCxnSpPr>
          <p:spPr>
            <a:xfrm>
              <a:off x="3798324" y="2847615"/>
              <a:ext cx="0" cy="2616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679727E-D5E9-467F-9BDA-8082916838BE}"/>
                </a:ext>
              </a:extLst>
            </p:cNvPr>
            <p:cNvSpPr/>
            <p:nvPr/>
          </p:nvSpPr>
          <p:spPr>
            <a:xfrm>
              <a:off x="2567553" y="2382798"/>
              <a:ext cx="2461542" cy="464817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06944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E78C658-CD4D-4A57-930C-17E1F01F3DE1}"/>
              </a:ext>
            </a:extLst>
          </p:cNvPr>
          <p:cNvGrpSpPr/>
          <p:nvPr/>
        </p:nvGrpSpPr>
        <p:grpSpPr>
          <a:xfrm>
            <a:off x="2093879" y="548432"/>
            <a:ext cx="6344719" cy="3292498"/>
            <a:chOff x="2093879" y="548432"/>
            <a:chExt cx="6344719" cy="329249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50F01CC-B93B-4322-9D27-7D6DAA0783E7}"/>
                </a:ext>
              </a:extLst>
            </p:cNvPr>
            <p:cNvGrpSpPr/>
            <p:nvPr/>
          </p:nvGrpSpPr>
          <p:grpSpPr>
            <a:xfrm>
              <a:off x="2093879" y="782935"/>
              <a:ext cx="1188412" cy="622105"/>
              <a:chOff x="2698830" y="721182"/>
              <a:chExt cx="2279124" cy="62210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ABDFA07-9EBE-4D5E-A15F-0FF6425EE829}"/>
                  </a:ext>
                </a:extLst>
              </p:cNvPr>
              <p:cNvSpPr txBox="1"/>
              <p:nvPr/>
            </p:nvSpPr>
            <p:spPr>
              <a:xfrm>
                <a:off x="2698830" y="1035510"/>
                <a:ext cx="22791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head</a:t>
                </a:r>
                <a:endParaRPr lang="en-US" altLang="ko-KR" sz="1400" dirty="0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F6658D8-C7E3-4A73-ACEF-FB74EB744DBD}"/>
                  </a:ext>
                </a:extLst>
              </p:cNvPr>
              <p:cNvGrpSpPr/>
              <p:nvPr/>
            </p:nvGrpSpPr>
            <p:grpSpPr>
              <a:xfrm>
                <a:off x="2698831" y="721182"/>
                <a:ext cx="2279123" cy="622105"/>
                <a:chOff x="2698831" y="721182"/>
                <a:chExt cx="2279123" cy="62210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315DD54-8F30-49AE-8789-22499D15FBE9}"/>
                    </a:ext>
                  </a:extLst>
                </p:cNvPr>
                <p:cNvSpPr txBox="1"/>
                <p:nvPr/>
              </p:nvSpPr>
              <p:spPr>
                <a:xfrm>
                  <a:off x="2698832" y="721182"/>
                  <a:ext cx="22791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freeList</a:t>
                  </a:r>
                  <a:endParaRPr lang="ko-KR" altLang="en-US" sz="14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4B74BD1-5500-44CD-AFA6-0B109A78D27C}"/>
                    </a:ext>
                  </a:extLst>
                </p:cNvPr>
                <p:cNvSpPr/>
                <p:nvPr/>
              </p:nvSpPr>
              <p:spPr>
                <a:xfrm>
                  <a:off x="2698831" y="721182"/>
                  <a:ext cx="2279123" cy="6221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57DE2E3-906B-4F8E-A318-1E5EF99105D7}"/>
                </a:ext>
              </a:extLst>
            </p:cNvPr>
            <p:cNvGrpSpPr/>
            <p:nvPr/>
          </p:nvGrpSpPr>
          <p:grpSpPr>
            <a:xfrm>
              <a:off x="2093879" y="1828760"/>
              <a:ext cx="1188410" cy="1080031"/>
              <a:chOff x="3369642" y="734629"/>
              <a:chExt cx="1561344" cy="108003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801614-5D42-4627-9DB8-C73921BA58CE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/>
                  <a:t>active  : 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1</a:t>
                </a:r>
              </a:p>
              <a:p>
                <a:pPr algn="ctr"/>
                <a:r>
                  <a:rPr lang="en-US" altLang="ko-KR" sz="1400"/>
                  <a:t>ctr</a:t>
                </a: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9DF8DC92-0386-4EA1-8E6F-FEF9103FB9DD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DCDBF93-8414-4E87-B8C6-5DE89855AE53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 A</a:t>
                  </a:r>
                  <a:endParaRPr lang="ko-KR" altLang="en-US" sz="1400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D231D3-5399-4D75-81B9-6F1E6D77B683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677D24D-3BC4-4469-A7B1-14D8C927B9C1}"/>
                </a:ext>
              </a:extLst>
            </p:cNvPr>
            <p:cNvCxnSpPr>
              <a:cxnSpLocks/>
              <a:stCxn id="34" idx="2"/>
              <a:endCxn id="30" idx="0"/>
            </p:cNvCxnSpPr>
            <p:nvPr/>
          </p:nvCxnSpPr>
          <p:spPr>
            <a:xfrm rot="5400000">
              <a:off x="2476226" y="1616900"/>
              <a:ext cx="423720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B1DD5504-BD8B-4C15-89C3-A759966DC850}"/>
                </a:ext>
              </a:extLst>
            </p:cNvPr>
            <p:cNvCxnSpPr>
              <a:cxnSpLocks/>
              <a:stCxn id="30" idx="3"/>
              <a:endCxn id="69" idx="1"/>
            </p:cNvCxnSpPr>
            <p:nvPr/>
          </p:nvCxnSpPr>
          <p:spPr>
            <a:xfrm flipV="1">
              <a:off x="3282289" y="1969202"/>
              <a:ext cx="239157" cy="39957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90F49C6-8082-4D7A-8473-CF3B2192E4A0}"/>
                </a:ext>
              </a:extLst>
            </p:cNvPr>
            <p:cNvGrpSpPr/>
            <p:nvPr/>
          </p:nvGrpSpPr>
          <p:grpSpPr>
            <a:xfrm>
              <a:off x="5715369" y="548432"/>
              <a:ext cx="1561344" cy="1080031"/>
              <a:chOff x="3369642" y="734629"/>
              <a:chExt cx="1561344" cy="108003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5B7D14-F9F5-439F-BDED-3DCFA2B4C5EA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Node* </a:t>
                </a:r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atomic_Int </a:t>
                </a:r>
                <a:r>
                  <a:rPr lang="en-US" altLang="ko-KR" sz="1400"/>
                  <a:t>active</a:t>
                </a:r>
              </a:p>
              <a:p>
                <a:pPr algn="ctr"/>
                <a:r>
                  <a:rPr lang="en-US" altLang="ko-KR" sz="1400">
                    <a:solidFill>
                      <a:schemeClr val="accent5">
                        <a:lumMod val="75000"/>
                      </a:schemeClr>
                    </a:solidFill>
                  </a:rPr>
                  <a:t>void* </a:t>
                </a:r>
                <a:r>
                  <a:rPr lang="en-US" altLang="ko-KR" sz="1400"/>
                  <a:t>ctr</a:t>
                </a: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083EBE3-195F-42B0-BA21-B4A7534E9342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DA466A5-D2EA-471A-8334-2AA9528521A2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</a:t>
                  </a:r>
                  <a:endParaRPr lang="ko-KR" altLang="en-US" sz="140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C7F37EC-C90F-4E76-B182-E9B8C25344D4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1E82C09-7A69-4EB0-861F-C964DE23AB12}"/>
                </a:ext>
              </a:extLst>
            </p:cNvPr>
            <p:cNvGrpSpPr/>
            <p:nvPr/>
          </p:nvGrpSpPr>
          <p:grpSpPr>
            <a:xfrm>
              <a:off x="3521446" y="1815313"/>
              <a:ext cx="1325092" cy="1080031"/>
              <a:chOff x="3369642" y="734629"/>
              <a:chExt cx="1561344" cy="1080031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682688F-1F18-4429-B86A-6C6075842452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/>
                  <a:t>active :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0-&gt;2</a:t>
                </a:r>
              </a:p>
              <a:p>
                <a:pPr algn="ctr"/>
                <a:r>
                  <a:rPr lang="en-US" altLang="ko-KR" sz="1400"/>
                  <a:t>ctr</a:t>
                </a:r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BAD2198F-4A39-4EF9-9E61-F3D150AB1230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C04BED7-87EE-421A-BF69-8F1F5A770293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 B</a:t>
                  </a:r>
                  <a:endParaRPr lang="ko-KR" altLang="en-US" sz="1400"/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1F2249BC-DD7B-4E4C-ABE3-713CFF3E6AAB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21B16A03-A82B-4113-9A5A-DF87CDC0A8DF}"/>
                </a:ext>
              </a:extLst>
            </p:cNvPr>
            <p:cNvCxnSpPr>
              <a:cxnSpLocks/>
              <a:stCxn id="70" idx="3"/>
              <a:endCxn id="84" idx="1"/>
            </p:cNvCxnSpPr>
            <p:nvPr/>
          </p:nvCxnSpPr>
          <p:spPr>
            <a:xfrm flipV="1">
              <a:off x="4846538" y="1969202"/>
              <a:ext cx="231875" cy="3861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1526980-4B3E-42BB-B8C8-6E67B8E144AF}"/>
                </a:ext>
              </a:extLst>
            </p:cNvPr>
            <p:cNvGrpSpPr/>
            <p:nvPr/>
          </p:nvGrpSpPr>
          <p:grpSpPr>
            <a:xfrm>
              <a:off x="5078413" y="1815313"/>
              <a:ext cx="1188410" cy="1080031"/>
              <a:chOff x="3369642" y="734629"/>
              <a:chExt cx="1561344" cy="1080031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5C82C4E-F746-4CC9-9E0D-79CBC3935821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/>
                  <a:t>active  : 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0</a:t>
                </a:r>
              </a:p>
              <a:p>
                <a:pPr algn="ctr"/>
                <a:r>
                  <a:rPr lang="en-US" altLang="ko-KR" sz="1400"/>
                  <a:t>ctr</a:t>
                </a:r>
              </a:p>
            </p:txBody>
          </p: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329377E-01C9-4C74-B85C-5FE42F6D3CB5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B3E0626-28BA-421D-8DF5-60E379C770E6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 C</a:t>
                  </a:r>
                  <a:endParaRPr lang="ko-KR" altLang="en-US" sz="140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CDC4290F-B9AF-4C2A-9A2B-94559FC11D5B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87" name="연결선: 꺾임 86">
              <a:extLst>
                <a:ext uri="{FF2B5EF4-FFF2-40B4-BE49-F238E27FC236}">
                  <a16:creationId xmlns:a16="http://schemas.microsoft.com/office/drawing/2014/main" id="{A54389FB-9A62-49DF-A719-4AABED32712A}"/>
                </a:ext>
              </a:extLst>
            </p:cNvPr>
            <p:cNvCxnSpPr>
              <a:cxnSpLocks/>
              <a:stCxn id="85" idx="3"/>
              <a:endCxn id="117" idx="1"/>
            </p:cNvCxnSpPr>
            <p:nvPr/>
          </p:nvCxnSpPr>
          <p:spPr>
            <a:xfrm flipV="1">
              <a:off x="6266823" y="1969202"/>
              <a:ext cx="229218" cy="3861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4DCD283-EA24-486D-8395-FEB7BAE4964E}"/>
                </a:ext>
              </a:extLst>
            </p:cNvPr>
            <p:cNvSpPr txBox="1"/>
            <p:nvPr/>
          </p:nvSpPr>
          <p:spPr>
            <a:xfrm>
              <a:off x="8050350" y="1694273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…</a:t>
              </a:r>
              <a:endParaRPr lang="ko-KR" altLang="en-US" b="1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C0A6DBF-B931-456D-B970-E1A0A53E7303}"/>
                </a:ext>
              </a:extLst>
            </p:cNvPr>
            <p:cNvSpPr txBox="1"/>
            <p:nvPr/>
          </p:nvSpPr>
          <p:spPr>
            <a:xfrm>
              <a:off x="2093879" y="3041711"/>
              <a:ext cx="11884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LFCB</a:t>
              </a:r>
              <a:r>
                <a:rPr lang="ko-KR" altLang="en-US" sz="1400"/>
                <a:t> </a:t>
              </a:r>
              <a:r>
                <a:rPr lang="en-US" altLang="ko-KR" sz="1400"/>
                <a:t>A</a:t>
              </a:r>
              <a:endParaRPr lang="ko-KR" altLang="en-US" sz="14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50B7112-1C31-42D1-A474-50B8D94B1F6D}"/>
                </a:ext>
              </a:extLst>
            </p:cNvPr>
            <p:cNvSpPr txBox="1"/>
            <p:nvPr/>
          </p:nvSpPr>
          <p:spPr>
            <a:xfrm>
              <a:off x="2897113" y="3528989"/>
              <a:ext cx="11884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LFCB</a:t>
              </a:r>
              <a:r>
                <a:rPr lang="ko-KR" altLang="en-US" sz="1400"/>
                <a:t> </a:t>
              </a:r>
              <a:r>
                <a:rPr lang="en-US" altLang="ko-KR" sz="1400"/>
                <a:t>B1</a:t>
              </a:r>
              <a:endParaRPr lang="ko-KR" altLang="en-US" sz="14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208CCBB-FDAC-41AE-94EC-0489102F4048}"/>
                </a:ext>
              </a:extLst>
            </p:cNvPr>
            <p:cNvSpPr txBox="1"/>
            <p:nvPr/>
          </p:nvSpPr>
          <p:spPr>
            <a:xfrm>
              <a:off x="5078412" y="3151040"/>
              <a:ext cx="11884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LFCB</a:t>
              </a:r>
              <a:r>
                <a:rPr lang="ko-KR" altLang="en-US" sz="1400"/>
                <a:t> </a:t>
              </a:r>
              <a:r>
                <a:rPr lang="en-US" altLang="ko-KR" sz="1400"/>
                <a:t>C</a:t>
              </a:r>
              <a:endParaRPr lang="ko-KR" altLang="en-US" sz="14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FB226BA-0269-4D9B-83B3-29B16627A337}"/>
                </a:ext>
              </a:extLst>
            </p:cNvPr>
            <p:cNvSpPr txBox="1"/>
            <p:nvPr/>
          </p:nvSpPr>
          <p:spPr>
            <a:xfrm>
              <a:off x="6567036" y="3040183"/>
              <a:ext cx="11884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LFCB</a:t>
              </a:r>
              <a:r>
                <a:rPr lang="ko-KR" altLang="en-US" sz="1400"/>
                <a:t> </a:t>
              </a:r>
              <a:r>
                <a:rPr lang="en-US" altLang="ko-KR" sz="1400"/>
                <a:t>D</a:t>
              </a:r>
              <a:endParaRPr lang="ko-KR" altLang="en-US" sz="1400"/>
            </a:p>
          </p:txBody>
        </p: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B72F2A27-9EE2-432C-9613-A5BF0A1B8298}"/>
                </a:ext>
              </a:extLst>
            </p:cNvPr>
            <p:cNvCxnSpPr>
              <a:cxnSpLocks/>
              <a:stCxn id="30" idx="2"/>
              <a:endCxn id="103" idx="0"/>
            </p:cNvCxnSpPr>
            <p:nvPr/>
          </p:nvCxnSpPr>
          <p:spPr>
            <a:xfrm rot="5400000">
              <a:off x="2621625" y="2975251"/>
              <a:ext cx="132920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D4A35B02-9784-4C3C-BC24-0BCF3EF3ED44}"/>
                </a:ext>
              </a:extLst>
            </p:cNvPr>
            <p:cNvGrpSpPr/>
            <p:nvPr/>
          </p:nvGrpSpPr>
          <p:grpSpPr>
            <a:xfrm>
              <a:off x="6496041" y="1815313"/>
              <a:ext cx="1325092" cy="1080031"/>
              <a:chOff x="3369642" y="734629"/>
              <a:chExt cx="1561344" cy="1080031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9C161C1-3B5A-4502-805B-D3AE4E79530B}"/>
                  </a:ext>
                </a:extLst>
              </p:cNvPr>
              <p:cNvSpPr txBox="1"/>
              <p:nvPr/>
            </p:nvSpPr>
            <p:spPr>
              <a:xfrm>
                <a:off x="3369643" y="1062549"/>
                <a:ext cx="15466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/>
                  <a:t>next</a:t>
                </a:r>
              </a:p>
              <a:p>
                <a:pPr algn="ctr"/>
                <a:r>
                  <a:rPr lang="en-US" altLang="ko-KR" sz="1400"/>
                  <a:t>active : </a:t>
                </a:r>
                <a:r>
                  <a:rPr lang="en-US" altLang="ko-KR" sz="1400">
                    <a:solidFill>
                      <a:srgbClr val="FF0000"/>
                    </a:solidFill>
                  </a:rPr>
                  <a:t>1-&gt;2</a:t>
                </a:r>
              </a:p>
              <a:p>
                <a:pPr algn="ctr"/>
                <a:r>
                  <a:rPr lang="en-US" altLang="ko-KR" sz="1400"/>
                  <a:t>ctr</a:t>
                </a: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2EA12755-D16C-4B9D-B117-59ABF3A160FD}"/>
                  </a:ext>
                </a:extLst>
              </p:cNvPr>
              <p:cNvGrpSpPr/>
              <p:nvPr/>
            </p:nvGrpSpPr>
            <p:grpSpPr>
              <a:xfrm>
                <a:off x="3369642" y="734629"/>
                <a:ext cx="1561344" cy="1080031"/>
                <a:chOff x="3369642" y="734629"/>
                <a:chExt cx="1561344" cy="1080031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CAE7453-61E0-44D7-A0EF-EAC0417F6D2A}"/>
                    </a:ext>
                  </a:extLst>
                </p:cNvPr>
                <p:cNvSpPr txBox="1"/>
                <p:nvPr/>
              </p:nvSpPr>
              <p:spPr>
                <a:xfrm>
                  <a:off x="3369642" y="734629"/>
                  <a:ext cx="1561343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Node D</a:t>
                  </a:r>
                  <a:endParaRPr lang="ko-KR" altLang="en-US" sz="1400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64B639C2-EBD7-44BA-AE13-62A12D2890A6}"/>
                    </a:ext>
                  </a:extLst>
                </p:cNvPr>
                <p:cNvSpPr/>
                <p:nvPr/>
              </p:nvSpPr>
              <p:spPr>
                <a:xfrm>
                  <a:off x="3369643" y="734629"/>
                  <a:ext cx="1561343" cy="10800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cxnSp>
          <p:nvCxnSpPr>
            <p:cNvPr id="120" name="연결선: 꺾임 119">
              <a:extLst>
                <a:ext uri="{FF2B5EF4-FFF2-40B4-BE49-F238E27FC236}">
                  <a16:creationId xmlns:a16="http://schemas.microsoft.com/office/drawing/2014/main" id="{055405FA-CE78-4B10-929B-A2E10251E3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1132" y="1942565"/>
              <a:ext cx="229218" cy="38612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B3212D3-B100-4199-AA0A-F25EAB61EF15}"/>
                </a:ext>
              </a:extLst>
            </p:cNvPr>
            <p:cNvSpPr txBox="1"/>
            <p:nvPr/>
          </p:nvSpPr>
          <p:spPr>
            <a:xfrm>
              <a:off x="4175194" y="3528989"/>
              <a:ext cx="11884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LFCB</a:t>
              </a:r>
              <a:r>
                <a:rPr lang="ko-KR" altLang="en-US" sz="1400"/>
                <a:t> </a:t>
              </a:r>
              <a:r>
                <a:rPr lang="en-US" altLang="ko-KR" sz="1400"/>
                <a:t>B2</a:t>
              </a:r>
              <a:endParaRPr lang="ko-KR" altLang="en-US" sz="1400"/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D676AA10-5421-45EC-A41D-601C4135C4A4}"/>
                </a:ext>
              </a:extLst>
            </p:cNvPr>
            <p:cNvCxnSpPr>
              <a:cxnSpLocks/>
              <a:stCxn id="70" idx="2"/>
              <a:endCxn id="105" idx="0"/>
            </p:cNvCxnSpPr>
            <p:nvPr/>
          </p:nvCxnSpPr>
          <p:spPr>
            <a:xfrm flipH="1">
              <a:off x="3491318" y="2895344"/>
              <a:ext cx="692675" cy="633645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연결선: 꺾임 129">
              <a:extLst>
                <a:ext uri="{FF2B5EF4-FFF2-40B4-BE49-F238E27FC236}">
                  <a16:creationId xmlns:a16="http://schemas.microsoft.com/office/drawing/2014/main" id="{8554AC03-6105-42F3-9FB3-2C04C3CF2BB3}"/>
                </a:ext>
              </a:extLst>
            </p:cNvPr>
            <p:cNvCxnSpPr>
              <a:cxnSpLocks/>
              <a:stCxn id="85" idx="2"/>
              <a:endCxn id="107" idx="0"/>
            </p:cNvCxnSpPr>
            <p:nvPr/>
          </p:nvCxnSpPr>
          <p:spPr>
            <a:xfrm rot="5400000">
              <a:off x="5544770" y="3023191"/>
              <a:ext cx="255696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D979816D-0319-471F-A25C-41C63C93C543}"/>
                </a:ext>
              </a:extLst>
            </p:cNvPr>
            <p:cNvCxnSpPr>
              <a:cxnSpLocks/>
              <a:stCxn id="70" idx="2"/>
              <a:endCxn id="127" idx="0"/>
            </p:cNvCxnSpPr>
            <p:nvPr/>
          </p:nvCxnSpPr>
          <p:spPr>
            <a:xfrm>
              <a:off x="4183993" y="2895344"/>
              <a:ext cx="585406" cy="6336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D240A1FE-7A51-48A3-89CE-08E4AB1EA540}"/>
                </a:ext>
              </a:extLst>
            </p:cNvPr>
            <p:cNvCxnSpPr>
              <a:cxnSpLocks/>
              <a:stCxn id="118" idx="2"/>
              <a:endCxn id="109" idx="0"/>
            </p:cNvCxnSpPr>
            <p:nvPr/>
          </p:nvCxnSpPr>
          <p:spPr>
            <a:xfrm rot="16200000" flipH="1">
              <a:off x="7087495" y="2966436"/>
              <a:ext cx="144839" cy="26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B9ECB7F0-BE29-4F77-A906-F5691C77EEAF}"/>
                </a:ext>
              </a:extLst>
            </p:cNvPr>
            <p:cNvCxnSpPr>
              <a:cxnSpLocks/>
              <a:stCxn id="109" idx="2"/>
              <a:endCxn id="148" idx="0"/>
            </p:cNvCxnSpPr>
            <p:nvPr/>
          </p:nvCxnSpPr>
          <p:spPr>
            <a:xfrm flipH="1">
              <a:off x="7158588" y="3347960"/>
              <a:ext cx="2653" cy="1851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59C5AB7-0752-4362-BEC9-DD66E0414811}"/>
                </a:ext>
              </a:extLst>
            </p:cNvPr>
            <p:cNvSpPr txBox="1"/>
            <p:nvPr/>
          </p:nvSpPr>
          <p:spPr>
            <a:xfrm>
              <a:off x="6424142" y="3533153"/>
              <a:ext cx="146889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/>
                <a:t>make_shared()</a:t>
              </a:r>
              <a:endParaRPr lang="ko-KR" altLang="en-US" sz="140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D335D8B-189B-46C6-9486-8E739B28F1D2}"/>
                </a:ext>
              </a:extLst>
            </p:cNvPr>
            <p:cNvSpPr txBox="1"/>
            <p:nvPr/>
          </p:nvSpPr>
          <p:spPr>
            <a:xfrm>
              <a:off x="5530047" y="277527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x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137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태균 구</dc:creator>
  <cp:lastModifiedBy>태균 구</cp:lastModifiedBy>
  <cp:revision>90</cp:revision>
  <dcterms:created xsi:type="dcterms:W3CDTF">2020-08-09T06:53:58Z</dcterms:created>
  <dcterms:modified xsi:type="dcterms:W3CDTF">2020-09-17T12:33:01Z</dcterms:modified>
</cp:coreProperties>
</file>