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81" r:id="rId8"/>
    <p:sldId id="277" r:id="rId9"/>
    <p:sldId id="279" r:id="rId10"/>
    <p:sldId id="280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8F9F-8C51-45A2-AAFD-7B754DA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166B0-005F-495B-93E7-B19FD5D5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6823-236F-489A-B028-28CF7AED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E1F6-77F2-42D1-94AA-E7570F92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B0B0-CC68-4CA0-9D33-8CB9709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D046-8329-46E2-AA80-2F27534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67AB-27AF-465C-862E-8CE227F6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D38F6-3701-4F5A-AD27-05F14EF4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63A74-40F7-4E03-AA09-49251818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EAF6-2E25-4CC0-917D-CD0C532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961AF-36D0-4161-A976-98DCA324B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2C885-3521-40A3-877F-255B7670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2F74-8520-4559-A36C-7E3406A5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49C8-654E-4F21-9D17-5FC3523A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68EA-D341-46BF-9486-83757223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79B1-2B98-429F-8DDC-4049C557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C1F4B-B759-4A3D-98B2-1CEE073D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A0F42-12E7-4F6F-A2C0-21323411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9A36-6017-4C55-B6E9-07CF5AE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EA0C6-8066-4611-800C-229B6BA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B79C-6C0C-4C74-85B1-D1E14C93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59E9-EF8D-4391-A15F-E787A53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AC0A-CE99-47B7-A643-97962758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4D9A-5367-4DD6-9C11-EB5D924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6473B-4E9F-49D0-854A-C7A0E86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A287-DAE9-463C-A504-B67E9F3F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C992-F4B3-4780-8C3E-48E848F6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79C20-EB64-450A-980A-143EE01B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C12DE-4CC9-4E39-BB99-7A2AF95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A41A7-6E71-4A52-AFE8-C57E02C9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26F2-0ACE-4A00-BA22-660A1720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7893-7A27-411B-9CF9-23B8F3F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97C8F-1802-4E8D-9857-A96F5FA3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D42F0-AA38-4027-8F4A-801EB416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9124E-6917-4300-9EE8-1FE59FAB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21B55-0D91-4F75-8D8F-82D9506E7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C28AD-4D35-47F4-9B0D-5354DF1E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5975F-A7F7-4263-8D2A-97B4CE6A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0E8E35-FD33-4B06-9013-103A069C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EBEE-BB36-4611-8766-1D04693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D56DB-6062-4A23-9652-753BE3F3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30D2D-A036-48A6-8558-78FE1CF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66BE0-532E-4B2B-A137-8E57B19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53E0A-D159-4CB8-8147-6460B2A5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C9897-6012-44D5-AF19-10F7C30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882DA-4ECC-4113-A6A7-829631AF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076A-0414-4F90-A389-5638231B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5BF61-6342-4533-B7E5-A3B9F15E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CCC20-C133-47A0-960E-61346A22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56028-8148-419C-B66C-3FC5F702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954EB-5689-475A-8AD8-9B6618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04197-CFE4-4D2F-8C51-30081CEC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128DE-241A-48BA-8EEA-72F806CD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D290A-426F-40BC-B8E0-1A6A8586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AC866-C2F4-4841-80B8-19E74B0A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C9071-22AE-4A17-8BDA-B66CF9B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ACB8F-7007-4F82-A0F7-791DC76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8F1DF-962E-4EED-9476-1F10B7C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E210A-8835-4B4D-8BE7-33A3A727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337F-C9CF-4AA4-AB48-805CE85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3D68-3CAD-4EE9-9A8A-0F1D994FD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68C2-D0C9-4066-B588-9AADFE17EF3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0D16-F151-4352-B749-DD5A3D95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257D-80F3-4956-99B7-D210D9ED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/</a:t>
            </a:r>
            <a:r>
              <a:rPr lang="en-US" altLang="ko-KR" dirty="0" err="1"/>
              <a:t>weak_ptr</a:t>
            </a:r>
            <a:r>
              <a:rPr lang="ko-KR" altLang="en-US" dirty="0"/>
              <a:t>의 구현 분석</a:t>
            </a:r>
            <a:endParaRPr lang="en-US" altLang="ko-KR" dirty="0"/>
          </a:p>
          <a:p>
            <a:pPr lvl="1"/>
            <a:r>
              <a:rPr lang="en-US" altLang="ko-KR" dirty="0"/>
              <a:t>GCC</a:t>
            </a:r>
            <a:r>
              <a:rPr lang="ko-KR" altLang="en-US" dirty="0"/>
              <a:t>의 소스코드 분석</a:t>
            </a:r>
            <a:endParaRPr lang="en-US" altLang="ko-KR" dirty="0"/>
          </a:p>
          <a:p>
            <a:pPr lvl="1"/>
            <a:r>
              <a:rPr lang="en-US" altLang="ko-KR" dirty="0" err="1"/>
              <a:t>lock_free</a:t>
            </a:r>
            <a:r>
              <a:rPr lang="en-US" altLang="ko-KR" dirty="0"/>
              <a:t> </a:t>
            </a:r>
            <a:r>
              <a:rPr lang="ko-KR" altLang="en-US" dirty="0"/>
              <a:t>구현이 필요한 </a:t>
            </a:r>
            <a:r>
              <a:rPr lang="ko-KR" altLang="en-US" dirty="0" err="1"/>
              <a:t>메소드들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위치 및 </a:t>
            </a:r>
            <a:r>
              <a:rPr lang="en-US" altLang="ko-KR" dirty="0" err="1"/>
              <a:t>weak_ptr</a:t>
            </a:r>
            <a:r>
              <a:rPr lang="ko-KR" altLang="en-US" dirty="0"/>
              <a:t>용 </a:t>
            </a:r>
            <a:r>
              <a:rPr lang="en-US" altLang="ko-KR" dirty="0"/>
              <a:t>control block</a:t>
            </a:r>
            <a:r>
              <a:rPr lang="ko-KR" altLang="en-US" dirty="0"/>
              <a:t>의 구조 분석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Lock-Free</a:t>
            </a:r>
            <a:r>
              <a:rPr lang="ko-KR" altLang="en-US" dirty="0"/>
              <a:t>구현을 위한 </a:t>
            </a:r>
            <a:r>
              <a:rPr lang="en-US" altLang="ko-KR" dirty="0"/>
              <a:t>update point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CAS(Compare-And-Swap)</a:t>
            </a:r>
            <a:r>
              <a:rPr lang="ko-KR" altLang="en-US" dirty="0"/>
              <a:t>연산을 통해 </a:t>
            </a:r>
            <a:r>
              <a:rPr lang="en-US" altLang="ko-KR" dirty="0"/>
              <a:t>atomic</a:t>
            </a:r>
            <a:r>
              <a:rPr lang="ko-KR" altLang="en-US" dirty="0"/>
              <a:t>으로 업데이트 해야 하는 데이터 추출 및 </a:t>
            </a:r>
            <a:r>
              <a:rPr lang="en-US" altLang="ko-KR" dirty="0"/>
              <a:t>word </a:t>
            </a:r>
            <a:r>
              <a:rPr lang="ko-KR" altLang="en-US" dirty="0"/>
              <a:t>단위 압축 시도</a:t>
            </a:r>
            <a:endParaRPr lang="en-US" altLang="ko-KR" dirty="0"/>
          </a:p>
          <a:p>
            <a:r>
              <a:rPr lang="en-US" altLang="ko-KR" dirty="0"/>
              <a:t>Lock-Free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여러 단계의 </a:t>
            </a:r>
            <a:r>
              <a:rPr lang="en-US" altLang="ko-KR" dirty="0"/>
              <a:t>CAS</a:t>
            </a:r>
            <a:r>
              <a:rPr lang="ko-KR" altLang="en-US" dirty="0"/>
              <a:t>가 필요한 </a:t>
            </a:r>
            <a:r>
              <a:rPr lang="ko-KR" altLang="en-US" dirty="0" err="1"/>
              <a:t>메소드가</a:t>
            </a:r>
            <a:r>
              <a:rPr lang="ko-KR" altLang="en-US" dirty="0"/>
              <a:t> 있을 경우 중간 단계의 정의 및 다른 </a:t>
            </a:r>
            <a:r>
              <a:rPr lang="ko-KR" altLang="en-US" dirty="0" err="1"/>
              <a:t>메소드에서의</a:t>
            </a:r>
            <a:r>
              <a:rPr lang="ko-KR" altLang="en-US" dirty="0"/>
              <a:t> 중간 단계 적용</a:t>
            </a:r>
          </a:p>
        </p:txBody>
      </p:sp>
    </p:spTree>
    <p:extLst>
      <p:ext uri="{BB962C8B-B14F-4D97-AF65-F5344CB8AC3E}">
        <p14:creationId xmlns:p14="http://schemas.microsoft.com/office/powerpoint/2010/main" val="1540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ko-KR" dirty="0"/>
              <a:t>Blocking </a:t>
            </a:r>
            <a:r>
              <a:rPr lang="en-US" altLang="ko-KR" dirty="0" err="1"/>
              <a:t>shared_ptr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LF </a:t>
            </a:r>
            <a:r>
              <a:rPr lang="en-US" altLang="ko-KR" dirty="0" err="1"/>
              <a:t>shared_ptr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LF </a:t>
            </a:r>
            <a:r>
              <a:rPr lang="en-US" altLang="ko-KR" dirty="0" err="1"/>
              <a:t>weak_ptr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ko-KR" altLang="en-US" dirty="0"/>
              <a:t>성능 개선</a:t>
            </a:r>
            <a:endParaRPr lang="en-US" altLang="ko-KR" dirty="0"/>
          </a:p>
          <a:p>
            <a:r>
              <a:rPr lang="ko-KR" altLang="en-US" dirty="0"/>
              <a:t>논문 제출 </a:t>
            </a:r>
            <a:r>
              <a:rPr lang="en-US" altLang="ko-KR" dirty="0"/>
              <a:t>(9</a:t>
            </a:r>
            <a:r>
              <a:rPr lang="ko-KR" altLang="en-US" dirty="0"/>
              <a:t>월 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5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관련연구</a:t>
            </a:r>
            <a:endParaRPr lang="en-US" altLang="ko-KR" dirty="0"/>
          </a:p>
          <a:p>
            <a:r>
              <a:rPr lang="ko-KR" altLang="en-US" dirty="0"/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25221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에서 제안된 스마트 포인터의 일종</a:t>
            </a:r>
            <a:endParaRPr lang="en-US" altLang="ko-KR" dirty="0"/>
          </a:p>
          <a:p>
            <a:pPr lvl="1"/>
            <a:r>
              <a:rPr lang="ko-KR" altLang="en-US" dirty="0"/>
              <a:t>객체에 </a:t>
            </a:r>
            <a:r>
              <a:rPr lang="en-US" altLang="ko-KR" dirty="0"/>
              <a:t>reference counter</a:t>
            </a:r>
            <a:r>
              <a:rPr lang="ko-KR" altLang="en-US" dirty="0"/>
              <a:t>를 추가하여</a:t>
            </a:r>
            <a:r>
              <a:rPr lang="en-US" altLang="ko-KR" dirty="0"/>
              <a:t>, </a:t>
            </a:r>
            <a:r>
              <a:rPr lang="ko-KR" altLang="en-US" dirty="0"/>
              <a:t>이를 통해 앞으로 쓰이지 않을 객체를 판별해 자동 삭제</a:t>
            </a:r>
            <a:endParaRPr lang="en-US" altLang="ko-KR" dirty="0"/>
          </a:p>
          <a:p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 자체의 </a:t>
            </a:r>
            <a:r>
              <a:rPr lang="en-US" altLang="ko-KR" dirty="0"/>
              <a:t>update</a:t>
            </a:r>
            <a:r>
              <a:rPr lang="ko-KR" altLang="en-US" dirty="0"/>
              <a:t>가 </a:t>
            </a:r>
            <a:r>
              <a:rPr lang="ko-KR" altLang="en-US" dirty="0" err="1"/>
              <a:t>원자적이</a:t>
            </a:r>
            <a:r>
              <a:rPr lang="ko-KR" altLang="en-US" dirty="0"/>
              <a:t> 아님</a:t>
            </a:r>
            <a:endParaRPr lang="en-US" altLang="ko-KR" dirty="0"/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원자적임</a:t>
            </a:r>
            <a:endParaRPr lang="en-US" altLang="ko-KR" dirty="0"/>
          </a:p>
          <a:p>
            <a:r>
              <a:rPr lang="ko-KR" altLang="en-US" dirty="0"/>
              <a:t>성능을 위해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구현이 필요함</a:t>
            </a:r>
            <a:endParaRPr lang="en-US" altLang="ko-KR" dirty="0"/>
          </a:p>
          <a:p>
            <a:pPr lvl="1"/>
            <a:r>
              <a:rPr lang="en-US" altLang="ko-KR" dirty="0"/>
              <a:t>locking</a:t>
            </a:r>
            <a:r>
              <a:rPr lang="ko-KR" altLang="en-US" dirty="0"/>
              <a:t>을 사용한 원자적 구현은 성능에 문제가 많음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2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사용하지않을 경우 메모리 릭 문제의 해결이 어려움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사용할 경우 성능에 악영향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알고리즘에서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객체의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 다른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쓰레드가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해당 객체를 참조하고 있을 위험성이 있음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메모리 릭 제거 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하지만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 않음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통해서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하게 만들 수 있지만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알고리즘이 더 이상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하지 않게 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시간간격이 있을 때 적어도 하나의 </a:t>
            </a:r>
            <a:r>
              <a:rPr lang="ko-KR" altLang="en-US" dirty="0" err="1"/>
              <a:t>쓰레드는</a:t>
            </a:r>
            <a:r>
              <a:rPr lang="ko-KR" altLang="en-US" dirty="0"/>
              <a:t> 알고리즘의 실행을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다르게 이야기 하면</a:t>
            </a:r>
            <a:r>
              <a:rPr lang="en-US" altLang="ko-KR" dirty="0"/>
              <a:t>, </a:t>
            </a:r>
            <a:r>
              <a:rPr lang="ko-KR" altLang="en-US" dirty="0" err="1"/>
              <a:t>다른쓰레드의</a:t>
            </a:r>
            <a:r>
              <a:rPr lang="ko-KR" altLang="en-US" dirty="0"/>
              <a:t> 상태나 행동에 관계 없이 자신의 알고리즘의 수행을 완료할 수 있음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Reference-Counting : </a:t>
            </a:r>
            <a:r>
              <a:rPr lang="ko-KR" altLang="en-US" dirty="0"/>
              <a:t>메모리 관리 기법의 하나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로 할당 받은 객체 마다 </a:t>
            </a:r>
            <a:r>
              <a:rPr lang="en-US" altLang="ko-KR" dirty="0"/>
              <a:t>reference-count</a:t>
            </a:r>
            <a:r>
              <a:rPr lang="ko-KR" altLang="en-US" dirty="0"/>
              <a:t>를 두어 참조하는 포인터의 개수를 기록하는 방법</a:t>
            </a:r>
            <a:endParaRPr lang="en-US" altLang="ko-KR" dirty="0"/>
          </a:p>
          <a:p>
            <a:pPr lvl="1"/>
            <a:r>
              <a:rPr lang="en-US" altLang="ko-KR" dirty="0"/>
              <a:t>reference-counter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참조될 가능성이 없으므로 안심하고 삭제 또는 재사용 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8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</a:p>
          <a:p>
            <a:r>
              <a:rPr lang="en-US" altLang="ko-KR" dirty="0" err="1"/>
              <a:t>weak_ptr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  <a:r>
              <a:rPr lang="ko-KR" altLang="en-US" dirty="0"/>
              <a:t>의 보조 포인터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릭이 생길 수 있으므로</a:t>
            </a:r>
            <a:r>
              <a:rPr lang="en-US" altLang="ko-KR" dirty="0"/>
              <a:t>, cyclic reference</a:t>
            </a:r>
            <a:r>
              <a:rPr lang="ko-KR" altLang="en-US" dirty="0"/>
              <a:t>가 사용될 때 </a:t>
            </a:r>
            <a:r>
              <a:rPr lang="en-US" altLang="ko-KR" dirty="0" err="1"/>
              <a:t>shared_ptr</a:t>
            </a:r>
            <a:r>
              <a:rPr lang="ko-KR" altLang="en-US" dirty="0"/>
              <a:t>대신 </a:t>
            </a:r>
            <a:r>
              <a:rPr lang="en-US" altLang="ko-KR" dirty="0" err="1"/>
              <a:t>weak_ptr</a:t>
            </a:r>
            <a:r>
              <a:rPr lang="ko-KR" altLang="en-US" dirty="0"/>
              <a:t>를 사용해서 </a:t>
            </a:r>
            <a:r>
              <a:rPr lang="en-US" altLang="ko-KR" dirty="0"/>
              <a:t>cycle</a:t>
            </a:r>
            <a:r>
              <a:rPr lang="ko-KR" altLang="en-US" dirty="0"/>
              <a:t>을 끊어 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를 </a:t>
            </a:r>
            <a:r>
              <a:rPr lang="en-US" altLang="ko-KR" dirty="0"/>
              <a:t>lock-free</a:t>
            </a:r>
            <a:r>
              <a:rPr lang="ko-KR" altLang="en-US" dirty="0"/>
              <a:t>로 구현한다면 </a:t>
            </a:r>
            <a:r>
              <a:rPr lang="en-US" altLang="ko-KR" dirty="0" err="1"/>
              <a:t>weak_ptr</a:t>
            </a:r>
            <a:r>
              <a:rPr lang="ko-KR" altLang="en-US" dirty="0"/>
              <a:t>도 같이 </a:t>
            </a:r>
            <a:r>
              <a:rPr lang="en-US" altLang="ko-KR" dirty="0"/>
              <a:t>lock-free</a:t>
            </a:r>
            <a:r>
              <a:rPr lang="ko-KR" altLang="en-US" dirty="0"/>
              <a:t>로 구현해 주어야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/>
              <a:t>shared_ptr</a:t>
            </a:r>
            <a:r>
              <a:rPr lang="ko-KR" altLang="en-US"/>
              <a:t>의 구조 </a:t>
            </a:r>
            <a:r>
              <a:rPr lang="en-US" altLang="ko-KR"/>
              <a:t>: &lt;&lt;&lt; </a:t>
            </a:r>
            <a:r>
              <a:rPr lang="ko-KR" altLang="en-US"/>
              <a:t>그림을 찾아서 첨부할 것 </a:t>
            </a:r>
            <a:r>
              <a:rPr lang="en-US" altLang="ko-KR"/>
              <a:t>&gt;&gt;&gt;</a:t>
            </a:r>
            <a:endParaRPr lang="en-US" altLang="ko-KR" dirty="0"/>
          </a:p>
        </p:txBody>
      </p:sp>
      <p:pic>
        <p:nvPicPr>
          <p:cNvPr id="4" name="Picture 2" descr="shared_ptr에 대한 이미지 검색결과">
            <a:extLst>
              <a:ext uri="{FF2B5EF4-FFF2-40B4-BE49-F238E27FC236}">
                <a16:creationId xmlns:a16="http://schemas.microsoft.com/office/drawing/2014/main" id="{4D3CFBC8-545B-43CD-8517-0C6B874A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32" y="2944551"/>
            <a:ext cx="6416509" cy="23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sz="1800" dirty="0"/>
              <a:t>David L. </a:t>
            </a:r>
            <a:r>
              <a:rPr lang="en-US" altLang="ko-KR" sz="1800" dirty="0" err="1"/>
              <a:t>Detlefs</a:t>
            </a:r>
            <a:r>
              <a:rPr lang="en-US" altLang="ko-KR" sz="1800" dirty="0"/>
              <a:t>, Paul A. Martin, Mark Moir, Guy L. Steele Jr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진행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55210-DCD9-4EF9-8D81-A18E74DA182B}"/>
              </a:ext>
            </a:extLst>
          </p:cNvPr>
          <p:cNvGrpSpPr/>
          <p:nvPr/>
        </p:nvGrpSpPr>
        <p:grpSpPr>
          <a:xfrm>
            <a:off x="1364147" y="2554761"/>
            <a:ext cx="3529242" cy="1245632"/>
            <a:chOff x="1573762" y="2423722"/>
            <a:chExt cx="3529242" cy="12456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AA7DDC-6359-4489-9F25-50DE6069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633" y="2793054"/>
              <a:ext cx="2857500" cy="876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B1BE5-6044-40F9-93BE-4AE5ACF75ECD}"/>
                </a:ext>
              </a:extLst>
            </p:cNvPr>
            <p:cNvSpPr txBox="1"/>
            <p:nvPr/>
          </p:nvSpPr>
          <p:spPr>
            <a:xfrm>
              <a:off x="1573762" y="2423722"/>
              <a:ext cx="352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std::</a:t>
              </a:r>
              <a:r>
                <a:rPr lang="en-US" altLang="ko-KR" dirty="0" err="1"/>
                <a:t>shared_ptr</a:t>
              </a:r>
              <a:r>
                <a:rPr lang="en-US" altLang="ko-KR" dirty="0"/>
                <a:t> &amp; std:: </a:t>
              </a:r>
              <a:r>
                <a:rPr lang="en-US" altLang="ko-KR" dirty="0" err="1"/>
                <a:t>weak_ptr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6AC044-22E3-43F1-A95D-F6EE79B22BF5}"/>
              </a:ext>
            </a:extLst>
          </p:cNvPr>
          <p:cNvGrpSpPr/>
          <p:nvPr/>
        </p:nvGrpSpPr>
        <p:grpSpPr>
          <a:xfrm>
            <a:off x="3846505" y="4869466"/>
            <a:ext cx="3529243" cy="1615596"/>
            <a:chOff x="6927428" y="2423722"/>
            <a:chExt cx="3529243" cy="16155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F1E832-8B37-4355-99DD-67B4BC02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7428" y="2793054"/>
              <a:ext cx="3529243" cy="12462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7A530B-4DF4-47C5-B743-93D0DF857EB3}"/>
                </a:ext>
              </a:extLst>
            </p:cNvPr>
            <p:cNvSpPr txBox="1"/>
            <p:nvPr/>
          </p:nvSpPr>
          <p:spPr>
            <a:xfrm>
              <a:off x="7540221" y="2423722"/>
              <a:ext cx="2303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blocking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83E214-F04E-49B4-86C8-5308EAF76B34}"/>
              </a:ext>
            </a:extLst>
          </p:cNvPr>
          <p:cNvGrpSpPr/>
          <p:nvPr/>
        </p:nvGrpSpPr>
        <p:grpSpPr>
          <a:xfrm>
            <a:off x="5848372" y="2496073"/>
            <a:ext cx="5954009" cy="1516339"/>
            <a:chOff x="4189141" y="4661553"/>
            <a:chExt cx="5954009" cy="15163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A88D52-F014-408D-970E-0F658912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9141" y="5030885"/>
              <a:ext cx="5954009" cy="11470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F71B3-EDF7-4E40-9C2F-2DFE8A6989EE}"/>
                </a:ext>
              </a:extLst>
            </p:cNvPr>
            <p:cNvSpPr txBox="1"/>
            <p:nvPr/>
          </p:nvSpPr>
          <p:spPr>
            <a:xfrm>
              <a:off x="5808218" y="4661553"/>
              <a:ext cx="27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non-blocking</a:t>
              </a:r>
              <a:endParaRPr lang="ko-KR" altLang="en-US" dirty="0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D784F7-E8B4-46DC-AE1E-482A0ECA5FBA}"/>
              </a:ext>
            </a:extLst>
          </p:cNvPr>
          <p:cNvSpPr/>
          <p:nvPr/>
        </p:nvSpPr>
        <p:spPr>
          <a:xfrm rot="3540050">
            <a:off x="3614188" y="4346995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80F9146-61ED-41E3-8B04-B44418C63DFF}"/>
              </a:ext>
            </a:extLst>
          </p:cNvPr>
          <p:cNvSpPr/>
          <p:nvPr/>
        </p:nvSpPr>
        <p:spPr>
          <a:xfrm rot="17993471">
            <a:off x="6792812" y="4347534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498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Lock-Free shared_ptr의 구현</vt:lpstr>
      <vt:lpstr>목차</vt:lpstr>
      <vt:lpstr>서론</vt:lpstr>
      <vt:lpstr>동기</vt:lpstr>
      <vt:lpstr>배경</vt:lpstr>
      <vt:lpstr>배경</vt:lpstr>
      <vt:lpstr>배경</vt:lpstr>
      <vt:lpstr>관련 연구</vt:lpstr>
      <vt:lpstr>연구 방법</vt:lpstr>
      <vt:lpstr>연구 방법</vt:lpstr>
      <vt:lpstr>연구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35</cp:revision>
  <dcterms:created xsi:type="dcterms:W3CDTF">2019-12-01T18:19:18Z</dcterms:created>
  <dcterms:modified xsi:type="dcterms:W3CDTF">2019-12-04T15:59:55Z</dcterms:modified>
</cp:coreProperties>
</file>