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8" r:id="rId7"/>
    <p:sldId id="271" r:id="rId8"/>
    <p:sldId id="277" r:id="rId9"/>
    <p:sldId id="279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8F9F-8C51-45A2-AAFD-7B754DA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166B0-005F-495B-93E7-B19FD5D5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6823-236F-489A-B028-28CF7AED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E1F6-77F2-42D1-94AA-E7570F92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B0B0-CC68-4CA0-9D33-8CB9709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D046-8329-46E2-AA80-2F27534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67AB-27AF-465C-862E-8CE227F6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D38F6-3701-4F5A-AD27-05F14EF4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63A74-40F7-4E03-AA09-49251818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3EAF6-2E25-4CC0-917D-CD0C5323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4961AF-36D0-4161-A976-98DCA324B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2C885-3521-40A3-877F-255B7670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2F74-8520-4559-A36C-7E3406A5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349C8-654E-4F21-9D17-5FC3523A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168EA-D341-46BF-9486-83757223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679B1-2B98-429F-8DDC-4049C557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C1F4B-B759-4A3D-98B2-1CEE073D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A0F42-12E7-4F6F-A2C0-21323411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E9A36-6017-4C55-B6E9-07CF5AE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EA0C6-8066-4611-800C-229B6BA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B79C-6C0C-4C74-85B1-D1E14C93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59E9-EF8D-4391-A15F-E787A534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AC0A-CE99-47B7-A643-97962758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04D9A-5367-4DD6-9C11-EB5D924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6473B-4E9F-49D0-854A-C7A0E86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A287-DAE9-463C-A504-B67E9F3F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C992-F4B3-4780-8C3E-48E848F6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579C20-EB64-450A-980A-143EE01B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C12DE-4CC9-4E39-BB99-7A2AF95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A41A7-6E71-4A52-AFE8-C57E02C9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C26F2-0ACE-4A00-BA22-660A1720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7893-7A27-411B-9CF9-23B8F3FF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97C8F-1802-4E8D-9857-A96F5FA3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D42F0-AA38-4027-8F4A-801EB416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D9124E-6917-4300-9EE8-1FE59FAB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221B55-0D91-4F75-8D8F-82D9506E7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C28AD-4D35-47F4-9B0D-5354DF1E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65975F-A7F7-4263-8D2A-97B4CE6A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0E8E35-FD33-4B06-9013-103A069C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EBEE-BB36-4611-8766-1D04693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6D56DB-6062-4A23-9652-753BE3F3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30D2D-A036-48A6-8558-78FE1CF0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66BE0-532E-4B2B-A137-8E57B19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253E0A-D159-4CB8-8147-6460B2A5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9C9897-6012-44D5-AF19-10F7C30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882DA-4ECC-4113-A6A7-829631AF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A076A-0414-4F90-A389-5638231B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5BF61-6342-4533-B7E5-A3B9F15E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CCC20-C133-47A0-960E-61346A22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56028-8148-419C-B66C-3FC5F702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954EB-5689-475A-8AD8-9B6618F8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04197-CFE4-4D2F-8C51-30081CEC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128DE-241A-48BA-8EEA-72F806CD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D290A-426F-40BC-B8E0-1A6A85866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3AC866-C2F4-4841-80B8-19E74B0A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C9071-22AE-4A17-8BDA-B66CF9B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ACB8F-7007-4F82-A0F7-791DC769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8F1DF-962E-4EED-9476-1F10B7C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E210A-8835-4B4D-8BE7-33A3A727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9337F-C9CF-4AA4-AB48-805CE856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33D68-3CAD-4EE9-9A8A-0F1D994FD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68C2-D0C9-4066-B588-9AADFE17EF3A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0D16-F151-4352-B749-DD5A3D95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257D-80F3-4956-99B7-D210D9ED2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2F98-55DD-4BB6-B254-0AA1708C0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1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ko-KR" altLang="en-US" sz="4800" dirty="0" err="1"/>
              <a:t>멀티쓰레딩과</a:t>
            </a:r>
            <a:r>
              <a:rPr lang="ko-KR" altLang="en-US" sz="4800" dirty="0"/>
              <a:t> </a:t>
            </a:r>
            <a:r>
              <a:rPr lang="en-US" altLang="ko-KR" sz="4800" dirty="0" err="1"/>
              <a:t>shared_ptr</a:t>
            </a:r>
            <a:r>
              <a:rPr lang="en-US" altLang="ko-KR" sz="4800" dirty="0"/>
              <a:t> </a:t>
            </a:r>
            <a:r>
              <a:rPr lang="ko-KR" altLang="en-US" sz="4800" dirty="0"/>
              <a:t>충돌 해결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6170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LF_atomic_shared_ptr</a:t>
            </a:r>
            <a:r>
              <a:rPr lang="en-US" altLang="ko-KR" dirty="0"/>
              <a:t>			</a:t>
            </a:r>
            <a:r>
              <a:rPr lang="en-US" altLang="ko-KR" dirty="0" err="1"/>
              <a:t>LF_atomic_weak_ptr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28E53-6E19-44E2-BB4C-5C60390F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665688"/>
            <a:ext cx="5419725" cy="1044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4153BA-6E37-419D-9114-22F43890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692428"/>
            <a:ext cx="5419725" cy="9906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BB333A3-7F58-44C2-8D34-A90CD3403DC5}"/>
              </a:ext>
            </a:extLst>
          </p:cNvPr>
          <p:cNvSpPr txBox="1">
            <a:spLocks/>
          </p:cNvSpPr>
          <p:nvPr/>
        </p:nvSpPr>
        <p:spPr>
          <a:xfrm>
            <a:off x="838200" y="4196375"/>
            <a:ext cx="10515600" cy="2296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/>
              <a:t>LF_atomic_weak_ptr</a:t>
            </a:r>
            <a:r>
              <a:rPr lang="ko-KR" altLang="en-US" sz="2800" dirty="0"/>
              <a:t>의 필요성</a:t>
            </a:r>
            <a:endParaRPr lang="en-US" altLang="ko-KR" sz="2800" dirty="0"/>
          </a:p>
          <a:p>
            <a:r>
              <a:rPr lang="en-US" altLang="ko-KR" sz="2800" dirty="0"/>
              <a:t>  : </a:t>
            </a:r>
            <a:r>
              <a:rPr lang="en-US" altLang="ko-KR" sz="2800" dirty="0" err="1"/>
              <a:t>LF_atomic_shared_ptr</a:t>
            </a:r>
            <a:r>
              <a:rPr lang="ko-KR" altLang="en-US" sz="2800" dirty="0"/>
              <a:t>과 순환 참조 문제 해결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1061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622"/>
            <a:ext cx="4459514" cy="480131"/>
          </a:xfrm>
        </p:spPr>
        <p:txBody>
          <a:bodyPr wrap="square" anchor="ctr" anchorCtr="0">
            <a:spAutoFit/>
          </a:bodyPr>
          <a:lstStyle/>
          <a:p>
            <a:pPr marL="0" indent="0">
              <a:buNone/>
            </a:pPr>
            <a:r>
              <a:rPr lang="en-US" altLang="ko-KR" dirty="0" err="1"/>
              <a:t>LF_atomic_shared_ptr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CB08F-D379-40CF-ACCD-47347488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43" y="0"/>
            <a:ext cx="4735487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EF2283-08CB-4A9B-8F6F-CF257948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986" y="4251779"/>
            <a:ext cx="4133850" cy="2371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593FE-3603-4902-BFB5-863EE32E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0753"/>
            <a:ext cx="3739116" cy="49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0622"/>
            <a:ext cx="4212771" cy="480131"/>
          </a:xfrm>
        </p:spPr>
        <p:txBody>
          <a:bodyPr wrap="square" anchor="ctr" anchorCtr="0">
            <a:spAutoFit/>
          </a:bodyPr>
          <a:lstStyle/>
          <a:p>
            <a:pPr marL="0" indent="0">
              <a:buNone/>
            </a:pPr>
            <a:r>
              <a:rPr lang="en-US" altLang="ko-KR" dirty="0" err="1"/>
              <a:t>LF_atomic_weak_ptr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A5072-6187-40EB-B450-1A5B7A89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936546"/>
            <a:ext cx="3748316" cy="49214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BE165F-BEE5-4950-AD28-E03BF4FE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815" y="0"/>
            <a:ext cx="4701886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4EDEF9-67F2-475E-9109-5A71DB730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284" y="5604555"/>
            <a:ext cx="143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0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5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r>
              <a:rPr lang="ko-KR" altLang="en-US" dirty="0"/>
              <a:t>관련연구</a:t>
            </a:r>
            <a:endParaRPr lang="en-US" altLang="ko-KR" dirty="0"/>
          </a:p>
          <a:p>
            <a:r>
              <a:rPr lang="ko-KR" altLang="en-US" dirty="0"/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25221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altLang="ko-KR" dirty="0" err="1"/>
              <a:t>shared_ptr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: </a:t>
            </a:r>
            <a:r>
              <a:rPr lang="ko-KR" altLang="en-US" dirty="0"/>
              <a:t>객체에 </a:t>
            </a:r>
            <a:r>
              <a:rPr lang="en-US" altLang="ko-KR" dirty="0"/>
              <a:t>reference </a:t>
            </a:r>
            <a:r>
              <a:rPr lang="en-US" altLang="ko-KR" dirty="0" err="1"/>
              <a:t>counte</a:t>
            </a:r>
            <a:r>
              <a:rPr lang="ko-KR" altLang="en-US" dirty="0"/>
              <a:t>를 두고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앞으로 쓰이지 않을 객체를 판별해 자동 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멀티쓰레딩에서의</a:t>
            </a:r>
            <a:r>
              <a:rPr lang="ko-KR" altLang="en-US" dirty="0"/>
              <a:t> 문제점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: pointer</a:t>
            </a:r>
            <a:r>
              <a:rPr lang="ko-KR" altLang="en-US" dirty="0"/>
              <a:t> 대상의 접근이 원자적이지 않다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=&gt; </a:t>
            </a:r>
            <a:r>
              <a:rPr lang="ko-KR" altLang="en-US" dirty="0"/>
              <a:t>성능을 위한 </a:t>
            </a:r>
            <a:r>
              <a:rPr lang="en-US" altLang="ko-KR" dirty="0"/>
              <a:t>Lock-free </a:t>
            </a: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32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ko-KR" altLang="en-US" dirty="0" err="1"/>
              <a:t>멀티쓰레딩에서</a:t>
            </a:r>
            <a:r>
              <a:rPr lang="ko-KR" altLang="en-US" dirty="0"/>
              <a:t> 메모리 릭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해결책 </a:t>
            </a:r>
            <a:r>
              <a:rPr lang="en-US" altLang="ko-KR" dirty="0"/>
              <a:t>: delete -&gt; </a:t>
            </a:r>
            <a:r>
              <a:rPr lang="en-US" altLang="ko-KR" dirty="0" err="1"/>
              <a:t>shared_ptr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reference</a:t>
            </a:r>
            <a:r>
              <a:rPr lang="ko-KR" altLang="en-US" dirty="0"/>
              <a:t> </a:t>
            </a:r>
            <a:r>
              <a:rPr lang="en-US" altLang="ko-KR" dirty="0" err="1"/>
              <a:t>counte</a:t>
            </a:r>
            <a:r>
              <a:rPr lang="ko-KR" altLang="en-US" dirty="0"/>
              <a:t>의 원자적인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공유 </a:t>
            </a:r>
            <a:r>
              <a:rPr lang="en-US" altLang="ko-KR" dirty="0" err="1"/>
              <a:t>shared_ptr</a:t>
            </a:r>
            <a:r>
              <a:rPr lang="ko-KR" altLang="en-US" dirty="0"/>
              <a:t> 변수의 </a:t>
            </a:r>
            <a:r>
              <a:rPr lang="en-US" altLang="ko-KR" dirty="0"/>
              <a:t>thread safe </a:t>
            </a:r>
            <a:r>
              <a:rPr lang="ko-KR" altLang="en-US" dirty="0"/>
              <a:t>하지않은 접근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=&gt; </a:t>
            </a:r>
            <a:r>
              <a:rPr lang="ko-KR" altLang="en-US" dirty="0"/>
              <a:t>공유 </a:t>
            </a:r>
            <a:r>
              <a:rPr lang="en-US" altLang="ko-KR" dirty="0" err="1"/>
              <a:t>shared_ptr</a:t>
            </a:r>
            <a:r>
              <a:rPr lang="ko-KR" altLang="en-US" dirty="0"/>
              <a:t>의 변수에 원자적인 접근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54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Non-blocking(Lock-free)</a:t>
            </a:r>
            <a:r>
              <a:rPr lang="ko-KR" altLang="en-US" dirty="0"/>
              <a:t>의 필요성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: lock</a:t>
            </a:r>
            <a:r>
              <a:rPr lang="ko-KR" altLang="en-US" dirty="0"/>
              <a:t>을 이용할 경우</a:t>
            </a:r>
            <a:r>
              <a:rPr lang="en-US" altLang="ko-KR" dirty="0"/>
              <a:t>, </a:t>
            </a:r>
            <a:r>
              <a:rPr lang="ko-KR" altLang="en-US" dirty="0"/>
              <a:t>일부 쓰레드의 대기</a:t>
            </a:r>
            <a:r>
              <a:rPr lang="en-US" altLang="ko-KR" dirty="0"/>
              <a:t>(</a:t>
            </a:r>
            <a:r>
              <a:rPr lang="ko-KR" altLang="en-US" dirty="0"/>
              <a:t>성능저하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-&gt; lock</a:t>
            </a:r>
            <a:r>
              <a:rPr lang="ko-KR" altLang="en-US" dirty="0"/>
              <a:t>이 필요한 다른 쓰레드의 작업 완료 지연</a:t>
            </a:r>
            <a:r>
              <a:rPr lang="en-US" altLang="ko-KR" dirty="0"/>
              <a:t>(</a:t>
            </a:r>
            <a:r>
              <a:rPr lang="ko-KR" altLang="en-US" dirty="0"/>
              <a:t>병목현상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Garbage Collector </a:t>
            </a:r>
            <a:r>
              <a:rPr lang="ko-KR" altLang="en-US" dirty="0"/>
              <a:t>구현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메모리 해제 결정의 오버헤드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프로그램의 일시적인 정지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58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Free-list </a:t>
            </a:r>
            <a:r>
              <a:rPr lang="ko-KR" altLang="en-US" dirty="0"/>
              <a:t>구현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- lock</a:t>
            </a:r>
            <a:r>
              <a:rPr lang="ko-KR" altLang="en-US" dirty="0"/>
              <a:t>의 이용</a:t>
            </a:r>
            <a:r>
              <a:rPr lang="en-US" altLang="ko-KR" dirty="0"/>
              <a:t>(</a:t>
            </a:r>
            <a:r>
              <a:rPr lang="ko-KR" altLang="en-US" dirty="0"/>
              <a:t>성능저하</a:t>
            </a:r>
            <a:r>
              <a:rPr lang="en-US" altLang="ko-KR" dirty="0"/>
              <a:t>, blocking)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유지보수의 오버헤드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공유 변수의 원자적이지 않은 접근</a:t>
            </a:r>
          </a:p>
        </p:txBody>
      </p:sp>
    </p:spTree>
    <p:extLst>
      <p:ext uri="{BB962C8B-B14F-4D97-AF65-F5344CB8AC3E}">
        <p14:creationId xmlns:p14="http://schemas.microsoft.com/office/powerpoint/2010/main" val="211929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atomic_shared_ptr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std::</a:t>
            </a:r>
            <a:r>
              <a:rPr lang="en-US" altLang="ko-KR" dirty="0" err="1"/>
              <a:t>shared_ptr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: reference</a:t>
            </a:r>
            <a:r>
              <a:rPr lang="ko-KR" altLang="en-US" dirty="0"/>
              <a:t> </a:t>
            </a:r>
            <a:r>
              <a:rPr lang="en-US" altLang="ko-KR" dirty="0"/>
              <a:t>counter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경우에만</a:t>
            </a:r>
            <a:r>
              <a:rPr lang="en-US" altLang="ko-KR" dirty="0"/>
              <a:t>,</a:t>
            </a:r>
            <a:r>
              <a:rPr lang="ko-KR" altLang="en-US" dirty="0"/>
              <a:t> 메모리 해제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std::</a:t>
            </a:r>
            <a:r>
              <a:rPr lang="en-US" altLang="ko-KR" dirty="0" err="1"/>
              <a:t>weak_ptr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: std::</a:t>
            </a:r>
            <a:r>
              <a:rPr lang="en-US" altLang="ko-KR" dirty="0" err="1"/>
              <a:t>shared_ptr</a:t>
            </a:r>
            <a:r>
              <a:rPr lang="ko-KR" altLang="en-US" dirty="0"/>
              <a:t>과 순환 참조 문제 해결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ko-KR" altLang="en-US" dirty="0"/>
              <a:t> </a:t>
            </a:r>
            <a:r>
              <a:rPr lang="en-US" altLang="ko-KR" dirty="0"/>
              <a:t>compare-and-swap(CAS)</a:t>
            </a:r>
          </a:p>
          <a:p>
            <a:pPr marL="0" indent="0">
              <a:buNone/>
            </a:pPr>
            <a:r>
              <a:rPr lang="en-US" altLang="ko-KR" dirty="0"/>
              <a:t>    : non-blocking</a:t>
            </a:r>
            <a:r>
              <a:rPr lang="ko-KR" altLang="en-US" dirty="0"/>
              <a:t>을 유지하며</a:t>
            </a:r>
            <a:r>
              <a:rPr lang="en-US" altLang="ko-KR" dirty="0"/>
              <a:t>, </a:t>
            </a:r>
            <a:r>
              <a:rPr lang="ko-KR" altLang="en-US" dirty="0"/>
              <a:t>공유 변수의 원자적 접근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&gt;&gt; </a:t>
            </a:r>
            <a:r>
              <a:rPr lang="ko-KR" altLang="en-US" dirty="0" err="1"/>
              <a:t>싱글쓰레드</a:t>
            </a:r>
            <a:r>
              <a:rPr lang="ko-KR" altLang="en-US" dirty="0"/>
              <a:t> 자료구조를 </a:t>
            </a:r>
            <a:r>
              <a:rPr lang="ko-KR" altLang="en-US" dirty="0" err="1"/>
              <a:t>멀티쓰레드</a:t>
            </a:r>
            <a:r>
              <a:rPr lang="ko-KR" altLang="en-US" dirty="0"/>
              <a:t> 자료구조로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1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Lock-free reference counting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sz="1800" dirty="0"/>
              <a:t>David L. </a:t>
            </a:r>
            <a:r>
              <a:rPr lang="en-US" altLang="ko-KR" sz="1800" dirty="0" err="1"/>
              <a:t>Detlefs</a:t>
            </a:r>
            <a:r>
              <a:rPr lang="en-US" altLang="ko-KR" sz="1800" dirty="0"/>
              <a:t>, Paul A. Martin, Mark Moir, Guy L. Steele Jr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7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2D607-202B-4163-8F3C-29734D7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58067-8222-423E-ADCB-A9CBC989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131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ko-KR" altLang="en-US" dirty="0"/>
              <a:t>진행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C55210-DCD9-4EF9-8D81-A18E74DA182B}"/>
              </a:ext>
            </a:extLst>
          </p:cNvPr>
          <p:cNvGrpSpPr/>
          <p:nvPr/>
        </p:nvGrpSpPr>
        <p:grpSpPr>
          <a:xfrm>
            <a:off x="1364147" y="2554761"/>
            <a:ext cx="3529242" cy="1245632"/>
            <a:chOff x="1573762" y="2423722"/>
            <a:chExt cx="3529242" cy="12456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3AA7DDC-6359-4489-9F25-50DE6069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633" y="2793054"/>
              <a:ext cx="2857500" cy="876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B1BE5-6044-40F9-93BE-4AE5ACF75ECD}"/>
                </a:ext>
              </a:extLst>
            </p:cNvPr>
            <p:cNvSpPr txBox="1"/>
            <p:nvPr/>
          </p:nvSpPr>
          <p:spPr>
            <a:xfrm>
              <a:off x="1573762" y="2423722"/>
              <a:ext cx="3529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std::</a:t>
              </a:r>
              <a:r>
                <a:rPr lang="en-US" altLang="ko-KR" dirty="0" err="1"/>
                <a:t>shared_ptr</a:t>
              </a:r>
              <a:r>
                <a:rPr lang="en-US" altLang="ko-KR" dirty="0"/>
                <a:t> &amp; std:: </a:t>
              </a:r>
              <a:r>
                <a:rPr lang="en-US" altLang="ko-KR" dirty="0" err="1"/>
                <a:t>weak_ptr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6AC044-22E3-43F1-A95D-F6EE79B22BF5}"/>
              </a:ext>
            </a:extLst>
          </p:cNvPr>
          <p:cNvGrpSpPr/>
          <p:nvPr/>
        </p:nvGrpSpPr>
        <p:grpSpPr>
          <a:xfrm>
            <a:off x="3846505" y="4869466"/>
            <a:ext cx="3529243" cy="1615596"/>
            <a:chOff x="6927428" y="2423722"/>
            <a:chExt cx="3529243" cy="16155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CF1E832-8B37-4355-99DD-67B4BC02E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7428" y="2793054"/>
              <a:ext cx="3529243" cy="12462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7A530B-4DF4-47C5-B743-93D0DF857EB3}"/>
                </a:ext>
              </a:extLst>
            </p:cNvPr>
            <p:cNvSpPr txBox="1"/>
            <p:nvPr/>
          </p:nvSpPr>
          <p:spPr>
            <a:xfrm>
              <a:off x="7540221" y="2423722"/>
              <a:ext cx="2303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blocking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83E214-F04E-49B4-86C8-5308EAF76B34}"/>
              </a:ext>
            </a:extLst>
          </p:cNvPr>
          <p:cNvGrpSpPr/>
          <p:nvPr/>
        </p:nvGrpSpPr>
        <p:grpSpPr>
          <a:xfrm>
            <a:off x="5848372" y="2496073"/>
            <a:ext cx="5954009" cy="1516339"/>
            <a:chOff x="4189141" y="4661553"/>
            <a:chExt cx="5954009" cy="15163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A88D52-F014-408D-970E-0F658912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9141" y="5030885"/>
              <a:ext cx="5954009" cy="11470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3F71B3-EDF7-4E40-9C2F-2DFE8A6989EE}"/>
                </a:ext>
              </a:extLst>
            </p:cNvPr>
            <p:cNvSpPr txBox="1"/>
            <p:nvPr/>
          </p:nvSpPr>
          <p:spPr>
            <a:xfrm>
              <a:off x="5808218" y="4661553"/>
              <a:ext cx="27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non-blocking</a:t>
              </a:r>
              <a:endParaRPr lang="ko-KR" altLang="en-US" dirty="0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D784F7-E8B4-46DC-AE1E-482A0ECA5FBA}"/>
              </a:ext>
            </a:extLst>
          </p:cNvPr>
          <p:cNvSpPr/>
          <p:nvPr/>
        </p:nvSpPr>
        <p:spPr>
          <a:xfrm rot="3540050">
            <a:off x="3614188" y="4346995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80F9146-61ED-41E3-8B04-B44418C63DFF}"/>
              </a:ext>
            </a:extLst>
          </p:cNvPr>
          <p:cNvSpPr/>
          <p:nvPr/>
        </p:nvSpPr>
        <p:spPr>
          <a:xfrm rot="17993471">
            <a:off x="6792812" y="4347534"/>
            <a:ext cx="464634" cy="3377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355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멀티쓰레딩과 shared_ptr 충돌 해결</vt:lpstr>
      <vt:lpstr>목차</vt:lpstr>
      <vt:lpstr>서론</vt:lpstr>
      <vt:lpstr>동기</vt:lpstr>
      <vt:lpstr>배경</vt:lpstr>
      <vt:lpstr>배경</vt:lpstr>
      <vt:lpstr>배경</vt:lpstr>
      <vt:lpstr>관련 연구</vt:lpstr>
      <vt:lpstr>연구 방법</vt:lpstr>
      <vt:lpstr>연구 방법</vt:lpstr>
      <vt:lpstr>연구 방법</vt:lpstr>
      <vt:lpstr>연구 방법</vt:lpstr>
      <vt:lpstr>연구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25</cp:revision>
  <dcterms:created xsi:type="dcterms:W3CDTF">2019-12-01T18:19:18Z</dcterms:created>
  <dcterms:modified xsi:type="dcterms:W3CDTF">2019-12-01T21:03:03Z</dcterms:modified>
</cp:coreProperties>
</file>