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83" r:id="rId5"/>
    <p:sldId id="276" r:id="rId6"/>
    <p:sldId id="277" r:id="rId7"/>
    <p:sldId id="278" r:id="rId8"/>
    <p:sldId id="279" r:id="rId9"/>
    <p:sldId id="280" r:id="rId10"/>
    <p:sldId id="291" r:id="rId11"/>
    <p:sldId id="290" r:id="rId12"/>
    <p:sldId id="281" r:id="rId13"/>
    <p:sldId id="285" r:id="rId14"/>
    <p:sldId id="286" r:id="rId15"/>
    <p:sldId id="287" r:id="rId16"/>
    <p:sldId id="284" r:id="rId17"/>
    <p:sldId id="292" r:id="rId18"/>
    <p:sldId id="288" r:id="rId19"/>
    <p:sldId id="294" r:id="rId20"/>
    <p:sldId id="289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8CC81E"/>
    <a:srgbClr val="5F5F5F"/>
    <a:srgbClr val="91420D"/>
    <a:srgbClr val="2B6748"/>
    <a:srgbClr val="808080"/>
    <a:srgbClr val="52B68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1667-F9B7-404B-945D-1D849FCD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5068A-6586-469F-A906-E068A3D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D06A-942D-4B95-9619-A3CA884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94F-6120-44DB-AAD1-747021F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ACDD-8C5E-4E41-811B-29EDF74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28B6-4076-41B8-98EC-7371616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EE5E-3DCC-4A2D-B77E-0CBBD2A5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195D3-A688-422B-A422-7858CE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00DC-25B6-463D-A532-4AEF200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D3E-7F6E-4FBE-9BCC-E5478721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CF7BA-5EFF-42EC-8040-7F862333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E2B2-A8A4-43CD-8AE1-20662B31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4F30-A754-45B5-986F-B2253AB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4BB-E45E-49D0-8150-5148B7F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7101-7CCD-43C9-B262-DDB4020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65D3-B7EF-49E2-A20B-F642C47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3E04E-7FEF-4182-BAF5-E667FF0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2937-1A7B-4856-8373-C0D3A1A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912B-214E-4E2D-A59D-3E3BBC80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012F-512C-4ED2-BA53-EA222CE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3415-0F86-4D20-B285-DDF0388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6FC6-CF12-4FA1-93F9-02C8FCAD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CEAF-815D-4DF1-BB61-034B7F09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FCE3-EE1F-4990-B3C4-8882A11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1191-211B-405A-BC95-CF776EE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C4CA-FCB8-406F-8D90-5982817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D4A-17A5-4D8E-AF11-6DC495FF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AC5ED-D488-4D7C-96A9-71E5BDD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9509-B814-44C0-ACC8-58A04B8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3589-E28A-4DAD-BAD1-1F1EAC0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60377-56E9-45AD-935D-284F544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F912-E127-4D22-AD39-C3D82AF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5B26C-97D8-4727-8B11-CB26234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26AB9-C2A9-4427-92CB-A0353E2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7C942-56BE-4D26-A63F-DE17FE4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BD675-4E72-40F4-8AA3-25A6B004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71B09-EA2D-4A6D-9855-27251865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2487B-B33D-464A-AEE5-A4C8158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15026-C4FE-4CD3-874F-C607580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8B71-9D16-4293-97AC-BFB97A61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342C8-66B1-4B77-B4DA-AB4AFD55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A9220-147E-43D4-91A6-60137F9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B992B-D388-4145-A446-C034B0B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F8EDB-0346-496F-B549-57391C4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82E77-28BB-49EC-9132-F001A93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68F45-91B0-4147-8DEF-68F86E5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9C3A-03CA-4485-9157-D1017D5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93E-B971-422F-BD8A-B60DD5D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F170-0A94-4E7C-812C-F8DB6686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B626-E361-4CE6-9238-F76DF6B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DE42-8E2E-4CD3-A7C0-2391624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8F52F-FC5E-439A-8692-E4AE218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B2A-B51C-4DD0-8900-5637154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6115C-9B01-4E70-A24B-46F9A36F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DDE2-16CD-44C7-A028-C122FB9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90B46-8CCA-46F4-8267-E0E0790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D6D2-8306-4B9A-8988-A0422C6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81B5F-C0E6-4B7F-A894-8688A48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BDAA-936C-486C-AE75-E9140DD0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3DA2-B5C7-4852-8DB8-2CA7910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1872-D5D8-48D5-BEDA-70919A72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3DE-7F23-4836-B226-D05014B808F1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CD4C-C240-4CF8-BD52-824F3832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627B-A7B3-40CF-BD6B-3CD8296C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701EF2-1233-465B-A549-FAF0F8D793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175DE-E425-4A1B-B94E-25D71388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75" y="4802400"/>
            <a:ext cx="3576810" cy="1655762"/>
          </a:xfrm>
        </p:spPr>
        <p:txBody>
          <a:bodyPr>
            <a:normAutofit/>
          </a:bodyPr>
          <a:lstStyle/>
          <a:p>
            <a:pPr algn="r"/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ko-KR" altLang="en-US" sz="1400">
                <a:solidFill>
                  <a:schemeClr val="bg1"/>
                </a:solidFill>
              </a:rPr>
              <a:t>구태균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010.7559.2426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snrn2426@gmail.com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671EDD-6527-4CE6-B6AC-EE3D3EFC3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562" y="1527719"/>
            <a:ext cx="5767846" cy="1014413"/>
          </a:xfrm>
        </p:spPr>
        <p:txBody>
          <a:bodyPr>
            <a:noAutofit/>
          </a:bodyPr>
          <a:lstStyle/>
          <a:p>
            <a:r>
              <a:rPr lang="en-US" altLang="ko-KR" sz="8000"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  <a:r>
              <a:rPr lang="en-US" altLang="ko-KR" sz="8000">
                <a:solidFill>
                  <a:schemeClr val="bg1"/>
                </a:solidFill>
              </a:rPr>
              <a:t>ORT</a:t>
            </a:r>
            <a:r>
              <a:rPr lang="en-US" altLang="ko-KR" sz="800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  <a:r>
              <a:rPr lang="en-US" altLang="ko-KR" sz="8000">
                <a:solidFill>
                  <a:schemeClr val="bg1"/>
                </a:solidFill>
              </a:rPr>
              <a:t>OLIO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B85EF-8F15-41F1-B3EC-6EFECD12F624}"/>
              </a:ext>
            </a:extLst>
          </p:cNvPr>
          <p:cNvSpPr/>
          <p:nvPr/>
        </p:nvSpPr>
        <p:spPr>
          <a:xfrm>
            <a:off x="11410626" y="5451549"/>
            <a:ext cx="45719" cy="5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37F0D-877B-464C-864E-B73E74A5904A}"/>
              </a:ext>
            </a:extLst>
          </p:cNvPr>
          <p:cNvSpPr/>
          <p:nvPr/>
        </p:nvSpPr>
        <p:spPr>
          <a:xfrm>
            <a:off x="11410399" y="5087479"/>
            <a:ext cx="45719" cy="27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1D71B86F-0FCC-4980-A85A-040C516BAA4E}"/>
              </a:ext>
            </a:extLst>
          </p:cNvPr>
          <p:cNvSpPr/>
          <p:nvPr/>
        </p:nvSpPr>
        <p:spPr>
          <a:xfrm rot="16200000">
            <a:off x="6535904" y="2280628"/>
            <a:ext cx="275422" cy="24758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FB96D1-873E-4AD5-97DB-38F8075A1C42}"/>
              </a:ext>
            </a:extLst>
          </p:cNvPr>
          <p:cNvCxnSpPr>
            <a:cxnSpLocks/>
          </p:cNvCxnSpPr>
          <p:nvPr/>
        </p:nvCxnSpPr>
        <p:spPr>
          <a:xfrm flipH="1" flipV="1">
            <a:off x="1250862" y="2518415"/>
            <a:ext cx="532436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4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7334351" y="2243569"/>
            <a:ext cx="4320705" cy="1652530"/>
            <a:chOff x="7451186" y="3912044"/>
            <a:chExt cx="6599592" cy="1652530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2" y="4008982"/>
              <a:ext cx="6559306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Sector_set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월드를 나눈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모든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std::array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싱글톤 객체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로 구현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51186" y="3912044"/>
              <a:ext cx="69833" cy="16525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E7505-C75B-44F1-9AE2-4290D8BD6ED4}"/>
              </a:ext>
            </a:extLst>
          </p:cNvPr>
          <p:cNvGrpSpPr/>
          <p:nvPr/>
        </p:nvGrpSpPr>
        <p:grpSpPr>
          <a:xfrm>
            <a:off x="384780" y="1873451"/>
            <a:ext cx="6564791" cy="895145"/>
            <a:chOff x="553418" y="3466607"/>
            <a:chExt cx="5674411" cy="77373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553418" y="3466607"/>
              <a:ext cx="5674411" cy="7737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2400" y="3543066"/>
              <a:ext cx="5523619" cy="63003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6AB8350-21E6-4D4B-8642-CD2F5527C60D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C37EB9BB-06B5-4595-96BC-0CA7C8CF5287}"/>
              </a:ext>
            </a:extLst>
          </p:cNvPr>
          <p:cNvSpPr txBox="1">
            <a:spLocks/>
          </p:cNvSpPr>
          <p:nvPr/>
        </p:nvSpPr>
        <p:spPr>
          <a:xfrm>
            <a:off x="2709026" y="156818"/>
            <a:ext cx="3056801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Sector_set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38904B-C55A-424A-AAD6-0C28E41E780C}"/>
              </a:ext>
            </a:extLst>
          </p:cNvPr>
          <p:cNvGrpSpPr/>
          <p:nvPr/>
        </p:nvGrpSpPr>
        <p:grpSpPr>
          <a:xfrm>
            <a:off x="173255" y="633428"/>
            <a:ext cx="5592572" cy="275422"/>
            <a:chOff x="264405" y="648098"/>
            <a:chExt cx="4516916" cy="275422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006828A-7A45-4379-841B-0E7FD4DFB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B7F95FDA-4987-426D-8A18-3ED7BB878CBD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245330-E6FE-4790-A7FE-467ACFCE24A3}"/>
              </a:ext>
            </a:extLst>
          </p:cNvPr>
          <p:cNvGrpSpPr/>
          <p:nvPr/>
        </p:nvGrpSpPr>
        <p:grpSpPr>
          <a:xfrm>
            <a:off x="625307" y="4968478"/>
            <a:ext cx="5385328" cy="936909"/>
            <a:chOff x="232617" y="3400638"/>
            <a:chExt cx="5385328" cy="93690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435132-D504-4C4D-B9AA-1AB3F0A800C6}"/>
                </a:ext>
              </a:extLst>
            </p:cNvPr>
            <p:cNvSpPr/>
            <p:nvPr/>
          </p:nvSpPr>
          <p:spPr>
            <a:xfrm>
              <a:off x="232617" y="3400638"/>
              <a:ext cx="5385328" cy="9369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25FCC66-C147-4159-BEC5-9AA610B2A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2422" y="3495216"/>
              <a:ext cx="5240812" cy="776416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A2820FD-7DC2-4EA3-90A1-C49153A8C537}"/>
              </a:ext>
            </a:extLst>
          </p:cNvPr>
          <p:cNvGrpSpPr/>
          <p:nvPr/>
        </p:nvGrpSpPr>
        <p:grpSpPr>
          <a:xfrm>
            <a:off x="6385794" y="4849960"/>
            <a:ext cx="5411614" cy="1139098"/>
            <a:chOff x="7465184" y="4008983"/>
            <a:chExt cx="5411614" cy="1139098"/>
          </a:xfrm>
        </p:grpSpPr>
        <p:sp>
          <p:nvSpPr>
            <p:cNvPr id="43" name="제목 1">
              <a:extLst>
                <a:ext uri="{FF2B5EF4-FFF2-40B4-BE49-F238E27FC236}">
                  <a16:creationId xmlns:a16="http://schemas.microsoft.com/office/drawing/2014/main" id="{59A28E7A-66E9-48CE-A7A8-D76CA3E6944A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3"/>
              <a:ext cx="5385328" cy="10011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섹터에 오브젝트 추가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제거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초기화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(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add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는 초기화용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으로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싱글스레드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이용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)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9061E78-8C14-494C-A91C-319A55A35AB8}"/>
                </a:ext>
              </a:extLst>
            </p:cNvPr>
            <p:cNvSpPr/>
            <p:nvPr/>
          </p:nvSpPr>
          <p:spPr>
            <a:xfrm>
              <a:off x="7465184" y="4043832"/>
              <a:ext cx="45719" cy="1104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D8679B3-DDAA-4AFE-8D43-D0C2A977BC44}"/>
              </a:ext>
            </a:extLst>
          </p:cNvPr>
          <p:cNvGrpSpPr/>
          <p:nvPr/>
        </p:nvGrpSpPr>
        <p:grpSpPr>
          <a:xfrm>
            <a:off x="374968" y="2828918"/>
            <a:ext cx="6574603" cy="1532063"/>
            <a:chOff x="1564659" y="3285076"/>
            <a:chExt cx="6574603" cy="153206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9940932-609D-4E0A-9049-EB46775D2E14}"/>
                </a:ext>
              </a:extLst>
            </p:cNvPr>
            <p:cNvGrpSpPr/>
            <p:nvPr/>
          </p:nvGrpSpPr>
          <p:grpSpPr>
            <a:xfrm>
              <a:off x="1564659" y="3285076"/>
              <a:ext cx="6574603" cy="1532063"/>
              <a:chOff x="832578" y="3751370"/>
              <a:chExt cx="6574603" cy="1532063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264FF3E-EB0D-460B-BA54-10B27413A834}"/>
                  </a:ext>
                </a:extLst>
              </p:cNvPr>
              <p:cNvSpPr/>
              <p:nvPr/>
            </p:nvSpPr>
            <p:spPr>
              <a:xfrm>
                <a:off x="832578" y="3751370"/>
                <a:ext cx="6574603" cy="153206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90D46C0B-6202-405A-B962-79441CE1D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5160" y="3837459"/>
                <a:ext cx="3459626" cy="353402"/>
              </a:xfrm>
              <a:prstGeom prst="rect">
                <a:avLst/>
              </a:prstGeom>
            </p:spPr>
          </p:pic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94D7487-88A8-4A0F-9A74-478FFA83F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51226" y="3810654"/>
              <a:ext cx="6429375" cy="885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356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315648" y="1719277"/>
            <a:ext cx="7205517" cy="1451863"/>
            <a:chOff x="7475300" y="4008982"/>
            <a:chExt cx="7205517" cy="1451863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718934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Object_Base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좌표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가진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추상 클래스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정적 멤버 변수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로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참조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75300" y="4135283"/>
              <a:ext cx="45719" cy="1325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E7505-C75B-44F1-9AE2-4290D8BD6ED4}"/>
              </a:ext>
            </a:extLst>
          </p:cNvPr>
          <p:cNvGrpSpPr/>
          <p:nvPr/>
        </p:nvGrpSpPr>
        <p:grpSpPr>
          <a:xfrm>
            <a:off x="758923" y="1815406"/>
            <a:ext cx="2999441" cy="1504068"/>
            <a:chOff x="971342" y="3162644"/>
            <a:chExt cx="2592628" cy="130007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971342" y="3162644"/>
              <a:ext cx="2592628" cy="13000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46011" y="3244177"/>
              <a:ext cx="2443528" cy="1130456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730A121-B7BB-42F8-BE23-80C9B5A5B1AB}"/>
              </a:ext>
            </a:extLst>
          </p:cNvPr>
          <p:cNvGrpSpPr/>
          <p:nvPr/>
        </p:nvGrpSpPr>
        <p:grpSpPr>
          <a:xfrm>
            <a:off x="759197" y="5023692"/>
            <a:ext cx="2913057" cy="397457"/>
            <a:chOff x="769430" y="3790168"/>
            <a:chExt cx="2913057" cy="39745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64077EF-40A4-4ED7-996C-F02B1B626E3C}"/>
                </a:ext>
              </a:extLst>
            </p:cNvPr>
            <p:cNvSpPr/>
            <p:nvPr/>
          </p:nvSpPr>
          <p:spPr>
            <a:xfrm>
              <a:off x="769430" y="3790168"/>
              <a:ext cx="2913057" cy="3974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445564D-A71F-425F-BA35-1932B5515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7640" y="3877151"/>
              <a:ext cx="2709944" cy="228839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3FE8D8A-F331-4F02-A7B9-1DC634BBCF02}"/>
              </a:ext>
            </a:extLst>
          </p:cNvPr>
          <p:cNvGrpSpPr/>
          <p:nvPr/>
        </p:nvGrpSpPr>
        <p:grpSpPr>
          <a:xfrm>
            <a:off x="4237426" y="5815095"/>
            <a:ext cx="6096474" cy="423513"/>
            <a:chOff x="423860" y="5663905"/>
            <a:chExt cx="6096474" cy="42351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05C1ED-B132-49F3-A0C2-49B3F0017139}"/>
                </a:ext>
              </a:extLst>
            </p:cNvPr>
            <p:cNvSpPr/>
            <p:nvPr/>
          </p:nvSpPr>
          <p:spPr>
            <a:xfrm>
              <a:off x="423860" y="5663905"/>
              <a:ext cx="6096474" cy="4235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09A1003C-66C7-4BCA-93A6-1A6D03A43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238" y="5725126"/>
              <a:ext cx="5862174" cy="301482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1983F0-2B98-46F0-9D9B-ACCB3896F3E5}"/>
              </a:ext>
            </a:extLst>
          </p:cNvPr>
          <p:cNvGrpSpPr/>
          <p:nvPr/>
        </p:nvGrpSpPr>
        <p:grpSpPr>
          <a:xfrm>
            <a:off x="758923" y="3789866"/>
            <a:ext cx="3826762" cy="397457"/>
            <a:chOff x="3097723" y="4984905"/>
            <a:chExt cx="4377821" cy="45469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0C8E994-BF55-46E9-B430-284D0FD5B503}"/>
                </a:ext>
              </a:extLst>
            </p:cNvPr>
            <p:cNvSpPr/>
            <p:nvPr/>
          </p:nvSpPr>
          <p:spPr>
            <a:xfrm>
              <a:off x="3097723" y="4984905"/>
              <a:ext cx="4377821" cy="4546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9C9E92FC-035D-402A-A6AC-529304495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53610" y="5057340"/>
              <a:ext cx="4271284" cy="296274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097E80E-95FC-4547-A478-692BFA942A06}"/>
              </a:ext>
            </a:extLst>
          </p:cNvPr>
          <p:cNvGrpSpPr/>
          <p:nvPr/>
        </p:nvGrpSpPr>
        <p:grpSpPr>
          <a:xfrm>
            <a:off x="4044553" y="4781481"/>
            <a:ext cx="7476612" cy="866535"/>
            <a:chOff x="7445751" y="4305812"/>
            <a:chExt cx="7476612" cy="866535"/>
          </a:xfrm>
        </p:grpSpPr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EE4E807B-1CF8-4620-B1D4-EAE72487EBCE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305812"/>
              <a:ext cx="7430893" cy="8472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오브젝트의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타입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반환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(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확인한 후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enum OBJECT_TYPE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형으로 반환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)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9C9D205-2023-40FE-A8F8-881D754684A9}"/>
                </a:ext>
              </a:extLst>
            </p:cNvPr>
            <p:cNvSpPr/>
            <p:nvPr/>
          </p:nvSpPr>
          <p:spPr>
            <a:xfrm>
              <a:off x="7445751" y="4325127"/>
              <a:ext cx="45719" cy="847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9771A3A-B0B2-4DFD-A330-0A5BE7FEB98B}"/>
              </a:ext>
            </a:extLst>
          </p:cNvPr>
          <p:cNvGrpSpPr/>
          <p:nvPr/>
        </p:nvGrpSpPr>
        <p:grpSpPr>
          <a:xfrm>
            <a:off x="4924430" y="3647015"/>
            <a:ext cx="5053549" cy="605148"/>
            <a:chOff x="7400032" y="4855697"/>
            <a:chExt cx="5053549" cy="605148"/>
          </a:xfrm>
        </p:grpSpPr>
        <p:sp>
          <p:nvSpPr>
            <p:cNvPr id="53" name="제목 1">
              <a:extLst>
                <a:ext uri="{FF2B5EF4-FFF2-40B4-BE49-F238E27FC236}">
                  <a16:creationId xmlns:a16="http://schemas.microsoft.com/office/drawing/2014/main" id="{C0C8BDD5-863D-4E54-AC24-607526B28F15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855697"/>
              <a:ext cx="4962111" cy="546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Init_singleton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싱글톤 객체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섹터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)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초기화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98B0B2F-D1D3-4408-8FFB-F4BB3D2A75FA}"/>
                </a:ext>
              </a:extLst>
            </p:cNvPr>
            <p:cNvSpPr/>
            <p:nvPr/>
          </p:nvSpPr>
          <p:spPr>
            <a:xfrm flipH="1">
              <a:off x="7400032" y="4914209"/>
              <a:ext cx="45719" cy="546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6AB8350-21E6-4D4B-8642-CD2F5527C60D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C37EB9BB-06B5-4595-96BC-0CA7C8CF5287}"/>
              </a:ext>
            </a:extLst>
          </p:cNvPr>
          <p:cNvSpPr txBox="1">
            <a:spLocks/>
          </p:cNvSpPr>
          <p:nvPr/>
        </p:nvSpPr>
        <p:spPr>
          <a:xfrm>
            <a:off x="2709026" y="156818"/>
            <a:ext cx="3056801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Object_Base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38904B-C55A-424A-AAD6-0C28E41E780C}"/>
              </a:ext>
            </a:extLst>
          </p:cNvPr>
          <p:cNvGrpSpPr/>
          <p:nvPr/>
        </p:nvGrpSpPr>
        <p:grpSpPr>
          <a:xfrm>
            <a:off x="173255" y="633428"/>
            <a:ext cx="5592572" cy="275422"/>
            <a:chOff x="264405" y="648098"/>
            <a:chExt cx="4516916" cy="275422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006828A-7A45-4379-841B-0E7FD4DFB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B7F95FDA-4987-426D-8A18-3ED7BB878CBD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850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5505450" y="1715892"/>
            <a:ext cx="6533429" cy="1325563"/>
            <a:chOff x="7508674" y="4211838"/>
            <a:chExt cx="7476612" cy="1325563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08674" y="4211838"/>
              <a:ext cx="7476612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오브젝트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추가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제거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(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Add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는 초기화용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으로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싱글스레드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이용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)</a:t>
              </a:r>
            </a:p>
            <a:p>
              <a:pPr>
                <a:lnSpc>
                  <a:spcPct val="150000"/>
                </a:lnSpc>
              </a:pP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508674" y="4225768"/>
              <a:ext cx="52319" cy="934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056801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Object_Base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59257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29B0937-68AA-45AE-88CC-21075B2F9B79}"/>
              </a:ext>
            </a:extLst>
          </p:cNvPr>
          <p:cNvGrpSpPr/>
          <p:nvPr/>
        </p:nvGrpSpPr>
        <p:grpSpPr>
          <a:xfrm>
            <a:off x="550631" y="3013258"/>
            <a:ext cx="7409904" cy="1057621"/>
            <a:chOff x="1279538" y="5039895"/>
            <a:chExt cx="7543321" cy="107666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47771D9-BA89-4B8D-A345-DD1220A4F80D}"/>
                </a:ext>
              </a:extLst>
            </p:cNvPr>
            <p:cNvSpPr/>
            <p:nvPr/>
          </p:nvSpPr>
          <p:spPr>
            <a:xfrm>
              <a:off x="1279538" y="5039895"/>
              <a:ext cx="7543321" cy="10766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F8D4591-961D-4379-AEE2-218934A11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93435" y="5125328"/>
              <a:ext cx="7337520" cy="883329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0F09B3E-766C-4A2E-94FF-2F65AAF39D4D}"/>
              </a:ext>
            </a:extLst>
          </p:cNvPr>
          <p:cNvGrpSpPr/>
          <p:nvPr/>
        </p:nvGrpSpPr>
        <p:grpSpPr>
          <a:xfrm>
            <a:off x="550631" y="1740581"/>
            <a:ext cx="4674504" cy="913105"/>
            <a:chOff x="5392236" y="4214540"/>
            <a:chExt cx="4674504" cy="91310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57EF4D8-6552-4048-8133-84B48837411E}"/>
                </a:ext>
              </a:extLst>
            </p:cNvPr>
            <p:cNvSpPr/>
            <p:nvPr/>
          </p:nvSpPr>
          <p:spPr>
            <a:xfrm>
              <a:off x="5392236" y="4214540"/>
              <a:ext cx="4674504" cy="9131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E8F15E4-C3F4-40B2-8649-2D3178797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6118" y="4310696"/>
              <a:ext cx="4446740" cy="720792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AD6F043-EB9B-4643-8B3F-6B81601E14DC}"/>
              </a:ext>
            </a:extLst>
          </p:cNvPr>
          <p:cNvGrpSpPr/>
          <p:nvPr/>
        </p:nvGrpSpPr>
        <p:grpSpPr>
          <a:xfrm>
            <a:off x="550630" y="4338821"/>
            <a:ext cx="6982069" cy="2142824"/>
            <a:chOff x="4368616" y="633427"/>
            <a:chExt cx="6982069" cy="214282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8756260-039B-4F35-892D-59E739BE839C}"/>
                </a:ext>
              </a:extLst>
            </p:cNvPr>
            <p:cNvSpPr/>
            <p:nvPr/>
          </p:nvSpPr>
          <p:spPr>
            <a:xfrm>
              <a:off x="4368616" y="633427"/>
              <a:ext cx="6982069" cy="21428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8D59375-4126-4F08-9B6C-C6BB3D904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80500" y="710635"/>
              <a:ext cx="6757006" cy="1964246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8869C37-2B46-41D2-8220-8BDD6F0AAE00}"/>
              </a:ext>
            </a:extLst>
          </p:cNvPr>
          <p:cNvGrpSpPr/>
          <p:nvPr/>
        </p:nvGrpSpPr>
        <p:grpSpPr>
          <a:xfrm>
            <a:off x="8072416" y="3041456"/>
            <a:ext cx="4012183" cy="1029424"/>
            <a:chOff x="7480006" y="4159955"/>
            <a:chExt cx="7528931" cy="1728493"/>
          </a:xfrm>
        </p:grpSpPr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236B421B-BBCE-4DD7-AEE8-77108F8A74AC}"/>
                </a:ext>
              </a:extLst>
            </p:cNvPr>
            <p:cNvSpPr txBox="1">
              <a:spLocks/>
            </p:cNvSpPr>
            <p:nvPr/>
          </p:nvSpPr>
          <p:spPr>
            <a:xfrm>
              <a:off x="7532325" y="4385381"/>
              <a:ext cx="7476612" cy="8505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다른 오브젝트와의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 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시야 범위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충돌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공격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가능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확인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C4379AE-E30B-4059-9F36-7BF39E4F13E7}"/>
                </a:ext>
              </a:extLst>
            </p:cNvPr>
            <p:cNvSpPr/>
            <p:nvPr/>
          </p:nvSpPr>
          <p:spPr>
            <a:xfrm flipH="1">
              <a:off x="7480006" y="4159955"/>
              <a:ext cx="52319" cy="1728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1B410D8-DC8B-4C71-A2DC-653EABB36A64}"/>
              </a:ext>
            </a:extLst>
          </p:cNvPr>
          <p:cNvGrpSpPr/>
          <p:nvPr/>
        </p:nvGrpSpPr>
        <p:grpSpPr>
          <a:xfrm>
            <a:off x="7736255" y="5963075"/>
            <a:ext cx="4014576" cy="451868"/>
            <a:chOff x="7456076" y="4470017"/>
            <a:chExt cx="7614345" cy="451868"/>
          </a:xfrm>
        </p:grpSpPr>
        <p:sp>
          <p:nvSpPr>
            <p:cNvPr id="44" name="제목 1">
              <a:extLst>
                <a:ext uri="{FF2B5EF4-FFF2-40B4-BE49-F238E27FC236}">
                  <a16:creationId xmlns:a16="http://schemas.microsoft.com/office/drawing/2014/main" id="{C88A9C97-AC73-4A2B-96BD-01FFE8578C88}"/>
                </a:ext>
              </a:extLst>
            </p:cNvPr>
            <p:cNvSpPr txBox="1">
              <a:spLocks/>
            </p:cNvSpPr>
            <p:nvPr/>
          </p:nvSpPr>
          <p:spPr>
            <a:xfrm>
              <a:off x="7593809" y="4470017"/>
              <a:ext cx="7476612" cy="4397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순수 가상 함수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1A4E973-4B25-4AE9-8294-3B5BABF76E5A}"/>
                </a:ext>
              </a:extLst>
            </p:cNvPr>
            <p:cNvSpPr/>
            <p:nvPr/>
          </p:nvSpPr>
          <p:spPr>
            <a:xfrm flipH="1">
              <a:off x="7456076" y="4554762"/>
              <a:ext cx="65087" cy="367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7533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8340850" y="2184221"/>
            <a:ext cx="3548362" cy="3505201"/>
            <a:chOff x="7445751" y="3433339"/>
            <a:chExt cx="7522331" cy="3505201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433340"/>
              <a:ext cx="7476612" cy="35052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Background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행동이 없는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배경 오브젝트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다른 오브젝트의 이동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    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방해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하는 오브젝트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init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외 가상함수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     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구현된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코드 없음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45751" y="3433339"/>
              <a:ext cx="45719" cy="350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030762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Background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566533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997E880-087B-4C4F-9031-0A4785EC96A8}"/>
              </a:ext>
            </a:extLst>
          </p:cNvPr>
          <p:cNvGrpSpPr/>
          <p:nvPr/>
        </p:nvGrpSpPr>
        <p:grpSpPr>
          <a:xfrm>
            <a:off x="225765" y="2093443"/>
            <a:ext cx="7889319" cy="3696753"/>
            <a:chOff x="758922" y="1660884"/>
            <a:chExt cx="7889319" cy="369675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758922" y="1660884"/>
              <a:ext cx="7889319" cy="369675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0FF4038-6A41-4322-BBCA-9A2224314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946" y="1751662"/>
              <a:ext cx="7724775" cy="350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92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765502" y="2782176"/>
            <a:ext cx="6969308" cy="1786966"/>
            <a:chOff x="7449417" y="3848825"/>
            <a:chExt cx="6969308" cy="178696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692725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EXOVER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확장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Overlapped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구조체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기존의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Overlapped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구조체는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정보 표현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한계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존재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enum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EXOVER_TYPE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이용해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EXOVER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종류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구분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449417" y="3848825"/>
              <a:ext cx="45719" cy="1786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385483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EXOVER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921254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E7505-C75B-44F1-9AE2-4290D8BD6ED4}"/>
              </a:ext>
            </a:extLst>
          </p:cNvPr>
          <p:cNvGrpSpPr/>
          <p:nvPr/>
        </p:nvGrpSpPr>
        <p:grpSpPr>
          <a:xfrm>
            <a:off x="789766" y="2782176"/>
            <a:ext cx="3761392" cy="1786966"/>
            <a:chOff x="971342" y="3422197"/>
            <a:chExt cx="2592628" cy="123170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971342" y="3422197"/>
              <a:ext cx="2592628" cy="12317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46012" y="3504729"/>
              <a:ext cx="2435161" cy="1050621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809023-53FF-410F-968C-D259522F10F9}"/>
              </a:ext>
            </a:extLst>
          </p:cNvPr>
          <p:cNvGrpSpPr/>
          <p:nvPr/>
        </p:nvGrpSpPr>
        <p:grpSpPr>
          <a:xfrm>
            <a:off x="4989517" y="4675436"/>
            <a:ext cx="6681022" cy="462708"/>
            <a:chOff x="4280761" y="4902506"/>
            <a:chExt cx="6681022" cy="46270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DC0BEA3-BBBD-428E-84FE-259F8E8B5EE2}"/>
                </a:ext>
              </a:extLst>
            </p:cNvPr>
            <p:cNvSpPr/>
            <p:nvPr/>
          </p:nvSpPr>
          <p:spPr>
            <a:xfrm>
              <a:off x="4280761" y="4902506"/>
              <a:ext cx="6681022" cy="4627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888609B-5FA4-46C9-B004-742B73036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5753" y="4999040"/>
              <a:ext cx="6467822" cy="273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7590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364045" y="1306103"/>
            <a:ext cx="7518663" cy="1786966"/>
            <a:chOff x="7449419" y="3848825"/>
            <a:chExt cx="7518663" cy="178696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7476612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Near_set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오브젝트의 행동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이 있을때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불필요한 검색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줄여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성능 향상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std::unordered_set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이용해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시야 내 오브젝트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set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접근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std::mutex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멀티스레드 환경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동작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449419" y="3848825"/>
              <a:ext cx="45719" cy="1786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535771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Near_set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07154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E7505-C75B-44F1-9AE2-4290D8BD6ED4}"/>
              </a:ext>
            </a:extLst>
          </p:cNvPr>
          <p:cNvGrpSpPr/>
          <p:nvPr/>
        </p:nvGrpSpPr>
        <p:grpSpPr>
          <a:xfrm>
            <a:off x="310977" y="1527548"/>
            <a:ext cx="3761392" cy="1205209"/>
            <a:chOff x="971342" y="3615548"/>
            <a:chExt cx="2592628" cy="83071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971342" y="3615548"/>
              <a:ext cx="2592628" cy="830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46012" y="3675071"/>
              <a:ext cx="2435161" cy="709937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9C2CD97-B136-434D-936A-CCD167C5AA67}"/>
              </a:ext>
            </a:extLst>
          </p:cNvPr>
          <p:cNvGrpSpPr/>
          <p:nvPr/>
        </p:nvGrpSpPr>
        <p:grpSpPr>
          <a:xfrm>
            <a:off x="173255" y="5178180"/>
            <a:ext cx="6821958" cy="1046392"/>
            <a:chOff x="669642" y="3564184"/>
            <a:chExt cx="6324415" cy="97007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02FF602-5B2E-4B77-8862-42D555ADFADF}"/>
                </a:ext>
              </a:extLst>
            </p:cNvPr>
            <p:cNvSpPr/>
            <p:nvPr/>
          </p:nvSpPr>
          <p:spPr>
            <a:xfrm>
              <a:off x="669642" y="3564184"/>
              <a:ext cx="6324415" cy="970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9778280-71A7-470F-AD50-090006D72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458" y="3663220"/>
              <a:ext cx="6143625" cy="7429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A2B228B-000F-492C-B542-58AA46912268}"/>
              </a:ext>
            </a:extLst>
          </p:cNvPr>
          <p:cNvGrpSpPr/>
          <p:nvPr/>
        </p:nvGrpSpPr>
        <p:grpSpPr>
          <a:xfrm>
            <a:off x="780321" y="3594145"/>
            <a:ext cx="2822704" cy="1046393"/>
            <a:chOff x="669643" y="2954747"/>
            <a:chExt cx="2822704" cy="104639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4C0379-C486-4E7D-9B8F-FE137A2CC6CE}"/>
                </a:ext>
              </a:extLst>
            </p:cNvPr>
            <p:cNvSpPr/>
            <p:nvPr/>
          </p:nvSpPr>
          <p:spPr>
            <a:xfrm>
              <a:off x="669643" y="2954747"/>
              <a:ext cx="2822704" cy="104639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B033E35-21B0-4C65-B56B-E11CE1DB5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2313" y="3068602"/>
              <a:ext cx="2581346" cy="828580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2E2472B-464C-4108-938D-61BC73A8939D}"/>
              </a:ext>
            </a:extLst>
          </p:cNvPr>
          <p:cNvGrpSpPr/>
          <p:nvPr/>
        </p:nvGrpSpPr>
        <p:grpSpPr>
          <a:xfrm>
            <a:off x="3957310" y="3507781"/>
            <a:ext cx="7502898" cy="1139098"/>
            <a:chOff x="7465184" y="4008983"/>
            <a:chExt cx="7502898" cy="1139098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D5F748AA-BFF3-4F54-AB07-BE64C573CBE5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3"/>
              <a:ext cx="7476612" cy="10011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시야 범위에 오브젝트 추가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제거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초기화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(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add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는 초기화용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으로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싱글스레드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이용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)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6CD3CB3-AD7A-4222-B785-3BC90D53D201}"/>
                </a:ext>
              </a:extLst>
            </p:cNvPr>
            <p:cNvSpPr/>
            <p:nvPr/>
          </p:nvSpPr>
          <p:spPr>
            <a:xfrm>
              <a:off x="7465184" y="4043832"/>
              <a:ext cx="45719" cy="1104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013E44E-B525-41DB-8E3E-548FB0988B46}"/>
              </a:ext>
            </a:extLst>
          </p:cNvPr>
          <p:cNvGrpSpPr/>
          <p:nvPr/>
        </p:nvGrpSpPr>
        <p:grpSpPr>
          <a:xfrm>
            <a:off x="7095631" y="5685706"/>
            <a:ext cx="4995951" cy="503046"/>
            <a:chOff x="7471845" y="4530554"/>
            <a:chExt cx="7913981" cy="503046"/>
          </a:xfrm>
        </p:grpSpPr>
        <p:sp>
          <p:nvSpPr>
            <p:cNvPr id="33" name="제목 1">
              <a:extLst>
                <a:ext uri="{FF2B5EF4-FFF2-40B4-BE49-F238E27FC236}">
                  <a16:creationId xmlns:a16="http://schemas.microsoft.com/office/drawing/2014/main" id="{CBE0058E-F9DB-439F-9548-746C76BBA4CD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30554"/>
              <a:ext cx="7877769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Generic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한 이용을 위한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begin()/end()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95C0CDD-3AEF-4DE1-9E99-AA8901273EFC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609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192991" y="1779239"/>
            <a:ext cx="7564381" cy="1443404"/>
            <a:chOff x="7403701" y="4008982"/>
            <a:chExt cx="7564381" cy="1443404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7476612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Alive_Object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행동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이 있는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오브젝트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EXOVER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Near_set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가지는 클래스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03701" y="4126823"/>
              <a:ext cx="45719" cy="1325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029110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Alive_Object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564881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E7505-C75B-44F1-9AE2-4290D8BD6ED4}"/>
              </a:ext>
            </a:extLst>
          </p:cNvPr>
          <p:cNvGrpSpPr/>
          <p:nvPr/>
        </p:nvGrpSpPr>
        <p:grpSpPr>
          <a:xfrm>
            <a:off x="758922" y="1660884"/>
            <a:ext cx="2999441" cy="1856801"/>
            <a:chOff x="971342" y="3218035"/>
            <a:chExt cx="2592628" cy="160496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971342" y="3218035"/>
              <a:ext cx="2592628" cy="16049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46012" y="3289969"/>
              <a:ext cx="2435161" cy="1461096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53C90D-EF99-437B-8B07-C089C77044F7}"/>
              </a:ext>
            </a:extLst>
          </p:cNvPr>
          <p:cNvGrpSpPr/>
          <p:nvPr/>
        </p:nvGrpSpPr>
        <p:grpSpPr>
          <a:xfrm>
            <a:off x="593667" y="3900407"/>
            <a:ext cx="3660197" cy="601757"/>
            <a:chOff x="600348" y="3609566"/>
            <a:chExt cx="3660197" cy="60175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8D8DC19-D6E4-4085-815B-F108B1B10266}"/>
                </a:ext>
              </a:extLst>
            </p:cNvPr>
            <p:cNvSpPr/>
            <p:nvPr/>
          </p:nvSpPr>
          <p:spPr>
            <a:xfrm>
              <a:off x="600348" y="3609566"/>
              <a:ext cx="3660197" cy="6017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EA009A8-D9DA-4FA9-B6D0-2264FC10C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232" y="3697442"/>
              <a:ext cx="3546204" cy="416034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A37C1C0-9C26-4243-B7F4-C860C1E0408A}"/>
              </a:ext>
            </a:extLst>
          </p:cNvPr>
          <p:cNvGrpSpPr/>
          <p:nvPr/>
        </p:nvGrpSpPr>
        <p:grpSpPr>
          <a:xfrm>
            <a:off x="362313" y="4954096"/>
            <a:ext cx="5870725" cy="1325563"/>
            <a:chOff x="1108508" y="4526143"/>
            <a:chExt cx="5870725" cy="13255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AE9BA35-62BD-4BE2-9F6F-1F5E0002A153}"/>
                </a:ext>
              </a:extLst>
            </p:cNvPr>
            <p:cNvSpPr/>
            <p:nvPr/>
          </p:nvSpPr>
          <p:spPr>
            <a:xfrm>
              <a:off x="1108508" y="4526143"/>
              <a:ext cx="5870725" cy="13255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05085F4-54F6-4DB5-B26F-CCAA2715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5698" y="4626920"/>
              <a:ext cx="5685400" cy="1118048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8E9934C-22B0-48BF-9780-AD2BC437DD6B}"/>
              </a:ext>
            </a:extLst>
          </p:cNvPr>
          <p:cNvGrpSpPr/>
          <p:nvPr/>
        </p:nvGrpSpPr>
        <p:grpSpPr>
          <a:xfrm>
            <a:off x="4698334" y="3504262"/>
            <a:ext cx="5492268" cy="1325563"/>
            <a:chOff x="7395642" y="4064010"/>
            <a:chExt cx="5492268" cy="1325563"/>
          </a:xfrm>
        </p:grpSpPr>
        <p:sp>
          <p:nvSpPr>
            <p:cNvPr id="33" name="제목 1">
              <a:extLst>
                <a:ext uri="{FF2B5EF4-FFF2-40B4-BE49-F238E27FC236}">
                  <a16:creationId xmlns:a16="http://schemas.microsoft.com/office/drawing/2014/main" id="{16992772-9A15-48F1-AFB0-32877A1CE193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064010"/>
              <a:ext cx="541133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[function]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_near_set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시야 범위 획득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초기화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04F0F38-FDC1-42C2-81DD-5E25A6D72FCF}"/>
                </a:ext>
              </a:extLst>
            </p:cNvPr>
            <p:cNvSpPr/>
            <p:nvPr/>
          </p:nvSpPr>
          <p:spPr>
            <a:xfrm>
              <a:off x="7395642" y="4571834"/>
              <a:ext cx="45719" cy="457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F94493C-415B-4C96-89C8-5EEE55FBBC1F}"/>
              </a:ext>
            </a:extLst>
          </p:cNvPr>
          <p:cNvGrpSpPr/>
          <p:nvPr/>
        </p:nvGrpSpPr>
        <p:grpSpPr>
          <a:xfrm>
            <a:off x="6388290" y="4954096"/>
            <a:ext cx="5693375" cy="1325564"/>
            <a:chOff x="7529285" y="4369240"/>
            <a:chExt cx="10798482" cy="1325564"/>
          </a:xfrm>
        </p:grpSpPr>
        <p:sp>
          <p:nvSpPr>
            <p:cNvPr id="43" name="제목 1">
              <a:extLst>
                <a:ext uri="{FF2B5EF4-FFF2-40B4-BE49-F238E27FC236}">
                  <a16:creationId xmlns:a16="http://schemas.microsoft.com/office/drawing/2014/main" id="{CB42F673-048D-415A-A43E-985CF53B5E15}"/>
                </a:ext>
              </a:extLst>
            </p:cNvPr>
            <p:cNvSpPr txBox="1">
              <a:spLocks/>
            </p:cNvSpPr>
            <p:nvPr/>
          </p:nvSpPr>
          <p:spPr>
            <a:xfrm>
              <a:off x="7593806" y="4470018"/>
              <a:ext cx="10733961" cy="1224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가상 함수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다른 오브젝트를 시야에 추가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제거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   (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Add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는 초기화용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으로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싱글스레드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이용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. )</a:t>
              </a:r>
            </a:p>
            <a:p>
              <a:pPr>
                <a:lnSpc>
                  <a:spcPct val="150000"/>
                </a:lnSpc>
              </a:pP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5C77809-4FF2-4C35-8388-C1F80F38B2D0}"/>
                </a:ext>
              </a:extLst>
            </p:cNvPr>
            <p:cNvSpPr/>
            <p:nvPr/>
          </p:nvSpPr>
          <p:spPr>
            <a:xfrm>
              <a:off x="7529285" y="4369240"/>
              <a:ext cx="86714" cy="1325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7117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471437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Cooldowntime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3" y="633428"/>
            <a:ext cx="6007209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FF099F-0B2A-4027-89BE-88B731D28689}"/>
              </a:ext>
            </a:extLst>
          </p:cNvPr>
          <p:cNvGrpSpPr/>
          <p:nvPr/>
        </p:nvGrpSpPr>
        <p:grpSpPr>
          <a:xfrm>
            <a:off x="347028" y="2436775"/>
            <a:ext cx="5304625" cy="1066587"/>
            <a:chOff x="347028" y="2018134"/>
            <a:chExt cx="5304625" cy="106658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62C437A-9153-42F9-B27D-0CEF94D18824}"/>
                </a:ext>
              </a:extLst>
            </p:cNvPr>
            <p:cNvSpPr/>
            <p:nvPr/>
          </p:nvSpPr>
          <p:spPr>
            <a:xfrm>
              <a:off x="347028" y="2018134"/>
              <a:ext cx="5304625" cy="10665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E24C5C0-EEBC-4959-8ED0-F23210C3A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540" y="2110300"/>
              <a:ext cx="5113440" cy="888250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F420AF1-A863-4AE7-B427-B628D1B85E95}"/>
              </a:ext>
            </a:extLst>
          </p:cNvPr>
          <p:cNvGrpSpPr/>
          <p:nvPr/>
        </p:nvGrpSpPr>
        <p:grpSpPr>
          <a:xfrm>
            <a:off x="1712996" y="4566007"/>
            <a:ext cx="2572688" cy="663950"/>
            <a:chOff x="1701857" y="3841949"/>
            <a:chExt cx="2572688" cy="6639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0E7B694-B274-45E1-B50B-4E4CD5B3F3DD}"/>
                </a:ext>
              </a:extLst>
            </p:cNvPr>
            <p:cNvSpPr/>
            <p:nvPr/>
          </p:nvSpPr>
          <p:spPr>
            <a:xfrm>
              <a:off x="1701857" y="3841949"/>
              <a:ext cx="2572688" cy="6639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4374AA2-E6B1-415E-9393-92020218C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1007" y="3959939"/>
              <a:ext cx="2376666" cy="468130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0DA1B33-2B35-4655-9D74-D51CB59D27B9}"/>
              </a:ext>
            </a:extLst>
          </p:cNvPr>
          <p:cNvGrpSpPr/>
          <p:nvPr/>
        </p:nvGrpSpPr>
        <p:grpSpPr>
          <a:xfrm>
            <a:off x="5998681" y="2250666"/>
            <a:ext cx="5998681" cy="1325563"/>
            <a:chOff x="7395642" y="4064010"/>
            <a:chExt cx="5998681" cy="1325563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13E21407-290A-45FE-874D-082FFC927DD9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064010"/>
              <a:ext cx="591774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Cooldowntime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클라이언트의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무분별한 행동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막아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성능 향상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std::chrono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time_point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now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구현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3E832D7-92F6-4EF0-8FAD-E0C5CAE654BB}"/>
                </a:ext>
              </a:extLst>
            </p:cNvPr>
            <p:cNvSpPr/>
            <p:nvPr/>
          </p:nvSpPr>
          <p:spPr>
            <a:xfrm>
              <a:off x="7395642" y="4122405"/>
              <a:ext cx="45719" cy="1267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4A194AE-432F-4985-B888-9AF62182B784}"/>
              </a:ext>
            </a:extLst>
          </p:cNvPr>
          <p:cNvGrpSpPr/>
          <p:nvPr/>
        </p:nvGrpSpPr>
        <p:grpSpPr>
          <a:xfrm>
            <a:off x="6015825" y="4235201"/>
            <a:ext cx="3433593" cy="1325563"/>
            <a:chOff x="7395642" y="4064010"/>
            <a:chExt cx="3433593" cy="1325563"/>
          </a:xfrm>
        </p:grpSpPr>
        <p:sp>
          <p:nvSpPr>
            <p:cNvPr id="27" name="제목 1">
              <a:extLst>
                <a:ext uri="{FF2B5EF4-FFF2-40B4-BE49-F238E27FC236}">
                  <a16:creationId xmlns:a16="http://schemas.microsoft.com/office/drawing/2014/main" id="{1B100938-E309-4167-AB4F-F0D64C72D77D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064010"/>
              <a:ext cx="335265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쿨타임 지남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여부 반환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쿨타임 설정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CB3C3ED-8AE0-4A8D-8FA4-03382C46B5CB}"/>
                </a:ext>
              </a:extLst>
            </p:cNvPr>
            <p:cNvSpPr/>
            <p:nvPr/>
          </p:nvSpPr>
          <p:spPr>
            <a:xfrm>
              <a:off x="7395642" y="4122405"/>
              <a:ext cx="45719" cy="1267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2182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1973143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Client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508914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FD0BC0B-1EE9-4B95-A445-82BB0D340879}"/>
              </a:ext>
            </a:extLst>
          </p:cNvPr>
          <p:cNvGrpSpPr/>
          <p:nvPr/>
        </p:nvGrpSpPr>
        <p:grpSpPr>
          <a:xfrm>
            <a:off x="1795693" y="2538966"/>
            <a:ext cx="2875479" cy="2395390"/>
            <a:chOff x="793138" y="1494459"/>
            <a:chExt cx="2875479" cy="239539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08A01EB-BF8C-40D6-B327-CF648B58715B}"/>
                </a:ext>
              </a:extLst>
            </p:cNvPr>
            <p:cNvSpPr/>
            <p:nvPr/>
          </p:nvSpPr>
          <p:spPr>
            <a:xfrm>
              <a:off x="793138" y="1494459"/>
              <a:ext cx="2875479" cy="23953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79EACAA-E193-459F-AD57-F9314B03A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0257" y="1581115"/>
              <a:ext cx="2713846" cy="2225964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4780FAB-E95D-4CC1-B7EA-0B7B032B6A93}"/>
              </a:ext>
            </a:extLst>
          </p:cNvPr>
          <p:cNvGrpSpPr/>
          <p:nvPr/>
        </p:nvGrpSpPr>
        <p:grpSpPr>
          <a:xfrm>
            <a:off x="5302986" y="2564310"/>
            <a:ext cx="6044401" cy="2287276"/>
            <a:chOff x="7349922" y="4122405"/>
            <a:chExt cx="6044401" cy="2287276"/>
          </a:xfrm>
        </p:grpSpPr>
        <p:sp>
          <p:nvSpPr>
            <p:cNvPr id="36" name="제목 1">
              <a:extLst>
                <a:ext uri="{FF2B5EF4-FFF2-40B4-BE49-F238E27FC236}">
                  <a16:creationId xmlns:a16="http://schemas.microsoft.com/office/drawing/2014/main" id="{206EF65E-3E83-41C6-9898-6AAAC752DFDB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122405"/>
              <a:ext cx="5917743" cy="205055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Client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통신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과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컨텐츠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위한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클라이언트의 정보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socket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통해 클라이언트와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통신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level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과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exp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통해 클라이언트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성장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packet_start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와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recv_start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패킷 재조립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27E3218-1C1F-4952-A24F-0D0D81A1EAE8}"/>
                </a:ext>
              </a:extLst>
            </p:cNvPr>
            <p:cNvSpPr/>
            <p:nvPr/>
          </p:nvSpPr>
          <p:spPr>
            <a:xfrm flipH="1">
              <a:off x="7349922" y="4122405"/>
              <a:ext cx="45719" cy="228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368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1973143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Client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508914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E8DF7D-1A61-412E-9FBC-B445B3DB1B60}"/>
              </a:ext>
            </a:extLst>
          </p:cNvPr>
          <p:cNvGrpSpPr/>
          <p:nvPr/>
        </p:nvGrpSpPr>
        <p:grpSpPr>
          <a:xfrm>
            <a:off x="679472" y="1568244"/>
            <a:ext cx="2787346" cy="595948"/>
            <a:chOff x="705003" y="4067378"/>
            <a:chExt cx="2787346" cy="59594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D4AFC5-D0D2-4DBF-AA99-C0E3BC060386}"/>
                </a:ext>
              </a:extLst>
            </p:cNvPr>
            <p:cNvSpPr/>
            <p:nvPr/>
          </p:nvSpPr>
          <p:spPr>
            <a:xfrm>
              <a:off x="705003" y="4067378"/>
              <a:ext cx="2787346" cy="5959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FE88747-E89A-4750-B04E-CC3132334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3159" y="4130747"/>
              <a:ext cx="2651034" cy="46921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490733-F7CE-441D-B15C-F347EAD2CA80}"/>
              </a:ext>
            </a:extLst>
          </p:cNvPr>
          <p:cNvGrpSpPr/>
          <p:nvPr/>
        </p:nvGrpSpPr>
        <p:grpSpPr>
          <a:xfrm>
            <a:off x="679472" y="5159749"/>
            <a:ext cx="8750967" cy="777505"/>
            <a:chOff x="2073145" y="3319235"/>
            <a:chExt cx="8750967" cy="77750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C0511F-10EA-49C2-AA60-D20B15B12CEF}"/>
                </a:ext>
              </a:extLst>
            </p:cNvPr>
            <p:cNvSpPr/>
            <p:nvPr/>
          </p:nvSpPr>
          <p:spPr>
            <a:xfrm>
              <a:off x="2073145" y="3319235"/>
              <a:ext cx="8750967" cy="7775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EA42A97-119B-4A17-9B87-2116DF08E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1259" y="3390469"/>
              <a:ext cx="8595772" cy="637136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68C3AAC-3907-4438-8DAD-36351787CDDF}"/>
              </a:ext>
            </a:extLst>
          </p:cNvPr>
          <p:cNvGrpSpPr/>
          <p:nvPr/>
        </p:nvGrpSpPr>
        <p:grpSpPr>
          <a:xfrm>
            <a:off x="679472" y="2456851"/>
            <a:ext cx="4144255" cy="634800"/>
            <a:chOff x="5076863" y="3138334"/>
            <a:chExt cx="4144255" cy="6348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994A664-0247-4821-89AF-BB750915E8C2}"/>
                </a:ext>
              </a:extLst>
            </p:cNvPr>
            <p:cNvSpPr/>
            <p:nvPr/>
          </p:nvSpPr>
          <p:spPr>
            <a:xfrm>
              <a:off x="5076863" y="3138334"/>
              <a:ext cx="4144255" cy="63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C758C418-EF90-491C-848D-D61691B21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4977" y="3219236"/>
              <a:ext cx="4008026" cy="472996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5101E05-64B7-49EB-9AC6-A459E11BA8A8}"/>
              </a:ext>
            </a:extLst>
          </p:cNvPr>
          <p:cNvGrpSpPr/>
          <p:nvPr/>
        </p:nvGrpSpPr>
        <p:grpSpPr>
          <a:xfrm>
            <a:off x="679472" y="3409690"/>
            <a:ext cx="9709434" cy="777505"/>
            <a:chOff x="679472" y="4491806"/>
            <a:chExt cx="9709434" cy="77750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41F5E6-3DBA-4BAC-938C-1F4F5E40C0B0}"/>
                </a:ext>
              </a:extLst>
            </p:cNvPr>
            <p:cNvSpPr/>
            <p:nvPr/>
          </p:nvSpPr>
          <p:spPr>
            <a:xfrm>
              <a:off x="679472" y="4491806"/>
              <a:ext cx="9709434" cy="7775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A6007378-4592-4145-BC3C-105A1F1F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586" y="4573551"/>
              <a:ext cx="9560440" cy="609780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B139219-A50F-40FB-A26F-42965A58C100}"/>
              </a:ext>
            </a:extLst>
          </p:cNvPr>
          <p:cNvGrpSpPr/>
          <p:nvPr/>
        </p:nvGrpSpPr>
        <p:grpSpPr>
          <a:xfrm>
            <a:off x="3900739" y="1614695"/>
            <a:ext cx="4995951" cy="503046"/>
            <a:chOff x="7471845" y="4530554"/>
            <a:chExt cx="7913981" cy="503046"/>
          </a:xfrm>
        </p:grpSpPr>
        <p:sp>
          <p:nvSpPr>
            <p:cNvPr id="27" name="제목 1">
              <a:extLst>
                <a:ext uri="{FF2B5EF4-FFF2-40B4-BE49-F238E27FC236}">
                  <a16:creationId xmlns:a16="http://schemas.microsoft.com/office/drawing/2014/main" id="{828034F0-8F75-4197-B844-AFBF703C3A55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30554"/>
              <a:ext cx="7877769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EXOVER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초기화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후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WSARecv()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53E400B-6FC2-4753-8453-0352E5DD4CBF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40BD74B-005A-4F24-B9EA-E41324716479}"/>
              </a:ext>
            </a:extLst>
          </p:cNvPr>
          <p:cNvGrpSpPr/>
          <p:nvPr/>
        </p:nvGrpSpPr>
        <p:grpSpPr>
          <a:xfrm>
            <a:off x="5054955" y="2522728"/>
            <a:ext cx="4995951" cy="503046"/>
            <a:chOff x="7471845" y="4530554"/>
            <a:chExt cx="7913981" cy="503046"/>
          </a:xfrm>
        </p:grpSpPr>
        <p:sp>
          <p:nvSpPr>
            <p:cNvPr id="31" name="제목 1">
              <a:extLst>
                <a:ext uri="{FF2B5EF4-FFF2-40B4-BE49-F238E27FC236}">
                  <a16:creationId xmlns:a16="http://schemas.microsoft.com/office/drawing/2014/main" id="{86E52CF0-72FF-4C7E-98DC-D2F1ED57AA3A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30554"/>
              <a:ext cx="7877769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섹터 처리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35B6D73-E513-4C46-8E98-B035EA093633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001EE18-81B8-4BC5-BDCF-A6C6EF61FF05}"/>
              </a:ext>
            </a:extLst>
          </p:cNvPr>
          <p:cNvGrpSpPr/>
          <p:nvPr/>
        </p:nvGrpSpPr>
        <p:grpSpPr>
          <a:xfrm>
            <a:off x="705068" y="6092328"/>
            <a:ext cx="5705076" cy="403695"/>
            <a:chOff x="7529285" y="4957988"/>
            <a:chExt cx="10820675" cy="403695"/>
          </a:xfrm>
        </p:grpSpPr>
        <p:sp>
          <p:nvSpPr>
            <p:cNvPr id="34" name="제목 1">
              <a:extLst>
                <a:ext uri="{FF2B5EF4-FFF2-40B4-BE49-F238E27FC236}">
                  <a16:creationId xmlns:a16="http://schemas.microsoft.com/office/drawing/2014/main" id="{9791546A-3568-4C03-95C3-717734F49A0C}"/>
                </a:ext>
              </a:extLst>
            </p:cNvPr>
            <p:cNvSpPr txBox="1">
              <a:spLocks/>
            </p:cNvSpPr>
            <p:nvPr/>
          </p:nvSpPr>
          <p:spPr>
            <a:xfrm>
              <a:off x="7615999" y="4993274"/>
              <a:ext cx="10733961" cy="3331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가상 함수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클라이언트에게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패킷을 받으면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실행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96528FB-7E94-4858-A74C-623C31449454}"/>
                </a:ext>
              </a:extLst>
            </p:cNvPr>
            <p:cNvSpPr/>
            <p:nvPr/>
          </p:nvSpPr>
          <p:spPr>
            <a:xfrm>
              <a:off x="7529285" y="4957988"/>
              <a:ext cx="86714" cy="4036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012EC3A-0CB0-41FF-ADB1-0F93D6C2BBCD}"/>
              </a:ext>
            </a:extLst>
          </p:cNvPr>
          <p:cNvGrpSpPr/>
          <p:nvPr/>
        </p:nvGrpSpPr>
        <p:grpSpPr>
          <a:xfrm>
            <a:off x="705068" y="4338571"/>
            <a:ext cx="5705076" cy="403695"/>
            <a:chOff x="7529285" y="4957988"/>
            <a:chExt cx="10820675" cy="403695"/>
          </a:xfrm>
        </p:grpSpPr>
        <p:sp>
          <p:nvSpPr>
            <p:cNvPr id="42" name="제목 1">
              <a:extLst>
                <a:ext uri="{FF2B5EF4-FFF2-40B4-BE49-F238E27FC236}">
                  <a16:creationId xmlns:a16="http://schemas.microsoft.com/office/drawing/2014/main" id="{3BBC9199-6074-4752-99C6-A22B6AE016BE}"/>
                </a:ext>
              </a:extLst>
            </p:cNvPr>
            <p:cNvSpPr txBox="1">
              <a:spLocks/>
            </p:cNvSpPr>
            <p:nvPr/>
          </p:nvSpPr>
          <p:spPr>
            <a:xfrm>
              <a:off x="7615999" y="4993274"/>
              <a:ext cx="10733961" cy="3331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행동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수행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하며 결과를 반환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1ABBF25-6E5D-4FBF-9D76-F0E83C2F467B}"/>
                </a:ext>
              </a:extLst>
            </p:cNvPr>
            <p:cNvSpPr/>
            <p:nvPr/>
          </p:nvSpPr>
          <p:spPr>
            <a:xfrm>
              <a:off x="7529285" y="4957988"/>
              <a:ext cx="86714" cy="4036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305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25E0B7-E84A-440B-991B-923784E6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44" y="313636"/>
            <a:ext cx="1315712" cy="810427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B674AF5-70BD-4144-BC2B-7623B694F7CC}"/>
              </a:ext>
            </a:extLst>
          </p:cNvPr>
          <p:cNvSpPr txBox="1">
            <a:spLocks/>
          </p:cNvSpPr>
          <p:nvPr/>
        </p:nvSpPr>
        <p:spPr>
          <a:xfrm>
            <a:off x="1254087" y="3867263"/>
            <a:ext cx="96838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360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altLang="ko-KR" sz="3600">
                <a:solidFill>
                  <a:schemeClr val="bg1"/>
                </a:solidFill>
                <a:latin typeface="+mn-lt"/>
              </a:rPr>
              <a:t>[</a:t>
            </a:r>
            <a:r>
              <a:rPr lang="ko-KR" altLang="en-US" sz="36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3600">
                <a:solidFill>
                  <a:schemeClr val="bg1"/>
                </a:solidFill>
                <a:latin typeface="+mn-lt"/>
              </a:rPr>
              <a:t>] Implementation of </a:t>
            </a:r>
          </a:p>
          <a:p>
            <a:pPr algn="ctr"/>
            <a:endParaRPr lang="en-US" altLang="ko-KR" sz="360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altLang="ko-KR" sz="36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Lock-Free</a:t>
            </a:r>
            <a:r>
              <a:rPr lang="en-US" altLang="ko-KR" sz="3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36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shared_ptr and weak_ptr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3690780" y="2135989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3600">
                <a:solidFill>
                  <a:schemeClr val="bg1"/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</p:cNvCxnSpPr>
          <p:nvPr/>
        </p:nvCxnSpPr>
        <p:spPr>
          <a:xfrm flipH="1">
            <a:off x="325800" y="1124063"/>
            <a:ext cx="28754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384790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C813DF3-91F0-4122-94A0-2CCFB97778E6}"/>
              </a:ext>
            </a:extLst>
          </p:cNvPr>
          <p:cNvGrpSpPr/>
          <p:nvPr/>
        </p:nvGrpSpPr>
        <p:grpSpPr>
          <a:xfrm>
            <a:off x="775459" y="1172404"/>
            <a:ext cx="3867133" cy="2757116"/>
            <a:chOff x="770968" y="1572513"/>
            <a:chExt cx="3867133" cy="275711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3BA8BC-84EC-4491-BA50-F12D62E2AF09}"/>
                </a:ext>
              </a:extLst>
            </p:cNvPr>
            <p:cNvSpPr/>
            <p:nvPr/>
          </p:nvSpPr>
          <p:spPr>
            <a:xfrm>
              <a:off x="770968" y="1572513"/>
              <a:ext cx="3867133" cy="275711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DA2D22E-F6CE-4627-9352-282B21888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768" y="1644790"/>
              <a:ext cx="3720516" cy="2597146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0E89472-37B7-427E-A03E-394862A3EDD6}"/>
              </a:ext>
            </a:extLst>
          </p:cNvPr>
          <p:cNvGrpSpPr/>
          <p:nvPr/>
        </p:nvGrpSpPr>
        <p:grpSpPr>
          <a:xfrm>
            <a:off x="286225" y="4061532"/>
            <a:ext cx="6347766" cy="2639650"/>
            <a:chOff x="3534364" y="1289870"/>
            <a:chExt cx="6347766" cy="263965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1D3A3CC-9B69-4A74-95E4-A5ACAF13EFA5}"/>
                </a:ext>
              </a:extLst>
            </p:cNvPr>
            <p:cNvSpPr/>
            <p:nvPr/>
          </p:nvSpPr>
          <p:spPr>
            <a:xfrm>
              <a:off x="3534364" y="1289870"/>
              <a:ext cx="6347766" cy="26396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BDA60AD-99D0-4427-8CA5-68EFA44DC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3599" y="1385459"/>
              <a:ext cx="6153150" cy="247650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7944245-F1D5-44DE-B965-7A5DE8C1AD08}"/>
              </a:ext>
            </a:extLst>
          </p:cNvPr>
          <p:cNvGrpSpPr/>
          <p:nvPr/>
        </p:nvGrpSpPr>
        <p:grpSpPr>
          <a:xfrm>
            <a:off x="6800589" y="5998372"/>
            <a:ext cx="4995951" cy="503046"/>
            <a:chOff x="7471845" y="4530554"/>
            <a:chExt cx="7913981" cy="503046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B6F4A27B-35E9-442C-8DBA-0A9E60A0CAA2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30554"/>
              <a:ext cx="7877769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using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키워드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가독성 향상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EF001B8-B01A-4644-AB27-A1AB1D0A4A8C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E13CAB-7C82-4A22-9D8C-B03F342C9666}"/>
              </a:ext>
            </a:extLst>
          </p:cNvPr>
          <p:cNvGrpSpPr/>
          <p:nvPr/>
        </p:nvGrpSpPr>
        <p:grpSpPr>
          <a:xfrm>
            <a:off x="4989516" y="1459914"/>
            <a:ext cx="6807023" cy="2050556"/>
            <a:chOff x="7349923" y="4122405"/>
            <a:chExt cx="6044400" cy="2050556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D97CD13E-B15A-4E6B-9799-21D9D5C6FB27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122405"/>
              <a:ext cx="5917743" cy="205055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::Server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IOCP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이용한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통신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과 게임 내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컨텐츠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실행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std::vector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스레드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관리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75419D0-0CFA-4D18-990B-D86BF06065B8}"/>
                </a:ext>
              </a:extLst>
            </p:cNvPr>
            <p:cNvSpPr/>
            <p:nvPr/>
          </p:nvSpPr>
          <p:spPr>
            <a:xfrm flipH="1">
              <a:off x="7349923" y="4122405"/>
              <a:ext cx="45719" cy="2050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986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384790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2BBA245-5EC8-459A-AFC9-0A7A79041DAD}"/>
              </a:ext>
            </a:extLst>
          </p:cNvPr>
          <p:cNvGrpSpPr/>
          <p:nvPr/>
        </p:nvGrpSpPr>
        <p:grpSpPr>
          <a:xfrm>
            <a:off x="407678" y="1256636"/>
            <a:ext cx="2981325" cy="1227651"/>
            <a:chOff x="408755" y="1228746"/>
            <a:chExt cx="2981325" cy="122765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5BDBC44-B27F-44B7-9555-6A98EF28CF3A}"/>
                </a:ext>
              </a:extLst>
            </p:cNvPr>
            <p:cNvSpPr/>
            <p:nvPr/>
          </p:nvSpPr>
          <p:spPr>
            <a:xfrm>
              <a:off x="408755" y="1228746"/>
              <a:ext cx="2981325" cy="122765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3BD7739-48FF-4FE5-B8CB-B814AF192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466" y="1371614"/>
              <a:ext cx="1809750" cy="6953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46638D0-3B82-41EB-8778-05B90BD4F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266" y="2144894"/>
              <a:ext cx="2724150" cy="200025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951DF96-632E-4F62-ADC9-3492A465B993}"/>
              </a:ext>
            </a:extLst>
          </p:cNvPr>
          <p:cNvGrpSpPr/>
          <p:nvPr/>
        </p:nvGrpSpPr>
        <p:grpSpPr>
          <a:xfrm>
            <a:off x="407678" y="2885744"/>
            <a:ext cx="2981325" cy="1086511"/>
            <a:chOff x="408755" y="2563261"/>
            <a:chExt cx="2981325" cy="1086511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3F50F36-8DD5-4CB1-BF14-E7A2C1DA4755}"/>
                </a:ext>
              </a:extLst>
            </p:cNvPr>
            <p:cNvSpPr/>
            <p:nvPr/>
          </p:nvSpPr>
          <p:spPr>
            <a:xfrm>
              <a:off x="408755" y="2563261"/>
              <a:ext cx="2981325" cy="108651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2CE733F-EC2F-4BA6-B258-38FB57CA7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266" y="2661293"/>
              <a:ext cx="2790825" cy="904875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70953F3-AF86-4C48-8B1D-9580A8C3890E}"/>
              </a:ext>
            </a:extLst>
          </p:cNvPr>
          <p:cNvGrpSpPr/>
          <p:nvPr/>
        </p:nvGrpSpPr>
        <p:grpSpPr>
          <a:xfrm>
            <a:off x="408755" y="4466474"/>
            <a:ext cx="3215794" cy="892482"/>
            <a:chOff x="408756" y="3756636"/>
            <a:chExt cx="3215794" cy="89248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E26991D-E7C5-4785-8E28-D5E68A00E7D5}"/>
                </a:ext>
              </a:extLst>
            </p:cNvPr>
            <p:cNvSpPr/>
            <p:nvPr/>
          </p:nvSpPr>
          <p:spPr>
            <a:xfrm>
              <a:off x="408756" y="3756636"/>
              <a:ext cx="3215794" cy="8924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ABB28C6-73A9-4E67-8272-C5AE9FDD3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266" y="3850711"/>
              <a:ext cx="2981325" cy="68580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9214237-DFF0-437F-979F-DAE7F1D28D72}"/>
              </a:ext>
            </a:extLst>
          </p:cNvPr>
          <p:cNvGrpSpPr/>
          <p:nvPr/>
        </p:nvGrpSpPr>
        <p:grpSpPr>
          <a:xfrm>
            <a:off x="412002" y="5748414"/>
            <a:ext cx="3314946" cy="602980"/>
            <a:chOff x="2709026" y="5518420"/>
            <a:chExt cx="3314946" cy="60298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57B6D44-AA15-4D50-B84D-DC1C309B39BA}"/>
                </a:ext>
              </a:extLst>
            </p:cNvPr>
            <p:cNvSpPr/>
            <p:nvPr/>
          </p:nvSpPr>
          <p:spPr>
            <a:xfrm>
              <a:off x="2709026" y="5518420"/>
              <a:ext cx="3314946" cy="6029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8D1F3161-DCBD-4049-8082-56BD8F48A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03216" y="5640440"/>
              <a:ext cx="3133725" cy="381000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85013D9-72DC-410F-B8FD-01B1314F008D}"/>
              </a:ext>
            </a:extLst>
          </p:cNvPr>
          <p:cNvGrpSpPr/>
          <p:nvPr/>
        </p:nvGrpSpPr>
        <p:grpSpPr>
          <a:xfrm>
            <a:off x="7029404" y="1268437"/>
            <a:ext cx="4284431" cy="921906"/>
            <a:chOff x="408755" y="5433653"/>
            <a:chExt cx="4284431" cy="92190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E27A9B-6DE3-4B17-8BA7-8E9900D73B78}"/>
                </a:ext>
              </a:extLst>
            </p:cNvPr>
            <p:cNvSpPr/>
            <p:nvPr/>
          </p:nvSpPr>
          <p:spPr>
            <a:xfrm>
              <a:off x="408755" y="5433653"/>
              <a:ext cx="4284431" cy="9219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0E0713F-B1B8-4120-A0C0-706E787A0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2945" y="5524695"/>
              <a:ext cx="4095750" cy="714375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1345718-1806-45D4-BDE8-302505DEB176}"/>
              </a:ext>
            </a:extLst>
          </p:cNvPr>
          <p:cNvGrpSpPr/>
          <p:nvPr/>
        </p:nvGrpSpPr>
        <p:grpSpPr>
          <a:xfrm>
            <a:off x="7507279" y="3160377"/>
            <a:ext cx="3302642" cy="2710057"/>
            <a:chOff x="5674269" y="3566168"/>
            <a:chExt cx="3302642" cy="2710057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C9D95BC-37AE-4C02-BD21-871AA38686B1}"/>
                </a:ext>
              </a:extLst>
            </p:cNvPr>
            <p:cNvGrpSpPr/>
            <p:nvPr/>
          </p:nvGrpSpPr>
          <p:grpSpPr>
            <a:xfrm>
              <a:off x="5674269" y="3566168"/>
              <a:ext cx="3302642" cy="2710057"/>
              <a:chOff x="4431659" y="1020213"/>
              <a:chExt cx="3302642" cy="2710057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26BDFE1-EF6F-463C-BB09-A4A5BFB17F11}"/>
                  </a:ext>
                </a:extLst>
              </p:cNvPr>
              <p:cNvSpPr/>
              <p:nvPr/>
            </p:nvSpPr>
            <p:spPr>
              <a:xfrm>
                <a:off x="4431659" y="1020213"/>
                <a:ext cx="3302642" cy="271005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BC82A4CD-B07A-4D43-95A3-5FAF8601F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52950" y="1916222"/>
                <a:ext cx="3086100" cy="1733550"/>
              </a:xfrm>
              <a:prstGeom prst="rect">
                <a:avLst/>
              </a:prstGeom>
            </p:spPr>
          </p:pic>
        </p:grp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E90D9EEE-9ED3-4540-B6B9-EA214CCD2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99920" y="3649772"/>
              <a:ext cx="3000375" cy="714375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E8DC7C2-43B1-4603-8228-1D16B9B9E0F6}"/>
              </a:ext>
            </a:extLst>
          </p:cNvPr>
          <p:cNvGrpSpPr/>
          <p:nvPr/>
        </p:nvGrpSpPr>
        <p:grpSpPr>
          <a:xfrm>
            <a:off x="3662955" y="1918154"/>
            <a:ext cx="2833613" cy="503046"/>
            <a:chOff x="7471845" y="4530554"/>
            <a:chExt cx="4488667" cy="503046"/>
          </a:xfrm>
        </p:grpSpPr>
        <p:sp>
          <p:nvSpPr>
            <p:cNvPr id="52" name="제목 1">
              <a:extLst>
                <a:ext uri="{FF2B5EF4-FFF2-40B4-BE49-F238E27FC236}">
                  <a16:creationId xmlns:a16="http://schemas.microsoft.com/office/drawing/2014/main" id="{DE87F686-DF74-43AA-B34F-614799D542E0}"/>
                </a:ext>
              </a:extLst>
            </p:cNvPr>
            <p:cNvSpPr txBox="1">
              <a:spLocks/>
            </p:cNvSpPr>
            <p:nvPr/>
          </p:nvSpPr>
          <p:spPr>
            <a:xfrm>
              <a:off x="7508059" y="4530554"/>
              <a:ext cx="4452453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초기화 및 스레드 생성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15BF083-2E7E-4EDA-BBD5-A4C9D00DCB9B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0D6FDA9-F52F-4526-B81F-E0F4543E182F}"/>
              </a:ext>
            </a:extLst>
          </p:cNvPr>
          <p:cNvGrpSpPr/>
          <p:nvPr/>
        </p:nvGrpSpPr>
        <p:grpSpPr>
          <a:xfrm>
            <a:off x="3662954" y="3426473"/>
            <a:ext cx="1924845" cy="503046"/>
            <a:chOff x="7471845" y="4530554"/>
            <a:chExt cx="3049107" cy="503046"/>
          </a:xfrm>
        </p:grpSpPr>
        <p:sp>
          <p:nvSpPr>
            <p:cNvPr id="55" name="제목 1">
              <a:extLst>
                <a:ext uri="{FF2B5EF4-FFF2-40B4-BE49-F238E27FC236}">
                  <a16:creationId xmlns:a16="http://schemas.microsoft.com/office/drawing/2014/main" id="{C604C936-6637-4EBA-8D37-5FC2F2DE35AA}"/>
                </a:ext>
              </a:extLst>
            </p:cNvPr>
            <p:cNvSpPr txBox="1">
              <a:spLocks/>
            </p:cNvSpPr>
            <p:nvPr/>
          </p:nvSpPr>
          <p:spPr>
            <a:xfrm>
              <a:off x="7508059" y="4530554"/>
              <a:ext cx="3012893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EXOVER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처리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5BF2700-B8B6-47D2-8149-1B201FFA9E9C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0D3B19A-1149-434C-9B21-D258B397ECDB}"/>
              </a:ext>
            </a:extLst>
          </p:cNvPr>
          <p:cNvGrpSpPr/>
          <p:nvPr/>
        </p:nvGrpSpPr>
        <p:grpSpPr>
          <a:xfrm>
            <a:off x="3878081" y="4651926"/>
            <a:ext cx="1430402" cy="503046"/>
            <a:chOff x="7471845" y="4530554"/>
            <a:chExt cx="2265869" cy="503046"/>
          </a:xfrm>
        </p:grpSpPr>
        <p:sp>
          <p:nvSpPr>
            <p:cNvPr id="58" name="제목 1">
              <a:extLst>
                <a:ext uri="{FF2B5EF4-FFF2-40B4-BE49-F238E27FC236}">
                  <a16:creationId xmlns:a16="http://schemas.microsoft.com/office/drawing/2014/main" id="{D43050D3-D475-4694-ADBD-F1F1D49B7C84}"/>
                </a:ext>
              </a:extLst>
            </p:cNvPr>
            <p:cNvSpPr txBox="1">
              <a:spLocks/>
            </p:cNvSpPr>
            <p:nvPr/>
          </p:nvSpPr>
          <p:spPr>
            <a:xfrm>
              <a:off x="7508059" y="4530554"/>
              <a:ext cx="2229655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패킷 처리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253A964-3F4C-4E2A-BD00-F58B9891D629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53A94A9-4289-4581-A974-B670DDD4460D}"/>
              </a:ext>
            </a:extLst>
          </p:cNvPr>
          <p:cNvGrpSpPr/>
          <p:nvPr/>
        </p:nvGrpSpPr>
        <p:grpSpPr>
          <a:xfrm>
            <a:off x="3915699" y="5796759"/>
            <a:ext cx="2341883" cy="503046"/>
            <a:chOff x="7471845" y="4530554"/>
            <a:chExt cx="3709728" cy="503046"/>
          </a:xfrm>
        </p:grpSpPr>
        <p:sp>
          <p:nvSpPr>
            <p:cNvPr id="61" name="제목 1">
              <a:extLst>
                <a:ext uri="{FF2B5EF4-FFF2-40B4-BE49-F238E27FC236}">
                  <a16:creationId xmlns:a16="http://schemas.microsoft.com/office/drawing/2014/main" id="{6665B64F-C0A3-4321-9B3D-081A4EAC9F01}"/>
                </a:ext>
              </a:extLst>
            </p:cNvPr>
            <p:cNvSpPr txBox="1">
              <a:spLocks/>
            </p:cNvSpPr>
            <p:nvPr/>
          </p:nvSpPr>
          <p:spPr>
            <a:xfrm>
              <a:off x="7508059" y="4530554"/>
              <a:ext cx="3673514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 설정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57D971D-BB9F-40AC-B856-ABB0C3FB6DBD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49948D1-216B-4260-ADEC-4331CD10C5EA}"/>
              </a:ext>
            </a:extLst>
          </p:cNvPr>
          <p:cNvGrpSpPr/>
          <p:nvPr/>
        </p:nvGrpSpPr>
        <p:grpSpPr>
          <a:xfrm>
            <a:off x="8449163" y="5984187"/>
            <a:ext cx="1367908" cy="534493"/>
            <a:chOff x="7471845" y="4499107"/>
            <a:chExt cx="2166875" cy="534493"/>
          </a:xfrm>
        </p:grpSpPr>
        <p:sp>
          <p:nvSpPr>
            <p:cNvPr id="64" name="제목 1">
              <a:extLst>
                <a:ext uri="{FF2B5EF4-FFF2-40B4-BE49-F238E27FC236}">
                  <a16:creationId xmlns:a16="http://schemas.microsoft.com/office/drawing/2014/main" id="{C2E91DBF-0BC0-467E-AF5F-FE231F78B307}"/>
                </a:ext>
              </a:extLst>
            </p:cNvPr>
            <p:cNvSpPr txBox="1">
              <a:spLocks/>
            </p:cNvSpPr>
            <p:nvPr/>
          </p:nvSpPr>
          <p:spPr>
            <a:xfrm>
              <a:off x="7544268" y="4499107"/>
              <a:ext cx="2094452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패킷 송신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F02BCEB-9688-4F97-B33E-8BA72367AE5E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45AE785-BC9A-465C-92C2-B9F96414348E}"/>
              </a:ext>
            </a:extLst>
          </p:cNvPr>
          <p:cNvGrpSpPr/>
          <p:nvPr/>
        </p:nvGrpSpPr>
        <p:grpSpPr>
          <a:xfrm>
            <a:off x="7831337" y="2304096"/>
            <a:ext cx="2680264" cy="525136"/>
            <a:chOff x="7471845" y="4508464"/>
            <a:chExt cx="4245749" cy="525136"/>
          </a:xfrm>
        </p:grpSpPr>
        <p:sp>
          <p:nvSpPr>
            <p:cNvPr id="67" name="제목 1">
              <a:extLst>
                <a:ext uri="{FF2B5EF4-FFF2-40B4-BE49-F238E27FC236}">
                  <a16:creationId xmlns:a16="http://schemas.microsoft.com/office/drawing/2014/main" id="{FD335C38-E4D1-43ED-A1EC-E88B4C982960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08464"/>
              <a:ext cx="4209537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주변 오브젝트에 알림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D7F7747-DC2F-4532-9822-E358C07CAE56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883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초기화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81626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B526ACD-3077-4B06-A058-C2F71A3A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79" y="3203142"/>
            <a:ext cx="1700734" cy="15715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075623-0224-4802-8273-FD886D02C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6842" y="5066545"/>
            <a:ext cx="2484446" cy="104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9E97D5E-C312-4E39-A9DB-B8D747DDA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421" y="5280375"/>
            <a:ext cx="4721418" cy="107195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23E22C5-E8FC-4D9C-B69C-090390ACD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292" y="1938059"/>
            <a:ext cx="1929546" cy="133584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3BEAAAA-3714-4F3C-A047-D6F1E7F162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986" y="614304"/>
            <a:ext cx="6426508" cy="227564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EA7C1AB-C775-42E1-BB07-59C555F81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2986" y="3050681"/>
            <a:ext cx="60960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70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실행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49671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356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수신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49671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699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84238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클라이언트 접속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63781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3968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84238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패킷 수신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637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884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5294663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패킷 재조립 및 패킷 처리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637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0780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5294663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클라이언트 이동 수신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637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409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5294663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클라이언트 공격 수신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637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8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B674AF5-70BD-4144-BC2B-7623B694F7CC}"/>
              </a:ext>
            </a:extLst>
          </p:cNvPr>
          <p:cNvSpPr txBox="1">
            <a:spLocks/>
          </p:cNvSpPr>
          <p:nvPr/>
        </p:nvSpPr>
        <p:spPr>
          <a:xfrm>
            <a:off x="7491470" y="4008982"/>
            <a:ext cx="40890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장르 </a:t>
            </a:r>
            <a:r>
              <a:rPr lang="en-US" altLang="ko-KR" sz="2000">
                <a:solidFill>
                  <a:schemeClr val="bg1"/>
                </a:solidFill>
                <a:latin typeface="+mn-lt"/>
              </a:rPr>
              <a:t>: MMORPG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사용 언어 </a:t>
            </a:r>
            <a:r>
              <a:rPr lang="en-US" altLang="ko-KR" sz="2000">
                <a:solidFill>
                  <a:schemeClr val="bg1"/>
                </a:solidFill>
                <a:latin typeface="+mn-lt"/>
              </a:rPr>
              <a:t>: C++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제작 기간 </a:t>
            </a:r>
            <a:r>
              <a:rPr lang="en-US" altLang="ko-KR" sz="2000">
                <a:solidFill>
                  <a:schemeClr val="bg1"/>
                </a:solidFill>
                <a:latin typeface="+mn-lt"/>
              </a:rPr>
              <a:t>: 2020.12 ~ 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진행중</a:t>
            </a:r>
            <a:endParaRPr lang="en-US" altLang="ko-KR" sz="20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개발 인원 </a:t>
            </a:r>
            <a:r>
              <a:rPr lang="en-US" altLang="ko-KR" sz="2000">
                <a:solidFill>
                  <a:schemeClr val="bg1"/>
                </a:solidFill>
                <a:latin typeface="+mn-lt"/>
              </a:rPr>
              <a:t>: 1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명</a:t>
            </a:r>
            <a:endParaRPr lang="en-US" altLang="ko-KR" sz="2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6397257" y="1852838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3600">
                <a:solidFill>
                  <a:schemeClr val="bg1"/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10" idx="0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0C8FF4-E167-47BF-AF20-AA831A229172}"/>
              </a:ext>
            </a:extLst>
          </p:cNvPr>
          <p:cNvSpPr/>
          <p:nvPr/>
        </p:nvSpPr>
        <p:spPr>
          <a:xfrm>
            <a:off x="7367437" y="3849083"/>
            <a:ext cx="45719" cy="176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3855E-215E-42ED-BBB5-86C839122833}"/>
              </a:ext>
            </a:extLst>
          </p:cNvPr>
          <p:cNvSpPr txBox="1"/>
          <p:nvPr/>
        </p:nvSpPr>
        <p:spPr>
          <a:xfrm>
            <a:off x="2116477" y="2899861"/>
            <a:ext cx="107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248189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B674AF5-70BD-4144-BC2B-7623B694F7CC}"/>
              </a:ext>
            </a:extLst>
          </p:cNvPr>
          <p:cNvSpPr txBox="1">
            <a:spLocks/>
          </p:cNvSpPr>
          <p:nvPr/>
        </p:nvSpPr>
        <p:spPr>
          <a:xfrm>
            <a:off x="7491470" y="4008982"/>
            <a:ext cx="40890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특징</a:t>
            </a:r>
            <a:endParaRPr lang="en-US" altLang="ko-KR" sz="20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bg1"/>
                </a:solidFill>
                <a:latin typeface="+mn-lt"/>
              </a:rPr>
              <a:t>2D 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탑뷰</a:t>
            </a:r>
            <a:endParaRPr lang="en-US" altLang="ko-KR" sz="20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기능</a:t>
            </a:r>
            <a:endParaRPr lang="en-US" altLang="ko-KR" sz="20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6397257" y="1852838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3600">
                <a:solidFill>
                  <a:schemeClr val="bg1"/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10" idx="0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0C8FF4-E167-47BF-AF20-AA831A229172}"/>
              </a:ext>
            </a:extLst>
          </p:cNvPr>
          <p:cNvSpPr/>
          <p:nvPr/>
        </p:nvSpPr>
        <p:spPr>
          <a:xfrm>
            <a:off x="7367437" y="3849083"/>
            <a:ext cx="45719" cy="176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A174-1E4C-41B9-AE31-A69882E05CB1}"/>
              </a:ext>
            </a:extLst>
          </p:cNvPr>
          <p:cNvSpPr txBox="1"/>
          <p:nvPr/>
        </p:nvSpPr>
        <p:spPr>
          <a:xfrm>
            <a:off x="2116477" y="2899861"/>
            <a:ext cx="107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22964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322898" y="2005070"/>
            <a:ext cx="7584684" cy="3425527"/>
            <a:chOff x="7383398" y="3003843"/>
            <a:chExt cx="7584684" cy="3425527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7476612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InGame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Login_Queue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클라이언트가 사용할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Object_array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Server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모든 오브젝트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::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그 외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protocol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 프로그램과 서버 프로그램에서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동일하게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사용하는 정보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초기값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패킷 관련 정보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)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83398" y="3003843"/>
              <a:ext cx="45719" cy="3425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9889B5C-CAF6-4C25-885E-7C489EC9EAB1}"/>
              </a:ext>
            </a:extLst>
          </p:cNvPr>
          <p:cNvGrpSpPr/>
          <p:nvPr/>
        </p:nvGrpSpPr>
        <p:grpSpPr>
          <a:xfrm>
            <a:off x="1021204" y="2367370"/>
            <a:ext cx="2280491" cy="2611239"/>
            <a:chOff x="1784733" y="2225166"/>
            <a:chExt cx="2280491" cy="26112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4981431-2173-4806-B17A-A1043C6123BD}"/>
                </a:ext>
              </a:extLst>
            </p:cNvPr>
            <p:cNvSpPr/>
            <p:nvPr/>
          </p:nvSpPr>
          <p:spPr>
            <a:xfrm>
              <a:off x="1784733" y="2225166"/>
              <a:ext cx="2280491" cy="261123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E63E13E-745F-4530-A30A-11CE9E6B8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93867" y="2347652"/>
              <a:ext cx="2062221" cy="2366266"/>
            </a:xfrm>
            <a:prstGeom prst="rect">
              <a:avLst/>
            </a:prstGeom>
          </p:spPr>
        </p:pic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7" y="156818"/>
            <a:ext cx="1970128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InGame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149643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17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322898" y="1545775"/>
            <a:ext cx="7614563" cy="4386943"/>
            <a:chOff x="7383398" y="2413916"/>
            <a:chExt cx="7614563" cy="4386943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1349" y="3003843"/>
              <a:ext cx="7476612" cy="34255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Login_queue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Server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사용하지 않는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검색없이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확인하기 위해 사용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std::queue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사용 가능한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Pop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과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Push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사용하는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std::mutex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따로 두어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멀티스레드 환경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동작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Pop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사용할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반환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Push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사용이 끝난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저장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생성시 접속가능한 최대 클라이언트 수만큼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가짐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83398" y="2413916"/>
              <a:ext cx="45719" cy="4386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Login_queue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02670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6B1CCDE-6F35-4ED9-B494-62CA49903ECD}"/>
              </a:ext>
            </a:extLst>
          </p:cNvPr>
          <p:cNvGrpSpPr/>
          <p:nvPr/>
        </p:nvGrpSpPr>
        <p:grpSpPr>
          <a:xfrm>
            <a:off x="480503" y="2060299"/>
            <a:ext cx="3361892" cy="3315056"/>
            <a:chOff x="783851" y="3010210"/>
            <a:chExt cx="2533519" cy="249822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783851" y="3010210"/>
              <a:ext cx="2533519" cy="24982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3395" y="3068604"/>
              <a:ext cx="2344635" cy="2334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93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897338" y="1707530"/>
            <a:ext cx="7122064" cy="2599262"/>
            <a:chOff x="7390092" y="3422484"/>
            <a:chExt cx="7122064" cy="2599262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7020686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Object_array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Index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오브젝트에 대한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접근성 향상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위해 사용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std::array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index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로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모든 오브젝트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insert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array[id]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오브젝트를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추가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erase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array[id]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오브젝트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제거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90092" y="3422484"/>
              <a:ext cx="45719" cy="2599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Object_array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02670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E7505-C75B-44F1-9AE2-4290D8BD6ED4}"/>
              </a:ext>
            </a:extLst>
          </p:cNvPr>
          <p:cNvGrpSpPr/>
          <p:nvPr/>
        </p:nvGrpSpPr>
        <p:grpSpPr>
          <a:xfrm>
            <a:off x="470591" y="1837531"/>
            <a:ext cx="4054494" cy="2347852"/>
            <a:chOff x="440674" y="3005825"/>
            <a:chExt cx="3812204" cy="220754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440674" y="3005825"/>
              <a:ext cx="3812204" cy="220754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4788" y="3102789"/>
              <a:ext cx="3659458" cy="201362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4AAA1DB-E3BD-4DB0-AAF2-CCF66CCBF40D}"/>
              </a:ext>
            </a:extLst>
          </p:cNvPr>
          <p:cNvGrpSpPr/>
          <p:nvPr/>
        </p:nvGrpSpPr>
        <p:grpSpPr>
          <a:xfrm>
            <a:off x="470591" y="4695035"/>
            <a:ext cx="5123181" cy="1784992"/>
            <a:chOff x="1061719" y="4572000"/>
            <a:chExt cx="5123181" cy="178499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8983CE7-DCA1-41F3-9353-AFBDFFD0EE4F}"/>
                </a:ext>
              </a:extLst>
            </p:cNvPr>
            <p:cNvSpPr/>
            <p:nvPr/>
          </p:nvSpPr>
          <p:spPr>
            <a:xfrm>
              <a:off x="1061719" y="4572000"/>
              <a:ext cx="5123181" cy="17849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47C9ADE-8AA8-4B3A-A429-055535FA8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2525" y="4663696"/>
              <a:ext cx="4943475" cy="1571625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3EDB4FC-5599-4AAE-91D9-7B6071C462C0}"/>
              </a:ext>
            </a:extLst>
          </p:cNvPr>
          <p:cNvGrpSpPr/>
          <p:nvPr/>
        </p:nvGrpSpPr>
        <p:grpSpPr>
          <a:xfrm>
            <a:off x="5748092" y="5940519"/>
            <a:ext cx="6356523" cy="473370"/>
            <a:chOff x="7402405" y="4008983"/>
            <a:chExt cx="7565677" cy="473370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2D743FBF-D51C-4F09-8BD3-F957FE909A41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3"/>
              <a:ext cx="7476612" cy="431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오브젝트 인덱스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7AC5D18-F09B-40BC-A5AB-7D054D71FB54}"/>
                </a:ext>
              </a:extLst>
            </p:cNvPr>
            <p:cNvSpPr/>
            <p:nvPr/>
          </p:nvSpPr>
          <p:spPr>
            <a:xfrm>
              <a:off x="7402405" y="4050920"/>
              <a:ext cx="54416" cy="431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48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6224680" y="1476260"/>
            <a:ext cx="5273256" cy="4494738"/>
            <a:chOff x="7336836" y="2286383"/>
            <a:chExt cx="7631246" cy="449473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7476612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Object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Object_Base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기본 오브젝트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Sector_set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섹터 오브젝트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Background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배경 오브젝트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Alive_Object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살아 있는 오브젝트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EXOVER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확장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Overlapped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구조체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Near_set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시야 범위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오브젝트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Monster_Base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몬스터 기본 오브젝트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Client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 오브젝트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CoolDownTime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Client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동작의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쿨타임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36836" y="2286383"/>
              <a:ext cx="66163" cy="4494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6" y="633428"/>
            <a:ext cx="389429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3DBBBA0-A715-4CD8-8CDB-801E227ED4E4}"/>
              </a:ext>
            </a:extLst>
          </p:cNvPr>
          <p:cNvSpPr/>
          <p:nvPr/>
        </p:nvSpPr>
        <p:spPr>
          <a:xfrm>
            <a:off x="1373492" y="4695002"/>
            <a:ext cx="1728840" cy="4164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Monster_Base</a:t>
            </a:r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F98DAF3-E8EF-4460-81DF-B3EAB8D49408}"/>
              </a:ext>
            </a:extLst>
          </p:cNvPr>
          <p:cNvGrpSpPr/>
          <p:nvPr/>
        </p:nvGrpSpPr>
        <p:grpSpPr>
          <a:xfrm>
            <a:off x="3603692" y="4699043"/>
            <a:ext cx="2033776" cy="938186"/>
            <a:chOff x="-440229" y="3552631"/>
            <a:chExt cx="2033776" cy="93818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00773A-9FE2-40D6-99A7-DD12FA00E15B}"/>
                </a:ext>
              </a:extLst>
            </p:cNvPr>
            <p:cNvSpPr/>
            <p:nvPr/>
          </p:nvSpPr>
          <p:spPr>
            <a:xfrm>
              <a:off x="-440229" y="3552631"/>
              <a:ext cx="2033776" cy="9381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Client</a:t>
              </a:r>
            </a:p>
            <a:p>
              <a:pPr algn="ctr"/>
              <a:endParaRPr lang="en-US" altLang="ko-KR"/>
            </a:p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27E2FA3C-B0EA-40C7-817E-B339B15FBAC1}"/>
                </a:ext>
              </a:extLst>
            </p:cNvPr>
            <p:cNvSpPr/>
            <p:nvPr/>
          </p:nvSpPr>
          <p:spPr>
            <a:xfrm>
              <a:off x="-346465" y="3980614"/>
              <a:ext cx="1846248" cy="4164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Cooldowntime</a:t>
              </a:r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0786BDC-3B35-47C5-9C2C-CF227F878390}"/>
              </a:ext>
            </a:extLst>
          </p:cNvPr>
          <p:cNvGrpSpPr/>
          <p:nvPr/>
        </p:nvGrpSpPr>
        <p:grpSpPr>
          <a:xfrm>
            <a:off x="2453065" y="2840909"/>
            <a:ext cx="1786388" cy="1448455"/>
            <a:chOff x="2527107" y="2397054"/>
            <a:chExt cx="1786388" cy="1448455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EE0D0AA-70EB-4767-95E2-0E1B6B661CB9}"/>
                </a:ext>
              </a:extLst>
            </p:cNvPr>
            <p:cNvSpPr/>
            <p:nvPr/>
          </p:nvSpPr>
          <p:spPr>
            <a:xfrm>
              <a:off x="2527107" y="2397054"/>
              <a:ext cx="1786388" cy="144845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Alive_Object</a:t>
              </a:r>
            </a:p>
            <a:p>
              <a:pPr algn="ctr"/>
              <a:endParaRPr lang="en-US" altLang="ko-KR"/>
            </a:p>
            <a:p>
              <a:pPr algn="ctr"/>
              <a:endParaRPr lang="en-US" altLang="ko-KR"/>
            </a:p>
            <a:p>
              <a:pPr algn="ctr"/>
              <a:endParaRPr lang="en-US" altLang="ko-KR"/>
            </a:p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711F2865-2FA8-4870-B6F5-0FA9B33E937E}"/>
                </a:ext>
              </a:extLst>
            </p:cNvPr>
            <p:cNvSpPr/>
            <p:nvPr/>
          </p:nvSpPr>
          <p:spPr>
            <a:xfrm>
              <a:off x="2658111" y="3283981"/>
              <a:ext cx="1524380" cy="4164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Near_set</a:t>
              </a:r>
              <a:endParaRPr lang="ko-KR" altLang="en-US"/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F809EB6-FB4D-4FBE-8661-0CE4804D1060}"/>
              </a:ext>
            </a:extLst>
          </p:cNvPr>
          <p:cNvSpPr/>
          <p:nvPr/>
        </p:nvSpPr>
        <p:spPr>
          <a:xfrm>
            <a:off x="564979" y="2840909"/>
            <a:ext cx="1522174" cy="4164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Background</a:t>
            </a:r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2ACEE54-DD47-4170-8D63-5F999FFF10FA}"/>
              </a:ext>
            </a:extLst>
          </p:cNvPr>
          <p:cNvSpPr/>
          <p:nvPr/>
        </p:nvSpPr>
        <p:spPr>
          <a:xfrm>
            <a:off x="1326066" y="5311733"/>
            <a:ext cx="1818222" cy="4164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Monster_type1</a:t>
            </a:r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621280A-4A15-4329-BE90-9BACD9A7D3BD}"/>
              </a:ext>
            </a:extLst>
          </p:cNvPr>
          <p:cNvCxnSpPr>
            <a:cxnSpLocks/>
            <a:stCxn id="35" idx="2"/>
            <a:endCxn id="24" idx="0"/>
          </p:cNvCxnSpPr>
          <p:nvPr/>
        </p:nvCxnSpPr>
        <p:spPr>
          <a:xfrm>
            <a:off x="2203279" y="2581165"/>
            <a:ext cx="1142980" cy="259744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4DE8A75-06CE-438F-9357-85DDAAFC8F9D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flipH="1">
            <a:off x="1326066" y="2581165"/>
            <a:ext cx="877213" cy="259744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7646BCD-D3BF-460A-854C-A25CBBFB5828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3346259" y="4289364"/>
            <a:ext cx="1274321" cy="409679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929C01-DB22-4D8E-9A34-7640DB1A9B20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flipH="1">
            <a:off x="2237912" y="4289364"/>
            <a:ext cx="1108347" cy="40563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3DF9F34-A738-433B-995A-5B20B9E3100E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2235177" y="5111404"/>
            <a:ext cx="2735" cy="200329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8D180190-FFC9-444B-9846-F3AAC8580A50}"/>
              </a:ext>
            </a:extLst>
          </p:cNvPr>
          <p:cNvSpPr/>
          <p:nvPr/>
        </p:nvSpPr>
        <p:spPr>
          <a:xfrm>
            <a:off x="2696257" y="5970998"/>
            <a:ext cx="1463317" cy="519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상속 관계 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94D4A3C-9CC3-4F0F-953A-608B917CF0D5}"/>
              </a:ext>
            </a:extLst>
          </p:cNvPr>
          <p:cNvSpPr/>
          <p:nvPr/>
        </p:nvSpPr>
        <p:spPr>
          <a:xfrm>
            <a:off x="2608219" y="3247294"/>
            <a:ext cx="1524380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EXOVER</a:t>
            </a:r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893FD0-86BA-43EB-93C1-D9CED459B20F}"/>
              </a:ext>
            </a:extLst>
          </p:cNvPr>
          <p:cNvGrpSpPr/>
          <p:nvPr/>
        </p:nvGrpSpPr>
        <p:grpSpPr>
          <a:xfrm>
            <a:off x="1186391" y="1642979"/>
            <a:ext cx="2033776" cy="938186"/>
            <a:chOff x="-440229" y="3552631"/>
            <a:chExt cx="2033776" cy="93818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BA5F857-C088-492D-925C-01A65C65E149}"/>
                </a:ext>
              </a:extLst>
            </p:cNvPr>
            <p:cNvSpPr/>
            <p:nvPr/>
          </p:nvSpPr>
          <p:spPr>
            <a:xfrm>
              <a:off x="-440229" y="3552631"/>
              <a:ext cx="2033776" cy="9381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Object_Base</a:t>
              </a:r>
            </a:p>
            <a:p>
              <a:pPr algn="ctr"/>
              <a:endParaRPr lang="en-US" altLang="ko-KR"/>
            </a:p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DF4A3E0-3F6D-48C4-B828-05EA9DAC89D1}"/>
                </a:ext>
              </a:extLst>
            </p:cNvPr>
            <p:cNvSpPr/>
            <p:nvPr/>
          </p:nvSpPr>
          <p:spPr>
            <a:xfrm>
              <a:off x="-346465" y="3980614"/>
              <a:ext cx="1846248" cy="4164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Sector_set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189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197633" y="1637463"/>
            <a:ext cx="7772410" cy="1604258"/>
            <a:chOff x="7475300" y="3950588"/>
            <a:chExt cx="7772410" cy="160425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775624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Sector_Base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월드를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섹터 단위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로 나누어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불필요한 검색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줄여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성능 향상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std::unordered_set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이용해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섹터 내 오브젝트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set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접근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std::mutex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멀티스레드 환경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동작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75300" y="3950588"/>
              <a:ext cx="45719" cy="1604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E7505-C75B-44F1-9AE2-4290D8BD6ED4}"/>
              </a:ext>
            </a:extLst>
          </p:cNvPr>
          <p:cNvGrpSpPr/>
          <p:nvPr/>
        </p:nvGrpSpPr>
        <p:grpSpPr>
          <a:xfrm>
            <a:off x="457200" y="1817701"/>
            <a:ext cx="3557968" cy="1117408"/>
            <a:chOff x="710541" y="3279609"/>
            <a:chExt cx="3075403" cy="96585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710541" y="3279609"/>
              <a:ext cx="3075403" cy="9658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83480" y="3330083"/>
              <a:ext cx="2930643" cy="867323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9771A3A-B0B2-4DFD-A330-0A5BE7FEB98B}"/>
              </a:ext>
            </a:extLst>
          </p:cNvPr>
          <p:cNvGrpSpPr/>
          <p:nvPr/>
        </p:nvGrpSpPr>
        <p:grpSpPr>
          <a:xfrm>
            <a:off x="3387942" y="3323653"/>
            <a:ext cx="2168850" cy="605148"/>
            <a:chOff x="7400029" y="4855697"/>
            <a:chExt cx="7568053" cy="605148"/>
          </a:xfrm>
        </p:grpSpPr>
        <p:sp>
          <p:nvSpPr>
            <p:cNvPr id="53" name="제목 1">
              <a:extLst>
                <a:ext uri="{FF2B5EF4-FFF2-40B4-BE49-F238E27FC236}">
                  <a16:creationId xmlns:a16="http://schemas.microsoft.com/office/drawing/2014/main" id="{C0C8BDD5-863D-4E54-AC24-607526B28F15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855697"/>
              <a:ext cx="7476612" cy="546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mutex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획득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반환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98B0B2F-D1D3-4408-8FFB-F4BB3D2A75FA}"/>
                </a:ext>
              </a:extLst>
            </p:cNvPr>
            <p:cNvSpPr/>
            <p:nvPr/>
          </p:nvSpPr>
          <p:spPr>
            <a:xfrm flipH="1">
              <a:off x="7400029" y="4914209"/>
              <a:ext cx="159533" cy="546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6AB8350-21E6-4D4B-8642-CD2F5527C60D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C37EB9BB-06B5-4595-96BC-0CA7C8CF5287}"/>
              </a:ext>
            </a:extLst>
          </p:cNvPr>
          <p:cNvSpPr txBox="1">
            <a:spLocks/>
          </p:cNvSpPr>
          <p:nvPr/>
        </p:nvSpPr>
        <p:spPr>
          <a:xfrm>
            <a:off x="2709026" y="156818"/>
            <a:ext cx="3056801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Sector_Base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38904B-C55A-424A-AAD6-0C28E41E780C}"/>
              </a:ext>
            </a:extLst>
          </p:cNvPr>
          <p:cNvGrpSpPr/>
          <p:nvPr/>
        </p:nvGrpSpPr>
        <p:grpSpPr>
          <a:xfrm>
            <a:off x="173255" y="633428"/>
            <a:ext cx="5592572" cy="275422"/>
            <a:chOff x="264405" y="648098"/>
            <a:chExt cx="4516916" cy="275422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006828A-7A45-4379-841B-0E7FD4DFB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B7F95FDA-4987-426D-8A18-3ED7BB878CBD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737D73D-2CAF-4BDB-A545-05968E2097F6}"/>
              </a:ext>
            </a:extLst>
          </p:cNvPr>
          <p:cNvGrpSpPr/>
          <p:nvPr/>
        </p:nvGrpSpPr>
        <p:grpSpPr>
          <a:xfrm>
            <a:off x="457200" y="4184324"/>
            <a:ext cx="4837612" cy="918220"/>
            <a:chOff x="410664" y="3505622"/>
            <a:chExt cx="4837612" cy="91822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0C8E994-BF55-46E9-B430-284D0FD5B503}"/>
                </a:ext>
              </a:extLst>
            </p:cNvPr>
            <p:cNvSpPr/>
            <p:nvPr/>
          </p:nvSpPr>
          <p:spPr>
            <a:xfrm>
              <a:off x="410664" y="3505622"/>
              <a:ext cx="4837612" cy="9182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BB88DEE-3417-44B7-AE77-1C32A9912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575" y="3590402"/>
              <a:ext cx="4686300" cy="7429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48AC968-4719-466B-B26F-082FF183E057}"/>
              </a:ext>
            </a:extLst>
          </p:cNvPr>
          <p:cNvGrpSpPr/>
          <p:nvPr/>
        </p:nvGrpSpPr>
        <p:grpSpPr>
          <a:xfrm>
            <a:off x="457200" y="5449666"/>
            <a:ext cx="6294936" cy="918221"/>
            <a:chOff x="410664" y="4565776"/>
            <a:chExt cx="6294936" cy="91822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F23C93B-54AA-4B5B-B620-2CF8D143F115}"/>
                </a:ext>
              </a:extLst>
            </p:cNvPr>
            <p:cNvSpPr/>
            <p:nvPr/>
          </p:nvSpPr>
          <p:spPr>
            <a:xfrm>
              <a:off x="410664" y="4565776"/>
              <a:ext cx="6294936" cy="91822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BAAFF4A-19D3-4C63-80E5-73EBAA8F3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575" y="4665817"/>
              <a:ext cx="6153150" cy="742950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6620AC0-4780-4348-AF09-216EBAF98D31}"/>
              </a:ext>
            </a:extLst>
          </p:cNvPr>
          <p:cNvGrpSpPr/>
          <p:nvPr/>
        </p:nvGrpSpPr>
        <p:grpSpPr>
          <a:xfrm>
            <a:off x="1641619" y="3393113"/>
            <a:ext cx="1189129" cy="504522"/>
            <a:chOff x="336777" y="4448478"/>
            <a:chExt cx="1189129" cy="50452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FBC9399-AA23-4994-8F96-669DE0B07626}"/>
                </a:ext>
              </a:extLst>
            </p:cNvPr>
            <p:cNvSpPr/>
            <p:nvPr/>
          </p:nvSpPr>
          <p:spPr>
            <a:xfrm>
              <a:off x="336777" y="4448478"/>
              <a:ext cx="1189129" cy="5045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2D7D7AF-D78E-4A1F-8E90-9ED2418D5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664" y="4513149"/>
              <a:ext cx="1066800" cy="371475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D7CED63-0266-4442-A8FE-FB2255FA56BE}"/>
              </a:ext>
            </a:extLst>
          </p:cNvPr>
          <p:cNvGrpSpPr/>
          <p:nvPr/>
        </p:nvGrpSpPr>
        <p:grpSpPr>
          <a:xfrm>
            <a:off x="5504340" y="4124103"/>
            <a:ext cx="5575326" cy="1325563"/>
            <a:chOff x="7465184" y="4008982"/>
            <a:chExt cx="5575326" cy="1325563"/>
          </a:xfrm>
        </p:grpSpPr>
        <p:sp>
          <p:nvSpPr>
            <p:cNvPr id="60" name="제목 1">
              <a:extLst>
                <a:ext uri="{FF2B5EF4-FFF2-40B4-BE49-F238E27FC236}">
                  <a16:creationId xmlns:a16="http://schemas.microsoft.com/office/drawing/2014/main" id="{6D913FF9-0F11-4DE0-AD3E-9A6D28151FD0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554904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섹터에 오브젝트 추가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제거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초기화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(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add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는 초기화용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으로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싱글스레드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이용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4E87880-EB60-4416-B9FE-559930588ADF}"/>
                </a:ext>
              </a:extLst>
            </p:cNvPr>
            <p:cNvSpPr/>
            <p:nvPr/>
          </p:nvSpPr>
          <p:spPr>
            <a:xfrm>
              <a:off x="7465184" y="4043832"/>
              <a:ext cx="45719" cy="918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464792B-1F28-4103-A3A6-A3B3BA71B882}"/>
              </a:ext>
            </a:extLst>
          </p:cNvPr>
          <p:cNvGrpSpPr/>
          <p:nvPr/>
        </p:nvGrpSpPr>
        <p:grpSpPr>
          <a:xfrm>
            <a:off x="6974092" y="5789611"/>
            <a:ext cx="4995951" cy="503046"/>
            <a:chOff x="7471845" y="4530554"/>
            <a:chExt cx="7913981" cy="503046"/>
          </a:xfrm>
        </p:grpSpPr>
        <p:sp>
          <p:nvSpPr>
            <p:cNvPr id="66" name="제목 1">
              <a:extLst>
                <a:ext uri="{FF2B5EF4-FFF2-40B4-BE49-F238E27FC236}">
                  <a16:creationId xmlns:a16="http://schemas.microsoft.com/office/drawing/2014/main" id="{AF72BD63-363C-4176-A06F-B767D9251A85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30554"/>
              <a:ext cx="7877769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Generic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한 이용을 위한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begin()/end()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F36C491-4B42-4637-8B4D-8D3CA0F8B15F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262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871</Words>
  <Application>Microsoft Office PowerPoint</Application>
  <PresentationFormat>와이드스크린</PresentationFormat>
  <Paragraphs>195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PORTFOLIO</vt:lpstr>
      <vt:lpstr>구성</vt:lpstr>
      <vt:lpstr>PowerPoint 프레젠테이션</vt:lpstr>
      <vt:lpstr>PowerPoint 프레젠테이션</vt:lpstr>
      <vt:lpstr>InGame</vt:lpstr>
      <vt:lpstr>Login_queue</vt:lpstr>
      <vt:lpstr>Object_array</vt:lpstr>
      <vt:lpstr>Object</vt:lpstr>
      <vt:lpstr>PowerPoint 프레젠테이션</vt:lpstr>
      <vt:lpstr>PowerPoint 프레젠테이션</vt:lpstr>
      <vt:lpstr>PowerPoint 프레젠테이션</vt:lpstr>
      <vt:lpstr>Object Object_Base</vt:lpstr>
      <vt:lpstr>Object Background</vt:lpstr>
      <vt:lpstr>Object EXOVER</vt:lpstr>
      <vt:lpstr>Object Near_set</vt:lpstr>
      <vt:lpstr>Object Alive_Object</vt:lpstr>
      <vt:lpstr>Object Cooldowntime</vt:lpstr>
      <vt:lpstr>Object Client</vt:lpstr>
      <vt:lpstr>Object Client</vt:lpstr>
      <vt:lpstr>Sever</vt:lpstr>
      <vt:lpstr>Sever</vt:lpstr>
      <vt:lpstr>Sever 초기화</vt:lpstr>
      <vt:lpstr>Sever 실행</vt:lpstr>
      <vt:lpstr>Sever 수신</vt:lpstr>
      <vt:lpstr>Sever 클라이언트 접속</vt:lpstr>
      <vt:lpstr>Sever 패킷 수신</vt:lpstr>
      <vt:lpstr>Sever 패킷 재조립 및 패킷 처리</vt:lpstr>
      <vt:lpstr>Sever 클라이언트 이동 수신</vt:lpstr>
      <vt:lpstr>Sever 클라이언트 공격 수신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66</cp:revision>
  <dcterms:created xsi:type="dcterms:W3CDTF">2020-12-22T14:33:44Z</dcterms:created>
  <dcterms:modified xsi:type="dcterms:W3CDTF">2020-12-29T14:41:59Z</dcterms:modified>
</cp:coreProperties>
</file>