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3" r:id="rId5"/>
    <p:sldId id="276" r:id="rId6"/>
    <p:sldId id="277" r:id="rId7"/>
    <p:sldId id="278" r:id="rId8"/>
    <p:sldId id="279" r:id="rId9"/>
    <p:sldId id="28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CC81E"/>
    <a:srgbClr val="5F5F5F"/>
    <a:srgbClr val="91420D"/>
    <a:srgbClr val="2B6748"/>
    <a:srgbClr val="808080"/>
    <a:srgbClr val="52B68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81626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526ACD-3077-4B06-A058-C2F71A3A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9" y="3203142"/>
            <a:ext cx="1700734" cy="1571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75623-0224-4802-8273-FD886D02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842" y="5066545"/>
            <a:ext cx="2484446" cy="10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E97D5E-C312-4E39-A9DB-B8D747DD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21" y="5280375"/>
            <a:ext cx="4721418" cy="10719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23E22C5-E8FC-4D9C-B69C-090390ACD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292" y="1938059"/>
            <a:ext cx="1929546" cy="13358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3BEAAAA-3714-4F3C-A047-D6F1E7F16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986" y="614304"/>
            <a:ext cx="6426508" cy="22756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A7C1AB-C775-42E1-BB07-59C555F81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986" y="3050681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69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접속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63781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재조립 및 패킷 처리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8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공격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1254087" y="3867263"/>
            <a:ext cx="968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36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36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endParaRPr lang="en-US" altLang="ko-KR" sz="36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36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36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3690780" y="2135989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7491470" y="4008982"/>
            <a:ext cx="408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장르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MMORPG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사용 언어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C++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제작 기간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2020.12 ~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진행중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개발 인원 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: 1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명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397257" y="1852838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C8FF4-E167-47BF-AF20-AA831A229172}"/>
              </a:ext>
            </a:extLst>
          </p:cNvPr>
          <p:cNvSpPr/>
          <p:nvPr/>
        </p:nvSpPr>
        <p:spPr>
          <a:xfrm>
            <a:off x="7367437" y="3849083"/>
            <a:ext cx="45719" cy="176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855E-215E-42ED-BBB5-86C839122833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7491470" y="4008982"/>
            <a:ext cx="408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특징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2D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탑뷰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기능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397257" y="1852838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C8FF4-E167-47BF-AF20-AA831A229172}"/>
              </a:ext>
            </a:extLst>
          </p:cNvPr>
          <p:cNvSpPr/>
          <p:nvPr/>
        </p:nvSpPr>
        <p:spPr>
          <a:xfrm>
            <a:off x="7367437" y="3849083"/>
            <a:ext cx="45719" cy="176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A174-1E4C-41B9-AE31-A69882E05CB1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2964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22898" y="2005070"/>
            <a:ext cx="7584684" cy="3425527"/>
            <a:chOff x="7383398" y="3003843"/>
            <a:chExt cx="7584684" cy="3425527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InGame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클라이언트가 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Object_array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그 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protocol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프로그램과 서버 프로그램에서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동일하게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사용하는 정보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초기값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관련 정보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3398" y="3003843"/>
              <a:ext cx="45719" cy="3425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89B5C-CAF6-4C25-885E-7C489EC9EAB1}"/>
              </a:ext>
            </a:extLst>
          </p:cNvPr>
          <p:cNvGrpSpPr/>
          <p:nvPr/>
        </p:nvGrpSpPr>
        <p:grpSpPr>
          <a:xfrm>
            <a:off x="1021204" y="2367370"/>
            <a:ext cx="2280491" cy="2611239"/>
            <a:chOff x="1784733" y="2225166"/>
            <a:chExt cx="2280491" cy="26112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981431-2173-4806-B17A-A1043C6123BD}"/>
                </a:ext>
              </a:extLst>
            </p:cNvPr>
            <p:cNvSpPr/>
            <p:nvPr/>
          </p:nvSpPr>
          <p:spPr>
            <a:xfrm>
              <a:off x="1784733" y="2225166"/>
              <a:ext cx="2280491" cy="26112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63E13E-745F-4530-A30A-11CE9E6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3867" y="2347652"/>
              <a:ext cx="2062221" cy="2366266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97012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InGame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4964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05414" y="1817701"/>
            <a:ext cx="7632047" cy="3797016"/>
            <a:chOff x="7365914" y="2685842"/>
            <a:chExt cx="7632047" cy="37970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349" y="3003843"/>
              <a:ext cx="7476612" cy="3425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Login_queue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사용하지 않는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검색없이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확인하기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std::queue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구별해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사용이 끝난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저장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5914" y="2685842"/>
              <a:ext cx="45719" cy="3797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Login_queue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B1CCDE-6F35-4ED9-B494-62CA49903ECD}"/>
              </a:ext>
            </a:extLst>
          </p:cNvPr>
          <p:cNvGrpSpPr/>
          <p:nvPr/>
        </p:nvGrpSpPr>
        <p:grpSpPr>
          <a:xfrm>
            <a:off x="480503" y="2060299"/>
            <a:ext cx="3361892" cy="3315056"/>
            <a:chOff x="783851" y="3010210"/>
            <a:chExt cx="2533519" cy="24982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83851" y="3010210"/>
              <a:ext cx="2533519" cy="24982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3395" y="3068604"/>
              <a:ext cx="2344635" cy="2334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93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897338" y="1284830"/>
            <a:ext cx="7122064" cy="3192786"/>
            <a:chOff x="7390092" y="3158808"/>
            <a:chExt cx="7122064" cy="319278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020686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Object_array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통한 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접근성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향상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이용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최상위 부모 클래스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insert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array[id]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erase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array[id]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0092" y="3158808"/>
              <a:ext cx="45719" cy="3192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Object_array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2670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516310" y="1725451"/>
            <a:ext cx="4054494" cy="2347852"/>
            <a:chOff x="440674" y="3005825"/>
            <a:chExt cx="3812204" cy="22075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440674" y="3005825"/>
              <a:ext cx="3812204" cy="2207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88" y="3102789"/>
              <a:ext cx="3659458" cy="201362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AA1DB-E3BD-4DB0-AAF2-CCF66CCBF40D}"/>
              </a:ext>
            </a:extLst>
          </p:cNvPr>
          <p:cNvGrpSpPr/>
          <p:nvPr/>
        </p:nvGrpSpPr>
        <p:grpSpPr>
          <a:xfrm>
            <a:off x="470591" y="4695035"/>
            <a:ext cx="5123181" cy="1784992"/>
            <a:chOff x="1061719" y="4572000"/>
            <a:chExt cx="5123181" cy="17849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83CE7-DCA1-41F3-9353-AFBDFFD0EE4F}"/>
                </a:ext>
              </a:extLst>
            </p:cNvPr>
            <p:cNvSpPr/>
            <p:nvPr/>
          </p:nvSpPr>
          <p:spPr>
            <a:xfrm>
              <a:off x="1061719" y="4572000"/>
              <a:ext cx="5123181" cy="1784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7C9ADE-8AA8-4B3A-A429-055535FA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525" y="4663696"/>
              <a:ext cx="4943475" cy="157162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5748092" y="5940519"/>
            <a:ext cx="6356523" cy="473370"/>
            <a:chOff x="7402405" y="4008983"/>
            <a:chExt cx="7565677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인덱스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B9AB97-CBDD-4317-ADC7-D25B5F8C185C}"/>
              </a:ext>
            </a:extLst>
          </p:cNvPr>
          <p:cNvGrpSpPr/>
          <p:nvPr/>
        </p:nvGrpSpPr>
        <p:grpSpPr>
          <a:xfrm>
            <a:off x="5897079" y="4943567"/>
            <a:ext cx="5824330" cy="431432"/>
            <a:chOff x="5940218" y="5141111"/>
            <a:chExt cx="5824330" cy="4314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E79E680-9963-4A13-A033-ABD607055F40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8807F7-9C9D-424E-8373-715EA47FDA66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B0565B-7383-4906-A142-E103848C080E}"/>
              </a:ext>
            </a:extLst>
          </p:cNvPr>
          <p:cNvGrpSpPr/>
          <p:nvPr/>
        </p:nvGrpSpPr>
        <p:grpSpPr>
          <a:xfrm>
            <a:off x="7081810" y="4848498"/>
            <a:ext cx="1292087" cy="961673"/>
            <a:chOff x="6669156" y="4834585"/>
            <a:chExt cx="1292087" cy="96167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34CCA7-B718-4997-9D4B-188654AF19FD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834585"/>
              <a:ext cx="0" cy="6926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873824-BDBC-4056-90EA-B0B7B8A7F79D}"/>
                </a:ext>
              </a:extLst>
            </p:cNvPr>
            <p:cNvSpPr txBox="1"/>
            <p:nvPr/>
          </p:nvSpPr>
          <p:spPr>
            <a:xfrm>
              <a:off x="6669156" y="5519259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MAX_CLIENTS</a:t>
              </a:r>
              <a:endParaRPr lang="ko-KR" altLang="en-US" sz="12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1C1ACC-80D7-429C-A53D-B4ABBB7D9AEF}"/>
              </a:ext>
            </a:extLst>
          </p:cNvPr>
          <p:cNvGrpSpPr/>
          <p:nvPr/>
        </p:nvGrpSpPr>
        <p:grpSpPr>
          <a:xfrm>
            <a:off x="8677204" y="4855555"/>
            <a:ext cx="1292087" cy="986084"/>
            <a:chOff x="8163199" y="4824391"/>
            <a:chExt cx="1292087" cy="986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604E2-911B-4B1D-AE25-86DA1857BB21}"/>
                </a:ext>
              </a:extLst>
            </p:cNvPr>
            <p:cNvCxnSpPr>
              <a:cxnSpLocks/>
            </p:cNvCxnSpPr>
            <p:nvPr/>
          </p:nvCxnSpPr>
          <p:spPr>
            <a:xfrm>
              <a:off x="8809242" y="4824391"/>
              <a:ext cx="2" cy="6602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976454-F451-49F8-86F4-E56FE5D20AB3}"/>
                </a:ext>
              </a:extLst>
            </p:cNvPr>
            <p:cNvSpPr txBox="1"/>
            <p:nvPr/>
          </p:nvSpPr>
          <p:spPr>
            <a:xfrm>
              <a:off x="8163199" y="5533476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MAX_ROCK</a:t>
              </a:r>
              <a:endParaRPr lang="ko-KR" altLang="en-US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0086DC2-C2DB-46E4-B517-1BA31B98AC51}"/>
              </a:ext>
            </a:extLst>
          </p:cNvPr>
          <p:cNvSpPr txBox="1"/>
          <p:nvPr/>
        </p:nvSpPr>
        <p:spPr>
          <a:xfrm>
            <a:off x="10937317" y="5507382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834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986360" y="1480467"/>
            <a:ext cx="6032079" cy="4494738"/>
            <a:chOff x="7336836" y="2286383"/>
            <a:chExt cx="8729384" cy="449473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섹터로 나누어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(Object_Base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에서는 </a:t>
              </a:r>
              <a:r>
                <a:rPr lang="ko-KR" altLang="en-US" sz="1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정적 포인터 변수</a:t>
              </a:r>
              <a:r>
                <a:rPr lang="ko-KR" altLang="en-US" sz="1400">
                  <a:solidFill>
                    <a:schemeClr val="bg1"/>
                  </a:solidFill>
                  <a:latin typeface="+mn-lt"/>
                </a:rPr>
                <a:t>로 이용 </a:t>
              </a:r>
              <a:r>
                <a:rPr lang="en-US" altLang="ko-KR" sz="140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Background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배경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움직이지 않는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Alive_Object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살아 움직이는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시야 범위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내 오브젝트를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Client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36836" y="2286383"/>
              <a:ext cx="66163" cy="4494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38942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1373492" y="4695002"/>
            <a:ext cx="1728840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98DAF3-E8EF-4460-81DF-B3EAB8D49408}"/>
              </a:ext>
            </a:extLst>
          </p:cNvPr>
          <p:cNvGrpSpPr/>
          <p:nvPr/>
        </p:nvGrpSpPr>
        <p:grpSpPr>
          <a:xfrm>
            <a:off x="3603692" y="4699043"/>
            <a:ext cx="2033776" cy="938186"/>
            <a:chOff x="-440229" y="3552631"/>
            <a:chExt cx="2033776" cy="93818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00773A-9FE2-40D6-99A7-DD12FA00E15B}"/>
                </a:ext>
              </a:extLst>
            </p:cNvPr>
            <p:cNvSpPr/>
            <p:nvPr/>
          </p:nvSpPr>
          <p:spPr>
            <a:xfrm>
              <a:off x="-440229" y="3552631"/>
              <a:ext cx="2033776" cy="9381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Client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7E2FA3C-B0EA-40C7-817E-B339B15FBAC1}"/>
                </a:ext>
              </a:extLst>
            </p:cNvPr>
            <p:cNvSpPr/>
            <p:nvPr/>
          </p:nvSpPr>
          <p:spPr>
            <a:xfrm>
              <a:off x="-346465" y="3980614"/>
              <a:ext cx="1846248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Cooldowntime</a:t>
              </a:r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786BDC-3B35-47C5-9C2C-CF227F878390}"/>
              </a:ext>
            </a:extLst>
          </p:cNvPr>
          <p:cNvGrpSpPr/>
          <p:nvPr/>
        </p:nvGrpSpPr>
        <p:grpSpPr>
          <a:xfrm>
            <a:off x="2453065" y="2840909"/>
            <a:ext cx="1786388" cy="1448455"/>
            <a:chOff x="2527107" y="2397054"/>
            <a:chExt cx="1786388" cy="144845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0D0AA-70EB-4767-95E2-0E1B6B661CB9}"/>
                </a:ext>
              </a:extLst>
            </p:cNvPr>
            <p:cNvSpPr/>
            <p:nvPr/>
          </p:nvSpPr>
          <p:spPr>
            <a:xfrm>
              <a:off x="2527107" y="2397054"/>
              <a:ext cx="1786388" cy="14484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Alive_Object</a:t>
              </a:r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11F2865-2FA8-4870-B6F5-0FA9B33E937E}"/>
                </a:ext>
              </a:extLst>
            </p:cNvPr>
            <p:cNvSpPr/>
            <p:nvPr/>
          </p:nvSpPr>
          <p:spPr>
            <a:xfrm>
              <a:off x="2658111" y="3283981"/>
              <a:ext cx="1524380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Near_set</a:t>
              </a:r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F809EB6-FB4D-4FBE-8661-0CE4804D1060}"/>
              </a:ext>
            </a:extLst>
          </p:cNvPr>
          <p:cNvSpPr/>
          <p:nvPr/>
        </p:nvSpPr>
        <p:spPr>
          <a:xfrm>
            <a:off x="564979" y="2840909"/>
            <a:ext cx="1522174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Background</a:t>
            </a:r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ACEE54-DD47-4170-8D63-5F999FFF10FA}"/>
              </a:ext>
            </a:extLst>
          </p:cNvPr>
          <p:cNvSpPr/>
          <p:nvPr/>
        </p:nvSpPr>
        <p:spPr>
          <a:xfrm>
            <a:off x="1326066" y="5311733"/>
            <a:ext cx="1818222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Monster_type1</a:t>
            </a:r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21280A-4A15-4329-BE90-9BACD9A7D3BD}"/>
              </a:ext>
            </a:extLst>
          </p:cNvPr>
          <p:cNvCxnSpPr>
            <a:cxnSpLocks/>
            <a:stCxn id="35" idx="2"/>
            <a:endCxn id="24" idx="0"/>
          </p:cNvCxnSpPr>
          <p:nvPr/>
        </p:nvCxnSpPr>
        <p:spPr>
          <a:xfrm>
            <a:off x="2203279" y="2581165"/>
            <a:ext cx="1142980" cy="25974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4DE8A75-06CE-438F-9357-85DDAAFC8F9D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1326066" y="2581165"/>
            <a:ext cx="877213" cy="25974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3346259" y="4289364"/>
            <a:ext cx="1274321" cy="40967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2237912" y="4289364"/>
            <a:ext cx="1108347" cy="40563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235177" y="5111404"/>
            <a:ext cx="2735" cy="20032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D180190-FFC9-444B-9846-F3AAC8580A50}"/>
              </a:ext>
            </a:extLst>
          </p:cNvPr>
          <p:cNvSpPr/>
          <p:nvPr/>
        </p:nvSpPr>
        <p:spPr>
          <a:xfrm>
            <a:off x="2696257" y="5970998"/>
            <a:ext cx="1463317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상속 관계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608219" y="3247294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EXOVER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893FD0-86BA-43EB-93C1-D9CED459B20F}"/>
              </a:ext>
            </a:extLst>
          </p:cNvPr>
          <p:cNvGrpSpPr/>
          <p:nvPr/>
        </p:nvGrpSpPr>
        <p:grpSpPr>
          <a:xfrm>
            <a:off x="1186391" y="1642979"/>
            <a:ext cx="2033776" cy="938186"/>
            <a:chOff x="-440229" y="3552631"/>
            <a:chExt cx="2033776" cy="9381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A5F857-C088-492D-925C-01A65C65E149}"/>
                </a:ext>
              </a:extLst>
            </p:cNvPr>
            <p:cNvSpPr/>
            <p:nvPr/>
          </p:nvSpPr>
          <p:spPr>
            <a:xfrm>
              <a:off x="-440229" y="3552631"/>
              <a:ext cx="2033776" cy="9381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Object_Base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DF4A3E0-3F6D-48C4-B828-05EA9DAC89D1}"/>
                </a:ext>
              </a:extLst>
            </p:cNvPr>
            <p:cNvSpPr/>
            <p:nvPr/>
          </p:nvSpPr>
          <p:spPr>
            <a:xfrm>
              <a:off x="-346465" y="3980614"/>
              <a:ext cx="1846248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Sector_set*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13DF3-91F0-4122-94A0-2CCFB97778E6}"/>
              </a:ext>
            </a:extLst>
          </p:cNvPr>
          <p:cNvGrpSpPr/>
          <p:nvPr/>
        </p:nvGrpSpPr>
        <p:grpSpPr>
          <a:xfrm>
            <a:off x="775459" y="1172404"/>
            <a:ext cx="3867133" cy="2757116"/>
            <a:chOff x="770968" y="1572513"/>
            <a:chExt cx="3867133" cy="27571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3BA8BC-84EC-4491-BA50-F12D62E2AF09}"/>
                </a:ext>
              </a:extLst>
            </p:cNvPr>
            <p:cNvSpPr/>
            <p:nvPr/>
          </p:nvSpPr>
          <p:spPr>
            <a:xfrm>
              <a:off x="770968" y="1572513"/>
              <a:ext cx="3867133" cy="2757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A2D22E-F6CE-4627-9352-282B2188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768" y="1644790"/>
              <a:ext cx="3720516" cy="259714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89472-37B7-427E-A03E-394862A3EDD6}"/>
              </a:ext>
            </a:extLst>
          </p:cNvPr>
          <p:cNvGrpSpPr/>
          <p:nvPr/>
        </p:nvGrpSpPr>
        <p:grpSpPr>
          <a:xfrm>
            <a:off x="286225" y="4061532"/>
            <a:ext cx="6347766" cy="2639650"/>
            <a:chOff x="3534364" y="1289870"/>
            <a:chExt cx="6347766" cy="26396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3A3CC-9B69-4A74-95E4-A5ACAF13EFA5}"/>
                </a:ext>
              </a:extLst>
            </p:cNvPr>
            <p:cNvSpPr/>
            <p:nvPr/>
          </p:nvSpPr>
          <p:spPr>
            <a:xfrm>
              <a:off x="3534364" y="1289870"/>
              <a:ext cx="6347766" cy="26396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DA60AD-99D0-4427-8CA5-68EFA44D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99" y="1385459"/>
              <a:ext cx="6153150" cy="2476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6800589" y="5998372"/>
            <a:ext cx="4995951" cy="503046"/>
            <a:chOff x="7471845" y="4530554"/>
            <a:chExt cx="7913981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89516" y="1459914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게임 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통신에 필요한 변수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Login_queue, Object_array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게임 서버 관리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동작하는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426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PORTFOLIO</vt:lpstr>
      <vt:lpstr>구성</vt:lpstr>
      <vt:lpstr>PowerPoint 프레젠테이션</vt:lpstr>
      <vt:lpstr>PowerPoint 프레젠테이션</vt:lpstr>
      <vt:lpstr>InGame</vt:lpstr>
      <vt:lpstr>Login_queue</vt:lpstr>
      <vt:lpstr>Object_array</vt:lpstr>
      <vt:lpstr>Object</vt:lpstr>
      <vt:lpstr>Sever</vt:lpstr>
      <vt:lpstr>Sever 생성</vt:lpstr>
      <vt:lpstr>Sever 실행</vt:lpstr>
      <vt:lpstr>Sever 수신</vt:lpstr>
      <vt:lpstr>Sever 클라이언트 접속</vt:lpstr>
      <vt:lpstr>Sever 패킷 수신</vt:lpstr>
      <vt:lpstr>Sever 패킷 재조립 및 패킷 처리</vt:lpstr>
      <vt:lpstr>Sever 클라이언트 이동 수신</vt:lpstr>
      <vt:lpstr>Sever 클라이언트 공격 수신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74</cp:revision>
  <dcterms:created xsi:type="dcterms:W3CDTF">2020-12-22T14:33:44Z</dcterms:created>
  <dcterms:modified xsi:type="dcterms:W3CDTF">2021-01-11T11:43:44Z</dcterms:modified>
</cp:coreProperties>
</file>