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312" r:id="rId5"/>
    <p:sldId id="304" r:id="rId6"/>
    <p:sldId id="305" r:id="rId7"/>
    <p:sldId id="279" r:id="rId8"/>
    <p:sldId id="307" r:id="rId9"/>
    <p:sldId id="280" r:id="rId10"/>
    <p:sldId id="291" r:id="rId11"/>
    <p:sldId id="311" r:id="rId12"/>
    <p:sldId id="289" r:id="rId13"/>
    <p:sldId id="310" r:id="rId14"/>
    <p:sldId id="296" r:id="rId15"/>
    <p:sldId id="309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95" r:id="rId24"/>
    <p:sldId id="290" r:id="rId25"/>
    <p:sldId id="281" r:id="rId26"/>
    <p:sldId id="285" r:id="rId27"/>
    <p:sldId id="287" r:id="rId28"/>
    <p:sldId id="284" r:id="rId29"/>
    <p:sldId id="292" r:id="rId30"/>
    <p:sldId id="288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8CC81E"/>
    <a:srgbClr val="5F5F5F"/>
    <a:srgbClr val="91420D"/>
    <a:srgbClr val="2B6748"/>
    <a:srgbClr val="808080"/>
    <a:srgbClr val="52B68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242485" y="1765123"/>
            <a:ext cx="5801564" cy="2366682"/>
            <a:chOff x="7091961" y="3048542"/>
            <a:chExt cx="10221682" cy="236668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936596"/>
              <a:ext cx="10151839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가까운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위해 사용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근접한 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검사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사용하는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091961" y="3048542"/>
              <a:ext cx="80552" cy="2366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6A4F25-04A2-4280-888F-2D8E2EAD46BA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70A3714-BAC7-4DC6-A9AE-3D187AA32B1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bg1"/>
                </a:solidFill>
              </a:rPr>
              <a:t>Sector_Manager(2)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ED2A1A-C95C-4A43-BB22-D629B37B3259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7D363F8-8FC6-46FD-9AF8-432B11C5C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45F955AD-0553-4F79-B12C-D889208CE629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0038D7-18B5-4D28-9E01-DCF9D763BFDB}"/>
              </a:ext>
            </a:extLst>
          </p:cNvPr>
          <p:cNvGrpSpPr/>
          <p:nvPr/>
        </p:nvGrpSpPr>
        <p:grpSpPr>
          <a:xfrm>
            <a:off x="7302175" y="5597181"/>
            <a:ext cx="4009905" cy="846687"/>
            <a:chOff x="7402405" y="3635666"/>
            <a:chExt cx="4772680" cy="846687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B9125B8C-046C-4A8A-9BBE-8A33EBC48F4B}"/>
                </a:ext>
              </a:extLst>
            </p:cNvPr>
            <p:cNvSpPr txBox="1">
              <a:spLocks/>
            </p:cNvSpPr>
            <p:nvPr/>
          </p:nvSpPr>
          <p:spPr>
            <a:xfrm>
              <a:off x="7491472" y="3635666"/>
              <a:ext cx="4683613" cy="8047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(600x600)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 대한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섹터의 크기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(30x30)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개수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(400)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ED62C1-B076-4D93-90D8-02CCD6F4A907}"/>
                </a:ext>
              </a:extLst>
            </p:cNvPr>
            <p:cNvSpPr/>
            <p:nvPr/>
          </p:nvSpPr>
          <p:spPr>
            <a:xfrm>
              <a:off x="7402405" y="3677604"/>
              <a:ext cx="54416" cy="80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04FA95E-77BB-4752-AAD1-AEDE60D99B41}"/>
              </a:ext>
            </a:extLst>
          </p:cNvPr>
          <p:cNvGrpSpPr/>
          <p:nvPr/>
        </p:nvGrpSpPr>
        <p:grpSpPr>
          <a:xfrm>
            <a:off x="190500" y="4750283"/>
            <a:ext cx="6595641" cy="1887127"/>
            <a:chOff x="558375" y="4653618"/>
            <a:chExt cx="6595641" cy="18871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940932-609D-4E0A-9049-EB46775D2E14}"/>
                </a:ext>
              </a:extLst>
            </p:cNvPr>
            <p:cNvGrpSpPr/>
            <p:nvPr/>
          </p:nvGrpSpPr>
          <p:grpSpPr>
            <a:xfrm>
              <a:off x="558375" y="4653618"/>
              <a:ext cx="6595641" cy="1887127"/>
              <a:chOff x="832578" y="3396306"/>
              <a:chExt cx="6595641" cy="188712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264FF3E-EB0D-460B-BA54-10B27413A834}"/>
                  </a:ext>
                </a:extLst>
              </p:cNvPr>
              <p:cNvSpPr/>
              <p:nvPr/>
            </p:nvSpPr>
            <p:spPr>
              <a:xfrm>
                <a:off x="832578" y="3396306"/>
                <a:ext cx="6595641" cy="18871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D46C0B-6202-405A-B962-79441CE1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00584" y="3490906"/>
                <a:ext cx="3459626" cy="353402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FCA623-C15A-4671-9764-38302466D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981" y="5180680"/>
              <a:ext cx="6448425" cy="1266825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8B1F28DB-0E61-4B2D-9602-C7A3883D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5" y="1410177"/>
            <a:ext cx="58959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282892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Packet protocol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646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18AF946-E8BB-4F52-A48A-3C9E5B27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9" y="2009773"/>
            <a:ext cx="2828925" cy="2838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D5F639-9E17-4E40-AAFD-7D42050F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6" y="1671636"/>
            <a:ext cx="3095625" cy="3514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6221A2-BE67-4998-98DA-7B450F1B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453" y="1452562"/>
            <a:ext cx="2809875" cy="395287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CA04131-9C6E-4180-8192-3669C733F828}"/>
              </a:ext>
            </a:extLst>
          </p:cNvPr>
          <p:cNvSpPr txBox="1">
            <a:spLocks/>
          </p:cNvSpPr>
          <p:nvPr/>
        </p:nvSpPr>
        <p:spPr>
          <a:xfrm>
            <a:off x="3261359" y="5692217"/>
            <a:ext cx="5669281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모든 패킷은 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패킷 사이즈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와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패킷 타입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을 지님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이외의 데이터는 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패킷의 용도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에 따라 결정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60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813DF3-91F0-4122-94A0-2CCFB97778E6}"/>
              </a:ext>
            </a:extLst>
          </p:cNvPr>
          <p:cNvGrpSpPr/>
          <p:nvPr/>
        </p:nvGrpSpPr>
        <p:grpSpPr>
          <a:xfrm>
            <a:off x="775459" y="1172404"/>
            <a:ext cx="3867133" cy="2757116"/>
            <a:chOff x="770968" y="1572513"/>
            <a:chExt cx="3867133" cy="27571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3BA8BC-84EC-4491-BA50-F12D62E2AF09}"/>
                </a:ext>
              </a:extLst>
            </p:cNvPr>
            <p:cNvSpPr/>
            <p:nvPr/>
          </p:nvSpPr>
          <p:spPr>
            <a:xfrm>
              <a:off x="770968" y="1572513"/>
              <a:ext cx="3867133" cy="2757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A2D22E-F6CE-4627-9352-282B21888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9046" y="1644790"/>
              <a:ext cx="3619959" cy="259714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E89472-37B7-427E-A03E-394862A3EDD6}"/>
              </a:ext>
            </a:extLst>
          </p:cNvPr>
          <p:cNvGrpSpPr/>
          <p:nvPr/>
        </p:nvGrpSpPr>
        <p:grpSpPr>
          <a:xfrm>
            <a:off x="286225" y="4061532"/>
            <a:ext cx="6347766" cy="2639650"/>
            <a:chOff x="3534364" y="1289870"/>
            <a:chExt cx="6347766" cy="26396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D3A3CC-9B69-4A74-95E4-A5ACAF13EFA5}"/>
                </a:ext>
              </a:extLst>
            </p:cNvPr>
            <p:cNvSpPr/>
            <p:nvPr/>
          </p:nvSpPr>
          <p:spPr>
            <a:xfrm>
              <a:off x="3534364" y="1289870"/>
              <a:ext cx="6347766" cy="26396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DA60AD-99D0-4427-8CA5-68EFA44D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99" y="1385459"/>
              <a:ext cx="6153150" cy="2476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6800589" y="5998372"/>
            <a:ext cx="4995951" cy="503046"/>
            <a:chOff x="7471845" y="4530554"/>
            <a:chExt cx="7913981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89516" y="1459914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게임 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클라이언트와의 통신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변수를 지님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35457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Sever::Send_function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0815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328796" y="5728114"/>
            <a:ext cx="5018810" cy="849512"/>
            <a:chOff x="7471845" y="4491468"/>
            <a:chExt cx="7950192" cy="84951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1468"/>
              <a:ext cx="7877769" cy="8104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첫번째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패킷을 전송할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두번째 인자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업데이트 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7471845" y="4530554"/>
              <a:ext cx="72423" cy="810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5106153" y="1216145"/>
            <a:ext cx="6807024" cy="1052944"/>
            <a:chOff x="7349922" y="5120017"/>
            <a:chExt cx="6044401" cy="105294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5120017"/>
              <a:ext cx="5917743" cy="10529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서버에서 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전송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패킷의 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별로 함수 구현 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2" y="5120017"/>
              <a:ext cx="40597" cy="1052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2BDE04C-42C3-4DB7-80D5-B8E3432F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" y="1216145"/>
            <a:ext cx="4514850" cy="1752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97AD92-2BB8-4E97-937D-CDFE88CE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1" y="3352956"/>
            <a:ext cx="4495800" cy="2276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1BCFAE-8286-4F2A-8E93-43F49212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06" y="2662448"/>
            <a:ext cx="6438900" cy="33337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EB530B-F495-490F-86A5-CCC5CBA8566B}"/>
              </a:ext>
            </a:extLst>
          </p:cNvPr>
          <p:cNvGrpSpPr/>
          <p:nvPr/>
        </p:nvGrpSpPr>
        <p:grpSpPr>
          <a:xfrm>
            <a:off x="7114318" y="6054905"/>
            <a:ext cx="4927372" cy="424928"/>
            <a:chOff x="7544266" y="4916052"/>
            <a:chExt cx="7805347" cy="424928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C745CA01-1C43-40B5-912B-7FFE88580CA8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916052"/>
              <a:ext cx="7805345" cy="4249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조합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WSASend()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전송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D62141F-3402-4DAE-A963-A48379D56263}"/>
                </a:ext>
              </a:extLst>
            </p:cNvPr>
            <p:cNvSpPr/>
            <p:nvPr/>
          </p:nvSpPr>
          <p:spPr>
            <a:xfrm flipH="1">
              <a:off x="7544266" y="4916052"/>
              <a:ext cx="72423" cy="424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46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" y="2699500"/>
            <a:ext cx="19050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52D345-A8E9-4269-82B1-4F44DEDF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06" y="1472391"/>
            <a:ext cx="2352675" cy="714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FC286A-EC58-4782-B15C-3D548E3E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06" y="3606095"/>
            <a:ext cx="2409825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F10E82-B35C-48FB-A1F3-D59297AD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62" y="1802576"/>
            <a:ext cx="3038475" cy="8763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0154A-9139-48E4-9CDA-9AA809446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299" y="4329995"/>
            <a:ext cx="3743325" cy="90487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04478" y="1829579"/>
            <a:ext cx="620728" cy="1303324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380B79-2DAB-4E0D-B0B4-6F9200FC44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0264" y="3302090"/>
            <a:ext cx="544942" cy="665955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5821643" y="2820161"/>
            <a:ext cx="5998323" cy="918706"/>
            <a:chOff x="7471845" y="4431021"/>
            <a:chExt cx="9501817" cy="918706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46560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Login_queue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접속 가능한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최대 클라이언트 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만큼 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추가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431021"/>
              <a:ext cx="72423" cy="918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5762883" y="5343765"/>
            <a:ext cx="6135075" cy="1396474"/>
            <a:chOff x="7478886" y="4156002"/>
            <a:chExt cx="9718443" cy="1396474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968927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초기화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생성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클라이언트를 제외한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배경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156002"/>
              <a:ext cx="72423" cy="1396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706CE82A-113D-406A-8229-5D4290FBE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7366" y="3956571"/>
            <a:ext cx="2524125" cy="10953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7AAE82-8A0E-44AD-A531-6BED8C0B0BA2}"/>
              </a:ext>
            </a:extLst>
          </p:cNvPr>
          <p:cNvSpPr txBox="1"/>
          <p:nvPr/>
        </p:nvSpPr>
        <p:spPr>
          <a:xfrm>
            <a:off x="4808190" y="4505665"/>
            <a:ext cx="207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오브젝트 초기화</a:t>
            </a:r>
          </a:p>
        </p:txBody>
      </p: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40982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생성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455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3C07BE3-FD82-4896-AD2B-8855F4F5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" y="3042625"/>
            <a:ext cx="1905000" cy="126682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EB6D97-2C27-4433-A669-C2FDE6C84759}"/>
              </a:ext>
            </a:extLst>
          </p:cNvPr>
          <p:cNvGrpSpPr/>
          <p:nvPr/>
        </p:nvGrpSpPr>
        <p:grpSpPr>
          <a:xfrm>
            <a:off x="9200888" y="2743200"/>
            <a:ext cx="2759147" cy="847369"/>
            <a:chOff x="7471845" y="4350953"/>
            <a:chExt cx="4370707" cy="84736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CBB5C528-3FAE-4806-B6EA-A33EA0D9075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523114"/>
              <a:ext cx="429828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listensocket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IOCP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6060AB-3DE1-4B47-9990-5C7F05346E2B}"/>
                </a:ext>
              </a:extLst>
            </p:cNvPr>
            <p:cNvSpPr/>
            <p:nvPr/>
          </p:nvSpPr>
          <p:spPr>
            <a:xfrm>
              <a:off x="7471845" y="4350953"/>
              <a:ext cx="72423" cy="847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AD63D-A145-4EDC-93A5-4D3EC4FF2963}"/>
              </a:ext>
            </a:extLst>
          </p:cNvPr>
          <p:cNvGrpSpPr/>
          <p:nvPr/>
        </p:nvGrpSpPr>
        <p:grpSpPr>
          <a:xfrm>
            <a:off x="9223747" y="4633079"/>
            <a:ext cx="2792543" cy="864653"/>
            <a:chOff x="7478886" y="4687822"/>
            <a:chExt cx="4423608" cy="864653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1BB8F35D-281B-4C64-9FCE-98EDDF71A4FC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435118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acceptsocket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및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AcceptEx()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D398E3-B0C0-49EA-A352-685CB0FD0079}"/>
                </a:ext>
              </a:extLst>
            </p:cNvPr>
            <p:cNvSpPr/>
            <p:nvPr/>
          </p:nvSpPr>
          <p:spPr>
            <a:xfrm>
              <a:off x="7478886" y="4687822"/>
              <a:ext cx="72422" cy="86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AB2057-0F8E-40E8-8476-C8ABF05B672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80998" y="2552344"/>
            <a:ext cx="1027555" cy="1299530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1AFC8F-44A0-41C5-A444-E909936B899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29624" y="4009177"/>
            <a:ext cx="678929" cy="818829"/>
          </a:xfrm>
          <a:prstGeom prst="line">
            <a:avLst/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3159833-CA1E-4F03-9863-212416A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53" y="1514119"/>
            <a:ext cx="6372225" cy="2076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DB258E-3800-4E31-BB56-F8BA7BAE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53" y="4137443"/>
            <a:ext cx="6257925" cy="13811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107AFF-8D53-4DE8-A588-9E41CF7739AD}"/>
              </a:ext>
            </a:extLst>
          </p:cNvPr>
          <p:cNvSpPr txBox="1"/>
          <p:nvPr/>
        </p:nvSpPr>
        <p:spPr>
          <a:xfrm>
            <a:off x="3671960" y="2351444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주소 정보 설정 및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listensocket bind/listen</a:t>
            </a:r>
            <a:endParaRPr lang="ko-KR" altLang="en-US" sz="1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DFC437-5257-4914-A0A9-180D1A753F2F}"/>
              </a:ext>
            </a:extLst>
          </p:cNvPr>
          <p:cNvSpPr txBox="1"/>
          <p:nvPr/>
        </p:nvSpPr>
        <p:spPr>
          <a:xfrm>
            <a:off x="3671960" y="4633080"/>
            <a:ext cx="42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// acceptsocket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 초기화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AFB7F0C5-0D82-4646-B0AB-BB8B8FE89121}"/>
              </a:ext>
            </a:extLst>
          </p:cNvPr>
          <p:cNvSpPr txBox="1">
            <a:spLocks/>
          </p:cNvSpPr>
          <p:nvPr/>
        </p:nvSpPr>
        <p:spPr>
          <a:xfrm>
            <a:off x="3216535" y="5740027"/>
            <a:ext cx="8799755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클라이언트 접속 시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acceptsocket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초기화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를 위해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함수 분리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chemeClr val="bg1"/>
                </a:solidFill>
                <a:latin typeface="+mn-lt"/>
              </a:rPr>
              <a:t>항상 </a:t>
            </a:r>
            <a:r>
              <a:rPr lang="en-US" altLang="ko-KR" sz="2000" err="1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EX_TYPE_ACCEPT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인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accept</a:t>
            </a:r>
            <a:r>
              <a:rPr lang="en-US" altLang="ko-KR" sz="2000" err="1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_exover.type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은 처음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한번만 설정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4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43" y="1614583"/>
            <a:ext cx="1628775" cy="14192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C56AB5-48B0-4D4A-BA50-7687D253B575}"/>
              </a:ext>
            </a:extLst>
          </p:cNvPr>
          <p:cNvGrpSpPr/>
          <p:nvPr/>
        </p:nvGrpSpPr>
        <p:grpSpPr>
          <a:xfrm>
            <a:off x="8347945" y="4286211"/>
            <a:ext cx="3716072" cy="579812"/>
            <a:chOff x="7468829" y="4789992"/>
            <a:chExt cx="5886550" cy="579812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067E3A2-0D7F-4424-BA03-880A63E082D2}"/>
                </a:ext>
              </a:extLst>
            </p:cNvPr>
            <p:cNvSpPr txBox="1">
              <a:spLocks/>
            </p:cNvSpPr>
            <p:nvPr/>
          </p:nvSpPr>
          <p:spPr>
            <a:xfrm>
              <a:off x="7551305" y="4789992"/>
              <a:ext cx="580407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Process_thread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생성 및 실행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60AF64-D950-41CE-ADFF-96C6FF5DE9E2}"/>
                </a:ext>
              </a:extLst>
            </p:cNvPr>
            <p:cNvSpPr/>
            <p:nvPr/>
          </p:nvSpPr>
          <p:spPr>
            <a:xfrm flipH="1">
              <a:off x="7468829" y="4866758"/>
              <a:ext cx="82477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DAC86A7-B533-4E7E-8E76-1A5E8F0A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11" y="2599636"/>
            <a:ext cx="3800475" cy="8667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07" y="2151872"/>
            <a:ext cx="3067050" cy="22860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855023-B631-4E40-8729-B9C59BE9C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69" y="3372117"/>
            <a:ext cx="4429125" cy="89535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69566" y="4789768"/>
            <a:ext cx="5702739" cy="1967432"/>
            <a:chOff x="733475" y="4789768"/>
            <a:chExt cx="5702739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8" y="4789768"/>
              <a:ext cx="565609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Process()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IO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접근해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7CB0A5EC-7521-4320-B53E-256A42AF5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2" y="1613700"/>
            <a:ext cx="5438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6917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Sever::ProcessAccept()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2275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22496C-15AE-42BE-A8CE-B314D21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2" y="2298135"/>
            <a:ext cx="2457450" cy="107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3E66FA-6245-494D-A805-2FC6268C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1857375"/>
            <a:ext cx="3781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접속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63781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84238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8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5045570" y="1724905"/>
            <a:ext cx="6763763" cy="8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>
                <a:solidFill>
                  <a:schemeClr val="bg1"/>
                </a:solidFill>
                <a:latin typeface="+mn-lt"/>
              </a:rPr>
              <a:t>2) 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731519" y="1724906"/>
            <a:ext cx="393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1)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패킷 재조립 및 패킷 처리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78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529466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 </a:t>
            </a:r>
            <a:r>
              <a:rPr lang="ko-KR" altLang="en-US" sz="2800">
                <a:solidFill>
                  <a:schemeClr val="bg1"/>
                </a:solidFill>
              </a:rPr>
              <a:t>클라이언트 공격 수신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6375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BBA245-5EC8-459A-AFC9-0A7A79041DAD}"/>
              </a:ext>
            </a:extLst>
          </p:cNvPr>
          <p:cNvGrpSpPr/>
          <p:nvPr/>
        </p:nvGrpSpPr>
        <p:grpSpPr>
          <a:xfrm>
            <a:off x="407678" y="1256636"/>
            <a:ext cx="2981325" cy="1227651"/>
            <a:chOff x="408755" y="1228746"/>
            <a:chExt cx="2981325" cy="122765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5BDBC44-B27F-44B7-9555-6A98EF28CF3A}"/>
                </a:ext>
              </a:extLst>
            </p:cNvPr>
            <p:cNvSpPr/>
            <p:nvPr/>
          </p:nvSpPr>
          <p:spPr>
            <a:xfrm>
              <a:off x="408755" y="1228746"/>
              <a:ext cx="2981325" cy="1227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BD7739-48FF-4FE5-B8CB-B814AF19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6" y="1371614"/>
              <a:ext cx="1809750" cy="695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638D0-3B82-41EB-8778-05B90BD4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66" y="2144894"/>
              <a:ext cx="2724150" cy="20002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51DF96-632E-4F62-ADC9-3492A465B993}"/>
              </a:ext>
            </a:extLst>
          </p:cNvPr>
          <p:cNvGrpSpPr/>
          <p:nvPr/>
        </p:nvGrpSpPr>
        <p:grpSpPr>
          <a:xfrm>
            <a:off x="407678" y="2885744"/>
            <a:ext cx="2981325" cy="1086511"/>
            <a:chOff x="408755" y="2563261"/>
            <a:chExt cx="2981325" cy="108651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F50F36-8DD5-4CB1-BF14-E7A2C1DA4755}"/>
                </a:ext>
              </a:extLst>
            </p:cNvPr>
            <p:cNvSpPr/>
            <p:nvPr/>
          </p:nvSpPr>
          <p:spPr>
            <a:xfrm>
              <a:off x="408755" y="2563261"/>
              <a:ext cx="2981325" cy="10865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CE733F-EC2F-4BA6-B258-38FB57CA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266" y="2661293"/>
              <a:ext cx="2790825" cy="90487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0953F3-AF86-4C48-8B1D-9580A8C3890E}"/>
              </a:ext>
            </a:extLst>
          </p:cNvPr>
          <p:cNvGrpSpPr/>
          <p:nvPr/>
        </p:nvGrpSpPr>
        <p:grpSpPr>
          <a:xfrm>
            <a:off x="408755" y="4466474"/>
            <a:ext cx="3215794" cy="892482"/>
            <a:chOff x="408756" y="3756636"/>
            <a:chExt cx="3215794" cy="89248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26991D-E7C5-4785-8E28-D5E68A00E7D5}"/>
                </a:ext>
              </a:extLst>
            </p:cNvPr>
            <p:cNvSpPr/>
            <p:nvPr/>
          </p:nvSpPr>
          <p:spPr>
            <a:xfrm>
              <a:off x="408756" y="3756636"/>
              <a:ext cx="3215794" cy="8924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ABB28C6-73A9-4E67-8272-C5AE9FDD3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266" y="3850711"/>
              <a:ext cx="2981325" cy="685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214237-DFF0-437F-979F-DAE7F1D28D72}"/>
              </a:ext>
            </a:extLst>
          </p:cNvPr>
          <p:cNvGrpSpPr/>
          <p:nvPr/>
        </p:nvGrpSpPr>
        <p:grpSpPr>
          <a:xfrm>
            <a:off x="412002" y="5748414"/>
            <a:ext cx="3314946" cy="602980"/>
            <a:chOff x="2709026" y="5518420"/>
            <a:chExt cx="3314946" cy="60298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7B6D44-AA15-4D50-B84D-DC1C309B39BA}"/>
                </a:ext>
              </a:extLst>
            </p:cNvPr>
            <p:cNvSpPr/>
            <p:nvPr/>
          </p:nvSpPr>
          <p:spPr>
            <a:xfrm>
              <a:off x="2709026" y="5518420"/>
              <a:ext cx="3314946" cy="6029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D1F3161-DCBD-4049-8082-56BD8F48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3216" y="5640440"/>
              <a:ext cx="3133725" cy="381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5013D9-72DC-410F-B8FD-01B1314F008D}"/>
              </a:ext>
            </a:extLst>
          </p:cNvPr>
          <p:cNvGrpSpPr/>
          <p:nvPr/>
        </p:nvGrpSpPr>
        <p:grpSpPr>
          <a:xfrm>
            <a:off x="7029404" y="1268437"/>
            <a:ext cx="4284431" cy="921906"/>
            <a:chOff x="408755" y="5433653"/>
            <a:chExt cx="4284431" cy="9219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E27A9B-6DE3-4B17-8BA7-8E9900D73B78}"/>
                </a:ext>
              </a:extLst>
            </p:cNvPr>
            <p:cNvSpPr/>
            <p:nvPr/>
          </p:nvSpPr>
          <p:spPr>
            <a:xfrm>
              <a:off x="408755" y="5433653"/>
              <a:ext cx="4284431" cy="9219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0E0713F-B1B8-4120-A0C0-706E787A0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45" y="5524695"/>
              <a:ext cx="4095750" cy="714375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345718-1806-45D4-BDE8-302505DEB176}"/>
              </a:ext>
            </a:extLst>
          </p:cNvPr>
          <p:cNvGrpSpPr/>
          <p:nvPr/>
        </p:nvGrpSpPr>
        <p:grpSpPr>
          <a:xfrm>
            <a:off x="7507279" y="3160377"/>
            <a:ext cx="3302642" cy="2710057"/>
            <a:chOff x="5674269" y="3566168"/>
            <a:chExt cx="3302642" cy="271005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C9D95BC-37AE-4C02-BD21-871AA38686B1}"/>
                </a:ext>
              </a:extLst>
            </p:cNvPr>
            <p:cNvGrpSpPr/>
            <p:nvPr/>
          </p:nvGrpSpPr>
          <p:grpSpPr>
            <a:xfrm>
              <a:off x="5674269" y="3566168"/>
              <a:ext cx="3302642" cy="2710057"/>
              <a:chOff x="4431659" y="1020213"/>
              <a:chExt cx="3302642" cy="271005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6BDFE1-EF6F-463C-BB09-A4A5BFB17F11}"/>
                  </a:ext>
                </a:extLst>
              </p:cNvPr>
              <p:cNvSpPr/>
              <p:nvPr/>
            </p:nvSpPr>
            <p:spPr>
              <a:xfrm>
                <a:off x="4431659" y="1020213"/>
                <a:ext cx="3302642" cy="271005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C82A4CD-B07A-4D43-95A3-5FAF8601F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2950" y="1916222"/>
                <a:ext cx="3086100" cy="1733550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90D9EEE-9ED3-4540-B6B9-EA214CCD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920" y="3649772"/>
              <a:ext cx="3000375" cy="7143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8DC7C2-43B1-4603-8228-1D16B9B9E0F6}"/>
              </a:ext>
            </a:extLst>
          </p:cNvPr>
          <p:cNvGrpSpPr/>
          <p:nvPr/>
        </p:nvGrpSpPr>
        <p:grpSpPr>
          <a:xfrm>
            <a:off x="3662955" y="1918154"/>
            <a:ext cx="2833613" cy="503046"/>
            <a:chOff x="7471845" y="4530554"/>
            <a:chExt cx="4488667" cy="503046"/>
          </a:xfrm>
        </p:grpSpPr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DE87F686-DF74-43AA-B34F-614799D542E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445245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 및 스레드 생성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5BF083-2E7E-4EDA-BBD5-A4C9D00DCB9B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0D6FDA9-F52F-4526-B81F-E0F4543E182F}"/>
              </a:ext>
            </a:extLst>
          </p:cNvPr>
          <p:cNvGrpSpPr/>
          <p:nvPr/>
        </p:nvGrpSpPr>
        <p:grpSpPr>
          <a:xfrm>
            <a:off x="3662954" y="3426473"/>
            <a:ext cx="1924845" cy="503046"/>
            <a:chOff x="7471845" y="4530554"/>
            <a:chExt cx="3049107" cy="503046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C604C936-6637-4EBA-8D37-5FC2F2DE35A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012893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BF2700-B8B6-47D2-8149-1B201FFA9E9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0D3B19A-1149-434C-9B21-D258B397ECDB}"/>
              </a:ext>
            </a:extLst>
          </p:cNvPr>
          <p:cNvGrpSpPr/>
          <p:nvPr/>
        </p:nvGrpSpPr>
        <p:grpSpPr>
          <a:xfrm>
            <a:off x="3878081" y="4651926"/>
            <a:ext cx="1430402" cy="503046"/>
            <a:chOff x="7471845" y="4530554"/>
            <a:chExt cx="2265869" cy="503046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D43050D3-D475-4694-ADBD-F1F1D49B7C84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2229655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253A964-3F4C-4E2A-BD00-F58B9891D629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3A94A9-4289-4581-A974-B670DDD4460D}"/>
              </a:ext>
            </a:extLst>
          </p:cNvPr>
          <p:cNvGrpSpPr/>
          <p:nvPr/>
        </p:nvGrpSpPr>
        <p:grpSpPr>
          <a:xfrm>
            <a:off x="3915699" y="5796759"/>
            <a:ext cx="2341883" cy="503046"/>
            <a:chOff x="7471845" y="4530554"/>
            <a:chExt cx="3709728" cy="503046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6665B64F-C0A3-4321-9B3D-081A4EAC9F01}"/>
                </a:ext>
              </a:extLst>
            </p:cNvPr>
            <p:cNvSpPr txBox="1">
              <a:spLocks/>
            </p:cNvSpPr>
            <p:nvPr/>
          </p:nvSpPr>
          <p:spPr>
            <a:xfrm>
              <a:off x="7508059" y="4530554"/>
              <a:ext cx="3673514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설정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7D971D-BB9F-40AC-B856-ABB0C3FB6DBD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49948D1-216B-4260-ADEC-4331CD10C5EA}"/>
              </a:ext>
            </a:extLst>
          </p:cNvPr>
          <p:cNvGrpSpPr/>
          <p:nvPr/>
        </p:nvGrpSpPr>
        <p:grpSpPr>
          <a:xfrm>
            <a:off x="8449163" y="5984187"/>
            <a:ext cx="1367908" cy="534493"/>
            <a:chOff x="7471845" y="4499107"/>
            <a:chExt cx="2166875" cy="534493"/>
          </a:xfrm>
        </p:grpSpPr>
        <p:sp>
          <p:nvSpPr>
            <p:cNvPr id="64" name="제목 1">
              <a:extLst>
                <a:ext uri="{FF2B5EF4-FFF2-40B4-BE49-F238E27FC236}">
                  <a16:creationId xmlns:a16="http://schemas.microsoft.com/office/drawing/2014/main" id="{C2E91DBF-0BC0-467E-AF5F-FE231F78B307}"/>
                </a:ext>
              </a:extLst>
            </p:cNvPr>
            <p:cNvSpPr txBox="1">
              <a:spLocks/>
            </p:cNvSpPr>
            <p:nvPr/>
          </p:nvSpPr>
          <p:spPr>
            <a:xfrm>
              <a:off x="7544268" y="4499107"/>
              <a:ext cx="2094452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송신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F02BCEB-9688-4F97-B33E-8BA72367AE5E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5AE785-BC9A-465C-92C2-B9F96414348E}"/>
              </a:ext>
            </a:extLst>
          </p:cNvPr>
          <p:cNvGrpSpPr/>
          <p:nvPr/>
        </p:nvGrpSpPr>
        <p:grpSpPr>
          <a:xfrm>
            <a:off x="7831337" y="2304096"/>
            <a:ext cx="2680264" cy="525136"/>
            <a:chOff x="7471845" y="4508464"/>
            <a:chExt cx="4245749" cy="525136"/>
          </a:xfrm>
        </p:grpSpPr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FD335C38-E4D1-43ED-A1EC-E88B4C982960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08464"/>
              <a:ext cx="420953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주변 오브젝트에 알림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7F7747-DC2F-4532-9822-E358C07CAE56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88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15648" y="1719277"/>
            <a:ext cx="7205517" cy="1451863"/>
            <a:chOff x="7475300" y="4008982"/>
            <a:chExt cx="7205517" cy="14518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34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Object_Base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좌표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추상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정적 멤버 변수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참조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4135283"/>
              <a:ext cx="45719" cy="1325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3" y="1815406"/>
            <a:ext cx="2999441" cy="1504068"/>
            <a:chOff x="971342" y="3162644"/>
            <a:chExt cx="2592628" cy="13000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162644"/>
              <a:ext cx="2592628" cy="1300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1" y="3244177"/>
              <a:ext cx="2443528" cy="113045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30A121-B7BB-42F8-BE23-80C9B5A5B1AB}"/>
              </a:ext>
            </a:extLst>
          </p:cNvPr>
          <p:cNvGrpSpPr/>
          <p:nvPr/>
        </p:nvGrpSpPr>
        <p:grpSpPr>
          <a:xfrm>
            <a:off x="759197" y="5023692"/>
            <a:ext cx="2913057" cy="397457"/>
            <a:chOff x="769430" y="3790168"/>
            <a:chExt cx="2913057" cy="39745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4077EF-40A4-4ED7-996C-F02B1B626E3C}"/>
                </a:ext>
              </a:extLst>
            </p:cNvPr>
            <p:cNvSpPr/>
            <p:nvPr/>
          </p:nvSpPr>
          <p:spPr>
            <a:xfrm>
              <a:off x="769430" y="3790168"/>
              <a:ext cx="2913057" cy="3974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45564D-A71F-425F-BA35-1932B551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7640" y="3877151"/>
              <a:ext cx="2709944" cy="22883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3FE8D8A-F331-4F02-A7B9-1DC634BBCF02}"/>
              </a:ext>
            </a:extLst>
          </p:cNvPr>
          <p:cNvGrpSpPr/>
          <p:nvPr/>
        </p:nvGrpSpPr>
        <p:grpSpPr>
          <a:xfrm>
            <a:off x="4237426" y="5815095"/>
            <a:ext cx="6096474" cy="423513"/>
            <a:chOff x="423860" y="5663905"/>
            <a:chExt cx="6096474" cy="423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05C1ED-B132-49F3-A0C2-49B3F0017139}"/>
                </a:ext>
              </a:extLst>
            </p:cNvPr>
            <p:cNvSpPr/>
            <p:nvPr/>
          </p:nvSpPr>
          <p:spPr>
            <a:xfrm>
              <a:off x="423860" y="5663905"/>
              <a:ext cx="6096474" cy="423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9A1003C-66C7-4BCA-93A6-1A6D03A43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38" y="5725126"/>
              <a:ext cx="5862174" cy="301482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1983F0-2B98-46F0-9D9B-ACCB3896F3E5}"/>
              </a:ext>
            </a:extLst>
          </p:cNvPr>
          <p:cNvGrpSpPr/>
          <p:nvPr/>
        </p:nvGrpSpPr>
        <p:grpSpPr>
          <a:xfrm>
            <a:off x="758923" y="3789866"/>
            <a:ext cx="3826762" cy="397457"/>
            <a:chOff x="3097723" y="4984905"/>
            <a:chExt cx="4377821" cy="45469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C8E994-BF55-46E9-B430-284D0FD5B503}"/>
                </a:ext>
              </a:extLst>
            </p:cNvPr>
            <p:cNvSpPr/>
            <p:nvPr/>
          </p:nvSpPr>
          <p:spPr>
            <a:xfrm>
              <a:off x="3097723" y="4984905"/>
              <a:ext cx="4377821" cy="4546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C9E92FC-035D-402A-A6AC-52930449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610" y="5057340"/>
              <a:ext cx="4271284" cy="29627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97E80E-95FC-4547-A478-692BFA942A06}"/>
              </a:ext>
            </a:extLst>
          </p:cNvPr>
          <p:cNvGrpSpPr/>
          <p:nvPr/>
        </p:nvGrpSpPr>
        <p:grpSpPr>
          <a:xfrm>
            <a:off x="4044553" y="4781481"/>
            <a:ext cx="7476612" cy="866535"/>
            <a:chOff x="7445751" y="4305812"/>
            <a:chExt cx="7476612" cy="866535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EE4E807B-1CF8-4620-B1D4-EAE72487EBCE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305812"/>
              <a:ext cx="7430893" cy="8472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타입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확인한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enum OBJECT_TYPE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형으로 반환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C9D205-2023-40FE-A8F8-881D754684A9}"/>
                </a:ext>
              </a:extLst>
            </p:cNvPr>
            <p:cNvSpPr/>
            <p:nvPr/>
          </p:nvSpPr>
          <p:spPr>
            <a:xfrm>
              <a:off x="7445751" y="4325127"/>
              <a:ext cx="45719" cy="847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771A3A-B0B2-4DFD-A330-0A5BE7FEB98B}"/>
              </a:ext>
            </a:extLst>
          </p:cNvPr>
          <p:cNvGrpSpPr/>
          <p:nvPr/>
        </p:nvGrpSpPr>
        <p:grpSpPr>
          <a:xfrm>
            <a:off x="4924430" y="3647015"/>
            <a:ext cx="5053549" cy="605148"/>
            <a:chOff x="7400032" y="4855697"/>
            <a:chExt cx="5053549" cy="605148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C0C8BDD5-863D-4E54-AC24-607526B28F1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855697"/>
              <a:ext cx="4962111" cy="546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Init_singleton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싱글톤 객체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98B0B2F-D1D3-4408-8FFB-F4BB3D2A75FA}"/>
                </a:ext>
              </a:extLst>
            </p:cNvPr>
            <p:cNvSpPr/>
            <p:nvPr/>
          </p:nvSpPr>
          <p:spPr>
            <a:xfrm flipH="1">
              <a:off x="7400032" y="4914209"/>
              <a:ext cx="45719" cy="54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05680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505450" y="1715892"/>
            <a:ext cx="6533429" cy="1325563"/>
            <a:chOff x="7508674" y="4211838"/>
            <a:chExt cx="7476612" cy="132556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08674" y="4211838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오브젝트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제거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508674" y="4225768"/>
              <a:ext cx="52319" cy="934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5680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Object_Base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9257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9B0937-68AA-45AE-88CC-21075B2F9B79}"/>
              </a:ext>
            </a:extLst>
          </p:cNvPr>
          <p:cNvGrpSpPr/>
          <p:nvPr/>
        </p:nvGrpSpPr>
        <p:grpSpPr>
          <a:xfrm>
            <a:off x="550631" y="3013258"/>
            <a:ext cx="7409904" cy="1057621"/>
            <a:chOff x="1279538" y="5039895"/>
            <a:chExt cx="7543321" cy="10766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7771D9-BA89-4B8D-A345-DD1220A4F80D}"/>
                </a:ext>
              </a:extLst>
            </p:cNvPr>
            <p:cNvSpPr/>
            <p:nvPr/>
          </p:nvSpPr>
          <p:spPr>
            <a:xfrm>
              <a:off x="1279538" y="5039895"/>
              <a:ext cx="7543321" cy="10766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8D4591-961D-4379-AEE2-218934A1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93435" y="5125328"/>
              <a:ext cx="7337520" cy="88332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F09B3E-766C-4A2E-94FF-2F65AAF39D4D}"/>
              </a:ext>
            </a:extLst>
          </p:cNvPr>
          <p:cNvGrpSpPr/>
          <p:nvPr/>
        </p:nvGrpSpPr>
        <p:grpSpPr>
          <a:xfrm>
            <a:off x="550631" y="1740581"/>
            <a:ext cx="4674504" cy="913105"/>
            <a:chOff x="5392236" y="4214540"/>
            <a:chExt cx="4674504" cy="9131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7EF4D8-6552-4048-8133-84B48837411E}"/>
                </a:ext>
              </a:extLst>
            </p:cNvPr>
            <p:cNvSpPr/>
            <p:nvPr/>
          </p:nvSpPr>
          <p:spPr>
            <a:xfrm>
              <a:off x="5392236" y="4214540"/>
              <a:ext cx="4674504" cy="913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E8F15E4-C3F4-40B2-8649-2D317879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118" y="4310696"/>
              <a:ext cx="4446740" cy="72079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D6F043-EB9B-4643-8B3F-6B81601E14DC}"/>
              </a:ext>
            </a:extLst>
          </p:cNvPr>
          <p:cNvGrpSpPr/>
          <p:nvPr/>
        </p:nvGrpSpPr>
        <p:grpSpPr>
          <a:xfrm>
            <a:off x="550630" y="4338821"/>
            <a:ext cx="6982069" cy="2142824"/>
            <a:chOff x="4368616" y="633427"/>
            <a:chExt cx="6982069" cy="21428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756260-039B-4F35-892D-59E739BE839C}"/>
                </a:ext>
              </a:extLst>
            </p:cNvPr>
            <p:cNvSpPr/>
            <p:nvPr/>
          </p:nvSpPr>
          <p:spPr>
            <a:xfrm>
              <a:off x="4368616" y="633427"/>
              <a:ext cx="6982069" cy="21428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8D59375-4126-4F08-9B6C-C6BB3D90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0500" y="710635"/>
              <a:ext cx="6757006" cy="19642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869C37-2B46-41D2-8220-8BDD6F0AAE00}"/>
              </a:ext>
            </a:extLst>
          </p:cNvPr>
          <p:cNvGrpSpPr/>
          <p:nvPr/>
        </p:nvGrpSpPr>
        <p:grpSpPr>
          <a:xfrm>
            <a:off x="8072416" y="3041456"/>
            <a:ext cx="4012183" cy="1029424"/>
            <a:chOff x="7480006" y="4159955"/>
            <a:chExt cx="7528931" cy="1728493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236B421B-BBCE-4DD7-AEE8-77108F8A74AC}"/>
                </a:ext>
              </a:extLst>
            </p:cNvPr>
            <p:cNvSpPr txBox="1">
              <a:spLocks/>
            </p:cNvSpPr>
            <p:nvPr/>
          </p:nvSpPr>
          <p:spPr>
            <a:xfrm>
              <a:off x="7532325" y="4385381"/>
              <a:ext cx="7476612" cy="8505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오브젝트와의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충돌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공격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가능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확인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C4379AE-E30B-4059-9F36-7BF39E4F13E7}"/>
                </a:ext>
              </a:extLst>
            </p:cNvPr>
            <p:cNvSpPr/>
            <p:nvPr/>
          </p:nvSpPr>
          <p:spPr>
            <a:xfrm flipH="1">
              <a:off x="7480006" y="4159955"/>
              <a:ext cx="52319" cy="1728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B410D8-DC8B-4C71-A2DC-653EABB36A64}"/>
              </a:ext>
            </a:extLst>
          </p:cNvPr>
          <p:cNvGrpSpPr/>
          <p:nvPr/>
        </p:nvGrpSpPr>
        <p:grpSpPr>
          <a:xfrm>
            <a:off x="7736255" y="5963075"/>
            <a:ext cx="4014576" cy="451868"/>
            <a:chOff x="7456076" y="4470017"/>
            <a:chExt cx="7614345" cy="451868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C88A9C97-AC73-4A2B-96BD-01FFE8578C88}"/>
                </a:ext>
              </a:extLst>
            </p:cNvPr>
            <p:cNvSpPr txBox="1">
              <a:spLocks/>
            </p:cNvSpPr>
            <p:nvPr/>
          </p:nvSpPr>
          <p:spPr>
            <a:xfrm>
              <a:off x="7593809" y="4470017"/>
              <a:ext cx="7476612" cy="439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순수 가상 함수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A4E973-4B25-4AE9-8294-3B5BABF76E5A}"/>
                </a:ext>
              </a:extLst>
            </p:cNvPr>
            <p:cNvSpPr/>
            <p:nvPr/>
          </p:nvSpPr>
          <p:spPr>
            <a:xfrm flipH="1">
              <a:off x="7456076" y="4554762"/>
              <a:ext cx="65087" cy="367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13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8340850" y="2184221"/>
            <a:ext cx="3548362" cy="3505201"/>
            <a:chOff x="7445751" y="3433339"/>
            <a:chExt cx="7522331" cy="350520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433340"/>
              <a:ext cx="7476612" cy="3505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Background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행동이 없는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배경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다른 오브젝트의 이동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방해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하는 오브젝트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init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외 가상함수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코드 없음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45751" y="3433339"/>
              <a:ext cx="45719" cy="350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30762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Background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65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97E880-087B-4C4F-9031-0A4785EC96A8}"/>
              </a:ext>
            </a:extLst>
          </p:cNvPr>
          <p:cNvGrpSpPr/>
          <p:nvPr/>
        </p:nvGrpSpPr>
        <p:grpSpPr>
          <a:xfrm>
            <a:off x="225765" y="2093443"/>
            <a:ext cx="7889319" cy="3696753"/>
            <a:chOff x="758922" y="1660884"/>
            <a:chExt cx="7889319" cy="36967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58922" y="1660884"/>
              <a:ext cx="7889319" cy="36967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F4038-6A41-4322-BBCA-9A222431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46" y="1751662"/>
              <a:ext cx="7724775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34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045" y="1306103"/>
            <a:ext cx="7518663" cy="1786966"/>
            <a:chOff x="7449419" y="3848825"/>
            <a:chExt cx="7518663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오브젝트의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있을때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불필요한 검색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줄여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set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접근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멀티스레드 환경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동작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9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Near_set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07154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310977" y="1527548"/>
            <a:ext cx="3761392" cy="1205209"/>
            <a:chOff x="971342" y="3615548"/>
            <a:chExt cx="2592628" cy="8307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615548"/>
              <a:ext cx="2592628" cy="830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675071"/>
              <a:ext cx="2435161" cy="70993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C2CD97-B136-434D-936A-CCD167C5AA67}"/>
              </a:ext>
            </a:extLst>
          </p:cNvPr>
          <p:cNvGrpSpPr/>
          <p:nvPr/>
        </p:nvGrpSpPr>
        <p:grpSpPr>
          <a:xfrm>
            <a:off x="173255" y="5178180"/>
            <a:ext cx="6821958" cy="1046392"/>
            <a:chOff x="669642" y="3564184"/>
            <a:chExt cx="6324415" cy="9700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2FF602-5B2E-4B77-8862-42D555ADFADF}"/>
                </a:ext>
              </a:extLst>
            </p:cNvPr>
            <p:cNvSpPr/>
            <p:nvPr/>
          </p:nvSpPr>
          <p:spPr>
            <a:xfrm>
              <a:off x="669642" y="3564184"/>
              <a:ext cx="6324415" cy="9700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778280-71A7-470F-AD50-090006D7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458" y="3663220"/>
              <a:ext cx="6143625" cy="7429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2B228B-000F-492C-B542-58AA46912268}"/>
              </a:ext>
            </a:extLst>
          </p:cNvPr>
          <p:cNvGrpSpPr/>
          <p:nvPr/>
        </p:nvGrpSpPr>
        <p:grpSpPr>
          <a:xfrm>
            <a:off x="780321" y="3594145"/>
            <a:ext cx="2822704" cy="1046393"/>
            <a:chOff x="669643" y="2954747"/>
            <a:chExt cx="2822704" cy="1046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4C0379-C486-4E7D-9B8F-FE137A2CC6CE}"/>
                </a:ext>
              </a:extLst>
            </p:cNvPr>
            <p:cNvSpPr/>
            <p:nvPr/>
          </p:nvSpPr>
          <p:spPr>
            <a:xfrm>
              <a:off x="669643" y="2954747"/>
              <a:ext cx="2822704" cy="10463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B033E35-21B0-4C65-B56B-E11CE1DB5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3" y="3068602"/>
              <a:ext cx="2581346" cy="82858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2E2472B-464C-4108-938D-61BC73A8939D}"/>
              </a:ext>
            </a:extLst>
          </p:cNvPr>
          <p:cNvGrpSpPr/>
          <p:nvPr/>
        </p:nvGrpSpPr>
        <p:grpSpPr>
          <a:xfrm>
            <a:off x="3957310" y="3507781"/>
            <a:ext cx="7502898" cy="1139098"/>
            <a:chOff x="7465184" y="4008983"/>
            <a:chExt cx="7502898" cy="1139098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D5F748AA-BFF3-4F54-AB07-BE64C573CBE5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3"/>
              <a:ext cx="7476612" cy="1001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범위에 오브젝트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CD3CB3-AD7A-4222-B785-3BC90D53D201}"/>
                </a:ext>
              </a:extLst>
            </p:cNvPr>
            <p:cNvSpPr/>
            <p:nvPr/>
          </p:nvSpPr>
          <p:spPr>
            <a:xfrm>
              <a:off x="7465184" y="4043832"/>
              <a:ext cx="45719" cy="1104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13E44E-B525-41DB-8E3E-548FB0988B46}"/>
              </a:ext>
            </a:extLst>
          </p:cNvPr>
          <p:cNvGrpSpPr/>
          <p:nvPr/>
        </p:nvGrpSpPr>
        <p:grpSpPr>
          <a:xfrm>
            <a:off x="7095631" y="5685706"/>
            <a:ext cx="4995951" cy="503046"/>
            <a:chOff x="7471845" y="4530554"/>
            <a:chExt cx="7913981" cy="503046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CBE0058E-F9DB-439F-9548-746C76BBA4CD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위한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95C0CDD-3AEF-4DE1-9E99-AA8901273EFC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80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192991" y="1779239"/>
            <a:ext cx="7564381" cy="1443404"/>
            <a:chOff x="7403701" y="4008982"/>
            <a:chExt cx="7564381" cy="144340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Alive_Object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 있는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가지는 클래스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03701" y="4126823"/>
              <a:ext cx="45719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029110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Alive_Object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56488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58922" y="1660884"/>
            <a:ext cx="2999441" cy="1856801"/>
            <a:chOff x="971342" y="3218035"/>
            <a:chExt cx="2592628" cy="16049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218035"/>
              <a:ext cx="2592628" cy="16049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289969"/>
              <a:ext cx="2435161" cy="146109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3C90D-EF99-437B-8B07-C089C77044F7}"/>
              </a:ext>
            </a:extLst>
          </p:cNvPr>
          <p:cNvGrpSpPr/>
          <p:nvPr/>
        </p:nvGrpSpPr>
        <p:grpSpPr>
          <a:xfrm>
            <a:off x="593667" y="3900407"/>
            <a:ext cx="3660197" cy="601757"/>
            <a:chOff x="600348" y="3609566"/>
            <a:chExt cx="3660197" cy="6017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D8DC19-D6E4-4085-815B-F108B1B10266}"/>
                </a:ext>
              </a:extLst>
            </p:cNvPr>
            <p:cNvSpPr/>
            <p:nvPr/>
          </p:nvSpPr>
          <p:spPr>
            <a:xfrm>
              <a:off x="600348" y="3609566"/>
              <a:ext cx="3660197" cy="601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A009A8-D9DA-4FA9-B6D0-2264FC10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32" y="3697442"/>
              <a:ext cx="3546204" cy="41603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37C1C0-9C26-4243-B7F4-C860C1E0408A}"/>
              </a:ext>
            </a:extLst>
          </p:cNvPr>
          <p:cNvGrpSpPr/>
          <p:nvPr/>
        </p:nvGrpSpPr>
        <p:grpSpPr>
          <a:xfrm>
            <a:off x="362313" y="4954096"/>
            <a:ext cx="5870725" cy="1325563"/>
            <a:chOff x="1108508" y="4526143"/>
            <a:chExt cx="5870725" cy="13255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E9BA35-62BD-4BE2-9F6F-1F5E0002A153}"/>
                </a:ext>
              </a:extLst>
            </p:cNvPr>
            <p:cNvSpPr/>
            <p:nvPr/>
          </p:nvSpPr>
          <p:spPr>
            <a:xfrm>
              <a:off x="1108508" y="4526143"/>
              <a:ext cx="5870725" cy="13255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05085F4-54F6-4DB5-B26F-CCAA2715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5698" y="4626920"/>
              <a:ext cx="5685400" cy="111804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E9934C-22B0-48BF-9780-AD2BC437DD6B}"/>
              </a:ext>
            </a:extLst>
          </p:cNvPr>
          <p:cNvGrpSpPr/>
          <p:nvPr/>
        </p:nvGrpSpPr>
        <p:grpSpPr>
          <a:xfrm>
            <a:off x="4698334" y="3504262"/>
            <a:ext cx="5492268" cy="1325563"/>
            <a:chOff x="7395642" y="4064010"/>
            <a:chExt cx="5492268" cy="1325563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6992772-9A15-48F1-AFB0-32877A1CE193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41133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[function]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_near_set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시야 범위 획득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초기화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4F0F38-FDC1-42C2-81DD-5E25A6D72FCF}"/>
                </a:ext>
              </a:extLst>
            </p:cNvPr>
            <p:cNvSpPr/>
            <p:nvPr/>
          </p:nvSpPr>
          <p:spPr>
            <a:xfrm>
              <a:off x="7395642" y="4571834"/>
              <a:ext cx="45719" cy="457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94493C-415B-4C96-89C8-5EEE55FBBC1F}"/>
              </a:ext>
            </a:extLst>
          </p:cNvPr>
          <p:cNvGrpSpPr/>
          <p:nvPr/>
        </p:nvGrpSpPr>
        <p:grpSpPr>
          <a:xfrm>
            <a:off x="6388290" y="4954096"/>
            <a:ext cx="5693375" cy="1325564"/>
            <a:chOff x="7529285" y="4369240"/>
            <a:chExt cx="10798482" cy="1325564"/>
          </a:xfrm>
        </p:grpSpPr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CB42F673-048D-415A-A43E-985CF53B5E15}"/>
                </a:ext>
              </a:extLst>
            </p:cNvPr>
            <p:cNvSpPr txBox="1">
              <a:spLocks/>
            </p:cNvSpPr>
            <p:nvPr/>
          </p:nvSpPr>
          <p:spPr>
            <a:xfrm>
              <a:off x="7593806" y="4470018"/>
              <a:ext cx="10733961" cy="122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다른 오브젝트를 시야에 추가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제거 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(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는 초기화용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이용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. )</a:t>
              </a: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C77809-4FF2-4C35-8388-C1F80F38B2D0}"/>
                </a:ext>
              </a:extLst>
            </p:cNvPr>
            <p:cNvSpPr/>
            <p:nvPr/>
          </p:nvSpPr>
          <p:spPr>
            <a:xfrm>
              <a:off x="7529285" y="4369240"/>
              <a:ext cx="86714" cy="132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767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471437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Cooldowntime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0720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F099F-0B2A-4027-89BE-88B731D28689}"/>
              </a:ext>
            </a:extLst>
          </p:cNvPr>
          <p:cNvGrpSpPr/>
          <p:nvPr/>
        </p:nvGrpSpPr>
        <p:grpSpPr>
          <a:xfrm>
            <a:off x="347028" y="2436775"/>
            <a:ext cx="5304625" cy="1066587"/>
            <a:chOff x="347028" y="2018134"/>
            <a:chExt cx="5304625" cy="10665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2C437A-9153-42F9-B27D-0CEF94D18824}"/>
                </a:ext>
              </a:extLst>
            </p:cNvPr>
            <p:cNvSpPr/>
            <p:nvPr/>
          </p:nvSpPr>
          <p:spPr>
            <a:xfrm>
              <a:off x="347028" y="2018134"/>
              <a:ext cx="5304625" cy="10665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24C5C0-EEBC-4959-8ED0-F23210C3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40" y="2110300"/>
              <a:ext cx="5113440" cy="8882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420AF1-A863-4AE7-B427-B628D1B85E95}"/>
              </a:ext>
            </a:extLst>
          </p:cNvPr>
          <p:cNvGrpSpPr/>
          <p:nvPr/>
        </p:nvGrpSpPr>
        <p:grpSpPr>
          <a:xfrm>
            <a:off x="1712996" y="4566007"/>
            <a:ext cx="2572688" cy="663950"/>
            <a:chOff x="1701857" y="3841949"/>
            <a:chExt cx="2572688" cy="6639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E7B694-B274-45E1-B50B-4E4CD5B3F3DD}"/>
                </a:ext>
              </a:extLst>
            </p:cNvPr>
            <p:cNvSpPr/>
            <p:nvPr/>
          </p:nvSpPr>
          <p:spPr>
            <a:xfrm>
              <a:off x="1701857" y="3841949"/>
              <a:ext cx="2572688" cy="6639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374AA2-E6B1-415E-9393-92020218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007" y="3959939"/>
              <a:ext cx="2376666" cy="46813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DA1B33-2B35-4655-9D74-D51CB59D27B9}"/>
              </a:ext>
            </a:extLst>
          </p:cNvPr>
          <p:cNvGrpSpPr/>
          <p:nvPr/>
        </p:nvGrpSpPr>
        <p:grpSpPr>
          <a:xfrm>
            <a:off x="5998681" y="2250666"/>
            <a:ext cx="5998681" cy="1325563"/>
            <a:chOff x="7395642" y="4064010"/>
            <a:chExt cx="5998681" cy="1325563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13E21407-290A-45FE-874D-082FFC927DD9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591774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Cooldowntime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std::chrono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time_point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now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E832D7-92F6-4EF0-8FAD-E0C5CAE654B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A194AE-432F-4985-B888-9AF62182B784}"/>
              </a:ext>
            </a:extLst>
          </p:cNvPr>
          <p:cNvGrpSpPr/>
          <p:nvPr/>
        </p:nvGrpSpPr>
        <p:grpSpPr>
          <a:xfrm>
            <a:off x="6015825" y="4235201"/>
            <a:ext cx="3433593" cy="1325563"/>
            <a:chOff x="7395642" y="4064010"/>
            <a:chExt cx="3433593" cy="1325563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1B100938-E309-4167-AB4F-F0D64C72D77D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064010"/>
              <a:ext cx="33526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지남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여부 반환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 설정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B3C3ED-8AE0-4A8D-8FA4-03382C46B5CB}"/>
                </a:ext>
              </a:extLst>
            </p:cNvPr>
            <p:cNvSpPr/>
            <p:nvPr/>
          </p:nvSpPr>
          <p:spPr>
            <a:xfrm>
              <a:off x="7395642" y="4122405"/>
              <a:ext cx="45719" cy="1267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8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537106" y="887980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8199427" y="4597761"/>
            <a:ext cx="4213126" cy="1769860"/>
            <a:chOff x="7367437" y="3849083"/>
            <a:chExt cx="4213126" cy="1769860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C++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849083"/>
              <a:ext cx="45719" cy="1769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3855E-215E-42ED-BBB5-86C839122833}"/>
              </a:ext>
            </a:extLst>
          </p:cNvPr>
          <p:cNvSpPr txBox="1"/>
          <p:nvPr/>
        </p:nvSpPr>
        <p:spPr>
          <a:xfrm>
            <a:off x="2116477" y="2899861"/>
            <a:ext cx="10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CDCB64-E004-48E4-9AA9-8A5DBD2149B1}"/>
              </a:ext>
            </a:extLst>
          </p:cNvPr>
          <p:cNvSpPr txBox="1">
            <a:spLocks/>
          </p:cNvSpPr>
          <p:nvPr/>
        </p:nvSpPr>
        <p:spPr>
          <a:xfrm>
            <a:off x="6807101" y="2302923"/>
            <a:ext cx="427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목표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네트워크 구현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멀티스레드 환경에서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std::mutex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C++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언어에서의 다형성 활용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D0BC0B-1EE9-4B95-A445-82BB0D340879}"/>
              </a:ext>
            </a:extLst>
          </p:cNvPr>
          <p:cNvGrpSpPr/>
          <p:nvPr/>
        </p:nvGrpSpPr>
        <p:grpSpPr>
          <a:xfrm>
            <a:off x="1795693" y="2538966"/>
            <a:ext cx="2875479" cy="2395390"/>
            <a:chOff x="793138" y="1494459"/>
            <a:chExt cx="2875479" cy="23953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8A01EB-BF8C-40D6-B327-CF648B58715B}"/>
                </a:ext>
              </a:extLst>
            </p:cNvPr>
            <p:cNvSpPr/>
            <p:nvPr/>
          </p:nvSpPr>
          <p:spPr>
            <a:xfrm>
              <a:off x="793138" y="1494459"/>
              <a:ext cx="2875479" cy="23953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EACAA-E193-459F-AD57-F9314B03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257" y="1581115"/>
              <a:ext cx="2713846" cy="222596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4780FAB-E95D-4CC1-B7EA-0B7B032B6A93}"/>
              </a:ext>
            </a:extLst>
          </p:cNvPr>
          <p:cNvGrpSpPr/>
          <p:nvPr/>
        </p:nvGrpSpPr>
        <p:grpSpPr>
          <a:xfrm>
            <a:off x="5302986" y="2564310"/>
            <a:ext cx="6044401" cy="2287276"/>
            <a:chOff x="7349922" y="4122405"/>
            <a:chExt cx="6044401" cy="2287276"/>
          </a:xfrm>
        </p:grpSpPr>
        <p:sp>
          <p:nvSpPr>
            <p:cNvPr id="36" name="제목 1">
              <a:extLst>
                <a:ext uri="{FF2B5EF4-FFF2-40B4-BE49-F238E27FC236}">
                  <a16:creationId xmlns:a16="http://schemas.microsoft.com/office/drawing/2014/main" id="{206EF65E-3E83-41C6-9898-6AAAC752DFDB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Client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위한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정보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socket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통해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level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통해 클라이언트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성장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packet_start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recv_start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재조립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7E3218-1C1F-4952-A24F-0D0D81A1EAE8}"/>
                </a:ext>
              </a:extLst>
            </p:cNvPr>
            <p:cNvSpPr/>
            <p:nvPr/>
          </p:nvSpPr>
          <p:spPr>
            <a:xfrm flipH="1">
              <a:off x="7349922" y="4122405"/>
              <a:ext cx="45719" cy="228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55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97314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Object </a:t>
            </a:r>
            <a:r>
              <a:rPr lang="en-US" altLang="ko-KR" sz="2800">
                <a:solidFill>
                  <a:schemeClr val="bg1"/>
                </a:solidFill>
              </a:rPr>
              <a:t>Client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50891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E8DF7D-1A61-412E-9FBC-B445B3DB1B60}"/>
              </a:ext>
            </a:extLst>
          </p:cNvPr>
          <p:cNvGrpSpPr/>
          <p:nvPr/>
        </p:nvGrpSpPr>
        <p:grpSpPr>
          <a:xfrm>
            <a:off x="679472" y="1568244"/>
            <a:ext cx="2787346" cy="595948"/>
            <a:chOff x="705003" y="4067378"/>
            <a:chExt cx="2787346" cy="59594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D4AFC5-D0D2-4DBF-AA99-C0E3BC060386}"/>
                </a:ext>
              </a:extLst>
            </p:cNvPr>
            <p:cNvSpPr/>
            <p:nvPr/>
          </p:nvSpPr>
          <p:spPr>
            <a:xfrm>
              <a:off x="705003" y="4067378"/>
              <a:ext cx="2787346" cy="5959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FE88747-E89A-4750-B04E-CC3132334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159" y="4130747"/>
              <a:ext cx="2651034" cy="4692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490733-F7CE-441D-B15C-F347EAD2CA80}"/>
              </a:ext>
            </a:extLst>
          </p:cNvPr>
          <p:cNvGrpSpPr/>
          <p:nvPr/>
        </p:nvGrpSpPr>
        <p:grpSpPr>
          <a:xfrm>
            <a:off x="679472" y="5159749"/>
            <a:ext cx="8750967" cy="777505"/>
            <a:chOff x="2073145" y="3319235"/>
            <a:chExt cx="8750967" cy="7775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0511F-10EA-49C2-AA60-D20B15B12CEF}"/>
                </a:ext>
              </a:extLst>
            </p:cNvPr>
            <p:cNvSpPr/>
            <p:nvPr/>
          </p:nvSpPr>
          <p:spPr>
            <a:xfrm>
              <a:off x="2073145" y="3319235"/>
              <a:ext cx="8750967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EA42A97-119B-4A17-9B87-2116DF08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1259" y="3390469"/>
              <a:ext cx="8595772" cy="637136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8C3AAC-3907-4438-8DAD-36351787CDDF}"/>
              </a:ext>
            </a:extLst>
          </p:cNvPr>
          <p:cNvGrpSpPr/>
          <p:nvPr/>
        </p:nvGrpSpPr>
        <p:grpSpPr>
          <a:xfrm>
            <a:off x="679472" y="2456851"/>
            <a:ext cx="4144255" cy="634800"/>
            <a:chOff x="5076863" y="3138334"/>
            <a:chExt cx="4144255" cy="634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94A664-0247-4821-89AF-BB750915E8C2}"/>
                </a:ext>
              </a:extLst>
            </p:cNvPr>
            <p:cNvSpPr/>
            <p:nvPr/>
          </p:nvSpPr>
          <p:spPr>
            <a:xfrm>
              <a:off x="5076863" y="3138334"/>
              <a:ext cx="4144255" cy="63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758C418-EF90-491C-848D-D61691B2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977" y="3219236"/>
              <a:ext cx="4008026" cy="47299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101E05-64B7-49EB-9AC6-A459E11BA8A8}"/>
              </a:ext>
            </a:extLst>
          </p:cNvPr>
          <p:cNvGrpSpPr/>
          <p:nvPr/>
        </p:nvGrpSpPr>
        <p:grpSpPr>
          <a:xfrm>
            <a:off x="679472" y="3409690"/>
            <a:ext cx="9709434" cy="777505"/>
            <a:chOff x="679472" y="4491806"/>
            <a:chExt cx="9709434" cy="7775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41F5E6-3DBA-4BAC-938C-1F4F5E40C0B0}"/>
                </a:ext>
              </a:extLst>
            </p:cNvPr>
            <p:cNvSpPr/>
            <p:nvPr/>
          </p:nvSpPr>
          <p:spPr>
            <a:xfrm>
              <a:off x="679472" y="4491806"/>
              <a:ext cx="9709434" cy="777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6007378-4592-4145-BC3C-105A1F1F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586" y="4573551"/>
              <a:ext cx="9560440" cy="60978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139219-A50F-40FB-A26F-42965A58C100}"/>
              </a:ext>
            </a:extLst>
          </p:cNvPr>
          <p:cNvGrpSpPr/>
          <p:nvPr/>
        </p:nvGrpSpPr>
        <p:grpSpPr>
          <a:xfrm>
            <a:off x="3900739" y="1614695"/>
            <a:ext cx="4995951" cy="503046"/>
            <a:chOff x="7471845" y="4530554"/>
            <a:chExt cx="7913981" cy="503046"/>
          </a:xfrm>
        </p:grpSpPr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828034F0-8F75-4197-B844-AFBF703C3A55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초기화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WSARecv()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3E400B-6FC2-4753-8453-0352E5DD4CBF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0BD74B-005A-4F24-B9EA-E41324716479}"/>
              </a:ext>
            </a:extLst>
          </p:cNvPr>
          <p:cNvGrpSpPr/>
          <p:nvPr/>
        </p:nvGrpSpPr>
        <p:grpSpPr>
          <a:xfrm>
            <a:off x="5054955" y="2522728"/>
            <a:ext cx="4995951" cy="503046"/>
            <a:chOff x="7471845" y="4530554"/>
            <a:chExt cx="7913981" cy="503046"/>
          </a:xfrm>
        </p:grpSpPr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6E52CF0-72FF-4C7E-98DC-D2F1ED57AA3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530554"/>
              <a:ext cx="7877769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섹터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5B6D73-E513-4C46-8E98-B035EA093633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1EE18-81B8-4BC5-BDCF-A6C6EF61FF05}"/>
              </a:ext>
            </a:extLst>
          </p:cNvPr>
          <p:cNvGrpSpPr/>
          <p:nvPr/>
        </p:nvGrpSpPr>
        <p:grpSpPr>
          <a:xfrm>
            <a:off x="705068" y="6092328"/>
            <a:ext cx="5705076" cy="403695"/>
            <a:chOff x="7529285" y="4957988"/>
            <a:chExt cx="10820675" cy="403695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9791546A-3568-4C03-95C3-717734F49A0C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가상 함수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패킷을 받으면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6528FB-7E94-4858-A74C-623C31449454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12EC3A-0CB0-41FF-ADB1-0F93D6C2BBCD}"/>
              </a:ext>
            </a:extLst>
          </p:cNvPr>
          <p:cNvGrpSpPr/>
          <p:nvPr/>
        </p:nvGrpSpPr>
        <p:grpSpPr>
          <a:xfrm>
            <a:off x="705068" y="4338571"/>
            <a:ext cx="5705076" cy="403695"/>
            <a:chOff x="7529285" y="4957988"/>
            <a:chExt cx="10820675" cy="403695"/>
          </a:xfrm>
        </p:grpSpPr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3BBC9199-6074-4752-99C6-A22B6AE016BE}"/>
                </a:ext>
              </a:extLst>
            </p:cNvPr>
            <p:cNvSpPr txBox="1">
              <a:spLocks/>
            </p:cNvSpPr>
            <p:nvPr/>
          </p:nvSpPr>
          <p:spPr>
            <a:xfrm>
              <a:off x="7615999" y="4993274"/>
              <a:ext cx="10733961" cy="3331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수행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하며 결과를 반환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ABBF25-6E5D-4FBF-9D76-F0E83C2F467B}"/>
                </a:ext>
              </a:extLst>
            </p:cNvPr>
            <p:cNvSpPr/>
            <p:nvPr/>
          </p:nvSpPr>
          <p:spPr>
            <a:xfrm>
              <a:off x="7529285" y="4957988"/>
              <a:ext cx="86714" cy="403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3896964" y="2097739"/>
            <a:ext cx="8108570" cy="3205779"/>
            <a:chOff x="7382334" y="3150302"/>
            <a:chExt cx="7585748" cy="320577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4766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으로 구현된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Login_Manager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클라이언트가 사용할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Object_Manager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Sector_Manget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Server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모델을 사용해 클라이언트와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protocol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클라이언트와 서버 프로그램에서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동일하게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사용하는 정보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     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서버 포트 번호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초기값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패킷 관련 정보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2334" y="3150302"/>
              <a:ext cx="45719" cy="320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89B5C-CAF6-4C25-885E-7C489EC9EAB1}"/>
              </a:ext>
            </a:extLst>
          </p:cNvPr>
          <p:cNvGrpSpPr/>
          <p:nvPr/>
        </p:nvGrpSpPr>
        <p:grpSpPr>
          <a:xfrm>
            <a:off x="1021204" y="2624865"/>
            <a:ext cx="2280491" cy="2151529"/>
            <a:chOff x="1784733" y="2482661"/>
            <a:chExt cx="2280491" cy="21515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981431-2173-4806-B17A-A1043C6123BD}"/>
                </a:ext>
              </a:extLst>
            </p:cNvPr>
            <p:cNvSpPr/>
            <p:nvPr/>
          </p:nvSpPr>
          <p:spPr>
            <a:xfrm>
              <a:off x="1784733" y="2482661"/>
              <a:ext cx="2280491" cy="2151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63E13E-745F-4530-A30A-11CE9E6B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3867" y="2592877"/>
              <a:ext cx="2062221" cy="1931096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97012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InGame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4964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05414" y="1660884"/>
            <a:ext cx="7632047" cy="4115972"/>
            <a:chOff x="7365914" y="2529025"/>
            <a:chExt cx="7632047" cy="411597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349" y="3003843"/>
              <a:ext cx="7476612" cy="3425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식별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검색없이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이용하기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std::queue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구별해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락 획득을 위한 스레드의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경쟁을 완화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Login_Manager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가 생성되면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접속 가능한 최대 클라이언트 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만큼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적재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반환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없는 경우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사용이 끝난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저장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5914" y="2529025"/>
              <a:ext cx="45719" cy="4115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Login_</a:t>
            </a:r>
            <a:r>
              <a:rPr lang="en-US" altLang="ko-KR" sz="2800">
                <a:solidFill>
                  <a:schemeClr val="bg1"/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B1CCDE-6F35-4ED9-B494-62CA49903ECD}"/>
              </a:ext>
            </a:extLst>
          </p:cNvPr>
          <p:cNvGrpSpPr/>
          <p:nvPr/>
        </p:nvGrpSpPr>
        <p:grpSpPr>
          <a:xfrm>
            <a:off x="598836" y="2054721"/>
            <a:ext cx="3361892" cy="3324099"/>
            <a:chOff x="783851" y="3062429"/>
            <a:chExt cx="2533519" cy="250503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783851" y="3062429"/>
              <a:ext cx="2533519" cy="25050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313" y="3145314"/>
              <a:ext cx="2344593" cy="2334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7286296" cy="1436535"/>
            <a:chOff x="7394324" y="4008981"/>
            <a:chExt cx="728629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71891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최상위 부모 클래스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(Object_Base)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통한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과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오브젝트에 대한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접근성 향상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위해 사용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인덱스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식별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이용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Object_Manager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516310" y="1800755"/>
            <a:ext cx="4054494" cy="2347852"/>
            <a:chOff x="440674" y="3005825"/>
            <a:chExt cx="3812204" cy="220754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440674" y="3005825"/>
              <a:ext cx="3812204" cy="2207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4788" y="3102789"/>
              <a:ext cx="3659458" cy="201362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AA1DB-E3BD-4DB0-AAF2-CCF66CCBF40D}"/>
              </a:ext>
            </a:extLst>
          </p:cNvPr>
          <p:cNvGrpSpPr/>
          <p:nvPr/>
        </p:nvGrpSpPr>
        <p:grpSpPr>
          <a:xfrm>
            <a:off x="513730" y="4670883"/>
            <a:ext cx="5123181" cy="1784992"/>
            <a:chOff x="1061719" y="4572000"/>
            <a:chExt cx="5123181" cy="178499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83CE7-DCA1-41F3-9353-AFBDFFD0EE4F}"/>
                </a:ext>
              </a:extLst>
            </p:cNvPr>
            <p:cNvSpPr/>
            <p:nvPr/>
          </p:nvSpPr>
          <p:spPr>
            <a:xfrm>
              <a:off x="1061719" y="4572000"/>
              <a:ext cx="5123181" cy="1784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7C9ADE-8AA8-4B3A-A429-055535FA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525" y="4663696"/>
              <a:ext cx="4943475" cy="157162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5880130" y="5860834"/>
            <a:ext cx="4016902" cy="473370"/>
            <a:chOff x="7402405" y="4008983"/>
            <a:chExt cx="4781009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4691945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5727717" y="4670883"/>
            <a:ext cx="6332325" cy="967974"/>
            <a:chOff x="5897079" y="4848498"/>
            <a:chExt cx="6332325" cy="9679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7081810" y="4848498"/>
              <a:ext cx="1292087" cy="961673"/>
              <a:chOff x="6669156" y="4834585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4834585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6669156" y="551925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1C1ACC-80D7-429C-A53D-B4ABBB7D9AEF}"/>
                </a:ext>
              </a:extLst>
            </p:cNvPr>
            <p:cNvGrpSpPr/>
            <p:nvPr/>
          </p:nvGrpSpPr>
          <p:grpSpPr>
            <a:xfrm>
              <a:off x="8677204" y="4855555"/>
              <a:ext cx="1292087" cy="960917"/>
              <a:chOff x="8163199" y="4824391"/>
              <a:chExt cx="1292087" cy="96091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DE604E2-911B-4B1D-AE25-86DA1857B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9242" y="4824391"/>
                <a:ext cx="2" cy="6602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976454-F451-49F8-86F4-E56FE5D20AB3}"/>
                  </a:ext>
                </a:extLst>
              </p:cNvPr>
              <p:cNvSpPr txBox="1"/>
              <p:nvPr/>
            </p:nvSpPr>
            <p:spPr>
              <a:xfrm>
                <a:off x="8163199" y="5508309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MAX_ROCK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37317" y="5507382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6" y="633428"/>
            <a:ext cx="389429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98060-0B7B-460C-B937-E18EE3AE0E70}"/>
              </a:ext>
            </a:extLst>
          </p:cNvPr>
          <p:cNvGrpSpPr/>
          <p:nvPr/>
        </p:nvGrpSpPr>
        <p:grpSpPr>
          <a:xfrm>
            <a:off x="612695" y="1806672"/>
            <a:ext cx="4899970" cy="4087865"/>
            <a:chOff x="564979" y="1642979"/>
            <a:chExt cx="4899970" cy="408786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3DBBBA0-A715-4CD8-8CDB-801E227ED4E4}"/>
                </a:ext>
              </a:extLst>
            </p:cNvPr>
            <p:cNvSpPr/>
            <p:nvPr/>
          </p:nvSpPr>
          <p:spPr>
            <a:xfrm>
              <a:off x="3694153" y="4697711"/>
              <a:ext cx="1728840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Monster_Base</a:t>
              </a:r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98DAF3-E8EF-4460-81DF-B3EAB8D49408}"/>
                </a:ext>
              </a:extLst>
            </p:cNvPr>
            <p:cNvGrpSpPr/>
            <p:nvPr/>
          </p:nvGrpSpPr>
          <p:grpSpPr>
            <a:xfrm>
              <a:off x="1362187" y="4643058"/>
              <a:ext cx="2033776" cy="938186"/>
              <a:chOff x="-440229" y="3552631"/>
              <a:chExt cx="2033776" cy="93818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D100773A-9FE2-40D6-99A7-DD12FA00E15B}"/>
                  </a:ext>
                </a:extLst>
              </p:cNvPr>
              <p:cNvSpPr/>
              <p:nvPr/>
            </p:nvSpPr>
            <p:spPr>
              <a:xfrm>
                <a:off x="-440229" y="3552631"/>
                <a:ext cx="2033776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Client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7E2FA3C-B0EA-40C7-817E-B339B15FBAC1}"/>
                  </a:ext>
                </a:extLst>
              </p:cNvPr>
              <p:cNvSpPr/>
              <p:nvPr/>
            </p:nvSpPr>
            <p:spPr>
              <a:xfrm>
                <a:off x="-346465" y="3980614"/>
                <a:ext cx="1846248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Cooldowntime</a:t>
                </a:r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786BDC-3B35-47C5-9C2C-CF227F878390}"/>
                </a:ext>
              </a:extLst>
            </p:cNvPr>
            <p:cNvGrpSpPr/>
            <p:nvPr/>
          </p:nvGrpSpPr>
          <p:grpSpPr>
            <a:xfrm>
              <a:off x="2453065" y="2840909"/>
              <a:ext cx="1786388" cy="1448455"/>
              <a:chOff x="2527107" y="2397054"/>
              <a:chExt cx="1786388" cy="144845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EE0D0AA-70EB-4767-95E2-0E1B6B661CB9}"/>
                  </a:ext>
                </a:extLst>
              </p:cNvPr>
              <p:cNvSpPr/>
              <p:nvPr/>
            </p:nvSpPr>
            <p:spPr>
              <a:xfrm>
                <a:off x="2527107" y="2397054"/>
                <a:ext cx="1786388" cy="14484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Alive_Object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11F2865-2FA8-4870-B6F5-0FA9B33E937E}"/>
                  </a:ext>
                </a:extLst>
              </p:cNvPr>
              <p:cNvSpPr/>
              <p:nvPr/>
            </p:nvSpPr>
            <p:spPr>
              <a:xfrm>
                <a:off x="2658111" y="3283981"/>
                <a:ext cx="1524380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Near_set</a:t>
                </a:r>
                <a:endParaRPr lang="ko-KR" altLang="en-US"/>
              </a:p>
            </p:txBody>
          </p:sp>
        </p:grp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809EB6-FB4D-4FBE-8661-0CE4804D1060}"/>
                </a:ext>
              </a:extLst>
            </p:cNvPr>
            <p:cNvSpPr/>
            <p:nvPr/>
          </p:nvSpPr>
          <p:spPr>
            <a:xfrm>
              <a:off x="564979" y="2840909"/>
              <a:ext cx="1522174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Background</a:t>
              </a:r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2ACEE54-DD47-4170-8D63-5F999FFF10FA}"/>
                </a:ext>
              </a:extLst>
            </p:cNvPr>
            <p:cNvSpPr/>
            <p:nvPr/>
          </p:nvSpPr>
          <p:spPr>
            <a:xfrm>
              <a:off x="3646727" y="5314442"/>
              <a:ext cx="1818222" cy="4164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Monster_type1</a:t>
              </a:r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21280A-4A15-4329-BE90-9BACD9A7D3BD}"/>
                </a:ext>
              </a:extLst>
            </p:cNvPr>
            <p:cNvCxnSpPr>
              <a:cxnSpLocks/>
              <a:stCxn id="35" idx="2"/>
              <a:endCxn id="24" idx="0"/>
            </p:cNvCxnSpPr>
            <p:nvPr/>
          </p:nvCxnSpPr>
          <p:spPr>
            <a:xfrm>
              <a:off x="2326636" y="2581165"/>
              <a:ext cx="1019623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DE8A75-06CE-438F-9357-85DDAAFC8F9D}"/>
                </a:ext>
              </a:extLst>
            </p:cNvPr>
            <p:cNvCxnSpPr>
              <a:cxnSpLocks/>
              <a:stCxn id="35" idx="2"/>
              <a:endCxn id="29" idx="0"/>
            </p:cNvCxnSpPr>
            <p:nvPr/>
          </p:nvCxnSpPr>
          <p:spPr>
            <a:xfrm flipH="1">
              <a:off x="1326066" y="2581165"/>
              <a:ext cx="1000570" cy="25974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646BCD-D3BF-460A-854C-A25CBBFB582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2379075" y="4289364"/>
              <a:ext cx="967184" cy="353694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29C01-DB22-4D8E-9A34-7640DB1A9B20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3346259" y="4289364"/>
              <a:ext cx="1212314" cy="408347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3DF9F34-A738-433B-995A-5B20B9E3100E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555838" y="5114113"/>
              <a:ext cx="2735" cy="200329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94D4A3C-9CC3-4F0F-953A-608B917CF0D5}"/>
                </a:ext>
              </a:extLst>
            </p:cNvPr>
            <p:cNvSpPr/>
            <p:nvPr/>
          </p:nvSpPr>
          <p:spPr>
            <a:xfrm>
              <a:off x="2608219" y="3247294"/>
              <a:ext cx="1524380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EXOVER</a:t>
              </a:r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F893FD0-86BA-43EB-93C1-D9CED459B20F}"/>
                </a:ext>
              </a:extLst>
            </p:cNvPr>
            <p:cNvGrpSpPr/>
            <p:nvPr/>
          </p:nvGrpSpPr>
          <p:grpSpPr>
            <a:xfrm>
              <a:off x="1186390" y="1642979"/>
              <a:ext cx="2280491" cy="938186"/>
              <a:chOff x="-440230" y="3552631"/>
              <a:chExt cx="2280491" cy="938186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BA5F857-C088-492D-925C-01A65C65E149}"/>
                  </a:ext>
                </a:extLst>
              </p:cNvPr>
              <p:cNvSpPr/>
              <p:nvPr/>
            </p:nvSpPr>
            <p:spPr>
              <a:xfrm>
                <a:off x="-440230" y="3552631"/>
                <a:ext cx="2280491" cy="9381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Object_Base</a:t>
                </a:r>
              </a:p>
              <a:p>
                <a:pPr algn="ctr"/>
                <a:endParaRPr lang="en-US" altLang="ko-KR"/>
              </a:p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EDF4A3E0-3F6D-48C4-B828-05EA9DAC89D1}"/>
                  </a:ext>
                </a:extLst>
              </p:cNvPr>
              <p:cNvSpPr/>
              <p:nvPr/>
            </p:nvSpPr>
            <p:spPr>
              <a:xfrm>
                <a:off x="-311007" y="3980465"/>
                <a:ext cx="2022044" cy="41640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Sector_Manager*</a:t>
                </a:r>
                <a:endParaRPr lang="ko-KR" altLang="en-US"/>
              </a:p>
            </p:txBody>
          </p:sp>
        </p:grp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741869" y="4870826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694443" y="4870826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48583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1765502" y="6055523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5187677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추가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제거하는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495312"/>
            <a:ext cx="6064389" cy="3255325"/>
            <a:chOff x="7354584" y="4077945"/>
            <a:chExt cx="8776141" cy="3255325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96594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기본 오브젝트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추상 클래스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식별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ID/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위치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정적 변수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1800">
                  <a:solidFill>
                    <a:schemeClr val="bg1"/>
                  </a:solidFill>
                </a:rPr>
                <a:t>Sector_Manager </a:t>
              </a:r>
              <a:r>
                <a:rPr lang="ko-KR" altLang="en-US" sz="1800">
                  <a:solidFill>
                    <a:schemeClr val="bg1"/>
                  </a:solidFill>
                </a:rPr>
                <a:t>포인터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Background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배경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움직이지 않는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Alive_Object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살아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움직이는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능력치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socket/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레벨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경험치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5"/>
              <a:ext cx="66163" cy="3255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65502" y="2555673"/>
            <a:ext cx="6969308" cy="1786966"/>
            <a:chOff x="7449417" y="3848825"/>
            <a:chExt cx="6969308" cy="178696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6927255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확장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WSAOVERLAPPED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구조체의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한정된 정보 표현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해결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enum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EXOVER_TYPE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구분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49417" y="3848825"/>
              <a:ext cx="45719" cy="1786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385483" cy="810427"/>
          </a:xfrm>
        </p:spPr>
        <p:txBody>
          <a:bodyPr>
            <a:no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struct </a:t>
            </a:r>
            <a:r>
              <a:rPr lang="en-US" altLang="ko-KR" sz="2800">
                <a:solidFill>
                  <a:schemeClr val="bg1"/>
                </a:solidFill>
              </a:rPr>
              <a:t>EXOVER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921254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E7505-C75B-44F1-9AE2-4290D8BD6ED4}"/>
              </a:ext>
            </a:extLst>
          </p:cNvPr>
          <p:cNvGrpSpPr/>
          <p:nvPr/>
        </p:nvGrpSpPr>
        <p:grpSpPr>
          <a:xfrm>
            <a:off x="789766" y="2555673"/>
            <a:ext cx="3761392" cy="1786966"/>
            <a:chOff x="971342" y="3422197"/>
            <a:chExt cx="2592628" cy="12317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479BBDB-BF0C-4626-8909-84A8EE89F328}"/>
                </a:ext>
              </a:extLst>
            </p:cNvPr>
            <p:cNvSpPr/>
            <p:nvPr/>
          </p:nvSpPr>
          <p:spPr>
            <a:xfrm>
              <a:off x="971342" y="3422197"/>
              <a:ext cx="2592628" cy="12317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EAC04C-D7E0-4994-8BE4-81B7EEB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6012" y="3504729"/>
              <a:ext cx="2435161" cy="105062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09023-53FF-410F-968C-D259522F10F9}"/>
              </a:ext>
            </a:extLst>
          </p:cNvPr>
          <p:cNvGrpSpPr/>
          <p:nvPr/>
        </p:nvGrpSpPr>
        <p:grpSpPr>
          <a:xfrm>
            <a:off x="789766" y="5056880"/>
            <a:ext cx="6681022" cy="462708"/>
            <a:chOff x="4280761" y="4902506"/>
            <a:chExt cx="6681022" cy="4627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C0BEA3-BBBD-428E-84FE-259F8E8B5EE2}"/>
                </a:ext>
              </a:extLst>
            </p:cNvPr>
            <p:cNvSpPr/>
            <p:nvPr/>
          </p:nvSpPr>
          <p:spPr>
            <a:xfrm>
              <a:off x="4280761" y="4902506"/>
              <a:ext cx="6681022" cy="4627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88609B-5FA4-46C9-B004-742B7303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53" y="4999040"/>
              <a:ext cx="6467822" cy="27328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808811-1897-4033-A4F6-84490C43159E}"/>
              </a:ext>
            </a:extLst>
          </p:cNvPr>
          <p:cNvGrpSpPr/>
          <p:nvPr/>
        </p:nvGrpSpPr>
        <p:grpSpPr>
          <a:xfrm>
            <a:off x="7097641" y="5664031"/>
            <a:ext cx="4391538" cy="578676"/>
            <a:chOff x="7471845" y="4454924"/>
            <a:chExt cx="6956543" cy="578676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969E47A8-7103-4D0C-94F4-A5734295EE0A}"/>
                </a:ext>
              </a:extLst>
            </p:cNvPr>
            <p:cNvSpPr txBox="1">
              <a:spLocks/>
            </p:cNvSpPr>
            <p:nvPr/>
          </p:nvSpPr>
          <p:spPr>
            <a:xfrm>
              <a:off x="7508057" y="4454924"/>
              <a:ext cx="6920331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EXOVER 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accept, receive, send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2C17BD-B782-43A4-A8D9-4DE54EE9A964}"/>
                </a:ext>
              </a:extLst>
            </p:cNvPr>
            <p:cNvSpPr/>
            <p:nvPr/>
          </p:nvSpPr>
          <p:spPr>
            <a:xfrm>
              <a:off x="7471845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885483" y="2539967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을 이용해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   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add()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는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싱글스레드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에서 사용하는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추가</a:t>
              </a:r>
              <a:endPara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bg1"/>
                </a:solidFill>
              </a:rPr>
              <a:t>Sector_Manager(1)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C8F1F5D-69D4-4658-A085-251F284C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3" y="1880769"/>
            <a:ext cx="6534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1165</Words>
  <Application>Microsoft Office PowerPoint</Application>
  <PresentationFormat>와이드스크린</PresentationFormat>
  <Paragraphs>221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PORTFOLIO</vt:lpstr>
      <vt:lpstr>구성</vt:lpstr>
      <vt:lpstr>PowerPoint 프레젠테이션</vt:lpstr>
      <vt:lpstr>InGame</vt:lpstr>
      <vt:lpstr>Login_Manager</vt:lpstr>
      <vt:lpstr>Object_Manager</vt:lpstr>
      <vt:lpstr>Object</vt:lpstr>
      <vt:lpstr>struct EXOVER</vt:lpstr>
      <vt:lpstr>PowerPoint 프레젠테이션</vt:lpstr>
      <vt:lpstr>PowerPoint 프레젠테이션</vt:lpstr>
      <vt:lpstr>Packet protocol</vt:lpstr>
      <vt:lpstr>Sever</vt:lpstr>
      <vt:lpstr>Sever::Send_function</vt:lpstr>
      <vt:lpstr>Sever 생성 (1)</vt:lpstr>
      <vt:lpstr>Sever 생성 (2)</vt:lpstr>
      <vt:lpstr>Sever 실행</vt:lpstr>
      <vt:lpstr>Sever::ProcessAccept()</vt:lpstr>
      <vt:lpstr>Sever 클라이언트 접속</vt:lpstr>
      <vt:lpstr>Sever 패킷 수신</vt:lpstr>
      <vt:lpstr>Sever 패킷 재조립 및 패킷 처리</vt:lpstr>
      <vt:lpstr>Sever 클라이언트 이동 수신</vt:lpstr>
      <vt:lpstr>Sever 클라이언트 공격 수신</vt:lpstr>
      <vt:lpstr>Sever</vt:lpstr>
      <vt:lpstr>PowerPoint 프레젠테이션</vt:lpstr>
      <vt:lpstr>Object Object_Base</vt:lpstr>
      <vt:lpstr>Object Background</vt:lpstr>
      <vt:lpstr>Object Near_set</vt:lpstr>
      <vt:lpstr>Object Alive_Object</vt:lpstr>
      <vt:lpstr>Object Cooldowntime</vt:lpstr>
      <vt:lpstr>Object Client</vt:lpstr>
      <vt:lpstr>Object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114</cp:revision>
  <dcterms:created xsi:type="dcterms:W3CDTF">2020-12-22T14:33:44Z</dcterms:created>
  <dcterms:modified xsi:type="dcterms:W3CDTF">2021-01-12T16:29:58Z</dcterms:modified>
</cp:coreProperties>
</file>