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275" r:id="rId5"/>
    <p:sldId id="312" r:id="rId6"/>
    <p:sldId id="314" r:id="rId7"/>
    <p:sldId id="279" r:id="rId8"/>
    <p:sldId id="316" r:id="rId9"/>
    <p:sldId id="305" r:id="rId10"/>
    <p:sldId id="317" r:id="rId11"/>
    <p:sldId id="280" r:id="rId12"/>
    <p:sldId id="315" r:id="rId13"/>
    <p:sldId id="304" r:id="rId14"/>
    <p:sldId id="320" r:id="rId15"/>
    <p:sldId id="318" r:id="rId16"/>
    <p:sldId id="319" r:id="rId17"/>
    <p:sldId id="289" r:id="rId18"/>
    <p:sldId id="296" r:id="rId19"/>
    <p:sldId id="297" r:id="rId20"/>
    <p:sldId id="321" r:id="rId21"/>
    <p:sldId id="322" r:id="rId22"/>
    <p:sldId id="299" r:id="rId23"/>
    <p:sldId id="323" r:id="rId24"/>
    <p:sldId id="326" r:id="rId25"/>
    <p:sldId id="324" r:id="rId26"/>
    <p:sldId id="32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8DA9DB"/>
    <a:srgbClr val="FF6600"/>
    <a:srgbClr val="969696"/>
    <a:srgbClr val="8CC81E"/>
    <a:srgbClr val="5F5F5F"/>
    <a:srgbClr val="91420D"/>
    <a:srgbClr val="2B6748"/>
    <a:srgbClr val="808080"/>
    <a:srgbClr val="52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427268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[Client] 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680845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4BCEB78A-C40A-457B-84CC-BAF3ADC9417D}"/>
              </a:ext>
            </a:extLst>
          </p:cNvPr>
          <p:cNvSpPr txBox="1">
            <a:spLocks/>
          </p:cNvSpPr>
          <p:nvPr/>
        </p:nvSpPr>
        <p:spPr>
          <a:xfrm>
            <a:off x="173254" y="1287848"/>
            <a:ext cx="7959528" cy="91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서버와 동일한 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생성</a:t>
            </a:r>
            <a:endParaRPr lang="en-US" altLang="ko-KR" sz="180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월드에서의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오브젝트 이동을 계산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하고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배경을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수정 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1C9483-FA85-4E38-BAD4-1BE9F65AEE92}"/>
              </a:ext>
            </a:extLst>
          </p:cNvPr>
          <p:cNvGrpSpPr/>
          <p:nvPr/>
        </p:nvGrpSpPr>
        <p:grpSpPr>
          <a:xfrm>
            <a:off x="645459" y="2686476"/>
            <a:ext cx="11327805" cy="3675965"/>
            <a:chOff x="700856" y="2571357"/>
            <a:chExt cx="11327805" cy="367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01BE44-E86B-43FD-9703-064FE3C0B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1320" y="2571357"/>
              <a:ext cx="5296024" cy="33141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3252EA-B4F8-475B-BFE8-9FB8EEFE88BD}"/>
                </a:ext>
              </a:extLst>
            </p:cNvPr>
            <p:cNvSpPr txBox="1"/>
            <p:nvPr/>
          </p:nvSpPr>
          <p:spPr>
            <a:xfrm>
              <a:off x="829948" y="5063446"/>
              <a:ext cx="1889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hight_map[n] = 5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5577D4-6DDB-494E-B377-0D7F7C5FBCE4}"/>
                </a:ext>
              </a:extLst>
            </p:cNvPr>
            <p:cNvSpPr txBox="1"/>
            <p:nvPr/>
          </p:nvSpPr>
          <p:spPr>
            <a:xfrm>
              <a:off x="700856" y="4270869"/>
              <a:ext cx="2232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hight_map[n + 1] = 0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A5EA78-279A-4CDF-9E59-4D98DC7FF4AC}"/>
                </a:ext>
              </a:extLst>
            </p:cNvPr>
            <p:cNvSpPr txBox="1"/>
            <p:nvPr/>
          </p:nvSpPr>
          <p:spPr>
            <a:xfrm>
              <a:off x="1367830" y="5908768"/>
              <a:ext cx="4704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hight_map[n + WORLD_MAP_SIZE_WIDTH ] = 0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77914CE-7208-42F0-A5F8-501F918BF31F}"/>
                </a:ext>
              </a:extLst>
            </p:cNvPr>
            <p:cNvSpPr/>
            <p:nvPr/>
          </p:nvSpPr>
          <p:spPr>
            <a:xfrm>
              <a:off x="3584086" y="5262651"/>
              <a:ext cx="261840" cy="25309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87E68A8-0D65-4B86-936E-6ADBE6D6FDC5}"/>
                </a:ext>
              </a:extLst>
            </p:cNvPr>
            <p:cNvSpPr/>
            <p:nvPr/>
          </p:nvSpPr>
          <p:spPr>
            <a:xfrm>
              <a:off x="3847277" y="4990423"/>
              <a:ext cx="261840" cy="25309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E79882-58D2-4463-8657-EABC10FB4B22}"/>
                </a:ext>
              </a:extLst>
            </p:cNvPr>
            <p:cNvSpPr/>
            <p:nvPr/>
          </p:nvSpPr>
          <p:spPr>
            <a:xfrm>
              <a:off x="3579904" y="4990423"/>
              <a:ext cx="261840" cy="25309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B966F8-F89B-44D9-818F-5CEBFE06869C}"/>
                </a:ext>
              </a:extLst>
            </p:cNvPr>
            <p:cNvCxnSpPr>
              <a:cxnSpLocks/>
              <a:stCxn id="25" idx="3"/>
              <a:endCxn id="46" idx="0"/>
            </p:cNvCxnSpPr>
            <p:nvPr/>
          </p:nvCxnSpPr>
          <p:spPr>
            <a:xfrm>
              <a:off x="2933754" y="4440146"/>
              <a:ext cx="1044443" cy="550277"/>
            </a:xfrm>
            <a:prstGeom prst="straightConnector1">
              <a:avLst/>
            </a:prstGeom>
            <a:ln w="190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CD15A65-D610-4D42-B8A1-DD3E37A4BCE5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 flipV="1">
              <a:off x="2719900" y="5116971"/>
              <a:ext cx="860004" cy="115752"/>
            </a:xfrm>
            <a:prstGeom prst="straightConnector1">
              <a:avLst/>
            </a:prstGeom>
            <a:ln w="190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4381936-A015-464D-AAF3-1C96773181F3}"/>
                </a:ext>
              </a:extLst>
            </p:cNvPr>
            <p:cNvCxnSpPr>
              <a:cxnSpLocks/>
              <a:stCxn id="26" idx="0"/>
              <a:endCxn id="45" idx="2"/>
            </p:cNvCxnSpPr>
            <p:nvPr/>
          </p:nvCxnSpPr>
          <p:spPr>
            <a:xfrm flipH="1" flipV="1">
              <a:off x="3715006" y="5515747"/>
              <a:ext cx="5238" cy="393021"/>
            </a:xfrm>
            <a:prstGeom prst="straightConnector1">
              <a:avLst/>
            </a:prstGeom>
            <a:ln w="190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966D903-F99D-4BD9-8D63-77CAE154A968}"/>
                </a:ext>
              </a:extLst>
            </p:cNvPr>
            <p:cNvGrpSpPr/>
            <p:nvPr/>
          </p:nvGrpSpPr>
          <p:grpSpPr>
            <a:xfrm>
              <a:off x="6153001" y="4052940"/>
              <a:ext cx="2354343" cy="292735"/>
              <a:chOff x="6389669" y="4551157"/>
              <a:chExt cx="2354343" cy="292735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E8C0426A-48A6-43CD-9C06-D6B5AF12B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FC74FB5-CD3D-4794-9687-FAACB248B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B0A04064-AC4E-4059-A94B-107B36D80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F5DE370-8D87-457E-AD90-EE0410E353B5}"/>
                </a:ext>
              </a:extLst>
            </p:cNvPr>
            <p:cNvGrpSpPr/>
            <p:nvPr/>
          </p:nvGrpSpPr>
          <p:grpSpPr>
            <a:xfrm>
              <a:off x="3232365" y="4040607"/>
              <a:ext cx="2354343" cy="292735"/>
              <a:chOff x="6389669" y="4551157"/>
              <a:chExt cx="2354343" cy="292735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DF6BB46-0C61-42D7-9FFA-91CD37FD5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7913107B-E8B3-48EE-BC31-EF3081D052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23387C41-6D82-4B19-ABDD-987053FB33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EABE255-A67A-40EC-891E-8CE2182BDAB5}"/>
                </a:ext>
              </a:extLst>
            </p:cNvPr>
            <p:cNvGrpSpPr/>
            <p:nvPr/>
          </p:nvGrpSpPr>
          <p:grpSpPr>
            <a:xfrm rot="16200000">
              <a:off x="5115698" y="3170418"/>
              <a:ext cx="1487270" cy="292735"/>
              <a:chOff x="6389669" y="4551157"/>
              <a:chExt cx="2354343" cy="292735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DD12542C-518E-44A2-B1DF-FE3BD8115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31F2D51-4A23-42BD-BAFC-39769A366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FD43325-B189-43F4-B372-EFA9B35BD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F813B2E-8059-437E-844C-7BC0263D1777}"/>
                </a:ext>
              </a:extLst>
            </p:cNvPr>
            <p:cNvGrpSpPr/>
            <p:nvPr/>
          </p:nvGrpSpPr>
          <p:grpSpPr>
            <a:xfrm rot="16200000">
              <a:off x="5175918" y="5062648"/>
              <a:ext cx="1366827" cy="292735"/>
              <a:chOff x="6389669" y="4551157"/>
              <a:chExt cx="2354343" cy="2927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F8107CAC-85AC-43F9-B2DC-C5E635AD5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299" y="4693783"/>
                <a:ext cx="2339713" cy="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41D86001-8D74-43E6-B0EA-981600B81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669" y="4551157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9AE4DE17-1C85-4779-8B4A-89EEA0B47B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12" y="4558640"/>
                <a:ext cx="0" cy="28525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FCFB47A-A10B-4161-ABE6-722FC81FE7D9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5930899" y="2937782"/>
              <a:ext cx="2779364" cy="57660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7633FF1-181C-4A37-A2CB-22F12C953665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5938385" y="2937782"/>
              <a:ext cx="2771878" cy="217918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F388C90-5F63-4F28-8BB5-9628F2F256D4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 flipV="1">
              <a:off x="7438398" y="4211863"/>
              <a:ext cx="1361562" cy="12672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0215096-F3C3-4025-BD3C-3C25C402DB8D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 flipV="1">
              <a:off x="4352302" y="4218781"/>
              <a:ext cx="4447658" cy="12603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D6997D-79D8-40F5-8278-F51638B8D9D1}"/>
                </a:ext>
              </a:extLst>
            </p:cNvPr>
            <p:cNvSpPr txBox="1"/>
            <p:nvPr/>
          </p:nvSpPr>
          <p:spPr>
            <a:xfrm>
              <a:off x="8710263" y="2768505"/>
              <a:ext cx="3318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CLIENT_VIEW_SIZE_WIDTH = 6.25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643EB9A-29D3-44AD-BF46-C37CB0655F58}"/>
                </a:ext>
              </a:extLst>
            </p:cNvPr>
            <p:cNvSpPr txBox="1"/>
            <p:nvPr/>
          </p:nvSpPr>
          <p:spPr>
            <a:xfrm>
              <a:off x="8799960" y="5309826"/>
              <a:ext cx="3088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</a:rPr>
                <a:t>CLIENT_VIEW_SIZE_HIGHT = 10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5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647063" y="3981911"/>
            <a:ext cx="5306518" cy="2514112"/>
            <a:chOff x="7475300" y="2726912"/>
            <a:chExt cx="5306518" cy="251411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020" y="2726912"/>
              <a:ext cx="5260798" cy="2514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단위 섹터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class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2820433"/>
              <a:ext cx="45719" cy="2327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53D408-0D4A-4608-9EDF-5F055025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40" y="4292481"/>
            <a:ext cx="3048000" cy="8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D051-860D-4482-A76C-D93ABB43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0" y="5409315"/>
            <a:ext cx="6153150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7FE99F-9DCF-44B7-870D-80AFA4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4" y="1817701"/>
            <a:ext cx="3867150" cy="7239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862360-31DA-4BB6-B82C-F023FB366439}"/>
              </a:ext>
            </a:extLst>
          </p:cNvPr>
          <p:cNvGrpSpPr/>
          <p:nvPr/>
        </p:nvGrpSpPr>
        <p:grpSpPr>
          <a:xfrm>
            <a:off x="4721329" y="1597748"/>
            <a:ext cx="7186533" cy="1900612"/>
            <a:chOff x="7091959" y="3037136"/>
            <a:chExt cx="12661837" cy="1900612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D5C812F-271F-47DE-96AA-D7B505296A30}"/>
                </a:ext>
              </a:extLst>
            </p:cNvPr>
            <p:cNvSpPr txBox="1">
              <a:spLocks/>
            </p:cNvSpPr>
            <p:nvPr/>
          </p:nvSpPr>
          <p:spPr>
            <a:xfrm>
              <a:off x="7161804" y="3037136"/>
              <a:ext cx="12591992" cy="19006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주변의 다른 오브젝트를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검색할 때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,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성능을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시키기 위해 사용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근접 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모든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operator[]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C9DD6-57C5-4D3A-B69F-E41C8D65CB98}"/>
                </a:ext>
              </a:extLst>
            </p:cNvPr>
            <p:cNvSpPr/>
            <p:nvPr/>
          </p:nvSpPr>
          <p:spPr>
            <a:xfrm flipH="1">
              <a:off x="7091959" y="3048542"/>
              <a:ext cx="80552" cy="1597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2A78ED9-221F-4748-8613-553C7B24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00" y="2722714"/>
            <a:ext cx="2600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World_Terrain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7154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E7B7B24-2C86-410C-9DF3-61E72FEE0275}"/>
              </a:ext>
            </a:extLst>
          </p:cNvPr>
          <p:cNvSpPr/>
          <p:nvPr/>
        </p:nvSpPr>
        <p:spPr>
          <a:xfrm>
            <a:off x="4154082" y="2733114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4134487" y="4602676"/>
            <a:ext cx="3542835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6920605" y="3509424"/>
            <a:ext cx="1845357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4203158" y="488044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7847024" y="3481901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4EE08E9-6B8E-478B-BF6B-5BF8CB39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9223A207-86B9-445D-8449-066700E6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128" name="제목 1">
            <a:extLst>
              <a:ext uri="{FF2B5EF4-FFF2-40B4-BE49-F238E27FC236}">
                <a16:creationId xmlns:a16="http://schemas.microsoft.com/office/drawing/2014/main" id="{F2CB1F4B-B799-42F8-9058-45609FB2A33C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9D2645F-490A-4CB0-83A4-739A420AC041}"/>
              </a:ext>
            </a:extLst>
          </p:cNvPr>
          <p:cNvSpPr/>
          <p:nvPr/>
        </p:nvSpPr>
        <p:spPr>
          <a:xfrm>
            <a:off x="4146599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195F27C-86A8-4896-9B98-490DA4FDB93A}"/>
              </a:ext>
            </a:extLst>
          </p:cNvPr>
          <p:cNvSpPr/>
          <p:nvPr/>
        </p:nvSpPr>
        <p:spPr>
          <a:xfrm>
            <a:off x="4408113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DBEA04-EAE8-4710-8892-018CD3F416B6}"/>
              </a:ext>
            </a:extLst>
          </p:cNvPr>
          <p:cNvSpPr/>
          <p:nvPr/>
        </p:nvSpPr>
        <p:spPr>
          <a:xfrm>
            <a:off x="4674176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D95D41-4E5F-4C83-9131-0062A20D62B1}"/>
              </a:ext>
            </a:extLst>
          </p:cNvPr>
          <p:cNvSpPr/>
          <p:nvPr/>
        </p:nvSpPr>
        <p:spPr>
          <a:xfrm>
            <a:off x="6899097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8C6226F-FA48-4F29-ACE9-118C266AD145}"/>
              </a:ext>
            </a:extLst>
          </p:cNvPr>
          <p:cNvSpPr/>
          <p:nvPr/>
        </p:nvSpPr>
        <p:spPr>
          <a:xfrm>
            <a:off x="7160611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F6939B3-18EA-4254-8D41-3F3998156E89}"/>
              </a:ext>
            </a:extLst>
          </p:cNvPr>
          <p:cNvSpPr/>
          <p:nvPr/>
        </p:nvSpPr>
        <p:spPr>
          <a:xfrm>
            <a:off x="7426674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CD2E1C1-D9E3-4B6B-B954-5C310723E48C}"/>
              </a:ext>
            </a:extLst>
          </p:cNvPr>
          <p:cNvSpPr/>
          <p:nvPr/>
        </p:nvSpPr>
        <p:spPr>
          <a:xfrm>
            <a:off x="6900229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C96F2D-FC4F-47F6-A630-54DC595016FD}"/>
              </a:ext>
            </a:extLst>
          </p:cNvPr>
          <p:cNvSpPr/>
          <p:nvPr/>
        </p:nvSpPr>
        <p:spPr>
          <a:xfrm>
            <a:off x="7161743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246944E-87DA-4D47-8045-382F7C3F99C6}"/>
              </a:ext>
            </a:extLst>
          </p:cNvPr>
          <p:cNvSpPr/>
          <p:nvPr/>
        </p:nvSpPr>
        <p:spPr>
          <a:xfrm>
            <a:off x="7427806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814E69C-295C-46DA-99CE-99C85D9C77A2}"/>
              </a:ext>
            </a:extLst>
          </p:cNvPr>
          <p:cNvSpPr/>
          <p:nvPr/>
        </p:nvSpPr>
        <p:spPr>
          <a:xfrm>
            <a:off x="6900229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E556665-34BE-4B1A-96AF-5A1C0ACD4389}"/>
              </a:ext>
            </a:extLst>
          </p:cNvPr>
          <p:cNvSpPr/>
          <p:nvPr/>
        </p:nvSpPr>
        <p:spPr>
          <a:xfrm>
            <a:off x="7161743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6020ED7-C44E-4355-B450-013C8F036936}"/>
              </a:ext>
            </a:extLst>
          </p:cNvPr>
          <p:cNvSpPr/>
          <p:nvPr/>
        </p:nvSpPr>
        <p:spPr>
          <a:xfrm>
            <a:off x="7427806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B80CDE6-2F78-4C7E-B3BA-41121291D0C9}"/>
              </a:ext>
            </a:extLst>
          </p:cNvPr>
          <p:cNvSpPr/>
          <p:nvPr/>
        </p:nvSpPr>
        <p:spPr>
          <a:xfrm>
            <a:off x="4146273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C92C2A3-D8F8-4866-B290-662159029B20}"/>
              </a:ext>
            </a:extLst>
          </p:cNvPr>
          <p:cNvSpPr/>
          <p:nvPr/>
        </p:nvSpPr>
        <p:spPr>
          <a:xfrm>
            <a:off x="4407787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DB41B59-BA10-4E90-9F61-A1BBDEF8B655}"/>
              </a:ext>
            </a:extLst>
          </p:cNvPr>
          <p:cNvSpPr/>
          <p:nvPr/>
        </p:nvSpPr>
        <p:spPr>
          <a:xfrm>
            <a:off x="4673850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E14AB59-9549-4A8B-9F4F-2C925200A417}"/>
              </a:ext>
            </a:extLst>
          </p:cNvPr>
          <p:cNvSpPr/>
          <p:nvPr/>
        </p:nvSpPr>
        <p:spPr>
          <a:xfrm>
            <a:off x="4146273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F497F2E-5196-4BB4-A5E7-03F8C714A923}"/>
              </a:ext>
            </a:extLst>
          </p:cNvPr>
          <p:cNvSpPr/>
          <p:nvPr/>
        </p:nvSpPr>
        <p:spPr>
          <a:xfrm>
            <a:off x="4407787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6E9111-E163-4C40-8160-2194716A923E}"/>
              </a:ext>
            </a:extLst>
          </p:cNvPr>
          <p:cNvSpPr/>
          <p:nvPr/>
        </p:nvSpPr>
        <p:spPr>
          <a:xfrm>
            <a:off x="4673850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8E830C2-F8DA-4978-A598-91C941337387}"/>
              </a:ext>
            </a:extLst>
          </p:cNvPr>
          <p:cNvSpPr/>
          <p:nvPr/>
        </p:nvSpPr>
        <p:spPr>
          <a:xfrm>
            <a:off x="507083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E5EA495E-DCF7-4313-896B-DD9C2C5F5D78}"/>
              </a:ext>
            </a:extLst>
          </p:cNvPr>
          <p:cNvSpPr/>
          <p:nvPr/>
        </p:nvSpPr>
        <p:spPr>
          <a:xfrm>
            <a:off x="520175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3CBC524-8208-41A5-A9DC-E92519336322}"/>
              </a:ext>
            </a:extLst>
          </p:cNvPr>
          <p:cNvSpPr/>
          <p:nvPr/>
        </p:nvSpPr>
        <p:spPr>
          <a:xfrm>
            <a:off x="533516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E5719B9-44BA-4CFE-94C8-D20E60F0001A}"/>
              </a:ext>
            </a:extLst>
          </p:cNvPr>
          <p:cNvSpPr/>
          <p:nvPr/>
        </p:nvSpPr>
        <p:spPr>
          <a:xfrm>
            <a:off x="653408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E10BA44-F7C9-4C44-A5B5-E86749FA545D}"/>
              </a:ext>
            </a:extLst>
          </p:cNvPr>
          <p:cNvSpPr/>
          <p:nvPr/>
        </p:nvSpPr>
        <p:spPr>
          <a:xfrm>
            <a:off x="666500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C1363A8-A91F-4E3E-973A-490174D3FA2A}"/>
              </a:ext>
            </a:extLst>
          </p:cNvPr>
          <p:cNvSpPr/>
          <p:nvPr/>
        </p:nvSpPr>
        <p:spPr>
          <a:xfrm>
            <a:off x="679841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FFD6C59-2E25-4AFF-8E68-86F4AE7B3A6E}"/>
              </a:ext>
            </a:extLst>
          </p:cNvPr>
          <p:cNvSpPr/>
          <p:nvPr/>
        </p:nvSpPr>
        <p:spPr>
          <a:xfrm>
            <a:off x="507083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31DBD9F-8F64-4892-9326-082794B03241}"/>
              </a:ext>
            </a:extLst>
          </p:cNvPr>
          <p:cNvSpPr/>
          <p:nvPr/>
        </p:nvSpPr>
        <p:spPr>
          <a:xfrm>
            <a:off x="520175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0A8A6CA-BEC7-4CCA-9819-B0AB08563BA3}"/>
              </a:ext>
            </a:extLst>
          </p:cNvPr>
          <p:cNvSpPr/>
          <p:nvPr/>
        </p:nvSpPr>
        <p:spPr>
          <a:xfrm>
            <a:off x="533516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7AB4569-57FE-4338-8FDF-F806F5C038E4}"/>
              </a:ext>
            </a:extLst>
          </p:cNvPr>
          <p:cNvSpPr/>
          <p:nvPr/>
        </p:nvSpPr>
        <p:spPr>
          <a:xfrm>
            <a:off x="653408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F90B498-2F1D-4ECE-88FB-911FBEB25593}"/>
              </a:ext>
            </a:extLst>
          </p:cNvPr>
          <p:cNvSpPr/>
          <p:nvPr/>
        </p:nvSpPr>
        <p:spPr>
          <a:xfrm>
            <a:off x="666500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91A2648-90FC-484A-AF04-6A9BDC8CA219}"/>
              </a:ext>
            </a:extLst>
          </p:cNvPr>
          <p:cNvSpPr/>
          <p:nvPr/>
        </p:nvSpPr>
        <p:spPr>
          <a:xfrm>
            <a:off x="679841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8AE8C23-6715-429D-907E-4CA709A345AA}"/>
              </a:ext>
            </a:extLst>
          </p:cNvPr>
          <p:cNvSpPr/>
          <p:nvPr/>
        </p:nvSpPr>
        <p:spPr>
          <a:xfrm>
            <a:off x="4523694" y="321440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646FF5E8-280E-4D49-A0C9-A6E8119A3B39}"/>
              </a:ext>
            </a:extLst>
          </p:cNvPr>
          <p:cNvSpPr/>
          <p:nvPr/>
        </p:nvSpPr>
        <p:spPr>
          <a:xfrm>
            <a:off x="4523694" y="332237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55816638-3DED-4B07-AE20-21161369423E}"/>
              </a:ext>
            </a:extLst>
          </p:cNvPr>
          <p:cNvSpPr/>
          <p:nvPr/>
        </p:nvSpPr>
        <p:spPr>
          <a:xfrm>
            <a:off x="4523694" y="343321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9EA0D2-AD58-4D7A-9B6F-9C198C9D23B7}"/>
              </a:ext>
            </a:extLst>
          </p:cNvPr>
          <p:cNvSpPr/>
          <p:nvPr/>
        </p:nvSpPr>
        <p:spPr>
          <a:xfrm>
            <a:off x="4523694" y="381936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4405FAB-949B-4E41-8CD2-13E24CF9AF28}"/>
              </a:ext>
            </a:extLst>
          </p:cNvPr>
          <p:cNvSpPr/>
          <p:nvPr/>
        </p:nvSpPr>
        <p:spPr>
          <a:xfrm>
            <a:off x="4523694" y="392734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618F6D1-1ECC-4D95-8BF6-4953F01721B1}"/>
              </a:ext>
            </a:extLst>
          </p:cNvPr>
          <p:cNvSpPr/>
          <p:nvPr/>
        </p:nvSpPr>
        <p:spPr>
          <a:xfrm>
            <a:off x="4523694" y="403818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3457973-3691-4F0D-B55E-178180C66308}"/>
              </a:ext>
            </a:extLst>
          </p:cNvPr>
          <p:cNvSpPr/>
          <p:nvPr/>
        </p:nvSpPr>
        <p:spPr>
          <a:xfrm>
            <a:off x="7272720" y="32095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020D35A-5E52-4536-B1DB-E64EDBE75B42}"/>
              </a:ext>
            </a:extLst>
          </p:cNvPr>
          <p:cNvSpPr/>
          <p:nvPr/>
        </p:nvSpPr>
        <p:spPr>
          <a:xfrm>
            <a:off x="7272720" y="331748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83E3653D-0BF7-47FB-96F9-BBEE0C8E94D6}"/>
              </a:ext>
            </a:extLst>
          </p:cNvPr>
          <p:cNvSpPr/>
          <p:nvPr/>
        </p:nvSpPr>
        <p:spPr>
          <a:xfrm>
            <a:off x="7272720" y="342832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6E66E72-25B1-45E0-9992-49B6DA40B401}"/>
              </a:ext>
            </a:extLst>
          </p:cNvPr>
          <p:cNvSpPr/>
          <p:nvPr/>
        </p:nvSpPr>
        <p:spPr>
          <a:xfrm>
            <a:off x="7272720" y="3823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E9799B21-14C2-4893-8001-35820EE868C3}"/>
              </a:ext>
            </a:extLst>
          </p:cNvPr>
          <p:cNvSpPr/>
          <p:nvPr/>
        </p:nvSpPr>
        <p:spPr>
          <a:xfrm>
            <a:off x="7272720" y="393196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E3C78155-A308-4405-B4D4-AE50CE3D52A6}"/>
              </a:ext>
            </a:extLst>
          </p:cNvPr>
          <p:cNvSpPr/>
          <p:nvPr/>
        </p:nvSpPr>
        <p:spPr>
          <a:xfrm>
            <a:off x="7272720" y="404280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원호 201">
            <a:extLst>
              <a:ext uri="{FF2B5EF4-FFF2-40B4-BE49-F238E27FC236}">
                <a16:creationId xmlns:a16="http://schemas.microsoft.com/office/drawing/2014/main" id="{4D6D56A5-7A0C-408D-B29F-00BC95820A44}"/>
              </a:ext>
            </a:extLst>
          </p:cNvPr>
          <p:cNvSpPr/>
          <p:nvPr/>
        </p:nvSpPr>
        <p:spPr>
          <a:xfrm>
            <a:off x="4156337" y="2340327"/>
            <a:ext cx="3524507" cy="732521"/>
          </a:xfrm>
          <a:prstGeom prst="arc">
            <a:avLst>
              <a:gd name="adj1" fmla="val 10803812"/>
              <a:gd name="adj2" fmla="val 2158805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원호 202">
            <a:extLst>
              <a:ext uri="{FF2B5EF4-FFF2-40B4-BE49-F238E27FC236}">
                <a16:creationId xmlns:a16="http://schemas.microsoft.com/office/drawing/2014/main" id="{83BCAD2A-B480-49B5-99AC-604357CF8E66}"/>
              </a:ext>
            </a:extLst>
          </p:cNvPr>
          <p:cNvSpPr/>
          <p:nvPr/>
        </p:nvSpPr>
        <p:spPr>
          <a:xfrm>
            <a:off x="3835613" y="2741995"/>
            <a:ext cx="639551" cy="1791727"/>
          </a:xfrm>
          <a:prstGeom prst="arc">
            <a:avLst>
              <a:gd name="adj1" fmla="val 5401948"/>
              <a:gd name="adj2" fmla="val 16083888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EC52A6A-BC7B-4360-A376-5885F4019EFB}"/>
              </a:ext>
            </a:extLst>
          </p:cNvPr>
          <p:cNvSpPr/>
          <p:nvPr/>
        </p:nvSpPr>
        <p:spPr>
          <a:xfrm>
            <a:off x="3742754" y="16649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480A3CD-A13F-4BAE-9765-247B72E32F68}"/>
              </a:ext>
            </a:extLst>
          </p:cNvPr>
          <p:cNvGrpSpPr/>
          <p:nvPr/>
        </p:nvGrpSpPr>
        <p:grpSpPr>
          <a:xfrm rot="16200000">
            <a:off x="3576816" y="1652525"/>
            <a:ext cx="131323" cy="165551"/>
            <a:chOff x="6389669" y="4551157"/>
            <a:chExt cx="2354343" cy="292735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277AE433-C021-45AF-AD41-9E83B5E923D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A6F810EE-D3B0-447D-AFEE-4A970F7ED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472EB559-CA30-4615-A1CB-5A8BD3B07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BD0824FA-010C-4A05-8EA4-CBC2CB1CB903}"/>
              </a:ext>
            </a:extLst>
          </p:cNvPr>
          <p:cNvSpPr txBox="1"/>
          <p:nvPr/>
        </p:nvSpPr>
        <p:spPr>
          <a:xfrm>
            <a:off x="173254" y="1556255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CF2F4E9D-9BB6-406C-B395-AA8C8EB273EF}"/>
              </a:ext>
            </a:extLst>
          </p:cNvPr>
          <p:cNvGrpSpPr/>
          <p:nvPr/>
        </p:nvGrpSpPr>
        <p:grpSpPr>
          <a:xfrm>
            <a:off x="3746962" y="1543832"/>
            <a:ext cx="253706" cy="113821"/>
            <a:chOff x="6389669" y="4551157"/>
            <a:chExt cx="2354343" cy="292735"/>
          </a:xfrm>
        </p:grpSpPr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1EB2B179-9694-43BF-9D62-52F25FF5FC9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BCFDFA50-EED1-4C83-BAD6-94FE3B1D9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5F7F074C-B9F1-4E70-9054-02B606B61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598C9462-10E1-4E77-A4DB-E49440C780EE}"/>
              </a:ext>
            </a:extLst>
          </p:cNvPr>
          <p:cNvSpPr txBox="1"/>
          <p:nvPr/>
        </p:nvSpPr>
        <p:spPr>
          <a:xfrm>
            <a:off x="2240014" y="117240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C2AF7B46-211B-4F73-8572-E46B08467370}"/>
              </a:ext>
            </a:extLst>
          </p:cNvPr>
          <p:cNvSpPr/>
          <p:nvPr/>
        </p:nvSpPr>
        <p:spPr>
          <a:xfrm>
            <a:off x="6897965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4B994ADF-972F-44F1-9613-239B9D199A56}"/>
              </a:ext>
            </a:extLst>
          </p:cNvPr>
          <p:cNvSpPr/>
          <p:nvPr/>
        </p:nvSpPr>
        <p:spPr>
          <a:xfrm>
            <a:off x="7159479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95217A72-518D-434C-9902-CDE4EB3BB8AB}"/>
              </a:ext>
            </a:extLst>
          </p:cNvPr>
          <p:cNvSpPr/>
          <p:nvPr/>
        </p:nvSpPr>
        <p:spPr>
          <a:xfrm>
            <a:off x="7425542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DC3395B-7385-4E6F-9300-0B6EDB83EAE0}"/>
              </a:ext>
            </a:extLst>
          </p:cNvPr>
          <p:cNvSpPr/>
          <p:nvPr/>
        </p:nvSpPr>
        <p:spPr>
          <a:xfrm>
            <a:off x="6899097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6449D6A-D6B3-44EB-AC2C-E9EC20B3A466}"/>
              </a:ext>
            </a:extLst>
          </p:cNvPr>
          <p:cNvSpPr/>
          <p:nvPr/>
        </p:nvSpPr>
        <p:spPr>
          <a:xfrm>
            <a:off x="7160611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CD3A553-6FA1-42D4-91D8-041DA2B6E0A8}"/>
              </a:ext>
            </a:extLst>
          </p:cNvPr>
          <p:cNvSpPr/>
          <p:nvPr/>
        </p:nvSpPr>
        <p:spPr>
          <a:xfrm>
            <a:off x="7426674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2F9A07A-CEE9-460C-B743-D9E9DBFA1E57}"/>
              </a:ext>
            </a:extLst>
          </p:cNvPr>
          <p:cNvSpPr/>
          <p:nvPr/>
        </p:nvSpPr>
        <p:spPr>
          <a:xfrm>
            <a:off x="6899097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1CE8359-26DC-4731-A3B7-7905E1660EA1}"/>
              </a:ext>
            </a:extLst>
          </p:cNvPr>
          <p:cNvSpPr/>
          <p:nvPr/>
        </p:nvSpPr>
        <p:spPr>
          <a:xfrm>
            <a:off x="7160611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EA69A4D3-7110-4527-B86B-26D0364FEEB0}"/>
              </a:ext>
            </a:extLst>
          </p:cNvPr>
          <p:cNvSpPr/>
          <p:nvPr/>
        </p:nvSpPr>
        <p:spPr>
          <a:xfrm>
            <a:off x="7426674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1C1E399-77BC-4AAD-B943-2772DEE628A6}"/>
              </a:ext>
            </a:extLst>
          </p:cNvPr>
          <p:cNvSpPr/>
          <p:nvPr/>
        </p:nvSpPr>
        <p:spPr>
          <a:xfrm>
            <a:off x="4162678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D947C6C-2BC5-4C26-8EC7-9693DED02B3B}"/>
              </a:ext>
            </a:extLst>
          </p:cNvPr>
          <p:cNvSpPr/>
          <p:nvPr/>
        </p:nvSpPr>
        <p:spPr>
          <a:xfrm>
            <a:off x="4424192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EB2FED8-DA76-4DA1-AF08-6DBE280FE702}"/>
              </a:ext>
            </a:extLst>
          </p:cNvPr>
          <p:cNvSpPr/>
          <p:nvPr/>
        </p:nvSpPr>
        <p:spPr>
          <a:xfrm>
            <a:off x="4690255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34D72DF-6492-4CF0-93FB-06E96E472935}"/>
              </a:ext>
            </a:extLst>
          </p:cNvPr>
          <p:cNvSpPr/>
          <p:nvPr/>
        </p:nvSpPr>
        <p:spPr>
          <a:xfrm>
            <a:off x="4163810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865A0DAD-ECC3-4FDA-9DDE-C980861D047E}"/>
              </a:ext>
            </a:extLst>
          </p:cNvPr>
          <p:cNvSpPr/>
          <p:nvPr/>
        </p:nvSpPr>
        <p:spPr>
          <a:xfrm>
            <a:off x="4425324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ABCF606-8ED1-4B4C-8109-17DA53B502BA}"/>
              </a:ext>
            </a:extLst>
          </p:cNvPr>
          <p:cNvSpPr/>
          <p:nvPr/>
        </p:nvSpPr>
        <p:spPr>
          <a:xfrm>
            <a:off x="4691387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11001E94-EBC1-4653-A157-A3D215B7269E}"/>
              </a:ext>
            </a:extLst>
          </p:cNvPr>
          <p:cNvSpPr/>
          <p:nvPr/>
        </p:nvSpPr>
        <p:spPr>
          <a:xfrm>
            <a:off x="4163810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DD88668-6735-4D06-91D1-B5420E17A92B}"/>
              </a:ext>
            </a:extLst>
          </p:cNvPr>
          <p:cNvSpPr/>
          <p:nvPr/>
        </p:nvSpPr>
        <p:spPr>
          <a:xfrm>
            <a:off x="4425324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A36D1883-3DE5-402D-9734-E4ACF044A0FD}"/>
              </a:ext>
            </a:extLst>
          </p:cNvPr>
          <p:cNvSpPr/>
          <p:nvPr/>
        </p:nvSpPr>
        <p:spPr>
          <a:xfrm>
            <a:off x="4691387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D251CB9-551C-42DE-8CB0-E31B1ACD4C74}"/>
              </a:ext>
            </a:extLst>
          </p:cNvPr>
          <p:cNvSpPr txBox="1"/>
          <p:nvPr/>
        </p:nvSpPr>
        <p:spPr>
          <a:xfrm>
            <a:off x="4075191" y="1983368"/>
            <a:ext cx="36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 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A12C947F-1D38-4826-9796-41A1F553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F3F8B1C6-1F73-46BB-95CB-8D13AD4782FA}"/>
              </a:ext>
            </a:extLst>
          </p:cNvPr>
          <p:cNvSpPr txBox="1"/>
          <p:nvPr/>
        </p:nvSpPr>
        <p:spPr>
          <a:xfrm>
            <a:off x="351642" y="3426756"/>
            <a:ext cx="354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9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742" y="2263007"/>
            <a:ext cx="7573009" cy="3460061"/>
            <a:chOff x="7428412" y="5059572"/>
            <a:chExt cx="7573009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 컨테이너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컨테이너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검색없이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사용으로 인한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오버헤드를 해소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클라이언트가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저장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Login_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9C34F6-DD64-49D5-9CBF-EA078E7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8" y="1856293"/>
            <a:ext cx="30480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D3DF21-1002-4549-9AB3-14ED11B0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820803"/>
            <a:ext cx="3238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268358" y="1507536"/>
            <a:ext cx="7669393" cy="1704754"/>
            <a:chOff x="7332028" y="5059572"/>
            <a:chExt cx="7669393" cy="170475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17047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시간을 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타이머를 설정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 지정한 시간에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이벤트를 실행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순서로 저장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332028" y="5059573"/>
              <a:ext cx="50663" cy="1704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545419-3035-414A-B5D3-0063904D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8" y="1817701"/>
            <a:ext cx="2619375" cy="885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5CB50C-3BED-47E0-933F-0F00F0DF4799}"/>
              </a:ext>
            </a:extLst>
          </p:cNvPr>
          <p:cNvSpPr txBox="1"/>
          <p:nvPr/>
        </p:nvSpPr>
        <p:spPr>
          <a:xfrm>
            <a:off x="5195170" y="3435040"/>
            <a:ext cx="661271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rgbClr val="7030A0"/>
                </a:solidFill>
                <a:latin typeface="+mn-lt"/>
              </a:rPr>
              <a:t>(tbb::concurrent_priority_queue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std:: priority_queue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와 달리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pop()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이전에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top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을 확인할 수 없어 이벤트 실행에 지연이 발생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EDE1E9-CA82-4DAF-94F3-26C64BA9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3" y="4534351"/>
            <a:ext cx="4667250" cy="90487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226580-E158-402C-8113-379C60E06259}"/>
              </a:ext>
            </a:extLst>
          </p:cNvPr>
          <p:cNvGrpSpPr/>
          <p:nvPr/>
        </p:nvGrpSpPr>
        <p:grpSpPr>
          <a:xfrm>
            <a:off x="5340785" y="4664718"/>
            <a:ext cx="6596966" cy="1349752"/>
            <a:chOff x="7336973" y="5059572"/>
            <a:chExt cx="6596966" cy="134975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1631AE7-9E82-401D-B186-8383F6DEC6DD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6409130" cy="1349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갖는 구조체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실행 시간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가짐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종류에 따라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가 바뀌기 때문에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할당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해서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이벤트가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시간으로 정렬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되도록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operator&lt;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DE424-6827-4F7F-A822-B4A8C27D3816}"/>
                </a:ext>
              </a:extLst>
            </p:cNvPr>
            <p:cNvSpPr/>
            <p:nvPr/>
          </p:nvSpPr>
          <p:spPr>
            <a:xfrm flipH="1">
              <a:off x="7336973" y="5059573"/>
              <a:ext cx="45719" cy="1349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8EF4F12-8C81-4174-A78C-2620D5F4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7" y="5596163"/>
            <a:ext cx="3190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195170" y="1752244"/>
            <a:ext cx="6562937" cy="3460061"/>
            <a:chOff x="7428412" y="5059572"/>
            <a:chExt cx="6562937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46654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EVENT_MOVE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오브젝트를 이동시키는 이벤트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EVENT_MOVE_OK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이동 가능을 알리는 이벤트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Event Detail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7FA3BF2-6D9C-494B-8E82-A961788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1" y="2824797"/>
            <a:ext cx="4410075" cy="695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AC27E2-0827-48C7-A38F-CDB237FB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60" y="3902873"/>
            <a:ext cx="1590675" cy="514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7A39DB-CC6C-4848-B3F4-FB911E63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12" y="1514119"/>
            <a:ext cx="2924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7423584" y="2006630"/>
            <a:ext cx="4595161" cy="3460061"/>
            <a:chOff x="7428411" y="5059572"/>
            <a:chExt cx="4241376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414497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1" y="5986536"/>
              <a:ext cx="45720" cy="1606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Send_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81CC2-259D-48D1-A332-11F833EE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269811"/>
            <a:ext cx="707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35728" y="1665170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게임 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스레드를 관리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72190DC-225A-4FEE-920D-18EE6ECA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24E242-6BC9-4FF4-A944-179EE877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0A756-A295-433D-8D45-8C5A74F6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330449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8480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120179" y="2453987"/>
            <a:ext cx="1446340" cy="116919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CBB5C528-3FAE-4806-B6EA-A33EA0D90757}"/>
              </a:ext>
            </a:extLst>
          </p:cNvPr>
          <p:cNvSpPr txBox="1">
            <a:spLocks/>
          </p:cNvSpPr>
          <p:nvPr/>
        </p:nvSpPr>
        <p:spPr>
          <a:xfrm>
            <a:off x="5566519" y="2001549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index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(0~MAX_CLIENTS)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추가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F185F3-47F3-4779-ACBD-B9C610A9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563" y="1549111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CBC3F33E-5F99-4E68-A8F5-43E5306E30F0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51151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Mgr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A3ABF8A-AEA4-4807-B866-47623EFA697D}"/>
              </a:ext>
            </a:extLst>
          </p:cNvPr>
          <p:cNvSpPr txBox="1">
            <a:spLocks/>
          </p:cNvSpPr>
          <p:nvPr/>
        </p:nvSpPr>
        <p:spPr>
          <a:xfrm>
            <a:off x="6677308" y="3520137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읽어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61D93DD-8944-4C12-9410-A476F84BBE9D}"/>
              </a:ext>
            </a:extLst>
          </p:cNvPr>
          <p:cNvSpPr txBox="1">
            <a:spLocks/>
          </p:cNvSpPr>
          <p:nvPr/>
        </p:nvSpPr>
        <p:spPr>
          <a:xfrm>
            <a:off x="6369187" y="5150991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몬스터 오브젝트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A61117-FBFE-4C06-A525-9EAB18D9317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361276" y="3951577"/>
            <a:ext cx="2316032" cy="209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D163B3-9337-4579-824B-52611E2433B0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128377" y="4084840"/>
            <a:ext cx="1240810" cy="151858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844872" y="5761386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B8917-A2E2-4922-8A8E-46830C92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BC4DA4-3666-4A51-8DCF-317697B9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82" y="5880771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14" y="5530650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BC6B52B-8245-45EC-BD88-8E6B5C01C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376138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86D08EC3-B572-4827-B485-CF104E645FE0}"/>
              </a:ext>
            </a:extLst>
          </p:cNvPr>
          <p:cNvSpPr txBox="1">
            <a:spLocks/>
          </p:cNvSpPr>
          <p:nvPr/>
        </p:nvSpPr>
        <p:spPr>
          <a:xfrm>
            <a:off x="6390990" y="5054203"/>
            <a:ext cx="561907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Process_thread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E206A2-641F-42F1-992D-2284F6C7EFF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834954"/>
            <a:ext cx="1270446" cy="41247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4401165-4598-4F9F-8D56-E60795F7A6B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09026" y="2103948"/>
            <a:ext cx="2831676" cy="21681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제목 1">
            <a:extLst>
              <a:ext uri="{FF2B5EF4-FFF2-40B4-BE49-F238E27FC236}">
                <a16:creationId xmlns:a16="http://schemas.microsoft.com/office/drawing/2014/main" id="{14F6D38A-DBE4-4B3A-BA7C-32F4274EB090}"/>
              </a:ext>
            </a:extLst>
          </p:cNvPr>
          <p:cNvSpPr txBox="1">
            <a:spLocks/>
          </p:cNvSpPr>
          <p:nvPr/>
        </p:nvSpPr>
        <p:spPr>
          <a:xfrm>
            <a:off x="5540702" y="1910724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Do_Connect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IOCP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핸들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43C7CAF-A252-41F3-9A7E-D199CBB98F1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772472" y="4465330"/>
            <a:ext cx="2895123" cy="1799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D9BBEC7B-D86B-4043-B7C2-0EF870F7758C}"/>
              </a:ext>
            </a:extLst>
          </p:cNvPr>
          <p:cNvSpPr txBox="1">
            <a:spLocks/>
          </p:cNvSpPr>
          <p:nvPr/>
        </p:nvSpPr>
        <p:spPr>
          <a:xfrm>
            <a:off x="5667595" y="4452063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Do_Acceptex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AcceptEx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9A93E9-7713-4300-8950-3E7AE8E90AC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709026" y="5085648"/>
            <a:ext cx="126892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BEDEFBD0-E3C8-4D7E-8BE6-E01A78E22A3F}"/>
              </a:ext>
            </a:extLst>
          </p:cNvPr>
          <p:cNvSpPr txBox="1">
            <a:spLocks/>
          </p:cNvSpPr>
          <p:nvPr/>
        </p:nvSpPr>
        <p:spPr>
          <a:xfrm>
            <a:off x="2835918" y="5838124"/>
            <a:ext cx="275637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TmrMgr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2844B8C-2696-47BC-913F-1EC4A21CFA20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5045570" y="1724905"/>
            <a:ext cx="6763763" cy="8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>
                <a:solidFill>
                  <a:schemeClr val="bg1"/>
                </a:solidFill>
                <a:latin typeface="+mn-lt"/>
              </a:rPr>
              <a:t>2) 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731519" y="1724906"/>
            <a:ext cx="393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</a:rPr>
              <a:t>1)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64828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30238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05018" y="2595205"/>
            <a:ext cx="6376713" cy="1967432"/>
            <a:chOff x="733475" y="4789768"/>
            <a:chExt cx="6376713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6330071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IO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3AD8CD4-5156-4116-BDDC-5ED3C58A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9" y="1998349"/>
            <a:ext cx="5391150" cy="3476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296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4181250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703437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446890" y="3980234"/>
            <a:ext cx="5649110" cy="1967432"/>
            <a:chOff x="733475" y="4789768"/>
            <a:chExt cx="5649110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5602468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실행할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이벤트 실행 이후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메모리 해제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F6E01A-2C91-4DB1-AECC-CF7211FF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" y="1368662"/>
            <a:ext cx="5353050" cy="2371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84264-2BB4-428B-9461-29F9623A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78" y="1722809"/>
            <a:ext cx="5429250" cy="45148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76E778-66AD-4485-9EDF-0872FF87B5B8}"/>
              </a:ext>
            </a:extLst>
          </p:cNvPr>
          <p:cNvCxnSpPr>
            <a:cxnSpLocks/>
          </p:cNvCxnSpPr>
          <p:nvPr/>
        </p:nvCxnSpPr>
        <p:spPr>
          <a:xfrm flipV="1">
            <a:off x="2278380" y="1441524"/>
            <a:ext cx="3817620" cy="9054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58787943-FC7C-47A1-92C0-EC26CCF70ABA}"/>
              </a:ext>
            </a:extLst>
          </p:cNvPr>
          <p:cNvSpPr txBox="1">
            <a:spLocks/>
          </p:cNvSpPr>
          <p:nvPr/>
        </p:nvSpPr>
        <p:spPr>
          <a:xfrm>
            <a:off x="6196878" y="1197251"/>
            <a:ext cx="4517054" cy="42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Pop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실행 가능한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이벤트를 반환  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24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0117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8A2DF8-6820-412C-924B-104B29D3CF2F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C96976-ACA7-4A45-9A4A-894E7BF543D5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6BD7FF-20F4-4E52-8687-2AFFFBA8C1D3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8E73E5-F9F0-4D69-8DDB-91DEBAC3BE60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9D5BED-1FEE-44B3-A8EA-CFA097F39AE6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51D97A-50FA-4717-827E-1B887D26C076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FB6148-5DE5-4097-AB12-5F83DCAFD939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00A15BB-0E42-4E5E-AAFC-AD0A84484A8B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9A7F7B-9090-42F0-88DE-0BF08174F3AC}"/>
              </a:ext>
            </a:extLst>
          </p:cNvPr>
          <p:cNvCxnSpPr>
            <a:cxnSpLocks/>
            <a:stCxn id="24" idx="1"/>
            <a:endCxn id="48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28E3B3-BC10-4F3C-8C18-43873F50861B}"/>
              </a:ext>
            </a:extLst>
          </p:cNvPr>
          <p:cNvCxnSpPr>
            <a:cxnSpLocks/>
            <a:stCxn id="25" idx="1"/>
            <a:endCxn id="49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3BEA3A1-2007-415A-BF9C-ED32CF0F3545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936D618-767C-41BA-8B0C-541554C0AF56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A854A4-6B7D-40D1-B2FF-28B9B19FD3B2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56A4C8-D3BC-4C23-89D9-A08063201E84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869-0543-4081-A9A8-97EB4F6683D6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9D5F95-0960-4CBB-8878-CB362B857387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60AA57-311F-4715-A284-BCE01F6F491D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Logout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24860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C44537-9560-4485-8C71-A1D3ACF15177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84D921-B425-4181-8115-D5A6AE8AB02F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6796B2-6438-4609-8ECF-B02D77F1F933}"/>
              </a:ext>
            </a:extLst>
          </p:cNvPr>
          <p:cNvCxnSpPr>
            <a:cxnSpLocks/>
            <a:stCxn id="20" idx="2"/>
            <a:endCxn id="58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1CBBD4-4E65-4065-AD96-0C5D0829BA5C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Time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24860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DCBB791-A42D-49F7-BD9B-C439E0B41DB1}"/>
              </a:ext>
            </a:extLst>
          </p:cNvPr>
          <p:cNvSpPr/>
          <p:nvPr/>
        </p:nvSpPr>
        <p:spPr>
          <a:xfrm>
            <a:off x="2230016" y="2385993"/>
            <a:ext cx="2033776" cy="20477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5C8A36A-CC77-4DED-AA48-6F86131339FD}"/>
              </a:ext>
            </a:extLst>
          </p:cNvPr>
          <p:cNvSpPr/>
          <p:nvPr/>
        </p:nvSpPr>
        <p:spPr>
          <a:xfrm>
            <a:off x="8087468" y="2385993"/>
            <a:ext cx="2033776" cy="21328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A83A435-F0CD-4790-B816-168AB1FA196C}"/>
              </a:ext>
            </a:extLst>
          </p:cNvPr>
          <p:cNvSpPr/>
          <p:nvPr/>
        </p:nvSpPr>
        <p:spPr>
          <a:xfrm>
            <a:off x="8181232" y="2811223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64F4E9C-3F9C-4CDB-9A0F-972B59017C53}"/>
              </a:ext>
            </a:extLst>
          </p:cNvPr>
          <p:cNvCxnSpPr>
            <a:cxnSpLocks/>
            <a:stCxn id="56" idx="1"/>
            <a:endCxn id="41" idx="3"/>
          </p:cNvCxnSpPr>
          <p:nvPr/>
        </p:nvCxnSpPr>
        <p:spPr>
          <a:xfrm flipH="1" flipV="1">
            <a:off x="4170028" y="4093139"/>
            <a:ext cx="4011570" cy="1293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EE8A777-03AF-4380-A123-1106B883D5D6}"/>
              </a:ext>
            </a:extLst>
          </p:cNvPr>
          <p:cNvSpPr/>
          <p:nvPr/>
        </p:nvSpPr>
        <p:spPr>
          <a:xfrm>
            <a:off x="2323780" y="388493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4A3199-0A6F-4818-A40D-A16A24C96989}"/>
              </a:ext>
            </a:extLst>
          </p:cNvPr>
          <p:cNvSpPr txBox="1"/>
          <p:nvPr/>
        </p:nvSpPr>
        <p:spPr>
          <a:xfrm>
            <a:off x="5591605" y="3787875"/>
            <a:ext cx="104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SCP_TIME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CE57E-62A6-4DCD-A279-3EA5E15B21DA}"/>
              </a:ext>
            </a:extLst>
          </p:cNvPr>
          <p:cNvSpPr txBox="1"/>
          <p:nvPr/>
        </p:nvSpPr>
        <p:spPr>
          <a:xfrm>
            <a:off x="5529431" y="2711647"/>
            <a:ext cx="104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CSP_TIME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56276B8-B8C0-4146-AA09-1A122619EE29}"/>
              </a:ext>
            </a:extLst>
          </p:cNvPr>
          <p:cNvSpPr/>
          <p:nvPr/>
        </p:nvSpPr>
        <p:spPr>
          <a:xfrm>
            <a:off x="2323780" y="2533395"/>
            <a:ext cx="1846248" cy="110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시간 동기화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422768-94FA-4867-88A3-DBAE34326AFF}"/>
              </a:ext>
            </a:extLst>
          </p:cNvPr>
          <p:cNvSpPr/>
          <p:nvPr/>
        </p:nvSpPr>
        <p:spPr>
          <a:xfrm>
            <a:off x="3268661" y="3205179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지연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C9B87CF-E205-486D-94D5-87F62B67414B}"/>
              </a:ext>
            </a:extLst>
          </p:cNvPr>
          <p:cNvSpPr/>
          <p:nvPr/>
        </p:nvSpPr>
        <p:spPr>
          <a:xfrm>
            <a:off x="2415005" y="2858229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측정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719D8D4-09E8-44FD-9760-0843FF7E2BB2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3228595" y="3019424"/>
            <a:ext cx="4952637" cy="77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85B82A8-CFE2-456C-80A3-E9AF45865FF4}"/>
              </a:ext>
            </a:extLst>
          </p:cNvPr>
          <p:cNvSpPr/>
          <p:nvPr/>
        </p:nvSpPr>
        <p:spPr>
          <a:xfrm>
            <a:off x="8181598" y="389787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예상 시간 계산</a:t>
            </a:r>
          </a:p>
        </p:txBody>
      </p:sp>
    </p:spTree>
    <p:extLst>
      <p:ext uri="{BB962C8B-B14F-4D97-AF65-F5344CB8AC3E}">
        <p14:creationId xmlns:p14="http://schemas.microsoft.com/office/powerpoint/2010/main" val="357668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54116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– Move target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769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F6B494E-65C7-43A2-9B10-B21D61FC2BA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5FB10E-8386-4391-90F0-58B9B966F6DD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5604443-E0AD-42F3-B556-DF53173DA8F2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B7B7DC7-F421-4061-ADA5-375751180AA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8A02A11-49AA-444A-8167-F289785A8ED6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9CCA4D-7F73-47C3-B194-82D98B2E45C9}"/>
              </a:ext>
            </a:extLst>
          </p:cNvPr>
          <p:cNvCxnSpPr>
            <a:cxnSpLocks/>
            <a:stCxn id="80" idx="3"/>
            <a:endCxn id="51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5165E9-347A-4A14-869C-76FCEC8FDD3E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7BD6412-81A1-47AE-B804-C5F565EA05E4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02862F-63F7-4BF5-A21D-2B1CD0B15667}"/>
              </a:ext>
            </a:extLst>
          </p:cNvPr>
          <p:cNvCxnSpPr>
            <a:cxnSpLocks/>
            <a:stCxn id="51" idx="2"/>
            <a:endCxn id="81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259ECB8-4EC7-4CC1-BF79-75CE813AF2F2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11C6E5-59A9-4788-B78D-05C288E8DFE9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86AF2A7-ED25-427B-B88A-3FE82549D13D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404264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57842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가능 </a:t>
            </a:r>
            <a:r>
              <a:rPr lang="en-US" altLang="ko-KR" sz="1600"/>
              <a:t>(</a:t>
            </a:r>
            <a:r>
              <a:rPr lang="ko-KR" altLang="en-US" sz="1600"/>
              <a:t>타이머</a:t>
            </a:r>
            <a:r>
              <a:rPr lang="en-US" altLang="ko-KR" sz="1600"/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9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20B0D-4733-4749-A379-F502D71F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86"/>
            <a:ext cx="6087488" cy="5631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714569" y="1937073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sfml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C++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네트워크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멀티쓰레드 환경에서의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메모리 관리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레이턴시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서버 프로그램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클라이언트에서의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해킹 방지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개요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6" y="633428"/>
            <a:ext cx="3454528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rgbClr val="7030A0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rgbClr val="7030A0"/>
                  </a:solidFill>
                  <a:latin typeface="+mn-lt"/>
                </a:rPr>
                <a:t>낮은 레이턴시를 가정</a:t>
              </a:r>
              <a:endParaRPr lang="en-US" altLang="ko-KR" sz="180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지형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rgbClr val="7030A0"/>
                  </a:solidFill>
                  <a:latin typeface="+mn-lt"/>
                </a:rPr>
                <a:t>지물</a:t>
              </a:r>
              <a:r>
                <a:rPr lang="en-US" altLang="ko-KR" sz="180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rgbClr val="7030A0"/>
                  </a:solidFill>
                  <a:latin typeface="+mn-lt"/>
                </a:rPr>
                <a:t>예정</a:t>
              </a:r>
              <a:r>
                <a:rPr lang="en-US" altLang="ko-KR" sz="180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 동기화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추측 항법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물리법칙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rgbClr val="7030A0"/>
                  </a:solidFill>
                  <a:latin typeface="+mn-lt"/>
                </a:rPr>
                <a:t>반영</a:t>
              </a:r>
              <a:r>
                <a:rPr lang="en-US" altLang="ko-KR" sz="1800">
                  <a:solidFill>
                    <a:srgbClr val="7030A0"/>
                  </a:solidFill>
                  <a:latin typeface="+mn-lt"/>
                </a:rPr>
                <a:t>(?)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3586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401270" y="1853003"/>
            <a:ext cx="6287382" cy="3151991"/>
            <a:chOff x="7385281" y="3300911"/>
            <a:chExt cx="5881986" cy="315199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77579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Manager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싱글톤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매니저 클래스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컨테이너의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Terrain_Manager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 설정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64020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7597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9F1AD0-0ADD-4E66-A12C-48218CF8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01" y="2640720"/>
            <a:ext cx="1998632" cy="15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73743" y="2257085"/>
            <a:ext cx="6199056" cy="1436535"/>
            <a:chOff x="7394324" y="4008981"/>
            <a:chExt cx="6199056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관리를 담당하는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구현하기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수의 제한</a:t>
              </a:r>
              <a:r>
                <a:rPr lang="en-US" altLang="ko-KR" sz="180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800">
                  <a:solidFill>
                    <a:srgbClr val="7030A0"/>
                  </a:solidFill>
                  <a:latin typeface="+mn-lt"/>
                </a:rPr>
                <a:t>이유</a:t>
              </a:r>
              <a:r>
                <a:rPr lang="en-US" altLang="ko-KR" sz="1800">
                  <a:solidFill>
                    <a:srgbClr val="7030A0"/>
                  </a:solidFill>
                  <a:latin typeface="+mn-lt"/>
                </a:rPr>
                <a:t>?)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최상위 부모 클래스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(Object_Base)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6765758" y="571659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371555" y="5438816"/>
            <a:ext cx="6394204" cy="1165290"/>
            <a:chOff x="5897079" y="4881504"/>
            <a:chExt cx="6394204" cy="11652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10999196" y="4881504"/>
              <a:ext cx="1292087" cy="961673"/>
              <a:chOff x="10586542" y="4867591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2586" y="4867591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10586542" y="5552265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99195" y="5769795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F838E24-605B-48AA-930C-3E41B55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6" y="2481548"/>
            <a:ext cx="3467100" cy="733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04344E3-18A2-4015-AEF6-951AD8AB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3" y="4606853"/>
            <a:ext cx="515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62784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9684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DBBBA0-A715-4CD8-8CDB-801E227ED4E4}"/>
              </a:ext>
            </a:extLst>
          </p:cNvPr>
          <p:cNvSpPr/>
          <p:nvPr/>
        </p:nvSpPr>
        <p:spPr>
          <a:xfrm>
            <a:off x="3601069" y="4368175"/>
            <a:ext cx="1728840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98DAF3-E8EF-4460-81DF-B3EAB8D49408}"/>
              </a:ext>
            </a:extLst>
          </p:cNvPr>
          <p:cNvGrpSpPr/>
          <p:nvPr/>
        </p:nvGrpSpPr>
        <p:grpSpPr>
          <a:xfrm>
            <a:off x="838729" y="4368175"/>
            <a:ext cx="2033776" cy="938186"/>
            <a:chOff x="-440229" y="3552631"/>
            <a:chExt cx="2033776" cy="93818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00773A-9FE2-40D6-99A7-DD12FA00E15B}"/>
                </a:ext>
              </a:extLst>
            </p:cNvPr>
            <p:cNvSpPr/>
            <p:nvPr/>
          </p:nvSpPr>
          <p:spPr>
            <a:xfrm>
              <a:off x="-440229" y="3552631"/>
              <a:ext cx="2033776" cy="9381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Client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7E2FA3C-B0EA-40C7-817E-B339B15FBAC1}"/>
                </a:ext>
              </a:extLst>
            </p:cNvPr>
            <p:cNvSpPr/>
            <p:nvPr/>
          </p:nvSpPr>
          <p:spPr>
            <a:xfrm>
              <a:off x="-346465" y="3980614"/>
              <a:ext cx="1846248" cy="41640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Cooldowntime</a:t>
              </a:r>
              <a:endParaRPr lang="ko-KR" altLang="en-US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ACEE54-DD47-4170-8D63-5F999FFF10FA}"/>
              </a:ext>
            </a:extLst>
          </p:cNvPr>
          <p:cNvSpPr/>
          <p:nvPr/>
        </p:nvSpPr>
        <p:spPr>
          <a:xfrm>
            <a:off x="3553643" y="4984906"/>
            <a:ext cx="1818222" cy="4164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Monster_type1</a:t>
            </a:r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46BCD-D3BF-460A-854C-A25CBBFB5828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1855617" y="3641717"/>
            <a:ext cx="1320888" cy="7264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929C01-DB22-4D8E-9A34-7640DB1A9B20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3176505" y="3641717"/>
            <a:ext cx="1288984" cy="7264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DF9F34-A738-433B-995A-5B20B9E3100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4462754" y="4784577"/>
            <a:ext cx="2735" cy="20032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781010" y="2075621"/>
            <a:ext cx="2790990" cy="156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Object_Base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3601069" y="437759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3553643" y="437759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4336873" y="475478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B98CB6-463E-411C-BBCE-094D5C3D9213}"/>
              </a:ext>
            </a:extLst>
          </p:cNvPr>
          <p:cNvSpPr/>
          <p:nvPr/>
        </p:nvSpPr>
        <p:spPr>
          <a:xfrm>
            <a:off x="1674122" y="5592215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  Object </a:t>
            </a:r>
            <a:r>
              <a:rPr lang="ko-KR" altLang="en-US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7917C-18EB-4575-B11D-E87D6D92FF92}"/>
              </a:ext>
            </a:extLst>
          </p:cNvPr>
          <p:cNvGrpSpPr/>
          <p:nvPr/>
        </p:nvGrpSpPr>
        <p:grpSpPr>
          <a:xfrm>
            <a:off x="6019859" y="4576376"/>
            <a:ext cx="6012901" cy="1387131"/>
            <a:chOff x="7354584" y="5187585"/>
            <a:chExt cx="8701631" cy="1387131"/>
          </a:xfrm>
        </p:grpSpPr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29C5C60F-7D38-4D1E-AC13-6FFAFA2C646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Expand_Overlapped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구조체</a:t>
              </a:r>
              <a:r>
                <a:rPr lang="en-US" altLang="ko-KR" sz="160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600">
                  <a:solidFill>
                    <a:srgbClr val="7030A0"/>
                  </a:solidFill>
                  <a:latin typeface="+mn-lt"/>
                </a:rPr>
                <a:t>빼야할까</a:t>
              </a:r>
              <a:r>
                <a:rPr lang="en-US" altLang="ko-KR" sz="160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시야 내 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관리하는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관리하는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9C79B7-AD25-471B-B10A-9580D337A4A3}"/>
                </a:ext>
              </a:extLst>
            </p:cNvPr>
            <p:cNvSpPr/>
            <p:nvPr/>
          </p:nvSpPr>
          <p:spPr>
            <a:xfrm>
              <a:off x="7354584" y="5187585"/>
              <a:ext cx="66163" cy="11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01071-B3A7-4CEE-90BE-51619121B328}"/>
              </a:ext>
            </a:extLst>
          </p:cNvPr>
          <p:cNvGrpSpPr/>
          <p:nvPr/>
        </p:nvGrpSpPr>
        <p:grpSpPr>
          <a:xfrm>
            <a:off x="6019859" y="1764263"/>
            <a:ext cx="6064389" cy="2452744"/>
            <a:chOff x="7354584" y="4077946"/>
            <a:chExt cx="8776141" cy="245274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9FCF9435-C7DB-44D6-BFAC-D09C1FB29B87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077946"/>
              <a:ext cx="8574751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컨테이너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정보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SOCKET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재조합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쿨타임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FE1B57-B75A-48F4-9C93-9C225A9AFF16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1F2865-2FA8-4870-B6F5-0FA9B33E937E}"/>
              </a:ext>
            </a:extLst>
          </p:cNvPr>
          <p:cNvSpPr/>
          <p:nvPr/>
        </p:nvSpPr>
        <p:spPr>
          <a:xfrm>
            <a:off x="2414313" y="3116991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Near_set</a:t>
            </a:r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1929359" y="2576612"/>
            <a:ext cx="2494289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Expand_Overlapped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E6082-926E-4D48-967C-F203A48D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5275661"/>
            <a:ext cx="4124325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1D307E-CDFC-4203-A29B-3CDC3021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50" y="1996531"/>
            <a:ext cx="3038475" cy="86677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4F1DE5-218A-407F-9506-968C26760A3B}"/>
              </a:ext>
            </a:extLst>
          </p:cNvPr>
          <p:cNvGrpSpPr/>
          <p:nvPr/>
        </p:nvGrpSpPr>
        <p:grpSpPr>
          <a:xfrm>
            <a:off x="4454231" y="1719277"/>
            <a:ext cx="7450832" cy="3121663"/>
            <a:chOff x="7509684" y="3174309"/>
            <a:chExt cx="7450832" cy="3121663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D93B9BA7-7A56-4AC4-A6E5-AE921787FF0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해당 오브젝트와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갖는 컨테이너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해당 오브젝트의 행동이 발생할 때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들을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대상으로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판단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결과를 반영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대상 오브젝트를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검색하는 성능을 향상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이동으로 인한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빈번한 삽입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삭제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로 인한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오버헤드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줄이기 위해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std::mutex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를 사용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미사용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멤버함수 구별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0591FD-0290-458F-852A-43104E213D39}"/>
                </a:ext>
              </a:extLst>
            </p:cNvPr>
            <p:cNvSpPr/>
            <p:nvPr/>
          </p:nvSpPr>
          <p:spPr>
            <a:xfrm flipH="1">
              <a:off x="7509684" y="3174309"/>
              <a:ext cx="45719" cy="3121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630B516-D7B2-4CFF-8519-AF001A3C7D5A}"/>
              </a:ext>
            </a:extLst>
          </p:cNvPr>
          <p:cNvGrpSpPr/>
          <p:nvPr/>
        </p:nvGrpSpPr>
        <p:grpSpPr>
          <a:xfrm>
            <a:off x="5042779" y="5159805"/>
            <a:ext cx="6579390" cy="1144176"/>
            <a:chOff x="7344136" y="4198389"/>
            <a:chExt cx="6579390" cy="1144176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4D1A944-582E-48E5-92D7-CD199DD845E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53367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무분별한 행동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막아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성능 향상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클라이언트로부터의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과도한 패킷 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으로 인해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과도한 수정을 방지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A271EC-D2F9-4B1E-9780-1F80022F1A80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76D8982-1E57-4B45-BB4E-2CEC61EF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97" y="2924191"/>
            <a:ext cx="2505075" cy="173355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F430D2E-371D-4049-B2D0-A4B860C43F58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643266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class : Object include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20CB76-1613-4B4A-90D0-76C7F17A5315}"/>
              </a:ext>
            </a:extLst>
          </p:cNvPr>
          <p:cNvGrpSpPr/>
          <p:nvPr/>
        </p:nvGrpSpPr>
        <p:grpSpPr>
          <a:xfrm>
            <a:off x="173255" y="633428"/>
            <a:ext cx="6239976" cy="275422"/>
            <a:chOff x="264405" y="648098"/>
            <a:chExt cx="4516916" cy="27542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F92529E-D7B5-4481-BBB8-7E77AC49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5A88751-B138-44F3-B98B-8013A1CE35FA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54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396890" y="2981341"/>
            <a:ext cx="5982158" cy="1436535"/>
            <a:chOff x="7394324" y="4008981"/>
            <a:chExt cx="5982158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58850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갖는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내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위치를 판단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파일 입출력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통해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생성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82FCAE25-8C51-4FED-BC0F-6F89588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65" y="2099908"/>
            <a:ext cx="1762125" cy="676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9C2C08-383D-4FEF-9BD7-237FE27F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2" y="2981341"/>
            <a:ext cx="4105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1275</Words>
  <Application>Microsoft Office PowerPoint</Application>
  <PresentationFormat>와이드스크린</PresentationFormat>
  <Paragraphs>376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PORTFOLIO</vt:lpstr>
      <vt:lpstr>구성</vt:lpstr>
      <vt:lpstr>PowerPoint 프레젠테이션</vt:lpstr>
      <vt:lpstr>개요</vt:lpstr>
      <vt:lpstr>Manager</vt:lpstr>
      <vt:lpstr>Object_Manager</vt:lpstr>
      <vt:lpstr>Object</vt:lpstr>
      <vt:lpstr>PowerPoint 프레젠테이션</vt:lpstr>
      <vt:lpstr>Terrain_Manager</vt:lpstr>
      <vt:lpstr>[Client] Terrain_Manager</vt:lpstr>
      <vt:lpstr>PowerPoint 프레젠테이션</vt:lpstr>
      <vt:lpstr>World_Terrain</vt:lpstr>
      <vt:lpstr>Login_Manager</vt:lpstr>
      <vt:lpstr>Timer_Manager</vt:lpstr>
      <vt:lpstr>Event Detail</vt:lpstr>
      <vt:lpstr>Send_Manager</vt:lpstr>
      <vt:lpstr>Sever</vt:lpstr>
      <vt:lpstr>Sever 생성</vt:lpstr>
      <vt:lpstr>Sever 실행</vt:lpstr>
      <vt:lpstr>Sever::Process()</vt:lpstr>
      <vt:lpstr>Timer_Manager::Process()</vt:lpstr>
      <vt:lpstr>Client - Login</vt:lpstr>
      <vt:lpstr>Client - Logout</vt:lpstr>
      <vt:lpstr>Client - Time</vt:lpstr>
      <vt:lpstr>Client – Move target</vt:lpstr>
      <vt:lpstr>Timer_Manager –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197</cp:revision>
  <dcterms:created xsi:type="dcterms:W3CDTF">2020-12-22T14:33:44Z</dcterms:created>
  <dcterms:modified xsi:type="dcterms:W3CDTF">2021-01-25T17:55:52Z</dcterms:modified>
</cp:coreProperties>
</file>