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B187-8C56-4672-AB04-CF839C4F7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767606-B735-47A2-8BD2-24D6D38C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2936-09C5-4B7C-A361-4A4BC0BF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E03D-6C78-4937-A5A5-15511FA8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C89F9-C4B0-4EE2-91FD-B3E47F56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F1485-AC88-4936-84E0-00A85292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F8DB7-6478-4A38-907E-054C65DB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FEEB7-BA5B-4119-B2B6-36F3BFDD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B6F7B-C82A-4FB3-906F-E8430EDE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0FAD4-1FA1-4712-9501-D3EF8BD2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1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22E38-F72C-4175-8916-94539A45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5B8A7-1734-4242-A7D2-1C4B5946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77245-D4E0-423E-B329-42758FE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066BF-1584-42F5-B3EC-0F97CA7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2D1E3-D74A-4DF6-9562-4C83990A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48F7-965B-4D36-AD3D-999587C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86A4B-4427-491A-9032-5D8B0569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9C712-4405-4035-A512-AECEF788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D27C1-FC7B-42F0-A841-DF674321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B6A9E-62C3-4695-A159-749C318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575B-94CE-4489-B7EE-686DF7DC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F4195-2EFD-4817-ACDA-A4829770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D22E3-8DBF-414B-85E4-20474D15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8865-4400-47D6-BF11-A874F86A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5F73-3867-4853-A42A-D1A489C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756B-31E9-4209-9646-2F21399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90197-62BF-4052-A3C2-E8044DA49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8A7A7-470A-4176-A6EE-44CFE185B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C134E-105E-4543-B288-133373AF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CA95-99D3-42E5-9329-07CCC33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47C5D-84E7-4C57-A6C2-6BDD19F0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DB7B2-7E56-413F-91A6-5D73482B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08108-93BE-4D26-9A74-730928E2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E7812-82FB-4442-8037-13D62EC6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B3AFC-AE82-4194-8A39-33D084984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E66E9-7295-4BA6-B1F0-DB7D7CDB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E5F5E-7A72-4B53-AE06-173888B9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DC2AC-ED84-47C6-830A-86BC0401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4A0F3F-7651-450C-B188-ED8F842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A0F6-1488-4CAC-8514-41128A2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8D038-C91B-4600-ADAD-83CABD42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64318-A349-4F65-85E2-C062F16B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27B76-26B8-4934-8F40-90FFA7AA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09A6E6-B6B2-4F05-9D59-D92A5E4C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4C0C0D-EE7A-4CDE-9078-4956F058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3222C-0745-4E8B-90B3-AE96A519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48F43-AE39-4889-BE04-33D11A49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1368-B4FB-4C55-9368-E2EE75E4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59A9A-AF88-4F16-BBAB-5B92AFD9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95185-645D-46B1-8293-9318D2ED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898D1-1B12-4B0C-8A3E-E5F631E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67170-1B89-4728-901F-00B28BA0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3FE45-8682-420C-9404-30147582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57BF57-5CA6-462D-880C-84E1D5F97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5B1E5-F84C-45DE-86E4-0FAAB02A9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9FBAB-B904-4A41-B539-A367A4D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4B37C-87BA-4382-B786-A598FE23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65CA2-A09D-4545-AA46-54DAB3B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3EEAD-F1B6-4D07-882E-3B11864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C23CD-D1D5-44BC-B464-0B62B715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8180C-0B8D-4E88-9132-D615B8E02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55F-4070-46D8-9172-964F375AA8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5048D-79B4-488F-AE11-2725A4CF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68276-A06E-4F9F-927E-28AD115F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1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C67F-31DB-4673-9519-7DE05585B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Atomic_shared_ptr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LFSP::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4673392" y="23607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474051" y="1962749"/>
            <a:ext cx="2653438" cy="1135270"/>
            <a:chOff x="493473" y="4232315"/>
            <a:chExt cx="2653438" cy="1135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4E79BE4-3E65-43CC-A0BB-0E894C53C4F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7CCAB99-9F33-4C4D-B9F6-05C0611B60D4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7A6707-4458-4F3B-8006-19ED3A16DD6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CBF530-76CB-4061-97B1-02AD75A09E8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127489" y="2322267"/>
            <a:ext cx="1545903" cy="295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10041" y="1705847"/>
            <a:ext cx="2653438" cy="1135270"/>
            <a:chOff x="493473" y="4232315"/>
            <a:chExt cx="2653438" cy="113527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E595FE8-2855-4401-A6B2-5F0931D62E20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AF9C4AF-CFE4-47E9-AF0B-3193AB3AD286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9BA0BDB-F2B7-4919-811C-22D0FDED23D2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687877" y="4848371"/>
            <a:ext cx="2653438" cy="1135270"/>
            <a:chOff x="493473" y="4232315"/>
            <a:chExt cx="2653438" cy="113527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1A3F5C3-88F2-4D3F-BF79-7721B8C78B4A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D9E7E4C-1EFF-4043-8AD2-A74988D69DF0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E464013-578B-4273-AF4F-D54A88B05532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5CE81C-4D05-4A0B-AC1A-75A98A8E6199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5865196" y="2065365"/>
            <a:ext cx="1856478" cy="55230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EA9F81-150B-4477-BFB9-BC24E02BCC5C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H="1" flipV="1">
            <a:off x="5269294" y="2874569"/>
            <a:ext cx="1119" cy="20764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5865196" y="2898784"/>
            <a:ext cx="2195280" cy="160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304B8B-BB4E-4E41-8793-80D1B295B1CE}"/>
              </a:ext>
            </a:extLst>
          </p:cNvPr>
          <p:cNvGrpSpPr/>
          <p:nvPr/>
        </p:nvGrpSpPr>
        <p:grpSpPr>
          <a:xfrm>
            <a:off x="8060475" y="3894094"/>
            <a:ext cx="2244492" cy="1903873"/>
            <a:chOff x="8060475" y="3894094"/>
            <a:chExt cx="2244492" cy="190387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3EC1FA2-D9D4-4D15-9D5B-8DD3EAFC1D89}"/>
                </a:ext>
              </a:extLst>
            </p:cNvPr>
            <p:cNvGrpSpPr/>
            <p:nvPr/>
          </p:nvGrpSpPr>
          <p:grpSpPr>
            <a:xfrm>
              <a:off x="8060476" y="3894094"/>
              <a:ext cx="2244491" cy="1390068"/>
              <a:chOff x="1005106" y="3977517"/>
              <a:chExt cx="2244491" cy="139006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55ACD3-A8E1-4A46-B3E9-56F5D380759C}"/>
                  </a:ext>
                </a:extLst>
              </p:cNvPr>
              <p:cNvGrpSpPr/>
              <p:nvPr/>
            </p:nvGrpSpPr>
            <p:grpSpPr>
              <a:xfrm>
                <a:off x="1005106" y="433493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9BD7673-82BB-4C43-899F-AE6BF6716A23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0B14B12-0B32-4654-8691-9F28CC6FC0F0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chemeClr val="tx1"/>
                      </a:solidFill>
                      <a:latin typeface="+mj-lt"/>
                    </a:rPr>
                    <a:t>Use_count</a:t>
                  </a:r>
                  <a:endParaRPr lang="ko-KR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1156F1-8A50-4A6A-BFE5-DCE7A0BC0E74}"/>
                  </a:ext>
                </a:extLst>
              </p:cNvPr>
              <p:cNvSpPr txBox="1"/>
              <p:nvPr/>
            </p:nvSpPr>
            <p:spPr>
              <a:xfrm>
                <a:off x="1639926" y="3977517"/>
                <a:ext cx="1609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+mj-lt"/>
                  </a:rPr>
                  <a:t>Control_block</a:t>
                </a:r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5" y="5284163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55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Atomic_shared_ptr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4673392" y="23607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495407" y="2331101"/>
            <a:ext cx="2632082" cy="766918"/>
            <a:chOff x="514829" y="4600667"/>
            <a:chExt cx="2632082" cy="7669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7A6707-4458-4F3B-8006-19ED3A16DD6E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514829" y="460066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00894" y="2046943"/>
            <a:ext cx="2662585" cy="794174"/>
            <a:chOff x="484326" y="4573411"/>
            <a:chExt cx="2662585" cy="794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A0BDB-F2B7-4919-811C-22D0FDED23D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484326" y="457341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650961" y="5222749"/>
            <a:ext cx="2690354" cy="760892"/>
            <a:chOff x="456557" y="4606693"/>
            <a:chExt cx="2690354" cy="76089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464013-578B-4273-AF4F-D54A88B0553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456557" y="460669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5865196" y="2898784"/>
            <a:ext cx="2195280" cy="160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CED595-E28E-4C17-91A8-AAB2B60B7B95}"/>
              </a:ext>
            </a:extLst>
          </p:cNvPr>
          <p:cNvGrpSpPr/>
          <p:nvPr/>
        </p:nvGrpSpPr>
        <p:grpSpPr>
          <a:xfrm>
            <a:off x="8060472" y="3894094"/>
            <a:ext cx="2244495" cy="1897422"/>
            <a:chOff x="8060472" y="3894094"/>
            <a:chExt cx="2244495" cy="189742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BD7673-82BB-4C43-899F-AE6BF6716A23}"/>
                </a:ext>
              </a:extLst>
            </p:cNvPr>
            <p:cNvSpPr/>
            <p:nvPr/>
          </p:nvSpPr>
          <p:spPr>
            <a:xfrm>
              <a:off x="8060476" y="4251508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 to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B14B12-0B32-4654-8691-9F28CC6FC0F0}"/>
                </a:ext>
              </a:extLst>
            </p:cNvPr>
            <p:cNvSpPr/>
            <p:nvPr/>
          </p:nvSpPr>
          <p:spPr>
            <a:xfrm>
              <a:off x="8060474" y="4763908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Use_count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1156F1-8A50-4A6A-BFE5-DCE7A0BC0E74}"/>
                </a:ext>
              </a:extLst>
            </p:cNvPr>
            <p:cNvSpPr txBox="1"/>
            <p:nvPr/>
          </p:nvSpPr>
          <p:spPr>
            <a:xfrm>
              <a:off x="8695296" y="3894094"/>
              <a:ext cx="1609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Control_block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2" y="5277712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10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14917-F117-48F6-B186-EB60796FC5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825156"/>
            <a:ext cx="10515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err="1"/>
              <a:t>Shared_ptr</a:t>
            </a:r>
            <a:r>
              <a:rPr lang="ko-KR" altLang="en-US" dirty="0"/>
              <a:t>의 </a:t>
            </a:r>
            <a:r>
              <a:rPr lang="en-US" altLang="ko-KR" dirty="0" err="1"/>
              <a:t>ptr</a:t>
            </a:r>
            <a:r>
              <a:rPr lang="ko-KR" altLang="en-US" dirty="0"/>
              <a:t>이 없어지고</a:t>
            </a:r>
            <a:r>
              <a:rPr lang="en-US" altLang="ko-KR" dirty="0"/>
              <a:t>, </a:t>
            </a:r>
            <a:r>
              <a:rPr lang="en-US" altLang="ko-KR" dirty="0" err="1"/>
              <a:t>Control_block</a:t>
            </a:r>
            <a:r>
              <a:rPr lang="ko-KR" altLang="en-US" dirty="0"/>
              <a:t>의 </a:t>
            </a:r>
            <a:r>
              <a:rPr lang="en-US" altLang="ko-KR" dirty="0" err="1"/>
              <a:t>ptr</a:t>
            </a:r>
            <a:r>
              <a:rPr lang="ko-KR" altLang="en-US" dirty="0"/>
              <a:t>로 이용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 err="1"/>
              <a:t>ptr</a:t>
            </a:r>
            <a:r>
              <a:rPr lang="ko-KR" altLang="en-US" dirty="0"/>
              <a:t>을 </a:t>
            </a:r>
            <a:r>
              <a:rPr lang="en-US" altLang="ko-KR" dirty="0" err="1"/>
              <a:t>shared_ptr</a:t>
            </a:r>
            <a:r>
              <a:rPr lang="ko-KR" altLang="en-US" dirty="0"/>
              <a:t>와 </a:t>
            </a:r>
            <a:r>
              <a:rPr lang="en-US" altLang="ko-KR" dirty="0" err="1"/>
              <a:t>control_block</a:t>
            </a:r>
            <a:r>
              <a:rPr lang="ko-KR" altLang="en-US" dirty="0"/>
              <a:t>이 이용</a:t>
            </a:r>
            <a:r>
              <a:rPr lang="en-US" altLang="ko-KR" dirty="0"/>
              <a:t>. (</a:t>
            </a:r>
            <a:r>
              <a:rPr lang="en-US" altLang="ko-KR" dirty="0" err="1"/>
              <a:t>Control_block</a:t>
            </a:r>
            <a:r>
              <a:rPr lang="ko-KR" altLang="en-US" dirty="0"/>
              <a:t>은 생성될 때만 </a:t>
            </a:r>
            <a:r>
              <a:rPr lang="en-US" altLang="ko-KR" dirty="0" err="1"/>
              <a:t>ptr</a:t>
            </a:r>
            <a:r>
              <a:rPr lang="ko-KR" altLang="en-US" dirty="0"/>
              <a:t>을 지정하고</a:t>
            </a:r>
            <a:r>
              <a:rPr lang="en-US" altLang="ko-KR" dirty="0"/>
              <a:t>, </a:t>
            </a:r>
            <a:r>
              <a:rPr lang="ko-KR" altLang="en-US" dirty="0"/>
              <a:t>이후에 변경하지 않음</a:t>
            </a:r>
            <a:r>
              <a:rPr lang="en-US" altLang="ko-KR" dirty="0"/>
              <a:t>. </a:t>
            </a:r>
            <a:r>
              <a:rPr lang="ko-KR" altLang="en-US" dirty="0"/>
              <a:t>소멸될 때</a:t>
            </a:r>
            <a:r>
              <a:rPr lang="en-US" altLang="ko-KR" dirty="0"/>
              <a:t> destroy </a:t>
            </a:r>
            <a:r>
              <a:rPr lang="ko-KR" altLang="en-US" dirty="0"/>
              <a:t>검사 후</a:t>
            </a:r>
            <a:r>
              <a:rPr lang="en-US" altLang="ko-KR" dirty="0"/>
              <a:t>, delete </a:t>
            </a:r>
            <a:r>
              <a:rPr lang="en-US" altLang="ko-KR" dirty="0" err="1"/>
              <a:t>ptr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이점 </a:t>
            </a:r>
            <a:r>
              <a:rPr lang="en-US" altLang="ko-KR" dirty="0"/>
              <a:t>: </a:t>
            </a:r>
            <a:r>
              <a:rPr lang="en-US" altLang="ko-KR" dirty="0" err="1"/>
              <a:t>shared_ptr</a:t>
            </a:r>
            <a:r>
              <a:rPr lang="ko-KR" altLang="en-US" dirty="0"/>
              <a:t>에서 </a:t>
            </a:r>
            <a:r>
              <a:rPr lang="en-US" altLang="ko-KR" dirty="0" err="1"/>
              <a:t>ptr</a:t>
            </a:r>
            <a:r>
              <a:rPr lang="ko-KR" altLang="en-US" dirty="0"/>
              <a:t>을 관리할 필요가 사라짐</a:t>
            </a:r>
            <a:r>
              <a:rPr lang="en-US" altLang="ko-KR" dirty="0"/>
              <a:t>.(</a:t>
            </a:r>
            <a:r>
              <a:rPr lang="en-US" altLang="ko-KR" dirty="0" err="1"/>
              <a:t>control_block</a:t>
            </a:r>
            <a:r>
              <a:rPr lang="ko-KR" altLang="en-US" dirty="0"/>
              <a:t>에서만 관리</a:t>
            </a:r>
            <a:r>
              <a:rPr lang="en-US" altLang="ko-KR" dirty="0"/>
              <a:t>, </a:t>
            </a:r>
            <a:r>
              <a:rPr lang="en-US" altLang="ko-KR" dirty="0" err="1"/>
              <a:t>shared_ptr</a:t>
            </a:r>
            <a:r>
              <a:rPr lang="ko-KR" altLang="en-US" dirty="0"/>
              <a:t>의 멤버변수 개수 감소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en-US" altLang="ko-KR" dirty="0" err="1"/>
              <a:t>shaerd_ptr</a:t>
            </a:r>
            <a:r>
              <a:rPr lang="ko-KR" altLang="en-US" dirty="0"/>
              <a:t>에서 </a:t>
            </a:r>
            <a:r>
              <a:rPr lang="en-US" altLang="ko-KR" dirty="0" err="1"/>
              <a:t>ptr</a:t>
            </a:r>
            <a:r>
              <a:rPr lang="ko-KR" altLang="en-US" dirty="0"/>
              <a:t>을 이용할 때</a:t>
            </a:r>
            <a:r>
              <a:rPr lang="en-US" altLang="ko-KR" dirty="0"/>
              <a:t>, </a:t>
            </a:r>
            <a:r>
              <a:rPr lang="ko-KR" altLang="en-US" dirty="0"/>
              <a:t>두번의 참조를 거쳐야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5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9751-8490-44A5-A468-8E337A6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Constructor </a:t>
            </a:r>
            <a:r>
              <a:rPr lang="en-US" altLang="ko-KR" sz="2800" dirty="0"/>
              <a:t>//</a:t>
            </a:r>
            <a:r>
              <a:rPr lang="ko-KR" altLang="en-US" sz="2800" dirty="0"/>
              <a:t>쓰레드 하나에서만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C8D-5FE5-48DF-AA7C-D85AB25F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shared_ptr</a:t>
            </a:r>
            <a:r>
              <a:rPr lang="en-US" altLang="ko-KR" sz="2000" dirty="0"/>
              <a:t>(const 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&amp; other)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other.lock</a:t>
            </a:r>
            <a:r>
              <a:rPr lang="en-US" altLang="ko-KR" sz="2000" dirty="0"/>
              <a:t>();</a:t>
            </a:r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other.ctr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add_ref_copy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other.ptr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ctr = </a:t>
            </a:r>
            <a:r>
              <a:rPr lang="en-US" altLang="ko-KR" sz="2000" dirty="0" err="1"/>
              <a:t>other.ctr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other.unlock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85C09C3-5ACC-4090-959D-3635C7BE005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shared_ptr</a:t>
            </a:r>
            <a:r>
              <a:rPr lang="en-US" altLang="ko-KR" sz="2000" dirty="0"/>
              <a:t>(const 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&amp; 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ctr* 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while(true){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other.ctr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if(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 == </a:t>
            </a:r>
            <a:r>
              <a:rPr lang="en-US" altLang="ko-KR" sz="2000" dirty="0" err="1"/>
              <a:t>nullptr</a:t>
            </a:r>
            <a:r>
              <a:rPr lang="en-US" altLang="ko-KR" sz="2000" dirty="0"/>
              <a:t>) 	{ctr = </a:t>
            </a:r>
            <a:r>
              <a:rPr lang="en-US" altLang="ko-KR" sz="2000" dirty="0" err="1"/>
              <a:t>nullptr</a:t>
            </a:r>
            <a:r>
              <a:rPr lang="en-US" altLang="ko-KR" sz="2000" dirty="0"/>
              <a:t>; return;}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add_ref_copy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if(…){	// </a:t>
            </a:r>
            <a:r>
              <a:rPr lang="en-US" altLang="ko-KR" sz="2000" dirty="0" err="1"/>
              <a:t>new_ctr</a:t>
            </a:r>
            <a:r>
              <a:rPr lang="ko-KR" altLang="en-US" sz="2000" dirty="0"/>
              <a:t>이 변하지 않았다면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ctr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 err="1"/>
              <a:t>other.ctr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	return;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else{	// </a:t>
            </a:r>
            <a:r>
              <a:rPr lang="en-US" altLang="ko-KR" sz="2000" dirty="0" err="1"/>
              <a:t>new_ctr</a:t>
            </a:r>
            <a:r>
              <a:rPr lang="ko-KR" altLang="en-US" sz="2000" dirty="0"/>
              <a:t>이 변했다면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realese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70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9751-8490-44A5-A468-8E337A6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Destructor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C8D-5FE5-48DF-AA7C-D85AB25F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~</a:t>
            </a:r>
            <a:r>
              <a:rPr lang="en-US" altLang="ko-KR" dirty="0" err="1"/>
              <a:t>shared_ptr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 (ctr) </a:t>
            </a:r>
          </a:p>
          <a:p>
            <a:pPr marL="0" indent="0">
              <a:buNone/>
            </a:pPr>
            <a:r>
              <a:rPr lang="en-US" altLang="ko-KR" dirty="0"/>
              <a:t>	ctr-&gt;release();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57E822-5781-4793-B218-C3F28939425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~shared_ptr()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if (ctr)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ctr-&gt;release();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39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9751-8490-44A5-A468-8E337A6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Opeartor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C8D-5FE5-48DF-AA7C-D85AB25F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shared_ptr</a:t>
            </a:r>
            <a:r>
              <a:rPr lang="en-US" altLang="ko-KR" dirty="0"/>
              <a:t>&amp; operator=(const </a:t>
            </a:r>
            <a:r>
              <a:rPr lang="en-US" altLang="ko-KR" dirty="0" err="1"/>
              <a:t>shared_ptr</a:t>
            </a:r>
            <a:r>
              <a:rPr lang="en-US" altLang="ko-KR" dirty="0"/>
              <a:t>&amp; other)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lock();</a:t>
            </a:r>
          </a:p>
          <a:p>
            <a:pPr marL="0" indent="0">
              <a:buNone/>
            </a:pPr>
            <a:r>
              <a:rPr lang="en-US" altLang="ko-KR" dirty="0"/>
              <a:t>	if (</a:t>
            </a:r>
            <a:r>
              <a:rPr lang="en-US" altLang="ko-KR" dirty="0" err="1"/>
              <a:t>other.ptr</a:t>
            </a:r>
            <a:r>
              <a:rPr lang="en-US" altLang="ko-KR" dirty="0"/>
              <a:t> == </a:t>
            </a:r>
            <a:r>
              <a:rPr lang="en-US" altLang="ko-KR" dirty="0" err="1"/>
              <a:t>ptr</a:t>
            </a:r>
            <a:r>
              <a:rPr lang="en-US" altLang="ko-KR" dirty="0"/>
              <a:t>) {   unlock();	return *this; }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other.lock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other.ctr</a:t>
            </a:r>
            <a:r>
              <a:rPr lang="en-US" altLang="ko-KR" dirty="0"/>
              <a:t>-&gt;</a:t>
            </a:r>
            <a:r>
              <a:rPr lang="en-US" altLang="ko-KR" dirty="0" err="1"/>
              <a:t>add_ref_copy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ctr_block</a:t>
            </a:r>
            <a:r>
              <a:rPr lang="en-US" altLang="ko-KR" dirty="0"/>
              <a:t>&lt;</a:t>
            </a:r>
            <a:r>
              <a:rPr lang="en-US" altLang="ko-KR" dirty="0" err="1"/>
              <a:t>Tp</a:t>
            </a:r>
            <a:r>
              <a:rPr lang="en-US" altLang="ko-KR" dirty="0"/>
              <a:t>&gt;* </a:t>
            </a:r>
            <a:r>
              <a:rPr lang="en-US" altLang="ko-KR" dirty="0" err="1"/>
              <a:t>curr_ctr</a:t>
            </a:r>
            <a:r>
              <a:rPr lang="en-US" altLang="ko-KR" dirty="0"/>
              <a:t> = ctr;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ptr</a:t>
            </a:r>
            <a:r>
              <a:rPr lang="en-US" altLang="ko-KR" dirty="0"/>
              <a:t> = </a:t>
            </a:r>
            <a:r>
              <a:rPr lang="en-US" altLang="ko-KR" dirty="0" err="1"/>
              <a:t>other.ptr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ctr = </a:t>
            </a:r>
            <a:r>
              <a:rPr lang="en-US" altLang="ko-KR" dirty="0" err="1"/>
              <a:t>other.ctr</a:t>
            </a:r>
            <a:r>
              <a:rPr lang="en-US" altLang="ko-KR" dirty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other.unlock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if (</a:t>
            </a:r>
            <a:r>
              <a:rPr lang="en-US" altLang="ko-KR" dirty="0" err="1"/>
              <a:t>curr_ctr</a:t>
            </a:r>
            <a:r>
              <a:rPr lang="en-US" altLang="ko-KR" dirty="0"/>
              <a:t>) </a:t>
            </a:r>
            <a:r>
              <a:rPr lang="en-US" altLang="ko-KR" dirty="0" err="1"/>
              <a:t>curr_ctr</a:t>
            </a:r>
            <a:r>
              <a:rPr lang="en-US" altLang="ko-KR" dirty="0"/>
              <a:t>-&gt;release();</a:t>
            </a:r>
          </a:p>
          <a:p>
            <a:pPr marL="0" indent="0">
              <a:buNone/>
            </a:pPr>
            <a:r>
              <a:rPr lang="en-US" altLang="ko-KR" dirty="0"/>
              <a:t>	unlock();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return *this;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85C09C3-5ACC-4090-959D-3635C7BE005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shared_ptr</a:t>
            </a:r>
            <a:r>
              <a:rPr lang="en-US" altLang="ko-KR" sz="2000" dirty="0"/>
              <a:t>&amp; operator=(const 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&amp; other)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ctr* </a:t>
            </a:r>
            <a:r>
              <a:rPr lang="en-US" altLang="ko-KR" sz="2000" dirty="0" err="1"/>
              <a:t>pred_ctr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while(true){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pred_ctr</a:t>
            </a:r>
            <a:r>
              <a:rPr lang="en-US" altLang="ko-KR" sz="2000" dirty="0"/>
              <a:t> = ctr;	   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other.ctr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if(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 == </a:t>
            </a:r>
            <a:r>
              <a:rPr lang="en-US" altLang="ko-KR" sz="2000" dirty="0" err="1"/>
              <a:t>nullptr</a:t>
            </a:r>
            <a:r>
              <a:rPr lang="en-US" altLang="ko-KR" sz="2000" dirty="0"/>
              <a:t>) 	{ctr = </a:t>
            </a:r>
            <a:r>
              <a:rPr lang="en-US" altLang="ko-KR" sz="2000" dirty="0" err="1"/>
              <a:t>nullptr</a:t>
            </a:r>
            <a:r>
              <a:rPr lang="en-US" altLang="ko-KR" sz="2000" dirty="0"/>
              <a:t> return;}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add_ref_copy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if(…){	//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, new</a:t>
            </a:r>
            <a:r>
              <a:rPr lang="ko-KR" altLang="en-US" sz="2000" dirty="0"/>
              <a:t>이 변하지 않았다면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ctr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 err="1"/>
              <a:t>other.ctr</a:t>
            </a:r>
            <a:r>
              <a:rPr lang="en-US" altLang="ko-KR" sz="2000" dirty="0"/>
              <a:t>;   </a:t>
            </a:r>
            <a:r>
              <a:rPr lang="en-US" altLang="ko-KR" sz="2000" dirty="0" err="1"/>
              <a:t>pred_ctr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realese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	return;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else{	//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, new</a:t>
            </a:r>
            <a:r>
              <a:rPr lang="ko-KR" altLang="en-US" sz="2000" dirty="0"/>
              <a:t>이 변했다면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new_ctr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realese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C619C-1830-42DF-B205-CDEAE950AEFF}"/>
              </a:ext>
            </a:extLst>
          </p:cNvPr>
          <p:cNvSpPr txBox="1"/>
          <p:nvPr/>
        </p:nvSpPr>
        <p:spPr>
          <a:xfrm>
            <a:off x="9986499" y="681037"/>
            <a:ext cx="20009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</a:rPr>
              <a:t>?</a:t>
            </a:r>
            <a:endParaRPr lang="ko-KR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9751-8490-44A5-A468-8E337A6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C8D-5FE5-48DF-AA7C-D85AB25F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swap(</a:t>
            </a:r>
            <a:r>
              <a:rPr lang="en-US" altLang="ko-KR" dirty="0" err="1"/>
              <a:t>shared_ptr</a:t>
            </a:r>
            <a:r>
              <a:rPr lang="en-US" altLang="ko-KR" dirty="0"/>
              <a:t>&amp; other)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Tp</a:t>
            </a:r>
            <a:r>
              <a:rPr lang="en-US" altLang="ko-KR" dirty="0"/>
              <a:t>* </a:t>
            </a:r>
            <a:r>
              <a:rPr lang="en-US" altLang="ko-KR" dirty="0" err="1"/>
              <a:t>emp_p</a:t>
            </a:r>
            <a:r>
              <a:rPr lang="en-US" altLang="ko-KR" dirty="0"/>
              <a:t>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ctr_block</a:t>
            </a:r>
            <a:r>
              <a:rPr lang="en-US" altLang="ko-KR" dirty="0"/>
              <a:t>&lt;</a:t>
            </a:r>
            <a:r>
              <a:rPr lang="en-US" altLang="ko-KR" dirty="0" err="1"/>
              <a:t>Tp</a:t>
            </a:r>
            <a:r>
              <a:rPr lang="en-US" altLang="ko-KR" dirty="0"/>
              <a:t>&gt;* </a:t>
            </a:r>
            <a:r>
              <a:rPr lang="en-US" altLang="ko-KR" dirty="0" err="1"/>
              <a:t>emp_c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ctr-&gt;lock();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other.ctr</a:t>
            </a:r>
            <a:r>
              <a:rPr lang="en-US" altLang="ko-KR" dirty="0"/>
              <a:t>-&gt;lock();</a:t>
            </a:r>
          </a:p>
          <a:p>
            <a:pPr lvl="1"/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emp_p</a:t>
            </a:r>
            <a:r>
              <a:rPr lang="en-US" altLang="ko-KR" dirty="0"/>
              <a:t> = </a:t>
            </a:r>
            <a:r>
              <a:rPr lang="en-US" altLang="ko-KR" dirty="0" err="1"/>
              <a:t>ptr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ptr</a:t>
            </a:r>
            <a:r>
              <a:rPr lang="en-US" altLang="ko-KR" dirty="0"/>
              <a:t> = </a:t>
            </a:r>
            <a:r>
              <a:rPr lang="en-US" altLang="ko-KR" dirty="0" err="1"/>
              <a:t>other.ptr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other.ptr</a:t>
            </a:r>
            <a:r>
              <a:rPr lang="en-US" altLang="ko-KR" dirty="0"/>
              <a:t> = </a:t>
            </a:r>
            <a:r>
              <a:rPr lang="en-US" altLang="ko-KR" dirty="0" err="1"/>
              <a:t>emp_p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emp_c</a:t>
            </a:r>
            <a:r>
              <a:rPr lang="en-US" altLang="ko-KR" dirty="0"/>
              <a:t> = ctr;</a:t>
            </a:r>
          </a:p>
          <a:p>
            <a:pPr marL="0" indent="0">
              <a:buNone/>
            </a:pPr>
            <a:r>
              <a:rPr lang="en-US" altLang="ko-KR" dirty="0"/>
              <a:t>	ctr = </a:t>
            </a:r>
            <a:r>
              <a:rPr lang="en-US" altLang="ko-KR" dirty="0" err="1"/>
              <a:t>other.ctr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other.ctr</a:t>
            </a:r>
            <a:r>
              <a:rPr lang="en-US" altLang="ko-KR" dirty="0"/>
              <a:t> = </a:t>
            </a:r>
            <a:r>
              <a:rPr lang="en-US" altLang="ko-KR" dirty="0" err="1"/>
              <a:t>emp_c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other.ctr</a:t>
            </a:r>
            <a:r>
              <a:rPr lang="en-US" altLang="ko-KR" dirty="0"/>
              <a:t>-&gt;unlock();</a:t>
            </a:r>
          </a:p>
          <a:p>
            <a:pPr marL="0" indent="0">
              <a:buNone/>
            </a:pPr>
            <a:r>
              <a:rPr lang="en-US" altLang="ko-KR" dirty="0"/>
              <a:t>	ctr-&gt;unlock();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85C09C3-5ACC-4090-959D-3635C7BE005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void swap(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&amp; other) 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EEDC0-DDC7-4B76-8E81-370C9B8657CE}"/>
              </a:ext>
            </a:extLst>
          </p:cNvPr>
          <p:cNvSpPr txBox="1"/>
          <p:nvPr/>
        </p:nvSpPr>
        <p:spPr>
          <a:xfrm>
            <a:off x="8261872" y="2936836"/>
            <a:ext cx="20009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</a:rPr>
              <a:t>?</a:t>
            </a:r>
            <a:endParaRPr lang="ko-KR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747</Words>
  <Application>Microsoft Office PowerPoint</Application>
  <PresentationFormat>와이드스크린</PresentationFormat>
  <Paragraphs>138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Atomic_shared_ptr</vt:lpstr>
      <vt:lpstr>LFSP::Shared_ptr</vt:lpstr>
      <vt:lpstr>Atomic_shared_ptr</vt:lpstr>
      <vt:lpstr>PowerPoint 프레젠테이션</vt:lpstr>
      <vt:lpstr>Constructor //쓰레드 하나에서만 생성</vt:lpstr>
      <vt:lpstr>Destructor</vt:lpstr>
      <vt:lpstr>Opeartor=</vt:lpstr>
      <vt:lpstr>Swap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shared_ptr</dc:title>
  <dc:creator>태균 구</dc:creator>
  <cp:lastModifiedBy>태균 구</cp:lastModifiedBy>
  <cp:revision>32</cp:revision>
  <dcterms:created xsi:type="dcterms:W3CDTF">2020-06-01T05:28:56Z</dcterms:created>
  <dcterms:modified xsi:type="dcterms:W3CDTF">2020-06-08T06:58:19Z</dcterms:modified>
</cp:coreProperties>
</file>