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50" d="100"/>
          <a:sy n="50" d="100"/>
        </p:scale>
        <p:origin x="60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3FDFE-DC15-4F6D-8B1A-6C7B966FB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B5DCDB-08EE-473C-A5F9-A2B4A24F0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2FCC73-D6FA-467F-8CD8-F49168D1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1746-A9E5-40A4-9115-2DF6D352CF14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84182-C44C-46EA-B5B7-989DBB4E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E0726-1011-42D8-B89F-B5140429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4364-3A15-4EFE-9FE7-C568B38D5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6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0EBE3-8FA5-4D23-8B70-047A8F0A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5187FF-A5B0-4128-8B7C-13AC608D8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844618-3A01-49E4-8A49-12B8D555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1746-A9E5-40A4-9115-2DF6D352CF14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9BC8F-16EB-4805-BC6C-DE3CB7D1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3066A-BE52-4EE4-8425-D0EE0E130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4364-3A15-4EFE-9FE7-C568B38D5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85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B0F2BB-8DE5-449A-90F9-8D9DC1459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5419DB-AF78-4E3D-A59E-CC2CCCCAC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EB9A6E-CA69-4050-99CA-AEC706C1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1746-A9E5-40A4-9115-2DF6D352CF14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6E269-3583-40A8-A331-4A22011A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F5848F-08CA-4321-A2C3-9399C885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4364-3A15-4EFE-9FE7-C568B38D5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6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5DB3C-9E0E-4F60-B997-119C1581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379F8-FD69-4F64-B428-F867A0D0E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57F72-0DE6-4B6B-AB43-09FB81BE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1746-A9E5-40A4-9115-2DF6D352CF14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0B2D2-28E7-46DB-9982-49032200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237A55-77A9-459A-9D74-239A092C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4364-3A15-4EFE-9FE7-C568B38D5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18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11983-2FDA-449D-92CE-3E0FD6D5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147380-9F89-401E-A612-4BBABEA8B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2E888-FCB3-48C6-90D5-637D8B06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1746-A9E5-40A4-9115-2DF6D352CF14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D30A33-9433-4CCF-93A7-6758DE772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04BEC-2197-4BA7-8318-B4558909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4364-3A15-4EFE-9FE7-C568B38D5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80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6F58B-AE29-4337-BE34-32E51C1E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EB8E8-1600-4DA1-92E4-F79AE2535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14ACA7-28A9-40D0-8B71-21A9F23DC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CA486A-AC30-4F05-88BD-E8A5AAB7F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1746-A9E5-40A4-9115-2DF6D352CF14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653413-5878-423B-8662-795735C4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114F9D-83A1-4C84-B1F0-C742CCEA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4364-3A15-4EFE-9FE7-C568B38D5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67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0CC2D-26D0-4571-9B9C-9A4DA899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E5613-7181-45B3-95AA-FE2CCD362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8F99E2-E9BF-491A-8E7A-AE7CEF1D2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10117D-9CE0-486D-A664-CBFFE9B24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A04307-27B6-4FA9-918C-CC5283DD4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31BD45-717A-4301-99FF-CFE6C677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1746-A9E5-40A4-9115-2DF6D352CF14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F84DAF-91A0-4965-9F27-371B7C29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467027-A37E-494D-8200-F3D37CB6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4364-3A15-4EFE-9FE7-C568B38D5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5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54182-1176-4989-BE1C-BAF195BB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50BC62-C9E0-49B8-A028-88CEDD33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1746-A9E5-40A4-9115-2DF6D352CF14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ADAA33-6925-4968-BFEA-30953CCA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400053-3A95-42A4-8087-65DF86CB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4364-3A15-4EFE-9FE7-C568B38D5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66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6C36E4-9FE7-4F24-A0AA-4DFDA8620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1746-A9E5-40A4-9115-2DF6D352CF14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17F318-4731-401F-9F32-9F7B7200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9D4FA8-A79D-4631-A5F0-1202A39C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4364-3A15-4EFE-9FE7-C568B38D5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62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E58F1-001C-472B-8BFD-2B373F55C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A4FB4-3035-4C32-9F2B-852E7C462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983287-EDA8-47DE-975E-0422D8016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4117F5-C1CC-45D5-97C8-499499A3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1746-A9E5-40A4-9115-2DF6D352CF14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1CD188-AA52-462C-8639-4F9BB54F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D5647A-6782-4E79-BAC0-626D2BFA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4364-3A15-4EFE-9FE7-C568B38D5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3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7A97A-A1CC-41BF-823A-B06908A29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50D1E0-A959-4580-85F4-0BF568777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151B1D-0ECF-46AE-AD04-65C963933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4333-C51F-495D-BD8B-A390B21B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1746-A9E5-40A4-9115-2DF6D352CF14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3F8809-0D57-4B5F-8565-5513EBF5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23B1C8-ECD0-493F-8AB2-27297483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4364-3A15-4EFE-9FE7-C568B38D5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68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7D727B-1D0C-4CC6-99B7-87905F7E4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AB4F8D-3290-4156-A95F-6E02848D7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25F0C8-34BB-40A3-A5D6-E50F2454F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71746-A9E5-40A4-9115-2DF6D352CF14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6D6054-A129-46CB-9142-FC2985D18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CF107-7CD7-4B3B-9C49-247D9D910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04364-3A15-4EFE-9FE7-C568B38D5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8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64C34-4CCA-4415-8B2C-ABF165557F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Hazard pointer safe memory </a:t>
            </a:r>
            <a:r>
              <a:rPr lang="en-US" altLang="ko-KR" dirty="0" err="1"/>
              <a:t>reclamtion</a:t>
            </a:r>
            <a:r>
              <a:rPr lang="en-US" altLang="ko-KR" dirty="0"/>
              <a:t> for lock-free objects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AC0EE7-3E65-4087-A768-F4B88752E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108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C79CBB-9E28-4BF1-813B-7606DDCACA3B}"/>
              </a:ext>
            </a:extLst>
          </p:cNvPr>
          <p:cNvSpPr txBox="1"/>
          <p:nvPr/>
        </p:nvSpPr>
        <p:spPr>
          <a:xfrm>
            <a:off x="152400" y="241300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Hazard Pointer Head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F698850-C3D3-4DE9-8519-BE1FF73220C4}"/>
              </a:ext>
            </a:extLst>
          </p:cNvPr>
          <p:cNvCxnSpPr>
            <a:stCxn id="2" idx="2"/>
          </p:cNvCxnSpPr>
          <p:nvPr/>
        </p:nvCxnSpPr>
        <p:spPr>
          <a:xfrm flipH="1">
            <a:off x="1333973" y="610632"/>
            <a:ext cx="1" cy="341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63C37D-F026-41D1-9B6B-8765AEB4ED01}"/>
              </a:ext>
            </a:extLst>
          </p:cNvPr>
          <p:cNvSpPr/>
          <p:nvPr/>
        </p:nvSpPr>
        <p:spPr>
          <a:xfrm>
            <a:off x="546100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B638C7-CAF2-4AB8-8E9F-09F3FFE9CD71}"/>
              </a:ext>
            </a:extLst>
          </p:cNvPr>
          <p:cNvSpPr/>
          <p:nvPr/>
        </p:nvSpPr>
        <p:spPr>
          <a:xfrm>
            <a:off x="9652000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E27165-4DA9-40FD-9B3A-82FD973E5B33}"/>
              </a:ext>
            </a:extLst>
          </p:cNvPr>
          <p:cNvSpPr/>
          <p:nvPr/>
        </p:nvSpPr>
        <p:spPr>
          <a:xfrm>
            <a:off x="6762766" y="3745468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FBD357-5A35-452D-9C83-F5AB4C1DBEEB}"/>
              </a:ext>
            </a:extLst>
          </p:cNvPr>
          <p:cNvSpPr/>
          <p:nvPr/>
        </p:nvSpPr>
        <p:spPr>
          <a:xfrm>
            <a:off x="3549643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95F23C-14E0-49CD-B4FB-449EC86496FC}"/>
              </a:ext>
            </a:extLst>
          </p:cNvPr>
          <p:cNvSpPr txBox="1"/>
          <p:nvPr/>
        </p:nvSpPr>
        <p:spPr>
          <a:xfrm>
            <a:off x="930327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4384B-D1CE-4213-AD80-CE31AC42DD8E}"/>
              </a:ext>
            </a:extLst>
          </p:cNvPr>
          <p:cNvSpPr txBox="1"/>
          <p:nvPr/>
        </p:nvSpPr>
        <p:spPr>
          <a:xfrm>
            <a:off x="3933870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B41A7-8BF0-496A-98C0-64A117DF3864}"/>
              </a:ext>
            </a:extLst>
          </p:cNvPr>
          <p:cNvSpPr txBox="1"/>
          <p:nvPr/>
        </p:nvSpPr>
        <p:spPr>
          <a:xfrm>
            <a:off x="7146994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1E5803-20A9-456F-8EF8-0129917B7B94}"/>
              </a:ext>
            </a:extLst>
          </p:cNvPr>
          <p:cNvSpPr txBox="1"/>
          <p:nvPr/>
        </p:nvSpPr>
        <p:spPr>
          <a:xfrm>
            <a:off x="10036227" y="3059668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4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F7B84D3-D2E7-4184-8EBB-7E737ABC656A}"/>
              </a:ext>
            </a:extLst>
          </p:cNvPr>
          <p:cNvGrpSpPr/>
          <p:nvPr/>
        </p:nvGrpSpPr>
        <p:grpSpPr>
          <a:xfrm>
            <a:off x="1027759" y="979964"/>
            <a:ext cx="1795920" cy="690602"/>
            <a:chOff x="989659" y="1115199"/>
            <a:chExt cx="1795920" cy="69060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B369BB0-F90E-484D-A4FE-052D929C5CA3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5A5E32D-52BE-406A-8566-F6593B10809A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7AA2934-AF52-418B-ADAB-7DC5DF0A6DF0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8E6EF3B-C65A-4FB6-A09D-526127C59497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</p:grp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9CE179D-1D77-4168-A123-712D6C3DBE04}"/>
                </a:ext>
              </a:extLst>
            </p:cNvPr>
            <p:cNvCxnSpPr>
              <a:stCxn id="2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9DDFF3-D9A0-4BFD-9F6C-FB0596712C94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D5C442A-99CC-412A-AF4A-403046A0B61A}"/>
              </a:ext>
            </a:extLst>
          </p:cNvPr>
          <p:cNvSpPr/>
          <p:nvPr/>
        </p:nvSpPr>
        <p:spPr>
          <a:xfrm>
            <a:off x="1199915" y="5283537"/>
            <a:ext cx="9023585" cy="341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69E632-8776-4FDE-8578-C3E29F376F97}"/>
              </a:ext>
            </a:extLst>
          </p:cNvPr>
          <p:cNvSpPr txBox="1"/>
          <p:nvPr/>
        </p:nvSpPr>
        <p:spPr>
          <a:xfrm>
            <a:off x="762134" y="491249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5128EA-05AC-4951-A7D0-9A0F54E4C9BF}"/>
              </a:ext>
            </a:extLst>
          </p:cNvPr>
          <p:cNvSpPr/>
          <p:nvPr/>
        </p:nvSpPr>
        <p:spPr>
          <a:xfrm>
            <a:off x="8180459" y="4293969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99E857F-E612-41F5-B69C-EB26995E0B72}"/>
              </a:ext>
            </a:extLst>
          </p:cNvPr>
          <p:cNvSpPr/>
          <p:nvPr/>
        </p:nvSpPr>
        <p:spPr>
          <a:xfrm>
            <a:off x="1544229" y="5287318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DB08989-C9CD-422C-A4DF-0674C9B3542C}"/>
              </a:ext>
            </a:extLst>
          </p:cNvPr>
          <p:cNvSpPr/>
          <p:nvPr/>
        </p:nvSpPr>
        <p:spPr>
          <a:xfrm>
            <a:off x="1894708" y="5289371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BD8AD-D09D-4680-9C05-22AE19F29603}"/>
              </a:ext>
            </a:extLst>
          </p:cNvPr>
          <p:cNvSpPr/>
          <p:nvPr/>
        </p:nvSpPr>
        <p:spPr>
          <a:xfrm>
            <a:off x="2241365" y="5283537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CFCEAAE-ACB8-42D9-8758-15EB43899529}"/>
              </a:ext>
            </a:extLst>
          </p:cNvPr>
          <p:cNvGrpSpPr/>
          <p:nvPr/>
        </p:nvGrpSpPr>
        <p:grpSpPr>
          <a:xfrm>
            <a:off x="2079565" y="967601"/>
            <a:ext cx="1795920" cy="690602"/>
            <a:chOff x="989659" y="1115199"/>
            <a:chExt cx="1795920" cy="690602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4CE514EB-2581-4AF5-B21F-5014297BDE31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50A1B24A-2B2F-4531-8F16-985409A783ED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473C5F2-AA3F-4B71-A69C-F366FA5A0AFD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71246F5-3347-4D6F-86BA-9D683793E3FA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</p:grp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AF6AD1BE-FAFF-4ED7-ABE0-7F02FC67145B}"/>
                </a:ext>
              </a:extLst>
            </p:cNvPr>
            <p:cNvCxnSpPr>
              <a:stCxn id="4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4F08B3-BB7E-4E4A-B5ED-EE89A15358C6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C0204D7-F350-40BD-A3AA-F60980EAA927}"/>
              </a:ext>
            </a:extLst>
          </p:cNvPr>
          <p:cNvGrpSpPr/>
          <p:nvPr/>
        </p:nvGrpSpPr>
        <p:grpSpPr>
          <a:xfrm>
            <a:off x="3186858" y="952500"/>
            <a:ext cx="1795920" cy="690602"/>
            <a:chOff x="989659" y="1115199"/>
            <a:chExt cx="1795920" cy="690602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63C9627-8DCF-4B51-892A-D1BF8E7C7045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8772087-A4DD-4855-9141-FA17B9909D3F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CBB129D-6E22-4BD7-ACE6-4B4C26FFB248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10DE1FFA-55CF-4C23-9B9D-E0AD2544920B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</p:grp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0A5EA14-462F-42F1-B9B2-4BF95C3B018C}"/>
                </a:ext>
              </a:extLst>
            </p:cNvPr>
            <p:cNvCxnSpPr>
              <a:stCxn id="54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A9E1D46-4FCC-479A-BD22-40BE679ADCC0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573607F-A8CF-4760-AE54-2E3F052C966D}"/>
              </a:ext>
            </a:extLst>
          </p:cNvPr>
          <p:cNvSpPr/>
          <p:nvPr/>
        </p:nvSpPr>
        <p:spPr>
          <a:xfrm>
            <a:off x="2591844" y="5287318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7EAF8F-1349-45DC-A1B4-30F29AE1323B}"/>
              </a:ext>
            </a:extLst>
          </p:cNvPr>
          <p:cNvSpPr txBox="1"/>
          <p:nvPr/>
        </p:nvSpPr>
        <p:spPr>
          <a:xfrm>
            <a:off x="4050483" y="428023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Eeq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70B1B6A-F398-4128-9E11-0C6D2F63AEDC}"/>
              </a:ext>
            </a:extLst>
          </p:cNvPr>
          <p:cNvSpPr/>
          <p:nvPr/>
        </p:nvSpPr>
        <p:spPr>
          <a:xfrm>
            <a:off x="4645032" y="4307701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1B8E830-7345-430E-89BC-9387A10F6309}"/>
              </a:ext>
            </a:extLst>
          </p:cNvPr>
          <p:cNvSpPr txBox="1"/>
          <p:nvPr/>
        </p:nvSpPr>
        <p:spPr>
          <a:xfrm>
            <a:off x="7419471" y="421810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Deq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779E8B9-C0B0-47C5-A45F-5A9D6BFCEB1B}"/>
              </a:ext>
            </a:extLst>
          </p:cNvPr>
          <p:cNvSpPr txBox="1"/>
          <p:nvPr/>
        </p:nvSpPr>
        <p:spPr>
          <a:xfrm>
            <a:off x="10285462" y="421810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Deq</a:t>
            </a:r>
            <a:endParaRPr lang="ko-KR" altLang="en-US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C063753-B9A1-4E7A-AD24-FD9137EA3896}"/>
              </a:ext>
            </a:extLst>
          </p:cNvPr>
          <p:cNvGrpSpPr/>
          <p:nvPr/>
        </p:nvGrpSpPr>
        <p:grpSpPr>
          <a:xfrm>
            <a:off x="4300080" y="952500"/>
            <a:ext cx="1795920" cy="690602"/>
            <a:chOff x="989659" y="1115199"/>
            <a:chExt cx="1795920" cy="690602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E4D0B10-FD29-4A18-8D97-27A9FA37AC2A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5747140-4E6E-41B7-AF27-9D07CE909D41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AA64544-D17A-4EE7-8EF4-E0476B8D2F06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7A5F7000-29A9-4299-9FA3-917E0E75B509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</p:grp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79424C18-1981-4501-B48A-EA3839BAB83A}"/>
                </a:ext>
              </a:extLst>
            </p:cNvPr>
            <p:cNvCxnSpPr>
              <a:stCxn id="6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F1C86AB-2E2F-49C9-BFE5-4CDA1FE69F91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898C5D2-B2FC-46B5-BB50-9F80238E2125}"/>
              </a:ext>
            </a:extLst>
          </p:cNvPr>
          <p:cNvGrpSpPr/>
          <p:nvPr/>
        </p:nvGrpSpPr>
        <p:grpSpPr>
          <a:xfrm>
            <a:off x="5407375" y="979964"/>
            <a:ext cx="1795920" cy="690602"/>
            <a:chOff x="989659" y="1115199"/>
            <a:chExt cx="1795920" cy="690602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4853DFCB-6C16-43A6-88E1-98390303F947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2ABF00E5-289B-4F3D-868B-CB7FF007F8A4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5E0F183-08B9-4080-8220-B692B664D609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002E0A3-7EA9-4C19-AC3B-F1953D917264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</p:grp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169B801B-4F49-4060-ACBE-5EB59B687D6C}"/>
                </a:ext>
              </a:extLst>
            </p:cNvPr>
            <p:cNvCxnSpPr>
              <a:stCxn id="74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C2D9D59-E33E-4D43-AA70-8EA23D22507D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792B38A-ED49-4EF4-9D84-8B9D26871B37}"/>
              </a:ext>
            </a:extLst>
          </p:cNvPr>
          <p:cNvGrpSpPr/>
          <p:nvPr/>
        </p:nvGrpSpPr>
        <p:grpSpPr>
          <a:xfrm>
            <a:off x="6521511" y="976531"/>
            <a:ext cx="1795920" cy="690602"/>
            <a:chOff x="989659" y="1115199"/>
            <a:chExt cx="1795920" cy="690602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086876D0-D787-4B3D-BEC4-12D03C29DE90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78A29895-BD64-4E7C-83EC-ACE92FE5378C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1C9D642-5CEF-425F-B231-4226BE85B16F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136017D9-CB62-43B1-8E24-E775399683B7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DCCBFD66-45A6-4A45-A82F-E1918D5ACA27}"/>
                </a:ext>
              </a:extLst>
            </p:cNvPr>
            <p:cNvCxnSpPr>
              <a:stCxn id="81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40096C0-507B-4CD4-B9D7-FE29F5CB6687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1D5E51E-A9A1-4CED-A98D-0BF8AE46F8C6}"/>
              </a:ext>
            </a:extLst>
          </p:cNvPr>
          <p:cNvCxnSpPr>
            <a:cxnSpLocks/>
          </p:cNvCxnSpPr>
          <p:nvPr/>
        </p:nvCxnSpPr>
        <p:spPr>
          <a:xfrm flipH="1" flipV="1">
            <a:off x="5751688" y="1858665"/>
            <a:ext cx="4857543" cy="126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D9EF849-1D72-419E-975F-70A27B45A68A}"/>
              </a:ext>
            </a:extLst>
          </p:cNvPr>
          <p:cNvCxnSpPr>
            <a:cxnSpLocks/>
          </p:cNvCxnSpPr>
          <p:nvPr/>
        </p:nvCxnSpPr>
        <p:spPr>
          <a:xfrm flipH="1" flipV="1">
            <a:off x="6937413" y="1842869"/>
            <a:ext cx="3671817" cy="128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CB26687C-2CE7-43D2-88A6-2FF779BBE5C0}"/>
              </a:ext>
            </a:extLst>
          </p:cNvPr>
          <p:cNvGrpSpPr/>
          <p:nvPr/>
        </p:nvGrpSpPr>
        <p:grpSpPr>
          <a:xfrm>
            <a:off x="2515547" y="1826736"/>
            <a:ext cx="5187016" cy="1267253"/>
            <a:chOff x="2515547" y="1826736"/>
            <a:chExt cx="5187016" cy="1267253"/>
          </a:xfrm>
        </p:grpSpPr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B5599613-85CD-4E28-AB10-13157600C499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2515547" y="1826736"/>
              <a:ext cx="5187016" cy="123396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8844486-9532-45D0-BA42-335D195B514B}"/>
                </a:ext>
              </a:extLst>
            </p:cNvPr>
            <p:cNvSpPr txBox="1"/>
            <p:nvPr/>
          </p:nvSpPr>
          <p:spPr>
            <a:xfrm>
              <a:off x="5976805" y="2724657"/>
              <a:ext cx="96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Release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D3415F4-AD82-4E07-918C-3149105980C9}"/>
              </a:ext>
            </a:extLst>
          </p:cNvPr>
          <p:cNvCxnSpPr>
            <a:cxnSpLocks/>
          </p:cNvCxnSpPr>
          <p:nvPr/>
        </p:nvCxnSpPr>
        <p:spPr>
          <a:xfrm flipV="1">
            <a:off x="4489439" y="1842870"/>
            <a:ext cx="154955" cy="1217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CA3082F-A6C7-4F55-93E6-77B54267CAD3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3628409" y="1777306"/>
            <a:ext cx="4074154" cy="1283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811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C79CBB-9E28-4BF1-813B-7606DDCACA3B}"/>
              </a:ext>
            </a:extLst>
          </p:cNvPr>
          <p:cNvSpPr txBox="1"/>
          <p:nvPr/>
        </p:nvSpPr>
        <p:spPr>
          <a:xfrm>
            <a:off x="152400" y="241300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Hazard Pointer Head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F698850-C3D3-4DE9-8519-BE1FF73220C4}"/>
              </a:ext>
            </a:extLst>
          </p:cNvPr>
          <p:cNvCxnSpPr>
            <a:stCxn id="2" idx="2"/>
          </p:cNvCxnSpPr>
          <p:nvPr/>
        </p:nvCxnSpPr>
        <p:spPr>
          <a:xfrm flipH="1">
            <a:off x="1333973" y="610632"/>
            <a:ext cx="1" cy="341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63C37D-F026-41D1-9B6B-8765AEB4ED01}"/>
              </a:ext>
            </a:extLst>
          </p:cNvPr>
          <p:cNvSpPr/>
          <p:nvPr/>
        </p:nvSpPr>
        <p:spPr>
          <a:xfrm>
            <a:off x="546100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B638C7-CAF2-4AB8-8E9F-09F3FFE9CD71}"/>
              </a:ext>
            </a:extLst>
          </p:cNvPr>
          <p:cNvSpPr/>
          <p:nvPr/>
        </p:nvSpPr>
        <p:spPr>
          <a:xfrm>
            <a:off x="9652000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E27165-4DA9-40FD-9B3A-82FD973E5B33}"/>
              </a:ext>
            </a:extLst>
          </p:cNvPr>
          <p:cNvSpPr/>
          <p:nvPr/>
        </p:nvSpPr>
        <p:spPr>
          <a:xfrm>
            <a:off x="6762766" y="3745468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FBD357-5A35-452D-9C83-F5AB4C1DBEEB}"/>
              </a:ext>
            </a:extLst>
          </p:cNvPr>
          <p:cNvSpPr/>
          <p:nvPr/>
        </p:nvSpPr>
        <p:spPr>
          <a:xfrm>
            <a:off x="3549643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95F23C-14E0-49CD-B4FB-449EC86496FC}"/>
              </a:ext>
            </a:extLst>
          </p:cNvPr>
          <p:cNvSpPr txBox="1"/>
          <p:nvPr/>
        </p:nvSpPr>
        <p:spPr>
          <a:xfrm>
            <a:off x="930327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4384B-D1CE-4213-AD80-CE31AC42DD8E}"/>
              </a:ext>
            </a:extLst>
          </p:cNvPr>
          <p:cNvSpPr txBox="1"/>
          <p:nvPr/>
        </p:nvSpPr>
        <p:spPr>
          <a:xfrm>
            <a:off x="3933870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B41A7-8BF0-496A-98C0-64A117DF3864}"/>
              </a:ext>
            </a:extLst>
          </p:cNvPr>
          <p:cNvSpPr txBox="1"/>
          <p:nvPr/>
        </p:nvSpPr>
        <p:spPr>
          <a:xfrm>
            <a:off x="7146994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1E5803-20A9-456F-8EF8-0129917B7B94}"/>
              </a:ext>
            </a:extLst>
          </p:cNvPr>
          <p:cNvSpPr txBox="1"/>
          <p:nvPr/>
        </p:nvSpPr>
        <p:spPr>
          <a:xfrm>
            <a:off x="10036227" y="3059668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4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F7B84D3-D2E7-4184-8EBB-7E737ABC656A}"/>
              </a:ext>
            </a:extLst>
          </p:cNvPr>
          <p:cNvGrpSpPr/>
          <p:nvPr/>
        </p:nvGrpSpPr>
        <p:grpSpPr>
          <a:xfrm>
            <a:off x="1027759" y="979964"/>
            <a:ext cx="1795920" cy="690602"/>
            <a:chOff x="989659" y="1115199"/>
            <a:chExt cx="1795920" cy="69060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B369BB0-F90E-484D-A4FE-052D929C5CA3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5A5E32D-52BE-406A-8566-F6593B10809A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7AA2934-AF52-418B-ADAB-7DC5DF0A6DF0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8E6EF3B-C65A-4FB6-A09D-526127C59497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</p:grp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9CE179D-1D77-4168-A123-712D6C3DBE04}"/>
                </a:ext>
              </a:extLst>
            </p:cNvPr>
            <p:cNvCxnSpPr>
              <a:stCxn id="2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9DDFF3-D9A0-4BFD-9F6C-FB0596712C94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D5C442A-99CC-412A-AF4A-403046A0B61A}"/>
              </a:ext>
            </a:extLst>
          </p:cNvPr>
          <p:cNvSpPr/>
          <p:nvPr/>
        </p:nvSpPr>
        <p:spPr>
          <a:xfrm>
            <a:off x="1199915" y="5283537"/>
            <a:ext cx="9023585" cy="341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69E632-8776-4FDE-8578-C3E29F376F97}"/>
              </a:ext>
            </a:extLst>
          </p:cNvPr>
          <p:cNvSpPr txBox="1"/>
          <p:nvPr/>
        </p:nvSpPr>
        <p:spPr>
          <a:xfrm>
            <a:off x="762134" y="491249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5128EA-05AC-4951-A7D0-9A0F54E4C9BF}"/>
              </a:ext>
            </a:extLst>
          </p:cNvPr>
          <p:cNvSpPr/>
          <p:nvPr/>
        </p:nvSpPr>
        <p:spPr>
          <a:xfrm>
            <a:off x="6765256" y="3746500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99E857F-E612-41F5-B69C-EB26995E0B72}"/>
              </a:ext>
            </a:extLst>
          </p:cNvPr>
          <p:cNvSpPr/>
          <p:nvPr/>
        </p:nvSpPr>
        <p:spPr>
          <a:xfrm>
            <a:off x="1544229" y="5287318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DB08989-C9CD-422C-A4DF-0674C9B3542C}"/>
              </a:ext>
            </a:extLst>
          </p:cNvPr>
          <p:cNvSpPr/>
          <p:nvPr/>
        </p:nvSpPr>
        <p:spPr>
          <a:xfrm>
            <a:off x="1894708" y="5289371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BD8AD-D09D-4680-9C05-22AE19F29603}"/>
              </a:ext>
            </a:extLst>
          </p:cNvPr>
          <p:cNvSpPr/>
          <p:nvPr/>
        </p:nvSpPr>
        <p:spPr>
          <a:xfrm>
            <a:off x="2241365" y="5283537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CFCEAAE-ACB8-42D9-8758-15EB43899529}"/>
              </a:ext>
            </a:extLst>
          </p:cNvPr>
          <p:cNvGrpSpPr/>
          <p:nvPr/>
        </p:nvGrpSpPr>
        <p:grpSpPr>
          <a:xfrm>
            <a:off x="2079565" y="967601"/>
            <a:ext cx="1795920" cy="690602"/>
            <a:chOff x="989659" y="1115199"/>
            <a:chExt cx="1795920" cy="690602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4CE514EB-2581-4AF5-B21F-5014297BDE31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50A1B24A-2B2F-4531-8F16-985409A783ED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473C5F2-AA3F-4B71-A69C-F366FA5A0AFD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71246F5-3347-4D6F-86BA-9D683793E3FA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</p:grp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AF6AD1BE-FAFF-4ED7-ABE0-7F02FC67145B}"/>
                </a:ext>
              </a:extLst>
            </p:cNvPr>
            <p:cNvCxnSpPr>
              <a:stCxn id="4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4F08B3-BB7E-4E4A-B5ED-EE89A15358C6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C0204D7-F350-40BD-A3AA-F60980EAA927}"/>
              </a:ext>
            </a:extLst>
          </p:cNvPr>
          <p:cNvGrpSpPr/>
          <p:nvPr/>
        </p:nvGrpSpPr>
        <p:grpSpPr>
          <a:xfrm>
            <a:off x="3186858" y="952500"/>
            <a:ext cx="1795920" cy="690602"/>
            <a:chOff x="989659" y="1115199"/>
            <a:chExt cx="1795920" cy="690602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63C9627-8DCF-4B51-892A-D1BF8E7C7045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8772087-A4DD-4855-9141-FA17B9909D3F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CBB129D-6E22-4BD7-ACE6-4B4C26FFB248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10DE1FFA-55CF-4C23-9B9D-E0AD2544920B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</p:grp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0A5EA14-462F-42F1-B9B2-4BF95C3B018C}"/>
                </a:ext>
              </a:extLst>
            </p:cNvPr>
            <p:cNvCxnSpPr>
              <a:stCxn id="54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A9E1D46-4FCC-479A-BD22-40BE679ADCC0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573607F-A8CF-4760-AE54-2E3F052C966D}"/>
              </a:ext>
            </a:extLst>
          </p:cNvPr>
          <p:cNvSpPr/>
          <p:nvPr/>
        </p:nvSpPr>
        <p:spPr>
          <a:xfrm>
            <a:off x="2591844" y="5287318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70B1B6A-F398-4128-9E11-0C6D2F63AEDC}"/>
              </a:ext>
            </a:extLst>
          </p:cNvPr>
          <p:cNvSpPr/>
          <p:nvPr/>
        </p:nvSpPr>
        <p:spPr>
          <a:xfrm>
            <a:off x="2929992" y="5283537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779E8B9-C0B0-47C5-A45F-5A9D6BFCEB1B}"/>
              </a:ext>
            </a:extLst>
          </p:cNvPr>
          <p:cNvSpPr txBox="1"/>
          <p:nvPr/>
        </p:nvSpPr>
        <p:spPr>
          <a:xfrm>
            <a:off x="10285462" y="421810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Deq</a:t>
            </a:r>
            <a:endParaRPr lang="ko-KR" altLang="en-US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C063753-B9A1-4E7A-AD24-FD9137EA3896}"/>
              </a:ext>
            </a:extLst>
          </p:cNvPr>
          <p:cNvGrpSpPr/>
          <p:nvPr/>
        </p:nvGrpSpPr>
        <p:grpSpPr>
          <a:xfrm>
            <a:off x="4300080" y="952500"/>
            <a:ext cx="1795920" cy="690602"/>
            <a:chOff x="989659" y="1115199"/>
            <a:chExt cx="1795920" cy="690602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E4D0B10-FD29-4A18-8D97-27A9FA37AC2A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5747140-4E6E-41B7-AF27-9D07CE909D41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AA64544-D17A-4EE7-8EF4-E0476B8D2F06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7A5F7000-29A9-4299-9FA3-917E0E75B509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</p:grp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79424C18-1981-4501-B48A-EA3839BAB83A}"/>
                </a:ext>
              </a:extLst>
            </p:cNvPr>
            <p:cNvCxnSpPr>
              <a:stCxn id="6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F1C86AB-2E2F-49C9-BFE5-4CDA1FE69F91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898C5D2-B2FC-46B5-BB50-9F80238E2125}"/>
              </a:ext>
            </a:extLst>
          </p:cNvPr>
          <p:cNvGrpSpPr/>
          <p:nvPr/>
        </p:nvGrpSpPr>
        <p:grpSpPr>
          <a:xfrm>
            <a:off x="5407375" y="979964"/>
            <a:ext cx="1795920" cy="690602"/>
            <a:chOff x="989659" y="1115199"/>
            <a:chExt cx="1795920" cy="690602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4853DFCB-6C16-43A6-88E1-98390303F947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2ABF00E5-289B-4F3D-868B-CB7FF007F8A4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5E0F183-08B9-4080-8220-B692B664D609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002E0A3-7EA9-4C19-AC3B-F1953D917264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</p:grp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169B801B-4F49-4060-ACBE-5EB59B687D6C}"/>
                </a:ext>
              </a:extLst>
            </p:cNvPr>
            <p:cNvCxnSpPr>
              <a:stCxn id="74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C2D9D59-E33E-4D43-AA70-8EA23D22507D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792B38A-ED49-4EF4-9D84-8B9D26871B37}"/>
              </a:ext>
            </a:extLst>
          </p:cNvPr>
          <p:cNvGrpSpPr/>
          <p:nvPr/>
        </p:nvGrpSpPr>
        <p:grpSpPr>
          <a:xfrm>
            <a:off x="6521511" y="976531"/>
            <a:ext cx="1795920" cy="690602"/>
            <a:chOff x="989659" y="1115199"/>
            <a:chExt cx="1795920" cy="690602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086876D0-D787-4B3D-BEC4-12D03C29DE90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78A29895-BD64-4E7C-83EC-ACE92FE5378C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1C9D642-5CEF-425F-B231-4226BE85B16F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136017D9-CB62-43B1-8E24-E775399683B7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DCCBFD66-45A6-4A45-A82F-E1918D5ACA27}"/>
                </a:ext>
              </a:extLst>
            </p:cNvPr>
            <p:cNvCxnSpPr>
              <a:stCxn id="81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40096C0-507B-4CD4-B9D7-FE29F5CB6687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1D5E51E-A9A1-4CED-A98D-0BF8AE46F8C6}"/>
              </a:ext>
            </a:extLst>
          </p:cNvPr>
          <p:cNvCxnSpPr>
            <a:cxnSpLocks/>
          </p:cNvCxnSpPr>
          <p:nvPr/>
        </p:nvCxnSpPr>
        <p:spPr>
          <a:xfrm flipH="1" flipV="1">
            <a:off x="5751688" y="1858665"/>
            <a:ext cx="4857543" cy="126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D9EF849-1D72-419E-975F-70A27B45A68A}"/>
              </a:ext>
            </a:extLst>
          </p:cNvPr>
          <p:cNvCxnSpPr>
            <a:cxnSpLocks/>
          </p:cNvCxnSpPr>
          <p:nvPr/>
        </p:nvCxnSpPr>
        <p:spPr>
          <a:xfrm flipH="1" flipV="1">
            <a:off x="6937413" y="1842869"/>
            <a:ext cx="3671817" cy="128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35B83C0A-CF01-4AA6-8A4A-62266D971E6C}"/>
              </a:ext>
            </a:extLst>
          </p:cNvPr>
          <p:cNvGrpSpPr/>
          <p:nvPr/>
        </p:nvGrpSpPr>
        <p:grpSpPr>
          <a:xfrm>
            <a:off x="4419542" y="1838067"/>
            <a:ext cx="1045611" cy="1214050"/>
            <a:chOff x="1485896" y="1909802"/>
            <a:chExt cx="1045611" cy="1214050"/>
          </a:xfrm>
        </p:grpSpPr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226CB842-38E5-48CD-B7E6-3BD8E9ECB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5896" y="1909802"/>
              <a:ext cx="224851" cy="11508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CCF7363-0398-48DA-A433-3D4F1F50457D}"/>
                </a:ext>
              </a:extLst>
            </p:cNvPr>
            <p:cNvSpPr txBox="1"/>
            <p:nvPr/>
          </p:nvSpPr>
          <p:spPr>
            <a:xfrm>
              <a:off x="1566756" y="2754520"/>
              <a:ext cx="96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Release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6627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C79CBB-9E28-4BF1-813B-7606DDCACA3B}"/>
              </a:ext>
            </a:extLst>
          </p:cNvPr>
          <p:cNvSpPr txBox="1"/>
          <p:nvPr/>
        </p:nvSpPr>
        <p:spPr>
          <a:xfrm>
            <a:off x="152400" y="241300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Hazard Pointer Head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F698850-C3D3-4DE9-8519-BE1FF73220C4}"/>
              </a:ext>
            </a:extLst>
          </p:cNvPr>
          <p:cNvCxnSpPr>
            <a:stCxn id="2" idx="2"/>
          </p:cNvCxnSpPr>
          <p:nvPr/>
        </p:nvCxnSpPr>
        <p:spPr>
          <a:xfrm flipH="1">
            <a:off x="1333973" y="610632"/>
            <a:ext cx="1" cy="341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63C37D-F026-41D1-9B6B-8765AEB4ED01}"/>
              </a:ext>
            </a:extLst>
          </p:cNvPr>
          <p:cNvSpPr/>
          <p:nvPr/>
        </p:nvSpPr>
        <p:spPr>
          <a:xfrm>
            <a:off x="546100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B638C7-CAF2-4AB8-8E9F-09F3FFE9CD71}"/>
              </a:ext>
            </a:extLst>
          </p:cNvPr>
          <p:cNvSpPr/>
          <p:nvPr/>
        </p:nvSpPr>
        <p:spPr>
          <a:xfrm>
            <a:off x="9652000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E27165-4DA9-40FD-9B3A-82FD973E5B33}"/>
              </a:ext>
            </a:extLst>
          </p:cNvPr>
          <p:cNvSpPr/>
          <p:nvPr/>
        </p:nvSpPr>
        <p:spPr>
          <a:xfrm>
            <a:off x="6762766" y="3745468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FBD357-5A35-452D-9C83-F5AB4C1DBEEB}"/>
              </a:ext>
            </a:extLst>
          </p:cNvPr>
          <p:cNvSpPr/>
          <p:nvPr/>
        </p:nvSpPr>
        <p:spPr>
          <a:xfrm>
            <a:off x="3549643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95F23C-14E0-49CD-B4FB-449EC86496FC}"/>
              </a:ext>
            </a:extLst>
          </p:cNvPr>
          <p:cNvSpPr txBox="1"/>
          <p:nvPr/>
        </p:nvSpPr>
        <p:spPr>
          <a:xfrm>
            <a:off x="930327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4384B-D1CE-4213-AD80-CE31AC42DD8E}"/>
              </a:ext>
            </a:extLst>
          </p:cNvPr>
          <p:cNvSpPr txBox="1"/>
          <p:nvPr/>
        </p:nvSpPr>
        <p:spPr>
          <a:xfrm>
            <a:off x="3933870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B41A7-8BF0-496A-98C0-64A117DF3864}"/>
              </a:ext>
            </a:extLst>
          </p:cNvPr>
          <p:cNvSpPr txBox="1"/>
          <p:nvPr/>
        </p:nvSpPr>
        <p:spPr>
          <a:xfrm>
            <a:off x="7146994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1E5803-20A9-456F-8EF8-0129917B7B94}"/>
              </a:ext>
            </a:extLst>
          </p:cNvPr>
          <p:cNvSpPr txBox="1"/>
          <p:nvPr/>
        </p:nvSpPr>
        <p:spPr>
          <a:xfrm>
            <a:off x="10036227" y="3059668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4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F7B84D3-D2E7-4184-8EBB-7E737ABC656A}"/>
              </a:ext>
            </a:extLst>
          </p:cNvPr>
          <p:cNvGrpSpPr/>
          <p:nvPr/>
        </p:nvGrpSpPr>
        <p:grpSpPr>
          <a:xfrm>
            <a:off x="1027759" y="979964"/>
            <a:ext cx="1795920" cy="690602"/>
            <a:chOff x="989659" y="1115199"/>
            <a:chExt cx="1795920" cy="69060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B369BB0-F90E-484D-A4FE-052D929C5CA3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5A5E32D-52BE-406A-8566-F6593B10809A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7AA2934-AF52-418B-ADAB-7DC5DF0A6DF0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8E6EF3B-C65A-4FB6-A09D-526127C59497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</p:grp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9CE179D-1D77-4168-A123-712D6C3DBE04}"/>
                </a:ext>
              </a:extLst>
            </p:cNvPr>
            <p:cNvCxnSpPr>
              <a:stCxn id="2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9DDFF3-D9A0-4BFD-9F6C-FB0596712C94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D5C442A-99CC-412A-AF4A-403046A0B61A}"/>
              </a:ext>
            </a:extLst>
          </p:cNvPr>
          <p:cNvSpPr/>
          <p:nvPr/>
        </p:nvSpPr>
        <p:spPr>
          <a:xfrm>
            <a:off x="1199915" y="5283537"/>
            <a:ext cx="9023585" cy="341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69E632-8776-4FDE-8578-C3E29F376F97}"/>
              </a:ext>
            </a:extLst>
          </p:cNvPr>
          <p:cNvSpPr txBox="1"/>
          <p:nvPr/>
        </p:nvSpPr>
        <p:spPr>
          <a:xfrm>
            <a:off x="762134" y="491249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5128EA-05AC-4951-A7D0-9A0F54E4C9BF}"/>
              </a:ext>
            </a:extLst>
          </p:cNvPr>
          <p:cNvSpPr/>
          <p:nvPr/>
        </p:nvSpPr>
        <p:spPr>
          <a:xfrm>
            <a:off x="6765256" y="3746500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99E857F-E612-41F5-B69C-EB26995E0B72}"/>
              </a:ext>
            </a:extLst>
          </p:cNvPr>
          <p:cNvSpPr/>
          <p:nvPr/>
        </p:nvSpPr>
        <p:spPr>
          <a:xfrm>
            <a:off x="1544229" y="5287318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DB08989-C9CD-422C-A4DF-0674C9B3542C}"/>
              </a:ext>
            </a:extLst>
          </p:cNvPr>
          <p:cNvSpPr/>
          <p:nvPr/>
        </p:nvSpPr>
        <p:spPr>
          <a:xfrm>
            <a:off x="1894708" y="5289371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BD8AD-D09D-4680-9C05-22AE19F29603}"/>
              </a:ext>
            </a:extLst>
          </p:cNvPr>
          <p:cNvSpPr/>
          <p:nvPr/>
        </p:nvSpPr>
        <p:spPr>
          <a:xfrm>
            <a:off x="2241365" y="5283537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CFCEAAE-ACB8-42D9-8758-15EB43899529}"/>
              </a:ext>
            </a:extLst>
          </p:cNvPr>
          <p:cNvGrpSpPr/>
          <p:nvPr/>
        </p:nvGrpSpPr>
        <p:grpSpPr>
          <a:xfrm>
            <a:off x="2079565" y="967601"/>
            <a:ext cx="1795920" cy="690602"/>
            <a:chOff x="989659" y="1115199"/>
            <a:chExt cx="1795920" cy="690602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4CE514EB-2581-4AF5-B21F-5014297BDE31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50A1B24A-2B2F-4531-8F16-985409A783ED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473C5F2-AA3F-4B71-A69C-F366FA5A0AFD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71246F5-3347-4D6F-86BA-9D683793E3FA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</p:grp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AF6AD1BE-FAFF-4ED7-ABE0-7F02FC67145B}"/>
                </a:ext>
              </a:extLst>
            </p:cNvPr>
            <p:cNvCxnSpPr>
              <a:stCxn id="4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4F08B3-BB7E-4E4A-B5ED-EE89A15358C6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C0204D7-F350-40BD-A3AA-F60980EAA927}"/>
              </a:ext>
            </a:extLst>
          </p:cNvPr>
          <p:cNvGrpSpPr/>
          <p:nvPr/>
        </p:nvGrpSpPr>
        <p:grpSpPr>
          <a:xfrm>
            <a:off x="3186858" y="952500"/>
            <a:ext cx="1795920" cy="690602"/>
            <a:chOff x="989659" y="1115199"/>
            <a:chExt cx="1795920" cy="690602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63C9627-8DCF-4B51-892A-D1BF8E7C7045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8772087-A4DD-4855-9141-FA17B9909D3F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CBB129D-6E22-4BD7-ACE6-4B4C26FFB248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10DE1FFA-55CF-4C23-9B9D-E0AD2544920B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</p:grp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0A5EA14-462F-42F1-B9B2-4BF95C3B018C}"/>
                </a:ext>
              </a:extLst>
            </p:cNvPr>
            <p:cNvCxnSpPr>
              <a:stCxn id="54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A9E1D46-4FCC-479A-BD22-40BE679ADCC0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573607F-A8CF-4760-AE54-2E3F052C966D}"/>
              </a:ext>
            </a:extLst>
          </p:cNvPr>
          <p:cNvSpPr/>
          <p:nvPr/>
        </p:nvSpPr>
        <p:spPr>
          <a:xfrm>
            <a:off x="2591844" y="5287318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779E8B9-C0B0-47C5-A45F-5A9D6BFCEB1B}"/>
              </a:ext>
            </a:extLst>
          </p:cNvPr>
          <p:cNvSpPr txBox="1"/>
          <p:nvPr/>
        </p:nvSpPr>
        <p:spPr>
          <a:xfrm>
            <a:off x="10285462" y="421810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Deq</a:t>
            </a:r>
            <a:endParaRPr lang="ko-KR" altLang="en-US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C063753-B9A1-4E7A-AD24-FD9137EA3896}"/>
              </a:ext>
            </a:extLst>
          </p:cNvPr>
          <p:cNvGrpSpPr/>
          <p:nvPr/>
        </p:nvGrpSpPr>
        <p:grpSpPr>
          <a:xfrm>
            <a:off x="4300080" y="952500"/>
            <a:ext cx="1795920" cy="690602"/>
            <a:chOff x="989659" y="1115199"/>
            <a:chExt cx="1795920" cy="690602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E4D0B10-FD29-4A18-8D97-27A9FA37AC2A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5747140-4E6E-41B7-AF27-9D07CE909D41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AA64544-D17A-4EE7-8EF4-E0476B8D2F06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7A5F7000-29A9-4299-9FA3-917E0E75B509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</p:grp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79424C18-1981-4501-B48A-EA3839BAB83A}"/>
                </a:ext>
              </a:extLst>
            </p:cNvPr>
            <p:cNvCxnSpPr>
              <a:stCxn id="6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F1C86AB-2E2F-49C9-BFE5-4CDA1FE69F91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898C5D2-B2FC-46B5-BB50-9F80238E2125}"/>
              </a:ext>
            </a:extLst>
          </p:cNvPr>
          <p:cNvGrpSpPr/>
          <p:nvPr/>
        </p:nvGrpSpPr>
        <p:grpSpPr>
          <a:xfrm>
            <a:off x="5407375" y="979964"/>
            <a:ext cx="1795920" cy="690602"/>
            <a:chOff x="989659" y="1115199"/>
            <a:chExt cx="1795920" cy="690602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4853DFCB-6C16-43A6-88E1-98390303F947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2ABF00E5-289B-4F3D-868B-CB7FF007F8A4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5E0F183-08B9-4080-8220-B692B664D609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002E0A3-7EA9-4C19-AC3B-F1953D917264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169B801B-4F49-4060-ACBE-5EB59B687D6C}"/>
                </a:ext>
              </a:extLst>
            </p:cNvPr>
            <p:cNvCxnSpPr>
              <a:stCxn id="74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C2D9D59-E33E-4D43-AA70-8EA23D22507D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792B38A-ED49-4EF4-9D84-8B9D26871B37}"/>
              </a:ext>
            </a:extLst>
          </p:cNvPr>
          <p:cNvGrpSpPr/>
          <p:nvPr/>
        </p:nvGrpSpPr>
        <p:grpSpPr>
          <a:xfrm>
            <a:off x="6521511" y="976531"/>
            <a:ext cx="1795920" cy="690602"/>
            <a:chOff x="989659" y="1115199"/>
            <a:chExt cx="1795920" cy="690602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086876D0-D787-4B3D-BEC4-12D03C29DE90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78A29895-BD64-4E7C-83EC-ACE92FE5378C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1C9D642-5CEF-425F-B231-4226BE85B16F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136017D9-CB62-43B1-8E24-E775399683B7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DCCBFD66-45A6-4A45-A82F-E1918D5ACA27}"/>
                </a:ext>
              </a:extLst>
            </p:cNvPr>
            <p:cNvCxnSpPr>
              <a:stCxn id="81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40096C0-507B-4CD4-B9D7-FE29F5CB6687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1D5E51E-A9A1-4CED-A98D-0BF8AE46F8C6}"/>
              </a:ext>
            </a:extLst>
          </p:cNvPr>
          <p:cNvCxnSpPr>
            <a:cxnSpLocks/>
          </p:cNvCxnSpPr>
          <p:nvPr/>
        </p:nvCxnSpPr>
        <p:spPr>
          <a:xfrm flipH="1" flipV="1">
            <a:off x="5751688" y="1858665"/>
            <a:ext cx="4857543" cy="126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D9EF849-1D72-419E-975F-70A27B45A68A}"/>
              </a:ext>
            </a:extLst>
          </p:cNvPr>
          <p:cNvCxnSpPr>
            <a:cxnSpLocks/>
          </p:cNvCxnSpPr>
          <p:nvPr/>
        </p:nvCxnSpPr>
        <p:spPr>
          <a:xfrm flipH="1" flipV="1">
            <a:off x="6937413" y="1842869"/>
            <a:ext cx="3671817" cy="128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C5ACBC2-B7B5-4D8B-AA52-5A0E41932ED9}"/>
              </a:ext>
            </a:extLst>
          </p:cNvPr>
          <p:cNvSpPr/>
          <p:nvPr/>
        </p:nvSpPr>
        <p:spPr>
          <a:xfrm>
            <a:off x="2929992" y="5283537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36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C79CBB-9E28-4BF1-813B-7606DDCACA3B}"/>
              </a:ext>
            </a:extLst>
          </p:cNvPr>
          <p:cNvSpPr txBox="1"/>
          <p:nvPr/>
        </p:nvSpPr>
        <p:spPr>
          <a:xfrm>
            <a:off x="152400" y="241300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Hazard Pointer Head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F698850-C3D3-4DE9-8519-BE1FF73220C4}"/>
              </a:ext>
            </a:extLst>
          </p:cNvPr>
          <p:cNvCxnSpPr>
            <a:stCxn id="2" idx="2"/>
          </p:cNvCxnSpPr>
          <p:nvPr/>
        </p:nvCxnSpPr>
        <p:spPr>
          <a:xfrm flipH="1">
            <a:off x="1333973" y="610632"/>
            <a:ext cx="1" cy="341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63C37D-F026-41D1-9B6B-8765AEB4ED01}"/>
              </a:ext>
            </a:extLst>
          </p:cNvPr>
          <p:cNvSpPr/>
          <p:nvPr/>
        </p:nvSpPr>
        <p:spPr>
          <a:xfrm>
            <a:off x="546100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B638C7-CAF2-4AB8-8E9F-09F3FFE9CD71}"/>
              </a:ext>
            </a:extLst>
          </p:cNvPr>
          <p:cNvSpPr/>
          <p:nvPr/>
        </p:nvSpPr>
        <p:spPr>
          <a:xfrm>
            <a:off x="9652000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E27165-4DA9-40FD-9B3A-82FD973E5B33}"/>
              </a:ext>
            </a:extLst>
          </p:cNvPr>
          <p:cNvSpPr/>
          <p:nvPr/>
        </p:nvSpPr>
        <p:spPr>
          <a:xfrm>
            <a:off x="6762766" y="3745468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FBD357-5A35-452D-9C83-F5AB4C1DBEEB}"/>
              </a:ext>
            </a:extLst>
          </p:cNvPr>
          <p:cNvSpPr/>
          <p:nvPr/>
        </p:nvSpPr>
        <p:spPr>
          <a:xfrm>
            <a:off x="3549643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95F23C-14E0-49CD-B4FB-449EC86496FC}"/>
              </a:ext>
            </a:extLst>
          </p:cNvPr>
          <p:cNvSpPr txBox="1"/>
          <p:nvPr/>
        </p:nvSpPr>
        <p:spPr>
          <a:xfrm>
            <a:off x="930327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4384B-D1CE-4213-AD80-CE31AC42DD8E}"/>
              </a:ext>
            </a:extLst>
          </p:cNvPr>
          <p:cNvSpPr txBox="1"/>
          <p:nvPr/>
        </p:nvSpPr>
        <p:spPr>
          <a:xfrm>
            <a:off x="3933870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B41A7-8BF0-496A-98C0-64A117DF3864}"/>
              </a:ext>
            </a:extLst>
          </p:cNvPr>
          <p:cNvSpPr txBox="1"/>
          <p:nvPr/>
        </p:nvSpPr>
        <p:spPr>
          <a:xfrm>
            <a:off x="7146994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1E5803-20A9-456F-8EF8-0129917B7B94}"/>
              </a:ext>
            </a:extLst>
          </p:cNvPr>
          <p:cNvSpPr txBox="1"/>
          <p:nvPr/>
        </p:nvSpPr>
        <p:spPr>
          <a:xfrm>
            <a:off x="10036227" y="3059668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4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F7B84D3-D2E7-4184-8EBB-7E737ABC656A}"/>
              </a:ext>
            </a:extLst>
          </p:cNvPr>
          <p:cNvGrpSpPr/>
          <p:nvPr/>
        </p:nvGrpSpPr>
        <p:grpSpPr>
          <a:xfrm>
            <a:off x="1027759" y="979964"/>
            <a:ext cx="1795920" cy="690602"/>
            <a:chOff x="989659" y="1115199"/>
            <a:chExt cx="1795920" cy="69060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B369BB0-F90E-484D-A4FE-052D929C5CA3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5A5E32D-52BE-406A-8566-F6593B10809A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7AA2934-AF52-418B-ADAB-7DC5DF0A6DF0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8E6EF3B-C65A-4FB6-A09D-526127C59497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</p:grp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9CE179D-1D77-4168-A123-712D6C3DBE04}"/>
                </a:ext>
              </a:extLst>
            </p:cNvPr>
            <p:cNvCxnSpPr>
              <a:stCxn id="2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9DDFF3-D9A0-4BFD-9F6C-FB0596712C94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D5C442A-99CC-412A-AF4A-403046A0B61A}"/>
              </a:ext>
            </a:extLst>
          </p:cNvPr>
          <p:cNvSpPr/>
          <p:nvPr/>
        </p:nvSpPr>
        <p:spPr>
          <a:xfrm>
            <a:off x="1199915" y="5283537"/>
            <a:ext cx="9023585" cy="341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69E632-8776-4FDE-8578-C3E29F376F97}"/>
              </a:ext>
            </a:extLst>
          </p:cNvPr>
          <p:cNvSpPr txBox="1"/>
          <p:nvPr/>
        </p:nvSpPr>
        <p:spPr>
          <a:xfrm>
            <a:off x="762134" y="491249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5128EA-05AC-4951-A7D0-9A0F54E4C9BF}"/>
              </a:ext>
            </a:extLst>
          </p:cNvPr>
          <p:cNvSpPr/>
          <p:nvPr/>
        </p:nvSpPr>
        <p:spPr>
          <a:xfrm>
            <a:off x="6765256" y="3746500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DB08989-C9CD-422C-A4DF-0674C9B3542C}"/>
              </a:ext>
            </a:extLst>
          </p:cNvPr>
          <p:cNvSpPr/>
          <p:nvPr/>
        </p:nvSpPr>
        <p:spPr>
          <a:xfrm>
            <a:off x="1894708" y="5289371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BD8AD-D09D-4680-9C05-22AE19F29603}"/>
              </a:ext>
            </a:extLst>
          </p:cNvPr>
          <p:cNvSpPr/>
          <p:nvPr/>
        </p:nvSpPr>
        <p:spPr>
          <a:xfrm>
            <a:off x="2241365" y="5283537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CFCEAAE-ACB8-42D9-8758-15EB43899529}"/>
              </a:ext>
            </a:extLst>
          </p:cNvPr>
          <p:cNvGrpSpPr/>
          <p:nvPr/>
        </p:nvGrpSpPr>
        <p:grpSpPr>
          <a:xfrm>
            <a:off x="2079565" y="967601"/>
            <a:ext cx="1795920" cy="690602"/>
            <a:chOff x="989659" y="1115199"/>
            <a:chExt cx="1795920" cy="690602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4CE514EB-2581-4AF5-B21F-5014297BDE31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50A1B24A-2B2F-4531-8F16-985409A783ED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473C5F2-AA3F-4B71-A69C-F366FA5A0AFD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71246F5-3347-4D6F-86BA-9D683793E3FA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</p:grp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AF6AD1BE-FAFF-4ED7-ABE0-7F02FC67145B}"/>
                </a:ext>
              </a:extLst>
            </p:cNvPr>
            <p:cNvCxnSpPr>
              <a:stCxn id="4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4F08B3-BB7E-4E4A-B5ED-EE89A15358C6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C0204D7-F350-40BD-A3AA-F60980EAA927}"/>
              </a:ext>
            </a:extLst>
          </p:cNvPr>
          <p:cNvGrpSpPr/>
          <p:nvPr/>
        </p:nvGrpSpPr>
        <p:grpSpPr>
          <a:xfrm>
            <a:off x="3186858" y="952500"/>
            <a:ext cx="1795920" cy="690602"/>
            <a:chOff x="989659" y="1115199"/>
            <a:chExt cx="1795920" cy="690602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63C9627-8DCF-4B51-892A-D1BF8E7C7045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8772087-A4DD-4855-9141-FA17B9909D3F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CBB129D-6E22-4BD7-ACE6-4B4C26FFB248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10DE1FFA-55CF-4C23-9B9D-E0AD2544920B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</p:grp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0A5EA14-462F-42F1-B9B2-4BF95C3B018C}"/>
                </a:ext>
              </a:extLst>
            </p:cNvPr>
            <p:cNvCxnSpPr>
              <a:stCxn id="54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A9E1D46-4FCC-479A-BD22-40BE679ADCC0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573607F-A8CF-4760-AE54-2E3F052C966D}"/>
              </a:ext>
            </a:extLst>
          </p:cNvPr>
          <p:cNvSpPr/>
          <p:nvPr/>
        </p:nvSpPr>
        <p:spPr>
          <a:xfrm>
            <a:off x="2591844" y="5287318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779E8B9-C0B0-47C5-A45F-5A9D6BFCEB1B}"/>
              </a:ext>
            </a:extLst>
          </p:cNvPr>
          <p:cNvSpPr txBox="1"/>
          <p:nvPr/>
        </p:nvSpPr>
        <p:spPr>
          <a:xfrm>
            <a:off x="10285462" y="421810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Deq</a:t>
            </a:r>
            <a:endParaRPr lang="ko-KR" altLang="en-US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C063753-B9A1-4E7A-AD24-FD9137EA3896}"/>
              </a:ext>
            </a:extLst>
          </p:cNvPr>
          <p:cNvGrpSpPr/>
          <p:nvPr/>
        </p:nvGrpSpPr>
        <p:grpSpPr>
          <a:xfrm>
            <a:off x="4300080" y="952500"/>
            <a:ext cx="1795920" cy="690602"/>
            <a:chOff x="989659" y="1115199"/>
            <a:chExt cx="1795920" cy="690602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E4D0B10-FD29-4A18-8D97-27A9FA37AC2A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5747140-4E6E-41B7-AF27-9D07CE909D41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AA64544-D17A-4EE7-8EF4-E0476B8D2F06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7A5F7000-29A9-4299-9FA3-917E0E75B509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</p:grp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79424C18-1981-4501-B48A-EA3839BAB83A}"/>
                </a:ext>
              </a:extLst>
            </p:cNvPr>
            <p:cNvCxnSpPr>
              <a:stCxn id="6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F1C86AB-2E2F-49C9-BFE5-4CDA1FE69F91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898C5D2-B2FC-46B5-BB50-9F80238E2125}"/>
              </a:ext>
            </a:extLst>
          </p:cNvPr>
          <p:cNvGrpSpPr/>
          <p:nvPr/>
        </p:nvGrpSpPr>
        <p:grpSpPr>
          <a:xfrm>
            <a:off x="5407375" y="979964"/>
            <a:ext cx="1795920" cy="690602"/>
            <a:chOff x="989659" y="1115199"/>
            <a:chExt cx="1795920" cy="690602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4853DFCB-6C16-43A6-88E1-98390303F947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2ABF00E5-289B-4F3D-868B-CB7FF007F8A4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5E0F183-08B9-4080-8220-B692B664D609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002E0A3-7EA9-4C19-AC3B-F1953D917264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</p:grp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169B801B-4F49-4060-ACBE-5EB59B687D6C}"/>
                </a:ext>
              </a:extLst>
            </p:cNvPr>
            <p:cNvCxnSpPr>
              <a:stCxn id="74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C2D9D59-E33E-4D43-AA70-8EA23D22507D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792B38A-ED49-4EF4-9D84-8B9D26871B37}"/>
              </a:ext>
            </a:extLst>
          </p:cNvPr>
          <p:cNvGrpSpPr/>
          <p:nvPr/>
        </p:nvGrpSpPr>
        <p:grpSpPr>
          <a:xfrm>
            <a:off x="6521511" y="976531"/>
            <a:ext cx="1795920" cy="690602"/>
            <a:chOff x="989659" y="1115199"/>
            <a:chExt cx="1795920" cy="690602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086876D0-D787-4B3D-BEC4-12D03C29DE90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78A29895-BD64-4E7C-83EC-ACE92FE5378C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1C9D642-5CEF-425F-B231-4226BE85B16F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136017D9-CB62-43B1-8E24-E775399683B7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</p:grp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DCCBFD66-45A6-4A45-A82F-E1918D5ACA27}"/>
                </a:ext>
              </a:extLst>
            </p:cNvPr>
            <p:cNvCxnSpPr>
              <a:stCxn id="81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40096C0-507B-4CD4-B9D7-FE29F5CB6687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C58D40C-9E28-4A49-8DC8-D1C02B8672A5}"/>
              </a:ext>
            </a:extLst>
          </p:cNvPr>
          <p:cNvSpPr/>
          <p:nvPr/>
        </p:nvSpPr>
        <p:spPr>
          <a:xfrm>
            <a:off x="10898130" y="4245570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288A6E1-3CFA-4886-8091-CF3F22E559B8}"/>
              </a:ext>
            </a:extLst>
          </p:cNvPr>
          <p:cNvSpPr/>
          <p:nvPr/>
        </p:nvSpPr>
        <p:spPr>
          <a:xfrm>
            <a:off x="2929992" y="5283537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3D24077F-1576-42B1-808C-25C330704E22}"/>
              </a:ext>
            </a:extLst>
          </p:cNvPr>
          <p:cNvGrpSpPr/>
          <p:nvPr/>
        </p:nvGrpSpPr>
        <p:grpSpPr>
          <a:xfrm>
            <a:off x="5751688" y="1858665"/>
            <a:ext cx="4858223" cy="1260212"/>
            <a:chOff x="2844340" y="1833777"/>
            <a:chExt cx="4858223" cy="1260212"/>
          </a:xfrm>
        </p:grpSpPr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745A849-68B8-4506-8FDC-B75DA30307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44340" y="1833777"/>
              <a:ext cx="4858223" cy="122692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5C037FC-F8C5-4776-96BC-1D38135DF632}"/>
                </a:ext>
              </a:extLst>
            </p:cNvPr>
            <p:cNvSpPr txBox="1"/>
            <p:nvPr/>
          </p:nvSpPr>
          <p:spPr>
            <a:xfrm>
              <a:off x="5976805" y="2724657"/>
              <a:ext cx="96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Release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6C8024A1-FB0A-4C6E-AD1B-BA2E553BBB9C}"/>
              </a:ext>
            </a:extLst>
          </p:cNvPr>
          <p:cNvCxnSpPr>
            <a:cxnSpLocks/>
          </p:cNvCxnSpPr>
          <p:nvPr/>
        </p:nvCxnSpPr>
        <p:spPr>
          <a:xfrm flipH="1" flipV="1">
            <a:off x="6865824" y="1803226"/>
            <a:ext cx="3744087" cy="1282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18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C79CBB-9E28-4BF1-813B-7606DDCACA3B}"/>
              </a:ext>
            </a:extLst>
          </p:cNvPr>
          <p:cNvSpPr txBox="1"/>
          <p:nvPr/>
        </p:nvSpPr>
        <p:spPr>
          <a:xfrm>
            <a:off x="152400" y="241300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Hazard Pointer Head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F698850-C3D3-4DE9-8519-BE1FF73220C4}"/>
              </a:ext>
            </a:extLst>
          </p:cNvPr>
          <p:cNvCxnSpPr>
            <a:stCxn id="2" idx="2"/>
          </p:cNvCxnSpPr>
          <p:nvPr/>
        </p:nvCxnSpPr>
        <p:spPr>
          <a:xfrm flipH="1">
            <a:off x="1333973" y="610632"/>
            <a:ext cx="1" cy="341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63C37D-F026-41D1-9B6B-8765AEB4ED01}"/>
              </a:ext>
            </a:extLst>
          </p:cNvPr>
          <p:cNvSpPr/>
          <p:nvPr/>
        </p:nvSpPr>
        <p:spPr>
          <a:xfrm>
            <a:off x="546100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B638C7-CAF2-4AB8-8E9F-09F3FFE9CD71}"/>
              </a:ext>
            </a:extLst>
          </p:cNvPr>
          <p:cNvSpPr/>
          <p:nvPr/>
        </p:nvSpPr>
        <p:spPr>
          <a:xfrm>
            <a:off x="9652000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E27165-4DA9-40FD-9B3A-82FD973E5B33}"/>
              </a:ext>
            </a:extLst>
          </p:cNvPr>
          <p:cNvSpPr/>
          <p:nvPr/>
        </p:nvSpPr>
        <p:spPr>
          <a:xfrm>
            <a:off x="6762766" y="3745468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FBD357-5A35-452D-9C83-F5AB4C1DBEEB}"/>
              </a:ext>
            </a:extLst>
          </p:cNvPr>
          <p:cNvSpPr/>
          <p:nvPr/>
        </p:nvSpPr>
        <p:spPr>
          <a:xfrm>
            <a:off x="3549643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95F23C-14E0-49CD-B4FB-449EC86496FC}"/>
              </a:ext>
            </a:extLst>
          </p:cNvPr>
          <p:cNvSpPr txBox="1"/>
          <p:nvPr/>
        </p:nvSpPr>
        <p:spPr>
          <a:xfrm>
            <a:off x="930327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4384B-D1CE-4213-AD80-CE31AC42DD8E}"/>
              </a:ext>
            </a:extLst>
          </p:cNvPr>
          <p:cNvSpPr txBox="1"/>
          <p:nvPr/>
        </p:nvSpPr>
        <p:spPr>
          <a:xfrm>
            <a:off x="3933870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B41A7-8BF0-496A-98C0-64A117DF3864}"/>
              </a:ext>
            </a:extLst>
          </p:cNvPr>
          <p:cNvSpPr txBox="1"/>
          <p:nvPr/>
        </p:nvSpPr>
        <p:spPr>
          <a:xfrm>
            <a:off x="7146994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1E5803-20A9-456F-8EF8-0129917B7B94}"/>
              </a:ext>
            </a:extLst>
          </p:cNvPr>
          <p:cNvSpPr txBox="1"/>
          <p:nvPr/>
        </p:nvSpPr>
        <p:spPr>
          <a:xfrm>
            <a:off x="10036227" y="3059668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4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F7B84D3-D2E7-4184-8EBB-7E737ABC656A}"/>
              </a:ext>
            </a:extLst>
          </p:cNvPr>
          <p:cNvGrpSpPr/>
          <p:nvPr/>
        </p:nvGrpSpPr>
        <p:grpSpPr>
          <a:xfrm>
            <a:off x="1027759" y="979964"/>
            <a:ext cx="1795920" cy="690602"/>
            <a:chOff x="989659" y="1115199"/>
            <a:chExt cx="1795920" cy="69060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B369BB0-F90E-484D-A4FE-052D929C5CA3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5A5E32D-52BE-406A-8566-F6593B10809A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7AA2934-AF52-418B-ADAB-7DC5DF0A6DF0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8E6EF3B-C65A-4FB6-A09D-526127C59497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</p:grp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9CE179D-1D77-4168-A123-712D6C3DBE04}"/>
                </a:ext>
              </a:extLst>
            </p:cNvPr>
            <p:cNvCxnSpPr>
              <a:stCxn id="2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9DDFF3-D9A0-4BFD-9F6C-FB0596712C94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D5C442A-99CC-412A-AF4A-403046A0B61A}"/>
              </a:ext>
            </a:extLst>
          </p:cNvPr>
          <p:cNvSpPr/>
          <p:nvPr/>
        </p:nvSpPr>
        <p:spPr>
          <a:xfrm>
            <a:off x="1199915" y="5283537"/>
            <a:ext cx="9023585" cy="341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69E632-8776-4FDE-8578-C3E29F376F97}"/>
              </a:ext>
            </a:extLst>
          </p:cNvPr>
          <p:cNvSpPr txBox="1"/>
          <p:nvPr/>
        </p:nvSpPr>
        <p:spPr>
          <a:xfrm>
            <a:off x="762134" y="491249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5128EA-05AC-4951-A7D0-9A0F54E4C9BF}"/>
              </a:ext>
            </a:extLst>
          </p:cNvPr>
          <p:cNvSpPr/>
          <p:nvPr/>
        </p:nvSpPr>
        <p:spPr>
          <a:xfrm>
            <a:off x="6765256" y="3746500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DB08989-C9CD-422C-A4DF-0674C9B3542C}"/>
              </a:ext>
            </a:extLst>
          </p:cNvPr>
          <p:cNvSpPr/>
          <p:nvPr/>
        </p:nvSpPr>
        <p:spPr>
          <a:xfrm>
            <a:off x="1894708" y="5289371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BD8AD-D09D-4680-9C05-22AE19F29603}"/>
              </a:ext>
            </a:extLst>
          </p:cNvPr>
          <p:cNvSpPr/>
          <p:nvPr/>
        </p:nvSpPr>
        <p:spPr>
          <a:xfrm>
            <a:off x="2241365" y="5283537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CFCEAAE-ACB8-42D9-8758-15EB43899529}"/>
              </a:ext>
            </a:extLst>
          </p:cNvPr>
          <p:cNvGrpSpPr/>
          <p:nvPr/>
        </p:nvGrpSpPr>
        <p:grpSpPr>
          <a:xfrm>
            <a:off x="2079565" y="967601"/>
            <a:ext cx="1795920" cy="690602"/>
            <a:chOff x="989659" y="1115199"/>
            <a:chExt cx="1795920" cy="690602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4CE514EB-2581-4AF5-B21F-5014297BDE31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50A1B24A-2B2F-4531-8F16-985409A783ED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473C5F2-AA3F-4B71-A69C-F366FA5A0AFD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71246F5-3347-4D6F-86BA-9D683793E3FA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</p:grp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AF6AD1BE-FAFF-4ED7-ABE0-7F02FC67145B}"/>
                </a:ext>
              </a:extLst>
            </p:cNvPr>
            <p:cNvCxnSpPr>
              <a:stCxn id="4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4F08B3-BB7E-4E4A-B5ED-EE89A15358C6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C0204D7-F350-40BD-A3AA-F60980EAA927}"/>
              </a:ext>
            </a:extLst>
          </p:cNvPr>
          <p:cNvGrpSpPr/>
          <p:nvPr/>
        </p:nvGrpSpPr>
        <p:grpSpPr>
          <a:xfrm>
            <a:off x="3186858" y="952500"/>
            <a:ext cx="1795920" cy="690602"/>
            <a:chOff x="989659" y="1115199"/>
            <a:chExt cx="1795920" cy="690602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63C9627-8DCF-4B51-892A-D1BF8E7C7045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8772087-A4DD-4855-9141-FA17B9909D3F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CBB129D-6E22-4BD7-ACE6-4B4C26FFB248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10DE1FFA-55CF-4C23-9B9D-E0AD2544920B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</p:grp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0A5EA14-462F-42F1-B9B2-4BF95C3B018C}"/>
                </a:ext>
              </a:extLst>
            </p:cNvPr>
            <p:cNvCxnSpPr>
              <a:stCxn id="54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A9E1D46-4FCC-479A-BD22-40BE679ADCC0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573607F-A8CF-4760-AE54-2E3F052C966D}"/>
              </a:ext>
            </a:extLst>
          </p:cNvPr>
          <p:cNvSpPr/>
          <p:nvPr/>
        </p:nvSpPr>
        <p:spPr>
          <a:xfrm>
            <a:off x="2591844" y="5287318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C063753-B9A1-4E7A-AD24-FD9137EA3896}"/>
              </a:ext>
            </a:extLst>
          </p:cNvPr>
          <p:cNvGrpSpPr/>
          <p:nvPr/>
        </p:nvGrpSpPr>
        <p:grpSpPr>
          <a:xfrm>
            <a:off x="4300080" y="952500"/>
            <a:ext cx="1795920" cy="690602"/>
            <a:chOff x="989659" y="1115199"/>
            <a:chExt cx="1795920" cy="690602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E4D0B10-FD29-4A18-8D97-27A9FA37AC2A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5747140-4E6E-41B7-AF27-9D07CE909D41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AA64544-D17A-4EE7-8EF4-E0476B8D2F06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7A5F7000-29A9-4299-9FA3-917E0E75B509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</p:grp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79424C18-1981-4501-B48A-EA3839BAB83A}"/>
                </a:ext>
              </a:extLst>
            </p:cNvPr>
            <p:cNvCxnSpPr>
              <a:stCxn id="6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F1C86AB-2E2F-49C9-BFE5-4CDA1FE69F91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898C5D2-B2FC-46B5-BB50-9F80238E2125}"/>
              </a:ext>
            </a:extLst>
          </p:cNvPr>
          <p:cNvGrpSpPr/>
          <p:nvPr/>
        </p:nvGrpSpPr>
        <p:grpSpPr>
          <a:xfrm>
            <a:off x="5407375" y="979964"/>
            <a:ext cx="1795920" cy="690602"/>
            <a:chOff x="989659" y="1115199"/>
            <a:chExt cx="1795920" cy="690602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4853DFCB-6C16-43A6-88E1-98390303F947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2ABF00E5-289B-4F3D-868B-CB7FF007F8A4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5E0F183-08B9-4080-8220-B692B664D609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002E0A3-7EA9-4C19-AC3B-F1953D917264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</p:grp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169B801B-4F49-4060-ACBE-5EB59B687D6C}"/>
                </a:ext>
              </a:extLst>
            </p:cNvPr>
            <p:cNvCxnSpPr>
              <a:stCxn id="74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C2D9D59-E33E-4D43-AA70-8EA23D22507D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792B38A-ED49-4EF4-9D84-8B9D26871B37}"/>
              </a:ext>
            </a:extLst>
          </p:cNvPr>
          <p:cNvGrpSpPr/>
          <p:nvPr/>
        </p:nvGrpSpPr>
        <p:grpSpPr>
          <a:xfrm>
            <a:off x="6521511" y="976531"/>
            <a:ext cx="1795920" cy="690602"/>
            <a:chOff x="989659" y="1115199"/>
            <a:chExt cx="1795920" cy="690602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086876D0-D787-4B3D-BEC4-12D03C29DE90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78A29895-BD64-4E7C-83EC-ACE92FE5378C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1C9D642-5CEF-425F-B231-4226BE85B16F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136017D9-CB62-43B1-8E24-E775399683B7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</p:grp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DCCBFD66-45A6-4A45-A82F-E1918D5ACA27}"/>
                </a:ext>
              </a:extLst>
            </p:cNvPr>
            <p:cNvCxnSpPr>
              <a:stCxn id="81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40096C0-507B-4CD4-B9D7-FE29F5CB6687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C58D40C-9E28-4A49-8DC8-D1C02B8672A5}"/>
              </a:ext>
            </a:extLst>
          </p:cNvPr>
          <p:cNvSpPr/>
          <p:nvPr/>
        </p:nvSpPr>
        <p:spPr>
          <a:xfrm>
            <a:off x="9652000" y="3745468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288A6E1-3CFA-4886-8091-CF3F22E559B8}"/>
              </a:ext>
            </a:extLst>
          </p:cNvPr>
          <p:cNvSpPr/>
          <p:nvPr/>
        </p:nvSpPr>
        <p:spPr>
          <a:xfrm>
            <a:off x="2929992" y="5283537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7310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C79CBB-9E28-4BF1-813B-7606DDCACA3B}"/>
              </a:ext>
            </a:extLst>
          </p:cNvPr>
          <p:cNvSpPr txBox="1"/>
          <p:nvPr/>
        </p:nvSpPr>
        <p:spPr>
          <a:xfrm>
            <a:off x="152400" y="241300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Hazard Pointer Head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F698850-C3D3-4DE9-8519-BE1FF73220C4}"/>
              </a:ext>
            </a:extLst>
          </p:cNvPr>
          <p:cNvCxnSpPr>
            <a:stCxn id="2" idx="2"/>
          </p:cNvCxnSpPr>
          <p:nvPr/>
        </p:nvCxnSpPr>
        <p:spPr>
          <a:xfrm flipH="1">
            <a:off x="1333973" y="610632"/>
            <a:ext cx="1" cy="341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63C37D-F026-41D1-9B6B-8765AEB4ED01}"/>
              </a:ext>
            </a:extLst>
          </p:cNvPr>
          <p:cNvSpPr/>
          <p:nvPr/>
        </p:nvSpPr>
        <p:spPr>
          <a:xfrm>
            <a:off x="546100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B638C7-CAF2-4AB8-8E9F-09F3FFE9CD71}"/>
              </a:ext>
            </a:extLst>
          </p:cNvPr>
          <p:cNvSpPr/>
          <p:nvPr/>
        </p:nvSpPr>
        <p:spPr>
          <a:xfrm>
            <a:off x="9652000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E27165-4DA9-40FD-9B3A-82FD973E5B33}"/>
              </a:ext>
            </a:extLst>
          </p:cNvPr>
          <p:cNvSpPr/>
          <p:nvPr/>
        </p:nvSpPr>
        <p:spPr>
          <a:xfrm>
            <a:off x="6762766" y="3745468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FBD357-5A35-452D-9C83-F5AB4C1DBEEB}"/>
              </a:ext>
            </a:extLst>
          </p:cNvPr>
          <p:cNvSpPr/>
          <p:nvPr/>
        </p:nvSpPr>
        <p:spPr>
          <a:xfrm>
            <a:off x="3549643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95F23C-14E0-49CD-B4FB-449EC86496FC}"/>
              </a:ext>
            </a:extLst>
          </p:cNvPr>
          <p:cNvSpPr txBox="1"/>
          <p:nvPr/>
        </p:nvSpPr>
        <p:spPr>
          <a:xfrm>
            <a:off x="930327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4384B-D1CE-4213-AD80-CE31AC42DD8E}"/>
              </a:ext>
            </a:extLst>
          </p:cNvPr>
          <p:cNvSpPr txBox="1"/>
          <p:nvPr/>
        </p:nvSpPr>
        <p:spPr>
          <a:xfrm>
            <a:off x="3933870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B41A7-8BF0-496A-98C0-64A117DF3864}"/>
              </a:ext>
            </a:extLst>
          </p:cNvPr>
          <p:cNvSpPr txBox="1"/>
          <p:nvPr/>
        </p:nvSpPr>
        <p:spPr>
          <a:xfrm>
            <a:off x="7146994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1E5803-20A9-456F-8EF8-0129917B7B94}"/>
              </a:ext>
            </a:extLst>
          </p:cNvPr>
          <p:cNvSpPr txBox="1"/>
          <p:nvPr/>
        </p:nvSpPr>
        <p:spPr>
          <a:xfrm>
            <a:off x="10036227" y="3059668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4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F7B84D3-D2E7-4184-8EBB-7E737ABC656A}"/>
              </a:ext>
            </a:extLst>
          </p:cNvPr>
          <p:cNvGrpSpPr/>
          <p:nvPr/>
        </p:nvGrpSpPr>
        <p:grpSpPr>
          <a:xfrm>
            <a:off x="1027759" y="979964"/>
            <a:ext cx="1795920" cy="690602"/>
            <a:chOff x="989659" y="1115199"/>
            <a:chExt cx="1795920" cy="69060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B369BB0-F90E-484D-A4FE-052D929C5CA3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5A5E32D-52BE-406A-8566-F6593B10809A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7AA2934-AF52-418B-ADAB-7DC5DF0A6DF0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8E6EF3B-C65A-4FB6-A09D-526127C59497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14</a:t>
                </a:r>
                <a:endParaRPr lang="ko-KR" altLang="en-US" dirty="0"/>
              </a:p>
            </p:txBody>
          </p:sp>
        </p:grp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9CE179D-1D77-4168-A123-712D6C3DBE04}"/>
                </a:ext>
              </a:extLst>
            </p:cNvPr>
            <p:cNvCxnSpPr>
              <a:stCxn id="2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9DDFF3-D9A0-4BFD-9F6C-FB0596712C94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D5C442A-99CC-412A-AF4A-403046A0B61A}"/>
              </a:ext>
            </a:extLst>
          </p:cNvPr>
          <p:cNvSpPr/>
          <p:nvPr/>
        </p:nvSpPr>
        <p:spPr>
          <a:xfrm>
            <a:off x="1199915" y="5283537"/>
            <a:ext cx="9023585" cy="341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69E632-8776-4FDE-8578-C3E29F376F97}"/>
              </a:ext>
            </a:extLst>
          </p:cNvPr>
          <p:cNvSpPr txBox="1"/>
          <p:nvPr/>
        </p:nvSpPr>
        <p:spPr>
          <a:xfrm>
            <a:off x="762134" y="491249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5128EA-05AC-4951-A7D0-9A0F54E4C9BF}"/>
              </a:ext>
            </a:extLst>
          </p:cNvPr>
          <p:cNvSpPr/>
          <p:nvPr/>
        </p:nvSpPr>
        <p:spPr>
          <a:xfrm>
            <a:off x="6765256" y="3746500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DB08989-C9CD-422C-A4DF-0674C9B3542C}"/>
              </a:ext>
            </a:extLst>
          </p:cNvPr>
          <p:cNvSpPr/>
          <p:nvPr/>
        </p:nvSpPr>
        <p:spPr>
          <a:xfrm>
            <a:off x="546100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BD8AD-D09D-4680-9C05-22AE19F29603}"/>
              </a:ext>
            </a:extLst>
          </p:cNvPr>
          <p:cNvSpPr/>
          <p:nvPr/>
        </p:nvSpPr>
        <p:spPr>
          <a:xfrm>
            <a:off x="878764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CFCEAAE-ACB8-42D9-8758-15EB43899529}"/>
              </a:ext>
            </a:extLst>
          </p:cNvPr>
          <p:cNvGrpSpPr/>
          <p:nvPr/>
        </p:nvGrpSpPr>
        <p:grpSpPr>
          <a:xfrm>
            <a:off x="2079565" y="967601"/>
            <a:ext cx="1795920" cy="690602"/>
            <a:chOff x="989659" y="1115199"/>
            <a:chExt cx="1795920" cy="690602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4CE514EB-2581-4AF5-B21F-5014297BDE31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50A1B24A-2B2F-4531-8F16-985409A783ED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473C5F2-AA3F-4B71-A69C-F366FA5A0AFD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71246F5-3347-4D6F-86BA-9D683793E3FA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33</a:t>
                </a:r>
                <a:endParaRPr lang="ko-KR" altLang="en-US" sz="1100" dirty="0"/>
              </a:p>
            </p:txBody>
          </p:sp>
        </p:grp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AF6AD1BE-FAFF-4ED7-ABE0-7F02FC67145B}"/>
                </a:ext>
              </a:extLst>
            </p:cNvPr>
            <p:cNvCxnSpPr>
              <a:stCxn id="4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4F08B3-BB7E-4E4A-B5ED-EE89A15358C6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C0204D7-F350-40BD-A3AA-F60980EAA927}"/>
              </a:ext>
            </a:extLst>
          </p:cNvPr>
          <p:cNvGrpSpPr/>
          <p:nvPr/>
        </p:nvGrpSpPr>
        <p:grpSpPr>
          <a:xfrm>
            <a:off x="3186858" y="952500"/>
            <a:ext cx="1795920" cy="690602"/>
            <a:chOff x="989659" y="1115199"/>
            <a:chExt cx="1795920" cy="690602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63C9627-8DCF-4B51-892A-D1BF8E7C7045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8772087-A4DD-4855-9141-FA17B9909D3F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CBB129D-6E22-4BD7-ACE6-4B4C26FFB248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10DE1FFA-55CF-4C23-9B9D-E0AD2544920B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34</a:t>
                </a:r>
                <a:endParaRPr lang="ko-KR" altLang="en-US" sz="1100" dirty="0"/>
              </a:p>
            </p:txBody>
          </p:sp>
        </p:grp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0A5EA14-462F-42F1-B9B2-4BF95C3B018C}"/>
                </a:ext>
              </a:extLst>
            </p:cNvPr>
            <p:cNvCxnSpPr>
              <a:stCxn id="54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A9E1D46-4FCC-479A-BD22-40BE679ADCC0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573607F-A8CF-4760-AE54-2E3F052C966D}"/>
              </a:ext>
            </a:extLst>
          </p:cNvPr>
          <p:cNvSpPr/>
          <p:nvPr/>
        </p:nvSpPr>
        <p:spPr>
          <a:xfrm>
            <a:off x="7094189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C063753-B9A1-4E7A-AD24-FD9137EA3896}"/>
              </a:ext>
            </a:extLst>
          </p:cNvPr>
          <p:cNvGrpSpPr/>
          <p:nvPr/>
        </p:nvGrpSpPr>
        <p:grpSpPr>
          <a:xfrm>
            <a:off x="4300080" y="952500"/>
            <a:ext cx="1795920" cy="690602"/>
            <a:chOff x="989659" y="1115199"/>
            <a:chExt cx="1795920" cy="690602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E4D0B10-FD29-4A18-8D97-27A9FA37AC2A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5747140-4E6E-41B7-AF27-9D07CE909D41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AA64544-D17A-4EE7-8EF4-E0476B8D2F06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7A5F7000-29A9-4299-9FA3-917E0E75B509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13</a:t>
                </a:r>
                <a:endParaRPr lang="ko-KR" altLang="en-US" sz="1100" dirty="0"/>
              </a:p>
            </p:txBody>
          </p:sp>
        </p:grp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79424C18-1981-4501-B48A-EA3839BAB83A}"/>
                </a:ext>
              </a:extLst>
            </p:cNvPr>
            <p:cNvCxnSpPr>
              <a:stCxn id="6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F1C86AB-2E2F-49C9-BFE5-4CDA1FE69F91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898C5D2-B2FC-46B5-BB50-9F80238E2125}"/>
              </a:ext>
            </a:extLst>
          </p:cNvPr>
          <p:cNvGrpSpPr/>
          <p:nvPr/>
        </p:nvGrpSpPr>
        <p:grpSpPr>
          <a:xfrm>
            <a:off x="5407375" y="979964"/>
            <a:ext cx="1795920" cy="690602"/>
            <a:chOff x="989659" y="1115199"/>
            <a:chExt cx="1795920" cy="690602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4853DFCB-6C16-43A6-88E1-98390303F947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2ABF00E5-289B-4F3D-868B-CB7FF007F8A4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5E0F183-08B9-4080-8220-B692B664D609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002E0A3-7EA9-4C19-AC3B-F1953D917264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12</a:t>
                </a:r>
                <a:endParaRPr lang="ko-KR" altLang="en-US" sz="1100" dirty="0"/>
              </a:p>
            </p:txBody>
          </p:sp>
        </p:grp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169B801B-4F49-4060-ACBE-5EB59B687D6C}"/>
                </a:ext>
              </a:extLst>
            </p:cNvPr>
            <p:cNvCxnSpPr>
              <a:stCxn id="74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C2D9D59-E33E-4D43-AA70-8EA23D22507D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792B38A-ED49-4EF4-9D84-8B9D26871B37}"/>
              </a:ext>
            </a:extLst>
          </p:cNvPr>
          <p:cNvGrpSpPr/>
          <p:nvPr/>
        </p:nvGrpSpPr>
        <p:grpSpPr>
          <a:xfrm>
            <a:off x="6521511" y="976531"/>
            <a:ext cx="1795920" cy="690602"/>
            <a:chOff x="989659" y="1115199"/>
            <a:chExt cx="1795920" cy="690602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086876D0-D787-4B3D-BEC4-12D03C29DE90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78A29895-BD64-4E7C-83EC-ACE92FE5378C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1C9D642-5CEF-425F-B231-4226BE85B16F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136017D9-CB62-43B1-8E24-E775399683B7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</p:grp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DCCBFD66-45A6-4A45-A82F-E1918D5ACA27}"/>
                </a:ext>
              </a:extLst>
            </p:cNvPr>
            <p:cNvCxnSpPr>
              <a:stCxn id="81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40096C0-507B-4CD4-B9D7-FE29F5CB6687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C58D40C-9E28-4A49-8DC8-D1C02B8672A5}"/>
              </a:ext>
            </a:extLst>
          </p:cNvPr>
          <p:cNvSpPr/>
          <p:nvPr/>
        </p:nvSpPr>
        <p:spPr>
          <a:xfrm>
            <a:off x="9652000" y="3740666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2C38366-A2E7-4055-9908-649BF1489371}"/>
              </a:ext>
            </a:extLst>
          </p:cNvPr>
          <p:cNvSpPr/>
          <p:nvPr/>
        </p:nvSpPr>
        <p:spPr>
          <a:xfrm>
            <a:off x="3549643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9DC7D28-71F4-440C-B334-A957213C9DF2}"/>
              </a:ext>
            </a:extLst>
          </p:cNvPr>
          <p:cNvSpPr/>
          <p:nvPr/>
        </p:nvSpPr>
        <p:spPr>
          <a:xfrm>
            <a:off x="5351886" y="5283537"/>
            <a:ext cx="490114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01CBD19-EBB1-42BC-98AA-2844149B282E}"/>
              </a:ext>
            </a:extLst>
          </p:cNvPr>
          <p:cNvSpPr/>
          <p:nvPr/>
        </p:nvSpPr>
        <p:spPr>
          <a:xfrm>
            <a:off x="5844657" y="5289371"/>
            <a:ext cx="490114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31</a:t>
            </a:r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5DF60A8-5463-4F35-9B55-64958F609EB8}"/>
              </a:ext>
            </a:extLst>
          </p:cNvPr>
          <p:cNvSpPr/>
          <p:nvPr/>
        </p:nvSpPr>
        <p:spPr>
          <a:xfrm>
            <a:off x="6341124" y="5287318"/>
            <a:ext cx="490114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32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C51B7D-8116-46A7-8BAC-4D24EF8BF46B}"/>
              </a:ext>
            </a:extLst>
          </p:cNvPr>
          <p:cNvCxnSpPr>
            <a:cxnSpLocks/>
          </p:cNvCxnSpPr>
          <p:nvPr/>
        </p:nvCxnSpPr>
        <p:spPr>
          <a:xfrm>
            <a:off x="1716386" y="3764181"/>
            <a:ext cx="0" cy="68081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984219A-A5A3-4D6D-87BE-B620A221C26F}"/>
              </a:ext>
            </a:extLst>
          </p:cNvPr>
          <p:cNvCxnSpPr>
            <a:cxnSpLocks/>
          </p:cNvCxnSpPr>
          <p:nvPr/>
        </p:nvCxnSpPr>
        <p:spPr>
          <a:xfrm>
            <a:off x="4738986" y="3764181"/>
            <a:ext cx="0" cy="68081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757BA51F-73B8-43B6-9FBA-E4E543715696}"/>
              </a:ext>
            </a:extLst>
          </p:cNvPr>
          <p:cNvCxnSpPr>
            <a:cxnSpLocks/>
          </p:cNvCxnSpPr>
          <p:nvPr/>
        </p:nvCxnSpPr>
        <p:spPr>
          <a:xfrm>
            <a:off x="7952086" y="3770868"/>
            <a:ext cx="0" cy="6741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5C47D83-63FF-4AF4-B0BB-7B6E930C990D}"/>
              </a:ext>
            </a:extLst>
          </p:cNvPr>
          <p:cNvCxnSpPr>
            <a:cxnSpLocks/>
          </p:cNvCxnSpPr>
          <p:nvPr/>
        </p:nvCxnSpPr>
        <p:spPr>
          <a:xfrm>
            <a:off x="10997561" y="3770868"/>
            <a:ext cx="0" cy="6741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DCA3079-BA52-406F-A389-1ADAD61777E5}"/>
              </a:ext>
            </a:extLst>
          </p:cNvPr>
          <p:cNvSpPr/>
          <p:nvPr/>
        </p:nvSpPr>
        <p:spPr>
          <a:xfrm>
            <a:off x="1231840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0C05877-F1B3-449F-9BC8-EC21E8E4E86E}"/>
              </a:ext>
            </a:extLst>
          </p:cNvPr>
          <p:cNvCxnSpPr/>
          <p:nvPr/>
        </p:nvCxnSpPr>
        <p:spPr>
          <a:xfrm>
            <a:off x="4244592" y="5454471"/>
            <a:ext cx="92570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238869F-A4BD-4549-A419-36FC8803602C}"/>
              </a:ext>
            </a:extLst>
          </p:cNvPr>
          <p:cNvSpPr/>
          <p:nvPr/>
        </p:nvSpPr>
        <p:spPr>
          <a:xfrm>
            <a:off x="3899432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6F450AD-6351-4027-998C-AE89DB259F88}"/>
              </a:ext>
            </a:extLst>
          </p:cNvPr>
          <p:cNvSpPr/>
          <p:nvPr/>
        </p:nvSpPr>
        <p:spPr>
          <a:xfrm>
            <a:off x="7441334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006C9A1-863F-4CA3-9D66-D70A9B26D655}"/>
              </a:ext>
            </a:extLst>
          </p:cNvPr>
          <p:cNvSpPr/>
          <p:nvPr/>
        </p:nvSpPr>
        <p:spPr>
          <a:xfrm>
            <a:off x="9993428" y="3740666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10</a:t>
            </a:r>
            <a:endParaRPr lang="ko-KR" altLang="en-US" sz="11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715D88C-5260-4853-9D5B-98F8D56A4375}"/>
              </a:ext>
            </a:extLst>
          </p:cNvPr>
          <p:cNvSpPr/>
          <p:nvPr/>
        </p:nvSpPr>
        <p:spPr>
          <a:xfrm>
            <a:off x="10336555" y="3740666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11</a:t>
            </a:r>
            <a:endParaRPr lang="ko-KR" altLang="en-US" sz="11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52A6C3B-7D08-40B1-A7EC-D403CE879D6D}"/>
              </a:ext>
            </a:extLst>
          </p:cNvPr>
          <p:cNvSpPr/>
          <p:nvPr/>
        </p:nvSpPr>
        <p:spPr>
          <a:xfrm>
            <a:off x="10677983" y="3740666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12</a:t>
            </a:r>
            <a:endParaRPr lang="ko-KR" altLang="en-US" sz="11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A09D37F-930F-4534-84FF-6DD0BA99F0D5}"/>
              </a:ext>
            </a:extLst>
          </p:cNvPr>
          <p:cNvSpPr txBox="1"/>
          <p:nvPr/>
        </p:nvSpPr>
        <p:spPr>
          <a:xfrm>
            <a:off x="10539920" y="44693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Scan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C16720C-B99E-49F6-BCFC-AE1B7F5F38AD}"/>
              </a:ext>
            </a:extLst>
          </p:cNvPr>
          <p:cNvCxnSpPr>
            <a:cxnSpLocks/>
          </p:cNvCxnSpPr>
          <p:nvPr/>
        </p:nvCxnSpPr>
        <p:spPr>
          <a:xfrm>
            <a:off x="6846536" y="1787699"/>
            <a:ext cx="3878372" cy="13471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2C93F416-A062-4646-9124-5123289F52C1}"/>
              </a:ext>
            </a:extLst>
          </p:cNvPr>
          <p:cNvCxnSpPr>
            <a:cxnSpLocks/>
          </p:cNvCxnSpPr>
          <p:nvPr/>
        </p:nvCxnSpPr>
        <p:spPr>
          <a:xfrm>
            <a:off x="5732400" y="1750968"/>
            <a:ext cx="4992508" cy="1401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2F101A90-8DDA-4733-A758-64683FB4DB84}"/>
              </a:ext>
            </a:extLst>
          </p:cNvPr>
          <p:cNvCxnSpPr>
            <a:cxnSpLocks/>
          </p:cNvCxnSpPr>
          <p:nvPr/>
        </p:nvCxnSpPr>
        <p:spPr>
          <a:xfrm>
            <a:off x="4625105" y="1720766"/>
            <a:ext cx="6099803" cy="14145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723CB25E-4E28-4F0D-BEB7-4039D0F99076}"/>
              </a:ext>
            </a:extLst>
          </p:cNvPr>
          <p:cNvCxnSpPr>
            <a:cxnSpLocks/>
          </p:cNvCxnSpPr>
          <p:nvPr/>
        </p:nvCxnSpPr>
        <p:spPr>
          <a:xfrm>
            <a:off x="3484140" y="1739300"/>
            <a:ext cx="7240768" cy="1395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CB3F2F11-629D-4DBC-9654-189317006156}"/>
              </a:ext>
            </a:extLst>
          </p:cNvPr>
          <p:cNvCxnSpPr>
            <a:cxnSpLocks/>
          </p:cNvCxnSpPr>
          <p:nvPr/>
        </p:nvCxnSpPr>
        <p:spPr>
          <a:xfrm>
            <a:off x="2284213" y="1744797"/>
            <a:ext cx="8440695" cy="13904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F254D0AF-7840-4AB5-BF4B-4567ADF1AC64}"/>
              </a:ext>
            </a:extLst>
          </p:cNvPr>
          <p:cNvCxnSpPr>
            <a:cxnSpLocks/>
          </p:cNvCxnSpPr>
          <p:nvPr/>
        </p:nvCxnSpPr>
        <p:spPr>
          <a:xfrm>
            <a:off x="1352784" y="1773630"/>
            <a:ext cx="9372124" cy="1361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478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C79CBB-9E28-4BF1-813B-7606DDCACA3B}"/>
              </a:ext>
            </a:extLst>
          </p:cNvPr>
          <p:cNvSpPr txBox="1"/>
          <p:nvPr/>
        </p:nvSpPr>
        <p:spPr>
          <a:xfrm>
            <a:off x="152400" y="241300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Hazard Pointer Head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F698850-C3D3-4DE9-8519-BE1FF73220C4}"/>
              </a:ext>
            </a:extLst>
          </p:cNvPr>
          <p:cNvCxnSpPr>
            <a:stCxn id="2" idx="2"/>
          </p:cNvCxnSpPr>
          <p:nvPr/>
        </p:nvCxnSpPr>
        <p:spPr>
          <a:xfrm flipH="1">
            <a:off x="1333973" y="610632"/>
            <a:ext cx="1" cy="341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63C37D-F026-41D1-9B6B-8765AEB4ED01}"/>
              </a:ext>
            </a:extLst>
          </p:cNvPr>
          <p:cNvSpPr/>
          <p:nvPr/>
        </p:nvSpPr>
        <p:spPr>
          <a:xfrm>
            <a:off x="546100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B638C7-CAF2-4AB8-8E9F-09F3FFE9CD71}"/>
              </a:ext>
            </a:extLst>
          </p:cNvPr>
          <p:cNvSpPr/>
          <p:nvPr/>
        </p:nvSpPr>
        <p:spPr>
          <a:xfrm>
            <a:off x="9652000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E27165-4DA9-40FD-9B3A-82FD973E5B33}"/>
              </a:ext>
            </a:extLst>
          </p:cNvPr>
          <p:cNvSpPr/>
          <p:nvPr/>
        </p:nvSpPr>
        <p:spPr>
          <a:xfrm>
            <a:off x="6762766" y="3745468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FBD357-5A35-452D-9C83-F5AB4C1DBEEB}"/>
              </a:ext>
            </a:extLst>
          </p:cNvPr>
          <p:cNvSpPr/>
          <p:nvPr/>
        </p:nvSpPr>
        <p:spPr>
          <a:xfrm>
            <a:off x="3549643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95F23C-14E0-49CD-B4FB-449EC86496FC}"/>
              </a:ext>
            </a:extLst>
          </p:cNvPr>
          <p:cNvSpPr txBox="1"/>
          <p:nvPr/>
        </p:nvSpPr>
        <p:spPr>
          <a:xfrm>
            <a:off x="930327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4384B-D1CE-4213-AD80-CE31AC42DD8E}"/>
              </a:ext>
            </a:extLst>
          </p:cNvPr>
          <p:cNvSpPr txBox="1"/>
          <p:nvPr/>
        </p:nvSpPr>
        <p:spPr>
          <a:xfrm>
            <a:off x="3933870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B41A7-8BF0-496A-98C0-64A117DF3864}"/>
              </a:ext>
            </a:extLst>
          </p:cNvPr>
          <p:cNvSpPr txBox="1"/>
          <p:nvPr/>
        </p:nvSpPr>
        <p:spPr>
          <a:xfrm>
            <a:off x="7146994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1E5803-20A9-456F-8EF8-0129917B7B94}"/>
              </a:ext>
            </a:extLst>
          </p:cNvPr>
          <p:cNvSpPr txBox="1"/>
          <p:nvPr/>
        </p:nvSpPr>
        <p:spPr>
          <a:xfrm>
            <a:off x="10036227" y="3059668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4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F7B84D3-D2E7-4184-8EBB-7E737ABC656A}"/>
              </a:ext>
            </a:extLst>
          </p:cNvPr>
          <p:cNvGrpSpPr/>
          <p:nvPr/>
        </p:nvGrpSpPr>
        <p:grpSpPr>
          <a:xfrm>
            <a:off x="1027759" y="979964"/>
            <a:ext cx="1795920" cy="690602"/>
            <a:chOff x="989659" y="1115199"/>
            <a:chExt cx="1795920" cy="69060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B369BB0-F90E-484D-A4FE-052D929C5CA3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5A5E32D-52BE-406A-8566-F6593B10809A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7AA2934-AF52-418B-ADAB-7DC5DF0A6DF0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8E6EF3B-C65A-4FB6-A09D-526127C59497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14</a:t>
                </a:r>
                <a:endParaRPr lang="ko-KR" altLang="en-US" dirty="0"/>
              </a:p>
            </p:txBody>
          </p:sp>
        </p:grp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9CE179D-1D77-4168-A123-712D6C3DBE04}"/>
                </a:ext>
              </a:extLst>
            </p:cNvPr>
            <p:cNvCxnSpPr>
              <a:stCxn id="2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9DDFF3-D9A0-4BFD-9F6C-FB0596712C94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D5C442A-99CC-412A-AF4A-403046A0B61A}"/>
              </a:ext>
            </a:extLst>
          </p:cNvPr>
          <p:cNvSpPr/>
          <p:nvPr/>
        </p:nvSpPr>
        <p:spPr>
          <a:xfrm>
            <a:off x="1199915" y="5283537"/>
            <a:ext cx="9023585" cy="341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69E632-8776-4FDE-8578-C3E29F376F97}"/>
              </a:ext>
            </a:extLst>
          </p:cNvPr>
          <p:cNvSpPr txBox="1"/>
          <p:nvPr/>
        </p:nvSpPr>
        <p:spPr>
          <a:xfrm>
            <a:off x="762134" y="491249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5128EA-05AC-4951-A7D0-9A0F54E4C9BF}"/>
              </a:ext>
            </a:extLst>
          </p:cNvPr>
          <p:cNvSpPr/>
          <p:nvPr/>
        </p:nvSpPr>
        <p:spPr>
          <a:xfrm>
            <a:off x="6765256" y="3746500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DB08989-C9CD-422C-A4DF-0674C9B3542C}"/>
              </a:ext>
            </a:extLst>
          </p:cNvPr>
          <p:cNvSpPr/>
          <p:nvPr/>
        </p:nvSpPr>
        <p:spPr>
          <a:xfrm>
            <a:off x="546100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BD8AD-D09D-4680-9C05-22AE19F29603}"/>
              </a:ext>
            </a:extLst>
          </p:cNvPr>
          <p:cNvSpPr/>
          <p:nvPr/>
        </p:nvSpPr>
        <p:spPr>
          <a:xfrm>
            <a:off x="878764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CFCEAAE-ACB8-42D9-8758-15EB43899529}"/>
              </a:ext>
            </a:extLst>
          </p:cNvPr>
          <p:cNvGrpSpPr/>
          <p:nvPr/>
        </p:nvGrpSpPr>
        <p:grpSpPr>
          <a:xfrm>
            <a:off x="2079565" y="967601"/>
            <a:ext cx="1795920" cy="690602"/>
            <a:chOff x="989659" y="1115199"/>
            <a:chExt cx="1795920" cy="690602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4CE514EB-2581-4AF5-B21F-5014297BDE31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50A1B24A-2B2F-4531-8F16-985409A783ED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473C5F2-AA3F-4B71-A69C-F366FA5A0AFD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71246F5-3347-4D6F-86BA-9D683793E3FA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33</a:t>
                </a:r>
                <a:endParaRPr lang="ko-KR" altLang="en-US" sz="1100" dirty="0"/>
              </a:p>
            </p:txBody>
          </p:sp>
        </p:grp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AF6AD1BE-FAFF-4ED7-ABE0-7F02FC67145B}"/>
                </a:ext>
              </a:extLst>
            </p:cNvPr>
            <p:cNvCxnSpPr>
              <a:stCxn id="4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4F08B3-BB7E-4E4A-B5ED-EE89A15358C6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C0204D7-F350-40BD-A3AA-F60980EAA927}"/>
              </a:ext>
            </a:extLst>
          </p:cNvPr>
          <p:cNvGrpSpPr/>
          <p:nvPr/>
        </p:nvGrpSpPr>
        <p:grpSpPr>
          <a:xfrm>
            <a:off x="3186858" y="952500"/>
            <a:ext cx="1795920" cy="690602"/>
            <a:chOff x="989659" y="1115199"/>
            <a:chExt cx="1795920" cy="690602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63C9627-8DCF-4B51-892A-D1BF8E7C7045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8772087-A4DD-4855-9141-FA17B9909D3F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CBB129D-6E22-4BD7-ACE6-4B4C26FFB248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10DE1FFA-55CF-4C23-9B9D-E0AD2544920B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34</a:t>
                </a:r>
                <a:endParaRPr lang="ko-KR" altLang="en-US" sz="1100" dirty="0"/>
              </a:p>
            </p:txBody>
          </p:sp>
        </p:grp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0A5EA14-462F-42F1-B9B2-4BF95C3B018C}"/>
                </a:ext>
              </a:extLst>
            </p:cNvPr>
            <p:cNvCxnSpPr>
              <a:stCxn id="54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A9E1D46-4FCC-479A-BD22-40BE679ADCC0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573607F-A8CF-4760-AE54-2E3F052C966D}"/>
              </a:ext>
            </a:extLst>
          </p:cNvPr>
          <p:cNvSpPr/>
          <p:nvPr/>
        </p:nvSpPr>
        <p:spPr>
          <a:xfrm>
            <a:off x="7094189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C063753-B9A1-4E7A-AD24-FD9137EA3896}"/>
              </a:ext>
            </a:extLst>
          </p:cNvPr>
          <p:cNvGrpSpPr/>
          <p:nvPr/>
        </p:nvGrpSpPr>
        <p:grpSpPr>
          <a:xfrm>
            <a:off x="4300080" y="952500"/>
            <a:ext cx="1795920" cy="690602"/>
            <a:chOff x="989659" y="1115199"/>
            <a:chExt cx="1795920" cy="690602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E4D0B10-FD29-4A18-8D97-27A9FA37AC2A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5747140-4E6E-41B7-AF27-9D07CE909D41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AA64544-D17A-4EE7-8EF4-E0476B8D2F06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7A5F7000-29A9-4299-9FA3-917E0E75B509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13</a:t>
                </a:r>
                <a:endParaRPr lang="ko-KR" altLang="en-US" sz="1100" dirty="0"/>
              </a:p>
            </p:txBody>
          </p:sp>
        </p:grp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79424C18-1981-4501-B48A-EA3839BAB83A}"/>
                </a:ext>
              </a:extLst>
            </p:cNvPr>
            <p:cNvCxnSpPr>
              <a:stCxn id="6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F1C86AB-2E2F-49C9-BFE5-4CDA1FE69F91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898C5D2-B2FC-46B5-BB50-9F80238E2125}"/>
              </a:ext>
            </a:extLst>
          </p:cNvPr>
          <p:cNvGrpSpPr/>
          <p:nvPr/>
        </p:nvGrpSpPr>
        <p:grpSpPr>
          <a:xfrm>
            <a:off x="5407375" y="979964"/>
            <a:ext cx="1795920" cy="690602"/>
            <a:chOff x="989659" y="1115199"/>
            <a:chExt cx="1795920" cy="690602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4853DFCB-6C16-43A6-88E1-98390303F947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2ABF00E5-289B-4F3D-868B-CB7FF007F8A4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5E0F183-08B9-4080-8220-B692B664D609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002E0A3-7EA9-4C19-AC3B-F1953D917264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</p:grp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169B801B-4F49-4060-ACBE-5EB59B687D6C}"/>
                </a:ext>
              </a:extLst>
            </p:cNvPr>
            <p:cNvCxnSpPr>
              <a:stCxn id="74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C2D9D59-E33E-4D43-AA70-8EA23D22507D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792B38A-ED49-4EF4-9D84-8B9D26871B37}"/>
              </a:ext>
            </a:extLst>
          </p:cNvPr>
          <p:cNvGrpSpPr/>
          <p:nvPr/>
        </p:nvGrpSpPr>
        <p:grpSpPr>
          <a:xfrm>
            <a:off x="6521511" y="976531"/>
            <a:ext cx="1795920" cy="690602"/>
            <a:chOff x="989659" y="1115199"/>
            <a:chExt cx="1795920" cy="690602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086876D0-D787-4B3D-BEC4-12D03C29DE90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78A29895-BD64-4E7C-83EC-ACE92FE5378C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1C9D642-5CEF-425F-B231-4226BE85B16F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136017D9-CB62-43B1-8E24-E775399683B7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</p:grp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DCCBFD66-45A6-4A45-A82F-E1918D5ACA27}"/>
                </a:ext>
              </a:extLst>
            </p:cNvPr>
            <p:cNvCxnSpPr>
              <a:stCxn id="81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40096C0-507B-4CD4-B9D7-FE29F5CB6687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C58D40C-9E28-4A49-8DC8-D1C02B8672A5}"/>
              </a:ext>
            </a:extLst>
          </p:cNvPr>
          <p:cNvSpPr/>
          <p:nvPr/>
        </p:nvSpPr>
        <p:spPr>
          <a:xfrm>
            <a:off x="9652000" y="3740666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2C38366-A2E7-4055-9908-649BF1489371}"/>
              </a:ext>
            </a:extLst>
          </p:cNvPr>
          <p:cNvSpPr/>
          <p:nvPr/>
        </p:nvSpPr>
        <p:spPr>
          <a:xfrm>
            <a:off x="3549643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9DC7D28-71F4-440C-B334-A957213C9DF2}"/>
              </a:ext>
            </a:extLst>
          </p:cNvPr>
          <p:cNvSpPr/>
          <p:nvPr/>
        </p:nvSpPr>
        <p:spPr>
          <a:xfrm>
            <a:off x="5351886" y="5283537"/>
            <a:ext cx="490114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01CBD19-EBB1-42BC-98AA-2844149B282E}"/>
              </a:ext>
            </a:extLst>
          </p:cNvPr>
          <p:cNvSpPr/>
          <p:nvPr/>
        </p:nvSpPr>
        <p:spPr>
          <a:xfrm>
            <a:off x="5844657" y="5289371"/>
            <a:ext cx="490114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31</a:t>
            </a:r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5DF60A8-5463-4F35-9B55-64958F609EB8}"/>
              </a:ext>
            </a:extLst>
          </p:cNvPr>
          <p:cNvSpPr/>
          <p:nvPr/>
        </p:nvSpPr>
        <p:spPr>
          <a:xfrm>
            <a:off x="6341124" y="5287318"/>
            <a:ext cx="490114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32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C51B7D-8116-46A7-8BAC-4D24EF8BF46B}"/>
              </a:ext>
            </a:extLst>
          </p:cNvPr>
          <p:cNvCxnSpPr>
            <a:cxnSpLocks/>
          </p:cNvCxnSpPr>
          <p:nvPr/>
        </p:nvCxnSpPr>
        <p:spPr>
          <a:xfrm>
            <a:off x="1716386" y="3764181"/>
            <a:ext cx="0" cy="68081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984219A-A5A3-4D6D-87BE-B620A221C26F}"/>
              </a:ext>
            </a:extLst>
          </p:cNvPr>
          <p:cNvCxnSpPr>
            <a:cxnSpLocks/>
          </p:cNvCxnSpPr>
          <p:nvPr/>
        </p:nvCxnSpPr>
        <p:spPr>
          <a:xfrm>
            <a:off x="4738986" y="3764181"/>
            <a:ext cx="0" cy="68081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757BA51F-73B8-43B6-9FBA-E4E543715696}"/>
              </a:ext>
            </a:extLst>
          </p:cNvPr>
          <p:cNvCxnSpPr>
            <a:cxnSpLocks/>
          </p:cNvCxnSpPr>
          <p:nvPr/>
        </p:nvCxnSpPr>
        <p:spPr>
          <a:xfrm>
            <a:off x="7952086" y="3770868"/>
            <a:ext cx="0" cy="6741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5C47D83-63FF-4AF4-B0BB-7B6E930C990D}"/>
              </a:ext>
            </a:extLst>
          </p:cNvPr>
          <p:cNvCxnSpPr>
            <a:cxnSpLocks/>
          </p:cNvCxnSpPr>
          <p:nvPr/>
        </p:nvCxnSpPr>
        <p:spPr>
          <a:xfrm>
            <a:off x="10997561" y="3770868"/>
            <a:ext cx="0" cy="6741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DCA3079-BA52-406F-A389-1ADAD61777E5}"/>
              </a:ext>
            </a:extLst>
          </p:cNvPr>
          <p:cNvSpPr/>
          <p:nvPr/>
        </p:nvSpPr>
        <p:spPr>
          <a:xfrm>
            <a:off x="1231840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0C05877-F1B3-449F-9BC8-EC21E8E4E86E}"/>
              </a:ext>
            </a:extLst>
          </p:cNvPr>
          <p:cNvCxnSpPr/>
          <p:nvPr/>
        </p:nvCxnSpPr>
        <p:spPr>
          <a:xfrm>
            <a:off x="4244592" y="5454471"/>
            <a:ext cx="92570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238869F-A4BD-4549-A419-36FC8803602C}"/>
              </a:ext>
            </a:extLst>
          </p:cNvPr>
          <p:cNvSpPr/>
          <p:nvPr/>
        </p:nvSpPr>
        <p:spPr>
          <a:xfrm>
            <a:off x="3899432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6F450AD-6351-4027-998C-AE89DB259F88}"/>
              </a:ext>
            </a:extLst>
          </p:cNvPr>
          <p:cNvSpPr/>
          <p:nvPr/>
        </p:nvSpPr>
        <p:spPr>
          <a:xfrm>
            <a:off x="7441334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006C9A1-863F-4CA3-9D66-D70A9B26D655}"/>
              </a:ext>
            </a:extLst>
          </p:cNvPr>
          <p:cNvSpPr/>
          <p:nvPr/>
        </p:nvSpPr>
        <p:spPr>
          <a:xfrm>
            <a:off x="9993428" y="3740666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10</a:t>
            </a:r>
            <a:endParaRPr lang="ko-KR" altLang="en-US" sz="11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715D88C-5260-4853-9D5B-98F8D56A4375}"/>
              </a:ext>
            </a:extLst>
          </p:cNvPr>
          <p:cNvSpPr/>
          <p:nvPr/>
        </p:nvSpPr>
        <p:spPr>
          <a:xfrm>
            <a:off x="10336555" y="3740666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11</a:t>
            </a:r>
            <a:endParaRPr lang="ko-KR" altLang="en-US" sz="11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52A6C3B-7D08-40B1-A7EC-D403CE879D6D}"/>
              </a:ext>
            </a:extLst>
          </p:cNvPr>
          <p:cNvSpPr/>
          <p:nvPr/>
        </p:nvSpPr>
        <p:spPr>
          <a:xfrm>
            <a:off x="10677983" y="3740666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12</a:t>
            </a:r>
            <a:endParaRPr lang="ko-KR" altLang="en-US" sz="11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A09D37F-930F-4534-84FF-6DD0BA99F0D5}"/>
              </a:ext>
            </a:extLst>
          </p:cNvPr>
          <p:cNvSpPr txBox="1"/>
          <p:nvPr/>
        </p:nvSpPr>
        <p:spPr>
          <a:xfrm>
            <a:off x="10539920" y="44693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Scan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B12C5E3-4C93-4381-9134-72777E259E06}"/>
              </a:ext>
            </a:extLst>
          </p:cNvPr>
          <p:cNvSpPr/>
          <p:nvPr/>
        </p:nvSpPr>
        <p:spPr>
          <a:xfrm>
            <a:off x="9467615" y="2545497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14</a:t>
            </a:r>
            <a:endParaRPr lang="ko-KR" altLang="en-US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1DA56E5-585C-4470-AF31-2D8312503018}"/>
              </a:ext>
            </a:extLst>
          </p:cNvPr>
          <p:cNvSpPr/>
          <p:nvPr/>
        </p:nvSpPr>
        <p:spPr>
          <a:xfrm>
            <a:off x="9811928" y="254224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33</a:t>
            </a:r>
            <a:endParaRPr lang="ko-KR" altLang="en-US" sz="11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2ADD83D-B6D6-4266-8D37-37DCC77573C4}"/>
              </a:ext>
            </a:extLst>
          </p:cNvPr>
          <p:cNvSpPr/>
          <p:nvPr/>
        </p:nvSpPr>
        <p:spPr>
          <a:xfrm>
            <a:off x="10171455" y="2539316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34</a:t>
            </a:r>
            <a:endParaRPr lang="ko-KR" altLang="en-US" sz="11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551D3EFA-3978-46B7-ABF7-F43CEB9B6B0D}"/>
              </a:ext>
            </a:extLst>
          </p:cNvPr>
          <p:cNvSpPr/>
          <p:nvPr/>
        </p:nvSpPr>
        <p:spPr>
          <a:xfrm>
            <a:off x="10515768" y="254601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13</a:t>
            </a:r>
            <a:endParaRPr lang="ko-KR" altLang="en-US" sz="11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2497B97-3B01-48FD-9EE9-5B7E8E624D5C}"/>
              </a:ext>
            </a:extLst>
          </p:cNvPr>
          <p:cNvSpPr txBox="1"/>
          <p:nvPr/>
        </p:nvSpPr>
        <p:spPr>
          <a:xfrm>
            <a:off x="8991224" y="2114719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Hazard Pointer Copy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B4DD790-EAD6-4B8B-BF24-56E5CDC65CC4}"/>
              </a:ext>
            </a:extLst>
          </p:cNvPr>
          <p:cNvSpPr/>
          <p:nvPr/>
        </p:nvSpPr>
        <p:spPr>
          <a:xfrm>
            <a:off x="10860081" y="254601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12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18250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C79CBB-9E28-4BF1-813B-7606DDCACA3B}"/>
              </a:ext>
            </a:extLst>
          </p:cNvPr>
          <p:cNvSpPr txBox="1"/>
          <p:nvPr/>
        </p:nvSpPr>
        <p:spPr>
          <a:xfrm>
            <a:off x="152400" y="241300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Hazard Pointer Head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F698850-C3D3-4DE9-8519-BE1FF73220C4}"/>
              </a:ext>
            </a:extLst>
          </p:cNvPr>
          <p:cNvCxnSpPr>
            <a:stCxn id="2" idx="2"/>
          </p:cNvCxnSpPr>
          <p:nvPr/>
        </p:nvCxnSpPr>
        <p:spPr>
          <a:xfrm flipH="1">
            <a:off x="1333973" y="610632"/>
            <a:ext cx="1" cy="341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63C37D-F026-41D1-9B6B-8765AEB4ED01}"/>
              </a:ext>
            </a:extLst>
          </p:cNvPr>
          <p:cNvSpPr/>
          <p:nvPr/>
        </p:nvSpPr>
        <p:spPr>
          <a:xfrm>
            <a:off x="546100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B638C7-CAF2-4AB8-8E9F-09F3FFE9CD71}"/>
              </a:ext>
            </a:extLst>
          </p:cNvPr>
          <p:cNvSpPr/>
          <p:nvPr/>
        </p:nvSpPr>
        <p:spPr>
          <a:xfrm>
            <a:off x="9652000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E27165-4DA9-40FD-9B3A-82FD973E5B33}"/>
              </a:ext>
            </a:extLst>
          </p:cNvPr>
          <p:cNvSpPr/>
          <p:nvPr/>
        </p:nvSpPr>
        <p:spPr>
          <a:xfrm>
            <a:off x="6762766" y="3745468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FBD357-5A35-452D-9C83-F5AB4C1DBEEB}"/>
              </a:ext>
            </a:extLst>
          </p:cNvPr>
          <p:cNvSpPr/>
          <p:nvPr/>
        </p:nvSpPr>
        <p:spPr>
          <a:xfrm>
            <a:off x="3549643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95F23C-14E0-49CD-B4FB-449EC86496FC}"/>
              </a:ext>
            </a:extLst>
          </p:cNvPr>
          <p:cNvSpPr txBox="1"/>
          <p:nvPr/>
        </p:nvSpPr>
        <p:spPr>
          <a:xfrm>
            <a:off x="930327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4384B-D1CE-4213-AD80-CE31AC42DD8E}"/>
              </a:ext>
            </a:extLst>
          </p:cNvPr>
          <p:cNvSpPr txBox="1"/>
          <p:nvPr/>
        </p:nvSpPr>
        <p:spPr>
          <a:xfrm>
            <a:off x="3933870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B41A7-8BF0-496A-98C0-64A117DF3864}"/>
              </a:ext>
            </a:extLst>
          </p:cNvPr>
          <p:cNvSpPr txBox="1"/>
          <p:nvPr/>
        </p:nvSpPr>
        <p:spPr>
          <a:xfrm>
            <a:off x="7146994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1E5803-20A9-456F-8EF8-0129917B7B94}"/>
              </a:ext>
            </a:extLst>
          </p:cNvPr>
          <p:cNvSpPr txBox="1"/>
          <p:nvPr/>
        </p:nvSpPr>
        <p:spPr>
          <a:xfrm>
            <a:off x="10165584" y="3101538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4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F7B84D3-D2E7-4184-8EBB-7E737ABC656A}"/>
              </a:ext>
            </a:extLst>
          </p:cNvPr>
          <p:cNvGrpSpPr/>
          <p:nvPr/>
        </p:nvGrpSpPr>
        <p:grpSpPr>
          <a:xfrm>
            <a:off x="1027759" y="979964"/>
            <a:ext cx="1795920" cy="690602"/>
            <a:chOff x="989659" y="1115199"/>
            <a:chExt cx="1795920" cy="69060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B369BB0-F90E-484D-A4FE-052D929C5CA3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5A5E32D-52BE-406A-8566-F6593B10809A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7AA2934-AF52-418B-ADAB-7DC5DF0A6DF0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8E6EF3B-C65A-4FB6-A09D-526127C59497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14</a:t>
                </a:r>
                <a:endParaRPr lang="ko-KR" altLang="en-US" dirty="0"/>
              </a:p>
            </p:txBody>
          </p:sp>
        </p:grp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9CE179D-1D77-4168-A123-712D6C3DBE04}"/>
                </a:ext>
              </a:extLst>
            </p:cNvPr>
            <p:cNvCxnSpPr>
              <a:stCxn id="2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9DDFF3-D9A0-4BFD-9F6C-FB0596712C94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D5C442A-99CC-412A-AF4A-403046A0B61A}"/>
              </a:ext>
            </a:extLst>
          </p:cNvPr>
          <p:cNvSpPr/>
          <p:nvPr/>
        </p:nvSpPr>
        <p:spPr>
          <a:xfrm>
            <a:off x="1199915" y="5283537"/>
            <a:ext cx="9023585" cy="341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69E632-8776-4FDE-8578-C3E29F376F97}"/>
              </a:ext>
            </a:extLst>
          </p:cNvPr>
          <p:cNvSpPr txBox="1"/>
          <p:nvPr/>
        </p:nvSpPr>
        <p:spPr>
          <a:xfrm>
            <a:off x="762134" y="491249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5128EA-05AC-4951-A7D0-9A0F54E4C9BF}"/>
              </a:ext>
            </a:extLst>
          </p:cNvPr>
          <p:cNvSpPr/>
          <p:nvPr/>
        </p:nvSpPr>
        <p:spPr>
          <a:xfrm>
            <a:off x="6765256" y="3746500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DB08989-C9CD-422C-A4DF-0674C9B3542C}"/>
              </a:ext>
            </a:extLst>
          </p:cNvPr>
          <p:cNvSpPr/>
          <p:nvPr/>
        </p:nvSpPr>
        <p:spPr>
          <a:xfrm>
            <a:off x="546100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BD8AD-D09D-4680-9C05-22AE19F29603}"/>
              </a:ext>
            </a:extLst>
          </p:cNvPr>
          <p:cNvSpPr/>
          <p:nvPr/>
        </p:nvSpPr>
        <p:spPr>
          <a:xfrm>
            <a:off x="878764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CFCEAAE-ACB8-42D9-8758-15EB43899529}"/>
              </a:ext>
            </a:extLst>
          </p:cNvPr>
          <p:cNvGrpSpPr/>
          <p:nvPr/>
        </p:nvGrpSpPr>
        <p:grpSpPr>
          <a:xfrm>
            <a:off x="2079565" y="967601"/>
            <a:ext cx="1795920" cy="690602"/>
            <a:chOff x="989659" y="1115199"/>
            <a:chExt cx="1795920" cy="690602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4CE514EB-2581-4AF5-B21F-5014297BDE31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50A1B24A-2B2F-4531-8F16-985409A783ED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473C5F2-AA3F-4B71-A69C-F366FA5A0AFD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71246F5-3347-4D6F-86BA-9D683793E3FA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33</a:t>
                </a:r>
                <a:endParaRPr lang="ko-KR" altLang="en-US" sz="1100" dirty="0"/>
              </a:p>
            </p:txBody>
          </p:sp>
        </p:grp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AF6AD1BE-FAFF-4ED7-ABE0-7F02FC67145B}"/>
                </a:ext>
              </a:extLst>
            </p:cNvPr>
            <p:cNvCxnSpPr>
              <a:stCxn id="4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4F08B3-BB7E-4E4A-B5ED-EE89A15358C6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C0204D7-F350-40BD-A3AA-F60980EAA927}"/>
              </a:ext>
            </a:extLst>
          </p:cNvPr>
          <p:cNvGrpSpPr/>
          <p:nvPr/>
        </p:nvGrpSpPr>
        <p:grpSpPr>
          <a:xfrm>
            <a:off x="3186858" y="952500"/>
            <a:ext cx="1795920" cy="690602"/>
            <a:chOff x="989659" y="1115199"/>
            <a:chExt cx="1795920" cy="690602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63C9627-8DCF-4B51-892A-D1BF8E7C7045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8772087-A4DD-4855-9141-FA17B9909D3F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CBB129D-6E22-4BD7-ACE6-4B4C26FFB248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10DE1FFA-55CF-4C23-9B9D-E0AD2544920B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34</a:t>
                </a:r>
                <a:endParaRPr lang="ko-KR" altLang="en-US" sz="1100" dirty="0"/>
              </a:p>
            </p:txBody>
          </p:sp>
        </p:grp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0A5EA14-462F-42F1-B9B2-4BF95C3B018C}"/>
                </a:ext>
              </a:extLst>
            </p:cNvPr>
            <p:cNvCxnSpPr>
              <a:stCxn id="54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A9E1D46-4FCC-479A-BD22-40BE679ADCC0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573607F-A8CF-4760-AE54-2E3F052C966D}"/>
              </a:ext>
            </a:extLst>
          </p:cNvPr>
          <p:cNvSpPr/>
          <p:nvPr/>
        </p:nvSpPr>
        <p:spPr>
          <a:xfrm>
            <a:off x="7094189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C063753-B9A1-4E7A-AD24-FD9137EA3896}"/>
              </a:ext>
            </a:extLst>
          </p:cNvPr>
          <p:cNvGrpSpPr/>
          <p:nvPr/>
        </p:nvGrpSpPr>
        <p:grpSpPr>
          <a:xfrm>
            <a:off x="4300080" y="952500"/>
            <a:ext cx="1795920" cy="690602"/>
            <a:chOff x="989659" y="1115199"/>
            <a:chExt cx="1795920" cy="690602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E4D0B10-FD29-4A18-8D97-27A9FA37AC2A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5747140-4E6E-41B7-AF27-9D07CE909D41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AA64544-D17A-4EE7-8EF4-E0476B8D2F06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7A5F7000-29A9-4299-9FA3-917E0E75B509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13</a:t>
                </a:r>
                <a:endParaRPr lang="ko-KR" altLang="en-US" sz="1100" dirty="0"/>
              </a:p>
            </p:txBody>
          </p:sp>
        </p:grp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79424C18-1981-4501-B48A-EA3839BAB83A}"/>
                </a:ext>
              </a:extLst>
            </p:cNvPr>
            <p:cNvCxnSpPr>
              <a:stCxn id="6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F1C86AB-2E2F-49C9-BFE5-4CDA1FE69F91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898C5D2-B2FC-46B5-BB50-9F80238E2125}"/>
              </a:ext>
            </a:extLst>
          </p:cNvPr>
          <p:cNvGrpSpPr/>
          <p:nvPr/>
        </p:nvGrpSpPr>
        <p:grpSpPr>
          <a:xfrm>
            <a:off x="5407375" y="979964"/>
            <a:ext cx="1795920" cy="690602"/>
            <a:chOff x="989659" y="1115199"/>
            <a:chExt cx="1795920" cy="690602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4853DFCB-6C16-43A6-88E1-98390303F947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2ABF00E5-289B-4F3D-868B-CB7FF007F8A4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5E0F183-08B9-4080-8220-B692B664D609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002E0A3-7EA9-4C19-AC3B-F1953D917264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</p:grp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169B801B-4F49-4060-ACBE-5EB59B687D6C}"/>
                </a:ext>
              </a:extLst>
            </p:cNvPr>
            <p:cNvCxnSpPr>
              <a:stCxn id="74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C2D9D59-E33E-4D43-AA70-8EA23D22507D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792B38A-ED49-4EF4-9D84-8B9D26871B37}"/>
              </a:ext>
            </a:extLst>
          </p:cNvPr>
          <p:cNvGrpSpPr/>
          <p:nvPr/>
        </p:nvGrpSpPr>
        <p:grpSpPr>
          <a:xfrm>
            <a:off x="6521511" y="976531"/>
            <a:ext cx="1795920" cy="690602"/>
            <a:chOff x="989659" y="1115199"/>
            <a:chExt cx="1795920" cy="690602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086876D0-D787-4B3D-BEC4-12D03C29DE90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78A29895-BD64-4E7C-83EC-ACE92FE5378C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1C9D642-5CEF-425F-B231-4226BE85B16F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136017D9-CB62-43B1-8E24-E775399683B7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</p:grp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DCCBFD66-45A6-4A45-A82F-E1918D5ACA27}"/>
                </a:ext>
              </a:extLst>
            </p:cNvPr>
            <p:cNvCxnSpPr>
              <a:stCxn id="81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40096C0-507B-4CD4-B9D7-FE29F5CB6687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C58D40C-9E28-4A49-8DC8-D1C02B8672A5}"/>
              </a:ext>
            </a:extLst>
          </p:cNvPr>
          <p:cNvSpPr/>
          <p:nvPr/>
        </p:nvSpPr>
        <p:spPr>
          <a:xfrm>
            <a:off x="9652000" y="3740666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2C38366-A2E7-4055-9908-649BF1489371}"/>
              </a:ext>
            </a:extLst>
          </p:cNvPr>
          <p:cNvSpPr/>
          <p:nvPr/>
        </p:nvSpPr>
        <p:spPr>
          <a:xfrm>
            <a:off x="3549643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9DC7D28-71F4-440C-B334-A957213C9DF2}"/>
              </a:ext>
            </a:extLst>
          </p:cNvPr>
          <p:cNvSpPr/>
          <p:nvPr/>
        </p:nvSpPr>
        <p:spPr>
          <a:xfrm>
            <a:off x="5351886" y="5283537"/>
            <a:ext cx="490114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01CBD19-EBB1-42BC-98AA-2844149B282E}"/>
              </a:ext>
            </a:extLst>
          </p:cNvPr>
          <p:cNvSpPr/>
          <p:nvPr/>
        </p:nvSpPr>
        <p:spPr>
          <a:xfrm>
            <a:off x="5844657" y="5289371"/>
            <a:ext cx="490114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31</a:t>
            </a:r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5DF60A8-5463-4F35-9B55-64958F609EB8}"/>
              </a:ext>
            </a:extLst>
          </p:cNvPr>
          <p:cNvSpPr/>
          <p:nvPr/>
        </p:nvSpPr>
        <p:spPr>
          <a:xfrm>
            <a:off x="6341124" y="5287318"/>
            <a:ext cx="490114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32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C51B7D-8116-46A7-8BAC-4D24EF8BF46B}"/>
              </a:ext>
            </a:extLst>
          </p:cNvPr>
          <p:cNvCxnSpPr>
            <a:cxnSpLocks/>
          </p:cNvCxnSpPr>
          <p:nvPr/>
        </p:nvCxnSpPr>
        <p:spPr>
          <a:xfrm>
            <a:off x="1716386" y="3764181"/>
            <a:ext cx="0" cy="68081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984219A-A5A3-4D6D-87BE-B620A221C26F}"/>
              </a:ext>
            </a:extLst>
          </p:cNvPr>
          <p:cNvCxnSpPr>
            <a:cxnSpLocks/>
          </p:cNvCxnSpPr>
          <p:nvPr/>
        </p:nvCxnSpPr>
        <p:spPr>
          <a:xfrm>
            <a:off x="4738986" y="3764181"/>
            <a:ext cx="0" cy="68081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757BA51F-73B8-43B6-9FBA-E4E543715696}"/>
              </a:ext>
            </a:extLst>
          </p:cNvPr>
          <p:cNvCxnSpPr>
            <a:cxnSpLocks/>
          </p:cNvCxnSpPr>
          <p:nvPr/>
        </p:nvCxnSpPr>
        <p:spPr>
          <a:xfrm>
            <a:off x="7952086" y="3770868"/>
            <a:ext cx="0" cy="6741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5C47D83-63FF-4AF4-B0BB-7B6E930C990D}"/>
              </a:ext>
            </a:extLst>
          </p:cNvPr>
          <p:cNvCxnSpPr>
            <a:cxnSpLocks/>
          </p:cNvCxnSpPr>
          <p:nvPr/>
        </p:nvCxnSpPr>
        <p:spPr>
          <a:xfrm>
            <a:off x="10997561" y="3770868"/>
            <a:ext cx="0" cy="6741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DCA3079-BA52-406F-A389-1ADAD61777E5}"/>
              </a:ext>
            </a:extLst>
          </p:cNvPr>
          <p:cNvSpPr/>
          <p:nvPr/>
        </p:nvSpPr>
        <p:spPr>
          <a:xfrm>
            <a:off x="1231840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0C05877-F1B3-449F-9BC8-EC21E8E4E86E}"/>
              </a:ext>
            </a:extLst>
          </p:cNvPr>
          <p:cNvCxnSpPr/>
          <p:nvPr/>
        </p:nvCxnSpPr>
        <p:spPr>
          <a:xfrm>
            <a:off x="4244592" y="5454471"/>
            <a:ext cx="92570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238869F-A4BD-4549-A419-36FC8803602C}"/>
              </a:ext>
            </a:extLst>
          </p:cNvPr>
          <p:cNvSpPr/>
          <p:nvPr/>
        </p:nvSpPr>
        <p:spPr>
          <a:xfrm>
            <a:off x="3899432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6F450AD-6351-4027-998C-AE89DB259F88}"/>
              </a:ext>
            </a:extLst>
          </p:cNvPr>
          <p:cNvSpPr/>
          <p:nvPr/>
        </p:nvSpPr>
        <p:spPr>
          <a:xfrm>
            <a:off x="7441334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006C9A1-863F-4CA3-9D66-D70A9B26D655}"/>
              </a:ext>
            </a:extLst>
          </p:cNvPr>
          <p:cNvSpPr/>
          <p:nvPr/>
        </p:nvSpPr>
        <p:spPr>
          <a:xfrm>
            <a:off x="9993428" y="3740666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10</a:t>
            </a:r>
            <a:endParaRPr lang="ko-KR" altLang="en-US" sz="11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715D88C-5260-4853-9D5B-98F8D56A4375}"/>
              </a:ext>
            </a:extLst>
          </p:cNvPr>
          <p:cNvSpPr/>
          <p:nvPr/>
        </p:nvSpPr>
        <p:spPr>
          <a:xfrm>
            <a:off x="10336555" y="3740666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11</a:t>
            </a:r>
            <a:endParaRPr lang="ko-KR" altLang="en-US" sz="11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52A6C3B-7D08-40B1-A7EC-D403CE879D6D}"/>
              </a:ext>
            </a:extLst>
          </p:cNvPr>
          <p:cNvSpPr/>
          <p:nvPr/>
        </p:nvSpPr>
        <p:spPr>
          <a:xfrm>
            <a:off x="10677983" y="3740666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12</a:t>
            </a:r>
            <a:endParaRPr lang="ko-KR" altLang="en-US" sz="11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A09D37F-930F-4534-84FF-6DD0BA99F0D5}"/>
              </a:ext>
            </a:extLst>
          </p:cNvPr>
          <p:cNvSpPr txBox="1"/>
          <p:nvPr/>
        </p:nvSpPr>
        <p:spPr>
          <a:xfrm>
            <a:off x="10539920" y="44693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Scan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B12C5E3-4C93-4381-9134-72777E259E06}"/>
              </a:ext>
            </a:extLst>
          </p:cNvPr>
          <p:cNvSpPr/>
          <p:nvPr/>
        </p:nvSpPr>
        <p:spPr>
          <a:xfrm>
            <a:off x="9467615" y="2545497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14</a:t>
            </a:r>
            <a:endParaRPr lang="ko-KR" altLang="en-US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1DA56E5-585C-4470-AF31-2D8312503018}"/>
              </a:ext>
            </a:extLst>
          </p:cNvPr>
          <p:cNvSpPr/>
          <p:nvPr/>
        </p:nvSpPr>
        <p:spPr>
          <a:xfrm>
            <a:off x="9811928" y="254224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33</a:t>
            </a:r>
            <a:endParaRPr lang="ko-KR" altLang="en-US" sz="11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2ADD83D-B6D6-4266-8D37-37DCC77573C4}"/>
              </a:ext>
            </a:extLst>
          </p:cNvPr>
          <p:cNvSpPr/>
          <p:nvPr/>
        </p:nvSpPr>
        <p:spPr>
          <a:xfrm>
            <a:off x="10171455" y="2539316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34</a:t>
            </a:r>
            <a:endParaRPr lang="ko-KR" altLang="en-US" sz="11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551D3EFA-3978-46B7-ABF7-F43CEB9B6B0D}"/>
              </a:ext>
            </a:extLst>
          </p:cNvPr>
          <p:cNvSpPr/>
          <p:nvPr/>
        </p:nvSpPr>
        <p:spPr>
          <a:xfrm>
            <a:off x="10515768" y="254601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13</a:t>
            </a:r>
            <a:endParaRPr lang="ko-KR" altLang="en-US" sz="11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2497B97-3B01-48FD-9EE9-5B7E8E624D5C}"/>
              </a:ext>
            </a:extLst>
          </p:cNvPr>
          <p:cNvSpPr txBox="1"/>
          <p:nvPr/>
        </p:nvSpPr>
        <p:spPr>
          <a:xfrm>
            <a:off x="8991224" y="2114719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Hazard Pointer Copy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B4DD790-EAD6-4B8B-BF24-56E5CDC65CC4}"/>
              </a:ext>
            </a:extLst>
          </p:cNvPr>
          <p:cNvSpPr/>
          <p:nvPr/>
        </p:nvSpPr>
        <p:spPr>
          <a:xfrm>
            <a:off x="10860081" y="254601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12</a:t>
            </a:r>
            <a:endParaRPr lang="ko-KR" altLang="en-US" sz="11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D953744-CEFA-4393-A723-4BE71F08A881}"/>
              </a:ext>
            </a:extLst>
          </p:cNvPr>
          <p:cNvCxnSpPr>
            <a:cxnSpLocks/>
            <a:endCxn id="117" idx="2"/>
          </p:cNvCxnSpPr>
          <p:nvPr/>
        </p:nvCxnSpPr>
        <p:spPr>
          <a:xfrm flipH="1" flipV="1">
            <a:off x="9639772" y="2887365"/>
            <a:ext cx="215308" cy="8599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79CF0B7-D0C1-400D-92DF-B68B92B3F049}"/>
              </a:ext>
            </a:extLst>
          </p:cNvPr>
          <p:cNvCxnSpPr>
            <a:cxnSpLocks/>
            <a:endCxn id="118" idx="2"/>
          </p:cNvCxnSpPr>
          <p:nvPr/>
        </p:nvCxnSpPr>
        <p:spPr>
          <a:xfrm flipV="1">
            <a:off x="9838209" y="2884111"/>
            <a:ext cx="145876" cy="844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E5CD4D31-6594-4DEF-A8E9-F79A765BB5F4}"/>
              </a:ext>
            </a:extLst>
          </p:cNvPr>
          <p:cNvCxnSpPr>
            <a:cxnSpLocks/>
            <a:endCxn id="119" idx="2"/>
          </p:cNvCxnSpPr>
          <p:nvPr/>
        </p:nvCxnSpPr>
        <p:spPr>
          <a:xfrm flipV="1">
            <a:off x="9838209" y="2881184"/>
            <a:ext cx="505403" cy="847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2916D6D-C396-42A0-B441-96FDD7B36468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9838209" y="2887881"/>
            <a:ext cx="849716" cy="840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222CD46-52E5-4752-9291-EF5D895A40A4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9838209" y="2887881"/>
            <a:ext cx="1194029" cy="840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2CCEA71-5F3B-45E3-BB6A-3B16735C8028}"/>
              </a:ext>
            </a:extLst>
          </p:cNvPr>
          <p:cNvSpPr txBox="1"/>
          <p:nvPr/>
        </p:nvSpPr>
        <p:spPr>
          <a:xfrm>
            <a:off x="9005364" y="3377516"/>
            <a:ext cx="82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delete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894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C79CBB-9E28-4BF1-813B-7606DDCACA3B}"/>
              </a:ext>
            </a:extLst>
          </p:cNvPr>
          <p:cNvSpPr txBox="1"/>
          <p:nvPr/>
        </p:nvSpPr>
        <p:spPr>
          <a:xfrm>
            <a:off x="152400" y="241300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Hazard Pointer Head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F698850-C3D3-4DE9-8519-BE1FF73220C4}"/>
              </a:ext>
            </a:extLst>
          </p:cNvPr>
          <p:cNvCxnSpPr>
            <a:stCxn id="2" idx="2"/>
          </p:cNvCxnSpPr>
          <p:nvPr/>
        </p:nvCxnSpPr>
        <p:spPr>
          <a:xfrm flipH="1">
            <a:off x="1333973" y="610632"/>
            <a:ext cx="1" cy="341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63C37D-F026-41D1-9B6B-8765AEB4ED01}"/>
              </a:ext>
            </a:extLst>
          </p:cNvPr>
          <p:cNvSpPr/>
          <p:nvPr/>
        </p:nvSpPr>
        <p:spPr>
          <a:xfrm>
            <a:off x="546100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B638C7-CAF2-4AB8-8E9F-09F3FFE9CD71}"/>
              </a:ext>
            </a:extLst>
          </p:cNvPr>
          <p:cNvSpPr/>
          <p:nvPr/>
        </p:nvSpPr>
        <p:spPr>
          <a:xfrm>
            <a:off x="9652000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E27165-4DA9-40FD-9B3A-82FD973E5B33}"/>
              </a:ext>
            </a:extLst>
          </p:cNvPr>
          <p:cNvSpPr/>
          <p:nvPr/>
        </p:nvSpPr>
        <p:spPr>
          <a:xfrm>
            <a:off x="6762766" y="3745468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FBD357-5A35-452D-9C83-F5AB4C1DBEEB}"/>
              </a:ext>
            </a:extLst>
          </p:cNvPr>
          <p:cNvSpPr/>
          <p:nvPr/>
        </p:nvSpPr>
        <p:spPr>
          <a:xfrm>
            <a:off x="3549643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95F23C-14E0-49CD-B4FB-449EC86496FC}"/>
              </a:ext>
            </a:extLst>
          </p:cNvPr>
          <p:cNvSpPr txBox="1"/>
          <p:nvPr/>
        </p:nvSpPr>
        <p:spPr>
          <a:xfrm>
            <a:off x="930327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4384B-D1CE-4213-AD80-CE31AC42DD8E}"/>
              </a:ext>
            </a:extLst>
          </p:cNvPr>
          <p:cNvSpPr txBox="1"/>
          <p:nvPr/>
        </p:nvSpPr>
        <p:spPr>
          <a:xfrm>
            <a:off x="3933870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B41A7-8BF0-496A-98C0-64A117DF3864}"/>
              </a:ext>
            </a:extLst>
          </p:cNvPr>
          <p:cNvSpPr txBox="1"/>
          <p:nvPr/>
        </p:nvSpPr>
        <p:spPr>
          <a:xfrm>
            <a:off x="7146994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1E5803-20A9-456F-8EF8-0129917B7B94}"/>
              </a:ext>
            </a:extLst>
          </p:cNvPr>
          <p:cNvSpPr txBox="1"/>
          <p:nvPr/>
        </p:nvSpPr>
        <p:spPr>
          <a:xfrm>
            <a:off x="10165584" y="3101538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4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F7B84D3-D2E7-4184-8EBB-7E737ABC656A}"/>
              </a:ext>
            </a:extLst>
          </p:cNvPr>
          <p:cNvGrpSpPr/>
          <p:nvPr/>
        </p:nvGrpSpPr>
        <p:grpSpPr>
          <a:xfrm>
            <a:off x="1027759" y="979964"/>
            <a:ext cx="1795920" cy="690602"/>
            <a:chOff x="989659" y="1115199"/>
            <a:chExt cx="1795920" cy="69060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B369BB0-F90E-484D-A4FE-052D929C5CA3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5A5E32D-52BE-406A-8566-F6593B10809A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7AA2934-AF52-418B-ADAB-7DC5DF0A6DF0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8E6EF3B-C65A-4FB6-A09D-526127C59497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14</a:t>
                </a:r>
                <a:endParaRPr lang="ko-KR" altLang="en-US" dirty="0"/>
              </a:p>
            </p:txBody>
          </p:sp>
        </p:grp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9CE179D-1D77-4168-A123-712D6C3DBE04}"/>
                </a:ext>
              </a:extLst>
            </p:cNvPr>
            <p:cNvCxnSpPr>
              <a:stCxn id="2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9DDFF3-D9A0-4BFD-9F6C-FB0596712C94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D5C442A-99CC-412A-AF4A-403046A0B61A}"/>
              </a:ext>
            </a:extLst>
          </p:cNvPr>
          <p:cNvSpPr/>
          <p:nvPr/>
        </p:nvSpPr>
        <p:spPr>
          <a:xfrm>
            <a:off x="1199915" y="5283537"/>
            <a:ext cx="9023585" cy="341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69E632-8776-4FDE-8578-C3E29F376F97}"/>
              </a:ext>
            </a:extLst>
          </p:cNvPr>
          <p:cNvSpPr txBox="1"/>
          <p:nvPr/>
        </p:nvSpPr>
        <p:spPr>
          <a:xfrm>
            <a:off x="762134" y="491249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5128EA-05AC-4951-A7D0-9A0F54E4C9BF}"/>
              </a:ext>
            </a:extLst>
          </p:cNvPr>
          <p:cNvSpPr/>
          <p:nvPr/>
        </p:nvSpPr>
        <p:spPr>
          <a:xfrm>
            <a:off x="6765256" y="3746500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DB08989-C9CD-422C-A4DF-0674C9B3542C}"/>
              </a:ext>
            </a:extLst>
          </p:cNvPr>
          <p:cNvSpPr/>
          <p:nvPr/>
        </p:nvSpPr>
        <p:spPr>
          <a:xfrm>
            <a:off x="546100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BD8AD-D09D-4680-9C05-22AE19F29603}"/>
              </a:ext>
            </a:extLst>
          </p:cNvPr>
          <p:cNvSpPr/>
          <p:nvPr/>
        </p:nvSpPr>
        <p:spPr>
          <a:xfrm>
            <a:off x="878764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CFCEAAE-ACB8-42D9-8758-15EB43899529}"/>
              </a:ext>
            </a:extLst>
          </p:cNvPr>
          <p:cNvGrpSpPr/>
          <p:nvPr/>
        </p:nvGrpSpPr>
        <p:grpSpPr>
          <a:xfrm>
            <a:off x="2079565" y="967601"/>
            <a:ext cx="1795920" cy="690602"/>
            <a:chOff x="989659" y="1115199"/>
            <a:chExt cx="1795920" cy="690602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4CE514EB-2581-4AF5-B21F-5014297BDE31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50A1B24A-2B2F-4531-8F16-985409A783ED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473C5F2-AA3F-4B71-A69C-F366FA5A0AFD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71246F5-3347-4D6F-86BA-9D683793E3FA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33</a:t>
                </a:r>
                <a:endParaRPr lang="ko-KR" altLang="en-US" sz="1100" dirty="0"/>
              </a:p>
            </p:txBody>
          </p:sp>
        </p:grp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AF6AD1BE-FAFF-4ED7-ABE0-7F02FC67145B}"/>
                </a:ext>
              </a:extLst>
            </p:cNvPr>
            <p:cNvCxnSpPr>
              <a:stCxn id="4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4F08B3-BB7E-4E4A-B5ED-EE89A15358C6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C0204D7-F350-40BD-A3AA-F60980EAA927}"/>
              </a:ext>
            </a:extLst>
          </p:cNvPr>
          <p:cNvGrpSpPr/>
          <p:nvPr/>
        </p:nvGrpSpPr>
        <p:grpSpPr>
          <a:xfrm>
            <a:off x="3186858" y="952500"/>
            <a:ext cx="1795920" cy="690602"/>
            <a:chOff x="989659" y="1115199"/>
            <a:chExt cx="1795920" cy="690602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63C9627-8DCF-4B51-892A-D1BF8E7C7045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8772087-A4DD-4855-9141-FA17B9909D3F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CBB129D-6E22-4BD7-ACE6-4B4C26FFB248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10DE1FFA-55CF-4C23-9B9D-E0AD2544920B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34</a:t>
                </a:r>
                <a:endParaRPr lang="ko-KR" altLang="en-US" sz="1100" dirty="0"/>
              </a:p>
            </p:txBody>
          </p:sp>
        </p:grp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0A5EA14-462F-42F1-B9B2-4BF95C3B018C}"/>
                </a:ext>
              </a:extLst>
            </p:cNvPr>
            <p:cNvCxnSpPr>
              <a:stCxn id="54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A9E1D46-4FCC-479A-BD22-40BE679ADCC0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573607F-A8CF-4760-AE54-2E3F052C966D}"/>
              </a:ext>
            </a:extLst>
          </p:cNvPr>
          <p:cNvSpPr/>
          <p:nvPr/>
        </p:nvSpPr>
        <p:spPr>
          <a:xfrm>
            <a:off x="7094189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C063753-B9A1-4E7A-AD24-FD9137EA3896}"/>
              </a:ext>
            </a:extLst>
          </p:cNvPr>
          <p:cNvGrpSpPr/>
          <p:nvPr/>
        </p:nvGrpSpPr>
        <p:grpSpPr>
          <a:xfrm>
            <a:off x="4300080" y="952500"/>
            <a:ext cx="1795920" cy="690602"/>
            <a:chOff x="989659" y="1115199"/>
            <a:chExt cx="1795920" cy="690602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E4D0B10-FD29-4A18-8D97-27A9FA37AC2A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5747140-4E6E-41B7-AF27-9D07CE909D41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AA64544-D17A-4EE7-8EF4-E0476B8D2F06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7A5F7000-29A9-4299-9FA3-917E0E75B509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13</a:t>
                </a:r>
                <a:endParaRPr lang="ko-KR" altLang="en-US" sz="1100" dirty="0"/>
              </a:p>
            </p:txBody>
          </p:sp>
        </p:grp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79424C18-1981-4501-B48A-EA3839BAB83A}"/>
                </a:ext>
              </a:extLst>
            </p:cNvPr>
            <p:cNvCxnSpPr>
              <a:stCxn id="6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F1C86AB-2E2F-49C9-BFE5-4CDA1FE69F91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898C5D2-B2FC-46B5-BB50-9F80238E2125}"/>
              </a:ext>
            </a:extLst>
          </p:cNvPr>
          <p:cNvGrpSpPr/>
          <p:nvPr/>
        </p:nvGrpSpPr>
        <p:grpSpPr>
          <a:xfrm>
            <a:off x="5407375" y="979964"/>
            <a:ext cx="1795920" cy="690602"/>
            <a:chOff x="989659" y="1115199"/>
            <a:chExt cx="1795920" cy="690602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4853DFCB-6C16-43A6-88E1-98390303F947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2ABF00E5-289B-4F3D-868B-CB7FF007F8A4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5E0F183-08B9-4080-8220-B692B664D609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002E0A3-7EA9-4C19-AC3B-F1953D917264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</p:grp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169B801B-4F49-4060-ACBE-5EB59B687D6C}"/>
                </a:ext>
              </a:extLst>
            </p:cNvPr>
            <p:cNvCxnSpPr>
              <a:stCxn id="74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C2D9D59-E33E-4D43-AA70-8EA23D22507D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792B38A-ED49-4EF4-9D84-8B9D26871B37}"/>
              </a:ext>
            </a:extLst>
          </p:cNvPr>
          <p:cNvGrpSpPr/>
          <p:nvPr/>
        </p:nvGrpSpPr>
        <p:grpSpPr>
          <a:xfrm>
            <a:off x="6521511" y="976531"/>
            <a:ext cx="1795920" cy="690602"/>
            <a:chOff x="989659" y="1115199"/>
            <a:chExt cx="1795920" cy="690602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086876D0-D787-4B3D-BEC4-12D03C29DE90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78A29895-BD64-4E7C-83EC-ACE92FE5378C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1C9D642-5CEF-425F-B231-4226BE85B16F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136017D9-CB62-43B1-8E24-E775399683B7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</p:grp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DCCBFD66-45A6-4A45-A82F-E1918D5ACA27}"/>
                </a:ext>
              </a:extLst>
            </p:cNvPr>
            <p:cNvCxnSpPr>
              <a:stCxn id="81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40096C0-507B-4CD4-B9D7-FE29F5CB6687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2C38366-A2E7-4055-9908-649BF1489371}"/>
              </a:ext>
            </a:extLst>
          </p:cNvPr>
          <p:cNvSpPr/>
          <p:nvPr/>
        </p:nvSpPr>
        <p:spPr>
          <a:xfrm>
            <a:off x="3549643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9DC7D28-71F4-440C-B334-A957213C9DF2}"/>
              </a:ext>
            </a:extLst>
          </p:cNvPr>
          <p:cNvSpPr/>
          <p:nvPr/>
        </p:nvSpPr>
        <p:spPr>
          <a:xfrm>
            <a:off x="5351886" y="5283537"/>
            <a:ext cx="490114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01CBD19-EBB1-42BC-98AA-2844149B282E}"/>
              </a:ext>
            </a:extLst>
          </p:cNvPr>
          <p:cNvSpPr/>
          <p:nvPr/>
        </p:nvSpPr>
        <p:spPr>
          <a:xfrm>
            <a:off x="5844657" y="5289371"/>
            <a:ext cx="490114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31</a:t>
            </a:r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5DF60A8-5463-4F35-9B55-64958F609EB8}"/>
              </a:ext>
            </a:extLst>
          </p:cNvPr>
          <p:cNvSpPr/>
          <p:nvPr/>
        </p:nvSpPr>
        <p:spPr>
          <a:xfrm>
            <a:off x="6341124" y="5287318"/>
            <a:ext cx="490114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32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C51B7D-8116-46A7-8BAC-4D24EF8BF46B}"/>
              </a:ext>
            </a:extLst>
          </p:cNvPr>
          <p:cNvCxnSpPr>
            <a:cxnSpLocks/>
          </p:cNvCxnSpPr>
          <p:nvPr/>
        </p:nvCxnSpPr>
        <p:spPr>
          <a:xfrm>
            <a:off x="1716386" y="3764181"/>
            <a:ext cx="0" cy="68081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984219A-A5A3-4D6D-87BE-B620A221C26F}"/>
              </a:ext>
            </a:extLst>
          </p:cNvPr>
          <p:cNvCxnSpPr>
            <a:cxnSpLocks/>
          </p:cNvCxnSpPr>
          <p:nvPr/>
        </p:nvCxnSpPr>
        <p:spPr>
          <a:xfrm>
            <a:off x="4738986" y="3764181"/>
            <a:ext cx="0" cy="68081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757BA51F-73B8-43B6-9FBA-E4E543715696}"/>
              </a:ext>
            </a:extLst>
          </p:cNvPr>
          <p:cNvCxnSpPr>
            <a:cxnSpLocks/>
          </p:cNvCxnSpPr>
          <p:nvPr/>
        </p:nvCxnSpPr>
        <p:spPr>
          <a:xfrm>
            <a:off x="7952086" y="3770868"/>
            <a:ext cx="0" cy="6741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5C47D83-63FF-4AF4-B0BB-7B6E930C990D}"/>
              </a:ext>
            </a:extLst>
          </p:cNvPr>
          <p:cNvCxnSpPr>
            <a:cxnSpLocks/>
          </p:cNvCxnSpPr>
          <p:nvPr/>
        </p:nvCxnSpPr>
        <p:spPr>
          <a:xfrm>
            <a:off x="10997561" y="3770868"/>
            <a:ext cx="0" cy="6741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DCA3079-BA52-406F-A389-1ADAD61777E5}"/>
              </a:ext>
            </a:extLst>
          </p:cNvPr>
          <p:cNvSpPr/>
          <p:nvPr/>
        </p:nvSpPr>
        <p:spPr>
          <a:xfrm>
            <a:off x="1231840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0C05877-F1B3-449F-9BC8-EC21E8E4E86E}"/>
              </a:ext>
            </a:extLst>
          </p:cNvPr>
          <p:cNvCxnSpPr/>
          <p:nvPr/>
        </p:nvCxnSpPr>
        <p:spPr>
          <a:xfrm>
            <a:off x="4244592" y="5454471"/>
            <a:ext cx="92570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238869F-A4BD-4549-A419-36FC8803602C}"/>
              </a:ext>
            </a:extLst>
          </p:cNvPr>
          <p:cNvSpPr/>
          <p:nvPr/>
        </p:nvSpPr>
        <p:spPr>
          <a:xfrm>
            <a:off x="3899432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6F450AD-6351-4027-998C-AE89DB259F88}"/>
              </a:ext>
            </a:extLst>
          </p:cNvPr>
          <p:cNvSpPr/>
          <p:nvPr/>
        </p:nvSpPr>
        <p:spPr>
          <a:xfrm>
            <a:off x="7441334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006C9A1-863F-4CA3-9D66-D70A9B26D655}"/>
              </a:ext>
            </a:extLst>
          </p:cNvPr>
          <p:cNvSpPr/>
          <p:nvPr/>
        </p:nvSpPr>
        <p:spPr>
          <a:xfrm>
            <a:off x="9993428" y="3740666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10</a:t>
            </a:r>
            <a:endParaRPr lang="ko-KR" altLang="en-US" sz="11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715D88C-5260-4853-9D5B-98F8D56A4375}"/>
              </a:ext>
            </a:extLst>
          </p:cNvPr>
          <p:cNvSpPr/>
          <p:nvPr/>
        </p:nvSpPr>
        <p:spPr>
          <a:xfrm>
            <a:off x="10336555" y="3740666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11</a:t>
            </a:r>
            <a:endParaRPr lang="ko-KR" altLang="en-US" sz="11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52A6C3B-7D08-40B1-A7EC-D403CE879D6D}"/>
              </a:ext>
            </a:extLst>
          </p:cNvPr>
          <p:cNvSpPr/>
          <p:nvPr/>
        </p:nvSpPr>
        <p:spPr>
          <a:xfrm>
            <a:off x="10677983" y="3740666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12</a:t>
            </a:r>
            <a:endParaRPr lang="ko-KR" altLang="en-US" sz="11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A09D37F-930F-4534-84FF-6DD0BA99F0D5}"/>
              </a:ext>
            </a:extLst>
          </p:cNvPr>
          <p:cNvSpPr txBox="1"/>
          <p:nvPr/>
        </p:nvSpPr>
        <p:spPr>
          <a:xfrm>
            <a:off x="10539920" y="44693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Scan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B12C5E3-4C93-4381-9134-72777E259E06}"/>
              </a:ext>
            </a:extLst>
          </p:cNvPr>
          <p:cNvSpPr/>
          <p:nvPr/>
        </p:nvSpPr>
        <p:spPr>
          <a:xfrm>
            <a:off x="9467615" y="2545497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14</a:t>
            </a:r>
            <a:endParaRPr lang="ko-KR" altLang="en-US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1DA56E5-585C-4470-AF31-2D8312503018}"/>
              </a:ext>
            </a:extLst>
          </p:cNvPr>
          <p:cNvSpPr/>
          <p:nvPr/>
        </p:nvSpPr>
        <p:spPr>
          <a:xfrm>
            <a:off x="9811928" y="254224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33</a:t>
            </a:r>
            <a:endParaRPr lang="ko-KR" altLang="en-US" sz="11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2ADD83D-B6D6-4266-8D37-37DCC77573C4}"/>
              </a:ext>
            </a:extLst>
          </p:cNvPr>
          <p:cNvSpPr/>
          <p:nvPr/>
        </p:nvSpPr>
        <p:spPr>
          <a:xfrm>
            <a:off x="10171455" y="2539316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34</a:t>
            </a:r>
            <a:endParaRPr lang="ko-KR" altLang="en-US" sz="11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551D3EFA-3978-46B7-ABF7-F43CEB9B6B0D}"/>
              </a:ext>
            </a:extLst>
          </p:cNvPr>
          <p:cNvSpPr/>
          <p:nvPr/>
        </p:nvSpPr>
        <p:spPr>
          <a:xfrm>
            <a:off x="10515768" y="254601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13</a:t>
            </a:r>
            <a:endParaRPr lang="ko-KR" altLang="en-US" sz="11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2497B97-3B01-48FD-9EE9-5B7E8E624D5C}"/>
              </a:ext>
            </a:extLst>
          </p:cNvPr>
          <p:cNvSpPr txBox="1"/>
          <p:nvPr/>
        </p:nvSpPr>
        <p:spPr>
          <a:xfrm>
            <a:off x="8991224" y="2114719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Hazard Pointer Copy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B4DD790-EAD6-4B8B-BF24-56E5CDC65CC4}"/>
              </a:ext>
            </a:extLst>
          </p:cNvPr>
          <p:cNvSpPr/>
          <p:nvPr/>
        </p:nvSpPr>
        <p:spPr>
          <a:xfrm>
            <a:off x="10860081" y="254601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12</a:t>
            </a:r>
            <a:endParaRPr lang="ko-KR" altLang="en-US" sz="11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D953744-CEFA-4393-A723-4BE71F08A881}"/>
              </a:ext>
            </a:extLst>
          </p:cNvPr>
          <p:cNvCxnSpPr>
            <a:cxnSpLocks/>
            <a:stCxn id="102" idx="0"/>
            <a:endCxn id="117" idx="2"/>
          </p:cNvCxnSpPr>
          <p:nvPr/>
        </p:nvCxnSpPr>
        <p:spPr>
          <a:xfrm flipH="1" flipV="1">
            <a:off x="9639772" y="2887365"/>
            <a:ext cx="525813" cy="853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79CF0B7-D0C1-400D-92DF-B68B92B3F049}"/>
              </a:ext>
            </a:extLst>
          </p:cNvPr>
          <p:cNvCxnSpPr>
            <a:cxnSpLocks/>
            <a:stCxn id="102" idx="0"/>
            <a:endCxn id="118" idx="2"/>
          </p:cNvCxnSpPr>
          <p:nvPr/>
        </p:nvCxnSpPr>
        <p:spPr>
          <a:xfrm flipH="1" flipV="1">
            <a:off x="9984085" y="2884111"/>
            <a:ext cx="181500" cy="8565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E5CD4D31-6594-4DEF-A8E9-F79A765BB5F4}"/>
              </a:ext>
            </a:extLst>
          </p:cNvPr>
          <p:cNvCxnSpPr>
            <a:cxnSpLocks/>
            <a:stCxn id="102" idx="0"/>
            <a:endCxn id="119" idx="2"/>
          </p:cNvCxnSpPr>
          <p:nvPr/>
        </p:nvCxnSpPr>
        <p:spPr>
          <a:xfrm flipV="1">
            <a:off x="10165585" y="2881184"/>
            <a:ext cx="178027" cy="859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2916D6D-C396-42A0-B441-96FDD7B36468}"/>
              </a:ext>
            </a:extLst>
          </p:cNvPr>
          <p:cNvCxnSpPr>
            <a:cxnSpLocks/>
            <a:stCxn id="102" idx="0"/>
            <a:endCxn id="120" idx="2"/>
          </p:cNvCxnSpPr>
          <p:nvPr/>
        </p:nvCxnSpPr>
        <p:spPr>
          <a:xfrm flipV="1">
            <a:off x="10165585" y="2887881"/>
            <a:ext cx="522340" cy="8527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222CD46-52E5-4752-9291-EF5D895A40A4}"/>
              </a:ext>
            </a:extLst>
          </p:cNvPr>
          <p:cNvCxnSpPr>
            <a:cxnSpLocks/>
            <a:stCxn id="102" idx="0"/>
            <a:endCxn id="84" idx="2"/>
          </p:cNvCxnSpPr>
          <p:nvPr/>
        </p:nvCxnSpPr>
        <p:spPr>
          <a:xfrm flipV="1">
            <a:off x="10165585" y="2887881"/>
            <a:ext cx="866653" cy="8527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2CCEA71-5F3B-45E3-BB6A-3B16735C8028}"/>
              </a:ext>
            </a:extLst>
          </p:cNvPr>
          <p:cNvSpPr txBox="1"/>
          <p:nvPr/>
        </p:nvSpPr>
        <p:spPr>
          <a:xfrm>
            <a:off x="9295566" y="3401536"/>
            <a:ext cx="82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delete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578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C79CBB-9E28-4BF1-813B-7606DDCACA3B}"/>
              </a:ext>
            </a:extLst>
          </p:cNvPr>
          <p:cNvSpPr txBox="1"/>
          <p:nvPr/>
        </p:nvSpPr>
        <p:spPr>
          <a:xfrm>
            <a:off x="152400" y="241300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Hazard Pointer Head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F698850-C3D3-4DE9-8519-BE1FF73220C4}"/>
              </a:ext>
            </a:extLst>
          </p:cNvPr>
          <p:cNvCxnSpPr>
            <a:stCxn id="2" idx="2"/>
          </p:cNvCxnSpPr>
          <p:nvPr/>
        </p:nvCxnSpPr>
        <p:spPr>
          <a:xfrm flipH="1">
            <a:off x="1333973" y="610632"/>
            <a:ext cx="1" cy="341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63C37D-F026-41D1-9B6B-8765AEB4ED01}"/>
              </a:ext>
            </a:extLst>
          </p:cNvPr>
          <p:cNvSpPr/>
          <p:nvPr/>
        </p:nvSpPr>
        <p:spPr>
          <a:xfrm>
            <a:off x="546100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B638C7-CAF2-4AB8-8E9F-09F3FFE9CD71}"/>
              </a:ext>
            </a:extLst>
          </p:cNvPr>
          <p:cNvSpPr/>
          <p:nvPr/>
        </p:nvSpPr>
        <p:spPr>
          <a:xfrm>
            <a:off x="9652000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E27165-4DA9-40FD-9B3A-82FD973E5B33}"/>
              </a:ext>
            </a:extLst>
          </p:cNvPr>
          <p:cNvSpPr/>
          <p:nvPr/>
        </p:nvSpPr>
        <p:spPr>
          <a:xfrm>
            <a:off x="6762766" y="3745468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FBD357-5A35-452D-9C83-F5AB4C1DBEEB}"/>
              </a:ext>
            </a:extLst>
          </p:cNvPr>
          <p:cNvSpPr/>
          <p:nvPr/>
        </p:nvSpPr>
        <p:spPr>
          <a:xfrm>
            <a:off x="3549643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95F23C-14E0-49CD-B4FB-449EC86496FC}"/>
              </a:ext>
            </a:extLst>
          </p:cNvPr>
          <p:cNvSpPr txBox="1"/>
          <p:nvPr/>
        </p:nvSpPr>
        <p:spPr>
          <a:xfrm>
            <a:off x="930327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4384B-D1CE-4213-AD80-CE31AC42DD8E}"/>
              </a:ext>
            </a:extLst>
          </p:cNvPr>
          <p:cNvSpPr txBox="1"/>
          <p:nvPr/>
        </p:nvSpPr>
        <p:spPr>
          <a:xfrm>
            <a:off x="3933870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B41A7-8BF0-496A-98C0-64A117DF3864}"/>
              </a:ext>
            </a:extLst>
          </p:cNvPr>
          <p:cNvSpPr txBox="1"/>
          <p:nvPr/>
        </p:nvSpPr>
        <p:spPr>
          <a:xfrm>
            <a:off x="7146994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1E5803-20A9-456F-8EF8-0129917B7B94}"/>
              </a:ext>
            </a:extLst>
          </p:cNvPr>
          <p:cNvSpPr txBox="1"/>
          <p:nvPr/>
        </p:nvSpPr>
        <p:spPr>
          <a:xfrm>
            <a:off x="10165584" y="3101538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4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F7B84D3-D2E7-4184-8EBB-7E737ABC656A}"/>
              </a:ext>
            </a:extLst>
          </p:cNvPr>
          <p:cNvGrpSpPr/>
          <p:nvPr/>
        </p:nvGrpSpPr>
        <p:grpSpPr>
          <a:xfrm>
            <a:off x="1027759" y="979964"/>
            <a:ext cx="1795920" cy="690602"/>
            <a:chOff x="989659" y="1115199"/>
            <a:chExt cx="1795920" cy="69060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B369BB0-F90E-484D-A4FE-052D929C5CA3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5A5E32D-52BE-406A-8566-F6593B10809A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7AA2934-AF52-418B-ADAB-7DC5DF0A6DF0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8E6EF3B-C65A-4FB6-A09D-526127C59497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14</a:t>
                </a:r>
                <a:endParaRPr lang="ko-KR" altLang="en-US" dirty="0"/>
              </a:p>
            </p:txBody>
          </p:sp>
        </p:grp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9CE179D-1D77-4168-A123-712D6C3DBE04}"/>
                </a:ext>
              </a:extLst>
            </p:cNvPr>
            <p:cNvCxnSpPr>
              <a:stCxn id="2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9DDFF3-D9A0-4BFD-9F6C-FB0596712C94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D5C442A-99CC-412A-AF4A-403046A0B61A}"/>
              </a:ext>
            </a:extLst>
          </p:cNvPr>
          <p:cNvSpPr/>
          <p:nvPr/>
        </p:nvSpPr>
        <p:spPr>
          <a:xfrm>
            <a:off x="1199915" y="5283537"/>
            <a:ext cx="9023585" cy="341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69E632-8776-4FDE-8578-C3E29F376F97}"/>
              </a:ext>
            </a:extLst>
          </p:cNvPr>
          <p:cNvSpPr txBox="1"/>
          <p:nvPr/>
        </p:nvSpPr>
        <p:spPr>
          <a:xfrm>
            <a:off x="762134" y="491249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5128EA-05AC-4951-A7D0-9A0F54E4C9BF}"/>
              </a:ext>
            </a:extLst>
          </p:cNvPr>
          <p:cNvSpPr/>
          <p:nvPr/>
        </p:nvSpPr>
        <p:spPr>
          <a:xfrm>
            <a:off x="6765256" y="3746500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DB08989-C9CD-422C-A4DF-0674C9B3542C}"/>
              </a:ext>
            </a:extLst>
          </p:cNvPr>
          <p:cNvSpPr/>
          <p:nvPr/>
        </p:nvSpPr>
        <p:spPr>
          <a:xfrm>
            <a:off x="546100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BD8AD-D09D-4680-9C05-22AE19F29603}"/>
              </a:ext>
            </a:extLst>
          </p:cNvPr>
          <p:cNvSpPr/>
          <p:nvPr/>
        </p:nvSpPr>
        <p:spPr>
          <a:xfrm>
            <a:off x="878764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CFCEAAE-ACB8-42D9-8758-15EB43899529}"/>
              </a:ext>
            </a:extLst>
          </p:cNvPr>
          <p:cNvGrpSpPr/>
          <p:nvPr/>
        </p:nvGrpSpPr>
        <p:grpSpPr>
          <a:xfrm>
            <a:off x="2079565" y="967601"/>
            <a:ext cx="1795920" cy="690602"/>
            <a:chOff x="989659" y="1115199"/>
            <a:chExt cx="1795920" cy="690602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4CE514EB-2581-4AF5-B21F-5014297BDE31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50A1B24A-2B2F-4531-8F16-985409A783ED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473C5F2-AA3F-4B71-A69C-F366FA5A0AFD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71246F5-3347-4D6F-86BA-9D683793E3FA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33</a:t>
                </a:r>
                <a:endParaRPr lang="ko-KR" altLang="en-US" sz="1100" dirty="0"/>
              </a:p>
            </p:txBody>
          </p:sp>
        </p:grp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AF6AD1BE-FAFF-4ED7-ABE0-7F02FC67145B}"/>
                </a:ext>
              </a:extLst>
            </p:cNvPr>
            <p:cNvCxnSpPr>
              <a:stCxn id="4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4F08B3-BB7E-4E4A-B5ED-EE89A15358C6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C0204D7-F350-40BD-A3AA-F60980EAA927}"/>
              </a:ext>
            </a:extLst>
          </p:cNvPr>
          <p:cNvGrpSpPr/>
          <p:nvPr/>
        </p:nvGrpSpPr>
        <p:grpSpPr>
          <a:xfrm>
            <a:off x="3186858" y="952500"/>
            <a:ext cx="1795920" cy="690602"/>
            <a:chOff x="989659" y="1115199"/>
            <a:chExt cx="1795920" cy="690602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63C9627-8DCF-4B51-892A-D1BF8E7C7045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8772087-A4DD-4855-9141-FA17B9909D3F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CBB129D-6E22-4BD7-ACE6-4B4C26FFB248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10DE1FFA-55CF-4C23-9B9D-E0AD2544920B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34</a:t>
                </a:r>
                <a:endParaRPr lang="ko-KR" altLang="en-US" sz="1100" dirty="0"/>
              </a:p>
            </p:txBody>
          </p:sp>
        </p:grp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0A5EA14-462F-42F1-B9B2-4BF95C3B018C}"/>
                </a:ext>
              </a:extLst>
            </p:cNvPr>
            <p:cNvCxnSpPr>
              <a:stCxn id="54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A9E1D46-4FCC-479A-BD22-40BE679ADCC0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573607F-A8CF-4760-AE54-2E3F052C966D}"/>
              </a:ext>
            </a:extLst>
          </p:cNvPr>
          <p:cNvSpPr/>
          <p:nvPr/>
        </p:nvSpPr>
        <p:spPr>
          <a:xfrm>
            <a:off x="7094189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C063753-B9A1-4E7A-AD24-FD9137EA3896}"/>
              </a:ext>
            </a:extLst>
          </p:cNvPr>
          <p:cNvGrpSpPr/>
          <p:nvPr/>
        </p:nvGrpSpPr>
        <p:grpSpPr>
          <a:xfrm>
            <a:off x="4300080" y="952500"/>
            <a:ext cx="1795920" cy="690602"/>
            <a:chOff x="989659" y="1115199"/>
            <a:chExt cx="1795920" cy="690602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E4D0B10-FD29-4A18-8D97-27A9FA37AC2A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5747140-4E6E-41B7-AF27-9D07CE909D41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AA64544-D17A-4EE7-8EF4-E0476B8D2F06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7A5F7000-29A9-4299-9FA3-917E0E75B509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13</a:t>
                </a:r>
                <a:endParaRPr lang="ko-KR" altLang="en-US" sz="1100" dirty="0"/>
              </a:p>
            </p:txBody>
          </p:sp>
        </p:grp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79424C18-1981-4501-B48A-EA3839BAB83A}"/>
                </a:ext>
              </a:extLst>
            </p:cNvPr>
            <p:cNvCxnSpPr>
              <a:stCxn id="6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F1C86AB-2E2F-49C9-BFE5-4CDA1FE69F91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898C5D2-B2FC-46B5-BB50-9F80238E2125}"/>
              </a:ext>
            </a:extLst>
          </p:cNvPr>
          <p:cNvGrpSpPr/>
          <p:nvPr/>
        </p:nvGrpSpPr>
        <p:grpSpPr>
          <a:xfrm>
            <a:off x="5407375" y="979964"/>
            <a:ext cx="1795920" cy="690602"/>
            <a:chOff x="989659" y="1115199"/>
            <a:chExt cx="1795920" cy="690602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4853DFCB-6C16-43A6-88E1-98390303F947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2ABF00E5-289B-4F3D-868B-CB7FF007F8A4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5E0F183-08B9-4080-8220-B692B664D609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002E0A3-7EA9-4C19-AC3B-F1953D917264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</p:grp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169B801B-4F49-4060-ACBE-5EB59B687D6C}"/>
                </a:ext>
              </a:extLst>
            </p:cNvPr>
            <p:cNvCxnSpPr>
              <a:stCxn id="74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C2D9D59-E33E-4D43-AA70-8EA23D22507D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792B38A-ED49-4EF4-9D84-8B9D26871B37}"/>
              </a:ext>
            </a:extLst>
          </p:cNvPr>
          <p:cNvGrpSpPr/>
          <p:nvPr/>
        </p:nvGrpSpPr>
        <p:grpSpPr>
          <a:xfrm>
            <a:off x="6521511" y="976531"/>
            <a:ext cx="1795920" cy="690602"/>
            <a:chOff x="989659" y="1115199"/>
            <a:chExt cx="1795920" cy="690602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086876D0-D787-4B3D-BEC4-12D03C29DE90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78A29895-BD64-4E7C-83EC-ACE92FE5378C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1C9D642-5CEF-425F-B231-4226BE85B16F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136017D9-CB62-43B1-8E24-E775399683B7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</p:grp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DCCBFD66-45A6-4A45-A82F-E1918D5ACA27}"/>
                </a:ext>
              </a:extLst>
            </p:cNvPr>
            <p:cNvCxnSpPr>
              <a:stCxn id="81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40096C0-507B-4CD4-B9D7-FE29F5CB6687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2C38366-A2E7-4055-9908-649BF1489371}"/>
              </a:ext>
            </a:extLst>
          </p:cNvPr>
          <p:cNvSpPr/>
          <p:nvPr/>
        </p:nvSpPr>
        <p:spPr>
          <a:xfrm>
            <a:off x="3549643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9DC7D28-71F4-440C-B334-A957213C9DF2}"/>
              </a:ext>
            </a:extLst>
          </p:cNvPr>
          <p:cNvSpPr/>
          <p:nvPr/>
        </p:nvSpPr>
        <p:spPr>
          <a:xfrm>
            <a:off x="5351886" y="5283537"/>
            <a:ext cx="490114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01CBD19-EBB1-42BC-98AA-2844149B282E}"/>
              </a:ext>
            </a:extLst>
          </p:cNvPr>
          <p:cNvSpPr/>
          <p:nvPr/>
        </p:nvSpPr>
        <p:spPr>
          <a:xfrm>
            <a:off x="5844657" y="5289371"/>
            <a:ext cx="490114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31</a:t>
            </a:r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5DF60A8-5463-4F35-9B55-64958F609EB8}"/>
              </a:ext>
            </a:extLst>
          </p:cNvPr>
          <p:cNvSpPr/>
          <p:nvPr/>
        </p:nvSpPr>
        <p:spPr>
          <a:xfrm>
            <a:off x="6341124" y="5287318"/>
            <a:ext cx="490114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32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C51B7D-8116-46A7-8BAC-4D24EF8BF46B}"/>
              </a:ext>
            </a:extLst>
          </p:cNvPr>
          <p:cNvCxnSpPr>
            <a:cxnSpLocks/>
          </p:cNvCxnSpPr>
          <p:nvPr/>
        </p:nvCxnSpPr>
        <p:spPr>
          <a:xfrm>
            <a:off x="1716386" y="3764181"/>
            <a:ext cx="0" cy="68081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984219A-A5A3-4D6D-87BE-B620A221C26F}"/>
              </a:ext>
            </a:extLst>
          </p:cNvPr>
          <p:cNvCxnSpPr>
            <a:cxnSpLocks/>
          </p:cNvCxnSpPr>
          <p:nvPr/>
        </p:nvCxnSpPr>
        <p:spPr>
          <a:xfrm>
            <a:off x="4738986" y="3764181"/>
            <a:ext cx="0" cy="68081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757BA51F-73B8-43B6-9FBA-E4E543715696}"/>
              </a:ext>
            </a:extLst>
          </p:cNvPr>
          <p:cNvCxnSpPr>
            <a:cxnSpLocks/>
          </p:cNvCxnSpPr>
          <p:nvPr/>
        </p:nvCxnSpPr>
        <p:spPr>
          <a:xfrm>
            <a:off x="7952086" y="3770868"/>
            <a:ext cx="0" cy="6741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5C47D83-63FF-4AF4-B0BB-7B6E930C990D}"/>
              </a:ext>
            </a:extLst>
          </p:cNvPr>
          <p:cNvCxnSpPr>
            <a:cxnSpLocks/>
          </p:cNvCxnSpPr>
          <p:nvPr/>
        </p:nvCxnSpPr>
        <p:spPr>
          <a:xfrm>
            <a:off x="10997561" y="3770868"/>
            <a:ext cx="0" cy="6741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DCA3079-BA52-406F-A389-1ADAD61777E5}"/>
              </a:ext>
            </a:extLst>
          </p:cNvPr>
          <p:cNvSpPr/>
          <p:nvPr/>
        </p:nvSpPr>
        <p:spPr>
          <a:xfrm>
            <a:off x="1231840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0C05877-F1B3-449F-9BC8-EC21E8E4E86E}"/>
              </a:ext>
            </a:extLst>
          </p:cNvPr>
          <p:cNvCxnSpPr/>
          <p:nvPr/>
        </p:nvCxnSpPr>
        <p:spPr>
          <a:xfrm>
            <a:off x="4244592" y="5454471"/>
            <a:ext cx="92570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238869F-A4BD-4549-A419-36FC8803602C}"/>
              </a:ext>
            </a:extLst>
          </p:cNvPr>
          <p:cNvSpPr/>
          <p:nvPr/>
        </p:nvSpPr>
        <p:spPr>
          <a:xfrm>
            <a:off x="3899432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6F450AD-6351-4027-998C-AE89DB259F88}"/>
              </a:ext>
            </a:extLst>
          </p:cNvPr>
          <p:cNvSpPr/>
          <p:nvPr/>
        </p:nvSpPr>
        <p:spPr>
          <a:xfrm>
            <a:off x="7441334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715D88C-5260-4853-9D5B-98F8D56A4375}"/>
              </a:ext>
            </a:extLst>
          </p:cNvPr>
          <p:cNvSpPr/>
          <p:nvPr/>
        </p:nvSpPr>
        <p:spPr>
          <a:xfrm>
            <a:off x="10336555" y="3740666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11</a:t>
            </a:r>
            <a:endParaRPr lang="ko-KR" altLang="en-US" sz="11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52A6C3B-7D08-40B1-A7EC-D403CE879D6D}"/>
              </a:ext>
            </a:extLst>
          </p:cNvPr>
          <p:cNvSpPr/>
          <p:nvPr/>
        </p:nvSpPr>
        <p:spPr>
          <a:xfrm>
            <a:off x="10677983" y="3740666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12</a:t>
            </a:r>
            <a:endParaRPr lang="ko-KR" altLang="en-US" sz="11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A09D37F-930F-4534-84FF-6DD0BA99F0D5}"/>
              </a:ext>
            </a:extLst>
          </p:cNvPr>
          <p:cNvSpPr txBox="1"/>
          <p:nvPr/>
        </p:nvSpPr>
        <p:spPr>
          <a:xfrm>
            <a:off x="10539920" y="44693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Scan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B12C5E3-4C93-4381-9134-72777E259E06}"/>
              </a:ext>
            </a:extLst>
          </p:cNvPr>
          <p:cNvSpPr/>
          <p:nvPr/>
        </p:nvSpPr>
        <p:spPr>
          <a:xfrm>
            <a:off x="9467615" y="2545497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14</a:t>
            </a:r>
            <a:endParaRPr lang="ko-KR" altLang="en-US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1DA56E5-585C-4470-AF31-2D8312503018}"/>
              </a:ext>
            </a:extLst>
          </p:cNvPr>
          <p:cNvSpPr/>
          <p:nvPr/>
        </p:nvSpPr>
        <p:spPr>
          <a:xfrm>
            <a:off x="9811928" y="254224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33</a:t>
            </a:r>
            <a:endParaRPr lang="ko-KR" altLang="en-US" sz="11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2ADD83D-B6D6-4266-8D37-37DCC77573C4}"/>
              </a:ext>
            </a:extLst>
          </p:cNvPr>
          <p:cNvSpPr/>
          <p:nvPr/>
        </p:nvSpPr>
        <p:spPr>
          <a:xfrm>
            <a:off x="10171455" y="2539316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34</a:t>
            </a:r>
            <a:endParaRPr lang="ko-KR" altLang="en-US" sz="11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551D3EFA-3978-46B7-ABF7-F43CEB9B6B0D}"/>
              </a:ext>
            </a:extLst>
          </p:cNvPr>
          <p:cNvSpPr/>
          <p:nvPr/>
        </p:nvSpPr>
        <p:spPr>
          <a:xfrm>
            <a:off x="10515768" y="254601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13</a:t>
            </a:r>
            <a:endParaRPr lang="ko-KR" altLang="en-US" sz="11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2497B97-3B01-48FD-9EE9-5B7E8E624D5C}"/>
              </a:ext>
            </a:extLst>
          </p:cNvPr>
          <p:cNvSpPr txBox="1"/>
          <p:nvPr/>
        </p:nvSpPr>
        <p:spPr>
          <a:xfrm>
            <a:off x="8991224" y="2114719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Hazard Pointer Copy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B4DD790-EAD6-4B8B-BF24-56E5CDC65CC4}"/>
              </a:ext>
            </a:extLst>
          </p:cNvPr>
          <p:cNvSpPr/>
          <p:nvPr/>
        </p:nvSpPr>
        <p:spPr>
          <a:xfrm>
            <a:off x="10860081" y="254601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12</a:t>
            </a:r>
            <a:endParaRPr lang="ko-KR" altLang="en-US" sz="11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D953744-CEFA-4393-A723-4BE71F08A881}"/>
              </a:ext>
            </a:extLst>
          </p:cNvPr>
          <p:cNvCxnSpPr>
            <a:cxnSpLocks/>
            <a:stCxn id="103" idx="0"/>
            <a:endCxn id="117" idx="2"/>
          </p:cNvCxnSpPr>
          <p:nvPr/>
        </p:nvCxnSpPr>
        <p:spPr>
          <a:xfrm flipH="1" flipV="1">
            <a:off x="9639772" y="2887365"/>
            <a:ext cx="868940" cy="853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79CF0B7-D0C1-400D-92DF-B68B92B3F049}"/>
              </a:ext>
            </a:extLst>
          </p:cNvPr>
          <p:cNvCxnSpPr>
            <a:cxnSpLocks/>
            <a:stCxn id="103" idx="0"/>
            <a:endCxn id="118" idx="2"/>
          </p:cNvCxnSpPr>
          <p:nvPr/>
        </p:nvCxnSpPr>
        <p:spPr>
          <a:xfrm flipH="1" flipV="1">
            <a:off x="9984085" y="2884111"/>
            <a:ext cx="524627" cy="8565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E5CD4D31-6594-4DEF-A8E9-F79A765BB5F4}"/>
              </a:ext>
            </a:extLst>
          </p:cNvPr>
          <p:cNvCxnSpPr>
            <a:cxnSpLocks/>
            <a:stCxn id="103" idx="0"/>
            <a:endCxn id="119" idx="2"/>
          </p:cNvCxnSpPr>
          <p:nvPr/>
        </p:nvCxnSpPr>
        <p:spPr>
          <a:xfrm flipH="1" flipV="1">
            <a:off x="10343612" y="2881184"/>
            <a:ext cx="165100" cy="859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2916D6D-C396-42A0-B441-96FDD7B36468}"/>
              </a:ext>
            </a:extLst>
          </p:cNvPr>
          <p:cNvCxnSpPr>
            <a:cxnSpLocks/>
            <a:stCxn id="103" idx="0"/>
            <a:endCxn id="120" idx="2"/>
          </p:cNvCxnSpPr>
          <p:nvPr/>
        </p:nvCxnSpPr>
        <p:spPr>
          <a:xfrm flipV="1">
            <a:off x="10508712" y="2887881"/>
            <a:ext cx="179213" cy="8527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222CD46-52E5-4752-9291-EF5D895A40A4}"/>
              </a:ext>
            </a:extLst>
          </p:cNvPr>
          <p:cNvCxnSpPr>
            <a:cxnSpLocks/>
            <a:stCxn id="103" idx="0"/>
            <a:endCxn id="84" idx="2"/>
          </p:cNvCxnSpPr>
          <p:nvPr/>
        </p:nvCxnSpPr>
        <p:spPr>
          <a:xfrm flipV="1">
            <a:off x="10508712" y="2887881"/>
            <a:ext cx="523526" cy="8527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2CCEA71-5F3B-45E3-BB6A-3B16735C8028}"/>
              </a:ext>
            </a:extLst>
          </p:cNvPr>
          <p:cNvSpPr txBox="1"/>
          <p:nvPr/>
        </p:nvSpPr>
        <p:spPr>
          <a:xfrm>
            <a:off x="9511223" y="3401536"/>
            <a:ext cx="82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delete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25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C79CBB-9E28-4BF1-813B-7606DDCACA3B}"/>
              </a:ext>
            </a:extLst>
          </p:cNvPr>
          <p:cNvSpPr txBox="1"/>
          <p:nvPr/>
        </p:nvSpPr>
        <p:spPr>
          <a:xfrm>
            <a:off x="152400" y="241300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Hazard Pointer Head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F698850-C3D3-4DE9-8519-BE1FF73220C4}"/>
              </a:ext>
            </a:extLst>
          </p:cNvPr>
          <p:cNvCxnSpPr>
            <a:stCxn id="2" idx="2"/>
          </p:cNvCxnSpPr>
          <p:nvPr/>
        </p:nvCxnSpPr>
        <p:spPr>
          <a:xfrm flipH="1">
            <a:off x="1333973" y="610632"/>
            <a:ext cx="1" cy="341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63C37D-F026-41D1-9B6B-8765AEB4ED01}"/>
              </a:ext>
            </a:extLst>
          </p:cNvPr>
          <p:cNvSpPr/>
          <p:nvPr/>
        </p:nvSpPr>
        <p:spPr>
          <a:xfrm>
            <a:off x="546100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B638C7-CAF2-4AB8-8E9F-09F3FFE9CD71}"/>
              </a:ext>
            </a:extLst>
          </p:cNvPr>
          <p:cNvSpPr/>
          <p:nvPr/>
        </p:nvSpPr>
        <p:spPr>
          <a:xfrm>
            <a:off x="9652000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E27165-4DA9-40FD-9B3A-82FD973E5B33}"/>
              </a:ext>
            </a:extLst>
          </p:cNvPr>
          <p:cNvSpPr/>
          <p:nvPr/>
        </p:nvSpPr>
        <p:spPr>
          <a:xfrm>
            <a:off x="6762766" y="3745468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FBD357-5A35-452D-9C83-F5AB4C1DBEEB}"/>
              </a:ext>
            </a:extLst>
          </p:cNvPr>
          <p:cNvSpPr/>
          <p:nvPr/>
        </p:nvSpPr>
        <p:spPr>
          <a:xfrm>
            <a:off x="3549643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95F23C-14E0-49CD-B4FB-449EC86496FC}"/>
              </a:ext>
            </a:extLst>
          </p:cNvPr>
          <p:cNvSpPr txBox="1"/>
          <p:nvPr/>
        </p:nvSpPr>
        <p:spPr>
          <a:xfrm>
            <a:off x="930327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4384B-D1CE-4213-AD80-CE31AC42DD8E}"/>
              </a:ext>
            </a:extLst>
          </p:cNvPr>
          <p:cNvSpPr txBox="1"/>
          <p:nvPr/>
        </p:nvSpPr>
        <p:spPr>
          <a:xfrm>
            <a:off x="3933870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B41A7-8BF0-496A-98C0-64A117DF3864}"/>
              </a:ext>
            </a:extLst>
          </p:cNvPr>
          <p:cNvSpPr txBox="1"/>
          <p:nvPr/>
        </p:nvSpPr>
        <p:spPr>
          <a:xfrm>
            <a:off x="7146994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1E5803-20A9-456F-8EF8-0129917B7B94}"/>
              </a:ext>
            </a:extLst>
          </p:cNvPr>
          <p:cNvSpPr txBox="1"/>
          <p:nvPr/>
        </p:nvSpPr>
        <p:spPr>
          <a:xfrm>
            <a:off x="10036227" y="3059668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4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AB0489-FC12-4C59-BEE8-0FC944D89FCA}"/>
              </a:ext>
            </a:extLst>
          </p:cNvPr>
          <p:cNvSpPr txBox="1"/>
          <p:nvPr/>
        </p:nvSpPr>
        <p:spPr>
          <a:xfrm>
            <a:off x="961916" y="108430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NULL</a:t>
            </a:r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E2BD19B-8C70-4A4E-A56D-7334CF790853}"/>
              </a:ext>
            </a:extLst>
          </p:cNvPr>
          <p:cNvGrpSpPr/>
          <p:nvPr/>
        </p:nvGrpSpPr>
        <p:grpSpPr>
          <a:xfrm>
            <a:off x="3533683" y="241300"/>
            <a:ext cx="2656218" cy="1624568"/>
            <a:chOff x="3533683" y="241300"/>
            <a:chExt cx="2656218" cy="1624568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98CD5EB-1211-4419-B2AA-90A5BFE082C2}"/>
                </a:ext>
              </a:extLst>
            </p:cNvPr>
            <p:cNvGrpSpPr/>
            <p:nvPr/>
          </p:nvGrpSpPr>
          <p:grpSpPr>
            <a:xfrm>
              <a:off x="4318000" y="474702"/>
              <a:ext cx="1243203" cy="1219200"/>
              <a:chOff x="3314700" y="330200"/>
              <a:chExt cx="1243203" cy="1219200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96BEACF6-A102-4E37-81AA-8383E3E3396F}"/>
                  </a:ext>
                </a:extLst>
              </p:cNvPr>
              <p:cNvGrpSpPr/>
              <p:nvPr/>
            </p:nvGrpSpPr>
            <p:grpSpPr>
              <a:xfrm>
                <a:off x="3697120" y="553998"/>
                <a:ext cx="688627" cy="690602"/>
                <a:chOff x="3352799" y="393700"/>
                <a:chExt cx="688627" cy="690602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251F9DEC-F4C6-4B4B-884A-1B5820BB2AE6}"/>
                    </a:ext>
                  </a:extLst>
                </p:cNvPr>
                <p:cNvSpPr/>
                <p:nvPr/>
              </p:nvSpPr>
              <p:spPr>
                <a:xfrm>
                  <a:off x="3352800" y="393700"/>
                  <a:ext cx="344313" cy="34186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D85683A9-4B34-4E12-9793-9A274ED8EF3D}"/>
                    </a:ext>
                  </a:extLst>
                </p:cNvPr>
                <p:cNvSpPr/>
                <p:nvPr/>
              </p:nvSpPr>
              <p:spPr>
                <a:xfrm>
                  <a:off x="3697113" y="393700"/>
                  <a:ext cx="344313" cy="69060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BAFBB6AB-095E-44C7-B74E-ACA409B996A2}"/>
                    </a:ext>
                  </a:extLst>
                </p:cNvPr>
                <p:cNvSpPr/>
                <p:nvPr/>
              </p:nvSpPr>
              <p:spPr>
                <a:xfrm>
                  <a:off x="3352799" y="735568"/>
                  <a:ext cx="344313" cy="34186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27DE4344-840A-4F2E-9FA6-45FC221F8E2C}"/>
                  </a:ext>
                </a:extLst>
              </p:cNvPr>
              <p:cNvCxnSpPr>
                <a:stCxn id="18" idx="0"/>
              </p:cNvCxnSpPr>
              <p:nvPr/>
            </p:nvCxnSpPr>
            <p:spPr>
              <a:xfrm flipH="1" flipV="1">
                <a:off x="3314700" y="330200"/>
                <a:ext cx="554578" cy="223798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8E36401D-CEE8-4697-ACEC-00E640382540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>
                <a:off x="4385747" y="899299"/>
                <a:ext cx="172156" cy="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35D0B3E8-484C-4707-87FD-3834C9F6663E}"/>
                  </a:ext>
                </a:extLst>
              </p:cNvPr>
              <p:cNvCxnSpPr>
                <a:stCxn id="20" idx="2"/>
              </p:cNvCxnSpPr>
              <p:nvPr/>
            </p:nvCxnSpPr>
            <p:spPr>
              <a:xfrm flipH="1">
                <a:off x="3314700" y="1237734"/>
                <a:ext cx="554577" cy="311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18ED4A-47B7-463F-AE99-82CA812CB7C1}"/>
                </a:ext>
              </a:extLst>
            </p:cNvPr>
            <p:cNvSpPr txBox="1"/>
            <p:nvPr/>
          </p:nvSpPr>
          <p:spPr>
            <a:xfrm>
              <a:off x="3533683" y="241300"/>
              <a:ext cx="784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active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60FBF8-E51B-4619-9E4C-24986E01C807}"/>
                </a:ext>
              </a:extLst>
            </p:cNvPr>
            <p:cNvSpPr txBox="1"/>
            <p:nvPr/>
          </p:nvSpPr>
          <p:spPr>
            <a:xfrm>
              <a:off x="3673272" y="1496536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F8C167-0AD4-458B-82EF-F8C5F6EA5BDA}"/>
                </a:ext>
              </a:extLst>
            </p:cNvPr>
            <p:cNvSpPr txBox="1"/>
            <p:nvPr/>
          </p:nvSpPr>
          <p:spPr>
            <a:xfrm>
              <a:off x="5561203" y="828238"/>
              <a:ext cx="628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next</a:t>
              </a:r>
              <a:endParaRPr lang="ko-KR" altLang="en-US" dirty="0"/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64DCE90-CBCD-43B0-A2A5-8CA1FB5DD127}"/>
              </a:ext>
            </a:extLst>
          </p:cNvPr>
          <p:cNvSpPr/>
          <p:nvPr/>
        </p:nvSpPr>
        <p:spPr>
          <a:xfrm>
            <a:off x="1199915" y="5283537"/>
            <a:ext cx="9023585" cy="341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403786-CE66-44CE-A729-25CC9622356B}"/>
              </a:ext>
            </a:extLst>
          </p:cNvPr>
          <p:cNvSpPr txBox="1"/>
          <p:nvPr/>
        </p:nvSpPr>
        <p:spPr>
          <a:xfrm>
            <a:off x="762134" y="491249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922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C79CBB-9E28-4BF1-813B-7606DDCACA3B}"/>
              </a:ext>
            </a:extLst>
          </p:cNvPr>
          <p:cNvSpPr txBox="1"/>
          <p:nvPr/>
        </p:nvSpPr>
        <p:spPr>
          <a:xfrm>
            <a:off x="152400" y="241300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Hazard Pointer Head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F698850-C3D3-4DE9-8519-BE1FF73220C4}"/>
              </a:ext>
            </a:extLst>
          </p:cNvPr>
          <p:cNvCxnSpPr>
            <a:stCxn id="2" idx="2"/>
          </p:cNvCxnSpPr>
          <p:nvPr/>
        </p:nvCxnSpPr>
        <p:spPr>
          <a:xfrm flipH="1">
            <a:off x="1333973" y="610632"/>
            <a:ext cx="1" cy="341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63C37D-F026-41D1-9B6B-8765AEB4ED01}"/>
              </a:ext>
            </a:extLst>
          </p:cNvPr>
          <p:cNvSpPr/>
          <p:nvPr/>
        </p:nvSpPr>
        <p:spPr>
          <a:xfrm>
            <a:off x="546100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B638C7-CAF2-4AB8-8E9F-09F3FFE9CD71}"/>
              </a:ext>
            </a:extLst>
          </p:cNvPr>
          <p:cNvSpPr/>
          <p:nvPr/>
        </p:nvSpPr>
        <p:spPr>
          <a:xfrm>
            <a:off x="9652000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E27165-4DA9-40FD-9B3A-82FD973E5B33}"/>
              </a:ext>
            </a:extLst>
          </p:cNvPr>
          <p:cNvSpPr/>
          <p:nvPr/>
        </p:nvSpPr>
        <p:spPr>
          <a:xfrm>
            <a:off x="6762766" y="3745468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FBD357-5A35-452D-9C83-F5AB4C1DBEEB}"/>
              </a:ext>
            </a:extLst>
          </p:cNvPr>
          <p:cNvSpPr/>
          <p:nvPr/>
        </p:nvSpPr>
        <p:spPr>
          <a:xfrm>
            <a:off x="3549643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95F23C-14E0-49CD-B4FB-449EC86496FC}"/>
              </a:ext>
            </a:extLst>
          </p:cNvPr>
          <p:cNvSpPr txBox="1"/>
          <p:nvPr/>
        </p:nvSpPr>
        <p:spPr>
          <a:xfrm>
            <a:off x="930327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4384B-D1CE-4213-AD80-CE31AC42DD8E}"/>
              </a:ext>
            </a:extLst>
          </p:cNvPr>
          <p:cNvSpPr txBox="1"/>
          <p:nvPr/>
        </p:nvSpPr>
        <p:spPr>
          <a:xfrm>
            <a:off x="3933870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B41A7-8BF0-496A-98C0-64A117DF3864}"/>
              </a:ext>
            </a:extLst>
          </p:cNvPr>
          <p:cNvSpPr txBox="1"/>
          <p:nvPr/>
        </p:nvSpPr>
        <p:spPr>
          <a:xfrm>
            <a:off x="7146994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1E5803-20A9-456F-8EF8-0129917B7B94}"/>
              </a:ext>
            </a:extLst>
          </p:cNvPr>
          <p:cNvSpPr txBox="1"/>
          <p:nvPr/>
        </p:nvSpPr>
        <p:spPr>
          <a:xfrm>
            <a:off x="10165584" y="3101538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4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F7B84D3-D2E7-4184-8EBB-7E737ABC656A}"/>
              </a:ext>
            </a:extLst>
          </p:cNvPr>
          <p:cNvGrpSpPr/>
          <p:nvPr/>
        </p:nvGrpSpPr>
        <p:grpSpPr>
          <a:xfrm>
            <a:off x="1027759" y="979964"/>
            <a:ext cx="1795920" cy="690602"/>
            <a:chOff x="989659" y="1115199"/>
            <a:chExt cx="1795920" cy="69060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B369BB0-F90E-484D-A4FE-052D929C5CA3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5A5E32D-52BE-406A-8566-F6593B10809A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7AA2934-AF52-418B-ADAB-7DC5DF0A6DF0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8E6EF3B-C65A-4FB6-A09D-526127C59497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14</a:t>
                </a:r>
                <a:endParaRPr lang="ko-KR" altLang="en-US" dirty="0"/>
              </a:p>
            </p:txBody>
          </p:sp>
        </p:grp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9CE179D-1D77-4168-A123-712D6C3DBE04}"/>
                </a:ext>
              </a:extLst>
            </p:cNvPr>
            <p:cNvCxnSpPr>
              <a:stCxn id="2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9DDFF3-D9A0-4BFD-9F6C-FB0596712C94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D5C442A-99CC-412A-AF4A-403046A0B61A}"/>
              </a:ext>
            </a:extLst>
          </p:cNvPr>
          <p:cNvSpPr/>
          <p:nvPr/>
        </p:nvSpPr>
        <p:spPr>
          <a:xfrm>
            <a:off x="1199915" y="5283537"/>
            <a:ext cx="9023585" cy="341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69E632-8776-4FDE-8578-C3E29F376F97}"/>
              </a:ext>
            </a:extLst>
          </p:cNvPr>
          <p:cNvSpPr txBox="1"/>
          <p:nvPr/>
        </p:nvSpPr>
        <p:spPr>
          <a:xfrm>
            <a:off x="762134" y="491249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5128EA-05AC-4951-A7D0-9A0F54E4C9BF}"/>
              </a:ext>
            </a:extLst>
          </p:cNvPr>
          <p:cNvSpPr/>
          <p:nvPr/>
        </p:nvSpPr>
        <p:spPr>
          <a:xfrm>
            <a:off x="6765256" y="3746500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DB08989-C9CD-422C-A4DF-0674C9B3542C}"/>
              </a:ext>
            </a:extLst>
          </p:cNvPr>
          <p:cNvSpPr/>
          <p:nvPr/>
        </p:nvSpPr>
        <p:spPr>
          <a:xfrm>
            <a:off x="546100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BD8AD-D09D-4680-9C05-22AE19F29603}"/>
              </a:ext>
            </a:extLst>
          </p:cNvPr>
          <p:cNvSpPr/>
          <p:nvPr/>
        </p:nvSpPr>
        <p:spPr>
          <a:xfrm>
            <a:off x="878764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CFCEAAE-ACB8-42D9-8758-15EB43899529}"/>
              </a:ext>
            </a:extLst>
          </p:cNvPr>
          <p:cNvGrpSpPr/>
          <p:nvPr/>
        </p:nvGrpSpPr>
        <p:grpSpPr>
          <a:xfrm>
            <a:off x="2079565" y="967601"/>
            <a:ext cx="1795920" cy="690602"/>
            <a:chOff x="989659" y="1115199"/>
            <a:chExt cx="1795920" cy="690602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4CE514EB-2581-4AF5-B21F-5014297BDE31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50A1B24A-2B2F-4531-8F16-985409A783ED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473C5F2-AA3F-4B71-A69C-F366FA5A0AFD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71246F5-3347-4D6F-86BA-9D683793E3FA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33</a:t>
                </a:r>
                <a:endParaRPr lang="ko-KR" altLang="en-US" sz="1100" dirty="0"/>
              </a:p>
            </p:txBody>
          </p:sp>
        </p:grp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AF6AD1BE-FAFF-4ED7-ABE0-7F02FC67145B}"/>
                </a:ext>
              </a:extLst>
            </p:cNvPr>
            <p:cNvCxnSpPr>
              <a:stCxn id="4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4F08B3-BB7E-4E4A-B5ED-EE89A15358C6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C0204D7-F350-40BD-A3AA-F60980EAA927}"/>
              </a:ext>
            </a:extLst>
          </p:cNvPr>
          <p:cNvGrpSpPr/>
          <p:nvPr/>
        </p:nvGrpSpPr>
        <p:grpSpPr>
          <a:xfrm>
            <a:off x="3186858" y="952500"/>
            <a:ext cx="1795920" cy="690602"/>
            <a:chOff x="989659" y="1115199"/>
            <a:chExt cx="1795920" cy="690602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63C9627-8DCF-4B51-892A-D1BF8E7C7045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8772087-A4DD-4855-9141-FA17B9909D3F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CBB129D-6E22-4BD7-ACE6-4B4C26FFB248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10DE1FFA-55CF-4C23-9B9D-E0AD2544920B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34</a:t>
                </a:r>
                <a:endParaRPr lang="ko-KR" altLang="en-US" sz="1100" dirty="0"/>
              </a:p>
            </p:txBody>
          </p:sp>
        </p:grp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0A5EA14-462F-42F1-B9B2-4BF95C3B018C}"/>
                </a:ext>
              </a:extLst>
            </p:cNvPr>
            <p:cNvCxnSpPr>
              <a:stCxn id="54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A9E1D46-4FCC-479A-BD22-40BE679ADCC0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573607F-A8CF-4760-AE54-2E3F052C966D}"/>
              </a:ext>
            </a:extLst>
          </p:cNvPr>
          <p:cNvSpPr/>
          <p:nvPr/>
        </p:nvSpPr>
        <p:spPr>
          <a:xfrm>
            <a:off x="7094189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C063753-B9A1-4E7A-AD24-FD9137EA3896}"/>
              </a:ext>
            </a:extLst>
          </p:cNvPr>
          <p:cNvGrpSpPr/>
          <p:nvPr/>
        </p:nvGrpSpPr>
        <p:grpSpPr>
          <a:xfrm>
            <a:off x="4300080" y="952500"/>
            <a:ext cx="1795920" cy="690602"/>
            <a:chOff x="989659" y="1115199"/>
            <a:chExt cx="1795920" cy="690602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E4D0B10-FD29-4A18-8D97-27A9FA37AC2A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5747140-4E6E-41B7-AF27-9D07CE909D41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AA64544-D17A-4EE7-8EF4-E0476B8D2F06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7A5F7000-29A9-4299-9FA3-917E0E75B509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13</a:t>
                </a:r>
                <a:endParaRPr lang="ko-KR" altLang="en-US" sz="1100" dirty="0"/>
              </a:p>
            </p:txBody>
          </p:sp>
        </p:grp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79424C18-1981-4501-B48A-EA3839BAB83A}"/>
                </a:ext>
              </a:extLst>
            </p:cNvPr>
            <p:cNvCxnSpPr>
              <a:stCxn id="6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F1C86AB-2E2F-49C9-BFE5-4CDA1FE69F91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898C5D2-B2FC-46B5-BB50-9F80238E2125}"/>
              </a:ext>
            </a:extLst>
          </p:cNvPr>
          <p:cNvGrpSpPr/>
          <p:nvPr/>
        </p:nvGrpSpPr>
        <p:grpSpPr>
          <a:xfrm>
            <a:off x="5407375" y="979964"/>
            <a:ext cx="1795920" cy="690602"/>
            <a:chOff x="989659" y="1115199"/>
            <a:chExt cx="1795920" cy="690602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4853DFCB-6C16-43A6-88E1-98390303F947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2ABF00E5-289B-4F3D-868B-CB7FF007F8A4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5E0F183-08B9-4080-8220-B692B664D609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002E0A3-7EA9-4C19-AC3B-F1953D917264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</p:grp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169B801B-4F49-4060-ACBE-5EB59B687D6C}"/>
                </a:ext>
              </a:extLst>
            </p:cNvPr>
            <p:cNvCxnSpPr>
              <a:stCxn id="74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C2D9D59-E33E-4D43-AA70-8EA23D22507D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792B38A-ED49-4EF4-9D84-8B9D26871B37}"/>
              </a:ext>
            </a:extLst>
          </p:cNvPr>
          <p:cNvGrpSpPr/>
          <p:nvPr/>
        </p:nvGrpSpPr>
        <p:grpSpPr>
          <a:xfrm>
            <a:off x="6521511" y="976531"/>
            <a:ext cx="1795920" cy="690602"/>
            <a:chOff x="989659" y="1115199"/>
            <a:chExt cx="1795920" cy="690602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086876D0-D787-4B3D-BEC4-12D03C29DE90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78A29895-BD64-4E7C-83EC-ACE92FE5378C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1C9D642-5CEF-425F-B231-4226BE85B16F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136017D9-CB62-43B1-8E24-E775399683B7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</p:grp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DCCBFD66-45A6-4A45-A82F-E1918D5ACA27}"/>
                </a:ext>
              </a:extLst>
            </p:cNvPr>
            <p:cNvCxnSpPr>
              <a:stCxn id="81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40096C0-507B-4CD4-B9D7-FE29F5CB6687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2C38366-A2E7-4055-9908-649BF1489371}"/>
              </a:ext>
            </a:extLst>
          </p:cNvPr>
          <p:cNvSpPr/>
          <p:nvPr/>
        </p:nvSpPr>
        <p:spPr>
          <a:xfrm>
            <a:off x="3549643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9DC7D28-71F4-440C-B334-A957213C9DF2}"/>
              </a:ext>
            </a:extLst>
          </p:cNvPr>
          <p:cNvSpPr/>
          <p:nvPr/>
        </p:nvSpPr>
        <p:spPr>
          <a:xfrm>
            <a:off x="5351886" y="5283537"/>
            <a:ext cx="490114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01CBD19-EBB1-42BC-98AA-2844149B282E}"/>
              </a:ext>
            </a:extLst>
          </p:cNvPr>
          <p:cNvSpPr/>
          <p:nvPr/>
        </p:nvSpPr>
        <p:spPr>
          <a:xfrm>
            <a:off x="5844657" y="5289371"/>
            <a:ext cx="490114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31</a:t>
            </a:r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5DF60A8-5463-4F35-9B55-64958F609EB8}"/>
              </a:ext>
            </a:extLst>
          </p:cNvPr>
          <p:cNvSpPr/>
          <p:nvPr/>
        </p:nvSpPr>
        <p:spPr>
          <a:xfrm>
            <a:off x="6341124" y="5287318"/>
            <a:ext cx="490114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32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C51B7D-8116-46A7-8BAC-4D24EF8BF46B}"/>
              </a:ext>
            </a:extLst>
          </p:cNvPr>
          <p:cNvCxnSpPr>
            <a:cxnSpLocks/>
          </p:cNvCxnSpPr>
          <p:nvPr/>
        </p:nvCxnSpPr>
        <p:spPr>
          <a:xfrm>
            <a:off x="1716386" y="3764181"/>
            <a:ext cx="0" cy="68081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984219A-A5A3-4D6D-87BE-B620A221C26F}"/>
              </a:ext>
            </a:extLst>
          </p:cNvPr>
          <p:cNvCxnSpPr>
            <a:cxnSpLocks/>
          </p:cNvCxnSpPr>
          <p:nvPr/>
        </p:nvCxnSpPr>
        <p:spPr>
          <a:xfrm>
            <a:off x="4738986" y="3764181"/>
            <a:ext cx="0" cy="68081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757BA51F-73B8-43B6-9FBA-E4E543715696}"/>
              </a:ext>
            </a:extLst>
          </p:cNvPr>
          <p:cNvCxnSpPr>
            <a:cxnSpLocks/>
          </p:cNvCxnSpPr>
          <p:nvPr/>
        </p:nvCxnSpPr>
        <p:spPr>
          <a:xfrm>
            <a:off x="7952086" y="3770868"/>
            <a:ext cx="0" cy="6741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5C47D83-63FF-4AF4-B0BB-7B6E930C990D}"/>
              </a:ext>
            </a:extLst>
          </p:cNvPr>
          <p:cNvCxnSpPr>
            <a:cxnSpLocks/>
          </p:cNvCxnSpPr>
          <p:nvPr/>
        </p:nvCxnSpPr>
        <p:spPr>
          <a:xfrm>
            <a:off x="10997561" y="3770868"/>
            <a:ext cx="0" cy="6741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DCA3079-BA52-406F-A389-1ADAD61777E5}"/>
              </a:ext>
            </a:extLst>
          </p:cNvPr>
          <p:cNvSpPr/>
          <p:nvPr/>
        </p:nvSpPr>
        <p:spPr>
          <a:xfrm>
            <a:off x="1231840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0C05877-F1B3-449F-9BC8-EC21E8E4E86E}"/>
              </a:ext>
            </a:extLst>
          </p:cNvPr>
          <p:cNvCxnSpPr/>
          <p:nvPr/>
        </p:nvCxnSpPr>
        <p:spPr>
          <a:xfrm>
            <a:off x="4244592" y="5454471"/>
            <a:ext cx="92570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238869F-A4BD-4549-A419-36FC8803602C}"/>
              </a:ext>
            </a:extLst>
          </p:cNvPr>
          <p:cNvSpPr/>
          <p:nvPr/>
        </p:nvSpPr>
        <p:spPr>
          <a:xfrm>
            <a:off x="3899432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6F450AD-6351-4027-998C-AE89DB259F88}"/>
              </a:ext>
            </a:extLst>
          </p:cNvPr>
          <p:cNvSpPr/>
          <p:nvPr/>
        </p:nvSpPr>
        <p:spPr>
          <a:xfrm>
            <a:off x="7441334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52A6C3B-7D08-40B1-A7EC-D403CE879D6D}"/>
              </a:ext>
            </a:extLst>
          </p:cNvPr>
          <p:cNvSpPr/>
          <p:nvPr/>
        </p:nvSpPr>
        <p:spPr>
          <a:xfrm>
            <a:off x="10677983" y="3740666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12</a:t>
            </a:r>
            <a:endParaRPr lang="ko-KR" altLang="en-US" sz="11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A09D37F-930F-4534-84FF-6DD0BA99F0D5}"/>
              </a:ext>
            </a:extLst>
          </p:cNvPr>
          <p:cNvSpPr txBox="1"/>
          <p:nvPr/>
        </p:nvSpPr>
        <p:spPr>
          <a:xfrm>
            <a:off x="10539920" y="44693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Scan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B12C5E3-4C93-4381-9134-72777E259E06}"/>
              </a:ext>
            </a:extLst>
          </p:cNvPr>
          <p:cNvSpPr/>
          <p:nvPr/>
        </p:nvSpPr>
        <p:spPr>
          <a:xfrm>
            <a:off x="9467615" y="2545497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14</a:t>
            </a:r>
            <a:endParaRPr lang="ko-KR" altLang="en-US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1DA56E5-585C-4470-AF31-2D8312503018}"/>
              </a:ext>
            </a:extLst>
          </p:cNvPr>
          <p:cNvSpPr/>
          <p:nvPr/>
        </p:nvSpPr>
        <p:spPr>
          <a:xfrm>
            <a:off x="9811928" y="254224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33</a:t>
            </a:r>
            <a:endParaRPr lang="ko-KR" altLang="en-US" sz="11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2ADD83D-B6D6-4266-8D37-37DCC77573C4}"/>
              </a:ext>
            </a:extLst>
          </p:cNvPr>
          <p:cNvSpPr/>
          <p:nvPr/>
        </p:nvSpPr>
        <p:spPr>
          <a:xfrm>
            <a:off x="10171455" y="2539316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34</a:t>
            </a:r>
            <a:endParaRPr lang="ko-KR" altLang="en-US" sz="11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551D3EFA-3978-46B7-ABF7-F43CEB9B6B0D}"/>
              </a:ext>
            </a:extLst>
          </p:cNvPr>
          <p:cNvSpPr/>
          <p:nvPr/>
        </p:nvSpPr>
        <p:spPr>
          <a:xfrm>
            <a:off x="10515768" y="254601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13</a:t>
            </a:r>
            <a:endParaRPr lang="ko-KR" altLang="en-US" sz="11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2497B97-3B01-48FD-9EE9-5B7E8E624D5C}"/>
              </a:ext>
            </a:extLst>
          </p:cNvPr>
          <p:cNvSpPr txBox="1"/>
          <p:nvPr/>
        </p:nvSpPr>
        <p:spPr>
          <a:xfrm>
            <a:off x="8991224" y="2114719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Hazard Pointer Copy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B4DD790-EAD6-4B8B-BF24-56E5CDC65CC4}"/>
              </a:ext>
            </a:extLst>
          </p:cNvPr>
          <p:cNvSpPr/>
          <p:nvPr/>
        </p:nvSpPr>
        <p:spPr>
          <a:xfrm>
            <a:off x="10860081" y="254601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12</a:t>
            </a:r>
            <a:endParaRPr lang="ko-KR" altLang="en-US" sz="11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D953744-CEFA-4393-A723-4BE71F08A881}"/>
              </a:ext>
            </a:extLst>
          </p:cNvPr>
          <p:cNvCxnSpPr>
            <a:cxnSpLocks/>
            <a:stCxn id="104" idx="0"/>
            <a:endCxn id="117" idx="2"/>
          </p:cNvCxnSpPr>
          <p:nvPr/>
        </p:nvCxnSpPr>
        <p:spPr>
          <a:xfrm flipH="1" flipV="1">
            <a:off x="9639772" y="2887365"/>
            <a:ext cx="1210368" cy="853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79CF0B7-D0C1-400D-92DF-B68B92B3F049}"/>
              </a:ext>
            </a:extLst>
          </p:cNvPr>
          <p:cNvCxnSpPr>
            <a:cxnSpLocks/>
            <a:stCxn id="104" idx="0"/>
            <a:endCxn id="118" idx="2"/>
          </p:cNvCxnSpPr>
          <p:nvPr/>
        </p:nvCxnSpPr>
        <p:spPr>
          <a:xfrm flipH="1" flipV="1">
            <a:off x="9984085" y="2884111"/>
            <a:ext cx="866055" cy="8565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E5CD4D31-6594-4DEF-A8E9-F79A765BB5F4}"/>
              </a:ext>
            </a:extLst>
          </p:cNvPr>
          <p:cNvCxnSpPr>
            <a:cxnSpLocks/>
            <a:stCxn id="104" idx="0"/>
            <a:endCxn id="119" idx="2"/>
          </p:cNvCxnSpPr>
          <p:nvPr/>
        </p:nvCxnSpPr>
        <p:spPr>
          <a:xfrm flipH="1" flipV="1">
            <a:off x="10343612" y="2881184"/>
            <a:ext cx="506528" cy="859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2916D6D-C396-42A0-B441-96FDD7B36468}"/>
              </a:ext>
            </a:extLst>
          </p:cNvPr>
          <p:cNvCxnSpPr>
            <a:cxnSpLocks/>
            <a:stCxn id="104" idx="0"/>
            <a:endCxn id="120" idx="2"/>
          </p:cNvCxnSpPr>
          <p:nvPr/>
        </p:nvCxnSpPr>
        <p:spPr>
          <a:xfrm flipH="1" flipV="1">
            <a:off x="10687925" y="2887881"/>
            <a:ext cx="162215" cy="8527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222CD46-52E5-4752-9291-EF5D895A40A4}"/>
              </a:ext>
            </a:extLst>
          </p:cNvPr>
          <p:cNvCxnSpPr>
            <a:cxnSpLocks/>
            <a:stCxn id="104" idx="0"/>
            <a:endCxn id="84" idx="2"/>
          </p:cNvCxnSpPr>
          <p:nvPr/>
        </p:nvCxnSpPr>
        <p:spPr>
          <a:xfrm flipV="1">
            <a:off x="10850140" y="2887881"/>
            <a:ext cx="182098" cy="852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171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C79CBB-9E28-4BF1-813B-7606DDCACA3B}"/>
              </a:ext>
            </a:extLst>
          </p:cNvPr>
          <p:cNvSpPr txBox="1"/>
          <p:nvPr/>
        </p:nvSpPr>
        <p:spPr>
          <a:xfrm>
            <a:off x="152400" y="241300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Hazard Pointer Head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F698850-C3D3-4DE9-8519-BE1FF73220C4}"/>
              </a:ext>
            </a:extLst>
          </p:cNvPr>
          <p:cNvCxnSpPr>
            <a:stCxn id="2" idx="2"/>
          </p:cNvCxnSpPr>
          <p:nvPr/>
        </p:nvCxnSpPr>
        <p:spPr>
          <a:xfrm flipH="1">
            <a:off x="1333973" y="610632"/>
            <a:ext cx="1" cy="341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63C37D-F026-41D1-9B6B-8765AEB4ED01}"/>
              </a:ext>
            </a:extLst>
          </p:cNvPr>
          <p:cNvSpPr/>
          <p:nvPr/>
        </p:nvSpPr>
        <p:spPr>
          <a:xfrm>
            <a:off x="546100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B638C7-CAF2-4AB8-8E9F-09F3FFE9CD71}"/>
              </a:ext>
            </a:extLst>
          </p:cNvPr>
          <p:cNvSpPr/>
          <p:nvPr/>
        </p:nvSpPr>
        <p:spPr>
          <a:xfrm>
            <a:off x="9652000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E27165-4DA9-40FD-9B3A-82FD973E5B33}"/>
              </a:ext>
            </a:extLst>
          </p:cNvPr>
          <p:cNvSpPr/>
          <p:nvPr/>
        </p:nvSpPr>
        <p:spPr>
          <a:xfrm>
            <a:off x="6762766" y="3745468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FBD357-5A35-452D-9C83-F5AB4C1DBEEB}"/>
              </a:ext>
            </a:extLst>
          </p:cNvPr>
          <p:cNvSpPr/>
          <p:nvPr/>
        </p:nvSpPr>
        <p:spPr>
          <a:xfrm>
            <a:off x="3549643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95F23C-14E0-49CD-B4FB-449EC86496FC}"/>
              </a:ext>
            </a:extLst>
          </p:cNvPr>
          <p:cNvSpPr txBox="1"/>
          <p:nvPr/>
        </p:nvSpPr>
        <p:spPr>
          <a:xfrm>
            <a:off x="930327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4384B-D1CE-4213-AD80-CE31AC42DD8E}"/>
              </a:ext>
            </a:extLst>
          </p:cNvPr>
          <p:cNvSpPr txBox="1"/>
          <p:nvPr/>
        </p:nvSpPr>
        <p:spPr>
          <a:xfrm>
            <a:off x="3933870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B41A7-8BF0-496A-98C0-64A117DF3864}"/>
              </a:ext>
            </a:extLst>
          </p:cNvPr>
          <p:cNvSpPr txBox="1"/>
          <p:nvPr/>
        </p:nvSpPr>
        <p:spPr>
          <a:xfrm>
            <a:off x="7146994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1E5803-20A9-456F-8EF8-0129917B7B94}"/>
              </a:ext>
            </a:extLst>
          </p:cNvPr>
          <p:cNvSpPr txBox="1"/>
          <p:nvPr/>
        </p:nvSpPr>
        <p:spPr>
          <a:xfrm>
            <a:off x="10165584" y="3101538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4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F7B84D3-D2E7-4184-8EBB-7E737ABC656A}"/>
              </a:ext>
            </a:extLst>
          </p:cNvPr>
          <p:cNvGrpSpPr/>
          <p:nvPr/>
        </p:nvGrpSpPr>
        <p:grpSpPr>
          <a:xfrm>
            <a:off x="1027759" y="979964"/>
            <a:ext cx="1795920" cy="690602"/>
            <a:chOff x="989659" y="1115199"/>
            <a:chExt cx="1795920" cy="69060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B369BB0-F90E-484D-A4FE-052D929C5CA3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5A5E32D-52BE-406A-8566-F6593B10809A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7AA2934-AF52-418B-ADAB-7DC5DF0A6DF0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8E6EF3B-C65A-4FB6-A09D-526127C59497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14</a:t>
                </a:r>
                <a:endParaRPr lang="ko-KR" altLang="en-US" dirty="0"/>
              </a:p>
            </p:txBody>
          </p:sp>
        </p:grp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9CE179D-1D77-4168-A123-712D6C3DBE04}"/>
                </a:ext>
              </a:extLst>
            </p:cNvPr>
            <p:cNvCxnSpPr>
              <a:stCxn id="2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9DDFF3-D9A0-4BFD-9F6C-FB0596712C94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D5C442A-99CC-412A-AF4A-403046A0B61A}"/>
              </a:ext>
            </a:extLst>
          </p:cNvPr>
          <p:cNvSpPr/>
          <p:nvPr/>
        </p:nvSpPr>
        <p:spPr>
          <a:xfrm>
            <a:off x="1199915" y="5283537"/>
            <a:ext cx="9023585" cy="341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69E632-8776-4FDE-8578-C3E29F376F97}"/>
              </a:ext>
            </a:extLst>
          </p:cNvPr>
          <p:cNvSpPr txBox="1"/>
          <p:nvPr/>
        </p:nvSpPr>
        <p:spPr>
          <a:xfrm>
            <a:off x="762134" y="491249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5128EA-05AC-4951-A7D0-9A0F54E4C9BF}"/>
              </a:ext>
            </a:extLst>
          </p:cNvPr>
          <p:cNvSpPr/>
          <p:nvPr/>
        </p:nvSpPr>
        <p:spPr>
          <a:xfrm>
            <a:off x="6765256" y="3746500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DB08989-C9CD-422C-A4DF-0674C9B3542C}"/>
              </a:ext>
            </a:extLst>
          </p:cNvPr>
          <p:cNvSpPr/>
          <p:nvPr/>
        </p:nvSpPr>
        <p:spPr>
          <a:xfrm>
            <a:off x="546100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BD8AD-D09D-4680-9C05-22AE19F29603}"/>
              </a:ext>
            </a:extLst>
          </p:cNvPr>
          <p:cNvSpPr/>
          <p:nvPr/>
        </p:nvSpPr>
        <p:spPr>
          <a:xfrm>
            <a:off x="878764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CFCEAAE-ACB8-42D9-8758-15EB43899529}"/>
              </a:ext>
            </a:extLst>
          </p:cNvPr>
          <p:cNvGrpSpPr/>
          <p:nvPr/>
        </p:nvGrpSpPr>
        <p:grpSpPr>
          <a:xfrm>
            <a:off x="2079565" y="967601"/>
            <a:ext cx="1795920" cy="690602"/>
            <a:chOff x="989659" y="1115199"/>
            <a:chExt cx="1795920" cy="690602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4CE514EB-2581-4AF5-B21F-5014297BDE31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50A1B24A-2B2F-4531-8F16-985409A783ED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473C5F2-AA3F-4B71-A69C-F366FA5A0AFD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71246F5-3347-4D6F-86BA-9D683793E3FA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33</a:t>
                </a:r>
                <a:endParaRPr lang="ko-KR" altLang="en-US" sz="1100" dirty="0"/>
              </a:p>
            </p:txBody>
          </p:sp>
        </p:grp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AF6AD1BE-FAFF-4ED7-ABE0-7F02FC67145B}"/>
                </a:ext>
              </a:extLst>
            </p:cNvPr>
            <p:cNvCxnSpPr>
              <a:stCxn id="4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4F08B3-BB7E-4E4A-B5ED-EE89A15358C6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C0204D7-F350-40BD-A3AA-F60980EAA927}"/>
              </a:ext>
            </a:extLst>
          </p:cNvPr>
          <p:cNvGrpSpPr/>
          <p:nvPr/>
        </p:nvGrpSpPr>
        <p:grpSpPr>
          <a:xfrm>
            <a:off x="3186858" y="952500"/>
            <a:ext cx="1795920" cy="690602"/>
            <a:chOff x="989659" y="1115199"/>
            <a:chExt cx="1795920" cy="690602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63C9627-8DCF-4B51-892A-D1BF8E7C7045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8772087-A4DD-4855-9141-FA17B9909D3F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CBB129D-6E22-4BD7-ACE6-4B4C26FFB248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10DE1FFA-55CF-4C23-9B9D-E0AD2544920B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34</a:t>
                </a:r>
                <a:endParaRPr lang="ko-KR" altLang="en-US" sz="1100" dirty="0"/>
              </a:p>
            </p:txBody>
          </p:sp>
        </p:grp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0A5EA14-462F-42F1-B9B2-4BF95C3B018C}"/>
                </a:ext>
              </a:extLst>
            </p:cNvPr>
            <p:cNvCxnSpPr>
              <a:stCxn id="54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A9E1D46-4FCC-479A-BD22-40BE679ADCC0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573607F-A8CF-4760-AE54-2E3F052C966D}"/>
              </a:ext>
            </a:extLst>
          </p:cNvPr>
          <p:cNvSpPr/>
          <p:nvPr/>
        </p:nvSpPr>
        <p:spPr>
          <a:xfrm>
            <a:off x="7094189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C063753-B9A1-4E7A-AD24-FD9137EA3896}"/>
              </a:ext>
            </a:extLst>
          </p:cNvPr>
          <p:cNvGrpSpPr/>
          <p:nvPr/>
        </p:nvGrpSpPr>
        <p:grpSpPr>
          <a:xfrm>
            <a:off x="4300080" y="952500"/>
            <a:ext cx="1795920" cy="690602"/>
            <a:chOff x="989659" y="1115199"/>
            <a:chExt cx="1795920" cy="690602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E4D0B10-FD29-4A18-8D97-27A9FA37AC2A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5747140-4E6E-41B7-AF27-9D07CE909D41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AA64544-D17A-4EE7-8EF4-E0476B8D2F06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7A5F7000-29A9-4299-9FA3-917E0E75B509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13</a:t>
                </a:r>
                <a:endParaRPr lang="ko-KR" altLang="en-US" sz="1100" dirty="0"/>
              </a:p>
            </p:txBody>
          </p:sp>
        </p:grp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79424C18-1981-4501-B48A-EA3839BAB83A}"/>
                </a:ext>
              </a:extLst>
            </p:cNvPr>
            <p:cNvCxnSpPr>
              <a:stCxn id="6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F1C86AB-2E2F-49C9-BFE5-4CDA1FE69F91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898C5D2-B2FC-46B5-BB50-9F80238E2125}"/>
              </a:ext>
            </a:extLst>
          </p:cNvPr>
          <p:cNvGrpSpPr/>
          <p:nvPr/>
        </p:nvGrpSpPr>
        <p:grpSpPr>
          <a:xfrm>
            <a:off x="5407375" y="979964"/>
            <a:ext cx="1795920" cy="690602"/>
            <a:chOff x="989659" y="1115199"/>
            <a:chExt cx="1795920" cy="690602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4853DFCB-6C16-43A6-88E1-98390303F947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2ABF00E5-289B-4F3D-868B-CB7FF007F8A4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5E0F183-08B9-4080-8220-B692B664D609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002E0A3-7EA9-4C19-AC3B-F1953D917264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</p:grp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169B801B-4F49-4060-ACBE-5EB59B687D6C}"/>
                </a:ext>
              </a:extLst>
            </p:cNvPr>
            <p:cNvCxnSpPr>
              <a:stCxn id="74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C2D9D59-E33E-4D43-AA70-8EA23D22507D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792B38A-ED49-4EF4-9D84-8B9D26871B37}"/>
              </a:ext>
            </a:extLst>
          </p:cNvPr>
          <p:cNvGrpSpPr/>
          <p:nvPr/>
        </p:nvGrpSpPr>
        <p:grpSpPr>
          <a:xfrm>
            <a:off x="6521511" y="976531"/>
            <a:ext cx="1795920" cy="690602"/>
            <a:chOff x="989659" y="1115199"/>
            <a:chExt cx="1795920" cy="690602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086876D0-D787-4B3D-BEC4-12D03C29DE90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78A29895-BD64-4E7C-83EC-ACE92FE5378C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1C9D642-5CEF-425F-B231-4226BE85B16F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136017D9-CB62-43B1-8E24-E775399683B7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</p:grp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DCCBFD66-45A6-4A45-A82F-E1918D5ACA27}"/>
                </a:ext>
              </a:extLst>
            </p:cNvPr>
            <p:cNvCxnSpPr>
              <a:stCxn id="81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40096C0-507B-4CD4-B9D7-FE29F5CB6687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2C38366-A2E7-4055-9908-649BF1489371}"/>
              </a:ext>
            </a:extLst>
          </p:cNvPr>
          <p:cNvSpPr/>
          <p:nvPr/>
        </p:nvSpPr>
        <p:spPr>
          <a:xfrm>
            <a:off x="3549643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9DC7D28-71F4-440C-B334-A957213C9DF2}"/>
              </a:ext>
            </a:extLst>
          </p:cNvPr>
          <p:cNvSpPr/>
          <p:nvPr/>
        </p:nvSpPr>
        <p:spPr>
          <a:xfrm>
            <a:off x="5351886" y="5283537"/>
            <a:ext cx="490114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01CBD19-EBB1-42BC-98AA-2844149B282E}"/>
              </a:ext>
            </a:extLst>
          </p:cNvPr>
          <p:cNvSpPr/>
          <p:nvPr/>
        </p:nvSpPr>
        <p:spPr>
          <a:xfrm>
            <a:off x="5844657" y="5289371"/>
            <a:ext cx="490114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31</a:t>
            </a:r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5DF60A8-5463-4F35-9B55-64958F609EB8}"/>
              </a:ext>
            </a:extLst>
          </p:cNvPr>
          <p:cNvSpPr/>
          <p:nvPr/>
        </p:nvSpPr>
        <p:spPr>
          <a:xfrm>
            <a:off x="6341124" y="5287318"/>
            <a:ext cx="490114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32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C51B7D-8116-46A7-8BAC-4D24EF8BF46B}"/>
              </a:ext>
            </a:extLst>
          </p:cNvPr>
          <p:cNvCxnSpPr>
            <a:cxnSpLocks/>
          </p:cNvCxnSpPr>
          <p:nvPr/>
        </p:nvCxnSpPr>
        <p:spPr>
          <a:xfrm>
            <a:off x="1716386" y="3764181"/>
            <a:ext cx="0" cy="68081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984219A-A5A3-4D6D-87BE-B620A221C26F}"/>
              </a:ext>
            </a:extLst>
          </p:cNvPr>
          <p:cNvCxnSpPr>
            <a:cxnSpLocks/>
          </p:cNvCxnSpPr>
          <p:nvPr/>
        </p:nvCxnSpPr>
        <p:spPr>
          <a:xfrm>
            <a:off x="4738986" y="3764181"/>
            <a:ext cx="0" cy="68081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757BA51F-73B8-43B6-9FBA-E4E543715696}"/>
              </a:ext>
            </a:extLst>
          </p:cNvPr>
          <p:cNvCxnSpPr>
            <a:cxnSpLocks/>
          </p:cNvCxnSpPr>
          <p:nvPr/>
        </p:nvCxnSpPr>
        <p:spPr>
          <a:xfrm>
            <a:off x="7952086" y="3770868"/>
            <a:ext cx="0" cy="6741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5C47D83-63FF-4AF4-B0BB-7B6E930C990D}"/>
              </a:ext>
            </a:extLst>
          </p:cNvPr>
          <p:cNvCxnSpPr>
            <a:cxnSpLocks/>
          </p:cNvCxnSpPr>
          <p:nvPr/>
        </p:nvCxnSpPr>
        <p:spPr>
          <a:xfrm>
            <a:off x="10997561" y="3770868"/>
            <a:ext cx="0" cy="6741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DCA3079-BA52-406F-A389-1ADAD61777E5}"/>
              </a:ext>
            </a:extLst>
          </p:cNvPr>
          <p:cNvSpPr/>
          <p:nvPr/>
        </p:nvSpPr>
        <p:spPr>
          <a:xfrm>
            <a:off x="1231840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238869F-A4BD-4549-A419-36FC8803602C}"/>
              </a:ext>
            </a:extLst>
          </p:cNvPr>
          <p:cNvSpPr/>
          <p:nvPr/>
        </p:nvSpPr>
        <p:spPr>
          <a:xfrm>
            <a:off x="3899432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6F450AD-6351-4027-998C-AE89DB259F88}"/>
              </a:ext>
            </a:extLst>
          </p:cNvPr>
          <p:cNvSpPr/>
          <p:nvPr/>
        </p:nvSpPr>
        <p:spPr>
          <a:xfrm>
            <a:off x="7441334" y="374735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52A6C3B-7D08-40B1-A7EC-D403CE879D6D}"/>
              </a:ext>
            </a:extLst>
          </p:cNvPr>
          <p:cNvSpPr/>
          <p:nvPr/>
        </p:nvSpPr>
        <p:spPr>
          <a:xfrm>
            <a:off x="9646822" y="3753366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12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8151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C79CBB-9E28-4BF1-813B-7606DDCACA3B}"/>
              </a:ext>
            </a:extLst>
          </p:cNvPr>
          <p:cNvSpPr txBox="1"/>
          <p:nvPr/>
        </p:nvSpPr>
        <p:spPr>
          <a:xfrm>
            <a:off x="152400" y="241300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Hazard Pointer Head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F698850-C3D3-4DE9-8519-BE1FF73220C4}"/>
              </a:ext>
            </a:extLst>
          </p:cNvPr>
          <p:cNvCxnSpPr>
            <a:stCxn id="2" idx="2"/>
          </p:cNvCxnSpPr>
          <p:nvPr/>
        </p:nvCxnSpPr>
        <p:spPr>
          <a:xfrm flipH="1">
            <a:off x="1333973" y="610632"/>
            <a:ext cx="1" cy="341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63C37D-F026-41D1-9B6B-8765AEB4ED01}"/>
              </a:ext>
            </a:extLst>
          </p:cNvPr>
          <p:cNvSpPr/>
          <p:nvPr/>
        </p:nvSpPr>
        <p:spPr>
          <a:xfrm>
            <a:off x="546100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B638C7-CAF2-4AB8-8E9F-09F3FFE9CD71}"/>
              </a:ext>
            </a:extLst>
          </p:cNvPr>
          <p:cNvSpPr/>
          <p:nvPr/>
        </p:nvSpPr>
        <p:spPr>
          <a:xfrm>
            <a:off x="9652000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E27165-4DA9-40FD-9B3A-82FD973E5B33}"/>
              </a:ext>
            </a:extLst>
          </p:cNvPr>
          <p:cNvSpPr/>
          <p:nvPr/>
        </p:nvSpPr>
        <p:spPr>
          <a:xfrm>
            <a:off x="6762766" y="3745468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FBD357-5A35-452D-9C83-F5AB4C1DBEEB}"/>
              </a:ext>
            </a:extLst>
          </p:cNvPr>
          <p:cNvSpPr/>
          <p:nvPr/>
        </p:nvSpPr>
        <p:spPr>
          <a:xfrm>
            <a:off x="3549643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95F23C-14E0-49CD-B4FB-449EC86496FC}"/>
              </a:ext>
            </a:extLst>
          </p:cNvPr>
          <p:cNvSpPr txBox="1"/>
          <p:nvPr/>
        </p:nvSpPr>
        <p:spPr>
          <a:xfrm>
            <a:off x="930327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4384B-D1CE-4213-AD80-CE31AC42DD8E}"/>
              </a:ext>
            </a:extLst>
          </p:cNvPr>
          <p:cNvSpPr txBox="1"/>
          <p:nvPr/>
        </p:nvSpPr>
        <p:spPr>
          <a:xfrm>
            <a:off x="3933870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B41A7-8BF0-496A-98C0-64A117DF3864}"/>
              </a:ext>
            </a:extLst>
          </p:cNvPr>
          <p:cNvSpPr txBox="1"/>
          <p:nvPr/>
        </p:nvSpPr>
        <p:spPr>
          <a:xfrm>
            <a:off x="7146994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1E5803-20A9-456F-8EF8-0129917B7B94}"/>
              </a:ext>
            </a:extLst>
          </p:cNvPr>
          <p:cNvSpPr txBox="1"/>
          <p:nvPr/>
        </p:nvSpPr>
        <p:spPr>
          <a:xfrm>
            <a:off x="10036227" y="3059668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4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F7B84D3-D2E7-4184-8EBB-7E737ABC656A}"/>
              </a:ext>
            </a:extLst>
          </p:cNvPr>
          <p:cNvGrpSpPr/>
          <p:nvPr/>
        </p:nvGrpSpPr>
        <p:grpSpPr>
          <a:xfrm>
            <a:off x="1027759" y="979964"/>
            <a:ext cx="1795920" cy="690602"/>
            <a:chOff x="989659" y="1115199"/>
            <a:chExt cx="1795920" cy="69060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B369BB0-F90E-484D-A4FE-052D929C5CA3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5A5E32D-52BE-406A-8566-F6593B10809A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7AA2934-AF52-418B-ADAB-7DC5DF0A6DF0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8E6EF3B-C65A-4FB6-A09D-526127C59497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</p:grp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9CE179D-1D77-4168-A123-712D6C3DBE04}"/>
                </a:ext>
              </a:extLst>
            </p:cNvPr>
            <p:cNvCxnSpPr>
              <a:stCxn id="2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9DDFF3-D9A0-4BFD-9F6C-FB0596712C94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EB4EDDA-A9D0-4B9A-A37F-AA4DA18BD4B2}"/>
              </a:ext>
            </a:extLst>
          </p:cNvPr>
          <p:cNvSpPr txBox="1"/>
          <p:nvPr/>
        </p:nvSpPr>
        <p:spPr>
          <a:xfrm>
            <a:off x="1152134" y="421159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Enq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D5C442A-99CC-412A-AF4A-403046A0B61A}"/>
              </a:ext>
            </a:extLst>
          </p:cNvPr>
          <p:cNvSpPr/>
          <p:nvPr/>
        </p:nvSpPr>
        <p:spPr>
          <a:xfrm>
            <a:off x="1199915" y="5283537"/>
            <a:ext cx="9023585" cy="341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69E632-8776-4FDE-8578-C3E29F376F97}"/>
              </a:ext>
            </a:extLst>
          </p:cNvPr>
          <p:cNvSpPr txBox="1"/>
          <p:nvPr/>
        </p:nvSpPr>
        <p:spPr>
          <a:xfrm>
            <a:off x="762134" y="491249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5128EA-05AC-4951-A7D0-9A0F54E4C9BF}"/>
              </a:ext>
            </a:extLst>
          </p:cNvPr>
          <p:cNvSpPr/>
          <p:nvPr/>
        </p:nvSpPr>
        <p:spPr>
          <a:xfrm>
            <a:off x="1723074" y="4254163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A639C48-3F29-4E69-809B-EFE07A673E59}"/>
              </a:ext>
            </a:extLst>
          </p:cNvPr>
          <p:cNvGrpSpPr/>
          <p:nvPr/>
        </p:nvGrpSpPr>
        <p:grpSpPr>
          <a:xfrm>
            <a:off x="1372072" y="1816100"/>
            <a:ext cx="752936" cy="1244600"/>
            <a:chOff x="1372072" y="1816100"/>
            <a:chExt cx="752936" cy="1244600"/>
          </a:xfrm>
        </p:grpSpPr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E74F439A-4EAF-4572-AB9C-28EC6FC09F8B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372072" y="1816100"/>
              <a:ext cx="113824" cy="1244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9B24FF7-AD16-4F93-9B1F-521956D49A3C}"/>
                </a:ext>
              </a:extLst>
            </p:cNvPr>
            <p:cNvSpPr txBox="1"/>
            <p:nvPr/>
          </p:nvSpPr>
          <p:spPr>
            <a:xfrm>
              <a:off x="1428984" y="2359799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rgbClr val="FF0000"/>
                  </a:solidFill>
                </a:rPr>
                <a:t>Alloc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74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C79CBB-9E28-4BF1-813B-7606DDCACA3B}"/>
              </a:ext>
            </a:extLst>
          </p:cNvPr>
          <p:cNvSpPr txBox="1"/>
          <p:nvPr/>
        </p:nvSpPr>
        <p:spPr>
          <a:xfrm>
            <a:off x="152400" y="241300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Hazard Pointer Head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F698850-C3D3-4DE9-8519-BE1FF73220C4}"/>
              </a:ext>
            </a:extLst>
          </p:cNvPr>
          <p:cNvCxnSpPr>
            <a:stCxn id="2" idx="2"/>
          </p:cNvCxnSpPr>
          <p:nvPr/>
        </p:nvCxnSpPr>
        <p:spPr>
          <a:xfrm flipH="1">
            <a:off x="1333973" y="610632"/>
            <a:ext cx="1" cy="341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63C37D-F026-41D1-9B6B-8765AEB4ED01}"/>
              </a:ext>
            </a:extLst>
          </p:cNvPr>
          <p:cNvSpPr/>
          <p:nvPr/>
        </p:nvSpPr>
        <p:spPr>
          <a:xfrm>
            <a:off x="546100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B638C7-CAF2-4AB8-8E9F-09F3FFE9CD71}"/>
              </a:ext>
            </a:extLst>
          </p:cNvPr>
          <p:cNvSpPr/>
          <p:nvPr/>
        </p:nvSpPr>
        <p:spPr>
          <a:xfrm>
            <a:off x="9652000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E27165-4DA9-40FD-9B3A-82FD973E5B33}"/>
              </a:ext>
            </a:extLst>
          </p:cNvPr>
          <p:cNvSpPr/>
          <p:nvPr/>
        </p:nvSpPr>
        <p:spPr>
          <a:xfrm>
            <a:off x="6762766" y="3745468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FBD357-5A35-452D-9C83-F5AB4C1DBEEB}"/>
              </a:ext>
            </a:extLst>
          </p:cNvPr>
          <p:cNvSpPr/>
          <p:nvPr/>
        </p:nvSpPr>
        <p:spPr>
          <a:xfrm>
            <a:off x="3549643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95F23C-14E0-49CD-B4FB-449EC86496FC}"/>
              </a:ext>
            </a:extLst>
          </p:cNvPr>
          <p:cNvSpPr txBox="1"/>
          <p:nvPr/>
        </p:nvSpPr>
        <p:spPr>
          <a:xfrm>
            <a:off x="930327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4384B-D1CE-4213-AD80-CE31AC42DD8E}"/>
              </a:ext>
            </a:extLst>
          </p:cNvPr>
          <p:cNvSpPr txBox="1"/>
          <p:nvPr/>
        </p:nvSpPr>
        <p:spPr>
          <a:xfrm>
            <a:off x="3933870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B41A7-8BF0-496A-98C0-64A117DF3864}"/>
              </a:ext>
            </a:extLst>
          </p:cNvPr>
          <p:cNvSpPr txBox="1"/>
          <p:nvPr/>
        </p:nvSpPr>
        <p:spPr>
          <a:xfrm>
            <a:off x="7146994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1E5803-20A9-456F-8EF8-0129917B7B94}"/>
              </a:ext>
            </a:extLst>
          </p:cNvPr>
          <p:cNvSpPr txBox="1"/>
          <p:nvPr/>
        </p:nvSpPr>
        <p:spPr>
          <a:xfrm>
            <a:off x="10036227" y="3059668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4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F7B84D3-D2E7-4184-8EBB-7E737ABC656A}"/>
              </a:ext>
            </a:extLst>
          </p:cNvPr>
          <p:cNvGrpSpPr/>
          <p:nvPr/>
        </p:nvGrpSpPr>
        <p:grpSpPr>
          <a:xfrm>
            <a:off x="1027759" y="979964"/>
            <a:ext cx="1795920" cy="690602"/>
            <a:chOff x="989659" y="1115199"/>
            <a:chExt cx="1795920" cy="69060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B369BB0-F90E-484D-A4FE-052D929C5CA3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5A5E32D-52BE-406A-8566-F6593B10809A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7AA2934-AF52-418B-ADAB-7DC5DF0A6DF0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8E6EF3B-C65A-4FB6-A09D-526127C59497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</p:grp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9CE179D-1D77-4168-A123-712D6C3DBE04}"/>
                </a:ext>
              </a:extLst>
            </p:cNvPr>
            <p:cNvCxnSpPr>
              <a:stCxn id="2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9DDFF3-D9A0-4BFD-9F6C-FB0596712C94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D5C442A-99CC-412A-AF4A-403046A0B61A}"/>
              </a:ext>
            </a:extLst>
          </p:cNvPr>
          <p:cNvSpPr/>
          <p:nvPr/>
        </p:nvSpPr>
        <p:spPr>
          <a:xfrm>
            <a:off x="1199915" y="5283537"/>
            <a:ext cx="9023585" cy="341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69E632-8776-4FDE-8578-C3E29F376F97}"/>
              </a:ext>
            </a:extLst>
          </p:cNvPr>
          <p:cNvSpPr txBox="1"/>
          <p:nvPr/>
        </p:nvSpPr>
        <p:spPr>
          <a:xfrm>
            <a:off x="762134" y="491249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5128EA-05AC-4951-A7D0-9A0F54E4C9BF}"/>
              </a:ext>
            </a:extLst>
          </p:cNvPr>
          <p:cNvSpPr/>
          <p:nvPr/>
        </p:nvSpPr>
        <p:spPr>
          <a:xfrm>
            <a:off x="1199916" y="5283537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CF2497B-49E2-4FC0-8419-22A62F8486E9}"/>
              </a:ext>
            </a:extLst>
          </p:cNvPr>
          <p:cNvGrpSpPr/>
          <p:nvPr/>
        </p:nvGrpSpPr>
        <p:grpSpPr>
          <a:xfrm>
            <a:off x="1372072" y="1930400"/>
            <a:ext cx="1021663" cy="1130300"/>
            <a:chOff x="1372072" y="1930400"/>
            <a:chExt cx="1021663" cy="1130300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8ECD705F-BEA9-47EA-83BD-0EFD78939F73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H="1" flipV="1">
              <a:off x="1372072" y="1930400"/>
              <a:ext cx="113824" cy="11303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7F3AF40-1C37-430E-8381-C752FDC9D680}"/>
                </a:ext>
              </a:extLst>
            </p:cNvPr>
            <p:cNvSpPr txBox="1"/>
            <p:nvPr/>
          </p:nvSpPr>
          <p:spPr>
            <a:xfrm>
              <a:off x="1428984" y="2359799"/>
              <a:ext cx="96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Release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077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C79CBB-9E28-4BF1-813B-7606DDCACA3B}"/>
              </a:ext>
            </a:extLst>
          </p:cNvPr>
          <p:cNvSpPr txBox="1"/>
          <p:nvPr/>
        </p:nvSpPr>
        <p:spPr>
          <a:xfrm>
            <a:off x="152400" y="241300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Hazard Pointer Head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F698850-C3D3-4DE9-8519-BE1FF73220C4}"/>
              </a:ext>
            </a:extLst>
          </p:cNvPr>
          <p:cNvCxnSpPr>
            <a:stCxn id="2" idx="2"/>
          </p:cNvCxnSpPr>
          <p:nvPr/>
        </p:nvCxnSpPr>
        <p:spPr>
          <a:xfrm flipH="1">
            <a:off x="1333973" y="610632"/>
            <a:ext cx="1" cy="341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63C37D-F026-41D1-9B6B-8765AEB4ED01}"/>
              </a:ext>
            </a:extLst>
          </p:cNvPr>
          <p:cNvSpPr/>
          <p:nvPr/>
        </p:nvSpPr>
        <p:spPr>
          <a:xfrm>
            <a:off x="546100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B638C7-CAF2-4AB8-8E9F-09F3FFE9CD71}"/>
              </a:ext>
            </a:extLst>
          </p:cNvPr>
          <p:cNvSpPr/>
          <p:nvPr/>
        </p:nvSpPr>
        <p:spPr>
          <a:xfrm>
            <a:off x="9652000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E27165-4DA9-40FD-9B3A-82FD973E5B33}"/>
              </a:ext>
            </a:extLst>
          </p:cNvPr>
          <p:cNvSpPr/>
          <p:nvPr/>
        </p:nvSpPr>
        <p:spPr>
          <a:xfrm>
            <a:off x="6762766" y="3745468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FBD357-5A35-452D-9C83-F5AB4C1DBEEB}"/>
              </a:ext>
            </a:extLst>
          </p:cNvPr>
          <p:cNvSpPr/>
          <p:nvPr/>
        </p:nvSpPr>
        <p:spPr>
          <a:xfrm>
            <a:off x="3549643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95F23C-14E0-49CD-B4FB-449EC86496FC}"/>
              </a:ext>
            </a:extLst>
          </p:cNvPr>
          <p:cNvSpPr txBox="1"/>
          <p:nvPr/>
        </p:nvSpPr>
        <p:spPr>
          <a:xfrm>
            <a:off x="930327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4384B-D1CE-4213-AD80-CE31AC42DD8E}"/>
              </a:ext>
            </a:extLst>
          </p:cNvPr>
          <p:cNvSpPr txBox="1"/>
          <p:nvPr/>
        </p:nvSpPr>
        <p:spPr>
          <a:xfrm>
            <a:off x="3933870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B41A7-8BF0-496A-98C0-64A117DF3864}"/>
              </a:ext>
            </a:extLst>
          </p:cNvPr>
          <p:cNvSpPr txBox="1"/>
          <p:nvPr/>
        </p:nvSpPr>
        <p:spPr>
          <a:xfrm>
            <a:off x="7146994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1E5803-20A9-456F-8EF8-0129917B7B94}"/>
              </a:ext>
            </a:extLst>
          </p:cNvPr>
          <p:cNvSpPr txBox="1"/>
          <p:nvPr/>
        </p:nvSpPr>
        <p:spPr>
          <a:xfrm>
            <a:off x="10036227" y="3059668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4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F7B84D3-D2E7-4184-8EBB-7E737ABC656A}"/>
              </a:ext>
            </a:extLst>
          </p:cNvPr>
          <p:cNvGrpSpPr/>
          <p:nvPr/>
        </p:nvGrpSpPr>
        <p:grpSpPr>
          <a:xfrm>
            <a:off x="1027759" y="979964"/>
            <a:ext cx="1795920" cy="690602"/>
            <a:chOff x="989659" y="1115199"/>
            <a:chExt cx="1795920" cy="69060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B369BB0-F90E-484D-A4FE-052D929C5CA3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5A5E32D-52BE-406A-8566-F6593B10809A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7AA2934-AF52-418B-ADAB-7DC5DF0A6DF0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8E6EF3B-C65A-4FB6-A09D-526127C59497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9CE179D-1D77-4168-A123-712D6C3DBE04}"/>
                </a:ext>
              </a:extLst>
            </p:cNvPr>
            <p:cNvCxnSpPr>
              <a:stCxn id="2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9DDFF3-D9A0-4BFD-9F6C-FB0596712C94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D5C442A-99CC-412A-AF4A-403046A0B61A}"/>
              </a:ext>
            </a:extLst>
          </p:cNvPr>
          <p:cNvSpPr/>
          <p:nvPr/>
        </p:nvSpPr>
        <p:spPr>
          <a:xfrm>
            <a:off x="1199915" y="5283537"/>
            <a:ext cx="9023585" cy="341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69E632-8776-4FDE-8578-C3E29F376F97}"/>
              </a:ext>
            </a:extLst>
          </p:cNvPr>
          <p:cNvSpPr txBox="1"/>
          <p:nvPr/>
        </p:nvSpPr>
        <p:spPr>
          <a:xfrm>
            <a:off x="762134" y="491249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5128EA-05AC-4951-A7D0-9A0F54E4C9BF}"/>
              </a:ext>
            </a:extLst>
          </p:cNvPr>
          <p:cNvSpPr/>
          <p:nvPr/>
        </p:nvSpPr>
        <p:spPr>
          <a:xfrm>
            <a:off x="1199916" y="5283537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2B09F-E744-4D7E-BD65-458FCDD2BFAA}"/>
              </a:ext>
            </a:extLst>
          </p:cNvPr>
          <p:cNvSpPr txBox="1"/>
          <p:nvPr/>
        </p:nvSpPr>
        <p:spPr>
          <a:xfrm>
            <a:off x="4035470" y="4316105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Eeq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99E857F-E612-41F5-B69C-EB26995E0B72}"/>
              </a:ext>
            </a:extLst>
          </p:cNvPr>
          <p:cNvSpPr/>
          <p:nvPr/>
        </p:nvSpPr>
        <p:spPr>
          <a:xfrm>
            <a:off x="4630019" y="4343569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7A6EEC-56AA-4F01-9AB4-1F76BCE5F3E7}"/>
              </a:ext>
            </a:extLst>
          </p:cNvPr>
          <p:cNvSpPr txBox="1"/>
          <p:nvPr/>
        </p:nvSpPr>
        <p:spPr>
          <a:xfrm>
            <a:off x="7155626" y="4316105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Eeq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DB08989-C9CD-422C-A4DF-0674C9B3542C}"/>
              </a:ext>
            </a:extLst>
          </p:cNvPr>
          <p:cNvSpPr/>
          <p:nvPr/>
        </p:nvSpPr>
        <p:spPr>
          <a:xfrm>
            <a:off x="7750175" y="4343569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523ADB-6BF0-4022-901F-6DA699B79462}"/>
              </a:ext>
            </a:extLst>
          </p:cNvPr>
          <p:cNvSpPr txBox="1"/>
          <p:nvPr/>
        </p:nvSpPr>
        <p:spPr>
          <a:xfrm>
            <a:off x="10189988" y="4316105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Eeq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BD8AD-D09D-4680-9C05-22AE19F29603}"/>
              </a:ext>
            </a:extLst>
          </p:cNvPr>
          <p:cNvSpPr/>
          <p:nvPr/>
        </p:nvSpPr>
        <p:spPr>
          <a:xfrm>
            <a:off x="10784537" y="4343569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CFCEAAE-ACB8-42D9-8758-15EB43899529}"/>
              </a:ext>
            </a:extLst>
          </p:cNvPr>
          <p:cNvGrpSpPr/>
          <p:nvPr/>
        </p:nvGrpSpPr>
        <p:grpSpPr>
          <a:xfrm>
            <a:off x="2079565" y="967601"/>
            <a:ext cx="1795920" cy="690602"/>
            <a:chOff x="989659" y="1115199"/>
            <a:chExt cx="1795920" cy="690602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4CE514EB-2581-4AF5-B21F-5014297BDE31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50A1B24A-2B2F-4531-8F16-985409A783ED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473C5F2-AA3F-4B71-A69C-F366FA5A0AFD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71246F5-3347-4D6F-86BA-9D683793E3FA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AF6AD1BE-FAFF-4ED7-ABE0-7F02FC67145B}"/>
                </a:ext>
              </a:extLst>
            </p:cNvPr>
            <p:cNvCxnSpPr>
              <a:stCxn id="4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4F08B3-BB7E-4E4A-B5ED-EE89A15358C6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C0204D7-F350-40BD-A3AA-F60980EAA927}"/>
              </a:ext>
            </a:extLst>
          </p:cNvPr>
          <p:cNvGrpSpPr/>
          <p:nvPr/>
        </p:nvGrpSpPr>
        <p:grpSpPr>
          <a:xfrm>
            <a:off x="3186858" y="952500"/>
            <a:ext cx="1795920" cy="690602"/>
            <a:chOff x="989659" y="1115199"/>
            <a:chExt cx="1795920" cy="690602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63C9627-8DCF-4B51-892A-D1BF8E7C7045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8772087-A4DD-4855-9141-FA17B9909D3F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CBB129D-6E22-4BD7-ACE6-4B4C26FFB248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10DE1FFA-55CF-4C23-9B9D-E0AD2544920B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</p:grp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0A5EA14-462F-42F1-B9B2-4BF95C3B018C}"/>
                </a:ext>
              </a:extLst>
            </p:cNvPr>
            <p:cNvCxnSpPr>
              <a:stCxn id="54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A9E1D46-4FCC-479A-BD22-40BE679ADCC0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9B2BF9A-5291-44F3-93FB-50FB38759049}"/>
              </a:ext>
            </a:extLst>
          </p:cNvPr>
          <p:cNvGrpSpPr/>
          <p:nvPr/>
        </p:nvGrpSpPr>
        <p:grpSpPr>
          <a:xfrm>
            <a:off x="1333973" y="1818838"/>
            <a:ext cx="3098411" cy="1323381"/>
            <a:chOff x="-1612515" y="1737319"/>
            <a:chExt cx="3098411" cy="1323381"/>
          </a:xfrm>
        </p:grpSpPr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3F645649-CCA4-4B67-99C6-957B8269B7D2}"/>
                </a:ext>
              </a:extLst>
            </p:cNvPr>
            <p:cNvCxnSpPr>
              <a:cxnSpLocks/>
            </p:cNvCxnSpPr>
            <p:nvPr/>
          </p:nvCxnSpPr>
          <p:spPr>
            <a:xfrm>
              <a:off x="-1612515" y="1737319"/>
              <a:ext cx="3098411" cy="13233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AE269B5-8D31-4D5C-AB84-255A5FCC62AB}"/>
                </a:ext>
              </a:extLst>
            </p:cNvPr>
            <p:cNvSpPr txBox="1"/>
            <p:nvPr/>
          </p:nvSpPr>
          <p:spPr>
            <a:xfrm>
              <a:off x="-291063" y="2460961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rgbClr val="FF0000"/>
                  </a:solidFill>
                </a:rPr>
                <a:t>Alloc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0249230-0ACC-4DF3-8E18-2E329D37C800}"/>
              </a:ext>
            </a:extLst>
          </p:cNvPr>
          <p:cNvGrpSpPr/>
          <p:nvPr/>
        </p:nvGrpSpPr>
        <p:grpSpPr>
          <a:xfrm>
            <a:off x="2445111" y="1818838"/>
            <a:ext cx="5190430" cy="1323381"/>
            <a:chOff x="-3704534" y="1737319"/>
            <a:chExt cx="5190430" cy="1323381"/>
          </a:xfrm>
        </p:grpSpPr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F9016C64-AECB-4CBF-852D-626365BB3CB6}"/>
                </a:ext>
              </a:extLst>
            </p:cNvPr>
            <p:cNvCxnSpPr>
              <a:cxnSpLocks/>
            </p:cNvCxnSpPr>
            <p:nvPr/>
          </p:nvCxnSpPr>
          <p:spPr>
            <a:xfrm>
              <a:off x="-3704534" y="1737319"/>
              <a:ext cx="5190430" cy="13233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AB27BF7-692F-4747-BF55-149CFCDF8D13}"/>
                </a:ext>
              </a:extLst>
            </p:cNvPr>
            <p:cNvSpPr txBox="1"/>
            <p:nvPr/>
          </p:nvSpPr>
          <p:spPr>
            <a:xfrm>
              <a:off x="-342595" y="2650609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rgbClr val="FF0000"/>
                  </a:solidFill>
                </a:rPr>
                <a:t>Alloc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D632BC6-780D-447A-A66D-43E70DF2F296}"/>
              </a:ext>
            </a:extLst>
          </p:cNvPr>
          <p:cNvGrpSpPr/>
          <p:nvPr/>
        </p:nvGrpSpPr>
        <p:grpSpPr>
          <a:xfrm>
            <a:off x="3561763" y="1818838"/>
            <a:ext cx="7025139" cy="1323381"/>
            <a:chOff x="-5539243" y="1737319"/>
            <a:chExt cx="7025139" cy="1323381"/>
          </a:xfrm>
        </p:grpSpPr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9FD31CFA-BC61-4A33-8BE5-8E779DD25249}"/>
                </a:ext>
              </a:extLst>
            </p:cNvPr>
            <p:cNvCxnSpPr>
              <a:cxnSpLocks/>
            </p:cNvCxnSpPr>
            <p:nvPr/>
          </p:nvCxnSpPr>
          <p:spPr>
            <a:xfrm>
              <a:off x="-5539243" y="1737319"/>
              <a:ext cx="7025139" cy="13233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1B65C98-99FD-4CDA-9BE2-41B7ED8E5FD0}"/>
                </a:ext>
              </a:extLst>
            </p:cNvPr>
            <p:cNvSpPr txBox="1"/>
            <p:nvPr/>
          </p:nvSpPr>
          <p:spPr>
            <a:xfrm>
              <a:off x="202982" y="2469812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rgbClr val="FF0000"/>
                  </a:solidFill>
                </a:rPr>
                <a:t>Alloc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156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C79CBB-9E28-4BF1-813B-7606DDCACA3B}"/>
              </a:ext>
            </a:extLst>
          </p:cNvPr>
          <p:cNvSpPr txBox="1"/>
          <p:nvPr/>
        </p:nvSpPr>
        <p:spPr>
          <a:xfrm>
            <a:off x="152400" y="241300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Hazard Pointer Head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F698850-C3D3-4DE9-8519-BE1FF73220C4}"/>
              </a:ext>
            </a:extLst>
          </p:cNvPr>
          <p:cNvCxnSpPr>
            <a:stCxn id="2" idx="2"/>
          </p:cNvCxnSpPr>
          <p:nvPr/>
        </p:nvCxnSpPr>
        <p:spPr>
          <a:xfrm flipH="1">
            <a:off x="1333973" y="610632"/>
            <a:ext cx="1" cy="341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63C37D-F026-41D1-9B6B-8765AEB4ED01}"/>
              </a:ext>
            </a:extLst>
          </p:cNvPr>
          <p:cNvSpPr/>
          <p:nvPr/>
        </p:nvSpPr>
        <p:spPr>
          <a:xfrm>
            <a:off x="546100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B638C7-CAF2-4AB8-8E9F-09F3FFE9CD71}"/>
              </a:ext>
            </a:extLst>
          </p:cNvPr>
          <p:cNvSpPr/>
          <p:nvPr/>
        </p:nvSpPr>
        <p:spPr>
          <a:xfrm>
            <a:off x="9652000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E27165-4DA9-40FD-9B3A-82FD973E5B33}"/>
              </a:ext>
            </a:extLst>
          </p:cNvPr>
          <p:cNvSpPr/>
          <p:nvPr/>
        </p:nvSpPr>
        <p:spPr>
          <a:xfrm>
            <a:off x="6762766" y="3745468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FBD357-5A35-452D-9C83-F5AB4C1DBEEB}"/>
              </a:ext>
            </a:extLst>
          </p:cNvPr>
          <p:cNvSpPr/>
          <p:nvPr/>
        </p:nvSpPr>
        <p:spPr>
          <a:xfrm>
            <a:off x="3549643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95F23C-14E0-49CD-B4FB-449EC86496FC}"/>
              </a:ext>
            </a:extLst>
          </p:cNvPr>
          <p:cNvSpPr txBox="1"/>
          <p:nvPr/>
        </p:nvSpPr>
        <p:spPr>
          <a:xfrm>
            <a:off x="930327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4384B-D1CE-4213-AD80-CE31AC42DD8E}"/>
              </a:ext>
            </a:extLst>
          </p:cNvPr>
          <p:cNvSpPr txBox="1"/>
          <p:nvPr/>
        </p:nvSpPr>
        <p:spPr>
          <a:xfrm>
            <a:off x="3933870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B41A7-8BF0-496A-98C0-64A117DF3864}"/>
              </a:ext>
            </a:extLst>
          </p:cNvPr>
          <p:cNvSpPr txBox="1"/>
          <p:nvPr/>
        </p:nvSpPr>
        <p:spPr>
          <a:xfrm>
            <a:off x="7146994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1E5803-20A9-456F-8EF8-0129917B7B94}"/>
              </a:ext>
            </a:extLst>
          </p:cNvPr>
          <p:cNvSpPr txBox="1"/>
          <p:nvPr/>
        </p:nvSpPr>
        <p:spPr>
          <a:xfrm>
            <a:off x="10036227" y="3059668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4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F7B84D3-D2E7-4184-8EBB-7E737ABC656A}"/>
              </a:ext>
            </a:extLst>
          </p:cNvPr>
          <p:cNvGrpSpPr/>
          <p:nvPr/>
        </p:nvGrpSpPr>
        <p:grpSpPr>
          <a:xfrm>
            <a:off x="1027759" y="979964"/>
            <a:ext cx="1795920" cy="690602"/>
            <a:chOff x="989659" y="1115199"/>
            <a:chExt cx="1795920" cy="69060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B369BB0-F90E-484D-A4FE-052D929C5CA3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5A5E32D-52BE-406A-8566-F6593B10809A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7AA2934-AF52-418B-ADAB-7DC5DF0A6DF0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8E6EF3B-C65A-4FB6-A09D-526127C59497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</p:grp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9CE179D-1D77-4168-A123-712D6C3DBE04}"/>
                </a:ext>
              </a:extLst>
            </p:cNvPr>
            <p:cNvCxnSpPr>
              <a:stCxn id="2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9DDFF3-D9A0-4BFD-9F6C-FB0596712C94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D5C442A-99CC-412A-AF4A-403046A0B61A}"/>
              </a:ext>
            </a:extLst>
          </p:cNvPr>
          <p:cNvSpPr/>
          <p:nvPr/>
        </p:nvSpPr>
        <p:spPr>
          <a:xfrm>
            <a:off x="1199915" y="5283537"/>
            <a:ext cx="9023585" cy="341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69E632-8776-4FDE-8578-C3E29F376F97}"/>
              </a:ext>
            </a:extLst>
          </p:cNvPr>
          <p:cNvSpPr txBox="1"/>
          <p:nvPr/>
        </p:nvSpPr>
        <p:spPr>
          <a:xfrm>
            <a:off x="762134" y="491249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5128EA-05AC-4951-A7D0-9A0F54E4C9BF}"/>
              </a:ext>
            </a:extLst>
          </p:cNvPr>
          <p:cNvSpPr/>
          <p:nvPr/>
        </p:nvSpPr>
        <p:spPr>
          <a:xfrm>
            <a:off x="1199916" y="5283537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99E857F-E612-41F5-B69C-EB26995E0B72}"/>
              </a:ext>
            </a:extLst>
          </p:cNvPr>
          <p:cNvSpPr/>
          <p:nvPr/>
        </p:nvSpPr>
        <p:spPr>
          <a:xfrm>
            <a:off x="1544229" y="5287318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DB08989-C9CD-422C-A4DF-0674C9B3542C}"/>
              </a:ext>
            </a:extLst>
          </p:cNvPr>
          <p:cNvSpPr/>
          <p:nvPr/>
        </p:nvSpPr>
        <p:spPr>
          <a:xfrm>
            <a:off x="1894708" y="5289371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BD8AD-D09D-4680-9C05-22AE19F29603}"/>
              </a:ext>
            </a:extLst>
          </p:cNvPr>
          <p:cNvSpPr/>
          <p:nvPr/>
        </p:nvSpPr>
        <p:spPr>
          <a:xfrm>
            <a:off x="2241365" y="5283537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CFCEAAE-ACB8-42D9-8758-15EB43899529}"/>
              </a:ext>
            </a:extLst>
          </p:cNvPr>
          <p:cNvGrpSpPr/>
          <p:nvPr/>
        </p:nvGrpSpPr>
        <p:grpSpPr>
          <a:xfrm>
            <a:off x="2079565" y="967601"/>
            <a:ext cx="1795920" cy="690602"/>
            <a:chOff x="989659" y="1115199"/>
            <a:chExt cx="1795920" cy="690602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4CE514EB-2581-4AF5-B21F-5014297BDE31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50A1B24A-2B2F-4531-8F16-985409A783ED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473C5F2-AA3F-4B71-A69C-F366FA5A0AFD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71246F5-3347-4D6F-86BA-9D683793E3FA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</p:grp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AF6AD1BE-FAFF-4ED7-ABE0-7F02FC67145B}"/>
                </a:ext>
              </a:extLst>
            </p:cNvPr>
            <p:cNvCxnSpPr>
              <a:stCxn id="4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4F08B3-BB7E-4E4A-B5ED-EE89A15358C6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C0204D7-F350-40BD-A3AA-F60980EAA927}"/>
              </a:ext>
            </a:extLst>
          </p:cNvPr>
          <p:cNvGrpSpPr/>
          <p:nvPr/>
        </p:nvGrpSpPr>
        <p:grpSpPr>
          <a:xfrm>
            <a:off x="3186858" y="952500"/>
            <a:ext cx="1795920" cy="690602"/>
            <a:chOff x="989659" y="1115199"/>
            <a:chExt cx="1795920" cy="690602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63C9627-8DCF-4B51-892A-D1BF8E7C7045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8772087-A4DD-4855-9141-FA17B9909D3F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CBB129D-6E22-4BD7-ACE6-4B4C26FFB248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10DE1FFA-55CF-4C23-9B9D-E0AD2544920B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</p:grp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0A5EA14-462F-42F1-B9B2-4BF95C3B018C}"/>
                </a:ext>
              </a:extLst>
            </p:cNvPr>
            <p:cNvCxnSpPr>
              <a:stCxn id="54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A9E1D46-4FCC-479A-BD22-40BE679ADCC0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C6EAF21-FDAB-469A-B976-3AD69B16BAA5}"/>
              </a:ext>
            </a:extLst>
          </p:cNvPr>
          <p:cNvGrpSpPr/>
          <p:nvPr/>
        </p:nvGrpSpPr>
        <p:grpSpPr>
          <a:xfrm>
            <a:off x="1372072" y="1865531"/>
            <a:ext cx="3007331" cy="1305694"/>
            <a:chOff x="-1521435" y="1777831"/>
            <a:chExt cx="3007331" cy="1305694"/>
          </a:xfrm>
        </p:grpSpPr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9941C747-3AE3-4644-834B-FA0428F616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1521435" y="1777831"/>
              <a:ext cx="3007331" cy="12828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29DEFF2-A144-4344-B41C-970F29FAD591}"/>
                </a:ext>
              </a:extLst>
            </p:cNvPr>
            <p:cNvSpPr txBox="1"/>
            <p:nvPr/>
          </p:nvSpPr>
          <p:spPr>
            <a:xfrm>
              <a:off x="-299965" y="2714193"/>
              <a:ext cx="96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Release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0DB520D-E5F8-48CF-AD72-BE457833F601}"/>
              </a:ext>
            </a:extLst>
          </p:cNvPr>
          <p:cNvGrpSpPr/>
          <p:nvPr/>
        </p:nvGrpSpPr>
        <p:grpSpPr>
          <a:xfrm>
            <a:off x="2413521" y="1765300"/>
            <a:ext cx="5273483" cy="1404556"/>
            <a:chOff x="-3787587" y="1762209"/>
            <a:chExt cx="5273483" cy="1404556"/>
          </a:xfrm>
        </p:grpSpPr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EDB474E5-646E-4A69-BEC0-019037564E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3787587" y="1762209"/>
              <a:ext cx="5273483" cy="12984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9F759C1-EFDE-41F5-A3F8-EBB26F0831D3}"/>
                </a:ext>
              </a:extLst>
            </p:cNvPr>
            <p:cNvSpPr txBox="1"/>
            <p:nvPr/>
          </p:nvSpPr>
          <p:spPr>
            <a:xfrm>
              <a:off x="-31229" y="2797433"/>
              <a:ext cx="96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Release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7C997D7D-1F67-4916-9D3B-27A9571FC13A}"/>
              </a:ext>
            </a:extLst>
          </p:cNvPr>
          <p:cNvGrpSpPr/>
          <p:nvPr/>
        </p:nvGrpSpPr>
        <p:grpSpPr>
          <a:xfrm>
            <a:off x="3638353" y="1765300"/>
            <a:ext cx="6835589" cy="1346200"/>
            <a:chOff x="-5349693" y="1714500"/>
            <a:chExt cx="6835589" cy="1346200"/>
          </a:xfrm>
        </p:grpSpPr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05185ED5-08B2-4C42-8308-A623E5ED65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5349693" y="1714500"/>
              <a:ext cx="6835589" cy="13462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941802-E3A3-4685-BD30-C6E0086DA1EE}"/>
                </a:ext>
              </a:extLst>
            </p:cNvPr>
            <p:cNvSpPr txBox="1"/>
            <p:nvPr/>
          </p:nvSpPr>
          <p:spPr>
            <a:xfrm>
              <a:off x="375481" y="2525152"/>
              <a:ext cx="96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Release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1920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C79CBB-9E28-4BF1-813B-7606DDCACA3B}"/>
              </a:ext>
            </a:extLst>
          </p:cNvPr>
          <p:cNvSpPr txBox="1"/>
          <p:nvPr/>
        </p:nvSpPr>
        <p:spPr>
          <a:xfrm>
            <a:off x="152400" y="241300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Hazard Pointer Head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F698850-C3D3-4DE9-8519-BE1FF73220C4}"/>
              </a:ext>
            </a:extLst>
          </p:cNvPr>
          <p:cNvCxnSpPr>
            <a:stCxn id="2" idx="2"/>
          </p:cNvCxnSpPr>
          <p:nvPr/>
        </p:nvCxnSpPr>
        <p:spPr>
          <a:xfrm flipH="1">
            <a:off x="1333973" y="610632"/>
            <a:ext cx="1" cy="341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63C37D-F026-41D1-9B6B-8765AEB4ED01}"/>
              </a:ext>
            </a:extLst>
          </p:cNvPr>
          <p:cNvSpPr/>
          <p:nvPr/>
        </p:nvSpPr>
        <p:spPr>
          <a:xfrm>
            <a:off x="546100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B638C7-CAF2-4AB8-8E9F-09F3FFE9CD71}"/>
              </a:ext>
            </a:extLst>
          </p:cNvPr>
          <p:cNvSpPr/>
          <p:nvPr/>
        </p:nvSpPr>
        <p:spPr>
          <a:xfrm>
            <a:off x="9652000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E27165-4DA9-40FD-9B3A-82FD973E5B33}"/>
              </a:ext>
            </a:extLst>
          </p:cNvPr>
          <p:cNvSpPr/>
          <p:nvPr/>
        </p:nvSpPr>
        <p:spPr>
          <a:xfrm>
            <a:off x="6762766" y="3745468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FBD357-5A35-452D-9C83-F5AB4C1DBEEB}"/>
              </a:ext>
            </a:extLst>
          </p:cNvPr>
          <p:cNvSpPr/>
          <p:nvPr/>
        </p:nvSpPr>
        <p:spPr>
          <a:xfrm>
            <a:off x="3549643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95F23C-14E0-49CD-B4FB-449EC86496FC}"/>
              </a:ext>
            </a:extLst>
          </p:cNvPr>
          <p:cNvSpPr txBox="1"/>
          <p:nvPr/>
        </p:nvSpPr>
        <p:spPr>
          <a:xfrm>
            <a:off x="930327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4384B-D1CE-4213-AD80-CE31AC42DD8E}"/>
              </a:ext>
            </a:extLst>
          </p:cNvPr>
          <p:cNvSpPr txBox="1"/>
          <p:nvPr/>
        </p:nvSpPr>
        <p:spPr>
          <a:xfrm>
            <a:off x="3933870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B41A7-8BF0-496A-98C0-64A117DF3864}"/>
              </a:ext>
            </a:extLst>
          </p:cNvPr>
          <p:cNvSpPr txBox="1"/>
          <p:nvPr/>
        </p:nvSpPr>
        <p:spPr>
          <a:xfrm>
            <a:off x="7146994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1E5803-20A9-456F-8EF8-0129917B7B94}"/>
              </a:ext>
            </a:extLst>
          </p:cNvPr>
          <p:cNvSpPr txBox="1"/>
          <p:nvPr/>
        </p:nvSpPr>
        <p:spPr>
          <a:xfrm>
            <a:off x="10036227" y="3059668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4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F7B84D3-D2E7-4184-8EBB-7E737ABC656A}"/>
              </a:ext>
            </a:extLst>
          </p:cNvPr>
          <p:cNvGrpSpPr/>
          <p:nvPr/>
        </p:nvGrpSpPr>
        <p:grpSpPr>
          <a:xfrm>
            <a:off x="1027759" y="979964"/>
            <a:ext cx="1795920" cy="690602"/>
            <a:chOff x="989659" y="1115199"/>
            <a:chExt cx="1795920" cy="69060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B369BB0-F90E-484D-A4FE-052D929C5CA3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5A5E32D-52BE-406A-8566-F6593B10809A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7AA2934-AF52-418B-ADAB-7DC5DF0A6DF0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8E6EF3B-C65A-4FB6-A09D-526127C59497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</p:grp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9CE179D-1D77-4168-A123-712D6C3DBE04}"/>
                </a:ext>
              </a:extLst>
            </p:cNvPr>
            <p:cNvCxnSpPr>
              <a:stCxn id="2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9DDFF3-D9A0-4BFD-9F6C-FB0596712C94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D5C442A-99CC-412A-AF4A-403046A0B61A}"/>
              </a:ext>
            </a:extLst>
          </p:cNvPr>
          <p:cNvSpPr/>
          <p:nvPr/>
        </p:nvSpPr>
        <p:spPr>
          <a:xfrm>
            <a:off x="1199915" y="5283537"/>
            <a:ext cx="9023585" cy="341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69E632-8776-4FDE-8578-C3E29F376F97}"/>
              </a:ext>
            </a:extLst>
          </p:cNvPr>
          <p:cNvSpPr txBox="1"/>
          <p:nvPr/>
        </p:nvSpPr>
        <p:spPr>
          <a:xfrm>
            <a:off x="762134" y="491249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5128EA-05AC-4951-A7D0-9A0F54E4C9BF}"/>
              </a:ext>
            </a:extLst>
          </p:cNvPr>
          <p:cNvSpPr/>
          <p:nvPr/>
        </p:nvSpPr>
        <p:spPr>
          <a:xfrm>
            <a:off x="1199916" y="5283537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99E857F-E612-41F5-B69C-EB26995E0B72}"/>
              </a:ext>
            </a:extLst>
          </p:cNvPr>
          <p:cNvSpPr/>
          <p:nvPr/>
        </p:nvSpPr>
        <p:spPr>
          <a:xfrm>
            <a:off x="1544229" y="5287318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DB08989-C9CD-422C-A4DF-0674C9B3542C}"/>
              </a:ext>
            </a:extLst>
          </p:cNvPr>
          <p:cNvSpPr/>
          <p:nvPr/>
        </p:nvSpPr>
        <p:spPr>
          <a:xfrm>
            <a:off x="1894708" y="5289371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BD8AD-D09D-4680-9C05-22AE19F29603}"/>
              </a:ext>
            </a:extLst>
          </p:cNvPr>
          <p:cNvSpPr/>
          <p:nvPr/>
        </p:nvSpPr>
        <p:spPr>
          <a:xfrm>
            <a:off x="2241365" y="5283537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CFCEAAE-ACB8-42D9-8758-15EB43899529}"/>
              </a:ext>
            </a:extLst>
          </p:cNvPr>
          <p:cNvGrpSpPr/>
          <p:nvPr/>
        </p:nvGrpSpPr>
        <p:grpSpPr>
          <a:xfrm>
            <a:off x="2079565" y="967601"/>
            <a:ext cx="1795920" cy="690602"/>
            <a:chOff x="989659" y="1115199"/>
            <a:chExt cx="1795920" cy="690602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4CE514EB-2581-4AF5-B21F-5014297BDE31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50A1B24A-2B2F-4531-8F16-985409A783ED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473C5F2-AA3F-4B71-A69C-F366FA5A0AFD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71246F5-3347-4D6F-86BA-9D683793E3FA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</p:grp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AF6AD1BE-FAFF-4ED7-ABE0-7F02FC67145B}"/>
                </a:ext>
              </a:extLst>
            </p:cNvPr>
            <p:cNvCxnSpPr>
              <a:stCxn id="4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4F08B3-BB7E-4E4A-B5ED-EE89A15358C6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C0204D7-F350-40BD-A3AA-F60980EAA927}"/>
              </a:ext>
            </a:extLst>
          </p:cNvPr>
          <p:cNvGrpSpPr/>
          <p:nvPr/>
        </p:nvGrpSpPr>
        <p:grpSpPr>
          <a:xfrm>
            <a:off x="3186858" y="952500"/>
            <a:ext cx="1795920" cy="690602"/>
            <a:chOff x="989659" y="1115199"/>
            <a:chExt cx="1795920" cy="690602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63C9627-8DCF-4B51-892A-D1BF8E7C7045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8772087-A4DD-4855-9141-FA17B9909D3F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CBB129D-6E22-4BD7-ACE6-4B4C26FFB248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10DE1FFA-55CF-4C23-9B9D-E0AD2544920B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</p:grp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0A5EA14-462F-42F1-B9B2-4BF95C3B018C}"/>
                </a:ext>
              </a:extLst>
            </p:cNvPr>
            <p:cNvCxnSpPr>
              <a:stCxn id="54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A9E1D46-4FCC-479A-BD22-40BE679ADCC0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8739C17-9949-45C1-8A6D-97F9CDA758F0}"/>
              </a:ext>
            </a:extLst>
          </p:cNvPr>
          <p:cNvSpPr txBox="1"/>
          <p:nvPr/>
        </p:nvSpPr>
        <p:spPr>
          <a:xfrm>
            <a:off x="930327" y="428023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Eeq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573607F-A8CF-4760-AE54-2E3F052C966D}"/>
              </a:ext>
            </a:extLst>
          </p:cNvPr>
          <p:cNvSpPr/>
          <p:nvPr/>
        </p:nvSpPr>
        <p:spPr>
          <a:xfrm>
            <a:off x="1524876" y="4307701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7EAF8F-1349-45DC-A1B4-30F29AE1323B}"/>
              </a:ext>
            </a:extLst>
          </p:cNvPr>
          <p:cNvSpPr txBox="1"/>
          <p:nvPr/>
        </p:nvSpPr>
        <p:spPr>
          <a:xfrm>
            <a:off x="4050483" y="428023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Eeq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70B1B6A-F398-4128-9E11-0C6D2F63AEDC}"/>
              </a:ext>
            </a:extLst>
          </p:cNvPr>
          <p:cNvSpPr/>
          <p:nvPr/>
        </p:nvSpPr>
        <p:spPr>
          <a:xfrm>
            <a:off x="4645032" y="4307701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1B8E830-7345-430E-89BC-9387A10F6309}"/>
              </a:ext>
            </a:extLst>
          </p:cNvPr>
          <p:cNvSpPr txBox="1"/>
          <p:nvPr/>
        </p:nvSpPr>
        <p:spPr>
          <a:xfrm>
            <a:off x="7419471" y="421810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Deq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779E8B9-C0B0-47C5-A45F-5A9D6BFCEB1B}"/>
              </a:ext>
            </a:extLst>
          </p:cNvPr>
          <p:cNvSpPr txBox="1"/>
          <p:nvPr/>
        </p:nvSpPr>
        <p:spPr>
          <a:xfrm>
            <a:off x="10285462" y="421810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Deq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36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C79CBB-9E28-4BF1-813B-7606DDCACA3B}"/>
              </a:ext>
            </a:extLst>
          </p:cNvPr>
          <p:cNvSpPr txBox="1"/>
          <p:nvPr/>
        </p:nvSpPr>
        <p:spPr>
          <a:xfrm>
            <a:off x="152400" y="241300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Hazard Pointer Head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F698850-C3D3-4DE9-8519-BE1FF73220C4}"/>
              </a:ext>
            </a:extLst>
          </p:cNvPr>
          <p:cNvCxnSpPr>
            <a:stCxn id="2" idx="2"/>
          </p:cNvCxnSpPr>
          <p:nvPr/>
        </p:nvCxnSpPr>
        <p:spPr>
          <a:xfrm flipH="1">
            <a:off x="1333973" y="610632"/>
            <a:ext cx="1" cy="341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63C37D-F026-41D1-9B6B-8765AEB4ED01}"/>
              </a:ext>
            </a:extLst>
          </p:cNvPr>
          <p:cNvSpPr/>
          <p:nvPr/>
        </p:nvSpPr>
        <p:spPr>
          <a:xfrm>
            <a:off x="546100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B638C7-CAF2-4AB8-8E9F-09F3FFE9CD71}"/>
              </a:ext>
            </a:extLst>
          </p:cNvPr>
          <p:cNvSpPr/>
          <p:nvPr/>
        </p:nvSpPr>
        <p:spPr>
          <a:xfrm>
            <a:off x="9652000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E27165-4DA9-40FD-9B3A-82FD973E5B33}"/>
              </a:ext>
            </a:extLst>
          </p:cNvPr>
          <p:cNvSpPr/>
          <p:nvPr/>
        </p:nvSpPr>
        <p:spPr>
          <a:xfrm>
            <a:off x="6762766" y="3745468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FBD357-5A35-452D-9C83-F5AB4C1DBEEB}"/>
              </a:ext>
            </a:extLst>
          </p:cNvPr>
          <p:cNvSpPr/>
          <p:nvPr/>
        </p:nvSpPr>
        <p:spPr>
          <a:xfrm>
            <a:off x="3549643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95F23C-14E0-49CD-B4FB-449EC86496FC}"/>
              </a:ext>
            </a:extLst>
          </p:cNvPr>
          <p:cNvSpPr txBox="1"/>
          <p:nvPr/>
        </p:nvSpPr>
        <p:spPr>
          <a:xfrm>
            <a:off x="930327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4384B-D1CE-4213-AD80-CE31AC42DD8E}"/>
              </a:ext>
            </a:extLst>
          </p:cNvPr>
          <p:cNvSpPr txBox="1"/>
          <p:nvPr/>
        </p:nvSpPr>
        <p:spPr>
          <a:xfrm>
            <a:off x="3933870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B41A7-8BF0-496A-98C0-64A117DF3864}"/>
              </a:ext>
            </a:extLst>
          </p:cNvPr>
          <p:cNvSpPr txBox="1"/>
          <p:nvPr/>
        </p:nvSpPr>
        <p:spPr>
          <a:xfrm>
            <a:off x="7146994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1E5803-20A9-456F-8EF8-0129917B7B94}"/>
              </a:ext>
            </a:extLst>
          </p:cNvPr>
          <p:cNvSpPr txBox="1"/>
          <p:nvPr/>
        </p:nvSpPr>
        <p:spPr>
          <a:xfrm>
            <a:off x="10036227" y="3059668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4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F7B84D3-D2E7-4184-8EBB-7E737ABC656A}"/>
              </a:ext>
            </a:extLst>
          </p:cNvPr>
          <p:cNvGrpSpPr/>
          <p:nvPr/>
        </p:nvGrpSpPr>
        <p:grpSpPr>
          <a:xfrm>
            <a:off x="1027759" y="979964"/>
            <a:ext cx="1795920" cy="690602"/>
            <a:chOff x="989659" y="1115199"/>
            <a:chExt cx="1795920" cy="69060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B369BB0-F90E-484D-A4FE-052D929C5CA3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5A5E32D-52BE-406A-8566-F6593B10809A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7AA2934-AF52-418B-ADAB-7DC5DF0A6DF0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8E6EF3B-C65A-4FB6-A09D-526127C59497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</p:grp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9CE179D-1D77-4168-A123-712D6C3DBE04}"/>
                </a:ext>
              </a:extLst>
            </p:cNvPr>
            <p:cNvCxnSpPr>
              <a:stCxn id="2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9DDFF3-D9A0-4BFD-9F6C-FB0596712C94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D5C442A-99CC-412A-AF4A-403046A0B61A}"/>
              </a:ext>
            </a:extLst>
          </p:cNvPr>
          <p:cNvSpPr/>
          <p:nvPr/>
        </p:nvSpPr>
        <p:spPr>
          <a:xfrm>
            <a:off x="1199915" y="5283537"/>
            <a:ext cx="9023585" cy="341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69E632-8776-4FDE-8578-C3E29F376F97}"/>
              </a:ext>
            </a:extLst>
          </p:cNvPr>
          <p:cNvSpPr txBox="1"/>
          <p:nvPr/>
        </p:nvSpPr>
        <p:spPr>
          <a:xfrm>
            <a:off x="762134" y="491249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5128EA-05AC-4951-A7D0-9A0F54E4C9BF}"/>
              </a:ext>
            </a:extLst>
          </p:cNvPr>
          <p:cNvSpPr/>
          <p:nvPr/>
        </p:nvSpPr>
        <p:spPr>
          <a:xfrm>
            <a:off x="1199916" y="5283537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99E857F-E612-41F5-B69C-EB26995E0B72}"/>
              </a:ext>
            </a:extLst>
          </p:cNvPr>
          <p:cNvSpPr/>
          <p:nvPr/>
        </p:nvSpPr>
        <p:spPr>
          <a:xfrm>
            <a:off x="1544229" y="5287318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DB08989-C9CD-422C-A4DF-0674C9B3542C}"/>
              </a:ext>
            </a:extLst>
          </p:cNvPr>
          <p:cNvSpPr/>
          <p:nvPr/>
        </p:nvSpPr>
        <p:spPr>
          <a:xfrm>
            <a:off x="1894708" y="5289371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BD8AD-D09D-4680-9C05-22AE19F29603}"/>
              </a:ext>
            </a:extLst>
          </p:cNvPr>
          <p:cNvSpPr/>
          <p:nvPr/>
        </p:nvSpPr>
        <p:spPr>
          <a:xfrm>
            <a:off x="2241365" y="5283537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CFCEAAE-ACB8-42D9-8758-15EB43899529}"/>
              </a:ext>
            </a:extLst>
          </p:cNvPr>
          <p:cNvGrpSpPr/>
          <p:nvPr/>
        </p:nvGrpSpPr>
        <p:grpSpPr>
          <a:xfrm>
            <a:off x="2079565" y="967601"/>
            <a:ext cx="1795920" cy="690602"/>
            <a:chOff x="989659" y="1115199"/>
            <a:chExt cx="1795920" cy="690602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4CE514EB-2581-4AF5-B21F-5014297BDE31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50A1B24A-2B2F-4531-8F16-985409A783ED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473C5F2-AA3F-4B71-A69C-F366FA5A0AFD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71246F5-3347-4D6F-86BA-9D683793E3FA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</p:grp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AF6AD1BE-FAFF-4ED7-ABE0-7F02FC67145B}"/>
                </a:ext>
              </a:extLst>
            </p:cNvPr>
            <p:cNvCxnSpPr>
              <a:stCxn id="4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4F08B3-BB7E-4E4A-B5ED-EE89A15358C6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C0204D7-F350-40BD-A3AA-F60980EAA927}"/>
              </a:ext>
            </a:extLst>
          </p:cNvPr>
          <p:cNvGrpSpPr/>
          <p:nvPr/>
        </p:nvGrpSpPr>
        <p:grpSpPr>
          <a:xfrm>
            <a:off x="3186858" y="952500"/>
            <a:ext cx="1795920" cy="690602"/>
            <a:chOff x="989659" y="1115199"/>
            <a:chExt cx="1795920" cy="690602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63C9627-8DCF-4B51-892A-D1BF8E7C7045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8772087-A4DD-4855-9141-FA17B9909D3F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CBB129D-6E22-4BD7-ACE6-4B4C26FFB248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10DE1FFA-55CF-4C23-9B9D-E0AD2544920B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0A5EA14-462F-42F1-B9B2-4BF95C3B018C}"/>
                </a:ext>
              </a:extLst>
            </p:cNvPr>
            <p:cNvCxnSpPr>
              <a:stCxn id="54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A9E1D46-4FCC-479A-BD22-40BE679ADCC0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8739C17-9949-45C1-8A6D-97F9CDA758F0}"/>
              </a:ext>
            </a:extLst>
          </p:cNvPr>
          <p:cNvSpPr txBox="1"/>
          <p:nvPr/>
        </p:nvSpPr>
        <p:spPr>
          <a:xfrm>
            <a:off x="930327" y="428023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Eeq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573607F-A8CF-4760-AE54-2E3F052C966D}"/>
              </a:ext>
            </a:extLst>
          </p:cNvPr>
          <p:cNvSpPr/>
          <p:nvPr/>
        </p:nvSpPr>
        <p:spPr>
          <a:xfrm>
            <a:off x="1524876" y="4307701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7EAF8F-1349-45DC-A1B4-30F29AE1323B}"/>
              </a:ext>
            </a:extLst>
          </p:cNvPr>
          <p:cNvSpPr txBox="1"/>
          <p:nvPr/>
        </p:nvSpPr>
        <p:spPr>
          <a:xfrm>
            <a:off x="4050483" y="428023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Eeq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70B1B6A-F398-4128-9E11-0C6D2F63AEDC}"/>
              </a:ext>
            </a:extLst>
          </p:cNvPr>
          <p:cNvSpPr/>
          <p:nvPr/>
        </p:nvSpPr>
        <p:spPr>
          <a:xfrm>
            <a:off x="4645032" y="4307701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1B8E830-7345-430E-89BC-9387A10F6309}"/>
              </a:ext>
            </a:extLst>
          </p:cNvPr>
          <p:cNvSpPr txBox="1"/>
          <p:nvPr/>
        </p:nvSpPr>
        <p:spPr>
          <a:xfrm>
            <a:off x="7419471" y="421810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Deq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779E8B9-C0B0-47C5-A45F-5A9D6BFCEB1B}"/>
              </a:ext>
            </a:extLst>
          </p:cNvPr>
          <p:cNvSpPr txBox="1"/>
          <p:nvPr/>
        </p:nvSpPr>
        <p:spPr>
          <a:xfrm>
            <a:off x="10285462" y="421810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Deq</a:t>
            </a:r>
            <a:endParaRPr lang="ko-KR" altLang="en-US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C063753-B9A1-4E7A-AD24-FD9137EA3896}"/>
              </a:ext>
            </a:extLst>
          </p:cNvPr>
          <p:cNvGrpSpPr/>
          <p:nvPr/>
        </p:nvGrpSpPr>
        <p:grpSpPr>
          <a:xfrm>
            <a:off x="4300080" y="952500"/>
            <a:ext cx="1795920" cy="690602"/>
            <a:chOff x="989659" y="1115199"/>
            <a:chExt cx="1795920" cy="690602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E4D0B10-FD29-4A18-8D97-27A9FA37AC2A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5747140-4E6E-41B7-AF27-9D07CE909D41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AA64544-D17A-4EE7-8EF4-E0476B8D2F06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7A5F7000-29A9-4299-9FA3-917E0E75B509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</p:grp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79424C18-1981-4501-B48A-EA3839BAB83A}"/>
                </a:ext>
              </a:extLst>
            </p:cNvPr>
            <p:cNvCxnSpPr>
              <a:stCxn id="6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F1C86AB-2E2F-49C9-BFE5-4CDA1FE69F91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898C5D2-B2FC-46B5-BB50-9F80238E2125}"/>
              </a:ext>
            </a:extLst>
          </p:cNvPr>
          <p:cNvGrpSpPr/>
          <p:nvPr/>
        </p:nvGrpSpPr>
        <p:grpSpPr>
          <a:xfrm>
            <a:off x="5407375" y="979964"/>
            <a:ext cx="1795920" cy="690602"/>
            <a:chOff x="989659" y="1115199"/>
            <a:chExt cx="1795920" cy="690602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4853DFCB-6C16-43A6-88E1-98390303F947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2ABF00E5-289B-4F3D-868B-CB7FF007F8A4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5E0F183-08B9-4080-8220-B692B664D609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002E0A3-7EA9-4C19-AC3B-F1953D917264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</p:grp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169B801B-4F49-4060-ACBE-5EB59B687D6C}"/>
                </a:ext>
              </a:extLst>
            </p:cNvPr>
            <p:cNvCxnSpPr>
              <a:stCxn id="74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C2D9D59-E33E-4D43-AA70-8EA23D22507D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792B38A-ED49-4EF4-9D84-8B9D26871B37}"/>
              </a:ext>
            </a:extLst>
          </p:cNvPr>
          <p:cNvGrpSpPr/>
          <p:nvPr/>
        </p:nvGrpSpPr>
        <p:grpSpPr>
          <a:xfrm>
            <a:off x="6521511" y="976531"/>
            <a:ext cx="1795920" cy="690602"/>
            <a:chOff x="989659" y="1115199"/>
            <a:chExt cx="1795920" cy="690602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086876D0-D787-4B3D-BEC4-12D03C29DE90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78A29895-BD64-4E7C-83EC-ACE92FE5378C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1C9D642-5CEF-425F-B231-4226BE85B16F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136017D9-CB62-43B1-8E24-E775399683B7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DCCBFD66-45A6-4A45-A82F-E1918D5ACA27}"/>
                </a:ext>
              </a:extLst>
            </p:cNvPr>
            <p:cNvCxnSpPr>
              <a:stCxn id="81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40096C0-507B-4CD4-B9D7-FE29F5CB6687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2DE8474E-7755-4A0F-94BC-57249F1AD906}"/>
              </a:ext>
            </a:extLst>
          </p:cNvPr>
          <p:cNvGrpSpPr/>
          <p:nvPr/>
        </p:nvGrpSpPr>
        <p:grpSpPr>
          <a:xfrm>
            <a:off x="3702471" y="1917700"/>
            <a:ext cx="914193" cy="1224519"/>
            <a:chOff x="755983" y="1836181"/>
            <a:chExt cx="914193" cy="1224519"/>
          </a:xfrm>
        </p:grpSpPr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4A2E14E5-5593-451E-BF74-2B5AD61554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5896" y="1836181"/>
              <a:ext cx="184280" cy="122451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6D0B844-5CEC-47AB-B465-C394E2246689}"/>
                </a:ext>
              </a:extLst>
            </p:cNvPr>
            <p:cNvSpPr txBox="1"/>
            <p:nvPr/>
          </p:nvSpPr>
          <p:spPr>
            <a:xfrm>
              <a:off x="755983" y="2459155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rgbClr val="FF0000"/>
                  </a:solidFill>
                </a:rPr>
                <a:t>Alloc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2E30BBA0-2C44-4C06-A110-2FF70D461321}"/>
              </a:ext>
            </a:extLst>
          </p:cNvPr>
          <p:cNvGrpSpPr/>
          <p:nvPr/>
        </p:nvGrpSpPr>
        <p:grpSpPr>
          <a:xfrm>
            <a:off x="2445111" y="1818838"/>
            <a:ext cx="5190430" cy="1323381"/>
            <a:chOff x="-3704534" y="1737319"/>
            <a:chExt cx="5190430" cy="1323381"/>
          </a:xfrm>
        </p:grpSpPr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6A6F1DB0-429F-497E-A85E-62E4B36C4CB7}"/>
                </a:ext>
              </a:extLst>
            </p:cNvPr>
            <p:cNvCxnSpPr>
              <a:cxnSpLocks/>
            </p:cNvCxnSpPr>
            <p:nvPr/>
          </p:nvCxnSpPr>
          <p:spPr>
            <a:xfrm>
              <a:off x="-3704534" y="1737319"/>
              <a:ext cx="5190430" cy="13233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35A812-A01C-4AC6-A05A-7A3848B1A3DC}"/>
                </a:ext>
              </a:extLst>
            </p:cNvPr>
            <p:cNvSpPr txBox="1"/>
            <p:nvPr/>
          </p:nvSpPr>
          <p:spPr>
            <a:xfrm>
              <a:off x="-342595" y="2650609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rgbClr val="FF0000"/>
                  </a:solidFill>
                </a:rPr>
                <a:t>Alloc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64B9644F-68B1-4005-8A4D-E28F27657A64}"/>
              </a:ext>
            </a:extLst>
          </p:cNvPr>
          <p:cNvCxnSpPr>
            <a:cxnSpLocks/>
          </p:cNvCxnSpPr>
          <p:nvPr/>
        </p:nvCxnSpPr>
        <p:spPr>
          <a:xfrm>
            <a:off x="3561763" y="1818838"/>
            <a:ext cx="4011554" cy="12926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149DF121-F3BC-4D7F-AFF8-BF4898439CE2}"/>
              </a:ext>
            </a:extLst>
          </p:cNvPr>
          <p:cNvGrpSpPr/>
          <p:nvPr/>
        </p:nvGrpSpPr>
        <p:grpSpPr>
          <a:xfrm>
            <a:off x="1333973" y="1818838"/>
            <a:ext cx="899982" cy="1241862"/>
            <a:chOff x="-1612515" y="1737319"/>
            <a:chExt cx="899982" cy="1241862"/>
          </a:xfrm>
        </p:grpSpPr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498F85EB-E83D-4FA2-B167-2020973AAF2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-1612515" y="1737319"/>
              <a:ext cx="151923" cy="12418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ED9F159-FC65-4178-B23F-84CD967411FD}"/>
                </a:ext>
              </a:extLst>
            </p:cNvPr>
            <p:cNvSpPr txBox="1"/>
            <p:nvPr/>
          </p:nvSpPr>
          <p:spPr>
            <a:xfrm>
              <a:off x="-1408557" y="2540684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rgbClr val="FF0000"/>
                  </a:solidFill>
                </a:rPr>
                <a:t>Alloc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B942F4E3-C269-4326-82F9-205549FCF042}"/>
              </a:ext>
            </a:extLst>
          </p:cNvPr>
          <p:cNvGrpSpPr/>
          <p:nvPr/>
        </p:nvGrpSpPr>
        <p:grpSpPr>
          <a:xfrm>
            <a:off x="5807050" y="1929546"/>
            <a:ext cx="4784746" cy="1171914"/>
            <a:chOff x="-342595" y="1848027"/>
            <a:chExt cx="4784746" cy="1171914"/>
          </a:xfrm>
        </p:grpSpPr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59AA534-578B-4168-B53E-90363CBC5E22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-342595" y="1848027"/>
              <a:ext cx="4784746" cy="113012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18831EE-5505-4E05-A3F8-8BD2878F2DF2}"/>
                </a:ext>
              </a:extLst>
            </p:cNvPr>
            <p:cNvSpPr txBox="1"/>
            <p:nvPr/>
          </p:nvSpPr>
          <p:spPr>
            <a:xfrm>
              <a:off x="-342595" y="2650609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rgbClr val="FF0000"/>
                  </a:solidFill>
                </a:rPr>
                <a:t>Alloc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F814E09-2C79-4CF1-8308-8B23850B3503}"/>
              </a:ext>
            </a:extLst>
          </p:cNvPr>
          <p:cNvGrpSpPr/>
          <p:nvPr/>
        </p:nvGrpSpPr>
        <p:grpSpPr>
          <a:xfrm>
            <a:off x="6865824" y="1864499"/>
            <a:ext cx="3970904" cy="1195169"/>
            <a:chOff x="-2307843" y="1758612"/>
            <a:chExt cx="3970904" cy="1195169"/>
          </a:xfrm>
        </p:grpSpPr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35644E8F-BC33-4184-8409-A52648900C1C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-2307843" y="1758612"/>
              <a:ext cx="3725972" cy="11951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CBD7458-B5E5-402E-9024-C5680C7775E2}"/>
                </a:ext>
              </a:extLst>
            </p:cNvPr>
            <p:cNvSpPr txBox="1"/>
            <p:nvPr/>
          </p:nvSpPr>
          <p:spPr>
            <a:xfrm>
              <a:off x="967037" y="2479159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rgbClr val="FF0000"/>
                  </a:solidFill>
                </a:rPr>
                <a:t>Alloc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579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C79CBB-9E28-4BF1-813B-7606DDCACA3B}"/>
              </a:ext>
            </a:extLst>
          </p:cNvPr>
          <p:cNvSpPr txBox="1"/>
          <p:nvPr/>
        </p:nvSpPr>
        <p:spPr>
          <a:xfrm>
            <a:off x="152400" y="241300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Hazard Pointer Head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F698850-C3D3-4DE9-8519-BE1FF73220C4}"/>
              </a:ext>
            </a:extLst>
          </p:cNvPr>
          <p:cNvCxnSpPr>
            <a:stCxn id="2" idx="2"/>
          </p:cNvCxnSpPr>
          <p:nvPr/>
        </p:nvCxnSpPr>
        <p:spPr>
          <a:xfrm flipH="1">
            <a:off x="1333973" y="610632"/>
            <a:ext cx="1" cy="341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63C37D-F026-41D1-9B6B-8765AEB4ED01}"/>
              </a:ext>
            </a:extLst>
          </p:cNvPr>
          <p:cNvSpPr/>
          <p:nvPr/>
        </p:nvSpPr>
        <p:spPr>
          <a:xfrm>
            <a:off x="546100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B638C7-CAF2-4AB8-8E9F-09F3FFE9CD71}"/>
              </a:ext>
            </a:extLst>
          </p:cNvPr>
          <p:cNvSpPr/>
          <p:nvPr/>
        </p:nvSpPr>
        <p:spPr>
          <a:xfrm>
            <a:off x="9652000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E27165-4DA9-40FD-9B3A-82FD973E5B33}"/>
              </a:ext>
            </a:extLst>
          </p:cNvPr>
          <p:cNvSpPr/>
          <p:nvPr/>
        </p:nvSpPr>
        <p:spPr>
          <a:xfrm>
            <a:off x="6762766" y="3745468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FBD357-5A35-452D-9C83-F5AB4C1DBEEB}"/>
              </a:ext>
            </a:extLst>
          </p:cNvPr>
          <p:cNvSpPr/>
          <p:nvPr/>
        </p:nvSpPr>
        <p:spPr>
          <a:xfrm>
            <a:off x="3549643" y="3746500"/>
            <a:ext cx="1879593" cy="341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95F23C-14E0-49CD-B4FB-449EC86496FC}"/>
              </a:ext>
            </a:extLst>
          </p:cNvPr>
          <p:cNvSpPr txBox="1"/>
          <p:nvPr/>
        </p:nvSpPr>
        <p:spPr>
          <a:xfrm>
            <a:off x="930327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4384B-D1CE-4213-AD80-CE31AC42DD8E}"/>
              </a:ext>
            </a:extLst>
          </p:cNvPr>
          <p:cNvSpPr txBox="1"/>
          <p:nvPr/>
        </p:nvSpPr>
        <p:spPr>
          <a:xfrm>
            <a:off x="3933870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B41A7-8BF0-496A-98C0-64A117DF3864}"/>
              </a:ext>
            </a:extLst>
          </p:cNvPr>
          <p:cNvSpPr txBox="1"/>
          <p:nvPr/>
        </p:nvSpPr>
        <p:spPr>
          <a:xfrm>
            <a:off x="7146994" y="306070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1E5803-20A9-456F-8EF8-0129917B7B94}"/>
              </a:ext>
            </a:extLst>
          </p:cNvPr>
          <p:cNvSpPr txBox="1"/>
          <p:nvPr/>
        </p:nvSpPr>
        <p:spPr>
          <a:xfrm>
            <a:off x="10036227" y="3059668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4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F7B84D3-D2E7-4184-8EBB-7E737ABC656A}"/>
              </a:ext>
            </a:extLst>
          </p:cNvPr>
          <p:cNvGrpSpPr/>
          <p:nvPr/>
        </p:nvGrpSpPr>
        <p:grpSpPr>
          <a:xfrm>
            <a:off x="1027759" y="979964"/>
            <a:ext cx="1795920" cy="690602"/>
            <a:chOff x="989659" y="1115199"/>
            <a:chExt cx="1795920" cy="69060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B369BB0-F90E-484D-A4FE-052D929C5CA3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5A5E32D-52BE-406A-8566-F6593B10809A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7AA2934-AF52-418B-ADAB-7DC5DF0A6DF0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8E6EF3B-C65A-4FB6-A09D-526127C59497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</p:grp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9CE179D-1D77-4168-A123-712D6C3DBE04}"/>
                </a:ext>
              </a:extLst>
            </p:cNvPr>
            <p:cNvCxnSpPr>
              <a:stCxn id="2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9DDFF3-D9A0-4BFD-9F6C-FB0596712C94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D5C442A-99CC-412A-AF4A-403046A0B61A}"/>
              </a:ext>
            </a:extLst>
          </p:cNvPr>
          <p:cNvSpPr/>
          <p:nvPr/>
        </p:nvSpPr>
        <p:spPr>
          <a:xfrm>
            <a:off x="1199915" y="5283537"/>
            <a:ext cx="9023585" cy="341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69E632-8776-4FDE-8578-C3E29F376F97}"/>
              </a:ext>
            </a:extLst>
          </p:cNvPr>
          <p:cNvSpPr txBox="1"/>
          <p:nvPr/>
        </p:nvSpPr>
        <p:spPr>
          <a:xfrm>
            <a:off x="762134" y="491249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5128EA-05AC-4951-A7D0-9A0F54E4C9BF}"/>
              </a:ext>
            </a:extLst>
          </p:cNvPr>
          <p:cNvSpPr/>
          <p:nvPr/>
        </p:nvSpPr>
        <p:spPr>
          <a:xfrm>
            <a:off x="1199916" y="5283537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99E857F-E612-41F5-B69C-EB26995E0B72}"/>
              </a:ext>
            </a:extLst>
          </p:cNvPr>
          <p:cNvSpPr/>
          <p:nvPr/>
        </p:nvSpPr>
        <p:spPr>
          <a:xfrm>
            <a:off x="1544229" y="5287318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DB08989-C9CD-422C-A4DF-0674C9B3542C}"/>
              </a:ext>
            </a:extLst>
          </p:cNvPr>
          <p:cNvSpPr/>
          <p:nvPr/>
        </p:nvSpPr>
        <p:spPr>
          <a:xfrm>
            <a:off x="1894708" y="5289371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BD8AD-D09D-4680-9C05-22AE19F29603}"/>
              </a:ext>
            </a:extLst>
          </p:cNvPr>
          <p:cNvSpPr/>
          <p:nvPr/>
        </p:nvSpPr>
        <p:spPr>
          <a:xfrm>
            <a:off x="2241365" y="5283537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CFCEAAE-ACB8-42D9-8758-15EB43899529}"/>
              </a:ext>
            </a:extLst>
          </p:cNvPr>
          <p:cNvGrpSpPr/>
          <p:nvPr/>
        </p:nvGrpSpPr>
        <p:grpSpPr>
          <a:xfrm>
            <a:off x="2079565" y="967601"/>
            <a:ext cx="1795920" cy="690602"/>
            <a:chOff x="989659" y="1115199"/>
            <a:chExt cx="1795920" cy="690602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4CE514EB-2581-4AF5-B21F-5014297BDE31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50A1B24A-2B2F-4531-8F16-985409A783ED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473C5F2-AA3F-4B71-A69C-F366FA5A0AFD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71246F5-3347-4D6F-86BA-9D683793E3FA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</p:grp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AF6AD1BE-FAFF-4ED7-ABE0-7F02FC67145B}"/>
                </a:ext>
              </a:extLst>
            </p:cNvPr>
            <p:cNvCxnSpPr>
              <a:stCxn id="4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4F08B3-BB7E-4E4A-B5ED-EE89A15358C6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C0204D7-F350-40BD-A3AA-F60980EAA927}"/>
              </a:ext>
            </a:extLst>
          </p:cNvPr>
          <p:cNvGrpSpPr/>
          <p:nvPr/>
        </p:nvGrpSpPr>
        <p:grpSpPr>
          <a:xfrm>
            <a:off x="3186858" y="952500"/>
            <a:ext cx="1795920" cy="690602"/>
            <a:chOff x="989659" y="1115199"/>
            <a:chExt cx="1795920" cy="690602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63C9627-8DCF-4B51-892A-D1BF8E7C7045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8772087-A4DD-4855-9141-FA17B9909D3F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CBB129D-6E22-4BD7-ACE6-4B4C26FFB248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10DE1FFA-55CF-4C23-9B9D-E0AD2544920B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0A5EA14-462F-42F1-B9B2-4BF95C3B018C}"/>
                </a:ext>
              </a:extLst>
            </p:cNvPr>
            <p:cNvCxnSpPr>
              <a:stCxn id="54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A9E1D46-4FCC-479A-BD22-40BE679ADCC0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573607F-A8CF-4760-AE54-2E3F052C966D}"/>
              </a:ext>
            </a:extLst>
          </p:cNvPr>
          <p:cNvSpPr/>
          <p:nvPr/>
        </p:nvSpPr>
        <p:spPr>
          <a:xfrm>
            <a:off x="2591844" y="5287318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7EAF8F-1349-45DC-A1B4-30F29AE1323B}"/>
              </a:ext>
            </a:extLst>
          </p:cNvPr>
          <p:cNvSpPr txBox="1"/>
          <p:nvPr/>
        </p:nvSpPr>
        <p:spPr>
          <a:xfrm>
            <a:off x="4050483" y="428023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Eeq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70B1B6A-F398-4128-9E11-0C6D2F63AEDC}"/>
              </a:ext>
            </a:extLst>
          </p:cNvPr>
          <p:cNvSpPr/>
          <p:nvPr/>
        </p:nvSpPr>
        <p:spPr>
          <a:xfrm>
            <a:off x="4645032" y="4307701"/>
            <a:ext cx="344313" cy="3418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1B8E830-7345-430E-89BC-9387A10F6309}"/>
              </a:ext>
            </a:extLst>
          </p:cNvPr>
          <p:cNvSpPr txBox="1"/>
          <p:nvPr/>
        </p:nvSpPr>
        <p:spPr>
          <a:xfrm>
            <a:off x="7419471" y="421810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Deq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779E8B9-C0B0-47C5-A45F-5A9D6BFCEB1B}"/>
              </a:ext>
            </a:extLst>
          </p:cNvPr>
          <p:cNvSpPr txBox="1"/>
          <p:nvPr/>
        </p:nvSpPr>
        <p:spPr>
          <a:xfrm>
            <a:off x="10285462" y="421810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Deq</a:t>
            </a:r>
            <a:endParaRPr lang="ko-KR" altLang="en-US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C063753-B9A1-4E7A-AD24-FD9137EA3896}"/>
              </a:ext>
            </a:extLst>
          </p:cNvPr>
          <p:cNvGrpSpPr/>
          <p:nvPr/>
        </p:nvGrpSpPr>
        <p:grpSpPr>
          <a:xfrm>
            <a:off x="4300080" y="952500"/>
            <a:ext cx="1795920" cy="690602"/>
            <a:chOff x="989659" y="1115199"/>
            <a:chExt cx="1795920" cy="690602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E4D0B10-FD29-4A18-8D97-27A9FA37AC2A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5747140-4E6E-41B7-AF27-9D07CE909D41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AA64544-D17A-4EE7-8EF4-E0476B8D2F06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7A5F7000-29A9-4299-9FA3-917E0E75B509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</p:grp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79424C18-1981-4501-B48A-EA3839BAB83A}"/>
                </a:ext>
              </a:extLst>
            </p:cNvPr>
            <p:cNvCxnSpPr>
              <a:stCxn id="67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F1C86AB-2E2F-49C9-BFE5-4CDA1FE69F91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898C5D2-B2FC-46B5-BB50-9F80238E2125}"/>
              </a:ext>
            </a:extLst>
          </p:cNvPr>
          <p:cNvGrpSpPr/>
          <p:nvPr/>
        </p:nvGrpSpPr>
        <p:grpSpPr>
          <a:xfrm>
            <a:off x="5407375" y="979964"/>
            <a:ext cx="1795920" cy="690602"/>
            <a:chOff x="989659" y="1115199"/>
            <a:chExt cx="1795920" cy="690602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4853DFCB-6C16-43A6-88E1-98390303F947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2ABF00E5-289B-4F3D-868B-CB7FF007F8A4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5E0F183-08B9-4080-8220-B692B664D609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002E0A3-7EA9-4C19-AC3B-F1953D917264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</p:grp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169B801B-4F49-4060-ACBE-5EB59B687D6C}"/>
                </a:ext>
              </a:extLst>
            </p:cNvPr>
            <p:cNvCxnSpPr>
              <a:stCxn id="74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C2D9D59-E33E-4D43-AA70-8EA23D22507D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792B38A-ED49-4EF4-9D84-8B9D26871B37}"/>
              </a:ext>
            </a:extLst>
          </p:cNvPr>
          <p:cNvGrpSpPr/>
          <p:nvPr/>
        </p:nvGrpSpPr>
        <p:grpSpPr>
          <a:xfrm>
            <a:off x="6521511" y="976531"/>
            <a:ext cx="1795920" cy="690602"/>
            <a:chOff x="989659" y="1115199"/>
            <a:chExt cx="1795920" cy="690602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086876D0-D787-4B3D-BEC4-12D03C29DE90}"/>
                </a:ext>
              </a:extLst>
            </p:cNvPr>
            <p:cNvGrpSpPr/>
            <p:nvPr/>
          </p:nvGrpSpPr>
          <p:grpSpPr>
            <a:xfrm>
              <a:off x="989659" y="1115199"/>
              <a:ext cx="688627" cy="690602"/>
              <a:chOff x="3352799" y="393700"/>
              <a:chExt cx="688627" cy="690602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78A29895-BD64-4E7C-83EC-ACE92FE5378C}"/>
                  </a:ext>
                </a:extLst>
              </p:cNvPr>
              <p:cNvSpPr/>
              <p:nvPr/>
            </p:nvSpPr>
            <p:spPr>
              <a:xfrm>
                <a:off x="3352800" y="393700"/>
                <a:ext cx="344313" cy="34186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1C9D642-5CEF-425F-B231-4226BE85B16F}"/>
                  </a:ext>
                </a:extLst>
              </p:cNvPr>
              <p:cNvSpPr/>
              <p:nvPr/>
            </p:nvSpPr>
            <p:spPr>
              <a:xfrm>
                <a:off x="3697113" y="393700"/>
                <a:ext cx="344313" cy="6906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136017D9-CB62-43B1-8E24-E775399683B7}"/>
                  </a:ext>
                </a:extLst>
              </p:cNvPr>
              <p:cNvSpPr/>
              <p:nvPr/>
            </p:nvSpPr>
            <p:spPr>
              <a:xfrm>
                <a:off x="3352799" y="735568"/>
                <a:ext cx="344313" cy="34186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DCCBFD66-45A6-4A45-A82F-E1918D5ACA27}"/>
                </a:ext>
              </a:extLst>
            </p:cNvPr>
            <p:cNvCxnSpPr>
              <a:stCxn id="81" idx="3"/>
            </p:cNvCxnSpPr>
            <p:nvPr/>
          </p:nvCxnSpPr>
          <p:spPr>
            <a:xfrm flipV="1">
              <a:off x="1678286" y="1457067"/>
              <a:ext cx="363179" cy="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40096C0-507B-4CD4-B9D7-FE29F5CB6687}"/>
                </a:ext>
              </a:extLst>
            </p:cNvPr>
            <p:cNvSpPr txBox="1"/>
            <p:nvPr/>
          </p:nvSpPr>
          <p:spPr>
            <a:xfrm>
              <a:off x="2041465" y="125523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80E86CF-02CC-4AA1-AA07-2688FE3AB45F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2585678" y="1790700"/>
            <a:ext cx="5116885" cy="1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6495631-0D76-4D12-9DBE-A2D278F3BC57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3486533" y="1790700"/>
            <a:ext cx="4216030" cy="1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1D5E51E-A9A1-4CED-A98D-0BF8AE46F8C6}"/>
              </a:ext>
            </a:extLst>
          </p:cNvPr>
          <p:cNvCxnSpPr>
            <a:cxnSpLocks/>
          </p:cNvCxnSpPr>
          <p:nvPr/>
        </p:nvCxnSpPr>
        <p:spPr>
          <a:xfrm flipH="1" flipV="1">
            <a:off x="5751688" y="1858665"/>
            <a:ext cx="4857543" cy="126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D9EF849-1D72-419E-975F-70A27B45A68A}"/>
              </a:ext>
            </a:extLst>
          </p:cNvPr>
          <p:cNvCxnSpPr>
            <a:cxnSpLocks/>
          </p:cNvCxnSpPr>
          <p:nvPr/>
        </p:nvCxnSpPr>
        <p:spPr>
          <a:xfrm flipH="1" flipV="1">
            <a:off x="6937413" y="1842869"/>
            <a:ext cx="3671817" cy="128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53E4AAC-683D-4745-9EC1-682B0B7D2FCB}"/>
              </a:ext>
            </a:extLst>
          </p:cNvPr>
          <p:cNvGrpSpPr/>
          <p:nvPr/>
        </p:nvGrpSpPr>
        <p:grpSpPr>
          <a:xfrm>
            <a:off x="1372072" y="1930400"/>
            <a:ext cx="1021663" cy="1130300"/>
            <a:chOff x="1372072" y="1930400"/>
            <a:chExt cx="1021663" cy="1130300"/>
          </a:xfrm>
        </p:grpSpPr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4D5B6793-2FB6-4A2C-BA33-16B28A600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72072" y="1930400"/>
              <a:ext cx="113824" cy="11303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F5CB961-6AF2-498E-90B6-B7D16CFFE463}"/>
                </a:ext>
              </a:extLst>
            </p:cNvPr>
            <p:cNvSpPr txBox="1"/>
            <p:nvPr/>
          </p:nvSpPr>
          <p:spPr>
            <a:xfrm>
              <a:off x="1428984" y="2359799"/>
              <a:ext cx="96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Release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8AA211A3-A5C9-4194-BF12-D22273CDF5E6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489439" y="1842870"/>
            <a:ext cx="154955" cy="1217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568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778</Words>
  <Application>Microsoft Office PowerPoint</Application>
  <PresentationFormat>와이드스크린</PresentationFormat>
  <Paragraphs>641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Hazard pointer safe memory reclamtion for lock-free objects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Hazard pointer safe memory reclamtion for lock-free objects</dc:title>
  <dc:creator>태균 구</dc:creator>
  <cp:lastModifiedBy>태균 구</cp:lastModifiedBy>
  <cp:revision>7</cp:revision>
  <dcterms:created xsi:type="dcterms:W3CDTF">2019-12-25T16:11:27Z</dcterms:created>
  <dcterms:modified xsi:type="dcterms:W3CDTF">2019-12-25T19:38:22Z</dcterms:modified>
</cp:coreProperties>
</file>