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9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5918A2-EA96-4FD8-B75B-D1734FC230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2638C5A-AF96-461D-8809-6907075373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6611DF-CEA1-44BB-9837-BD217B310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4025-99DB-4BC9-A963-3E0E318DA3E0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DD9452-80EA-4C44-AB50-A59380A98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E49127-BBFF-42B0-B673-9542AD769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F28E-31B5-48B7-86CC-81E92DD2D9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550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102CEC-4AED-470B-95A2-DACDC3D46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D3C1961-96AE-402A-85CA-4438C77C3E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7B2655-BB8B-4589-807D-A9B590549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4025-99DB-4BC9-A963-3E0E318DA3E0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C079D8-0BAA-485D-8B24-0A55C609A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F87334-584E-4C08-8F64-A580D4E18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F28E-31B5-48B7-86CC-81E92DD2D9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3580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DCF6F2F-473E-4122-A846-52416314A6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5A61F4F-1823-4B90-8AD5-1414A696E7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AA27CB-C27C-4229-8B69-36477F2D7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4025-99DB-4BC9-A963-3E0E318DA3E0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91CD0A-6A70-48AE-AD02-51F07180B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3C9CFA-F58A-4529-A50F-C089B7E12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F28E-31B5-48B7-86CC-81E92DD2D9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084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F4DA01-836E-44BF-B69B-98BBC5FD1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B2F7CB-5BC0-4315-8C3F-0B7053A5D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963A85-F809-4D1B-A46B-0E45C9DE3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4025-99DB-4BC9-A963-3E0E318DA3E0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DD4DA0-B6F4-4368-B2D9-DD887BE95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61E9C4-0C67-4B92-B0E5-3D063B70B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F28E-31B5-48B7-86CC-81E92DD2D9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678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7EE81B-968F-48E5-80E9-8503CA243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8DE369-CF4C-4425-9622-5C48EEC44C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E043D6-DD0C-4D33-8176-059503636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4025-99DB-4BC9-A963-3E0E318DA3E0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997F46-1881-44DF-8020-B5B611C82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30529B-7459-448C-B5CD-7D1C91B46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F28E-31B5-48B7-86CC-81E92DD2D9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84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F58DA6-521E-455A-B1C7-001AAEEE0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C4E70A-B31B-480E-A6E2-46CFFDD110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BC4681-D8BE-458F-9998-530561D29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68E19E-5805-48FF-BA50-8AEC0FF5B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4025-99DB-4BC9-A963-3E0E318DA3E0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A9B6B1-CFB0-4308-8634-478AEF8E3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0E8BA3-7BBC-4D29-AEB5-A3F06A346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F28E-31B5-48B7-86CC-81E92DD2D9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083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A9F4BF-7277-426D-AF64-1B4D7EE7A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F7D175-98BD-4E2D-A1E1-DDAADAAA5E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37CEEE-D252-4FEB-AC70-FC9AF5A410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BEB8BD8-1B36-41F2-B6B3-04C475AC51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D2A147F-FACF-442F-8A1F-24DCFCF963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ABD442B-A7B6-485F-B172-B260EEF92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4025-99DB-4BC9-A963-3E0E318DA3E0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20C2883-0BA2-4C2E-AF44-0A361C2CD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CA11EF2-6A46-4BB4-B224-876A9ACDE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F28E-31B5-48B7-86CC-81E92DD2D9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339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79B38A-4A21-41EA-9550-AE54C07FF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7E22E8D-09E3-4118-ADE8-E222097F7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4025-99DB-4BC9-A963-3E0E318DA3E0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43E35AF-786F-47EF-AFE0-B7C0B0986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3DB9C39-E9BF-4C71-A1BA-DD1D1FB6A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F28E-31B5-48B7-86CC-81E92DD2D9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18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4680AC8-B915-48FB-A7EA-0B77FF116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4025-99DB-4BC9-A963-3E0E318DA3E0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0F6B747-F0B7-4A25-9D33-27C7502A2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04979D5-7C5E-416F-A62E-2F7EEB62D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F28E-31B5-48B7-86CC-81E92DD2D9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139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94AB12-B77A-44FE-8187-96E405B77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71E617-674F-420A-A1F8-7923A60B9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D474492-1C67-4B0B-A3E5-B86825BDC1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D46E37-906A-44E0-989E-6C6BC39FB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4025-99DB-4BC9-A963-3E0E318DA3E0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5CD504-AA05-49CE-8857-DE5F5900B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E9DB28-FDD8-4B35-8CB9-E681B6666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F28E-31B5-48B7-86CC-81E92DD2D9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467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38B5E-FD6D-485C-B36B-865C25DDD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C4A3C27-D14C-46EB-B7FE-7BB3917EA6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3A843F-1A7E-417E-843E-D90C545D8E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35BCAE-D094-42CE-B33D-22F4B062C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4025-99DB-4BC9-A963-3E0E318DA3E0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264BBE-415F-426E-A82D-558CAF511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DCAC21-193D-462B-89D4-A6474E772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F28E-31B5-48B7-86CC-81E92DD2D9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4532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20485E6-DE3F-46FC-8A1B-5BC6A13D8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36AA0B-B1FD-4E8A-81FC-1C86AA00EE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24C0E8-ABBB-4621-91EE-24CBBFFDAE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04025-99DB-4BC9-A963-3E0E318DA3E0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97C1BF-545C-41B8-8BC2-880D3B3E09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E71DF2-A343-4128-AEC8-02CC2784E0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CF28E-31B5-48B7-86CC-81E92DD2D9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2694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0827F5-F13D-4B30-ADC0-1A640C9736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practice and efficient lock free garbage collection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61BAB4B-1274-4167-8D01-F40858803B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065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AF7216-FCC8-47BD-8732-9090B6306F43}"/>
              </a:ext>
            </a:extLst>
          </p:cNvPr>
          <p:cNvSpPr txBox="1"/>
          <p:nvPr/>
        </p:nvSpPr>
        <p:spPr>
          <a:xfrm>
            <a:off x="408214" y="457200"/>
            <a:ext cx="78454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CleanUpLocal</a:t>
            </a:r>
            <a:r>
              <a:rPr lang="en-US" altLang="ko-KR" dirty="0"/>
              <a:t>()</a:t>
            </a:r>
          </a:p>
          <a:p>
            <a:endParaRPr lang="en-US" altLang="ko-KR" dirty="0"/>
          </a:p>
          <a:p>
            <a:r>
              <a:rPr lang="ko-KR" altLang="en-US" dirty="0"/>
              <a:t>본인 쓰레드에 의해 삭제된 노드의 링크에서 중복된 소유권 참조 제거시도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80418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AF7216-FCC8-47BD-8732-9090B6306F43}"/>
              </a:ext>
            </a:extLst>
          </p:cNvPr>
          <p:cNvSpPr txBox="1"/>
          <p:nvPr/>
        </p:nvSpPr>
        <p:spPr>
          <a:xfrm>
            <a:off x="408214" y="457200"/>
            <a:ext cx="76145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CleanUpALL</a:t>
            </a:r>
            <a:r>
              <a:rPr lang="en-US" altLang="ko-KR" dirty="0"/>
              <a:t>()</a:t>
            </a:r>
          </a:p>
          <a:p>
            <a:endParaRPr lang="en-US" altLang="ko-KR" dirty="0"/>
          </a:p>
          <a:p>
            <a:r>
              <a:rPr lang="ko-KR" altLang="en-US" dirty="0"/>
              <a:t>쓰레드에 의해 삭제된 노드의 링크에서 중복된 소유권 참조를 제거 시도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21478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AF7216-FCC8-47BD-8732-9090B6306F43}"/>
              </a:ext>
            </a:extLst>
          </p:cNvPr>
          <p:cNvSpPr txBox="1"/>
          <p:nvPr/>
        </p:nvSpPr>
        <p:spPr>
          <a:xfrm>
            <a:off x="408214" y="457200"/>
            <a:ext cx="91630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Scan()</a:t>
            </a:r>
          </a:p>
          <a:p>
            <a:endParaRPr lang="en-US" altLang="ko-KR" dirty="0"/>
          </a:p>
          <a:p>
            <a:r>
              <a:rPr lang="ko-KR" altLang="en-US" dirty="0"/>
              <a:t>본인 쓰레드에 의해 삭제된 아직 재사용되지 않은 모든 노드를 검색하고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일치하는 위험 포인터가 없고 노드 내부의 링크에서 계산된 참조가 없는 노드를 재사용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45233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>
            <a:extLst>
              <a:ext uri="{FF2B5EF4-FFF2-40B4-BE49-F238E27FC236}">
                <a16:creationId xmlns:a16="http://schemas.microsoft.com/office/drawing/2014/main" id="{F4B7078D-22AF-4D8B-BFEF-CB2EC0180357}"/>
              </a:ext>
            </a:extLst>
          </p:cNvPr>
          <p:cNvSpPr/>
          <p:nvPr/>
        </p:nvSpPr>
        <p:spPr>
          <a:xfrm>
            <a:off x="4397335" y="2636490"/>
            <a:ext cx="2462580" cy="11883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[ D4 ]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BE2C71C-4C45-45E3-8DFC-197E17EE11E6}"/>
              </a:ext>
            </a:extLst>
          </p:cNvPr>
          <p:cNvSpPr/>
          <p:nvPr/>
        </p:nvSpPr>
        <p:spPr>
          <a:xfrm>
            <a:off x="6949767" y="2578779"/>
            <a:ext cx="1418392" cy="26370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[ D3 ]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EFDD85-F818-4BD0-AAA1-B8FE231BCEE2}"/>
              </a:ext>
            </a:extLst>
          </p:cNvPr>
          <p:cNvSpPr txBox="1"/>
          <p:nvPr/>
        </p:nvSpPr>
        <p:spPr>
          <a:xfrm>
            <a:off x="457200" y="673100"/>
            <a:ext cx="640271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DeRefLink</a:t>
            </a:r>
            <a:r>
              <a:rPr lang="en-US" altLang="ko-KR" dirty="0"/>
              <a:t>(Node** link)</a:t>
            </a:r>
          </a:p>
          <a:p>
            <a:r>
              <a:rPr lang="en-US" altLang="ko-KR" dirty="0"/>
              <a:t>	return (Node* node)</a:t>
            </a:r>
          </a:p>
          <a:p>
            <a:endParaRPr lang="en-US" altLang="ko-KR" dirty="0"/>
          </a:p>
          <a:p>
            <a:r>
              <a:rPr lang="en-US" altLang="ko-KR" dirty="0"/>
              <a:t>Node</a:t>
            </a:r>
            <a:r>
              <a:rPr lang="ko-KR" altLang="en-US" dirty="0"/>
              <a:t>에 대해 </a:t>
            </a:r>
            <a:r>
              <a:rPr lang="en-US" altLang="ko-KR" dirty="0"/>
              <a:t>HP</a:t>
            </a:r>
            <a:r>
              <a:rPr lang="ko-KR" altLang="en-US" dirty="0"/>
              <a:t>를 설정하고 </a:t>
            </a:r>
            <a:r>
              <a:rPr lang="en-US" altLang="ko-KR" dirty="0"/>
              <a:t>node</a:t>
            </a:r>
            <a:r>
              <a:rPr lang="ko-KR" altLang="en-US" dirty="0"/>
              <a:t>에 접근할 수 있도록 보장</a:t>
            </a:r>
          </a:p>
          <a:p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BAEADD-8AB4-439C-B007-2B595962AE35}"/>
              </a:ext>
            </a:extLst>
          </p:cNvPr>
          <p:cNvSpPr txBox="1"/>
          <p:nvPr/>
        </p:nvSpPr>
        <p:spPr>
          <a:xfrm>
            <a:off x="4466196" y="3267621"/>
            <a:ext cx="1731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Hazard Pointer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CBD6EA-95F1-4CA5-A31D-1FE2BE861BDE}"/>
              </a:ext>
            </a:extLst>
          </p:cNvPr>
          <p:cNvSpPr txBox="1"/>
          <p:nvPr/>
        </p:nvSpPr>
        <p:spPr>
          <a:xfrm>
            <a:off x="4117846" y="447491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link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87C9614B-81CB-4683-8AC7-D106783C9DFC}"/>
              </a:ext>
            </a:extLst>
          </p:cNvPr>
          <p:cNvCxnSpPr>
            <a:cxnSpLocks/>
            <a:stCxn id="4" idx="3"/>
            <a:endCxn id="14" idx="1"/>
          </p:cNvCxnSpPr>
          <p:nvPr/>
        </p:nvCxnSpPr>
        <p:spPr>
          <a:xfrm>
            <a:off x="4727446" y="4659584"/>
            <a:ext cx="546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03B3645-2E9C-456E-90B4-9410AD079D55}"/>
              </a:ext>
            </a:extLst>
          </p:cNvPr>
          <p:cNvCxnSpPr>
            <a:cxnSpLocks/>
            <a:stCxn id="47" idx="2"/>
            <a:endCxn id="10" idx="0"/>
          </p:cNvCxnSpPr>
          <p:nvPr/>
        </p:nvCxnSpPr>
        <p:spPr>
          <a:xfrm>
            <a:off x="3006311" y="3640134"/>
            <a:ext cx="8623" cy="313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C0F5EF9-4EF0-49AD-8ED1-D9860F74C50D}"/>
              </a:ext>
            </a:extLst>
          </p:cNvPr>
          <p:cNvSpPr/>
          <p:nvPr/>
        </p:nvSpPr>
        <p:spPr>
          <a:xfrm>
            <a:off x="2487886" y="3953197"/>
            <a:ext cx="1054096" cy="5217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NULL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0243274-F6D9-4073-A829-C05BFBBD3C09}"/>
              </a:ext>
            </a:extLst>
          </p:cNvPr>
          <p:cNvSpPr/>
          <p:nvPr/>
        </p:nvSpPr>
        <p:spPr>
          <a:xfrm>
            <a:off x="5273546" y="4398743"/>
            <a:ext cx="1054096" cy="5216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0F4B0A0-0880-401D-A3EC-5DFD0B98F0F1}"/>
              </a:ext>
            </a:extLst>
          </p:cNvPr>
          <p:cNvCxnSpPr>
            <a:cxnSpLocks/>
            <a:stCxn id="14" idx="3"/>
            <a:endCxn id="37" idx="1"/>
          </p:cNvCxnSpPr>
          <p:nvPr/>
        </p:nvCxnSpPr>
        <p:spPr>
          <a:xfrm>
            <a:off x="6327642" y="4659584"/>
            <a:ext cx="8042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6A92883-C519-4BD1-8321-6647E845BC9B}"/>
              </a:ext>
            </a:extLst>
          </p:cNvPr>
          <p:cNvSpPr txBox="1"/>
          <p:nvPr/>
        </p:nvSpPr>
        <p:spPr>
          <a:xfrm>
            <a:off x="7302818" y="3284863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node</a:t>
            </a:r>
            <a:endParaRPr lang="ko-KR" altLang="en-US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799E8CF-9446-484B-AE91-3D3668B7EA38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7662051" y="3654195"/>
            <a:ext cx="0" cy="505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AAC6E179-5247-4B9F-8134-6A98C2F7833D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6197760" y="3452287"/>
            <a:ext cx="4665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41B1F66-FCE4-45D5-AE16-B36FCDEABA36}"/>
              </a:ext>
            </a:extLst>
          </p:cNvPr>
          <p:cNvSpPr/>
          <p:nvPr/>
        </p:nvSpPr>
        <p:spPr>
          <a:xfrm>
            <a:off x="7131915" y="4398743"/>
            <a:ext cx="1054096" cy="52168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Node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FAA1646-7CA4-43A2-80EE-1AD379187CE5}"/>
              </a:ext>
            </a:extLst>
          </p:cNvPr>
          <p:cNvSpPr txBox="1"/>
          <p:nvPr/>
        </p:nvSpPr>
        <p:spPr>
          <a:xfrm>
            <a:off x="7193559" y="5585183"/>
            <a:ext cx="2404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If (*link == node)	 </a:t>
            </a:r>
          </a:p>
          <a:p>
            <a:r>
              <a:rPr lang="en-US" altLang="ko-KR" dirty="0"/>
              <a:t>	return node;</a:t>
            </a:r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3D0F4B5-CE4D-428D-A518-F7058367F3AD}"/>
              </a:ext>
            </a:extLst>
          </p:cNvPr>
          <p:cNvSpPr txBox="1"/>
          <p:nvPr/>
        </p:nvSpPr>
        <p:spPr>
          <a:xfrm>
            <a:off x="2140529" y="3270802"/>
            <a:ext cx="1731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Hazard Pointer</a:t>
            </a:r>
            <a:endParaRPr lang="ko-KR" altLang="en-US" dirty="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9AB930D9-F7EA-42E5-9627-8B67ACBD7DA9}"/>
              </a:ext>
            </a:extLst>
          </p:cNvPr>
          <p:cNvCxnSpPr>
            <a:stCxn id="47" idx="3"/>
            <a:endCxn id="3" idx="1"/>
          </p:cNvCxnSpPr>
          <p:nvPr/>
        </p:nvCxnSpPr>
        <p:spPr>
          <a:xfrm flipV="1">
            <a:off x="3872093" y="3452287"/>
            <a:ext cx="594103" cy="3181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9436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CA10014E-8F83-452E-9170-40EB28932C76}"/>
              </a:ext>
            </a:extLst>
          </p:cNvPr>
          <p:cNvSpPr txBox="1"/>
          <p:nvPr/>
        </p:nvSpPr>
        <p:spPr>
          <a:xfrm>
            <a:off x="548307" y="637985"/>
            <a:ext cx="35846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ReleaseRef</a:t>
            </a:r>
            <a:r>
              <a:rPr lang="en-US" altLang="ko-KR" dirty="0"/>
              <a:t>(Node* node)</a:t>
            </a:r>
          </a:p>
          <a:p>
            <a:r>
              <a:rPr lang="en-US" altLang="ko-KR" dirty="0"/>
              <a:t>   Hazard Pointer[node] = NULL</a:t>
            </a:r>
          </a:p>
          <a:p>
            <a:endParaRPr lang="en-US" altLang="ko-KR" dirty="0"/>
          </a:p>
          <a:p>
            <a:r>
              <a:rPr lang="ko-KR" altLang="en-US" dirty="0"/>
              <a:t>위험 포인터 </a:t>
            </a:r>
            <a:r>
              <a:rPr lang="en-US" altLang="ko-KR" dirty="0"/>
              <a:t>node</a:t>
            </a:r>
            <a:r>
              <a:rPr lang="ko-KR" altLang="en-US" dirty="0"/>
              <a:t>를 찾아서 삭제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7CEF8E4-B055-45B2-9B41-9EA8D3738AFA}"/>
              </a:ext>
            </a:extLst>
          </p:cNvPr>
          <p:cNvSpPr txBox="1"/>
          <p:nvPr/>
        </p:nvSpPr>
        <p:spPr>
          <a:xfrm>
            <a:off x="6688217" y="3241898"/>
            <a:ext cx="1731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Hazard Pointer</a:t>
            </a:r>
            <a:endParaRPr lang="ko-KR" altLang="en-US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8168DBDB-605C-42E7-92C0-79F6502B5685}"/>
              </a:ext>
            </a:extLst>
          </p:cNvPr>
          <p:cNvCxnSpPr>
            <a:cxnSpLocks/>
            <a:stCxn id="27" idx="2"/>
            <a:endCxn id="25" idx="0"/>
          </p:cNvCxnSpPr>
          <p:nvPr/>
        </p:nvCxnSpPr>
        <p:spPr>
          <a:xfrm>
            <a:off x="5230218" y="3611230"/>
            <a:ext cx="8623" cy="313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63D2B74-BFE0-4A45-B1B3-894DF85D0E1D}"/>
              </a:ext>
            </a:extLst>
          </p:cNvPr>
          <p:cNvSpPr/>
          <p:nvPr/>
        </p:nvSpPr>
        <p:spPr>
          <a:xfrm>
            <a:off x="4711793" y="3924293"/>
            <a:ext cx="1054096" cy="5217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node</a:t>
            </a:r>
            <a:endParaRPr lang="ko-KR" altLang="en-US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161065A0-A6BB-490F-A4E8-065B9204A2D1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8419781" y="3426564"/>
            <a:ext cx="4665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7E6E19A-4916-4DF4-AF90-847FB918ADFE}"/>
              </a:ext>
            </a:extLst>
          </p:cNvPr>
          <p:cNvSpPr txBox="1"/>
          <p:nvPr/>
        </p:nvSpPr>
        <p:spPr>
          <a:xfrm>
            <a:off x="4364436" y="3241898"/>
            <a:ext cx="1731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Hazard Pointer</a:t>
            </a:r>
            <a:endParaRPr lang="ko-KR" altLang="en-US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8833E3B-A314-4A90-ADEB-D28604DECBCB}"/>
              </a:ext>
            </a:extLst>
          </p:cNvPr>
          <p:cNvCxnSpPr>
            <a:stCxn id="27" idx="3"/>
            <a:endCxn id="23" idx="1"/>
          </p:cNvCxnSpPr>
          <p:nvPr/>
        </p:nvCxnSpPr>
        <p:spPr>
          <a:xfrm>
            <a:off x="6096000" y="3426564"/>
            <a:ext cx="592217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224A019-EC8B-42BB-97D2-3BA15CA16090}"/>
              </a:ext>
            </a:extLst>
          </p:cNvPr>
          <p:cNvSpPr/>
          <p:nvPr/>
        </p:nvSpPr>
        <p:spPr>
          <a:xfrm>
            <a:off x="8946358" y="3165703"/>
            <a:ext cx="1054096" cy="5217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NULL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7026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CEB8BA6D-BBDE-4EB3-9A5E-81630B1CE3AC}"/>
              </a:ext>
            </a:extLst>
          </p:cNvPr>
          <p:cNvSpPr/>
          <p:nvPr/>
        </p:nvSpPr>
        <p:spPr>
          <a:xfrm>
            <a:off x="3069773" y="3239283"/>
            <a:ext cx="3510642" cy="248815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AF7216-FCC8-47BD-8732-9090B6306F43}"/>
              </a:ext>
            </a:extLst>
          </p:cNvPr>
          <p:cNvSpPr txBox="1"/>
          <p:nvPr/>
        </p:nvSpPr>
        <p:spPr>
          <a:xfrm>
            <a:off x="408214" y="457200"/>
            <a:ext cx="64488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CompareAndSwapRef</a:t>
            </a:r>
            <a:r>
              <a:rPr lang="en-US" altLang="ko-KR" dirty="0"/>
              <a:t>(Node** link, Node* old, Node* node)</a:t>
            </a:r>
          </a:p>
          <a:p>
            <a:r>
              <a:rPr lang="en-US" altLang="ko-KR" dirty="0"/>
              <a:t>	return bool</a:t>
            </a:r>
          </a:p>
          <a:p>
            <a:endParaRPr lang="en-US" altLang="ko-KR" dirty="0"/>
          </a:p>
          <a:p>
            <a:r>
              <a:rPr lang="ko-KR" altLang="en-US" dirty="0"/>
              <a:t>링크를 동시에 업데이트하고</a:t>
            </a:r>
            <a:r>
              <a:rPr lang="en-US" altLang="ko-KR" dirty="0"/>
              <a:t> </a:t>
            </a:r>
            <a:r>
              <a:rPr lang="ko-KR" altLang="en-US" dirty="0"/>
              <a:t>성공여부 리턴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F57B8C-AC5E-4DC9-A466-DB13AAF7C5EB}"/>
              </a:ext>
            </a:extLst>
          </p:cNvPr>
          <p:cNvSpPr txBox="1"/>
          <p:nvPr/>
        </p:nvSpPr>
        <p:spPr>
          <a:xfrm>
            <a:off x="3069772" y="2204357"/>
            <a:ext cx="2254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CAS(link, old, node)</a:t>
            </a:r>
            <a:endParaRPr lang="ko-KR" altLang="en-US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0D636561-7DE5-46E0-8212-D4A567C1FBF9}"/>
              </a:ext>
            </a:extLst>
          </p:cNvPr>
          <p:cNvCxnSpPr>
            <a:cxnSpLocks/>
            <a:stCxn id="3" idx="3"/>
            <a:endCxn id="6" idx="1"/>
          </p:cNvCxnSpPr>
          <p:nvPr/>
        </p:nvCxnSpPr>
        <p:spPr>
          <a:xfrm>
            <a:off x="5324300" y="2389023"/>
            <a:ext cx="15337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2FD3F0E-906E-42D1-96AC-96F7898906A2}"/>
              </a:ext>
            </a:extLst>
          </p:cNvPr>
          <p:cNvSpPr txBox="1"/>
          <p:nvPr/>
        </p:nvSpPr>
        <p:spPr>
          <a:xfrm>
            <a:off x="6858000" y="2204357"/>
            <a:ext cx="20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실패 </a:t>
            </a:r>
            <a:r>
              <a:rPr lang="en-US" altLang="ko-KR" dirty="0"/>
              <a:t>: return false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6D9930D-01B4-49F9-9B51-192E5CD6A93C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4197036" y="2573689"/>
            <a:ext cx="0" cy="66559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E45ADAC-2FAD-429E-B5BE-828BD671BDBA}"/>
              </a:ext>
            </a:extLst>
          </p:cNvPr>
          <p:cNvSpPr txBox="1"/>
          <p:nvPr/>
        </p:nvSpPr>
        <p:spPr>
          <a:xfrm>
            <a:off x="4197628" y="277820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성공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116812-DC44-4581-85AC-6814FBD73C49}"/>
              </a:ext>
            </a:extLst>
          </p:cNvPr>
          <p:cNvSpPr txBox="1"/>
          <p:nvPr/>
        </p:nvSpPr>
        <p:spPr>
          <a:xfrm>
            <a:off x="3361711" y="3677010"/>
            <a:ext cx="30059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node != NULL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node.ref</a:t>
            </a:r>
            <a:r>
              <a:rPr lang="en-US" altLang="ko-KR" dirty="0"/>
              <a:t> += 1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node.trace</a:t>
            </a:r>
            <a:r>
              <a:rPr lang="en-US" altLang="ko-KR" dirty="0"/>
              <a:t> = false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2C1762-F947-4302-9F3A-2D1FD218BED1}"/>
              </a:ext>
            </a:extLst>
          </p:cNvPr>
          <p:cNvSpPr txBox="1"/>
          <p:nvPr/>
        </p:nvSpPr>
        <p:spPr>
          <a:xfrm>
            <a:off x="3361711" y="4761069"/>
            <a:ext cx="23149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old != NULL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old.ref</a:t>
            </a:r>
            <a:r>
              <a:rPr lang="en-US" altLang="ko-KR" dirty="0"/>
              <a:t> -= 1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0A7BB9-264D-476C-9884-5506685BBAF8}"/>
              </a:ext>
            </a:extLst>
          </p:cNvPr>
          <p:cNvSpPr txBox="1"/>
          <p:nvPr/>
        </p:nvSpPr>
        <p:spPr>
          <a:xfrm>
            <a:off x="6909296" y="5358110"/>
            <a:ext cx="199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성공 </a:t>
            </a:r>
            <a:r>
              <a:rPr lang="en-US" altLang="ko-KR" dirty="0"/>
              <a:t>: return true</a:t>
            </a:r>
            <a:endParaRPr lang="ko-KR" altLang="en-US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887C592-4142-4D6E-9A5B-2C620636B11C}"/>
              </a:ext>
            </a:extLst>
          </p:cNvPr>
          <p:cNvCxnSpPr>
            <a:endCxn id="19" idx="1"/>
          </p:cNvCxnSpPr>
          <p:nvPr/>
        </p:nvCxnSpPr>
        <p:spPr>
          <a:xfrm>
            <a:off x="6580415" y="5542776"/>
            <a:ext cx="3288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3980801-70B8-4469-96A7-F315CEF53840}"/>
              </a:ext>
            </a:extLst>
          </p:cNvPr>
          <p:cNvSpPr txBox="1"/>
          <p:nvPr/>
        </p:nvSpPr>
        <p:spPr>
          <a:xfrm>
            <a:off x="6690238" y="1169432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link</a:t>
            </a:r>
            <a:endParaRPr lang="ko-KR" altLang="en-US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7A1DEBA7-DB37-4499-83FC-867B5904A09E}"/>
              </a:ext>
            </a:extLst>
          </p:cNvPr>
          <p:cNvCxnSpPr>
            <a:cxnSpLocks/>
            <a:stCxn id="22" idx="3"/>
            <a:endCxn id="24" idx="1"/>
          </p:cNvCxnSpPr>
          <p:nvPr/>
        </p:nvCxnSpPr>
        <p:spPr>
          <a:xfrm>
            <a:off x="7299838" y="1354098"/>
            <a:ext cx="546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3B2112B-6E42-4CBE-AD90-253D4AB43B73}"/>
              </a:ext>
            </a:extLst>
          </p:cNvPr>
          <p:cNvSpPr/>
          <p:nvPr/>
        </p:nvSpPr>
        <p:spPr>
          <a:xfrm>
            <a:off x="7845938" y="1093257"/>
            <a:ext cx="1054096" cy="5216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6365D49-7A82-4E3E-9BE5-0FDBDC9ED4D8}"/>
              </a:ext>
            </a:extLst>
          </p:cNvPr>
          <p:cNvCxnSpPr>
            <a:cxnSpLocks/>
            <a:stCxn id="24" idx="3"/>
            <a:endCxn id="26" idx="1"/>
          </p:cNvCxnSpPr>
          <p:nvPr/>
        </p:nvCxnSpPr>
        <p:spPr>
          <a:xfrm>
            <a:off x="8900034" y="1354098"/>
            <a:ext cx="8042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716247B-3279-43B0-B220-59892A8D8B5A}"/>
              </a:ext>
            </a:extLst>
          </p:cNvPr>
          <p:cNvSpPr/>
          <p:nvPr/>
        </p:nvSpPr>
        <p:spPr>
          <a:xfrm>
            <a:off x="9704307" y="1093257"/>
            <a:ext cx="1054096" cy="52168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Node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350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CEB8BA6D-BBDE-4EB3-9A5E-81630B1CE3AC}"/>
              </a:ext>
            </a:extLst>
          </p:cNvPr>
          <p:cNvSpPr/>
          <p:nvPr/>
        </p:nvSpPr>
        <p:spPr>
          <a:xfrm>
            <a:off x="5929843" y="3082379"/>
            <a:ext cx="3510642" cy="248815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AF7216-FCC8-47BD-8732-9090B6306F43}"/>
              </a:ext>
            </a:extLst>
          </p:cNvPr>
          <p:cNvSpPr txBox="1"/>
          <p:nvPr/>
        </p:nvSpPr>
        <p:spPr>
          <a:xfrm>
            <a:off x="408214" y="457200"/>
            <a:ext cx="38924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StoreRef</a:t>
            </a:r>
            <a:r>
              <a:rPr lang="en-US" altLang="ko-KR" dirty="0"/>
              <a:t>(Node** link, Node* node)</a:t>
            </a:r>
          </a:p>
          <a:p>
            <a:r>
              <a:rPr lang="en-US" altLang="ko-KR" dirty="0"/>
              <a:t>	</a:t>
            </a:r>
          </a:p>
          <a:p>
            <a:r>
              <a:rPr lang="ko-KR" altLang="en-US" dirty="0"/>
              <a:t>링크를 동시에 업데이트하지</a:t>
            </a:r>
            <a:r>
              <a:rPr lang="en-US" altLang="ko-KR" dirty="0"/>
              <a:t> </a:t>
            </a:r>
            <a:r>
              <a:rPr lang="ko-KR" altLang="en-US" dirty="0" err="1"/>
              <a:t>않을때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116812-DC44-4581-85AC-6814FBD73C49}"/>
              </a:ext>
            </a:extLst>
          </p:cNvPr>
          <p:cNvSpPr txBox="1"/>
          <p:nvPr/>
        </p:nvSpPr>
        <p:spPr>
          <a:xfrm>
            <a:off x="6221781" y="3520106"/>
            <a:ext cx="30059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node != NULL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node.ref</a:t>
            </a:r>
            <a:r>
              <a:rPr lang="en-US" altLang="ko-KR" dirty="0"/>
              <a:t> += 1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node.trace</a:t>
            </a:r>
            <a:r>
              <a:rPr lang="en-US" altLang="ko-KR" dirty="0"/>
              <a:t> = false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2C1762-F947-4302-9F3A-2D1FD218BED1}"/>
              </a:ext>
            </a:extLst>
          </p:cNvPr>
          <p:cNvSpPr txBox="1"/>
          <p:nvPr/>
        </p:nvSpPr>
        <p:spPr>
          <a:xfrm>
            <a:off x="6221781" y="4604165"/>
            <a:ext cx="23149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old != NULL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old.ref</a:t>
            </a:r>
            <a:r>
              <a:rPr lang="en-US" altLang="ko-KR" dirty="0"/>
              <a:t> -= 1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089F7B0-0F7A-40C5-A0C5-266D40E24543}"/>
              </a:ext>
            </a:extLst>
          </p:cNvPr>
          <p:cNvSpPr txBox="1"/>
          <p:nvPr/>
        </p:nvSpPr>
        <p:spPr>
          <a:xfrm>
            <a:off x="1501865" y="4326459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link</a:t>
            </a:r>
            <a:endParaRPr lang="ko-KR" altLang="en-US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9F395825-91CC-4972-AB60-1FD896785628}"/>
              </a:ext>
            </a:extLst>
          </p:cNvPr>
          <p:cNvCxnSpPr>
            <a:cxnSpLocks/>
            <a:stCxn id="29" idx="3"/>
            <a:endCxn id="31" idx="1"/>
          </p:cNvCxnSpPr>
          <p:nvPr/>
        </p:nvCxnSpPr>
        <p:spPr>
          <a:xfrm>
            <a:off x="2111465" y="4511125"/>
            <a:ext cx="546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E151859-287D-449C-889A-1ED53E37A288}"/>
              </a:ext>
            </a:extLst>
          </p:cNvPr>
          <p:cNvSpPr/>
          <p:nvPr/>
        </p:nvSpPr>
        <p:spPr>
          <a:xfrm>
            <a:off x="2657565" y="4250284"/>
            <a:ext cx="1054096" cy="5216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45EDFAAC-8A97-4227-844F-606ABAD41EC8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3711661" y="4511125"/>
            <a:ext cx="546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600AD63-B2A6-4C8C-90BD-F10ED6728C5C}"/>
              </a:ext>
            </a:extLst>
          </p:cNvPr>
          <p:cNvSpPr txBox="1"/>
          <p:nvPr/>
        </p:nvSpPr>
        <p:spPr>
          <a:xfrm>
            <a:off x="2929679" y="3481305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old</a:t>
            </a:r>
            <a:endParaRPr lang="ko-KR" altLang="en-US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1E02B86A-638E-4E18-960A-B3CEC63C4118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3447770" y="3665971"/>
            <a:ext cx="8127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1240283-E528-4C47-A175-C58953C29BFC}"/>
              </a:ext>
            </a:extLst>
          </p:cNvPr>
          <p:cNvSpPr/>
          <p:nvPr/>
        </p:nvSpPr>
        <p:spPr>
          <a:xfrm>
            <a:off x="4260485" y="3406021"/>
            <a:ext cx="1054096" cy="52168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Node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C643F86-44B1-43A7-A845-3AD10AF87D6A}"/>
              </a:ext>
            </a:extLst>
          </p:cNvPr>
          <p:cNvSpPr/>
          <p:nvPr/>
        </p:nvSpPr>
        <p:spPr>
          <a:xfrm>
            <a:off x="4260485" y="4225813"/>
            <a:ext cx="1054096" cy="52168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node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DD6A5F2-4AB0-4FCD-A81B-1703F8C792A3}"/>
              </a:ext>
            </a:extLst>
          </p:cNvPr>
          <p:cNvSpPr txBox="1"/>
          <p:nvPr/>
        </p:nvSpPr>
        <p:spPr>
          <a:xfrm>
            <a:off x="6690238" y="1169432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link</a:t>
            </a:r>
            <a:endParaRPr lang="ko-KR" altLang="en-US" dirty="0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A73BDB75-C8AE-4199-A89A-5DE904DD1FBE}"/>
              </a:ext>
            </a:extLst>
          </p:cNvPr>
          <p:cNvCxnSpPr>
            <a:cxnSpLocks/>
            <a:stCxn id="42" idx="3"/>
            <a:endCxn id="44" idx="1"/>
          </p:cNvCxnSpPr>
          <p:nvPr/>
        </p:nvCxnSpPr>
        <p:spPr>
          <a:xfrm>
            <a:off x="7299838" y="1354098"/>
            <a:ext cx="546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FEC5F17-09D2-4165-ABEE-1DFA1AAD897E}"/>
              </a:ext>
            </a:extLst>
          </p:cNvPr>
          <p:cNvSpPr/>
          <p:nvPr/>
        </p:nvSpPr>
        <p:spPr>
          <a:xfrm>
            <a:off x="7845938" y="1093257"/>
            <a:ext cx="1054096" cy="5216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C42C6EF4-072C-415B-95DA-B3FC95AF3EB9}"/>
              </a:ext>
            </a:extLst>
          </p:cNvPr>
          <p:cNvCxnSpPr>
            <a:cxnSpLocks/>
            <a:stCxn id="44" idx="3"/>
            <a:endCxn id="46" idx="1"/>
          </p:cNvCxnSpPr>
          <p:nvPr/>
        </p:nvCxnSpPr>
        <p:spPr>
          <a:xfrm>
            <a:off x="8900034" y="1354098"/>
            <a:ext cx="8042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A6F767C-54D6-471F-8317-521D3FB5B92F}"/>
              </a:ext>
            </a:extLst>
          </p:cNvPr>
          <p:cNvSpPr/>
          <p:nvPr/>
        </p:nvSpPr>
        <p:spPr>
          <a:xfrm>
            <a:off x="9704307" y="1093257"/>
            <a:ext cx="1054096" cy="52168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Node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053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CEB8BA6D-BBDE-4EB3-9A5E-81630B1CE3AC}"/>
              </a:ext>
            </a:extLst>
          </p:cNvPr>
          <p:cNvSpPr/>
          <p:nvPr/>
        </p:nvSpPr>
        <p:spPr>
          <a:xfrm>
            <a:off x="3870705" y="1890393"/>
            <a:ext cx="3510642" cy="248815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AF7216-FCC8-47BD-8732-9090B6306F43}"/>
              </a:ext>
            </a:extLst>
          </p:cNvPr>
          <p:cNvSpPr txBox="1"/>
          <p:nvPr/>
        </p:nvSpPr>
        <p:spPr>
          <a:xfrm>
            <a:off x="408214" y="457200"/>
            <a:ext cx="52100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NewNode</a:t>
            </a:r>
            <a:r>
              <a:rPr lang="en-US" altLang="ko-KR" dirty="0"/>
              <a:t>(Node* node)</a:t>
            </a:r>
          </a:p>
          <a:p>
            <a:endParaRPr lang="en-US" altLang="ko-KR" dirty="0"/>
          </a:p>
          <a:p>
            <a:r>
              <a:rPr lang="ko-KR" altLang="en-US" dirty="0"/>
              <a:t>새로운 노드 생성하고 </a:t>
            </a:r>
            <a:r>
              <a:rPr lang="ko-KR" altLang="en-US" dirty="0" err="1"/>
              <a:t>위험포인터를</a:t>
            </a:r>
            <a:r>
              <a:rPr lang="ko-KR" altLang="en-US" dirty="0"/>
              <a:t> 설정해 리턴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116812-DC44-4581-85AC-6814FBD73C49}"/>
              </a:ext>
            </a:extLst>
          </p:cNvPr>
          <p:cNvSpPr txBox="1"/>
          <p:nvPr/>
        </p:nvSpPr>
        <p:spPr>
          <a:xfrm>
            <a:off x="4162643" y="2151233"/>
            <a:ext cx="18870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node = new</a:t>
            </a:r>
          </a:p>
          <a:p>
            <a:r>
              <a:rPr lang="en-US" altLang="ko-KR" dirty="0" err="1"/>
              <a:t>node.ref</a:t>
            </a:r>
            <a:r>
              <a:rPr lang="en-US" altLang="ko-KR" dirty="0"/>
              <a:t> = 0</a:t>
            </a:r>
          </a:p>
          <a:p>
            <a:r>
              <a:rPr lang="en-US" altLang="ko-KR" dirty="0" err="1"/>
              <a:t>node.del</a:t>
            </a:r>
            <a:r>
              <a:rPr lang="en-US" altLang="ko-KR" dirty="0"/>
              <a:t> = false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2C1762-F947-4302-9F3A-2D1FD218BED1}"/>
              </a:ext>
            </a:extLst>
          </p:cNvPr>
          <p:cNvSpPr txBox="1"/>
          <p:nvPr/>
        </p:nvSpPr>
        <p:spPr>
          <a:xfrm>
            <a:off x="4162643" y="3412179"/>
            <a:ext cx="2590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Hazard Pointer = node</a:t>
            </a:r>
            <a:endParaRPr lang="ko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18E0691-F48A-4374-95FF-19BA6A13A862}"/>
              </a:ext>
            </a:extLst>
          </p:cNvPr>
          <p:cNvCxnSpPr>
            <a:cxnSpLocks/>
            <a:stCxn id="24" idx="2"/>
            <a:endCxn id="21" idx="0"/>
          </p:cNvCxnSpPr>
          <p:nvPr/>
        </p:nvCxnSpPr>
        <p:spPr>
          <a:xfrm>
            <a:off x="2353168" y="3798332"/>
            <a:ext cx="8623" cy="313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800A3EE-DAA3-45D8-BE9B-8D29D3A4D3ED}"/>
              </a:ext>
            </a:extLst>
          </p:cNvPr>
          <p:cNvSpPr/>
          <p:nvPr/>
        </p:nvSpPr>
        <p:spPr>
          <a:xfrm>
            <a:off x="1834743" y="4111395"/>
            <a:ext cx="1054096" cy="5217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NULL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AB59158-2F64-4636-840A-608928C00098}"/>
              </a:ext>
            </a:extLst>
          </p:cNvPr>
          <p:cNvSpPr txBox="1"/>
          <p:nvPr/>
        </p:nvSpPr>
        <p:spPr>
          <a:xfrm>
            <a:off x="1487386" y="3429000"/>
            <a:ext cx="1731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Hazard Pointer</a:t>
            </a:r>
            <a:endParaRPr lang="ko-KR" altLang="en-US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CC95F3D-633C-44D8-83DA-4ADC99A162B4}"/>
              </a:ext>
            </a:extLst>
          </p:cNvPr>
          <p:cNvCxnSpPr>
            <a:stCxn id="24" idx="3"/>
          </p:cNvCxnSpPr>
          <p:nvPr/>
        </p:nvCxnSpPr>
        <p:spPr>
          <a:xfrm flipV="1">
            <a:off x="3218950" y="3610485"/>
            <a:ext cx="594103" cy="3181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C657670B-DB1C-4AA0-9ACD-A84133F38379}"/>
              </a:ext>
            </a:extLst>
          </p:cNvPr>
          <p:cNvCxnSpPr/>
          <p:nvPr/>
        </p:nvCxnSpPr>
        <p:spPr>
          <a:xfrm>
            <a:off x="7381347" y="4111395"/>
            <a:ext cx="3288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4A3D370-148D-41DF-95B8-62A6B9D7CFFD}"/>
              </a:ext>
            </a:extLst>
          </p:cNvPr>
          <p:cNvSpPr txBox="1"/>
          <p:nvPr/>
        </p:nvSpPr>
        <p:spPr>
          <a:xfrm>
            <a:off x="7710228" y="3926729"/>
            <a:ext cx="14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return node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4977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AF7216-FCC8-47BD-8732-9090B6306F43}"/>
              </a:ext>
            </a:extLst>
          </p:cNvPr>
          <p:cNvSpPr txBox="1"/>
          <p:nvPr/>
        </p:nvSpPr>
        <p:spPr>
          <a:xfrm>
            <a:off x="408214" y="457200"/>
            <a:ext cx="69220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DeleteNode</a:t>
            </a:r>
            <a:r>
              <a:rPr lang="en-US" altLang="ko-KR" dirty="0"/>
              <a:t>(Node* node)</a:t>
            </a:r>
          </a:p>
          <a:p>
            <a:endParaRPr lang="en-US" altLang="ko-KR" dirty="0"/>
          </a:p>
          <a:p>
            <a:r>
              <a:rPr lang="ko-KR" altLang="en-US" dirty="0"/>
              <a:t>데이터 구조의 활성 노드에서 삭제된 노드에 대한 모든 참조 제거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04235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916F0C68-435B-4B8F-932E-E4D85887FF28}"/>
              </a:ext>
            </a:extLst>
          </p:cNvPr>
          <p:cNvSpPr/>
          <p:nvPr/>
        </p:nvSpPr>
        <p:spPr>
          <a:xfrm>
            <a:off x="1126672" y="1877787"/>
            <a:ext cx="4969328" cy="3657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AF7216-FCC8-47BD-8732-9090B6306F43}"/>
              </a:ext>
            </a:extLst>
          </p:cNvPr>
          <p:cNvSpPr txBox="1"/>
          <p:nvPr/>
        </p:nvSpPr>
        <p:spPr>
          <a:xfrm>
            <a:off x="408214" y="457200"/>
            <a:ext cx="59170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TerminateNode</a:t>
            </a:r>
            <a:r>
              <a:rPr lang="en-US" altLang="ko-KR" dirty="0"/>
              <a:t>(Node* node, bool concurrent)</a:t>
            </a:r>
          </a:p>
          <a:p>
            <a:endParaRPr lang="en-US" altLang="ko-KR" dirty="0"/>
          </a:p>
          <a:p>
            <a:r>
              <a:rPr lang="ko-KR" altLang="en-US" dirty="0"/>
              <a:t>노드의 링크 중 다른 노드에 대한 소유권이 없는지 확인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C3FBA3-2BB8-4B26-AFAD-3093E925754B}"/>
              </a:ext>
            </a:extLst>
          </p:cNvPr>
          <p:cNvSpPr txBox="1"/>
          <p:nvPr/>
        </p:nvSpPr>
        <p:spPr>
          <a:xfrm>
            <a:off x="1355271" y="2073729"/>
            <a:ext cx="424667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concurrent == false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node.link</a:t>
            </a:r>
            <a:r>
              <a:rPr lang="ko-KR" altLang="en-US" dirty="0"/>
              <a:t>를 모두 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en-US" altLang="ko-KR" dirty="0" err="1"/>
              <a:t>StoreRef</a:t>
            </a:r>
            <a:r>
              <a:rPr lang="en-US" altLang="ko-KR" dirty="0"/>
              <a:t>(</a:t>
            </a:r>
            <a:r>
              <a:rPr lang="en-US" altLang="ko-KR" dirty="0" err="1"/>
              <a:t>node.link</a:t>
            </a:r>
            <a:r>
              <a:rPr lang="en-US" altLang="ko-KR" dirty="0"/>
              <a:t>[], NULL)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concurrent == true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node.link</a:t>
            </a:r>
            <a:r>
              <a:rPr lang="ko-KR" altLang="en-US" dirty="0"/>
              <a:t>를 모두</a:t>
            </a:r>
            <a:endParaRPr lang="en-US" altLang="ko-KR" dirty="0"/>
          </a:p>
          <a:p>
            <a:r>
              <a:rPr lang="en-US" altLang="ko-KR" dirty="0"/>
              <a:t>	node1 = </a:t>
            </a:r>
            <a:r>
              <a:rPr lang="en-US" altLang="ko-KR" dirty="0" err="1"/>
              <a:t>node.link</a:t>
            </a:r>
            <a:r>
              <a:rPr lang="en-US" altLang="ko-KR" dirty="0"/>
              <a:t> </a:t>
            </a:r>
            <a:r>
              <a:rPr lang="ko-KR" altLang="en-US" dirty="0"/>
              <a:t>받아서</a:t>
            </a:r>
            <a:endParaRPr lang="en-US" altLang="ko-KR" dirty="0"/>
          </a:p>
          <a:p>
            <a:r>
              <a:rPr lang="en-US" altLang="ko-KR" dirty="0"/>
              <a:t>	CAS(</a:t>
            </a:r>
            <a:r>
              <a:rPr lang="en-US" altLang="ko-KR" dirty="0" err="1"/>
              <a:t>node.link</a:t>
            </a:r>
            <a:r>
              <a:rPr lang="en-US" altLang="ko-KR" dirty="0"/>
              <a:t>[], node1, NULL)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8869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AF7216-FCC8-47BD-8732-9090B6306F43}"/>
              </a:ext>
            </a:extLst>
          </p:cNvPr>
          <p:cNvSpPr txBox="1"/>
          <p:nvPr/>
        </p:nvSpPr>
        <p:spPr>
          <a:xfrm>
            <a:off x="408214" y="457200"/>
            <a:ext cx="61478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CleanUpNode</a:t>
            </a:r>
            <a:r>
              <a:rPr lang="en-US" altLang="ko-KR" dirty="0"/>
              <a:t>(Node* node)</a:t>
            </a:r>
          </a:p>
          <a:p>
            <a:endParaRPr lang="en-US" altLang="ko-KR" dirty="0"/>
          </a:p>
          <a:p>
            <a:r>
              <a:rPr lang="ko-KR" altLang="en-US" dirty="0"/>
              <a:t>모든 참조가 활성 노드만 가리키게 해서 중복 경로를 제거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4058083-E497-4577-A40E-C5E3C8E66ED0}"/>
              </a:ext>
            </a:extLst>
          </p:cNvPr>
          <p:cNvSpPr/>
          <p:nvPr/>
        </p:nvSpPr>
        <p:spPr>
          <a:xfrm>
            <a:off x="1126671" y="1877786"/>
            <a:ext cx="6147837" cy="396784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147E6D-D068-4AD6-9400-A8E39EF53E4F}"/>
              </a:ext>
            </a:extLst>
          </p:cNvPr>
          <p:cNvSpPr txBox="1"/>
          <p:nvPr/>
        </p:nvSpPr>
        <p:spPr>
          <a:xfrm>
            <a:off x="1355271" y="2073729"/>
            <a:ext cx="529183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node.link</a:t>
            </a:r>
            <a:r>
              <a:rPr lang="ko-KR" altLang="en-US" dirty="0"/>
              <a:t>를 모두</a:t>
            </a:r>
            <a:endParaRPr lang="en-US" altLang="ko-KR" dirty="0"/>
          </a:p>
          <a:p>
            <a:r>
              <a:rPr lang="en-US" altLang="ko-KR" dirty="0"/>
              <a:t>	</a:t>
            </a:r>
          </a:p>
          <a:p>
            <a:r>
              <a:rPr lang="en-US" altLang="ko-KR" dirty="0"/>
              <a:t>node1 = </a:t>
            </a:r>
            <a:r>
              <a:rPr lang="en-US" altLang="ko-KR" dirty="0" err="1"/>
              <a:t>DeRefLink</a:t>
            </a:r>
            <a:r>
              <a:rPr lang="en-US" altLang="ko-KR" dirty="0"/>
              <a:t>(</a:t>
            </a:r>
            <a:r>
              <a:rPr lang="en-US" altLang="ko-KR" dirty="0" err="1"/>
              <a:t>node.link</a:t>
            </a:r>
            <a:r>
              <a:rPr lang="en-US" altLang="ko-KR" dirty="0"/>
              <a:t>[])</a:t>
            </a:r>
          </a:p>
          <a:p>
            <a:endParaRPr lang="en-US" altLang="ko-KR" dirty="0"/>
          </a:p>
          <a:p>
            <a:r>
              <a:rPr lang="en-US" altLang="ko-KR" dirty="0"/>
              <a:t>node1</a:t>
            </a:r>
            <a:r>
              <a:rPr lang="ko-KR" altLang="en-US" dirty="0"/>
              <a:t> </a:t>
            </a:r>
            <a:r>
              <a:rPr lang="en-US" altLang="ko-KR" dirty="0"/>
              <a:t>!=</a:t>
            </a:r>
            <a:r>
              <a:rPr lang="ko-KR" altLang="en-US" dirty="0"/>
              <a:t> </a:t>
            </a:r>
            <a:r>
              <a:rPr lang="en-US" altLang="ko-KR" dirty="0"/>
              <a:t>NULL</a:t>
            </a:r>
            <a:r>
              <a:rPr lang="ko-KR" altLang="en-US" dirty="0"/>
              <a:t> </a:t>
            </a:r>
            <a:r>
              <a:rPr lang="en-US" altLang="ko-KR" dirty="0"/>
              <a:t>&amp;&amp;</a:t>
            </a:r>
            <a:r>
              <a:rPr lang="ko-KR" altLang="en-US" dirty="0"/>
              <a:t> </a:t>
            </a:r>
            <a:r>
              <a:rPr lang="en-US" altLang="ko-KR" dirty="0"/>
              <a:t>.del == false ( </a:t>
            </a:r>
            <a:r>
              <a:rPr lang="ko-KR" altLang="en-US" dirty="0"/>
              <a:t>뭔가 있다면</a:t>
            </a:r>
            <a:r>
              <a:rPr lang="en-US" altLang="ko-KR" dirty="0"/>
              <a:t> )</a:t>
            </a:r>
          </a:p>
          <a:p>
            <a:r>
              <a:rPr lang="en-US" altLang="ko-KR" dirty="0"/>
              <a:t>	node2 = </a:t>
            </a:r>
            <a:r>
              <a:rPr lang="en-US" altLang="ko-KR" dirty="0" err="1"/>
              <a:t>DeRefLink</a:t>
            </a:r>
            <a:r>
              <a:rPr lang="en-US" altLang="ko-KR" dirty="0"/>
              <a:t>(node1.link[])</a:t>
            </a:r>
          </a:p>
          <a:p>
            <a:r>
              <a:rPr lang="en-US" altLang="ko-KR" dirty="0"/>
              <a:t>	CASR(</a:t>
            </a:r>
            <a:r>
              <a:rPr lang="en-US" altLang="ko-KR" dirty="0" err="1"/>
              <a:t>node.link</a:t>
            </a:r>
            <a:r>
              <a:rPr lang="en-US" altLang="ko-KR" dirty="0"/>
              <a:t>[], node1, node2)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ReleaseRef</a:t>
            </a:r>
            <a:r>
              <a:rPr lang="en-US" altLang="ko-KR" dirty="0"/>
              <a:t>(node2)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ReleaseRef</a:t>
            </a:r>
            <a:r>
              <a:rPr lang="en-US" altLang="ko-KR" dirty="0"/>
              <a:t>(node1)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처음부터 다시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ReleaseRef</a:t>
            </a:r>
            <a:r>
              <a:rPr lang="en-US" altLang="ko-KR" dirty="0"/>
              <a:t>(node1)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693A454-06FF-40AB-9E45-233B0B6EC143}"/>
              </a:ext>
            </a:extLst>
          </p:cNvPr>
          <p:cNvSpPr/>
          <p:nvPr/>
        </p:nvSpPr>
        <p:spPr>
          <a:xfrm>
            <a:off x="5624026" y="1750563"/>
            <a:ext cx="36086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node.link</a:t>
            </a:r>
            <a:r>
              <a:rPr lang="ko-KR" altLang="en-US" dirty="0"/>
              <a:t>에 대해 </a:t>
            </a:r>
            <a:r>
              <a:rPr lang="en-US" altLang="ko-KR" dirty="0"/>
              <a:t>HP</a:t>
            </a:r>
            <a:r>
              <a:rPr lang="ko-KR" altLang="en-US" dirty="0"/>
              <a:t>를 설정하고 접근할 수 있도록 보장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CAAF45B-3993-4148-9CE3-DC043DDC2AFE}"/>
              </a:ext>
            </a:extLst>
          </p:cNvPr>
          <p:cNvCxnSpPr>
            <a:cxnSpLocks/>
          </p:cNvCxnSpPr>
          <p:nvPr/>
        </p:nvCxnSpPr>
        <p:spPr>
          <a:xfrm flipH="1">
            <a:off x="4735286" y="2073728"/>
            <a:ext cx="888740" cy="519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00DD441-108D-4643-93E8-68CA55E54D27}"/>
              </a:ext>
            </a:extLst>
          </p:cNvPr>
          <p:cNvSpPr/>
          <p:nvPr/>
        </p:nvSpPr>
        <p:spPr>
          <a:xfrm>
            <a:off x="6893637" y="3725970"/>
            <a:ext cx="37362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node1.link</a:t>
            </a:r>
            <a:r>
              <a:rPr lang="ko-KR" altLang="en-US" dirty="0"/>
              <a:t>에 대해 </a:t>
            </a:r>
            <a:r>
              <a:rPr lang="en-US" altLang="ko-KR" dirty="0"/>
              <a:t>HP</a:t>
            </a:r>
            <a:r>
              <a:rPr lang="ko-KR" altLang="en-US" dirty="0"/>
              <a:t>를 설정하고 접근할 수 있도록 보장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00AC9F5-BA3F-4337-B05A-87267EC00449}"/>
              </a:ext>
            </a:extLst>
          </p:cNvPr>
          <p:cNvCxnSpPr>
            <a:cxnSpLocks/>
          </p:cNvCxnSpPr>
          <p:nvPr/>
        </p:nvCxnSpPr>
        <p:spPr>
          <a:xfrm flipH="1" flipV="1">
            <a:off x="5763986" y="3725970"/>
            <a:ext cx="1129651" cy="323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2249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458</Words>
  <Application>Microsoft Office PowerPoint</Application>
  <PresentationFormat>와이드스크린</PresentationFormat>
  <Paragraphs>105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practice and efficient lock free garbage collection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practice and efficient lock free garbage collection</dc:title>
  <dc:creator>태균 구</dc:creator>
  <cp:lastModifiedBy>태균 구</cp:lastModifiedBy>
  <cp:revision>12</cp:revision>
  <dcterms:created xsi:type="dcterms:W3CDTF">2019-12-25T17:57:49Z</dcterms:created>
  <dcterms:modified xsi:type="dcterms:W3CDTF">2019-12-25T19:38:08Z</dcterms:modified>
</cp:coreProperties>
</file>