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357" r:id="rId14"/>
    <p:sldId id="358" r:id="rId15"/>
    <p:sldId id="359" r:id="rId16"/>
    <p:sldId id="363" r:id="rId17"/>
    <p:sldId id="360" r:id="rId18"/>
    <p:sldId id="361" r:id="rId19"/>
    <p:sldId id="364" r:id="rId20"/>
    <p:sldId id="365" r:id="rId21"/>
    <p:sldId id="366" r:id="rId22"/>
    <p:sldId id="367" r:id="rId23"/>
    <p:sldId id="368" r:id="rId24"/>
    <p:sldId id="371" r:id="rId25"/>
    <p:sldId id="369" r:id="rId26"/>
    <p:sldId id="372" r:id="rId27"/>
    <p:sldId id="376" r:id="rId28"/>
    <p:sldId id="377" r:id="rId29"/>
    <p:sldId id="392" r:id="rId30"/>
    <p:sldId id="387" r:id="rId31"/>
    <p:sldId id="390" r:id="rId32"/>
    <p:sldId id="385" r:id="rId33"/>
    <p:sldId id="393" r:id="rId34"/>
    <p:sldId id="400" r:id="rId35"/>
    <p:sldId id="395" r:id="rId36"/>
    <p:sldId id="388" r:id="rId37"/>
    <p:sldId id="401" r:id="rId38"/>
    <p:sldId id="396" r:id="rId39"/>
    <p:sldId id="397" r:id="rId40"/>
    <p:sldId id="398" r:id="rId41"/>
    <p:sldId id="380" r:id="rId42"/>
    <p:sldId id="391" r:id="rId43"/>
    <p:sldId id="381" r:id="rId44"/>
    <p:sldId id="382" r:id="rId45"/>
    <p:sldId id="374" r:id="rId46"/>
    <p:sldId id="375" r:id="rId47"/>
    <p:sldId id="379" r:id="rId48"/>
    <p:sldId id="37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1E1E1E"/>
    <a:srgbClr val="969696"/>
    <a:srgbClr val="FF6600"/>
    <a:srgbClr val="8DA9DB"/>
    <a:srgbClr val="8CC81E"/>
    <a:srgbClr val="5F5F5F"/>
    <a:srgbClr val="91420D"/>
    <a:srgbClr val="2B674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204859"/>
            <a:ext cx="11606600" cy="5303690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상황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해결하는 것이었습니다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상황을 가정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생각해낼수 있었습니다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성능 저하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참조하는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구현할 수 있었습니다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내부에서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해제한다면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더 개선될 수 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DEBRA</a:t>
              </a: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NBR(?)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시스템에 관한 최근 연구를 보았을 때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이용하면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등록된 재사용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메모리 절약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rgbClr val="FFD54F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이용하지 않아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개선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여지가 있다고 생각됩니다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136917"/>
            <a:ext cx="6010938" cy="3488622"/>
            <a:chOff x="7414595" y="2803913"/>
            <a:chExt cx="4567309" cy="494059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구현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MSSQL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데이터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Lock-Free shared_ptr&amp;weak_ptr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패킷 송수신의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프로그램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비정상적인 패킷을 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클라이언트를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고려한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hight</a:t>
              </a:r>
              <a:r>
                <a:rPr lang="en-US" altLang="ko-KR" sz="1800" err="1">
                  <a:solidFill>
                    <a:schemeClr val="bg1"/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지물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추측항법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다형성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 방식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328146" y="2161115"/>
            <a:ext cx="5950337" cy="3151991"/>
            <a:chOff x="7385281" y="3300911"/>
            <a:chExt cx="5566673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460484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 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5949288" y="934539"/>
            <a:ext cx="5768067" cy="1514145"/>
            <a:chOff x="7394324" y="4008982"/>
            <a:chExt cx="5768067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5670922" cy="13255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오브젝트에 접근에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동적 메모리 관리를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Lock-Free shared_ptr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7110156" y="2610127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1143335" y="2652065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891496" y="2599941"/>
            <a:ext cx="0" cy="493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245452" y="313553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3027963" y="2602192"/>
            <a:ext cx="0" cy="4813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2381919" y="314772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 flipH="1">
            <a:off x="4713901" y="2606473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4070555" y="3152001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</a:t>
            </a:r>
            <a:endParaRPr lang="ko-KR" altLang="en-US" sz="12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5339288" y="3540162"/>
            <a:ext cx="5955877" cy="731678"/>
            <a:chOff x="7428412" y="5059572"/>
            <a:chExt cx="5955877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85948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오브젝트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240ABCD1-EE7E-4610-A2B6-69FE0EE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06" y="3560040"/>
            <a:ext cx="30480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E9EE1D-D8E9-4685-888B-473796D7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93" y="4497235"/>
            <a:ext cx="3248025" cy="2105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7792D-6618-4BEC-A951-EEF50435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529" y="5959188"/>
            <a:ext cx="318135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5579781" y="4919058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이용할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265F650-AF36-48CE-92E2-0EF3DC382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501" y="1624639"/>
            <a:ext cx="4171142" cy="7097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C0200E0-03CE-4B67-856B-9AE1C199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00" y="1408719"/>
            <a:ext cx="1762125" cy="6762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6C0B81-FC14-4FAC-98F0-D8539E99D00E}"/>
              </a:ext>
            </a:extLst>
          </p:cNvPr>
          <p:cNvGrpSpPr/>
          <p:nvPr/>
        </p:nvGrpSpPr>
        <p:grpSpPr>
          <a:xfrm>
            <a:off x="4777376" y="2664763"/>
            <a:ext cx="7128933" cy="2047085"/>
            <a:chOff x="7091955" y="3228199"/>
            <a:chExt cx="12560353" cy="1709549"/>
          </a:xfrm>
        </p:grpSpPr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D7EA19FC-60F3-45AB-A28A-47F684C13454}"/>
                </a:ext>
              </a:extLst>
            </p:cNvPr>
            <p:cNvSpPr txBox="1">
              <a:spLocks/>
            </p:cNvSpPr>
            <p:nvPr/>
          </p:nvSpPr>
          <p:spPr>
            <a:xfrm>
              <a:off x="7172505" y="3228199"/>
              <a:ext cx="12479803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주변 오브젝트에 대한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삭제를 고려해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검색 성능 향상을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 (RWmutex)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74AEC4-987D-480B-B8F3-928E08EFD784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845956" y="1385325"/>
            <a:ext cx="6097746" cy="721952"/>
            <a:chOff x="7132234" y="3228199"/>
            <a:chExt cx="10743520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좌표 계산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9EA69DD-E5B9-4457-84EE-44EEE542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30" y="5047551"/>
            <a:ext cx="3590925" cy="13525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8D9C56-4780-4F4F-9702-32E3127E0D14}"/>
              </a:ext>
            </a:extLst>
          </p:cNvPr>
          <p:cNvGrpSpPr/>
          <p:nvPr/>
        </p:nvGrpSpPr>
        <p:grpSpPr>
          <a:xfrm>
            <a:off x="4749757" y="5047550"/>
            <a:ext cx="3342283" cy="915927"/>
            <a:chOff x="7091955" y="3228199"/>
            <a:chExt cx="5888715" cy="1709549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181BB475-A07C-4CF0-9AD4-B1D52E46E4D9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5808160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송신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45E3C-2811-44DB-8A25-BF0E0B386F53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78EE4C16-88D6-447B-9471-FAEAF7A26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68" y="3544286"/>
            <a:ext cx="386715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825211-99C5-4260-889E-7C09FE09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562" y="3067812"/>
            <a:ext cx="2637184" cy="8619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5EFF629-6AD0-413F-8032-7276DB59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8" y="1569304"/>
            <a:ext cx="26193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E2BF79-51C5-4327-BF6A-5E601093EE2F}"/>
              </a:ext>
            </a:extLst>
          </p:cNvPr>
          <p:cNvGrpSpPr/>
          <p:nvPr/>
        </p:nvGrpSpPr>
        <p:grpSpPr>
          <a:xfrm>
            <a:off x="4107336" y="1344071"/>
            <a:ext cx="6784317" cy="721952"/>
            <a:chOff x="7091955" y="3228199"/>
            <a:chExt cx="11953179" cy="1709549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B63777CC-769C-48AD-AFA1-AF3D29F2601A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실행 순서로 저장하기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9D0A8A-3173-4C1B-A6F3-C0D0BF59180B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F29EA0-71DD-496E-BADE-C4FEE5E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24" y="2291730"/>
            <a:ext cx="462915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4C397-50FE-4B24-915D-0AFF7F81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28" y="3997024"/>
            <a:ext cx="2019300" cy="523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27EB8C-0B7B-49CA-946F-ED2CCD72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28" y="4574321"/>
            <a:ext cx="44196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CACDDD-C509-4661-890A-50FE61A395C7}"/>
              </a:ext>
            </a:extLst>
          </p:cNvPr>
          <p:cNvGrpSpPr/>
          <p:nvPr/>
        </p:nvGrpSpPr>
        <p:grpSpPr>
          <a:xfrm>
            <a:off x="7887314" y="2291730"/>
            <a:ext cx="3578177" cy="1268818"/>
            <a:chOff x="7091955" y="3228199"/>
            <a:chExt cx="6304332" cy="1709549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57BBA8E9-7B8F-4B9D-B5C8-CA787374FA3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process_time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시간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E53248-67CF-45C4-A685-8DB952475CB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17BF0E-A489-4162-A42D-969C4679CE41}"/>
              </a:ext>
            </a:extLst>
          </p:cNvPr>
          <p:cNvGrpSpPr/>
          <p:nvPr/>
        </p:nvGrpSpPr>
        <p:grpSpPr>
          <a:xfrm>
            <a:off x="5821668" y="4902454"/>
            <a:ext cx="3578177" cy="375695"/>
            <a:chOff x="7091955" y="3228199"/>
            <a:chExt cx="6304332" cy="1709549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D7B479CC-B5C9-477B-BA07-6D5EE0AC10D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사용하는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구조체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79E75C-C264-4318-9E54-C8E2314BE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0260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278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601068" y="356310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659219" y="3459157"/>
            <a:ext cx="2133508" cy="2418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725973" y="3181050"/>
            <a:ext cx="1432697" cy="27810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3158670" y="3181050"/>
            <a:ext cx="1439532" cy="38205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656288" y="608263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010473" y="1791914"/>
            <a:ext cx="5761989" cy="3274172"/>
            <a:chOff x="7354584" y="4077946"/>
            <a:chExt cx="8338520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8137129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Expand_Overlapped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6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Client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Cooltime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쿨타임 클래스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클래스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963783" y="460566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750510" y="4014567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Network_Buffer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963783" y="5163224"/>
            <a:ext cx="1524380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Cooltime</a:t>
            </a:r>
            <a:endParaRPr lang="ko-KR" altLang="en-US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763175" y="2302391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9" name="사각형: 둥근 모서리 26">
            <a:extLst>
              <a:ext uri="{FF2B5EF4-FFF2-40B4-BE49-F238E27FC236}">
                <a16:creationId xmlns:a16="http://schemas.microsoft.com/office/drawing/2014/main" id="{FA482D97-4B1C-4CF3-9682-C3D94E1FBAC5}"/>
              </a:ext>
            </a:extLst>
          </p:cNvPr>
          <p:cNvSpPr/>
          <p:nvPr/>
        </p:nvSpPr>
        <p:spPr>
          <a:xfrm>
            <a:off x="3750155" y="4642352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1867824" y="2649847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  <p:sp>
        <p:nvSpPr>
          <p:cNvPr id="23" name="사각형: 둥근 모서리 34">
            <a:extLst>
              <a:ext uri="{FF2B5EF4-FFF2-40B4-BE49-F238E27FC236}">
                <a16:creationId xmlns:a16="http://schemas.microsoft.com/office/drawing/2014/main" id="{599C23C1-1021-4B40-860C-83BCE7368337}"/>
              </a:ext>
            </a:extLst>
          </p:cNvPr>
          <p:cNvSpPr/>
          <p:nvPr/>
        </p:nvSpPr>
        <p:spPr>
          <a:xfrm>
            <a:off x="2262582" y="1760184"/>
            <a:ext cx="1792174" cy="343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F3C3E6-D7B9-405B-B542-6696BE3942C0}"/>
              </a:ext>
            </a:extLst>
          </p:cNvPr>
          <p:cNvCxnSpPr>
            <a:cxnSpLocks/>
            <a:stCxn id="88" idx="0"/>
            <a:endCxn id="23" idx="2"/>
          </p:cNvCxnSpPr>
          <p:nvPr/>
        </p:nvCxnSpPr>
        <p:spPr>
          <a:xfrm flipH="1" flipV="1">
            <a:off x="3158669" y="2103344"/>
            <a:ext cx="1" cy="19904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</a:t>
            </a:r>
            <a:r>
              <a:rPr lang="en-US" altLang="ko-KR" sz="2000">
                <a:solidFill>
                  <a:schemeClr val="bg1"/>
                </a:solidFill>
              </a:rPr>
              <a:t>Near_set / CoolTime class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754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A425B14-9582-4CBF-8047-58554D9A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4762577"/>
            <a:ext cx="4124325" cy="714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1BE09E-3CBB-48AD-8D99-5777F3BD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0" y="2644818"/>
            <a:ext cx="3038475" cy="8667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3806920" y="2283659"/>
            <a:ext cx="8077838" cy="1589094"/>
            <a:chOff x="7509682" y="3304536"/>
            <a:chExt cx="8077838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800995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오브젝트를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서버의 성능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동일한 이유로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set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2" y="3304536"/>
              <a:ext cx="67885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4702677" y="4517160"/>
            <a:ext cx="7140699" cy="1205207"/>
            <a:chOff x="7344136" y="4198389"/>
            <a:chExt cx="7140699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9498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클라이언트의 패킷을 검사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쿨타임을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정해진 이동속도를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5504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393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11205" y="144579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491349" y="1425631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574002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6813" y="15740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09387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84926" y="3094078"/>
            <a:ext cx="844814" cy="178093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8F34091C-0761-497D-A812-C0FE05AD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613" y="1385796"/>
            <a:ext cx="5278244" cy="3300446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9BDB766-7F88-483D-9386-F9CEB6B5AC3C}"/>
              </a:ext>
            </a:extLst>
          </p:cNvPr>
          <p:cNvSpPr/>
          <p:nvPr/>
        </p:nvSpPr>
        <p:spPr>
          <a:xfrm>
            <a:off x="6489757" y="158333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9D4845D-44CD-49AC-8C2E-3F621FDF58A7}"/>
              </a:ext>
            </a:extLst>
          </p:cNvPr>
          <p:cNvSpPr/>
          <p:nvPr/>
        </p:nvSpPr>
        <p:spPr>
          <a:xfrm>
            <a:off x="6502090" y="211006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719270A-DE03-4418-B2A6-9F75D4736CEB}"/>
              </a:ext>
            </a:extLst>
          </p:cNvPr>
          <p:cNvSpPr/>
          <p:nvPr/>
        </p:nvSpPr>
        <p:spPr>
          <a:xfrm>
            <a:off x="6494142" y="263863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B724F81-FFBD-4470-B9A6-3328D2A64306}"/>
              </a:ext>
            </a:extLst>
          </p:cNvPr>
          <p:cNvSpPr/>
          <p:nvPr/>
        </p:nvSpPr>
        <p:spPr>
          <a:xfrm>
            <a:off x="6489757" y="317187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8DB6E6B-2FE6-4DA9-9849-E6D790477D7E}"/>
              </a:ext>
            </a:extLst>
          </p:cNvPr>
          <p:cNvSpPr/>
          <p:nvPr/>
        </p:nvSpPr>
        <p:spPr>
          <a:xfrm>
            <a:off x="6486826" y="422520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FD8B516-A7C1-4BA7-9073-E2E841C067BD}"/>
              </a:ext>
            </a:extLst>
          </p:cNvPr>
          <p:cNvSpPr/>
          <p:nvPr/>
        </p:nvSpPr>
        <p:spPr>
          <a:xfrm>
            <a:off x="6479511" y="367414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D20A564-D713-4A62-966D-7EF00C80E495}"/>
              </a:ext>
            </a:extLst>
          </p:cNvPr>
          <p:cNvSpPr txBox="1"/>
          <p:nvPr/>
        </p:nvSpPr>
        <p:spPr>
          <a:xfrm>
            <a:off x="5896827" y="920403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1DF6F1-94D4-4713-A770-704B0D0E7D32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127" name="제목 1">
              <a:extLst>
                <a:ext uri="{FF2B5EF4-FFF2-40B4-BE49-F238E27FC236}">
                  <a16:creationId xmlns:a16="http://schemas.microsoft.com/office/drawing/2014/main" id="{19045C9D-BE96-4BF4-B788-6303E695610E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키워드를 이용해 가독성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D00B8C6-B067-46EA-A342-FB34FF326847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840A7451-B52D-48BB-8729-2680F8F6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EE1FFD-C6F4-4F03-A8CB-1BA1E2C4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4866905" y="1659393"/>
            <a:ext cx="7099807" cy="1717961"/>
            <a:chOff x="7349923" y="4122405"/>
            <a:chExt cx="6304382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79" y="4122405"/>
              <a:ext cx="6177726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std::vector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스레드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6FCD235-3487-4293-98D8-DECAFDA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2602" y="2263586"/>
            <a:ext cx="887995" cy="137549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4900597" y="1811148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1332732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93160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996668" y="5123255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52870" y="3186644"/>
            <a:ext cx="2298286" cy="7511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50704" y="4204252"/>
            <a:ext cx="75349" cy="9190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62" y="3639081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772793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1185924" y="1822109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4377734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3167609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862700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729927" y="2182894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750280" y="2582890"/>
            <a:ext cx="282915" cy="5847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5406552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03" y="955384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5836543" y="1988802"/>
            <a:ext cx="5507697" cy="696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486093" y="1418251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E9999A0-D779-40DB-911E-2DDE7B110E6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590392" y="1804699"/>
            <a:ext cx="125799" cy="184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32701B-8E8F-4D3D-ADED-00705BB72862}"/>
              </a:ext>
            </a:extLst>
          </p:cNvPr>
          <p:cNvSpPr/>
          <p:nvPr/>
        </p:nvSpPr>
        <p:spPr>
          <a:xfrm>
            <a:off x="5836544" y="2692646"/>
            <a:ext cx="1750990" cy="176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743290" y="2876750"/>
            <a:ext cx="352710" cy="5381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4709327" y="3414916"/>
            <a:ext cx="2067925" cy="126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7127655" y="515865"/>
            <a:ext cx="29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8C01D14-7808-4A8A-87D7-2BB273F6B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48" y="2990398"/>
            <a:ext cx="5438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5F6CD4-45A6-499D-A805-AF906D0E84DC}"/>
              </a:ext>
            </a:extLst>
          </p:cNvPr>
          <p:cNvSpPr/>
          <p:nvPr/>
        </p:nvSpPr>
        <p:spPr>
          <a:xfrm>
            <a:off x="7295100" y="4406521"/>
            <a:ext cx="4639662" cy="2042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85075E-368C-4788-B137-9E44E8F805CE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9614931" y="4068525"/>
            <a:ext cx="249831" cy="3379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E83E4AD2-235F-47EB-9718-415429D0F73D}"/>
              </a:ext>
            </a:extLst>
          </p:cNvPr>
          <p:cNvSpPr txBox="1">
            <a:spLocks/>
          </p:cNvSpPr>
          <p:nvPr/>
        </p:nvSpPr>
        <p:spPr>
          <a:xfrm>
            <a:off x="9733959" y="3677587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 시간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확인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6F6B882-5C63-48E0-B8C7-DD2BF8B9A7D4}"/>
              </a:ext>
            </a:extLst>
          </p:cNvPr>
          <p:cNvSpPr/>
          <p:nvPr/>
        </p:nvSpPr>
        <p:spPr>
          <a:xfrm>
            <a:off x="7285146" y="5303366"/>
            <a:ext cx="1805066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BC25840-8D9A-4660-AFBB-161AAFD0EA7F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9090212" y="5817775"/>
            <a:ext cx="44106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제목 1">
            <a:extLst>
              <a:ext uri="{FF2B5EF4-FFF2-40B4-BE49-F238E27FC236}">
                <a16:creationId xmlns:a16="http://schemas.microsoft.com/office/drawing/2014/main" id="{97B3772D-FB1B-4C8E-8C82-6A581546981E}"/>
              </a:ext>
            </a:extLst>
          </p:cNvPr>
          <p:cNvSpPr txBox="1">
            <a:spLocks/>
          </p:cNvSpPr>
          <p:nvPr/>
        </p:nvSpPr>
        <p:spPr>
          <a:xfrm>
            <a:off x="9531275" y="5624551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실행할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이벤트 반환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1897520"/>
            <a:ext cx="4304383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클라이언트 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몬스터 오브젝트 이동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340DAB3-2268-46C5-957B-5572B4BF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92" y="1659084"/>
            <a:ext cx="6117377" cy="45563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BBCA1-5EC4-4958-9388-C86EBE44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" y="1641199"/>
            <a:ext cx="5267325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F3A4E-AAFA-476A-ABA5-0CE336712458}"/>
              </a:ext>
            </a:extLst>
          </p:cNvPr>
          <p:cNvSpPr txBox="1"/>
          <p:nvPr/>
        </p:nvSpPr>
        <p:spPr>
          <a:xfrm>
            <a:off x="1575173" y="1277870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7650975" y="1271867"/>
            <a:ext cx="2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10336368" y="3937279"/>
            <a:ext cx="16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생성 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    </a:t>
            </a:r>
            <a:r>
              <a:rPr lang="ko-KR" altLang="en-US" sz="1200">
                <a:solidFill>
                  <a:schemeClr val="accent6"/>
                </a:solidFill>
              </a:rPr>
              <a:t>및 </a:t>
            </a:r>
            <a:r>
              <a:rPr lang="en-US" altLang="ko-KR" sz="1200">
                <a:solidFill>
                  <a:schemeClr val="accent6"/>
                </a:solidFill>
              </a:rPr>
              <a:t>ObjMgr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328921" y="2568480"/>
            <a:ext cx="359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278414" y="2270530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369302" y="3243655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763507" y="374342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74701" y="187255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173256" y="2675536"/>
            <a:ext cx="550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client_socket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클라이언트의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198017" y="3909491"/>
            <a:ext cx="544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생성 및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생성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생성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F8CDDD-ADD8-4F68-AEAC-63DA40F4F8D1}"/>
              </a:ext>
            </a:extLst>
          </p:cNvPr>
          <p:cNvSpPr txBox="1"/>
          <p:nvPr/>
        </p:nvSpPr>
        <p:spPr>
          <a:xfrm>
            <a:off x="227803" y="5192039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로그인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IOCP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등록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680328" y="2452744"/>
            <a:ext cx="602138" cy="6844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639805" y="4020428"/>
            <a:ext cx="871870" cy="35072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639805" y="4371156"/>
            <a:ext cx="871870" cy="3729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697BEF-CBA2-4041-BB2D-A49E0DF08E9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669591" y="5515205"/>
            <a:ext cx="88260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CCDF31-EE2D-43F6-BF37-F8331C84C0E5}"/>
              </a:ext>
            </a:extLst>
          </p:cNvPr>
          <p:cNvSpPr txBox="1"/>
          <p:nvPr/>
        </p:nvSpPr>
        <p:spPr>
          <a:xfrm>
            <a:off x="8328921" y="4894960"/>
            <a:ext cx="280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4E196-20C1-4DD4-84AA-15EB90529E0B}"/>
              </a:ext>
            </a:extLst>
          </p:cNvPr>
          <p:cNvSpPr txBox="1"/>
          <p:nvPr/>
        </p:nvSpPr>
        <p:spPr>
          <a:xfrm>
            <a:off x="10552497" y="4573767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64BD21-2E4D-4594-A13E-D6DFEB55DDA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639805" y="4371156"/>
            <a:ext cx="871870" cy="7250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5C0F7F-28A7-493E-B8AA-0C89AF6A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07" y="938927"/>
            <a:ext cx="5410200" cy="5695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577991"/>
            <a:ext cx="3829050" cy="1093232"/>
            <a:chOff x="4101962" y="4744860"/>
            <a:chExt cx="3829050" cy="10932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4855783" y="4744860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로그아웃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217316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3C3-9C73-4CC5-8AEF-F4A200A7A6B9}"/>
              </a:ext>
            </a:extLst>
          </p:cNvPr>
          <p:cNvSpPr txBox="1"/>
          <p:nvPr/>
        </p:nvSpPr>
        <p:spPr>
          <a:xfrm>
            <a:off x="7682730" y="569595"/>
            <a:ext cx="3025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Process_Receive()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9044000" y="3118584"/>
            <a:ext cx="14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소켓 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9103879" y="3509902"/>
            <a:ext cx="196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9195307" y="443051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626245" y="5210889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173256" y="3917041"/>
            <a:ext cx="610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제거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제거 </a:t>
            </a:r>
            <a:r>
              <a:rPr lang="ko-KR" altLang="en-US">
                <a:solidFill>
                  <a:schemeClr val="bg1"/>
                </a:solidFill>
              </a:rPr>
              <a:t>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제거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837705" y="5020807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클라이언트가 사용한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컨테이너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240207"/>
            <a:ext cx="89585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4F611EB-D97A-46C8-92AC-939085BF75B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279493" y="4240207"/>
            <a:ext cx="895858" cy="3231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279493" y="5343973"/>
            <a:ext cx="89585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1FD965-7D51-43C0-A483-F35D9AD55863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958F-3213-475D-9751-BE4C31CB974C}"/>
              </a:ext>
            </a:extLst>
          </p:cNvPr>
          <p:cNvSpPr txBox="1"/>
          <p:nvPr/>
        </p:nvSpPr>
        <p:spPr>
          <a:xfrm>
            <a:off x="10488706" y="4290281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BBEE39-8DD6-432F-8D9D-40D27A6DD81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3646842"/>
            <a:ext cx="895858" cy="5933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5580"/>
            <a:ext cx="3817260" cy="4574700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1669975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468324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582666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295498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이동한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3751515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05466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083609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19270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621132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0544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483387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383347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2796981"/>
            <a:ext cx="950975" cy="26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365056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4790866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2930478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4918989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484749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4790866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056323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063976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477610"/>
            <a:ext cx="950975" cy="273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262864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057430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2796981"/>
            <a:ext cx="950975" cy="260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471064"/>
            <a:ext cx="950975" cy="280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URL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URL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3614569" y="6311742"/>
            <a:ext cx="29292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Object::Update_position()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70852" y="4137612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F5E0030-ED45-4FDD-97AB-536B1BE5BB48}"/>
              </a:ext>
            </a:extLst>
          </p:cNvPr>
          <p:cNvSpPr/>
          <p:nvPr/>
        </p:nvSpPr>
        <p:spPr>
          <a:xfrm>
            <a:off x="8573565" y="4351878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20ms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마다 오브젝트의 위치를 업데이트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 인한 지연을 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위해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87083" y="2220938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1710464" y="5594598"/>
              <a:ext cx="36710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Object::Update_position()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62582" y="2268251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733834" y="2198272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62582" y="3473657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733834" y="3651536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62582" y="3104679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733833" y="3035581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7194" y="5523948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809427" y="53700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76203" y="5564559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218627" y="5622519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145755" y="5564559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103890" y="564785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511510" y="5175383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548361" y="4296361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511510" y="5147750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145755" y="4296360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215955" y="522063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215955" y="500161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548361" y="5186317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145755" y="5175383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340110" y="4238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15032" y="2376634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93056" y="3213062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615032" y="3834569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EEBC1C-A7A7-4194-8BE3-C5E82AFF6DF3}"/>
              </a:ext>
            </a:extLst>
          </p:cNvPr>
          <p:cNvSpPr txBox="1"/>
          <p:nvPr/>
        </p:nvSpPr>
        <p:spPr>
          <a:xfrm>
            <a:off x="9191615" y="4630856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0849242" cy="73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클라이언트와 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동일한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과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선형 보간 공식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까지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곳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으로 움직일 수 없음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2346164"/>
            <a:ext cx="5278244" cy="3300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92951-F26F-4A26-9510-DD2A37586940}"/>
              </a:ext>
            </a:extLst>
          </p:cNvPr>
          <p:cNvSpPr/>
          <p:nvPr/>
        </p:nvSpPr>
        <p:spPr>
          <a:xfrm>
            <a:off x="771416" y="2543698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5F7F43-4F27-4AF7-86CC-92D73DD84B0C}"/>
              </a:ext>
            </a:extLst>
          </p:cNvPr>
          <p:cNvSpPr/>
          <p:nvPr/>
        </p:nvSpPr>
        <p:spPr>
          <a:xfrm>
            <a:off x="783749" y="307043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2A24A-5B67-4AAB-A9A3-B456D92AA1D8}"/>
              </a:ext>
            </a:extLst>
          </p:cNvPr>
          <p:cNvSpPr/>
          <p:nvPr/>
        </p:nvSpPr>
        <p:spPr>
          <a:xfrm>
            <a:off x="775801" y="3599007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257928-6F03-47CD-B30B-BDCA4E57DA5F}"/>
              </a:ext>
            </a:extLst>
          </p:cNvPr>
          <p:cNvSpPr/>
          <p:nvPr/>
        </p:nvSpPr>
        <p:spPr>
          <a:xfrm>
            <a:off x="771416" y="4132243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FB78E-4179-4218-9000-61BFD961ABDD}"/>
              </a:ext>
            </a:extLst>
          </p:cNvPr>
          <p:cNvSpPr/>
          <p:nvPr/>
        </p:nvSpPr>
        <p:spPr>
          <a:xfrm>
            <a:off x="768485" y="518557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8B706E-9888-442B-B29C-27D517C7EFD7}"/>
              </a:ext>
            </a:extLst>
          </p:cNvPr>
          <p:cNvSpPr/>
          <p:nvPr/>
        </p:nvSpPr>
        <p:spPr>
          <a:xfrm>
            <a:off x="761170" y="463450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926F70-B9E3-49A1-8754-7B4EF640EB53}"/>
              </a:ext>
            </a:extLst>
          </p:cNvPr>
          <p:cNvSpPr txBox="1"/>
          <p:nvPr/>
        </p:nvSpPr>
        <p:spPr>
          <a:xfrm>
            <a:off x="155907" y="1964930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599007"/>
            <a:ext cx="554717" cy="5332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4268237"/>
            <a:ext cx="2312082" cy="223369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773120"/>
            <a:ext cx="1200808" cy="110359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542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544573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89402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8741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761057"/>
            <a:ext cx="0" cy="111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621664"/>
            <a:ext cx="12221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571634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CBE2E-48DF-43D4-A5F6-008C17F5D185}"/>
              </a:ext>
            </a:extLst>
          </p:cNvPr>
          <p:cNvSpPr txBox="1"/>
          <p:nvPr/>
        </p:nvSpPr>
        <p:spPr>
          <a:xfrm>
            <a:off x="2852774" y="5324916"/>
            <a:ext cx="35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xr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D239DE-E8DE-4DAC-8EB6-ED4516C03800}"/>
              </a:ext>
            </a:extLst>
          </p:cNvPr>
          <p:cNvSpPr txBox="1"/>
          <p:nvPr/>
        </p:nvSpPr>
        <p:spPr>
          <a:xfrm>
            <a:off x="3150068" y="5553126"/>
            <a:ext cx="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yr</a:t>
            </a:r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5256604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646610"/>
            <a:ext cx="337228" cy="2200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6124145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4"/>
                </a:solidFill>
              </a:rPr>
              <a:t>이동 불가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EA8F753-D941-413C-8E46-40D2CE18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14" y="2349949"/>
            <a:ext cx="6000750" cy="42195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599007"/>
            <a:ext cx="856332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599007"/>
            <a:ext cx="898946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4132243"/>
            <a:ext cx="45676" cy="77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4132243"/>
            <a:ext cx="45221" cy="1359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EA68A6-F76B-4538-921F-4285B068D9D2}"/>
              </a:ext>
            </a:extLst>
          </p:cNvPr>
          <p:cNvSpPr txBox="1"/>
          <p:nvPr/>
        </p:nvSpPr>
        <p:spPr>
          <a:xfrm>
            <a:off x="9130061" y="5385086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쌍선형 보간</a:t>
            </a:r>
          </a:p>
        </p:txBody>
      </p: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292555" cy="745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이동 이벤트를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오브젝트를 이동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0" y="2486868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1993795" y="2109497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83F5F-2AB2-46AC-A313-CCBDE06D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0" y="3897420"/>
            <a:ext cx="5177892" cy="19113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2785082" y="6027329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3799465" y="5588271"/>
            <a:ext cx="0" cy="4390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1689371" y="4716902"/>
            <a:ext cx="4220188" cy="8713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6490356-6E81-4420-BC8C-844FE7E9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26" y="2478829"/>
            <a:ext cx="5113958" cy="29569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B64D55-BFC5-46AB-B692-FC301C20F68A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 flipV="1">
            <a:off x="5909559" y="3495025"/>
            <a:ext cx="1480943" cy="165756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15A2A-76E8-4D58-B048-169FDEEF7462}"/>
              </a:ext>
            </a:extLst>
          </p:cNvPr>
          <p:cNvSpPr/>
          <p:nvPr/>
        </p:nvSpPr>
        <p:spPr>
          <a:xfrm>
            <a:off x="7390502" y="3391854"/>
            <a:ext cx="4526365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7873940" y="2109497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B87C73-ECEB-4630-A2EA-3B980F3B3454}"/>
              </a:ext>
            </a:extLst>
          </p:cNvPr>
          <p:cNvSpPr/>
          <p:nvPr/>
        </p:nvSpPr>
        <p:spPr>
          <a:xfrm>
            <a:off x="7725260" y="4752285"/>
            <a:ext cx="3625254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AA2AAD-B7B8-461C-A9ED-55F84E200CDF}"/>
              </a:ext>
            </a:extLst>
          </p:cNvPr>
          <p:cNvSpPr/>
          <p:nvPr/>
        </p:nvSpPr>
        <p:spPr>
          <a:xfrm>
            <a:off x="5668089" y="693689"/>
            <a:ext cx="6350649" cy="3012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7EFA8B4-1819-43E2-91B9-91B9B1B8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" y="1922663"/>
            <a:ext cx="5189864" cy="38463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1394761" y="1547611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9D724-C3A2-4AA3-90B1-BBDF130D6B3B}"/>
              </a:ext>
            </a:extLst>
          </p:cNvPr>
          <p:cNvSpPr txBox="1"/>
          <p:nvPr/>
        </p:nvSpPr>
        <p:spPr>
          <a:xfrm>
            <a:off x="6280424" y="752085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  <a:latin typeface="+mn-lt"/>
              </a:rPr>
              <a:t>시야 내 오브젝트를 변경하기 위한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7A4D50-D69D-4130-8A46-AF4DDCCCEEB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496235" y="2199975"/>
            <a:ext cx="2171854" cy="10918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C2575-C075-405A-904B-78DA5B2931FA}"/>
              </a:ext>
            </a:extLst>
          </p:cNvPr>
          <p:cNvSpPr txBox="1"/>
          <p:nvPr/>
        </p:nvSpPr>
        <p:spPr>
          <a:xfrm>
            <a:off x="6369529" y="2113323"/>
            <a:ext cx="539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NPC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:NPC </a:t>
            </a:r>
            <a:r>
              <a:rPr lang="ko-KR" altLang="en-US">
                <a:solidFill>
                  <a:schemeClr val="bg1"/>
                </a:solidFill>
              </a:rPr>
              <a:t>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RM_x_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SIGHT_IN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SIGHT_OUT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4E77-105E-428F-82F1-7C387A55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9" y="1297209"/>
            <a:ext cx="5867400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327505-2684-4521-93C6-6F7F972B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11" y="1612310"/>
            <a:ext cx="5934075" cy="4381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3D7E0FB-37DF-4C3C-8FC4-ECA5ACFD76ED}"/>
              </a:ext>
            </a:extLst>
          </p:cNvPr>
          <p:cNvGrpSpPr/>
          <p:nvPr/>
        </p:nvGrpSpPr>
        <p:grpSpPr>
          <a:xfrm>
            <a:off x="4627864" y="5023382"/>
            <a:ext cx="7299980" cy="1693012"/>
            <a:chOff x="4498006" y="4968851"/>
            <a:chExt cx="7299980" cy="169301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7AE64BB-9B31-4E51-A26C-0A787D0A4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8006" y="4968851"/>
              <a:ext cx="7299980" cy="16930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AFDF845-6402-47B0-9A05-A3A80BAB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8231" y="6294591"/>
              <a:ext cx="3522560" cy="1820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1683BB-2289-4D61-B976-8A1C84F310A8}"/>
              </a:ext>
            </a:extLst>
          </p:cNvPr>
          <p:cNvSpPr txBox="1"/>
          <p:nvPr/>
        </p:nvSpPr>
        <p:spPr>
          <a:xfrm>
            <a:off x="6428696" y="4653488"/>
            <a:ext cx="50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다음 </a:t>
            </a:r>
            <a:r>
              <a:rPr lang="en-US" altLang="ko-KR">
                <a:solidFill>
                  <a:schemeClr val="bg1"/>
                </a:solidFill>
              </a:rPr>
              <a:t>(500ms</a:t>
            </a:r>
            <a:r>
              <a:rPr lang="ko-KR" altLang="en-US">
                <a:solidFill>
                  <a:schemeClr val="bg1"/>
                </a:solidFill>
              </a:rPr>
              <a:t> 이후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934AA5-2D4F-40D5-9ED2-47A965A804F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30136" y="3805811"/>
            <a:ext cx="2798560" cy="103234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DF5857-FFED-4859-BEB8-A7C5DEB82AC5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873479" y="3658101"/>
            <a:ext cx="2598002" cy="59156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5F07E0-97E6-4899-8B3F-EF4A1288ABBF}"/>
              </a:ext>
            </a:extLst>
          </p:cNvPr>
          <p:cNvSpPr txBox="1"/>
          <p:nvPr/>
        </p:nvSpPr>
        <p:spPr>
          <a:xfrm>
            <a:off x="4044785" y="3482723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가능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2B6AB-8A19-4162-93C0-411228F306B3}"/>
              </a:ext>
            </a:extLst>
          </p:cNvPr>
          <p:cNvSpPr txBox="1"/>
          <p:nvPr/>
        </p:nvSpPr>
        <p:spPr>
          <a:xfrm>
            <a:off x="1238832" y="4398005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불가능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2920B-9699-4CBC-AFDC-2036E8B95D06}"/>
              </a:ext>
            </a:extLst>
          </p:cNvPr>
          <p:cNvSpPr txBox="1"/>
          <p:nvPr/>
        </p:nvSpPr>
        <p:spPr>
          <a:xfrm>
            <a:off x="6471481" y="4065004"/>
            <a:ext cx="17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</p:spTree>
    <p:extLst>
      <p:ext uri="{BB962C8B-B14F-4D97-AF65-F5344CB8AC3E}">
        <p14:creationId xmlns:p14="http://schemas.microsoft.com/office/powerpoint/2010/main" val="2284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377F9A-F171-4A28-9C9D-130DC1BF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3" y="1603370"/>
            <a:ext cx="6162675" cy="4552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773934" y="1603370"/>
            <a:ext cx="505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height_map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51240" y="1788036"/>
            <a:ext cx="2922694" cy="141774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199490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1769F4-D82D-440C-A001-9D231E196040}"/>
              </a:ext>
            </a:extLst>
          </p:cNvPr>
          <p:cNvSpPr txBox="1"/>
          <p:nvPr/>
        </p:nvSpPr>
        <p:spPr>
          <a:xfrm>
            <a:off x="3502410" y="2323777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B38B-E752-4052-A468-2DA487A82412}"/>
              </a:ext>
            </a:extLst>
          </p:cNvPr>
          <p:cNvSpPr txBox="1"/>
          <p:nvPr/>
        </p:nvSpPr>
        <p:spPr>
          <a:xfrm>
            <a:off x="4948900" y="3996883"/>
            <a:ext cx="1720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충돌체크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7CEB0-E8A8-4757-B1F3-6F9178D457DE}"/>
              </a:ext>
            </a:extLst>
          </p:cNvPr>
          <p:cNvSpPr txBox="1"/>
          <p:nvPr/>
        </p:nvSpPr>
        <p:spPr>
          <a:xfrm>
            <a:off x="4238246" y="492516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 업데이트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9FFD5-DE0C-4775-B8C4-DAF65FC36E52}"/>
              </a:ext>
            </a:extLst>
          </p:cNvPr>
          <p:cNvSpPr txBox="1"/>
          <p:nvPr/>
        </p:nvSpPr>
        <p:spPr>
          <a:xfrm>
            <a:off x="3289219" y="531753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7031D5-A986-4696-A6E8-13E1F1FFA75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38246" y="2474259"/>
            <a:ext cx="2686295" cy="276195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5F1943-68F3-469E-B691-945EFD2FA8E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97158" y="5077610"/>
            <a:ext cx="1427383" cy="1586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58D2B0-135F-4AEC-88FA-484CDEE25EC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15031" y="5236214"/>
            <a:ext cx="2309510" cy="2179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D76841-4767-4108-B0CB-88BB933D0383}"/>
              </a:ext>
            </a:extLst>
          </p:cNvPr>
          <p:cNvSpPr txBox="1"/>
          <p:nvPr/>
        </p:nvSpPr>
        <p:spPr>
          <a:xfrm>
            <a:off x="6924541" y="4913048"/>
            <a:ext cx="44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</a:t>
            </a:r>
            <a:r>
              <a:rPr lang="ko-KR" altLang="en-US">
                <a:solidFill>
                  <a:schemeClr val="bg1"/>
                </a:solidFill>
              </a:rPr>
              <a:t> 업데이트 순서로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이동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 문제점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목적지까지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한번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하게됨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6291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4CC2C9-349B-4885-8413-0C6DBF0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클라이언트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클라이언트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클라이언트가 아닌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>
                <a:solidFill>
                  <a:schemeClr val="bg1"/>
                </a:solidFill>
              </a:rPr>
              <a:t>은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764440"/>
            <a:ext cx="11606600" cy="418471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해결하기위해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메모리 관리 시스템을 사용했을때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것에 어려움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11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</a:t>
              </a:r>
              <a:r>
                <a:rPr lang="en-US" altLang="ko-KR" sz="1800" kern="1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3BC4D1-D730-48E5-98A5-C486C653343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6C984C-FFD9-4D09-96FD-8C8774B7F142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1720F7A-FAE2-4471-9922-25D3040D755C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220F904-2753-4862-B150-EC534B1FF97A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>
            <a:off x="2240773" y="3147182"/>
            <a:ext cx="1038644" cy="264060"/>
          </a:xfrm>
          <a:prstGeom prst="bentConnector3">
            <a:avLst>
              <a:gd name="adj1" fmla="val 122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4261891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4077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A9D1C76-3C4A-40B2-B517-D33278BD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9" y="1131567"/>
            <a:ext cx="6105525" cy="2390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68DBC5C-27E0-4DE6-9A65-04FDDBCDB488}"/>
              </a:ext>
            </a:extLst>
          </p:cNvPr>
          <p:cNvSpPr txBox="1"/>
          <p:nvPr/>
        </p:nvSpPr>
        <p:spPr>
          <a:xfrm>
            <a:off x="4100635" y="1131567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43B510-FD98-4B96-AC17-4D75140C16C5}"/>
              </a:ext>
            </a:extLst>
          </p:cNvPr>
          <p:cNvSpPr txBox="1"/>
          <p:nvPr/>
        </p:nvSpPr>
        <p:spPr>
          <a:xfrm>
            <a:off x="1687222" y="165637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E5479C-6714-4D88-B978-618E51215703}"/>
              </a:ext>
            </a:extLst>
          </p:cNvPr>
          <p:cNvSpPr txBox="1"/>
          <p:nvPr/>
        </p:nvSpPr>
        <p:spPr>
          <a:xfrm>
            <a:off x="1223844" y="218119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6057C9-C069-41ED-ADDF-4273FCAF9B76}"/>
              </a:ext>
            </a:extLst>
          </p:cNvPr>
          <p:cNvGrpSpPr/>
          <p:nvPr/>
        </p:nvGrpSpPr>
        <p:grpSpPr>
          <a:xfrm>
            <a:off x="6673796" y="1167380"/>
            <a:ext cx="4617154" cy="742950"/>
            <a:chOff x="3736056" y="2289258"/>
            <a:chExt cx="4617154" cy="7429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2AE5AA-71B3-497A-BEE8-747785BB4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6056" y="2289258"/>
              <a:ext cx="4419600" cy="74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15CFDF-CDCB-4BC5-8D14-E5FF24E3954A}"/>
                </a:ext>
              </a:extLst>
            </p:cNvPr>
            <p:cNvSpPr txBox="1"/>
            <p:nvPr/>
          </p:nvSpPr>
          <p:spPr>
            <a:xfrm>
              <a:off x="6035058" y="2573324"/>
              <a:ext cx="231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로그인 접속 실패 송신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CB2C692-3A59-4AFA-8BAF-02F2D956ED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30452" y="1538855"/>
            <a:ext cx="2543344" cy="468852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F136539-EFCF-45DF-A37B-D5AC3153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45" y="2081807"/>
            <a:ext cx="5114925" cy="4505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53CE0EA-853B-4D8A-AAF1-3C49FEE3DFEE}"/>
              </a:ext>
            </a:extLst>
          </p:cNvPr>
          <p:cNvSpPr txBox="1"/>
          <p:nvPr/>
        </p:nvSpPr>
        <p:spPr>
          <a:xfrm>
            <a:off x="964578" y="4011530"/>
            <a:ext cx="55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동일한 종류의 패킷 생성을 피하기 위해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패킷 구조체의 내용을 수정해 재사용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417369-7868-4246-B2C3-5788958A248B}"/>
              </a:ext>
            </a:extLst>
          </p:cNvPr>
          <p:cNvGrpSpPr/>
          <p:nvPr/>
        </p:nvGrpSpPr>
        <p:grpSpPr>
          <a:xfrm>
            <a:off x="2138743" y="2901824"/>
            <a:ext cx="4621332" cy="914400"/>
            <a:chOff x="2122037" y="3029138"/>
            <a:chExt cx="4621332" cy="91440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95A7756-5107-42BD-910F-0019C9194510}"/>
                </a:ext>
              </a:extLst>
            </p:cNvPr>
            <p:cNvGrpSpPr/>
            <p:nvPr/>
          </p:nvGrpSpPr>
          <p:grpSpPr>
            <a:xfrm>
              <a:off x="2122037" y="3029138"/>
              <a:ext cx="4621332" cy="914400"/>
              <a:chOff x="1918300" y="3130663"/>
              <a:chExt cx="4621332" cy="9144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FB5D7C4-94BE-42EE-9D37-DDA6F60F7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300" y="3130663"/>
                <a:ext cx="4429125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3435E0B-C9AA-4954-9DAA-34BA781C7133}"/>
                  </a:ext>
                </a:extLst>
              </p:cNvPr>
              <p:cNvSpPr txBox="1"/>
              <p:nvPr/>
            </p:nvSpPr>
            <p:spPr>
              <a:xfrm>
                <a:off x="4221480" y="3419061"/>
                <a:ext cx="231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accent6"/>
                    </a:solidFill>
                  </a:rPr>
                  <a:t>// </a:t>
                </a:r>
                <a:r>
                  <a:rPr lang="ko-KR" altLang="en-US" sz="1200">
                    <a:solidFill>
                      <a:schemeClr val="accent6"/>
                    </a:solidFill>
                  </a:rPr>
                  <a:t>로그인 접속 성공 송신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48A9EE-01D1-4FF4-81FB-8BB04216A672}"/>
                </a:ext>
              </a:extLst>
            </p:cNvPr>
            <p:cNvSpPr txBox="1"/>
            <p:nvPr/>
          </p:nvSpPr>
          <p:spPr>
            <a:xfrm>
              <a:off x="4101518" y="3497616"/>
              <a:ext cx="2391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시야 내 클라이언트에게 알림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EF45D5-0E00-4A41-A7E4-A61D4B29FCE3}"/>
              </a:ext>
            </a:extLst>
          </p:cNvPr>
          <p:cNvSpPr txBox="1"/>
          <p:nvPr/>
        </p:nvSpPr>
        <p:spPr>
          <a:xfrm>
            <a:off x="387419" y="494798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F444F-39F8-4A4D-9C59-4E7E2DC63BB8}"/>
              </a:ext>
            </a:extLst>
          </p:cNvPr>
          <p:cNvSpPr txBox="1"/>
          <p:nvPr/>
        </p:nvSpPr>
        <p:spPr>
          <a:xfrm>
            <a:off x="387419" y="584557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8FE43-2BB0-4DF4-BF39-023617BC2A81}"/>
              </a:ext>
            </a:extLst>
          </p:cNvPr>
          <p:cNvSpPr txBox="1"/>
          <p:nvPr/>
        </p:nvSpPr>
        <p:spPr>
          <a:xfrm>
            <a:off x="191467" y="5554716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이랑 비교해서 패킷을 보내야함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83CFC3-EC28-4CA7-84D9-F6AE9C5E4597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492944" y="5425440"/>
            <a:ext cx="1094589" cy="7433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D7611C-F8BB-4CA2-BAB2-46F1C335B024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492944" y="5271154"/>
            <a:ext cx="1080671" cy="6528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6B3684-C800-4CFF-8F52-43FBE11AA9E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492944" y="5271154"/>
            <a:ext cx="109458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044A14-4BBF-4B0F-9920-5EA2F3E61D5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6471650" y="4334696"/>
            <a:ext cx="866410" cy="849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785DC8-3E90-4FA5-ADD5-7845EB4A728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181550"/>
            <a:ext cx="576850" cy="1153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7EB895-D0C9-4BF9-AB1D-7CC348651D7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414916"/>
            <a:ext cx="576850" cy="91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04479E-0A9A-46D2-BA1D-DEAD3EB59977}"/>
              </a:ext>
            </a:extLst>
          </p:cNvPr>
          <p:cNvCxnSpPr>
            <a:cxnSpLocks/>
          </p:cNvCxnSpPr>
          <p:nvPr/>
        </p:nvCxnSpPr>
        <p:spPr>
          <a:xfrm flipV="1">
            <a:off x="6377585" y="3508348"/>
            <a:ext cx="306265" cy="2027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86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399F72-3AED-4CF4-8749-7C956CC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6" y="1348412"/>
            <a:ext cx="6334125" cy="4362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24F1BDE-CCAE-47D9-86E8-CB8DC55E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1" y="1344530"/>
            <a:ext cx="4905375" cy="22002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11CF87-55BB-463C-965E-821B2B243286}"/>
              </a:ext>
            </a:extLst>
          </p:cNvPr>
          <p:cNvCxnSpPr>
            <a:cxnSpLocks/>
          </p:cNvCxnSpPr>
          <p:nvPr/>
        </p:nvCxnSpPr>
        <p:spPr>
          <a:xfrm flipV="1">
            <a:off x="4729445" y="2456539"/>
            <a:ext cx="810435" cy="51502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E73C02-1B46-496B-82D4-C90AFE70D750}"/>
              </a:ext>
            </a:extLst>
          </p:cNvPr>
          <p:cNvSpPr/>
          <p:nvPr/>
        </p:nvSpPr>
        <p:spPr>
          <a:xfrm>
            <a:off x="5893905" y="1981048"/>
            <a:ext cx="3766930" cy="16200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3D6D6B-4682-49C9-913C-949EAC430D29}"/>
              </a:ext>
            </a:extLst>
          </p:cNvPr>
          <p:cNvSpPr/>
          <p:nvPr/>
        </p:nvSpPr>
        <p:spPr>
          <a:xfrm>
            <a:off x="5893904" y="4276283"/>
            <a:ext cx="3985591" cy="1200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013EC6-29A5-4D27-BA2C-A99377B1DBC3}"/>
              </a:ext>
            </a:extLst>
          </p:cNvPr>
          <p:cNvSpPr txBox="1"/>
          <p:nvPr/>
        </p:nvSpPr>
        <p:spPr>
          <a:xfrm>
            <a:off x="353591" y="3673768"/>
            <a:ext cx="489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섹터에서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검색</a:t>
            </a:r>
            <a:r>
              <a:rPr lang="ko-KR" altLang="en-US">
                <a:solidFill>
                  <a:schemeClr val="bg1"/>
                </a:solidFill>
              </a:rPr>
              <a:t>해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D66041-0521-4A38-A3E7-56ADB85448CA}"/>
              </a:ext>
            </a:extLst>
          </p:cNvPr>
          <p:cNvSpPr txBox="1"/>
          <p:nvPr/>
        </p:nvSpPr>
        <p:spPr>
          <a:xfrm>
            <a:off x="173256" y="4915407"/>
            <a:ext cx="5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 클라이언트</a:t>
            </a:r>
            <a:r>
              <a:rPr lang="ko-KR" altLang="en-US">
                <a:solidFill>
                  <a:schemeClr val="bg1"/>
                </a:solidFill>
              </a:rPr>
              <a:t>와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클라이언트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서로를 추가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0AF60D-C9F9-4186-8418-D7955383504E}"/>
              </a:ext>
            </a:extLst>
          </p:cNvPr>
          <p:cNvGrpSpPr/>
          <p:nvPr/>
        </p:nvGrpSpPr>
        <p:grpSpPr>
          <a:xfrm>
            <a:off x="353591" y="5738568"/>
            <a:ext cx="11484818" cy="896514"/>
            <a:chOff x="733475" y="4789768"/>
            <a:chExt cx="11484818" cy="1967432"/>
          </a:xfrm>
        </p:grpSpPr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10C495BA-7216-4361-B88A-A465FDF2C8C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위치 수정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주변 오브젝트 검색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클라이언트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9AB9E-8F19-41C0-B58F-6F534B19F308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1F5543-1975-4207-BD1B-49974C64E69E}"/>
              </a:ext>
            </a:extLst>
          </p:cNvPr>
          <p:cNvSpPr txBox="1"/>
          <p:nvPr/>
        </p:nvSpPr>
        <p:spPr>
          <a:xfrm>
            <a:off x="345395" y="4402739"/>
            <a:ext cx="48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오브젝트를 섹터에 등록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CFC8E6-4A0E-4A44-BB1E-A8229437F73F}"/>
              </a:ext>
            </a:extLst>
          </p:cNvPr>
          <p:cNvCxnSpPr>
            <a:cxnSpLocks/>
            <a:stCxn id="36" idx="1"/>
            <a:endCxn id="56" idx="3"/>
          </p:cNvCxnSpPr>
          <p:nvPr/>
        </p:nvCxnSpPr>
        <p:spPr>
          <a:xfrm flipH="1">
            <a:off x="5249027" y="2791087"/>
            <a:ext cx="644878" cy="12058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952E89-8A86-4762-8929-63AC9683D47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240831" y="3886437"/>
            <a:ext cx="653074" cy="7009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4C5F4B-28C0-4056-A9D4-4A3489AAD5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flipH="1">
            <a:off x="5258965" y="4876551"/>
            <a:ext cx="634939" cy="3620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01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63EE96-9D8D-4FFE-88E2-4E6775528A97}"/>
              </a:ext>
            </a:extLst>
          </p:cNvPr>
          <p:cNvGrpSpPr/>
          <p:nvPr/>
        </p:nvGrpSpPr>
        <p:grpSpPr>
          <a:xfrm>
            <a:off x="433620" y="1708563"/>
            <a:ext cx="5210175" cy="2770142"/>
            <a:chOff x="164672" y="1697806"/>
            <a:chExt cx="5210175" cy="277014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996E067-E600-45F9-A17B-C15C39CC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72" y="1697806"/>
              <a:ext cx="5210175" cy="2762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F4ED-EF8B-4976-8E78-BF6F729A112E}"/>
                </a:ext>
              </a:extLst>
            </p:cNvPr>
            <p:cNvSpPr txBox="1"/>
            <p:nvPr/>
          </p:nvSpPr>
          <p:spPr>
            <a:xfrm>
              <a:off x="2908494" y="4098616"/>
              <a:ext cx="2466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5412AC36-56EE-484E-BAC0-8AA26329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67" y="3058326"/>
            <a:ext cx="4514850" cy="76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C4508-116F-4701-859A-4C46E60A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76" y="2759136"/>
            <a:ext cx="5200650" cy="3162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F34A5E-1DC0-4170-BC02-1802BE747849}"/>
              </a:ext>
            </a:extLst>
          </p:cNvPr>
          <p:cNvSpPr txBox="1"/>
          <p:nvPr/>
        </p:nvSpPr>
        <p:spPr>
          <a:xfrm>
            <a:off x="3640640" y="3357257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내 클라이언트에게 알림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B02B4E-C83D-4D36-BF2B-A85270940DA5}"/>
              </a:ext>
            </a:extLst>
          </p:cNvPr>
          <p:cNvCxnSpPr>
            <a:cxnSpLocks/>
          </p:cNvCxnSpPr>
          <p:nvPr/>
        </p:nvCxnSpPr>
        <p:spPr>
          <a:xfrm>
            <a:off x="5896953" y="3497521"/>
            <a:ext cx="723523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ACD38D-F1F0-48D9-8A5A-EB821A1F56FF}"/>
              </a:ext>
            </a:extLst>
          </p:cNvPr>
          <p:cNvSpPr txBox="1"/>
          <p:nvPr/>
        </p:nvSpPr>
        <p:spPr>
          <a:xfrm>
            <a:off x="1341265" y="4935633"/>
            <a:ext cx="475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로그아웃한 클라이언트</a:t>
            </a:r>
            <a:r>
              <a:rPr lang="ko-KR" altLang="en-US">
                <a:solidFill>
                  <a:schemeClr val="bg1"/>
                </a:solidFill>
              </a:rPr>
              <a:t>를 전송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72C280-C6E4-4EBF-8DB3-9F47A34F0668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6096000" y="5258799"/>
            <a:ext cx="141283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7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2537AEB-6027-4370-9891-12F4277838C0}"/>
              </a:ext>
            </a:extLst>
          </p:cNvPr>
          <p:cNvGrpSpPr/>
          <p:nvPr/>
        </p:nvGrpSpPr>
        <p:grpSpPr>
          <a:xfrm>
            <a:off x="391212" y="5440550"/>
            <a:ext cx="11484818" cy="896514"/>
            <a:chOff x="733475" y="4789768"/>
            <a:chExt cx="11484818" cy="1967432"/>
          </a:xfrm>
        </p:grpSpPr>
        <p:sp>
          <p:nvSpPr>
            <p:cNvPr id="79" name="제목 1">
              <a:extLst>
                <a:ext uri="{FF2B5EF4-FFF2-40B4-BE49-F238E27FC236}">
                  <a16:creationId xmlns:a16="http://schemas.microsoft.com/office/drawing/2014/main" id="{54AB4E78-13E1-4395-A38B-1A5410275DCC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소켓 종료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섹터에서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제거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A1A1DE6-8E19-42C9-B586-57E7237FB109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6A955E2-7CBD-4CCF-AAE5-20776692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4" y="1610659"/>
            <a:ext cx="5162550" cy="20097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7134CD-C9FD-4294-BB42-A9A01153F41F}"/>
              </a:ext>
            </a:extLst>
          </p:cNvPr>
          <p:cNvCxnSpPr>
            <a:cxnSpLocks/>
          </p:cNvCxnSpPr>
          <p:nvPr/>
        </p:nvCxnSpPr>
        <p:spPr>
          <a:xfrm flipH="1" flipV="1">
            <a:off x="9024551" y="4968825"/>
            <a:ext cx="876610" cy="254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7D111A-7B6F-4259-8E88-C2FE0450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3" y="1946894"/>
            <a:ext cx="6391275" cy="3314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E8D749-7434-4548-A894-4D01129446F0}"/>
              </a:ext>
            </a:extLst>
          </p:cNvPr>
          <p:cNvSpPr/>
          <p:nvPr/>
        </p:nvSpPr>
        <p:spPr>
          <a:xfrm>
            <a:off x="5885481" y="2561011"/>
            <a:ext cx="3282367" cy="1356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3203-F47C-4FC0-A73A-5E914E8CBCC0}"/>
              </a:ext>
            </a:extLst>
          </p:cNvPr>
          <p:cNvSpPr txBox="1"/>
          <p:nvPr/>
        </p:nvSpPr>
        <p:spPr>
          <a:xfrm>
            <a:off x="436931" y="3771517"/>
            <a:ext cx="49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시야 내 클라이언트를 저장한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복사한 뒤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, clear()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05D8A8-96E0-4113-A575-F1CB9B01D719}"/>
              </a:ext>
            </a:extLst>
          </p:cNvPr>
          <p:cNvSpPr/>
          <p:nvPr/>
        </p:nvSpPr>
        <p:spPr>
          <a:xfrm>
            <a:off x="5883208" y="3980878"/>
            <a:ext cx="4328162" cy="1110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2D1E8C-0DDF-4A80-956A-293C8286663F}"/>
              </a:ext>
            </a:extLst>
          </p:cNvPr>
          <p:cNvSpPr txBox="1"/>
          <p:nvPr/>
        </p:nvSpPr>
        <p:spPr>
          <a:xfrm>
            <a:off x="237804" y="4568931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std::vector</a:t>
            </a:r>
            <a:r>
              <a:rPr lang="ko-KR" altLang="en-US">
                <a:solidFill>
                  <a:schemeClr val="bg1"/>
                </a:solidFill>
              </a:rPr>
              <a:t> 클라이언트의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AA2596-6620-4585-B127-5DFADF66166D}"/>
              </a:ext>
            </a:extLst>
          </p:cNvPr>
          <p:cNvCxnSpPr>
            <a:cxnSpLocks/>
          </p:cNvCxnSpPr>
          <p:nvPr/>
        </p:nvCxnSpPr>
        <p:spPr>
          <a:xfrm>
            <a:off x="4840241" y="3098675"/>
            <a:ext cx="709062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2FD54F-39AF-43B9-B3AD-10D30AA341D0}"/>
              </a:ext>
            </a:extLst>
          </p:cNvPr>
          <p:cNvSpPr txBox="1"/>
          <p:nvPr/>
        </p:nvSpPr>
        <p:spPr>
          <a:xfrm>
            <a:off x="923931" y="5004740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다른 </a:t>
            </a:r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에 추가되었을지 모름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FEB7E6-949E-4237-B634-BC275D65548A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5400354" y="3239170"/>
            <a:ext cx="485127" cy="8555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BFD855-1782-4B25-80AD-D30D6DAA5EDB}"/>
              </a:ext>
            </a:extLst>
          </p:cNvPr>
          <p:cNvCxnSpPr>
            <a:cxnSpLocks/>
            <a:stCxn id="65" idx="1"/>
            <a:endCxn id="67" idx="3"/>
          </p:cNvCxnSpPr>
          <p:nvPr/>
        </p:nvCxnSpPr>
        <p:spPr>
          <a:xfrm flipH="1">
            <a:off x="5438454" y="4536184"/>
            <a:ext cx="444754" cy="2174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781720"/>
            <a:ext cx="11369458" cy="1606775"/>
            <a:chOff x="7264853" y="3853037"/>
            <a:chExt cx="8638888" cy="224368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++11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구현되어있어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수정될 때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레이스가 발생하며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이유로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함수와 함께 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레이스를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해결하기 위해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(LFSP)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</a:t>
              </a:r>
              <a:r>
                <a:rPr lang="en-US" altLang="ko-KR" sz="1800" kern="1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 (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</a:t>
            </a:r>
            <a:r>
              <a:rPr lang="en-US" altLang="ko-KR" sz="1600" kern="10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연결리스트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사용이 끝난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등록해둔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동작은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내부적으로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발생할 수 있는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해결하기 위해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신경 쓸 필요 없이 스스로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한다는 특징이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4" y="4790763"/>
            <a:ext cx="11369455" cy="1619927"/>
            <a:chOff x="7264854" y="4383445"/>
            <a:chExt cx="8638887" cy="159822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83445"/>
              <a:ext cx="8604151" cy="15982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핵심 알고리즘입니다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포인터를 복사하거나 삭제할 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정확하게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800" kern="1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삭제된 객체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증가되는 일이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절대로 발생하지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않도록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release()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destroy()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 위해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71946"/>
              </p:ext>
            </p:extLst>
          </p:nvPr>
        </p:nvGraphicFramePr>
        <p:xfrm>
          <a:off x="4246965" y="2533638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37078"/>
              </p:ext>
            </p:extLst>
          </p:nvPr>
        </p:nvGraphicFramePr>
        <p:xfrm>
          <a:off x="5618029" y="1640235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57219" y="1717378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38976" y="1806328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0906" y="2719132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53383" y="277653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53383" y="296880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75748" y="314868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38976" y="314560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1006264" y="2244504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38468" y="1807230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57911" y="3134845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783" y="1206915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1760" y="402083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상황에 </a:t>
            </a:r>
            <a:r>
              <a:rPr lang="ko-KR" altLang="en-US" dirty="0">
                <a:solidFill>
                  <a:schemeClr val="bg1"/>
                </a:solidFill>
              </a:rPr>
              <a:t>대한 </a:t>
            </a:r>
            <a:r>
              <a:rPr lang="ko-KR" altLang="en-US">
                <a:solidFill>
                  <a:schemeClr val="bg1"/>
                </a:solidFill>
              </a:rPr>
              <a:t>동작 검증 테이블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게으른 동기화 연결리스트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 Synchronization linked List, “The Art of Multiprocessor Programming”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ock-Free shared_ptr)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 삽입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동작의  소모시간을 측정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769827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242976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62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92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984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429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982992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623260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240061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451302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561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391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360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092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0084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1572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842137D-63D5-4DA3-98D9-50D1C404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4" y="2531914"/>
            <a:ext cx="6682701" cy="21084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AD2F4-39AA-4EF9-A9C1-CEA1523D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01" y="1373327"/>
            <a:ext cx="3858675" cy="32810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4918235"/>
            <a:ext cx="11369455" cy="1643090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악화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되는 반면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완만하게 향상</a:t>
              </a:r>
              <a:r>
                <a:rPr kumimoji="0" lang="en-US" altLang="ko-KR" sz="14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Short Domain - [2]: 5.9%, [4]: 22.2%, [8]: 37.5% / Long Domain - [2]: 16.3%, [4]: 85.4%, [8]: 165% 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되는 것을 볼 수 있었습니다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3110</Words>
  <Application>Microsoft Office PowerPoint</Application>
  <PresentationFormat>와이드스크린</PresentationFormat>
  <Paragraphs>640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돋움체</vt:lpstr>
      <vt:lpstr>맑은 고딕</vt:lpstr>
      <vt:lpstr>Arial</vt:lpstr>
      <vt:lpstr>Wingdings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Manager</vt:lpstr>
      <vt:lpstr>Manager</vt:lpstr>
      <vt:lpstr>Manager</vt:lpstr>
      <vt:lpstr>Manager</vt:lpstr>
      <vt:lpstr>Object</vt:lpstr>
      <vt:lpstr>Object : Near_set / CoolTime class</vt:lpstr>
      <vt:lpstr>World_Terrain</vt:lpstr>
      <vt:lpstr>Server</vt:lpstr>
      <vt:lpstr>Server 생성</vt:lpstr>
      <vt:lpstr>Server 실행</vt:lpstr>
      <vt:lpstr>Server 실행</vt:lpstr>
      <vt:lpstr>Server 구현</vt:lpstr>
      <vt:lpstr>클라이언트 로그인</vt:lpstr>
      <vt:lpstr>클라이언트 로그인</vt:lpstr>
      <vt:lpstr>클라이언트 로그아웃</vt:lpstr>
      <vt:lpstr>클라이언트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</vt:lpstr>
      <vt:lpstr>PowerPoint 프레젠테이션</vt:lpstr>
      <vt:lpstr>오브젝트 이동</vt:lpstr>
      <vt:lpstr>오브젝트 이동</vt:lpstr>
      <vt:lpstr>오브젝트 이동</vt:lpstr>
      <vt:lpstr>클라이언트 이동 수신</vt:lpstr>
      <vt:lpstr>클라이언트 이동 수신</vt:lpstr>
      <vt:lpstr>PowerPoint 프레젠테이션</vt:lpstr>
      <vt:lpstr>개요</vt:lpstr>
      <vt:lpstr>클라이언트 로그인</vt:lpstr>
      <vt:lpstr>클라이언트 로그인</vt:lpstr>
      <vt:lpstr>클라이언트 로그아웃</vt:lpstr>
      <vt:lpstr>클라이언트 로그아웃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544</cp:revision>
  <dcterms:created xsi:type="dcterms:W3CDTF">2020-12-22T14:33:44Z</dcterms:created>
  <dcterms:modified xsi:type="dcterms:W3CDTF">2021-03-09T02:31:23Z</dcterms:modified>
</cp:coreProperties>
</file>