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4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0" r:id="rId21"/>
    <p:sldId id="282" r:id="rId22"/>
    <p:sldId id="293" r:id="rId23"/>
    <p:sldId id="285" r:id="rId24"/>
    <p:sldId id="286" r:id="rId25"/>
    <p:sldId id="287" r:id="rId26"/>
    <p:sldId id="289" r:id="rId27"/>
    <p:sldId id="29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B724-E883-4CCD-B168-33555D2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6D895-BA9B-4BD9-A0A2-559670D9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D207-F80D-4F32-87A3-4280F4DF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399CE-B9E5-47E7-809F-AF2E33EC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9F5FC-7210-4F4A-AA31-3A6A722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2CC6-A17B-435F-9A92-6D28F65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B4E0D-72C7-47AE-B69F-9C2643EC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B5E7F-7448-4376-8932-91247C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02203-DA71-4837-86AB-69E08156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C0257-1CCB-4887-91F5-282DB3C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3444C7-391F-4264-9581-EA47EFDC3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12589-91A6-4EE6-9868-B0D31E2E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E3AE8-FBAD-4004-AF30-E5928A0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3EB2E-7847-4C52-9FC3-5C7F763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58969-87A6-4B13-9D99-838DF829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6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FE65A-3976-45BF-A1C6-E58197A7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29C29-25BE-49ED-B5C3-BE9A6E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24463-6B94-448A-947F-8C56E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BD45-E315-4C6E-A176-37B098C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39BD-9F1D-4244-8169-376C61A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647CB-248E-45AD-8985-DE72B884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D117F-6B99-44E3-A744-16894409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36B32-E048-436D-B76D-B499530A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53465-E642-40A1-B9AE-714788AB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DD3AB-3979-4B63-BD27-E46E400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1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C5CD-267E-4D36-A1BF-E06BA64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E5508-CA7D-48F6-A3A6-BE7EB706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B9417-AEAA-4E97-A2A6-1C9DAD6D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A2F2D-EF82-4DC1-9488-2256C0CA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2F338-1CC2-4089-A21E-2887212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736D8-1A81-4245-8C6D-C85FA17F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7236-BEA2-4DA6-8649-2EC87EB6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F3BB4-D5F9-4BF3-94FC-6B1D1FDB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04740-8187-406F-81E4-9D9A0BFD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544BF-2FD0-4079-8B64-8BB23457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99678B-0811-4EFF-BC14-18AFC13AC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2BE4C-1113-4433-9C46-AAB7241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7B7AA-E025-43B8-B9DE-CC0A2B4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E5E1D-628F-48A1-A844-765C5EA7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FB62-DA6C-4406-A4E8-DD75A73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9CD8B-0972-4028-A70B-5A1FD90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7EA96-C91C-414A-859C-B37CFBDA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73B82-A153-49E6-8193-83DE3163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7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C5E95-8E8E-4355-B394-3EB9154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E5782-7A28-4099-9F8B-A4248A33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29EF8-6151-4902-B964-CCDAA28C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4CF17-F03A-4AE8-80F3-5E6CAA05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F16C2-0BF4-4A27-94CE-04223F27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308A3-47F1-4CA1-B345-FF3FF66C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F6AAB-4F9A-46B0-BC07-AB06D70A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7EAA6-DE0A-46CD-A156-746D7B86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2C747-1D11-4F23-8398-B10FD359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B90A2-49F1-4AC0-AF23-E0E87D3E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3E10-B003-4D79-96ED-B2B1D40E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2CD92-3DCA-4553-8760-95A71240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1F5CB-B53C-41DE-8ED2-50FD796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4A0DE-BA22-47BC-B186-442882E8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3D749-65DB-47A9-BAAE-66A78698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9CACC3-69E9-41F2-8A21-645CB55A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18C72-701A-4B87-B0B1-7CE439C4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09C6-F083-44F3-992F-8F3D9AE1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EF03-16FA-4A50-9623-5089523784CE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1BA24-D446-4A55-8A54-23D75AD8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F7F13-F580-42AC-9DDA-1EDF55B5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370D-9960-4943-9134-6579BE47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[GCC] 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46549-7A73-41F6-82DB-36752F6DC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9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38A451-843B-4A5B-9508-C89A366F7CA5}"/>
              </a:ext>
            </a:extLst>
          </p:cNvPr>
          <p:cNvSpPr/>
          <p:nvPr/>
        </p:nvSpPr>
        <p:spPr>
          <a:xfrm>
            <a:off x="889000" y="262741"/>
            <a:ext cx="77724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@brief  Construct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owns a null pointer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the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@a __d.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null pointer constant.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__d  A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1 &amp;&amp; get() == __p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std::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bad_alloc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 which case @a __d(__p) is called.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Requirements: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not throw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The last owner will call __d(__p)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2646B2-9209-4898-8A3F-5D453E535ACE}"/>
              </a:ext>
            </a:extLst>
          </p:cNvPr>
          <p:cNvSpPr/>
          <p:nvPr/>
        </p:nvSpPr>
        <p:spPr>
          <a:xfrm>
            <a:off x="647700" y="2243435"/>
            <a:ext cx="1141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__d)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&gt;(__p, std::move(__d))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03159D-2D13-40F1-BD7C-FDE9A083A1A5}"/>
              </a:ext>
            </a:extLst>
          </p:cNvPr>
          <p:cNvSpPr/>
          <p:nvPr/>
        </p:nvSpPr>
        <p:spPr>
          <a:xfrm>
            <a:off x="1390650" y="3136612"/>
            <a:ext cx="9410700" cy="58477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std::move(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 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0F0821-9332-4566-8A30-BF48B2D485F8}"/>
              </a:ext>
            </a:extLst>
          </p:cNvPr>
          <p:cNvSpPr/>
          <p:nvPr/>
        </p:nvSpPr>
        <p:spPr>
          <a:xfrm>
            <a:off x="647700" y="4201636"/>
            <a:ext cx="10604500" cy="58477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not_alloc_shared_tag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std::move(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allocator&lt;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&gt;()) { }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380F9F0-C914-40A9-99C9-5B64A837C861}"/>
              </a:ext>
            </a:extLst>
          </p:cNvPr>
          <p:cNvCxnSpPr>
            <a:endCxn id="5" idx="0"/>
          </p:cNvCxnSpPr>
          <p:nvPr/>
        </p:nvCxnSpPr>
        <p:spPr>
          <a:xfrm flipH="1">
            <a:off x="6096000" y="2889766"/>
            <a:ext cx="711200" cy="24684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9434A93-BE4A-4F81-A740-822AA1B65F4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949950" y="3721388"/>
            <a:ext cx="1885950" cy="4802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E39554-24C4-4B60-8D0A-A97CFD33442D}"/>
              </a:ext>
            </a:extLst>
          </p:cNvPr>
          <p:cNvCxnSpPr>
            <a:cxnSpLocks/>
          </p:cNvCxnSpPr>
          <p:nvPr/>
        </p:nvCxnSpPr>
        <p:spPr>
          <a:xfrm>
            <a:off x="6096000" y="4686300"/>
            <a:ext cx="520700" cy="1104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1A019-C0FD-4AE0-8807-990192824D30}"/>
              </a:ext>
            </a:extLst>
          </p:cNvPr>
          <p:cNvSpPr txBox="1"/>
          <p:nvPr/>
        </p:nvSpPr>
        <p:spPr>
          <a:xfrm>
            <a:off x="6182634" y="5791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페이지</a:t>
            </a:r>
          </a:p>
        </p:txBody>
      </p:sp>
    </p:spTree>
    <p:extLst>
      <p:ext uri="{BB962C8B-B14F-4D97-AF65-F5344CB8AC3E}">
        <p14:creationId xmlns:p14="http://schemas.microsoft.com/office/powerpoint/2010/main" val="25737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5AD4-9BAA-40B6-A6C5-6CC092ED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2238375"/>
          </a:xfrm>
        </p:spPr>
        <p:txBody>
          <a:bodyPr>
            <a:no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@brief  Construct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owns the pointer @a __p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the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@a __d.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pointer.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__d  A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__a  An allocator.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1 &amp;&amp; get() == __p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std::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bad_alloc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 which case @a __d(__p) is called.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Requirements: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not throw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 not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throw.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will release __p by calling __d(__p)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9CF8-75F0-47A8-B96A-54912CB3DDD6}"/>
              </a:ext>
            </a:extLst>
          </p:cNvPr>
          <p:cNvSpPr/>
          <p:nvPr/>
        </p:nvSpPr>
        <p:spPr>
          <a:xfrm>
            <a:off x="419100" y="2298700"/>
            <a:ext cx="1135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__d,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__a) :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&gt;(__p, std::move(__d), std::move(__a)) { 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CA7881-35B1-48BE-ABD0-0F5CEEFF2A35}"/>
              </a:ext>
            </a:extLst>
          </p:cNvPr>
          <p:cNvSpPr/>
          <p:nvPr/>
        </p:nvSpPr>
        <p:spPr>
          <a:xfrm>
            <a:off x="330200" y="3035875"/>
            <a:ext cx="11353800" cy="375487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not_alloc_shared_tag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__try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allocator_type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__a2(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__guard = std::__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allocate_guarded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(__a2);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__mem = 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guard.get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::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(__mem)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std::move(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std::move(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__mem;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__guard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__catch(...)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__d(__p);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Call _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on __p.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throw_exception_again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EA5C72-7D03-4859-AC98-79B9C8E2F237}"/>
              </a:ext>
            </a:extLst>
          </p:cNvPr>
          <p:cNvCxnSpPr>
            <a:endCxn id="5" idx="0"/>
          </p:cNvCxnSpPr>
          <p:nvPr/>
        </p:nvCxnSpPr>
        <p:spPr>
          <a:xfrm flipH="1">
            <a:off x="6007100" y="2883475"/>
            <a:ext cx="787400" cy="152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1CCE-2EF0-4911-B88C-61AD010F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7575"/>
          </a:xfrm>
        </p:spPr>
        <p:txBody>
          <a:bodyPr>
            <a:no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owns a null pointer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the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@a __d.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null pointer constant.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__d  A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__a  An allocator.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1 &amp;&amp; get() == __p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std::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bad_alloc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 which case @a __d(__p) is called.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Requirements: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not throw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 not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throw.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The last owner will call __d(__p)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160042-E0E6-4579-A639-0E17F54CF900}"/>
              </a:ext>
            </a:extLst>
          </p:cNvPr>
          <p:cNvSpPr/>
          <p:nvPr/>
        </p:nvSpPr>
        <p:spPr>
          <a:xfrm>
            <a:off x="165100" y="2298700"/>
            <a:ext cx="12026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__d,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__a) :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&gt;(__p, std::move(__d), std::move(__a)) { 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CA81D-BE91-49BF-A923-BF2D16D6B704}"/>
              </a:ext>
            </a:extLst>
          </p:cNvPr>
          <p:cNvSpPr/>
          <p:nvPr/>
        </p:nvSpPr>
        <p:spPr>
          <a:xfrm>
            <a:off x="330200" y="3035875"/>
            <a:ext cx="11353800" cy="375487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not_alloc_shared_tag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__try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allocator_type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__a2(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__guard = std::__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allocate_guarded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(__a2);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__mem = 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guard.get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::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(__mem)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Sp_cd_type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std::move(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std::move(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__mem;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__guard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__catch(...)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__d(__p);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Call _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on __p.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throw_exception_again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DAD562-9D84-4607-BFE0-2B23C22EC89F}"/>
              </a:ext>
            </a:extLst>
          </p:cNvPr>
          <p:cNvCxnSpPr>
            <a:endCxn id="5" idx="0"/>
          </p:cNvCxnSpPr>
          <p:nvPr/>
        </p:nvCxnSpPr>
        <p:spPr>
          <a:xfrm flipH="1">
            <a:off x="6007100" y="2883475"/>
            <a:ext cx="787400" cy="152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8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104E5-37C5-4F24-8B05-54C24585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6269"/>
          </a:xfrm>
        </p:spPr>
        <p:txBody>
          <a:bodyPr>
            <a:no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Constructs a `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` instance that stores `__p`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shares ownership with `__r`.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__r  A `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`.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pointer that will remain valid while `*__r` is valid.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`get() == __p &amp;&amp;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()`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This can be used to construct a `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` to a sub-object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of an object managed by an existing `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`. The complete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object will remain valid while any `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` owns it, even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if they don't store a pointer to the complete object.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BC7EEE-B42A-45A1-BA9E-50B43D931731}"/>
              </a:ext>
            </a:extLst>
          </p:cNvPr>
          <p:cNvSpPr/>
          <p:nvPr/>
        </p:nvSpPr>
        <p:spPr>
          <a:xfrm>
            <a:off x="254000" y="3009900"/>
            <a:ext cx="1168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&gt;(__r, __p)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A80FF1-4A95-4E94-A9D4-C12BC6685DC9}"/>
              </a:ext>
            </a:extLst>
          </p:cNvPr>
          <p:cNvSpPr/>
          <p:nvPr/>
        </p:nvSpPr>
        <p:spPr>
          <a:xfrm>
            <a:off x="2533650" y="4367937"/>
            <a:ext cx="8724900" cy="9233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}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never throws 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71BC27-EC39-4320-BD80-385831C45BA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896100" y="3656231"/>
            <a:ext cx="2501900" cy="71170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8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9A01-4D52-4008-997C-43D8412C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If @a __r is empty, constructs an empty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otherwise construct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shares ownership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with @a __r.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__r 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get() ==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r.get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&amp;&amp;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4BFF2-B9DC-4FFE-8E09-5902C3604575}"/>
              </a:ext>
            </a:extLst>
          </p:cNvPr>
          <p:cNvSpPr/>
          <p:nvPr/>
        </p:nvSpPr>
        <p:spPr>
          <a:xfrm>
            <a:off x="1524000" y="16129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&gt;&amp;&gt;&gt;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__r)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&gt;(__r)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B9DEF-6389-4BF9-B251-8405DA47860F}"/>
              </a:ext>
            </a:extLst>
          </p:cNvPr>
          <p:cNvSpPr/>
          <p:nvPr/>
        </p:nvSpPr>
        <p:spPr>
          <a:xfrm>
            <a:off x="2933700" y="2754531"/>
            <a:ext cx="6502400" cy="28007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__try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__catch(...)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delete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throw_exception_again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E4B3C-4153-4FCF-B433-1EE109DDEFA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184900" y="2259231"/>
            <a:ext cx="2514600" cy="4953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5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F1FE-4486-4879-A03C-D1FAF9E5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@brief  Move-constructs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instance from @a __r.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__r 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rvalue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*this contains the old value of @a __r, @a __r is empty.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8D9AE-A23A-4D70-A87F-D15A0E894755}"/>
              </a:ext>
            </a:extLst>
          </p:cNvPr>
          <p:cNvSpPr/>
          <p:nvPr/>
        </p:nvSpPr>
        <p:spPr>
          <a:xfrm>
            <a:off x="838200" y="1485900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__r)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&gt;(std::move(__r))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8A8C7D-6F41-4D2F-872E-0FC26440E239}"/>
              </a:ext>
            </a:extLst>
          </p:cNvPr>
          <p:cNvSpPr/>
          <p:nvPr/>
        </p:nvSpPr>
        <p:spPr>
          <a:xfrm>
            <a:off x="977900" y="2751891"/>
            <a:ext cx="8915400" cy="135421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_M_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C9D4F0-BCA2-40BA-9B9E-D1BC4A006B5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435600" y="1893332"/>
            <a:ext cx="1625600" cy="8585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8DCCC-EC8A-4C36-AC54-0A34FC558F15}"/>
              </a:ext>
            </a:extLst>
          </p:cNvPr>
          <p:cNvSpPr/>
          <p:nvPr/>
        </p:nvSpPr>
        <p:spPr>
          <a:xfrm>
            <a:off x="3175000" y="4377679"/>
            <a:ext cx="5245100" cy="156966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Sp_counted_base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892125-D8B7-41F8-9CA1-49BD5FD0F5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30500" y="3628191"/>
            <a:ext cx="444500" cy="15343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8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07173-E765-4646-8D7D-2D875ACD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Move-constructs a %shared_ptr instance from @a __r.</a:t>
            </a:r>
            <a:b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__r  A %shared_ptr rvalue.</a:t>
            </a:r>
            <a:b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*this contains the old value of @a __r, @a __r is empty.</a:t>
            </a:r>
            <a:br>
              <a:rPr lang="ko-KR" altLang="en-US" sz="110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97E470-B608-4897-B49F-2D06CC99ABD8}"/>
              </a:ext>
            </a:extLst>
          </p:cNvPr>
          <p:cNvSpPr/>
          <p:nvPr/>
        </p:nvSpPr>
        <p:spPr>
          <a:xfrm>
            <a:off x="1130300" y="1168400"/>
            <a:ext cx="993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&gt;&amp;&amp; __r)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&gt;(std::move(__r))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BA175F-C94B-45B3-B76D-D1E17B1BA4DF}"/>
              </a:ext>
            </a:extLst>
          </p:cNvPr>
          <p:cNvSpPr/>
          <p:nvPr/>
        </p:nvSpPr>
        <p:spPr>
          <a:xfrm>
            <a:off x="1130300" y="2946599"/>
            <a:ext cx="8915400" cy="135421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_M_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2EEAF23-00AB-4DE7-A052-790C3BCD471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588000" y="1814731"/>
            <a:ext cx="2514600" cy="113186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77BA6-4166-4127-80DC-2A3A93F40F5A}"/>
              </a:ext>
            </a:extLst>
          </p:cNvPr>
          <p:cNvSpPr/>
          <p:nvPr/>
        </p:nvSpPr>
        <p:spPr>
          <a:xfrm>
            <a:off x="3327400" y="4572387"/>
            <a:ext cx="5245100" cy="156966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Sp_counted_base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93BE27-E561-4108-9C67-A29B913BE23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82900" y="3822899"/>
            <a:ext cx="444500" cy="15343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6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C3EF-D70E-4643-A397-B4184EFC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@brief  Constructs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shares ownership with @a __r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stores a copy of the pointer stored in @a __r.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__r  A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bad_weak_ptr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when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r.expired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in which case the constructor has no effect.</a:t>
            </a:r>
            <a:br>
              <a:rPr lang="ko-KR" altLang="en-US" sz="1100" dirty="0"/>
            </a:b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AAC696-B533-4558-9600-E0EAFA8031F7}"/>
              </a:ext>
            </a:extLst>
          </p:cNvPr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6F6EA-1FD4-40FB-B557-C915C41E27E3}"/>
              </a:ext>
            </a:extLst>
          </p:cNvPr>
          <p:cNvSpPr/>
          <p:nvPr/>
        </p:nvSpPr>
        <p:spPr>
          <a:xfrm>
            <a:off x="1524000" y="15240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&gt;&amp;&gt;&gt;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__r)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&gt;(__r) {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4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8A9B9-9C7A-41AF-8541-26E0E257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 an empty %shared_ptr.</a:t>
            </a:r>
            <a:b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use_count() == 0 &amp;&amp; get() == nullptr</a:t>
            </a:r>
            <a:br>
              <a:rPr lang="ko-KR" altLang="en-US" sz="1100"/>
            </a:b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191574-E474-40FA-A126-757A40907E56}"/>
              </a:ext>
            </a:extLst>
          </p:cNvPr>
          <p:cNvSpPr/>
          <p:nvPr/>
        </p:nvSpPr>
        <p:spPr>
          <a:xfrm>
            <a:off x="749300" y="1460998"/>
            <a:ext cx="763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187CF-81EE-44BC-9A7E-13BB721CCE60}"/>
              </a:ext>
            </a:extLst>
          </p:cNvPr>
          <p:cNvSpPr/>
          <p:nvPr/>
        </p:nvSpPr>
        <p:spPr>
          <a:xfrm>
            <a:off x="749300" y="2627103"/>
            <a:ext cx="817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975B06-1030-45DF-B23D-5814EE7EDC19}"/>
              </a:ext>
            </a:extLst>
          </p:cNvPr>
          <p:cNvSpPr/>
          <p:nvPr/>
        </p:nvSpPr>
        <p:spPr>
          <a:xfrm>
            <a:off x="749300" y="3861565"/>
            <a:ext cx="10604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_Assignable&lt;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&gt;&amp;&gt;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__r)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=(__r);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21CAA3-CD38-4D9D-B81D-990856580C88}"/>
              </a:ext>
            </a:extLst>
          </p:cNvPr>
          <p:cNvCxnSpPr>
            <a:endCxn id="5" idx="2"/>
          </p:cNvCxnSpPr>
          <p:nvPr/>
        </p:nvCxnSpPr>
        <p:spPr>
          <a:xfrm flipV="1">
            <a:off x="4838700" y="2996435"/>
            <a:ext cx="0" cy="174229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9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6290FB-F1DB-4D2F-9035-629D4EEA5C50}"/>
              </a:ext>
            </a:extLst>
          </p:cNvPr>
          <p:cNvSpPr/>
          <p:nvPr/>
        </p:nvSpPr>
        <p:spPr>
          <a:xfrm>
            <a:off x="838200" y="791439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=(std::move(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A3D93B-C4B9-4DF1-840A-594B88B57B5F}"/>
              </a:ext>
            </a:extLst>
          </p:cNvPr>
          <p:cNvSpPr/>
          <p:nvPr/>
        </p:nvSpPr>
        <p:spPr>
          <a:xfrm>
            <a:off x="838200" y="2427764"/>
            <a:ext cx="942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_Assignable&lt;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&gt;&amp;&amp; __r)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=(std::move(__r));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A3461-B532-499B-9489-5E70ED452173}"/>
              </a:ext>
            </a:extLst>
          </p:cNvPr>
          <p:cNvSpPr txBox="1"/>
          <p:nvPr/>
        </p:nvSpPr>
        <p:spPr>
          <a:xfrm>
            <a:off x="7645400" y="1623458"/>
            <a:ext cx="567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</a:rPr>
              <a:t>?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D3CAC6-DF2C-4A22-A267-04DD77A51BCC}"/>
              </a:ext>
            </a:extLst>
          </p:cNvPr>
          <p:cNvSpPr/>
          <p:nvPr/>
        </p:nvSpPr>
        <p:spPr>
          <a:xfrm>
            <a:off x="838200" y="4527876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_Del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_Assignable&lt;unique_ptr&lt;</a:t>
            </a:r>
            <a:r>
              <a:rPr lang="es-E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_Yp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s-E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_Del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s-E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=(unique_ptr&lt;_Yp, _Del&gt;&amp;&amp; __r)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=(std::move(__r));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C87670C-905D-47B4-B4AD-07AA9301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멤버함수 연산자</a:t>
            </a:r>
          </a:p>
        </p:txBody>
      </p:sp>
    </p:spTree>
    <p:extLst>
      <p:ext uri="{BB962C8B-B14F-4D97-AF65-F5344CB8AC3E}">
        <p14:creationId xmlns:p14="http://schemas.microsoft.com/office/powerpoint/2010/main" val="348032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5A93-1F7D-4FDB-B9BC-720272EC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15C63-53BA-4940-B959-2F3B2837672E}"/>
              </a:ext>
            </a:extLst>
          </p:cNvPr>
          <p:cNvSpPr/>
          <p:nvPr/>
        </p:nvSpPr>
        <p:spPr>
          <a:xfrm>
            <a:off x="0" y="1581562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The type pointed to by the stored pointer, </a:t>
            </a:r>
            <a:r>
              <a:rPr lang="en-US" altLang="ko-KR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remove_extent_t</a:t>
            </a:r>
            <a:r>
              <a:rPr lang="en-US" altLang="ko-KR" dirty="0">
                <a:solidFill>
                  <a:srgbClr val="A9A9A9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A9A9A9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A9A9A9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C4BBE-CE32-4D0A-8AF5-51496B07200F}"/>
              </a:ext>
            </a:extLst>
          </p:cNvPr>
          <p:cNvGrpSpPr/>
          <p:nvPr/>
        </p:nvGrpSpPr>
        <p:grpSpPr>
          <a:xfrm>
            <a:off x="7061200" y="1189869"/>
            <a:ext cx="3516158" cy="1705802"/>
            <a:chOff x="7109177" y="4414228"/>
            <a:chExt cx="3516158" cy="170580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181FE58-A467-4366-828A-43438FE7CD5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109177" y="4598894"/>
              <a:ext cx="1578705" cy="15211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6F929-68C5-4EFE-BC57-2DC87370AAE0}"/>
                </a:ext>
              </a:extLst>
            </p:cNvPr>
            <p:cNvSpPr txBox="1"/>
            <p:nvPr/>
          </p:nvSpPr>
          <p:spPr>
            <a:xfrm>
              <a:off x="8687882" y="4414228"/>
              <a:ext cx="1937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shared_ptr</a:t>
              </a:r>
              <a:r>
                <a:rPr lang="en-US" altLang="ko-KR" dirty="0"/>
                <a:t>&lt;_</a:t>
              </a:r>
              <a:r>
                <a:rPr lang="en-US" altLang="ko-KR" dirty="0" err="1"/>
                <a:t>Tp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64D0BB-501F-4CBB-A1AD-547999C82AC9}"/>
              </a:ext>
            </a:extLst>
          </p:cNvPr>
          <p:cNvGrpSpPr/>
          <p:nvPr/>
        </p:nvGrpSpPr>
        <p:grpSpPr>
          <a:xfrm>
            <a:off x="3849842" y="5701305"/>
            <a:ext cx="6422716" cy="369332"/>
            <a:chOff x="7188200" y="4605349"/>
            <a:chExt cx="2579383" cy="369332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949C6F7-F6B5-45DB-9596-AC5D8A145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200" y="4813300"/>
              <a:ext cx="18608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EB8EA1-693A-41AA-917B-6B418F80B1D0}"/>
                </a:ext>
              </a:extLst>
            </p:cNvPr>
            <p:cNvSpPr txBox="1"/>
            <p:nvPr/>
          </p:nvSpPr>
          <p:spPr>
            <a:xfrm>
              <a:off x="9046795" y="4605349"/>
              <a:ext cx="7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waek_ptr</a:t>
              </a:r>
              <a:r>
                <a:rPr lang="en-US" altLang="ko-KR" dirty="0"/>
                <a:t>&lt;_</a:t>
              </a:r>
              <a:r>
                <a:rPr lang="en-US" altLang="ko-KR" dirty="0" err="1"/>
                <a:t>Tp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B52073-2F67-439B-924D-B5472B2D4583}"/>
              </a:ext>
            </a:extLst>
          </p:cNvPr>
          <p:cNvSpPr/>
          <p:nvPr/>
        </p:nvSpPr>
        <p:spPr>
          <a:xfrm>
            <a:off x="4298950" y="2412761"/>
            <a:ext cx="7315200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remove_extent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&gt;::type;</a:t>
            </a:r>
          </a:p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	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Contained pointer.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	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Reference counter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8F0DBF-017E-4CF4-AF2A-1E19840CF84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6950" y="2228096"/>
            <a:ext cx="762000" cy="6463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A394D-2836-498F-8E41-5AD52EC16BEA}"/>
              </a:ext>
            </a:extLst>
          </p:cNvPr>
          <p:cNvSpPr/>
          <p:nvPr/>
        </p:nvSpPr>
        <p:spPr>
          <a:xfrm>
            <a:off x="5124450" y="3698556"/>
            <a:ext cx="3606800" cy="36933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Sp_counted_base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466A89-6E99-4663-82CC-777A956D692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89500" y="3332658"/>
            <a:ext cx="234950" cy="5505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C018C6-A244-40C9-8A1A-FEEF3264D9F6}"/>
              </a:ext>
            </a:extLst>
          </p:cNvPr>
          <p:cNvSpPr/>
          <p:nvPr/>
        </p:nvSpPr>
        <p:spPr>
          <a:xfrm>
            <a:off x="5626099" y="4316108"/>
            <a:ext cx="6489701" cy="64633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Atomic_word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M_use_count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#shared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Atomic_word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M_weak_count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#weak + (#shared != 0)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F8D242-64F0-43ED-9BE4-C815016EDE3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524500" y="4037662"/>
            <a:ext cx="101599" cy="60161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22A6E63-E55F-4297-80FB-5F8ED903AE84}"/>
              </a:ext>
            </a:extLst>
          </p:cNvPr>
          <p:cNvGrpSpPr/>
          <p:nvPr/>
        </p:nvGrpSpPr>
        <p:grpSpPr>
          <a:xfrm>
            <a:off x="958851" y="2918199"/>
            <a:ext cx="3854449" cy="1574852"/>
            <a:chOff x="257905" y="2741256"/>
            <a:chExt cx="3854449" cy="157485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64F2133-145D-4065-8A16-E5FD413F478D}"/>
                </a:ext>
              </a:extLst>
            </p:cNvPr>
            <p:cNvGrpSpPr/>
            <p:nvPr/>
          </p:nvGrpSpPr>
          <p:grpSpPr>
            <a:xfrm>
              <a:off x="257905" y="2741256"/>
              <a:ext cx="1828800" cy="1375488"/>
              <a:chOff x="6179258" y="600893"/>
              <a:chExt cx="1828800" cy="137548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19F0BBC-BF94-4950-AA73-A412B0EDF72F}"/>
                  </a:ext>
                </a:extLst>
              </p:cNvPr>
              <p:cNvSpPr/>
              <p:nvPr/>
            </p:nvSpPr>
            <p:spPr>
              <a:xfrm>
                <a:off x="6179258" y="600893"/>
                <a:ext cx="1828800" cy="1375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 err="1">
                    <a:solidFill>
                      <a:schemeClr val="tx1"/>
                    </a:solidFill>
                  </a:rPr>
                  <a:t>shared_ptr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_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M_ptr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A258A3C-74C0-43FB-B916-B44BDC18F0FD}"/>
                  </a:ext>
                </a:extLst>
              </p:cNvPr>
              <p:cNvSpPr/>
              <p:nvPr/>
            </p:nvSpPr>
            <p:spPr>
              <a:xfrm>
                <a:off x="6433258" y="1241151"/>
                <a:ext cx="1574800" cy="7352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__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shared_ptr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E365DEF-7040-4D54-A18C-867437258382}"/>
                  </a:ext>
                </a:extLst>
              </p:cNvPr>
              <p:cNvSpPr/>
              <p:nvPr/>
            </p:nvSpPr>
            <p:spPr>
              <a:xfrm>
                <a:off x="6826958" y="1607049"/>
                <a:ext cx="118110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_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M_pi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AD112B0-2AD1-491D-A76C-D4096D6ABDC3}"/>
                </a:ext>
              </a:extLst>
            </p:cNvPr>
            <p:cNvCxnSpPr/>
            <p:nvPr/>
          </p:nvCxnSpPr>
          <p:spPr>
            <a:xfrm>
              <a:off x="1257300" y="3200400"/>
              <a:ext cx="1054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386E526-25E6-4E33-B08C-BEA9813B2C41}"/>
                </a:ext>
              </a:extLst>
            </p:cNvPr>
            <p:cNvCxnSpPr/>
            <p:nvPr/>
          </p:nvCxnSpPr>
          <p:spPr>
            <a:xfrm>
              <a:off x="1612900" y="3948762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1988A2-B32B-4591-8E21-CCAF9E864E7C}"/>
                </a:ext>
              </a:extLst>
            </p:cNvPr>
            <p:cNvSpPr/>
            <p:nvPr/>
          </p:nvSpPr>
          <p:spPr>
            <a:xfrm>
              <a:off x="2286000" y="2985151"/>
              <a:ext cx="762000" cy="4304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_</a:t>
              </a:r>
              <a:r>
                <a:rPr lang="en-US" altLang="ko-KR" dirty="0" err="1">
                  <a:solidFill>
                    <a:schemeClr val="tx1"/>
                  </a:solidFill>
                </a:rPr>
                <a:t>Tp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6B5B49D-AAD4-4E95-BBA7-4D4EA008563E}"/>
                </a:ext>
              </a:extLst>
            </p:cNvPr>
            <p:cNvSpPr/>
            <p:nvPr/>
          </p:nvSpPr>
          <p:spPr>
            <a:xfrm>
              <a:off x="2283555" y="3766970"/>
              <a:ext cx="1828799" cy="5491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_</a:t>
              </a:r>
              <a:r>
                <a:rPr lang="en-US" altLang="ko-KR" dirty="0" err="1">
                  <a:solidFill>
                    <a:schemeClr val="tx1"/>
                  </a:solidFill>
                </a:rPr>
                <a:t>M_use_count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_</a:t>
              </a:r>
              <a:r>
                <a:rPr lang="en-US" altLang="ko-KR" dirty="0" err="1">
                  <a:solidFill>
                    <a:schemeClr val="tx1"/>
                  </a:solidFill>
                </a:rPr>
                <a:t>M_weak_count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1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4EC5F-7679-476F-92CD-CD0568EEED54}"/>
              </a:ext>
            </a:extLst>
          </p:cNvPr>
          <p:cNvSpPr/>
          <p:nvPr/>
        </p:nvSpPr>
        <p:spPr>
          <a:xfrm>
            <a:off x="558800" y="1733421"/>
            <a:ext cx="1107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동일객체 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!__a;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  <a:p>
            <a:endParaRPr lang="en-US" altLang="ko-KR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!__a;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31A637-FD13-43BA-ABCF-2FF364F5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9060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==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AB937C-7259-4F61-9A7C-2D27A4847CF6}"/>
              </a:ext>
            </a:extLst>
          </p:cNvPr>
          <p:cNvSpPr/>
          <p:nvPr/>
        </p:nvSpPr>
        <p:spPr>
          <a:xfrm>
            <a:off x="3975100" y="2804636"/>
            <a:ext cx="3733800" cy="107721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get()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B756A2-1DC3-4110-BC45-F2A33E179DA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25800" y="3009900"/>
            <a:ext cx="749300" cy="33334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4A5AE7-D238-42D7-A1F0-16C9D9BC588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79600" y="3009900"/>
            <a:ext cx="2095500" cy="33334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3CC6F211-FCBC-4122-904D-BC7A634F2D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연산자 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56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AE469-B16F-46B1-833E-4EF4C19D6030}"/>
              </a:ext>
            </a:extLst>
          </p:cNvPr>
          <p:cNvSpPr/>
          <p:nvPr/>
        </p:nvSpPr>
        <p:spPr>
          <a:xfrm>
            <a:off x="558800" y="797510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동일객체 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  <a:p>
            <a:endParaRPr lang="en-US" altLang="ko-KR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)__a;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 여부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)__a;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5300FB8-EC83-409D-A13E-E434976B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7780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!=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39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6CF2-2756-4538-982C-C31DD27CCF37}"/>
              </a:ext>
            </a:extLst>
          </p:cNvPr>
          <p:cNvSpPr/>
          <p:nvPr/>
        </p:nvSpPr>
        <p:spPr>
          <a:xfrm>
            <a:off x="527050" y="610136"/>
            <a:ext cx="111379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객체와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&lt;_Up&gt;::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common_type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*&gt;::type;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less&lt;_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less&lt;_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*&gt;()(__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less&lt;_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Tp_elt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*&gt;()(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E9A7FD-0518-41AC-928C-BE59A875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5464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&lt;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9B26F-B8BB-40FF-AFFE-8C09529172C3}"/>
              </a:ext>
            </a:extLst>
          </p:cNvPr>
          <p:cNvSpPr txBox="1"/>
          <p:nvPr/>
        </p:nvSpPr>
        <p:spPr>
          <a:xfrm>
            <a:off x="6921500" y="1447800"/>
            <a:ext cx="567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</a:rPr>
              <a:t>?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6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53806C-73E6-4E7C-B5CD-42589E8169FB}"/>
              </a:ext>
            </a:extLst>
          </p:cNvPr>
          <p:cNvSpPr/>
          <p:nvPr/>
        </p:nvSpPr>
        <p:spPr>
          <a:xfrm>
            <a:off x="527050" y="797510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객체와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!(__b &lt; __a);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__a);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!(__a &lt;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773FF2D-A8D2-441F-8084-72D4E47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5464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&lt;=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4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DBF59E-8E32-4B35-AB67-43AF613A0986}"/>
              </a:ext>
            </a:extLst>
          </p:cNvPr>
          <p:cNvSpPr/>
          <p:nvPr/>
        </p:nvSpPr>
        <p:spPr>
          <a:xfrm>
            <a:off x="527050" y="920621"/>
            <a:ext cx="10909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객체와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(__b &lt; __a);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__a;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__a &lt;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FD0F93-3CE5-4AD8-8F17-28E9534E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5464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633387-5409-43B4-A74F-5B28A6A8FD10}"/>
              </a:ext>
            </a:extLst>
          </p:cNvPr>
          <p:cNvSpPr/>
          <p:nvPr/>
        </p:nvSpPr>
        <p:spPr>
          <a:xfrm>
            <a:off x="527050" y="797510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객체와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_Up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!(__a &lt; __b);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!(__a &lt;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순서 비교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_GLIBCXX_NODISCARD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__a);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4E09F8-9371-4A6D-8D07-C8DC6292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54640"/>
            <a:ext cx="10515600" cy="555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operator &gt;=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69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9EE2DD8-3C79-4289-A6DA-274EBB8F2468}"/>
              </a:ext>
            </a:extLst>
          </p:cNvPr>
          <p:cNvSpPr/>
          <p:nvPr/>
        </p:nvSpPr>
        <p:spPr>
          <a:xfrm>
            <a:off x="838200" y="1174717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스왑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__a,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__b)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(__b);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4121A8-5850-4DD0-8694-4FC18AA9B6A4}"/>
              </a:ext>
            </a:extLst>
          </p:cNvPr>
          <p:cNvSpPr/>
          <p:nvPr/>
        </p:nvSpPr>
        <p:spPr>
          <a:xfrm>
            <a:off x="1866900" y="2872554"/>
            <a:ext cx="6096000" cy="135421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__other)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std::swap(_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__other._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_M_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(__other._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9C7302-84FE-450F-B45B-05EC8C105A64}"/>
              </a:ext>
            </a:extLst>
          </p:cNvPr>
          <p:cNvSpPr/>
          <p:nvPr/>
        </p:nvSpPr>
        <p:spPr>
          <a:xfrm>
            <a:off x="5384800" y="4741856"/>
            <a:ext cx="6096000" cy="156966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M_swap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Sp_counted_base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E9146C-F810-4A5B-AE34-6371CD11224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11300" y="2616200"/>
            <a:ext cx="355600" cy="93346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7BD54F-D895-42A4-A75C-94B586098F7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610100" y="3987800"/>
            <a:ext cx="774700" cy="15388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E3E43682-0850-4C00-9F94-AF78E4F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592"/>
          </a:xfrm>
        </p:spPr>
        <p:txBody>
          <a:bodyPr/>
          <a:lstStyle/>
          <a:p>
            <a:r>
              <a:rPr lang="ko-KR" altLang="en-US" dirty="0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337789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1753BE-3DFB-46F3-A487-059C4FFB297A}"/>
              </a:ext>
            </a:extLst>
          </p:cNvPr>
          <p:cNvSpPr/>
          <p:nvPr/>
        </p:nvSpPr>
        <p:spPr>
          <a:xfrm>
            <a:off x="1257300" y="6029236"/>
            <a:ext cx="10274300" cy="58477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__r,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&gt;(__r, __p) { }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D7DE99-88B5-46F2-9442-C965F348FA14}"/>
              </a:ext>
            </a:extLst>
          </p:cNvPr>
          <p:cNvCxnSpPr>
            <a:cxnSpLocks/>
          </p:cNvCxnSpPr>
          <p:nvPr/>
        </p:nvCxnSpPr>
        <p:spPr>
          <a:xfrm>
            <a:off x="2209800" y="5651500"/>
            <a:ext cx="1460500" cy="3777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38E6D3-5E9E-4214-B8E2-47A2796B036D}"/>
              </a:ext>
            </a:extLst>
          </p:cNvPr>
          <p:cNvCxnSpPr>
            <a:cxnSpLocks/>
          </p:cNvCxnSpPr>
          <p:nvPr/>
        </p:nvCxnSpPr>
        <p:spPr>
          <a:xfrm>
            <a:off x="1778000" y="3581400"/>
            <a:ext cx="1892300" cy="24478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1E1543-A525-462F-9C05-DEF80829227A}"/>
              </a:ext>
            </a:extLst>
          </p:cNvPr>
          <p:cNvCxnSpPr>
            <a:cxnSpLocks/>
          </p:cNvCxnSpPr>
          <p:nvPr/>
        </p:nvCxnSpPr>
        <p:spPr>
          <a:xfrm>
            <a:off x="1676400" y="1562100"/>
            <a:ext cx="1993900" cy="44671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8837BF-8E76-478C-B86A-E73BED5EE2C4}"/>
              </a:ext>
            </a:extLst>
          </p:cNvPr>
          <p:cNvSpPr/>
          <p:nvPr/>
        </p:nvSpPr>
        <p:spPr>
          <a:xfrm>
            <a:off x="660400" y="0"/>
            <a:ext cx="105156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타입변경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shade_ptr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_Up&gt;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static_pointer_cast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&lt;_Up&gt;&amp; __r)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(__r,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타입변경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shade_ptr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const_cast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_Up&gt;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const_pointer_cast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&lt;_Up&gt;&amp; __r)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(__r,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타입변경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shade_ptr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dynamic_cast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_Up&gt;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dynamic_pointer_cast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&lt;_Up&gt;&amp; __r)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dynamic_cast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r.get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(__r, __p);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94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6CC8B3F-D7A3-4670-B47A-A5EBBE372CFA}"/>
              </a:ext>
            </a:extLst>
          </p:cNvPr>
          <p:cNvSpPr/>
          <p:nvPr/>
        </p:nvSpPr>
        <p:spPr>
          <a:xfrm>
            <a:off x="628650" y="920621"/>
            <a:ext cx="10934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_Constructible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is_constructible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...&gt;::value&gt;::type;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_Assignable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is_assignable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&amp;&gt;::type;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Sp_alloc_shared_tag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__tag,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&amp;&amp;...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&gt;(__tag, std::forward&lt;_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)...) { 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friend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allocate_shared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__a,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&amp;&amp;...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This constructor is non-standard, it is used by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::lock().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nothrow_t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&gt;(__r,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nothrow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friend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&gt;;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E8E3-885C-48F8-882B-4208F6A9E23E}"/>
              </a:ext>
            </a:extLst>
          </p:cNvPr>
          <p:cNvSpPr txBox="1"/>
          <p:nvPr/>
        </p:nvSpPr>
        <p:spPr>
          <a:xfrm>
            <a:off x="3568700" y="366623"/>
            <a:ext cx="567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</a:rPr>
              <a:t>?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6582-308B-4466-9FE2-75BF9EF9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8E166-B705-4ACF-A596-CB4784DA08D5}"/>
              </a:ext>
            </a:extLst>
          </p:cNvPr>
          <p:cNvSpPr/>
          <p:nvPr/>
        </p:nvSpPr>
        <p:spPr>
          <a:xfrm>
            <a:off x="1276350" y="1769290"/>
            <a:ext cx="847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 { 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EAD2F-D562-4BA6-8064-DDF11DA550B8}"/>
              </a:ext>
            </a:extLst>
          </p:cNvPr>
          <p:cNvSpPr/>
          <p:nvPr/>
        </p:nvSpPr>
        <p:spPr>
          <a:xfrm>
            <a:off x="3235325" y="2691240"/>
            <a:ext cx="7448550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426556-8438-49C3-A1E3-55F88E6CE67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07101" y="2138622"/>
            <a:ext cx="952499" cy="5526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A4006B-5DC6-412E-ADF2-EC77D68E1976}"/>
              </a:ext>
            </a:extLst>
          </p:cNvPr>
          <p:cNvSpPr/>
          <p:nvPr/>
        </p:nvSpPr>
        <p:spPr>
          <a:xfrm>
            <a:off x="644525" y="4351854"/>
            <a:ext cx="405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B7754-9BE3-4F0A-9C3F-821928C9A471}"/>
              </a:ext>
            </a:extLst>
          </p:cNvPr>
          <p:cNvSpPr/>
          <p:nvPr/>
        </p:nvSpPr>
        <p:spPr>
          <a:xfrm>
            <a:off x="1543050" y="3302117"/>
            <a:ext cx="8013700" cy="64633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shared_ptr_access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remove_extent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&gt;::type;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D2D9E4-2299-40F8-BA04-E253CA5559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76350" y="3625283"/>
            <a:ext cx="266700" cy="7265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32AEEE-4A25-49CD-BA8E-5E0BA2301B1E}"/>
              </a:ext>
            </a:extLst>
          </p:cNvPr>
          <p:cNvSpPr/>
          <p:nvPr/>
        </p:nvSpPr>
        <p:spPr>
          <a:xfrm>
            <a:off x="1543050" y="5225433"/>
            <a:ext cx="6845300" cy="64633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 { }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F331FF-887B-432F-BD5C-7648CEE44D6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308100" y="5029266"/>
            <a:ext cx="234950" cy="5193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664D3D-F7BF-41C6-9204-475746D76804}"/>
              </a:ext>
            </a:extLst>
          </p:cNvPr>
          <p:cNvSpPr/>
          <p:nvPr/>
        </p:nvSpPr>
        <p:spPr>
          <a:xfrm>
            <a:off x="2463800" y="6423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 an empty %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()==0 &amp;&amp; get()==0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9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D433-A63E-4C08-A7EC-5D14BE95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생성자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37625C-38E8-4256-9F06-A03741C6C4F1}"/>
              </a:ext>
            </a:extLst>
          </p:cNvPr>
          <p:cNvSpPr/>
          <p:nvPr/>
        </p:nvSpPr>
        <p:spPr>
          <a:xfrm>
            <a:off x="1631950" y="2310368"/>
            <a:ext cx="854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Copy constructor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5194BB-4E87-4403-BBD2-B8A6F4C03CD0}"/>
              </a:ext>
            </a:extLst>
          </p:cNvPr>
          <p:cNvSpPr/>
          <p:nvPr/>
        </p:nvSpPr>
        <p:spPr>
          <a:xfrm>
            <a:off x="3848100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 an empty %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()==0 &amp;&amp; get()==0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69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000089-5A4E-4A63-97AD-D6D3F9C06A5D}"/>
              </a:ext>
            </a:extLst>
          </p:cNvPr>
          <p:cNvSpPr/>
          <p:nvPr/>
        </p:nvSpPr>
        <p:spPr>
          <a:xfrm>
            <a:off x="838200" y="522288"/>
            <a:ext cx="10515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 @brief  Construct a %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owns the pointer @a __p.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pointer that is convertible to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element_type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*.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1 &amp;&amp; get() == __p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std::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bad_alloc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 which case @c delete @a __p is called.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__p)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&gt;(__p) { 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CACCC-C454-49D8-A367-3E8A1AE0F922}"/>
              </a:ext>
            </a:extLst>
          </p:cNvPr>
          <p:cNvSpPr/>
          <p:nvPr/>
        </p:nvSpPr>
        <p:spPr>
          <a:xfrm>
            <a:off x="838200" y="2784614"/>
            <a:ext cx="10998200" cy="2031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SafeConv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is_array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&gt;::type())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static_assert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(!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"incomplete type"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static_assert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&gt; 0,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"incomplete type"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M_enable_shared_from_this_with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4CC224-E4BA-48EC-9301-8D83D6F5385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2184281"/>
            <a:ext cx="241300" cy="60033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1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EE139-9C62-47C4-AB69-CD831D24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이어서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FA1A8-0A3F-40D5-AB61-55EE80312F3E}"/>
              </a:ext>
            </a:extLst>
          </p:cNvPr>
          <p:cNvSpPr/>
          <p:nvPr/>
        </p:nvSpPr>
        <p:spPr>
          <a:xfrm>
            <a:off x="838200" y="1859339"/>
            <a:ext cx="990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__try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__catch(...){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delete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throw_exception_again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13C76D-B891-4B0E-A405-3147360BECC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76800" y="3289300"/>
            <a:ext cx="2419350" cy="170936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E86F81-CA2E-4F89-A240-FF68ADCEBFB4}"/>
              </a:ext>
            </a:extLst>
          </p:cNvPr>
          <p:cNvSpPr/>
          <p:nvPr/>
        </p:nvSpPr>
        <p:spPr>
          <a:xfrm>
            <a:off x="3327400" y="4998660"/>
            <a:ext cx="7937500" cy="120032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Lock_policy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Sp_counted_base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	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explicit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Sp_counted_ptr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8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0C473-DFE1-4F33-B75F-DF57873FCC9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27600" y="2552700"/>
            <a:ext cx="1282700" cy="97218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88B239B-7930-4AF7-B35A-791AFFF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이어서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F2A8-D70C-4240-AF02-28105E31637E}"/>
              </a:ext>
            </a:extLst>
          </p:cNvPr>
          <p:cNvSpPr/>
          <p:nvPr/>
        </p:nvSpPr>
        <p:spPr>
          <a:xfrm>
            <a:off x="838200" y="1690688"/>
            <a:ext cx="878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M_enable_shared_from_this_with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__base =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enable_shared_from_this_base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__base-&gt;_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M_weak_assign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const_cast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_Yp2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1409C8-D434-4370-A413-6EE17D9A2722}"/>
              </a:ext>
            </a:extLst>
          </p:cNvPr>
          <p:cNvSpPr/>
          <p:nvPr/>
        </p:nvSpPr>
        <p:spPr>
          <a:xfrm>
            <a:off x="406400" y="3524884"/>
            <a:ext cx="11607800" cy="147732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enable_shared_from_this_base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&lt;&gt;&amp;,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457F4-F8FE-4C36-A73A-E9E6C9CEBDAB}"/>
              </a:ext>
            </a:extLst>
          </p:cNvPr>
          <p:cNvSpPr txBox="1"/>
          <p:nvPr/>
        </p:nvSpPr>
        <p:spPr>
          <a:xfrm>
            <a:off x="3289300" y="404258"/>
            <a:ext cx="567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</a:rPr>
              <a:t>?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8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30A1E8-C968-4693-A4D0-8F54E87538A4}"/>
              </a:ext>
            </a:extLst>
          </p:cNvPr>
          <p:cNvSpPr/>
          <p:nvPr/>
        </p:nvSpPr>
        <p:spPr>
          <a:xfrm>
            <a:off x="762000" y="225842"/>
            <a:ext cx="106172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@brief  Construct a %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that owns the pointer @a __p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        and the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@a __d.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__p  A pointer.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@param  __d  A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@post  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use_count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1 &amp;&amp; get() == __p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@throw  std::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bad_alloc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 which case @a __d(__p) is called.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Requirements: 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Deleter's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constructor and destructor must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not throw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 __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will release __p by calling __d(__p)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57C34F-66BF-44DB-A9EE-FE5A0B69CF90}"/>
              </a:ext>
            </a:extLst>
          </p:cNvPr>
          <p:cNvSpPr/>
          <p:nvPr/>
        </p:nvSpPr>
        <p:spPr>
          <a:xfrm>
            <a:off x="762000" y="2180223"/>
            <a:ext cx="1129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_Constructible&lt;_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__p,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__d) :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&gt;(__p, std::move(__d)) { }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03174-21D8-4A32-9D8D-963948258E9A}"/>
              </a:ext>
            </a:extLst>
          </p:cNvPr>
          <p:cNvSpPr/>
          <p:nvPr/>
        </p:nvSpPr>
        <p:spPr>
          <a:xfrm>
            <a:off x="558800" y="3246617"/>
            <a:ext cx="11074400" cy="156966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SafeConv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M_ptr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M_refcount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std::move(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static_assert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is_invocable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&amp;, 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*&amp;&gt;::value,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deleter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expression d(p) is well-formed"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M_enable_shared_from_this_with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248E5F-4FD3-4AA5-8D85-0EE7D41E0D7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6000" y="2826554"/>
            <a:ext cx="558800" cy="42006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7DD97-C5A4-4734-ABDE-AB52A1DAF1A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797300" y="4559300"/>
            <a:ext cx="2298700" cy="547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F2B7EE-39E2-4D89-88E7-0BE196B9B864}"/>
              </a:ext>
            </a:extLst>
          </p:cNvPr>
          <p:cNvSpPr/>
          <p:nvPr/>
        </p:nvSpPr>
        <p:spPr>
          <a:xfrm>
            <a:off x="292100" y="5106788"/>
            <a:ext cx="11607800" cy="147732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enable_shared_from_this_base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&lt;&gt;&amp;,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0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5212</Words>
  <Application>Microsoft Office PowerPoint</Application>
  <PresentationFormat>와이드스크린</PresentationFormat>
  <Paragraphs>455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[GCC] shared_ptr</vt:lpstr>
      <vt:lpstr>class shared_ptr</vt:lpstr>
      <vt:lpstr>PowerPoint 프레젠테이션</vt:lpstr>
      <vt:lpstr>생성자</vt:lpstr>
      <vt:lpstr>복사 생성자</vt:lpstr>
      <vt:lpstr>PowerPoint 프레젠테이션</vt:lpstr>
      <vt:lpstr>이어서1</vt:lpstr>
      <vt:lpstr>이어서2</vt:lpstr>
      <vt:lpstr>PowerPoint 프레젠테이션</vt:lpstr>
      <vt:lpstr>PowerPoint 프레젠테이션</vt:lpstr>
      <vt:lpstr>*  @brief  Construct a %shared_ptr that owns the pointer @a __p  *          and the deleter @a __d.  *  @param  __p  A pointer.  *  @param  __d  A deleter.  *  @param  __a  An allocator.  *  @post   use_count() == 1 &amp;&amp; get() == __p  *  @throw  std::bad_alloc, in which case @a __d(__p) is called.  *  *  Requirements: _Deleter's copy constructor and destructor must  *  not throw _Alloc's copy constructor and destructor must not  *  throw.  *  *  __shared_ptr will release __p by calling __d(__p) </vt:lpstr>
      <vt:lpstr> *  @brief  Construct a %shared_ptr that owns a null pointer  *          and the deleter @a __d.  *  @param  __p  A null pointer constant.  *  @param  __d  A deleter.  *  @param  __a  An allocator.  *  @post   use_count() == 1 &amp;&amp; get() == __p  *  @throw  std::bad_alloc, in which case @a __d(__p) is called.  *  *  Requirements: _Deleter's copy constructor and destructor must  *  not throw _Alloc's copy constructor and destructor must not  *  throw.  *  *  The last owner will call __d(__p) </vt:lpstr>
      <vt:lpstr> *  @brief  Constructs a `shared_ptr` instance that stores `__p`  *          and shares ownership with `__r`.  *  @param  __r  A `shared_ptr`.  *  @param  __p  A pointer that will remain valid while `*__r` is valid.  *  @post   `get() == __p &amp;&amp; use_count() == __r.use_count()`  *  *  This can be used to construct a `shared_ptr` to a sub-object  *  of an object managed by an existing `shared_ptr`. The complete  *  object will remain valid while any `shared_ptr` owns it, even  *  if they don't store a pointer to the complete object.     </vt:lpstr>
      <vt:lpstr> *  @brief  If @a __r is empty, constructs an empty %shared_ptr;  *          otherwise construct a %shared_ptr that shares ownership  *          with @a __r.  *  @param  __r  A %shared_ptr.  *  @post   get() == __r.get() &amp;&amp; use_count() == __r.use_count() </vt:lpstr>
      <vt:lpstr>*  @brief  Move-constructs a %shared_ptr instance from @a __r.  *  @param  __r  A %shared_ptr rvalue.  *  @post   *this contains the old value of @a __r, @a __r is empty. </vt:lpstr>
      <vt:lpstr> *  @brief  Move-constructs a %shared_ptr instance from @a __r.  *  @param  __r  A %shared_ptr rvalue.  *  @post   *this contains the old value of @a __r, @a __r is empty. </vt:lpstr>
      <vt:lpstr>*  @brief  Constructs a %shared_ptr that shares ownership with @a __r  *          and stores a copy of the pointer stored in @a __r.  *  @param  __r  A weak_ptr.  *  @post   use_count() == __r.use_count()  *  @throw  bad_weak_ptr when __r.expired(),  *          in which case the constructor has no effect. </vt:lpstr>
      <vt:lpstr> *  @brief  Construct an empty %shared_ptr.  *  @post   use_count() == 0 &amp;&amp; get() == nullptr </vt:lpstr>
      <vt:lpstr>멤버함수 연산자</vt:lpstr>
      <vt:lpstr>operator ==</vt:lpstr>
      <vt:lpstr>operator !=</vt:lpstr>
      <vt:lpstr>operator &lt;</vt:lpstr>
      <vt:lpstr>operator &lt;=</vt:lpstr>
      <vt:lpstr>operator &gt;</vt:lpstr>
      <vt:lpstr>operator &gt;=</vt:lpstr>
      <vt:lpstr>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42</cp:revision>
  <dcterms:created xsi:type="dcterms:W3CDTF">2020-01-06T04:41:42Z</dcterms:created>
  <dcterms:modified xsi:type="dcterms:W3CDTF">2020-01-12T18:49:21Z</dcterms:modified>
</cp:coreProperties>
</file>