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B187-8C56-4672-AB04-CF839C4F7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767606-B735-47A2-8BD2-24D6D38C5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2936-09C5-4B7C-A361-4A4BC0BF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AE03D-6C78-4937-A5A5-15511FA8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C89F9-C4B0-4EE2-91FD-B3E47F56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3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F1485-AC88-4936-84E0-00A85292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F8DB7-6478-4A38-907E-054C65DB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FEEB7-BA5B-4119-B2B6-36F3BFDD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B6F7B-C82A-4FB3-906F-E8430EDE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0FAD4-1FA1-4712-9501-D3EF8BD2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1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622E38-F72C-4175-8916-94539A455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5B8A7-1734-4242-A7D2-1C4B5946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77245-D4E0-423E-B329-42758FE5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066BF-1584-42F5-B3EC-0F97CA7F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2D1E3-D74A-4DF6-9562-4C83990A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1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048F7-965B-4D36-AD3D-999587C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86A4B-4427-491A-9032-5D8B0569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9C712-4405-4035-A512-AECEF788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D27C1-FC7B-42F0-A841-DF674321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B6A9E-62C3-4695-A159-749C318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7575B-94CE-4489-B7EE-686DF7DC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F4195-2EFD-4817-ACDA-A4829770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D22E3-8DBF-414B-85E4-20474D15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08865-4400-47D6-BF11-A874F86A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75F73-3867-4853-A42A-D1A489C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4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756B-31E9-4209-9646-2F21399B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90197-62BF-4052-A3C2-E8044DA49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8A7A7-470A-4176-A6EE-44CFE185B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C134E-105E-4543-B288-133373AF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CCA95-99D3-42E5-9329-07CCC339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47C5D-84E7-4C57-A6C2-6BDD19F0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2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DB7B2-7E56-413F-91A6-5D73482B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08108-93BE-4D26-9A74-730928E2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E7812-82FB-4442-8037-13D62EC6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1B3AFC-AE82-4194-8A39-33D084984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8E66E9-7295-4BA6-B1F0-DB7D7CDB1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8E5F5E-7A72-4B53-AE06-173888B9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DC2AC-ED84-47C6-830A-86BC0401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4A0F3F-7651-450C-B188-ED8F8422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9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8A0F6-1488-4CAC-8514-41128A2A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8D038-C91B-4600-ADAD-83CABD42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964318-A349-4F65-85E2-C062F16B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27B76-26B8-4934-8F40-90FFA7AA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09A6E6-B6B2-4F05-9D59-D92A5E4C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4C0C0D-EE7A-4CDE-9078-4956F058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3222C-0745-4E8B-90B3-AE96A519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0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48F43-AE39-4889-BE04-33D11A49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41368-B4FB-4C55-9368-E2EE75E4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59A9A-AF88-4F16-BBAB-5B92AFD97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95185-645D-46B1-8293-9318D2ED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898D1-1B12-4B0C-8A3E-E5F631E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67170-1B89-4728-901F-00B28BA0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7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3FE45-8682-420C-9404-30147582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57BF57-5CA6-462D-880C-84E1D5F97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5B1E5-F84C-45DE-86E4-0FAAB02A9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9FBAB-B904-4A41-B539-A367A4D7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74B37C-87BA-4382-B786-A598FE23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65CA2-A09D-4545-AA46-54DAB3BC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4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23EEAD-F1B6-4D07-882E-3B118649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C23CD-D1D5-44BC-B464-0B62B7155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8180C-0B8D-4E88-9132-D615B8E02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755F-4070-46D8-9172-964F375AA83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5048D-79B4-488F-AE11-2725A4CF6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68276-A06E-4F9F-927E-28AD115F3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EF4A-A60F-4511-9479-B74C7C4C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1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C67F-31DB-4673-9519-7DE05585B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Lock-free</a:t>
            </a:r>
            <a:r>
              <a:rPr lang="ko-KR" altLang="en-US" dirty="0"/>
              <a:t> </a:t>
            </a:r>
            <a:r>
              <a:rPr lang="en-US" altLang="ko-KR" dirty="0" err="1"/>
              <a:t>shared_ptr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2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6CF4-69BF-43BD-9BC9-A1F0CE06A976}"/>
              </a:ext>
            </a:extLst>
          </p:cNvPr>
          <p:cNvSpPr/>
          <p:nvPr/>
        </p:nvSpPr>
        <p:spPr>
          <a:xfrm>
            <a:off x="1026452" y="4616111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 [1]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E645CE-392A-4B7C-9BEB-C490CB786901}"/>
              </a:ext>
            </a:extLst>
          </p:cNvPr>
          <p:cNvGrpSpPr/>
          <p:nvPr/>
        </p:nvGrpSpPr>
        <p:grpSpPr>
          <a:xfrm>
            <a:off x="563926" y="2313762"/>
            <a:ext cx="2563563" cy="784257"/>
            <a:chOff x="583348" y="4583328"/>
            <a:chExt cx="2563563" cy="7842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7A6707-4458-4F3B-8006-19ED3A16DD6E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476A9D-C2E9-48F4-9F68-DB3CB468F88B}"/>
                </a:ext>
              </a:extLst>
            </p:cNvPr>
            <p:cNvSpPr txBox="1"/>
            <p:nvPr/>
          </p:nvSpPr>
          <p:spPr>
            <a:xfrm>
              <a:off x="583348" y="4583328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33F2D2-5E36-4090-9EE7-F03A55CF9E3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27489" y="2841117"/>
            <a:ext cx="4932986" cy="14202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9B67B4-3376-407C-B7F4-624212C35F46}"/>
              </a:ext>
            </a:extLst>
          </p:cNvPr>
          <p:cNvGrpSpPr/>
          <p:nvPr/>
        </p:nvGrpSpPr>
        <p:grpSpPr>
          <a:xfrm>
            <a:off x="7295385" y="2035133"/>
            <a:ext cx="2568094" cy="805984"/>
            <a:chOff x="578817" y="4561601"/>
            <a:chExt cx="2568094" cy="8059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A0BDB-F2B7-4919-811C-22D0FDED23D2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8B024A-9516-4A77-9EF3-090234A21697}"/>
                </a:ext>
              </a:extLst>
            </p:cNvPr>
            <p:cNvSpPr txBox="1"/>
            <p:nvPr/>
          </p:nvSpPr>
          <p:spPr>
            <a:xfrm>
              <a:off x="578817" y="4561601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328E49-4766-4A9C-A501-55EAA422081E}"/>
              </a:ext>
            </a:extLst>
          </p:cNvPr>
          <p:cNvGrpSpPr/>
          <p:nvPr/>
        </p:nvGrpSpPr>
        <p:grpSpPr>
          <a:xfrm>
            <a:off x="3736645" y="5129915"/>
            <a:ext cx="2604670" cy="853726"/>
            <a:chOff x="542241" y="4513859"/>
            <a:chExt cx="2604670" cy="85372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E464013-578B-4273-AF4F-D54A88B05532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991A2D-0797-4A12-A2C1-6FF855CF228D}"/>
                </a:ext>
              </a:extLst>
            </p:cNvPr>
            <p:cNvSpPr txBox="1"/>
            <p:nvPr/>
          </p:nvSpPr>
          <p:spPr>
            <a:xfrm>
              <a:off x="542241" y="4513859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sp3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F1B147-079E-424E-8C8B-70577A0F753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341315" y="4285536"/>
            <a:ext cx="1719159" cy="14412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377CE8-3B92-4413-8DCB-8D538CC81E7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060474" y="2841117"/>
            <a:ext cx="732103" cy="1427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91625C-429B-423D-A959-9B32F14E8B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4496341" y="2198207"/>
            <a:ext cx="3564135" cy="231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6304B8B-BB4E-4E41-8793-80D1B295B1CE}"/>
              </a:ext>
            </a:extLst>
          </p:cNvPr>
          <p:cNvGrpSpPr/>
          <p:nvPr/>
        </p:nvGrpSpPr>
        <p:grpSpPr>
          <a:xfrm>
            <a:off x="8060475" y="3894094"/>
            <a:ext cx="2244492" cy="1903873"/>
            <a:chOff x="8060475" y="3894094"/>
            <a:chExt cx="2244492" cy="190387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3EC1FA2-D9D4-4D15-9D5B-8DD3EAFC1D89}"/>
                </a:ext>
              </a:extLst>
            </p:cNvPr>
            <p:cNvGrpSpPr/>
            <p:nvPr/>
          </p:nvGrpSpPr>
          <p:grpSpPr>
            <a:xfrm>
              <a:off x="8060476" y="3894094"/>
              <a:ext cx="2244491" cy="1390068"/>
              <a:chOff x="1005106" y="3977517"/>
              <a:chExt cx="2244491" cy="139006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255ACD3-A8E1-4A46-B3E9-56F5D380759C}"/>
                  </a:ext>
                </a:extLst>
              </p:cNvPr>
              <p:cNvGrpSpPr/>
              <p:nvPr/>
            </p:nvGrpSpPr>
            <p:grpSpPr>
              <a:xfrm>
                <a:off x="1005106" y="4334931"/>
                <a:ext cx="2141805" cy="1032654"/>
                <a:chOff x="1875099" y="4289690"/>
                <a:chExt cx="2141805" cy="1032654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39BD7673-82BB-4C43-899F-AE6BF6716A23}"/>
                    </a:ext>
                  </a:extLst>
                </p:cNvPr>
                <p:cNvSpPr/>
                <p:nvPr/>
              </p:nvSpPr>
              <p:spPr>
                <a:xfrm>
                  <a:off x="1875099" y="428969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0B14B12-0B32-4654-8691-9F28CC6FC0F0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>
                      <a:solidFill>
                        <a:schemeClr val="tx1"/>
                      </a:solidFill>
                      <a:latin typeface="+mj-lt"/>
                    </a:rPr>
                    <a:t>Use_count</a:t>
                  </a:r>
                  <a:endParaRPr lang="ko-KR" alt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1156F1-8A50-4A6A-BFE5-DCE7A0BC0E74}"/>
                  </a:ext>
                </a:extLst>
              </p:cNvPr>
              <p:cNvSpPr txBox="1"/>
              <p:nvPr/>
            </p:nvSpPr>
            <p:spPr>
              <a:xfrm>
                <a:off x="1639926" y="3977517"/>
                <a:ext cx="1609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+mj-lt"/>
                  </a:rPr>
                  <a:t>Control_block</a:t>
                </a:r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9F6023-006F-465C-8339-FC1F03642E38}"/>
                </a:ext>
              </a:extLst>
            </p:cNvPr>
            <p:cNvSpPr/>
            <p:nvPr/>
          </p:nvSpPr>
          <p:spPr>
            <a:xfrm>
              <a:off x="8060475" y="5284163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weak_count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0E42543-ECE9-4C3F-8B6A-92C2CF8D47A1}"/>
              </a:ext>
            </a:extLst>
          </p:cNvPr>
          <p:cNvSpPr txBox="1"/>
          <p:nvPr/>
        </p:nvSpPr>
        <p:spPr>
          <a:xfrm>
            <a:off x="1067540" y="4251508"/>
            <a:ext cx="195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+ hazard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pointer</a:t>
            </a:r>
            <a:endParaRPr lang="ko-KR" altLang="en-US" dirty="0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C88A1D-E187-421E-BBA7-25766BEA696E}"/>
              </a:ext>
            </a:extLst>
          </p:cNvPr>
          <p:cNvSpPr/>
          <p:nvPr/>
        </p:nvSpPr>
        <p:spPr>
          <a:xfrm>
            <a:off x="3275930" y="1657236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T1 [2]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FB1626-3101-4BF7-9EE3-284C6964624A}"/>
              </a:ext>
            </a:extLst>
          </p:cNvPr>
          <p:cNvSpPr/>
          <p:nvPr/>
        </p:nvSpPr>
        <p:spPr>
          <a:xfrm>
            <a:off x="3922691" y="6276008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Sp2, 3 T1 </a:t>
            </a:r>
            <a:r>
              <a:rPr lang="ko-KR" altLang="en-US" dirty="0"/>
              <a:t>데이터 수정</a:t>
            </a:r>
            <a:r>
              <a:rPr lang="en-US" altLang="ko-KR" dirty="0"/>
              <a:t>[+2][+1]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82B2DE-D9B8-4D1D-8233-75E33E10C490}"/>
              </a:ext>
            </a:extLst>
          </p:cNvPr>
          <p:cNvSpPr/>
          <p:nvPr/>
        </p:nvSpPr>
        <p:spPr>
          <a:xfrm>
            <a:off x="4719583" y="4666818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T3 [3]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2FEBB5-B0F7-4DB4-99DD-635F01DC7B4A}"/>
              </a:ext>
            </a:extLst>
          </p:cNvPr>
          <p:cNvSpPr/>
          <p:nvPr/>
        </p:nvSpPr>
        <p:spPr>
          <a:xfrm>
            <a:off x="6311970" y="2455764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T2 [4]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319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918BA06-E2D8-4DF3-AFD3-A96FE75F1775}"/>
              </a:ext>
            </a:extLst>
          </p:cNvPr>
          <p:cNvGrpSpPr/>
          <p:nvPr/>
        </p:nvGrpSpPr>
        <p:grpSpPr>
          <a:xfrm>
            <a:off x="466391" y="941681"/>
            <a:ext cx="6660258" cy="2667151"/>
            <a:chOff x="563926" y="1887029"/>
            <a:chExt cx="10102296" cy="40966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7026CF4-69BF-43BD-9BC9-A1F0CE06A976}"/>
                </a:ext>
              </a:extLst>
            </p:cNvPr>
            <p:cNvSpPr/>
            <p:nvPr/>
          </p:nvSpPr>
          <p:spPr>
            <a:xfrm>
              <a:off x="930936" y="4666818"/>
              <a:ext cx="1191803" cy="513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 [1]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3E645CE-392A-4B7C-9BEB-C490CB786901}"/>
                </a:ext>
              </a:extLst>
            </p:cNvPr>
            <p:cNvGrpSpPr/>
            <p:nvPr/>
          </p:nvGrpSpPr>
          <p:grpSpPr>
            <a:xfrm>
              <a:off x="563926" y="2313762"/>
              <a:ext cx="2563563" cy="784257"/>
              <a:chOff x="583348" y="4583328"/>
              <a:chExt cx="2563563" cy="78425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7A6707-4458-4F3B-8006-19ED3A16DD6E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476A9D-C2E9-48F4-9F68-DB3CB468F88B}"/>
                  </a:ext>
                </a:extLst>
              </p:cNvPr>
              <p:cNvSpPr txBox="1"/>
              <p:nvPr/>
            </p:nvSpPr>
            <p:spPr>
              <a:xfrm>
                <a:off x="583348" y="4583328"/>
                <a:ext cx="712897" cy="47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sp1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233F2D2-5E36-4090-9EE7-F03A55CF9E3E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3127489" y="2841117"/>
              <a:ext cx="4932986" cy="142020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69B67B4-3376-407C-B7F4-624212C35F46}"/>
                </a:ext>
              </a:extLst>
            </p:cNvPr>
            <p:cNvGrpSpPr/>
            <p:nvPr/>
          </p:nvGrpSpPr>
          <p:grpSpPr>
            <a:xfrm>
              <a:off x="7295385" y="2035133"/>
              <a:ext cx="2568094" cy="805984"/>
              <a:chOff x="578817" y="4561601"/>
              <a:chExt cx="2568094" cy="80598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9BA0BDB-F2B7-4919-811C-22D0FDED23D2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B024A-9516-4A77-9EF3-090234A21697}"/>
                  </a:ext>
                </a:extLst>
              </p:cNvPr>
              <p:cNvSpPr txBox="1"/>
              <p:nvPr/>
            </p:nvSpPr>
            <p:spPr>
              <a:xfrm>
                <a:off x="578817" y="4561601"/>
                <a:ext cx="712897" cy="47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sp2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9328E49-4766-4A9C-A501-55EAA422081E}"/>
                </a:ext>
              </a:extLst>
            </p:cNvPr>
            <p:cNvGrpSpPr/>
            <p:nvPr/>
          </p:nvGrpSpPr>
          <p:grpSpPr>
            <a:xfrm>
              <a:off x="3736645" y="5129915"/>
              <a:ext cx="2604670" cy="853726"/>
              <a:chOff x="542241" y="4513859"/>
              <a:chExt cx="2604670" cy="85372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E464013-578B-4273-AF4F-D54A88B05532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991A2D-0797-4A12-A2C1-6FF855CF228D}"/>
                  </a:ext>
                </a:extLst>
              </p:cNvPr>
              <p:cNvSpPr txBox="1"/>
              <p:nvPr/>
            </p:nvSpPr>
            <p:spPr>
              <a:xfrm>
                <a:off x="542241" y="4513859"/>
                <a:ext cx="712897" cy="47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sp3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3F1B147-079E-424E-8C8B-70577A0F7537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6341315" y="4285536"/>
              <a:ext cx="1719159" cy="144120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0377CE8-3B92-4413-8DCB-8D538CC81E70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8060474" y="2841117"/>
              <a:ext cx="732103" cy="14273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991625C-429B-423D-A959-9B32F14E8B52}"/>
                </a:ext>
              </a:extLst>
            </p:cNvPr>
            <p:cNvCxnSpPr>
              <a:cxnSpLocks/>
              <a:stCxn id="53" idx="1"/>
              <a:endCxn id="29" idx="3"/>
            </p:cNvCxnSpPr>
            <p:nvPr/>
          </p:nvCxnSpPr>
          <p:spPr>
            <a:xfrm flipH="1">
              <a:off x="5911386" y="4508410"/>
              <a:ext cx="2149091" cy="4153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6304B8B-BB4E-4E41-8793-80D1B295B1CE}"/>
                </a:ext>
              </a:extLst>
            </p:cNvPr>
            <p:cNvGrpSpPr/>
            <p:nvPr/>
          </p:nvGrpSpPr>
          <p:grpSpPr>
            <a:xfrm>
              <a:off x="8060475" y="3894094"/>
              <a:ext cx="2605747" cy="1903873"/>
              <a:chOff x="8060475" y="3894094"/>
              <a:chExt cx="2605747" cy="190387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3EC1FA2-D9D4-4D15-9D5B-8DD3EAFC1D89}"/>
                  </a:ext>
                </a:extLst>
              </p:cNvPr>
              <p:cNvGrpSpPr/>
              <p:nvPr/>
            </p:nvGrpSpPr>
            <p:grpSpPr>
              <a:xfrm>
                <a:off x="8060476" y="3894094"/>
                <a:ext cx="2605746" cy="1390068"/>
                <a:chOff x="1005106" y="3977517"/>
                <a:chExt cx="2605746" cy="1390068"/>
              </a:xfrm>
            </p:grpSpPr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C255ACD3-A8E1-4A46-B3E9-56F5D380759C}"/>
                    </a:ext>
                  </a:extLst>
                </p:cNvPr>
                <p:cNvGrpSpPr/>
                <p:nvPr/>
              </p:nvGrpSpPr>
              <p:grpSpPr>
                <a:xfrm>
                  <a:off x="1005106" y="4334931"/>
                  <a:ext cx="2141805" cy="1032654"/>
                  <a:chOff x="1875099" y="4289690"/>
                  <a:chExt cx="2141805" cy="1032654"/>
                </a:xfrm>
              </p:grpSpPr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39BD7673-82BB-4C43-899F-AE6BF6716A23}"/>
                      </a:ext>
                    </a:extLst>
                  </p:cNvPr>
                  <p:cNvSpPr/>
                  <p:nvPr/>
                </p:nvSpPr>
                <p:spPr>
                  <a:xfrm>
                    <a:off x="1875099" y="4289690"/>
                    <a:ext cx="2141805" cy="51380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err="1">
                        <a:solidFill>
                          <a:schemeClr val="tx1"/>
                        </a:solidFill>
                        <a:latin typeface="+mj-lt"/>
                      </a:rPr>
                      <a:t>ptr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+mj-lt"/>
                      </a:rPr>
                      <a:t> to T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60B14B12-0B32-4654-8691-9F28CC6FC0F0}"/>
                      </a:ext>
                    </a:extLst>
                  </p:cNvPr>
                  <p:cNvSpPr/>
                  <p:nvPr/>
                </p:nvSpPr>
                <p:spPr>
                  <a:xfrm>
                    <a:off x="1875099" y="4808540"/>
                    <a:ext cx="2141805" cy="51380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err="1">
                        <a:solidFill>
                          <a:schemeClr val="tx1"/>
                        </a:solidFill>
                        <a:latin typeface="+mj-lt"/>
                      </a:rPr>
                      <a:t>Use_count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1156F1-8A50-4A6A-BFE5-DCE7A0BC0E74}"/>
                    </a:ext>
                  </a:extLst>
                </p:cNvPr>
                <p:cNvSpPr txBox="1"/>
                <p:nvPr/>
              </p:nvSpPr>
              <p:spPr>
                <a:xfrm>
                  <a:off x="1639926" y="3977517"/>
                  <a:ext cx="1970926" cy="4727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err="1">
                      <a:latin typeface="+mj-lt"/>
                    </a:rPr>
                    <a:t>Control_block</a:t>
                  </a:r>
                  <a:endParaRPr lang="ko-KR" altLang="en-US" sz="1400" dirty="0">
                    <a:latin typeface="+mj-lt"/>
                  </a:endParaRPr>
                </a:p>
              </p:txBody>
            </p:sp>
          </p:grp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59F6023-006F-465C-8339-FC1F03642E38}"/>
                  </a:ext>
                </a:extLst>
              </p:cNvPr>
              <p:cNvSpPr/>
              <p:nvPr/>
            </p:nvSpPr>
            <p:spPr>
              <a:xfrm>
                <a:off x="8060475" y="5284163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E42543-ECE9-4C3F-8B6A-92C2CF8D47A1}"/>
                </a:ext>
              </a:extLst>
            </p:cNvPr>
            <p:cNvSpPr txBox="1"/>
            <p:nvPr/>
          </p:nvSpPr>
          <p:spPr>
            <a:xfrm>
              <a:off x="1067539" y="4251508"/>
              <a:ext cx="2357900" cy="47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lt"/>
                </a:rPr>
                <a:t>+ hazard</a:t>
              </a:r>
              <a:r>
                <a:rPr lang="ko-KR" altLang="en-US" sz="1400" dirty="0">
                  <a:latin typeface="+mj-lt"/>
                </a:rPr>
                <a:t> </a:t>
              </a:r>
              <a:r>
                <a:rPr lang="en-US" altLang="ko-KR" sz="1400" dirty="0">
                  <a:latin typeface="+mj-lt"/>
                </a:rPr>
                <a:t>pointer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7C88A1D-E187-421E-BBA7-25766BEA696E}"/>
                </a:ext>
              </a:extLst>
            </p:cNvPr>
            <p:cNvSpPr/>
            <p:nvPr/>
          </p:nvSpPr>
          <p:spPr>
            <a:xfrm>
              <a:off x="3425439" y="1887029"/>
              <a:ext cx="1191803" cy="513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T1 [2]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C82B2DE-D9B8-4D1D-8233-75E33E10C490}"/>
                </a:ext>
              </a:extLst>
            </p:cNvPr>
            <p:cNvSpPr/>
            <p:nvPr/>
          </p:nvSpPr>
          <p:spPr>
            <a:xfrm>
              <a:off x="4719583" y="4666818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T3 [3]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12FEBB5-B0F7-4DB4-99DD-635F01DC7B4A}"/>
                </a:ext>
              </a:extLst>
            </p:cNvPr>
            <p:cNvSpPr/>
            <p:nvPr/>
          </p:nvSpPr>
          <p:spPr>
            <a:xfrm>
              <a:off x="6040481" y="2378200"/>
              <a:ext cx="1191803" cy="513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T2 [4]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E2309E9-E831-43E1-BEA0-C8DC7B4034DA}"/>
              </a:ext>
            </a:extLst>
          </p:cNvPr>
          <p:cNvGrpSpPr/>
          <p:nvPr/>
        </p:nvGrpSpPr>
        <p:grpSpPr>
          <a:xfrm>
            <a:off x="5092093" y="3971897"/>
            <a:ext cx="6660258" cy="2570726"/>
            <a:chOff x="563926" y="2035133"/>
            <a:chExt cx="10102296" cy="3948508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E7A0BFA-C8BC-464F-A0E9-49AA2AD088D6}"/>
                </a:ext>
              </a:extLst>
            </p:cNvPr>
            <p:cNvSpPr/>
            <p:nvPr/>
          </p:nvSpPr>
          <p:spPr>
            <a:xfrm>
              <a:off x="1149811" y="4639868"/>
              <a:ext cx="1191803" cy="513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 [1]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0647393-208C-414A-B556-E1AF9DDA226F}"/>
                </a:ext>
              </a:extLst>
            </p:cNvPr>
            <p:cNvGrpSpPr/>
            <p:nvPr/>
          </p:nvGrpSpPr>
          <p:grpSpPr>
            <a:xfrm>
              <a:off x="563926" y="2313762"/>
              <a:ext cx="2563563" cy="784257"/>
              <a:chOff x="583348" y="4583328"/>
              <a:chExt cx="2563563" cy="784257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A41997F-141A-4FC6-A14E-DD0C163C2619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1298A9D-016A-4F28-AFFF-FFFD77F17D98}"/>
                  </a:ext>
                </a:extLst>
              </p:cNvPr>
              <p:cNvSpPr txBox="1"/>
              <p:nvPr/>
            </p:nvSpPr>
            <p:spPr>
              <a:xfrm>
                <a:off x="583348" y="4583328"/>
                <a:ext cx="712897" cy="47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sp1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5E394F5-6457-4624-A6EB-5EAD3BE6174A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>
              <a:off x="3127489" y="2841117"/>
              <a:ext cx="4932986" cy="142020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D84EFA6-DAF4-4051-8AF1-3F4E60C9383D}"/>
                </a:ext>
              </a:extLst>
            </p:cNvPr>
            <p:cNvGrpSpPr/>
            <p:nvPr/>
          </p:nvGrpSpPr>
          <p:grpSpPr>
            <a:xfrm>
              <a:off x="7295385" y="2035133"/>
              <a:ext cx="2568094" cy="805984"/>
              <a:chOff x="578817" y="4561601"/>
              <a:chExt cx="2568094" cy="80598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EB20BCCA-8EF6-441E-8AAF-BC0962B1DC7F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DE17FC4-59B5-4C9C-B8CD-12AB0F130E28}"/>
                  </a:ext>
                </a:extLst>
              </p:cNvPr>
              <p:cNvSpPr txBox="1"/>
              <p:nvPr/>
            </p:nvSpPr>
            <p:spPr>
              <a:xfrm>
                <a:off x="578817" y="4561601"/>
                <a:ext cx="712897" cy="47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sp2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42EDCD6-C363-4A1D-B10E-2ADD8E34A9FD}"/>
                </a:ext>
              </a:extLst>
            </p:cNvPr>
            <p:cNvGrpSpPr/>
            <p:nvPr/>
          </p:nvGrpSpPr>
          <p:grpSpPr>
            <a:xfrm>
              <a:off x="3736645" y="5129915"/>
              <a:ext cx="2604670" cy="853726"/>
              <a:chOff x="542241" y="4513859"/>
              <a:chExt cx="2604670" cy="85372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E93A209-C5A3-4994-9F4A-C3D22E932ABD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9CADC78-BEB1-4387-B152-5D07F4DB89A3}"/>
                  </a:ext>
                </a:extLst>
              </p:cNvPr>
              <p:cNvSpPr txBox="1"/>
              <p:nvPr/>
            </p:nvSpPr>
            <p:spPr>
              <a:xfrm>
                <a:off x="542241" y="4513859"/>
                <a:ext cx="712897" cy="47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sp3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19F108B6-A150-41EF-9A6B-E534A3920251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 flipV="1">
              <a:off x="6341315" y="4285536"/>
              <a:ext cx="1719159" cy="144120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9846E7F-0E01-494E-8213-0453B4E0A59F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8060474" y="2841117"/>
              <a:ext cx="732103" cy="14273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536704C-A373-4215-A88C-4D983A86B95F}"/>
                </a:ext>
              </a:extLst>
            </p:cNvPr>
            <p:cNvCxnSpPr>
              <a:cxnSpLocks/>
              <a:stCxn id="91" idx="1"/>
              <a:endCxn id="86" idx="2"/>
            </p:cNvCxnSpPr>
            <p:nvPr/>
          </p:nvCxnSpPr>
          <p:spPr>
            <a:xfrm flipH="1" flipV="1">
              <a:off x="6599098" y="2906579"/>
              <a:ext cx="1461379" cy="1601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2D6D5D9-4CD6-4702-BAA0-7E4E678B7854}"/>
                </a:ext>
              </a:extLst>
            </p:cNvPr>
            <p:cNvGrpSpPr/>
            <p:nvPr/>
          </p:nvGrpSpPr>
          <p:grpSpPr>
            <a:xfrm>
              <a:off x="8060475" y="3894094"/>
              <a:ext cx="2605747" cy="1903873"/>
              <a:chOff x="8060475" y="3894094"/>
              <a:chExt cx="2605747" cy="1903873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7A55120B-3D6F-495D-A96F-A974460FE01F}"/>
                  </a:ext>
                </a:extLst>
              </p:cNvPr>
              <p:cNvGrpSpPr/>
              <p:nvPr/>
            </p:nvGrpSpPr>
            <p:grpSpPr>
              <a:xfrm>
                <a:off x="8060476" y="3894094"/>
                <a:ext cx="2605746" cy="1390068"/>
                <a:chOff x="1005106" y="3977517"/>
                <a:chExt cx="2605746" cy="1390068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98243F5D-355B-4D5A-B126-C91A4AB23933}"/>
                    </a:ext>
                  </a:extLst>
                </p:cNvPr>
                <p:cNvGrpSpPr/>
                <p:nvPr/>
              </p:nvGrpSpPr>
              <p:grpSpPr>
                <a:xfrm>
                  <a:off x="1005106" y="4334931"/>
                  <a:ext cx="2141805" cy="1032654"/>
                  <a:chOff x="1875099" y="4289690"/>
                  <a:chExt cx="2141805" cy="1032654"/>
                </a:xfrm>
              </p:grpSpPr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9859B265-F516-459D-9FF6-3B67967AB402}"/>
                      </a:ext>
                    </a:extLst>
                  </p:cNvPr>
                  <p:cNvSpPr/>
                  <p:nvPr/>
                </p:nvSpPr>
                <p:spPr>
                  <a:xfrm>
                    <a:off x="1875099" y="4289690"/>
                    <a:ext cx="2141805" cy="51380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err="1">
                        <a:solidFill>
                          <a:schemeClr val="tx1"/>
                        </a:solidFill>
                        <a:latin typeface="+mj-lt"/>
                      </a:rPr>
                      <a:t>ptr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+mj-lt"/>
                      </a:rPr>
                      <a:t> to T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523A007F-01D6-4545-BE6C-450B107BC7B6}"/>
                      </a:ext>
                    </a:extLst>
                  </p:cNvPr>
                  <p:cNvSpPr/>
                  <p:nvPr/>
                </p:nvSpPr>
                <p:spPr>
                  <a:xfrm>
                    <a:off x="1875099" y="4808540"/>
                    <a:ext cx="2141805" cy="51380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err="1">
                        <a:solidFill>
                          <a:schemeClr val="tx1"/>
                        </a:solidFill>
                        <a:latin typeface="+mj-lt"/>
                      </a:rPr>
                      <a:t>Use_count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145E21A-B3F1-425A-A32A-D3A2159439FB}"/>
                    </a:ext>
                  </a:extLst>
                </p:cNvPr>
                <p:cNvSpPr txBox="1"/>
                <p:nvPr/>
              </p:nvSpPr>
              <p:spPr>
                <a:xfrm>
                  <a:off x="1639926" y="3977517"/>
                  <a:ext cx="1970926" cy="4727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err="1">
                      <a:latin typeface="+mj-lt"/>
                    </a:rPr>
                    <a:t>Control_block</a:t>
                  </a:r>
                  <a:endParaRPr lang="ko-KR" altLang="en-US" sz="1400" dirty="0">
                    <a:latin typeface="+mj-lt"/>
                  </a:endParaRPr>
                </a:p>
              </p:txBody>
            </p:sp>
          </p:grp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0DDA67B-BFB7-424B-96C4-6DEA62FD3DF9}"/>
                  </a:ext>
                </a:extLst>
              </p:cNvPr>
              <p:cNvSpPr/>
              <p:nvPr/>
            </p:nvSpPr>
            <p:spPr>
              <a:xfrm>
                <a:off x="8060475" y="5284163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B647D09-EA1B-4C82-88E7-192A48C7DE36}"/>
                </a:ext>
              </a:extLst>
            </p:cNvPr>
            <p:cNvSpPr txBox="1"/>
            <p:nvPr/>
          </p:nvSpPr>
          <p:spPr>
            <a:xfrm>
              <a:off x="1067539" y="4251508"/>
              <a:ext cx="2357900" cy="47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lt"/>
                </a:rPr>
                <a:t>+ hazard</a:t>
              </a:r>
              <a:r>
                <a:rPr lang="ko-KR" altLang="en-US" sz="1400" dirty="0">
                  <a:latin typeface="+mj-lt"/>
                </a:rPr>
                <a:t> </a:t>
              </a:r>
              <a:r>
                <a:rPr lang="en-US" altLang="ko-KR" sz="1400" dirty="0">
                  <a:latin typeface="+mj-lt"/>
                </a:rPr>
                <a:t>pointer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EA6D172-8F8E-4176-BE5D-3BED4C982163}"/>
                </a:ext>
              </a:extLst>
            </p:cNvPr>
            <p:cNvSpPr/>
            <p:nvPr/>
          </p:nvSpPr>
          <p:spPr>
            <a:xfrm>
              <a:off x="2396110" y="4639867"/>
              <a:ext cx="1191803" cy="513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T1 [2]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D3A9270-B225-4E27-A8FB-A5E0FAD8906B}"/>
                </a:ext>
              </a:extLst>
            </p:cNvPr>
            <p:cNvSpPr/>
            <p:nvPr/>
          </p:nvSpPr>
          <p:spPr>
            <a:xfrm>
              <a:off x="4890097" y="4529169"/>
              <a:ext cx="1191803" cy="513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T3 [3]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BF97753-CDF8-420A-BF28-24070717A4BF}"/>
                </a:ext>
              </a:extLst>
            </p:cNvPr>
            <p:cNvSpPr/>
            <p:nvPr/>
          </p:nvSpPr>
          <p:spPr>
            <a:xfrm>
              <a:off x="6003196" y="2392774"/>
              <a:ext cx="1191803" cy="513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T2 [4]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DA31F90-591D-4274-AA60-C17FF300DB1D}"/>
              </a:ext>
            </a:extLst>
          </p:cNvPr>
          <p:cNvSpPr/>
          <p:nvPr/>
        </p:nvSpPr>
        <p:spPr>
          <a:xfrm rot="2570757">
            <a:off x="5866933" y="3553263"/>
            <a:ext cx="660534" cy="75204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EF524-8330-4022-9838-A92AA6C1D0F5}"/>
              </a:ext>
            </a:extLst>
          </p:cNvPr>
          <p:cNvSpPr txBox="1"/>
          <p:nvPr/>
        </p:nvSpPr>
        <p:spPr>
          <a:xfrm>
            <a:off x="2626509" y="3658490"/>
            <a:ext cx="1885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time1. Cas(t1, t3) // true</a:t>
            </a:r>
            <a:endParaRPr lang="ko-KR" altLang="en-US" sz="12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932CBBB-C2AE-472B-8D68-82A9310AF13D}"/>
              </a:ext>
            </a:extLst>
          </p:cNvPr>
          <p:cNvCxnSpPr>
            <a:cxnSpLocks/>
            <a:stCxn id="30" idx="3"/>
            <a:endCxn id="33" idx="2"/>
          </p:cNvCxnSpPr>
          <p:nvPr/>
        </p:nvCxnSpPr>
        <p:spPr>
          <a:xfrm flipV="1">
            <a:off x="2352934" y="1276200"/>
            <a:ext cx="392867" cy="1358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75A861A-B296-4877-BAA8-E2BFCC1288D3}"/>
              </a:ext>
            </a:extLst>
          </p:cNvPr>
          <p:cNvSpPr txBox="1"/>
          <p:nvPr/>
        </p:nvSpPr>
        <p:spPr>
          <a:xfrm>
            <a:off x="3513588" y="792248"/>
            <a:ext cx="199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time2. Cas(t1, t2) // false</a:t>
            </a:r>
            <a:endParaRPr lang="ko-KR" altLang="en-US" sz="12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EDC3C2-989A-45C5-8992-F9668F8D42A9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6978636" y="5568785"/>
            <a:ext cx="965622" cy="194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7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E97E8-68B8-4CF3-9572-218C7B476BF3}"/>
              </a:ext>
            </a:extLst>
          </p:cNvPr>
          <p:cNvSpPr/>
          <p:nvPr/>
        </p:nvSpPr>
        <p:spPr>
          <a:xfrm>
            <a:off x="2730538" y="3770537"/>
            <a:ext cx="785734" cy="334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T [1]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E95E42D-55C3-4CB1-BA12-54E79FB8CED2}"/>
              </a:ext>
            </a:extLst>
          </p:cNvPr>
          <p:cNvGrpSpPr/>
          <p:nvPr/>
        </p:nvGrpSpPr>
        <p:grpSpPr>
          <a:xfrm>
            <a:off x="2692840" y="2307724"/>
            <a:ext cx="1690110" cy="510600"/>
            <a:chOff x="583348" y="4583328"/>
            <a:chExt cx="2563563" cy="7842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DF2B98C-68B7-4A17-976C-C1BA703B9BCB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4C3AEC4-5F6E-473C-B2B0-AB244D2997E7}"/>
                </a:ext>
              </a:extLst>
            </p:cNvPr>
            <p:cNvSpPr txBox="1"/>
            <p:nvPr/>
          </p:nvSpPr>
          <p:spPr>
            <a:xfrm>
              <a:off x="583348" y="4583328"/>
              <a:ext cx="712897" cy="472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lt"/>
                </a:rPr>
                <a:t>sp1</a:t>
              </a:r>
              <a:endParaRPr lang="ko-KR" altLang="en-US" sz="1400" dirty="0">
                <a:latin typeface="+mj-lt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4581898-524F-410A-8E10-A47A7C8FF0E4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4382950" y="2651065"/>
            <a:ext cx="3252227" cy="9246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36920AC-1861-4F15-AAFA-AFC2A75309A6}"/>
              </a:ext>
            </a:extLst>
          </p:cNvPr>
          <p:cNvGrpSpPr/>
          <p:nvPr/>
        </p:nvGrpSpPr>
        <p:grpSpPr>
          <a:xfrm>
            <a:off x="7130767" y="2126319"/>
            <a:ext cx="1693097" cy="524746"/>
            <a:chOff x="578817" y="4561601"/>
            <a:chExt cx="2568094" cy="80598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5674F97-6A9F-4440-BE3B-A64649D96B96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F645257-40AE-4C29-854C-628885679111}"/>
                </a:ext>
              </a:extLst>
            </p:cNvPr>
            <p:cNvSpPr txBox="1"/>
            <p:nvPr/>
          </p:nvSpPr>
          <p:spPr>
            <a:xfrm>
              <a:off x="578817" y="4561601"/>
              <a:ext cx="712897" cy="47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lt"/>
                </a:rPr>
                <a:t>sp2</a:t>
              </a:r>
              <a:endParaRPr lang="ko-KR" altLang="en-US" sz="1400" dirty="0">
                <a:latin typeface="+mj-lt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65FF1D3-1A87-4F17-830C-F4CD8504CFBD}"/>
              </a:ext>
            </a:extLst>
          </p:cNvPr>
          <p:cNvGrpSpPr/>
          <p:nvPr/>
        </p:nvGrpSpPr>
        <p:grpSpPr>
          <a:xfrm>
            <a:off x="4784555" y="4141216"/>
            <a:ext cx="1717211" cy="555829"/>
            <a:chOff x="542241" y="4513859"/>
            <a:chExt cx="2604670" cy="85372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1F252E0-F00B-4D93-BEDA-F9789DBE8A9A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9B8154F-76FB-414A-9094-EF51CA28722F}"/>
                </a:ext>
              </a:extLst>
            </p:cNvPr>
            <p:cNvSpPr txBox="1"/>
            <p:nvPr/>
          </p:nvSpPr>
          <p:spPr>
            <a:xfrm>
              <a:off x="542241" y="4513859"/>
              <a:ext cx="712897" cy="47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lt"/>
                </a:rPr>
                <a:t>sp3</a:t>
              </a:r>
              <a:endParaRPr lang="ko-KR" altLang="en-US" sz="1400" dirty="0">
                <a:latin typeface="+mj-lt"/>
              </a:endParaRPr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44BBF6-9ECD-4C77-B635-F3CEAC2446EC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6501766" y="3591472"/>
            <a:ext cx="1133410" cy="938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1C45D6A-9EE5-4B59-8D91-B38B8BFE10C7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7635176" y="2651065"/>
            <a:ext cx="482662" cy="9292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478BFD7-7E3C-4C38-B22B-4E68C8B12DA6}"/>
              </a:ext>
            </a:extLst>
          </p:cNvPr>
          <p:cNvCxnSpPr>
            <a:cxnSpLocks/>
            <a:stCxn id="106" idx="1"/>
            <a:endCxn id="84" idx="2"/>
          </p:cNvCxnSpPr>
          <p:nvPr/>
        </p:nvCxnSpPr>
        <p:spPr>
          <a:xfrm flipH="1" flipV="1">
            <a:off x="6671718" y="2693685"/>
            <a:ext cx="963460" cy="1042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450DAEC-B115-4B3A-9E63-1B0E0E69F05D}"/>
              </a:ext>
            </a:extLst>
          </p:cNvPr>
          <p:cNvGrpSpPr/>
          <p:nvPr/>
        </p:nvGrpSpPr>
        <p:grpSpPr>
          <a:xfrm>
            <a:off x="7635177" y="3336619"/>
            <a:ext cx="1717921" cy="1239541"/>
            <a:chOff x="8060475" y="3894094"/>
            <a:chExt cx="2605747" cy="1903873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701AF4E-35D0-4D9F-93E2-15E32A173905}"/>
                </a:ext>
              </a:extLst>
            </p:cNvPr>
            <p:cNvGrpSpPr/>
            <p:nvPr/>
          </p:nvGrpSpPr>
          <p:grpSpPr>
            <a:xfrm>
              <a:off x="8060476" y="3894094"/>
              <a:ext cx="2605746" cy="1390068"/>
              <a:chOff x="1005106" y="3977517"/>
              <a:chExt cx="2605746" cy="1390068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8EE853A1-A7E5-4BF6-8254-851915885DB3}"/>
                  </a:ext>
                </a:extLst>
              </p:cNvPr>
              <p:cNvGrpSpPr/>
              <p:nvPr/>
            </p:nvGrpSpPr>
            <p:grpSpPr>
              <a:xfrm>
                <a:off x="1005106" y="4334931"/>
                <a:ext cx="2141805" cy="1032654"/>
                <a:chOff x="1875099" y="4289690"/>
                <a:chExt cx="2141805" cy="1032654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64A08EC7-E966-4763-B054-190264E8FAC8}"/>
                    </a:ext>
                  </a:extLst>
                </p:cNvPr>
                <p:cNvSpPr/>
                <p:nvPr/>
              </p:nvSpPr>
              <p:spPr>
                <a:xfrm>
                  <a:off x="1875099" y="428969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91EFB65-D598-48C5-906C-EBC9EFCB01A8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>
                      <a:solidFill>
                        <a:schemeClr val="tx1"/>
                      </a:solidFill>
                      <a:latin typeface="+mj-lt"/>
                    </a:rPr>
                    <a:t>Use_count</a:t>
                  </a:r>
                  <a:endParaRPr lang="ko-KR" altLang="en-US" sz="12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CFE6E9-2C59-4753-A810-31C8E86885B9}"/>
                  </a:ext>
                </a:extLst>
              </p:cNvPr>
              <p:cNvSpPr txBox="1"/>
              <p:nvPr/>
            </p:nvSpPr>
            <p:spPr>
              <a:xfrm>
                <a:off x="1639926" y="3977517"/>
                <a:ext cx="1970926" cy="47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+mj-lt"/>
                  </a:rPr>
                  <a:t>Control_block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EB04390-A18A-4689-BDE3-9540CDC3633F}"/>
                </a:ext>
              </a:extLst>
            </p:cNvPr>
            <p:cNvSpPr/>
            <p:nvPr/>
          </p:nvSpPr>
          <p:spPr>
            <a:xfrm>
              <a:off x="8060475" y="5284163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+mj-lt"/>
                </a:rPr>
                <a:t>weak_count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5BCE00D-E210-423A-8DB0-A4F6813A8643}"/>
              </a:ext>
            </a:extLst>
          </p:cNvPr>
          <p:cNvSpPr txBox="1"/>
          <p:nvPr/>
        </p:nvSpPr>
        <p:spPr>
          <a:xfrm>
            <a:off x="2676298" y="3517690"/>
            <a:ext cx="155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+ hazard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pointer</a:t>
            </a:r>
            <a:endParaRPr lang="ko-KR" altLang="en-US" sz="1400" dirty="0">
              <a:latin typeface="+mj-lt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B36E39-1111-455B-ABC4-45CC071F34C9}"/>
              </a:ext>
            </a:extLst>
          </p:cNvPr>
          <p:cNvSpPr/>
          <p:nvPr/>
        </p:nvSpPr>
        <p:spPr>
          <a:xfrm>
            <a:off x="3552200" y="3770536"/>
            <a:ext cx="785734" cy="334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T1 [2]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F9374-023D-4759-81C1-176597E79BD9}"/>
              </a:ext>
            </a:extLst>
          </p:cNvPr>
          <p:cNvSpPr/>
          <p:nvPr/>
        </p:nvSpPr>
        <p:spPr>
          <a:xfrm>
            <a:off x="2742623" y="4143638"/>
            <a:ext cx="785734" cy="334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T3 [3]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6B54BF8-2357-486F-B53C-F077A6D9D3C4}"/>
              </a:ext>
            </a:extLst>
          </p:cNvPr>
          <p:cNvSpPr/>
          <p:nvPr/>
        </p:nvSpPr>
        <p:spPr>
          <a:xfrm>
            <a:off x="6278851" y="2359166"/>
            <a:ext cx="785734" cy="334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T2 [4]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E5B6A-E534-4F83-9DD8-06779F73534B}"/>
              </a:ext>
            </a:extLst>
          </p:cNvPr>
          <p:cNvSpPr txBox="1"/>
          <p:nvPr/>
        </p:nvSpPr>
        <p:spPr>
          <a:xfrm>
            <a:off x="3101156" y="4521393"/>
            <a:ext cx="10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Try clear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1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C947-1738-479A-9973-AACC4AC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LFSP::</a:t>
            </a:r>
            <a:r>
              <a:rPr lang="en-US" altLang="ko-KR" dirty="0" err="1"/>
              <a:t>Shared_ptr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6CF4-69BF-43BD-9BC9-A1F0CE06A976}"/>
              </a:ext>
            </a:extLst>
          </p:cNvPr>
          <p:cNvSpPr/>
          <p:nvPr/>
        </p:nvSpPr>
        <p:spPr>
          <a:xfrm>
            <a:off x="4673392" y="236076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E645CE-392A-4B7C-9BEB-C490CB786901}"/>
              </a:ext>
            </a:extLst>
          </p:cNvPr>
          <p:cNvGrpSpPr/>
          <p:nvPr/>
        </p:nvGrpSpPr>
        <p:grpSpPr>
          <a:xfrm>
            <a:off x="474051" y="1962749"/>
            <a:ext cx="2653438" cy="1135270"/>
            <a:chOff x="493473" y="4232315"/>
            <a:chExt cx="2653438" cy="1135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4E79BE4-3E65-43CC-A0BB-0E894C53C4FF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7CCAB99-9F33-4C4D-B9F6-05C0611B60D4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7A6707-4458-4F3B-8006-19ED3A16DD6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476A9D-C2E9-48F4-9F68-DB3CB468F88B}"/>
                </a:ext>
              </a:extLst>
            </p:cNvPr>
            <p:cNvSpPr txBox="1"/>
            <p:nvPr/>
          </p:nvSpPr>
          <p:spPr>
            <a:xfrm>
              <a:off x="493473" y="423231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CBF530-76CB-4061-97B1-02AD75A09E8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127489" y="2322267"/>
            <a:ext cx="1545903" cy="2954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33F2D2-5E36-4090-9EE7-F03A55CF9E3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27489" y="2841117"/>
            <a:ext cx="4932986" cy="14202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9B67B4-3376-407C-B7F4-624212C35F46}"/>
              </a:ext>
            </a:extLst>
          </p:cNvPr>
          <p:cNvGrpSpPr/>
          <p:nvPr/>
        </p:nvGrpSpPr>
        <p:grpSpPr>
          <a:xfrm>
            <a:off x="7210041" y="1705847"/>
            <a:ext cx="2653438" cy="1135270"/>
            <a:chOff x="493473" y="4232315"/>
            <a:chExt cx="2653438" cy="113527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E595FE8-2855-4401-A6B2-5F0931D62E20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AF9C4AF-CFE4-47E9-AF0B-3193AB3AD286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9BA0BDB-F2B7-4919-811C-22D0FDED23D2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8B024A-9516-4A77-9EF3-090234A21697}"/>
                </a:ext>
              </a:extLst>
            </p:cNvPr>
            <p:cNvSpPr txBox="1"/>
            <p:nvPr/>
          </p:nvSpPr>
          <p:spPr>
            <a:xfrm>
              <a:off x="493473" y="423231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328E49-4766-4A9C-A501-55EAA422081E}"/>
              </a:ext>
            </a:extLst>
          </p:cNvPr>
          <p:cNvGrpSpPr/>
          <p:nvPr/>
        </p:nvGrpSpPr>
        <p:grpSpPr>
          <a:xfrm>
            <a:off x="3687877" y="4848371"/>
            <a:ext cx="2653438" cy="1135270"/>
            <a:chOff x="493473" y="4232315"/>
            <a:chExt cx="2653438" cy="113527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1A3F5C3-88F2-4D3F-BF79-7721B8C78B4A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D9E7E4C-1EFF-4043-8AD2-A74988D69DF0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E464013-578B-4273-AF4F-D54A88B05532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991A2D-0797-4A12-A2C1-6FF855CF228D}"/>
                </a:ext>
              </a:extLst>
            </p:cNvPr>
            <p:cNvSpPr txBox="1"/>
            <p:nvPr/>
          </p:nvSpPr>
          <p:spPr>
            <a:xfrm>
              <a:off x="493473" y="423231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sp3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5CE81C-4D05-4A0B-AC1A-75A98A8E6199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5865196" y="2065365"/>
            <a:ext cx="1856478" cy="55230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3EA9F81-150B-4477-BFB9-BC24E02BCC5C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H="1" flipV="1">
            <a:off x="5269294" y="2874569"/>
            <a:ext cx="1119" cy="20764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F1B147-079E-424E-8C8B-70577A0F753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341315" y="4285536"/>
            <a:ext cx="1719159" cy="14412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377CE8-3B92-4413-8DCB-8D538CC81E7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060474" y="2841117"/>
            <a:ext cx="732103" cy="1427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91625C-429B-423D-A959-9B32F14E8B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5865196" y="2898784"/>
            <a:ext cx="2195280" cy="160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6304B8B-BB4E-4E41-8793-80D1B295B1CE}"/>
              </a:ext>
            </a:extLst>
          </p:cNvPr>
          <p:cNvGrpSpPr/>
          <p:nvPr/>
        </p:nvGrpSpPr>
        <p:grpSpPr>
          <a:xfrm>
            <a:off x="8060475" y="3894094"/>
            <a:ext cx="2244492" cy="1903873"/>
            <a:chOff x="8060475" y="3894094"/>
            <a:chExt cx="2244492" cy="190387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3EC1FA2-D9D4-4D15-9D5B-8DD3EAFC1D89}"/>
                </a:ext>
              </a:extLst>
            </p:cNvPr>
            <p:cNvGrpSpPr/>
            <p:nvPr/>
          </p:nvGrpSpPr>
          <p:grpSpPr>
            <a:xfrm>
              <a:off x="8060476" y="3894094"/>
              <a:ext cx="2244491" cy="1390068"/>
              <a:chOff x="1005106" y="3977517"/>
              <a:chExt cx="2244491" cy="139006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255ACD3-A8E1-4A46-B3E9-56F5D380759C}"/>
                  </a:ext>
                </a:extLst>
              </p:cNvPr>
              <p:cNvGrpSpPr/>
              <p:nvPr/>
            </p:nvGrpSpPr>
            <p:grpSpPr>
              <a:xfrm>
                <a:off x="1005106" y="4334931"/>
                <a:ext cx="2141805" cy="1032654"/>
                <a:chOff x="1875099" y="4289690"/>
                <a:chExt cx="2141805" cy="1032654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39BD7673-82BB-4C43-899F-AE6BF6716A23}"/>
                    </a:ext>
                  </a:extLst>
                </p:cNvPr>
                <p:cNvSpPr/>
                <p:nvPr/>
              </p:nvSpPr>
              <p:spPr>
                <a:xfrm>
                  <a:off x="1875099" y="428969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0B14B12-0B32-4654-8691-9F28CC6FC0F0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>
                      <a:solidFill>
                        <a:schemeClr val="tx1"/>
                      </a:solidFill>
                      <a:latin typeface="+mj-lt"/>
                    </a:rPr>
                    <a:t>Use_count</a:t>
                  </a:r>
                  <a:endParaRPr lang="ko-KR" alt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1156F1-8A50-4A6A-BFE5-DCE7A0BC0E74}"/>
                  </a:ext>
                </a:extLst>
              </p:cNvPr>
              <p:cNvSpPr txBox="1"/>
              <p:nvPr/>
            </p:nvSpPr>
            <p:spPr>
              <a:xfrm>
                <a:off x="1639926" y="3977517"/>
                <a:ext cx="1609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+mj-lt"/>
                  </a:rPr>
                  <a:t>Control_block</a:t>
                </a:r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9F6023-006F-465C-8339-FC1F03642E38}"/>
                </a:ext>
              </a:extLst>
            </p:cNvPr>
            <p:cNvSpPr/>
            <p:nvPr/>
          </p:nvSpPr>
          <p:spPr>
            <a:xfrm>
              <a:off x="8060475" y="5284163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weak_count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55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C947-1738-479A-9973-AACC4AC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1] Lock-free </a:t>
            </a:r>
            <a:r>
              <a:rPr lang="en-US" altLang="ko-KR" dirty="0" err="1"/>
              <a:t>Shared_ptr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6CF4-69BF-43BD-9BC9-A1F0CE06A976}"/>
              </a:ext>
            </a:extLst>
          </p:cNvPr>
          <p:cNvSpPr/>
          <p:nvPr/>
        </p:nvSpPr>
        <p:spPr>
          <a:xfrm>
            <a:off x="4673392" y="236076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E645CE-392A-4B7C-9BEB-C490CB786901}"/>
              </a:ext>
            </a:extLst>
          </p:cNvPr>
          <p:cNvGrpSpPr/>
          <p:nvPr/>
        </p:nvGrpSpPr>
        <p:grpSpPr>
          <a:xfrm>
            <a:off x="495407" y="2331101"/>
            <a:ext cx="2632082" cy="766918"/>
            <a:chOff x="514829" y="4600667"/>
            <a:chExt cx="2632082" cy="76691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7A6707-4458-4F3B-8006-19ED3A16DD6E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476A9D-C2E9-48F4-9F68-DB3CB468F88B}"/>
                </a:ext>
              </a:extLst>
            </p:cNvPr>
            <p:cNvSpPr txBox="1"/>
            <p:nvPr/>
          </p:nvSpPr>
          <p:spPr>
            <a:xfrm>
              <a:off x="514829" y="4600667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33F2D2-5E36-4090-9EE7-F03A55CF9E3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27489" y="2841117"/>
            <a:ext cx="4932986" cy="14202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9B67B4-3376-407C-B7F4-624212C35F46}"/>
              </a:ext>
            </a:extLst>
          </p:cNvPr>
          <p:cNvGrpSpPr/>
          <p:nvPr/>
        </p:nvGrpSpPr>
        <p:grpSpPr>
          <a:xfrm>
            <a:off x="7200894" y="2046943"/>
            <a:ext cx="2662585" cy="794174"/>
            <a:chOff x="484326" y="4573411"/>
            <a:chExt cx="2662585" cy="794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A0BDB-F2B7-4919-811C-22D0FDED23D2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8B024A-9516-4A77-9EF3-090234A21697}"/>
                </a:ext>
              </a:extLst>
            </p:cNvPr>
            <p:cNvSpPr txBox="1"/>
            <p:nvPr/>
          </p:nvSpPr>
          <p:spPr>
            <a:xfrm>
              <a:off x="484326" y="4573411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328E49-4766-4A9C-A501-55EAA422081E}"/>
              </a:ext>
            </a:extLst>
          </p:cNvPr>
          <p:cNvGrpSpPr/>
          <p:nvPr/>
        </p:nvGrpSpPr>
        <p:grpSpPr>
          <a:xfrm>
            <a:off x="3650961" y="5222749"/>
            <a:ext cx="2690354" cy="760892"/>
            <a:chOff x="456557" y="4606693"/>
            <a:chExt cx="2690354" cy="76089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E464013-578B-4273-AF4F-D54A88B05532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991A2D-0797-4A12-A2C1-6FF855CF228D}"/>
                </a:ext>
              </a:extLst>
            </p:cNvPr>
            <p:cNvSpPr txBox="1"/>
            <p:nvPr/>
          </p:nvSpPr>
          <p:spPr>
            <a:xfrm>
              <a:off x="456557" y="460669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sp3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F1B147-079E-424E-8C8B-70577A0F753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341315" y="4285536"/>
            <a:ext cx="1719159" cy="14412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377CE8-3B92-4413-8DCB-8D538CC81E7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060474" y="2841117"/>
            <a:ext cx="732103" cy="1427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91625C-429B-423D-A959-9B32F14E8B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5865196" y="2898784"/>
            <a:ext cx="2195280" cy="160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CED595-E28E-4C17-91A8-AAB2B60B7B95}"/>
              </a:ext>
            </a:extLst>
          </p:cNvPr>
          <p:cNvGrpSpPr/>
          <p:nvPr/>
        </p:nvGrpSpPr>
        <p:grpSpPr>
          <a:xfrm>
            <a:off x="8060474" y="3894094"/>
            <a:ext cx="2244493" cy="2401412"/>
            <a:chOff x="8060474" y="3894094"/>
            <a:chExt cx="2244493" cy="2401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BD7673-82BB-4C43-899F-AE6BF6716A23}"/>
                </a:ext>
              </a:extLst>
            </p:cNvPr>
            <p:cNvSpPr/>
            <p:nvPr/>
          </p:nvSpPr>
          <p:spPr>
            <a:xfrm>
              <a:off x="8060476" y="4251508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 to T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0B14B12-0B32-4654-8691-9F28CC6FC0F0}"/>
                </a:ext>
              </a:extLst>
            </p:cNvPr>
            <p:cNvSpPr/>
            <p:nvPr/>
          </p:nvSpPr>
          <p:spPr>
            <a:xfrm>
              <a:off x="8060476" y="5267897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Use_count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1156F1-8A50-4A6A-BFE5-DCE7A0BC0E74}"/>
                </a:ext>
              </a:extLst>
            </p:cNvPr>
            <p:cNvSpPr txBox="1"/>
            <p:nvPr/>
          </p:nvSpPr>
          <p:spPr>
            <a:xfrm>
              <a:off x="8695296" y="3894094"/>
              <a:ext cx="1609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Control_block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9F6023-006F-465C-8339-FC1F03642E38}"/>
                </a:ext>
              </a:extLst>
            </p:cNvPr>
            <p:cNvSpPr/>
            <p:nvPr/>
          </p:nvSpPr>
          <p:spPr>
            <a:xfrm>
              <a:off x="8060475" y="5781702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weak_count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58657-F55C-44A6-8845-0ED48DCC1CED}"/>
                </a:ext>
              </a:extLst>
            </p:cNvPr>
            <p:cNvSpPr/>
            <p:nvPr/>
          </p:nvSpPr>
          <p:spPr>
            <a:xfrm>
              <a:off x="8060474" y="4762575"/>
              <a:ext cx="2145231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Update Control Block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10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C947-1738-479A-9973-AACC4AC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1] - </a:t>
            </a:r>
            <a:r>
              <a:rPr lang="ko-KR" altLang="en-US" dirty="0"/>
              <a:t>수정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65A343-EE84-4478-9909-0368BA51CACE}"/>
              </a:ext>
            </a:extLst>
          </p:cNvPr>
          <p:cNvGrpSpPr/>
          <p:nvPr/>
        </p:nvGrpSpPr>
        <p:grpSpPr>
          <a:xfrm>
            <a:off x="590119" y="2178488"/>
            <a:ext cx="4318520" cy="2501023"/>
            <a:chOff x="212578" y="1921124"/>
            <a:chExt cx="9993127" cy="437438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AC9FA2-6E64-4B40-8305-CAB989A53B1F}"/>
                </a:ext>
              </a:extLst>
            </p:cNvPr>
            <p:cNvSpPr/>
            <p:nvPr/>
          </p:nvSpPr>
          <p:spPr>
            <a:xfrm>
              <a:off x="4589402" y="2276460"/>
              <a:ext cx="1586372" cy="5981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 [hp:1]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CEA1CF-CC2B-4CC0-AF9F-5EC1D26CD178}"/>
                </a:ext>
              </a:extLst>
            </p:cNvPr>
            <p:cNvGrpSpPr/>
            <p:nvPr/>
          </p:nvGrpSpPr>
          <p:grpSpPr>
            <a:xfrm>
              <a:off x="212578" y="2163577"/>
              <a:ext cx="2914911" cy="934442"/>
              <a:chOff x="232000" y="4433143"/>
              <a:chExt cx="2914911" cy="934442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8872831-A58A-40C5-9D87-2AE8DE3081F1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2B428ED-575F-4500-A932-DC11914987DE}"/>
                  </a:ext>
                </a:extLst>
              </p:cNvPr>
              <p:cNvSpPr txBox="1"/>
              <p:nvPr/>
            </p:nvSpPr>
            <p:spPr>
              <a:xfrm>
                <a:off x="232000" y="4433143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sp1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CF2D884-59F6-4568-BB9A-6E75D40679F8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3127489" y="2841117"/>
              <a:ext cx="4932986" cy="142020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2E518BA-142A-447A-B8B0-3AB3597179F3}"/>
                </a:ext>
              </a:extLst>
            </p:cNvPr>
            <p:cNvGrpSpPr/>
            <p:nvPr/>
          </p:nvGrpSpPr>
          <p:grpSpPr>
            <a:xfrm>
              <a:off x="6962835" y="1921124"/>
              <a:ext cx="2900644" cy="919993"/>
              <a:chOff x="246267" y="4447592"/>
              <a:chExt cx="2900644" cy="91999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5B34C74-7086-4749-BAA6-EBB86B7C3C26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F7B425-347E-46F9-8E89-71F3CB5C7FCC}"/>
                  </a:ext>
                </a:extLst>
              </p:cNvPr>
              <p:cNvSpPr txBox="1"/>
              <p:nvPr/>
            </p:nvSpPr>
            <p:spPr>
              <a:xfrm>
                <a:off x="246267" y="4447592"/>
                <a:ext cx="42992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sp2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B96BD61-A0F4-4468-9BC0-60B6E8F46FC9}"/>
                </a:ext>
              </a:extLst>
            </p:cNvPr>
            <p:cNvGrpSpPr/>
            <p:nvPr/>
          </p:nvGrpSpPr>
          <p:grpSpPr>
            <a:xfrm>
              <a:off x="3303260" y="5006136"/>
              <a:ext cx="3038055" cy="977505"/>
              <a:chOff x="108856" y="4390080"/>
              <a:chExt cx="3038055" cy="97750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5A5021B-C48A-44D7-A713-903176A89DBA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2D6D93-A4A4-4D43-8DE7-BD7A5A37DA54}"/>
                  </a:ext>
                </a:extLst>
              </p:cNvPr>
              <p:cNvSpPr txBox="1"/>
              <p:nvPr/>
            </p:nvSpPr>
            <p:spPr>
              <a:xfrm>
                <a:off x="108856" y="4390080"/>
                <a:ext cx="994856" cy="484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sp3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8F4274-2444-4BE8-94A5-EE5045A6F17D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6341315" y="4285536"/>
              <a:ext cx="1719159" cy="144120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28C5FF3-89B1-4FAB-BCAB-0469245D2AF1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8060474" y="2841117"/>
              <a:ext cx="732103" cy="14273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3B42FCE-7447-4F6E-BDE5-D3E364ECD888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5865196" y="2898784"/>
              <a:ext cx="2195280" cy="16096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552D859-607D-4194-A7E3-76057BF61A53}"/>
                </a:ext>
              </a:extLst>
            </p:cNvPr>
            <p:cNvGrpSpPr/>
            <p:nvPr/>
          </p:nvGrpSpPr>
          <p:grpSpPr>
            <a:xfrm>
              <a:off x="8060474" y="3799686"/>
              <a:ext cx="2145231" cy="2495820"/>
              <a:chOff x="8060474" y="3799686"/>
              <a:chExt cx="2145231" cy="249582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4B88FF5-88AB-40FA-986B-57F15E098A0C}"/>
                  </a:ext>
                </a:extLst>
              </p:cNvPr>
              <p:cNvSpPr/>
              <p:nvPr/>
            </p:nvSpPr>
            <p:spPr>
              <a:xfrm>
                <a:off x="8060476" y="4251508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1C1EF0B-4F7E-495F-8537-C1FBDA0064B1}"/>
                  </a:ext>
                </a:extLst>
              </p:cNvPr>
              <p:cNvSpPr/>
              <p:nvPr/>
            </p:nvSpPr>
            <p:spPr>
              <a:xfrm>
                <a:off x="8060476" y="5267897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E6F629-7E12-4362-AE79-89329F54E5BF}"/>
                  </a:ext>
                </a:extLst>
              </p:cNvPr>
              <p:cNvSpPr txBox="1"/>
              <p:nvPr/>
            </p:nvSpPr>
            <p:spPr>
              <a:xfrm>
                <a:off x="8075686" y="3799686"/>
                <a:ext cx="1142685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8F3FAE-DE95-486D-ABF7-042F4A4D3041}"/>
                  </a:ext>
                </a:extLst>
              </p:cNvPr>
              <p:cNvSpPr/>
              <p:nvPr/>
            </p:nvSpPr>
            <p:spPr>
              <a:xfrm>
                <a:off x="8060475" y="5781702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272670-A3A7-433B-91DD-974DBF67858E}"/>
                  </a:ext>
                </a:extLst>
              </p:cNvPr>
              <p:cNvSpPr/>
              <p:nvPr/>
            </p:nvSpPr>
            <p:spPr>
              <a:xfrm>
                <a:off x="8060474" y="4762575"/>
                <a:ext cx="2145231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j-lt"/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BC810B-D6D1-4DC3-9DF7-2C4B98EB7FEA}"/>
              </a:ext>
            </a:extLst>
          </p:cNvPr>
          <p:cNvGrpSpPr/>
          <p:nvPr/>
        </p:nvGrpSpPr>
        <p:grpSpPr>
          <a:xfrm>
            <a:off x="123158" y="3197662"/>
            <a:ext cx="1771665" cy="1438275"/>
            <a:chOff x="9186676" y="732028"/>
            <a:chExt cx="1771665" cy="143827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277547A-EC2F-4F51-A8C1-7CF8640B7D6E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8C1ACE1-9F29-441D-B317-421EE96D2B28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330075F-8F2F-4707-9451-DEA36FC02296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ADDF172-69E5-4DD1-9C2B-7347177095AF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0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24EFD45-EA89-4B4E-92A1-99C82A03B335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397CE9A-AFAC-4CD5-85D2-05B53FE512A0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45CA7F6-95BA-474D-9229-828A794BD3AD}"/>
                </a:ext>
              </a:extLst>
            </p:cNvPr>
            <p:cNvSpPr/>
            <p:nvPr/>
          </p:nvSpPr>
          <p:spPr>
            <a:xfrm>
              <a:off x="9186676" y="993848"/>
              <a:ext cx="587961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T1 [2]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3F15E3BA-B2BE-4AE3-86E9-70B02F733DDA}"/>
                </a:ext>
              </a:extLst>
            </p:cNvPr>
            <p:cNvCxnSpPr>
              <a:cxnSpLocks/>
              <a:stCxn id="68" idx="1"/>
              <a:endCxn id="73" idx="3"/>
            </p:cNvCxnSpPr>
            <p:nvPr/>
          </p:nvCxnSpPr>
          <p:spPr>
            <a:xfrm flipH="1">
              <a:off x="9774637" y="1133989"/>
              <a:ext cx="257022" cy="67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제목 1">
            <a:extLst>
              <a:ext uri="{FF2B5EF4-FFF2-40B4-BE49-F238E27FC236}">
                <a16:creationId xmlns:a16="http://schemas.microsoft.com/office/drawing/2014/main" id="{9998E1FA-B0E7-44EB-9CE1-0CDDCF28E956}"/>
              </a:ext>
            </a:extLst>
          </p:cNvPr>
          <p:cNvSpPr txBox="1">
            <a:spLocks/>
          </p:cNvSpPr>
          <p:nvPr/>
        </p:nvSpPr>
        <p:spPr>
          <a:xfrm>
            <a:off x="4534230" y="6106352"/>
            <a:ext cx="2754021" cy="386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Sp1 T </a:t>
            </a:r>
            <a:r>
              <a:rPr lang="ko-KR" altLang="en-US" sz="2400" dirty="0"/>
              <a:t>데이터 수정 </a:t>
            </a:r>
            <a:r>
              <a:rPr lang="en-US" altLang="ko-KR" sz="2400" dirty="0"/>
              <a:t>[+1]</a:t>
            </a:r>
            <a:endParaRPr lang="ko-KR" altLang="en-US" sz="24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B782011-8F83-43BF-B4E4-959E7944021D}"/>
              </a:ext>
            </a:extLst>
          </p:cNvPr>
          <p:cNvSpPr/>
          <p:nvPr/>
        </p:nvSpPr>
        <p:spPr>
          <a:xfrm>
            <a:off x="5797979" y="3110484"/>
            <a:ext cx="631764" cy="98149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86AE4D9-7A6E-42AA-91C8-7EE5E2892260}"/>
              </a:ext>
            </a:extLst>
          </p:cNvPr>
          <p:cNvGrpSpPr/>
          <p:nvPr/>
        </p:nvGrpSpPr>
        <p:grpSpPr>
          <a:xfrm>
            <a:off x="7102459" y="2261783"/>
            <a:ext cx="4318520" cy="2501023"/>
            <a:chOff x="212578" y="1921124"/>
            <a:chExt cx="9993127" cy="437438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94C270D-5037-4292-8C7D-2E4D57914059}"/>
                </a:ext>
              </a:extLst>
            </p:cNvPr>
            <p:cNvSpPr/>
            <p:nvPr/>
          </p:nvSpPr>
          <p:spPr>
            <a:xfrm>
              <a:off x="4673392" y="2360765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 [1]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7A95E44-5961-4E8B-999F-55F624E07132}"/>
                </a:ext>
              </a:extLst>
            </p:cNvPr>
            <p:cNvGrpSpPr/>
            <p:nvPr/>
          </p:nvGrpSpPr>
          <p:grpSpPr>
            <a:xfrm>
              <a:off x="212578" y="2163577"/>
              <a:ext cx="2914911" cy="934442"/>
              <a:chOff x="232000" y="4433143"/>
              <a:chExt cx="2914911" cy="934442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327A7E6-AD5D-4B3B-8BE1-2172630266B0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F011C83-044E-4DD2-9447-4412EA5CB48E}"/>
                  </a:ext>
                </a:extLst>
              </p:cNvPr>
              <p:cNvSpPr txBox="1"/>
              <p:nvPr/>
            </p:nvSpPr>
            <p:spPr>
              <a:xfrm>
                <a:off x="232000" y="4433143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sp1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2910A82A-58FC-4857-8167-75A265083C3E}"/>
                </a:ext>
              </a:extLst>
            </p:cNvPr>
            <p:cNvCxnSpPr>
              <a:cxnSpLocks/>
              <a:stCxn id="95" idx="2"/>
              <a:endCxn id="105" idx="3"/>
            </p:cNvCxnSpPr>
            <p:nvPr/>
          </p:nvCxnSpPr>
          <p:spPr>
            <a:xfrm flipH="1">
              <a:off x="2009079" y="3098020"/>
              <a:ext cx="47509" cy="74417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1A20BA2-3124-4F38-96CD-48C3A578F862}"/>
                </a:ext>
              </a:extLst>
            </p:cNvPr>
            <p:cNvGrpSpPr/>
            <p:nvPr/>
          </p:nvGrpSpPr>
          <p:grpSpPr>
            <a:xfrm>
              <a:off x="6962835" y="1921124"/>
              <a:ext cx="2900644" cy="919993"/>
              <a:chOff x="246267" y="4447592"/>
              <a:chExt cx="2900644" cy="919993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7B98B94-0E0F-41B0-B94E-A10BA59128D4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40D3C73-6CB9-4079-91D4-84D5E6F23B02}"/>
                  </a:ext>
                </a:extLst>
              </p:cNvPr>
              <p:cNvSpPr txBox="1"/>
              <p:nvPr/>
            </p:nvSpPr>
            <p:spPr>
              <a:xfrm>
                <a:off x="246267" y="4447592"/>
                <a:ext cx="42992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sp2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C4C1B4F-61D1-47F2-A40B-8C05B45AEFE4}"/>
                </a:ext>
              </a:extLst>
            </p:cNvPr>
            <p:cNvGrpSpPr/>
            <p:nvPr/>
          </p:nvGrpSpPr>
          <p:grpSpPr>
            <a:xfrm>
              <a:off x="3303260" y="5006136"/>
              <a:ext cx="3038055" cy="977505"/>
              <a:chOff x="108856" y="4390080"/>
              <a:chExt cx="3038055" cy="97750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A808B5C-2B9E-409C-BFDF-DCE61BA5D088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767232-415E-49B9-B529-2370113909E5}"/>
                  </a:ext>
                </a:extLst>
              </p:cNvPr>
              <p:cNvSpPr txBox="1"/>
              <p:nvPr/>
            </p:nvSpPr>
            <p:spPr>
              <a:xfrm>
                <a:off x="108856" y="4390080"/>
                <a:ext cx="994856" cy="484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sp3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125BBBA-989A-4EB9-AFF4-0933117468CA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 flipV="1">
              <a:off x="6341315" y="4285536"/>
              <a:ext cx="1719159" cy="144120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89095A2-DC2E-4B1F-A2D2-ED9F77B498DE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 flipH="1">
              <a:off x="8060474" y="2841117"/>
              <a:ext cx="732103" cy="14273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A82C2FD5-168A-4839-A39A-7FDE5A06F8FC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 flipV="1">
              <a:off x="5865196" y="2898784"/>
              <a:ext cx="2195280" cy="16096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573725E-2E72-40C8-8806-229E5B8182EC}"/>
                </a:ext>
              </a:extLst>
            </p:cNvPr>
            <p:cNvGrpSpPr/>
            <p:nvPr/>
          </p:nvGrpSpPr>
          <p:grpSpPr>
            <a:xfrm>
              <a:off x="7988691" y="3776636"/>
              <a:ext cx="2217014" cy="2518870"/>
              <a:chOff x="7988691" y="3776636"/>
              <a:chExt cx="2217014" cy="251887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F4E7F82-4D67-4ADB-93FD-E0CF6FF020D6}"/>
                  </a:ext>
                </a:extLst>
              </p:cNvPr>
              <p:cNvSpPr/>
              <p:nvPr/>
            </p:nvSpPr>
            <p:spPr>
              <a:xfrm>
                <a:off x="8060476" y="4251508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26F4803-DBFF-48AB-8328-02E1CFF0A1E4}"/>
                  </a:ext>
                </a:extLst>
              </p:cNvPr>
              <p:cNvSpPr/>
              <p:nvPr/>
            </p:nvSpPr>
            <p:spPr>
              <a:xfrm>
                <a:off x="8060476" y="5267897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5E3E810-54F8-4C12-AFDC-2FDF86419E31}"/>
                  </a:ext>
                </a:extLst>
              </p:cNvPr>
              <p:cNvSpPr txBox="1"/>
              <p:nvPr/>
            </p:nvSpPr>
            <p:spPr>
              <a:xfrm>
                <a:off x="7988691" y="3776636"/>
                <a:ext cx="1142685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26CEB97-C626-43C9-B77F-BF24E35363BF}"/>
                  </a:ext>
                </a:extLst>
              </p:cNvPr>
              <p:cNvSpPr/>
              <p:nvPr/>
            </p:nvSpPr>
            <p:spPr>
              <a:xfrm>
                <a:off x="8060475" y="5781702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AF61E94-FA06-46FA-922A-57090E55BC8E}"/>
                  </a:ext>
                </a:extLst>
              </p:cNvPr>
              <p:cNvSpPr/>
              <p:nvPr/>
            </p:nvSpPr>
            <p:spPr>
              <a:xfrm>
                <a:off x="8060474" y="4762575"/>
                <a:ext cx="2145231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731B508-D63A-41C6-AE20-E217EE79BFBD}"/>
              </a:ext>
            </a:extLst>
          </p:cNvPr>
          <p:cNvGrpSpPr/>
          <p:nvPr/>
        </p:nvGrpSpPr>
        <p:grpSpPr>
          <a:xfrm>
            <a:off x="6635498" y="3280957"/>
            <a:ext cx="1771665" cy="1438275"/>
            <a:chOff x="9186676" y="732028"/>
            <a:chExt cx="1771665" cy="1438275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0B837D2-F0A1-4188-B5A3-5593837A319F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1F407AC6-923D-4B0D-86D7-4AF23BAAFEC5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4CD2BBA-7AF5-49D0-BAD7-1C6313C7C8BD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0D238D0A-0572-4EC0-8B0C-58BF70AD4D08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8551B29-0AE1-4D53-936F-5774015648EC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C0083C1-09CB-4002-AF52-39D4C3B3BE32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4C53D9C-FEB3-41C2-9EA9-FB3DCD92C407}"/>
                </a:ext>
              </a:extLst>
            </p:cNvPr>
            <p:cNvSpPr/>
            <p:nvPr/>
          </p:nvSpPr>
          <p:spPr>
            <a:xfrm>
              <a:off x="9186676" y="1151279"/>
              <a:ext cx="587961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T1 [2]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C118DE10-BD0B-42C2-93C1-D375705CE93C}"/>
                </a:ext>
              </a:extLst>
            </p:cNvPr>
            <p:cNvCxnSpPr>
              <a:cxnSpLocks/>
              <a:stCxn id="101" idx="1"/>
              <a:endCxn id="99" idx="3"/>
            </p:cNvCxnSpPr>
            <p:nvPr/>
          </p:nvCxnSpPr>
          <p:spPr>
            <a:xfrm flipH="1">
              <a:off x="9774637" y="1133989"/>
              <a:ext cx="257022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D8CF5BA-47AC-4ED3-A395-4545ECDF619A}"/>
              </a:ext>
            </a:extLst>
          </p:cNvPr>
          <p:cNvCxnSpPr>
            <a:cxnSpLocks/>
            <a:stCxn id="90" idx="1"/>
            <a:endCxn id="99" idx="3"/>
          </p:cNvCxnSpPr>
          <p:nvPr/>
        </p:nvCxnSpPr>
        <p:spPr>
          <a:xfrm flipH="1" flipV="1">
            <a:off x="7223459" y="3847090"/>
            <a:ext cx="3270461" cy="186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2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C947-1738-479A-9973-AACC4AC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1] - </a:t>
            </a:r>
            <a:r>
              <a:rPr lang="ko-KR" altLang="en-US" dirty="0"/>
              <a:t>수정</a:t>
            </a:r>
          </a:p>
        </p:txBody>
      </p:sp>
      <p:sp>
        <p:nvSpPr>
          <p:cNvPr id="75" name="제목 1">
            <a:extLst>
              <a:ext uri="{FF2B5EF4-FFF2-40B4-BE49-F238E27FC236}">
                <a16:creationId xmlns:a16="http://schemas.microsoft.com/office/drawing/2014/main" id="{9998E1FA-B0E7-44EB-9CE1-0CDDCF28E956}"/>
              </a:ext>
            </a:extLst>
          </p:cNvPr>
          <p:cNvSpPr txBox="1">
            <a:spLocks/>
          </p:cNvSpPr>
          <p:nvPr/>
        </p:nvSpPr>
        <p:spPr>
          <a:xfrm>
            <a:off x="4534230" y="6106352"/>
            <a:ext cx="2754021" cy="386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Sp2,3  T1 </a:t>
            </a:r>
            <a:r>
              <a:rPr lang="ko-KR" altLang="en-US" sz="2400" dirty="0"/>
              <a:t>데이터 수정 </a:t>
            </a:r>
            <a:r>
              <a:rPr lang="en-US" altLang="ko-KR" sz="2400" dirty="0"/>
              <a:t>[+2][+1]</a:t>
            </a:r>
            <a:endParaRPr lang="ko-KR" altLang="en-US" sz="24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B782011-8F83-43BF-B4E4-959E7944021D}"/>
              </a:ext>
            </a:extLst>
          </p:cNvPr>
          <p:cNvSpPr/>
          <p:nvPr/>
        </p:nvSpPr>
        <p:spPr>
          <a:xfrm>
            <a:off x="5797979" y="3110484"/>
            <a:ext cx="631764" cy="98149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86AE4D9-7A6E-42AA-91C8-7EE5E2892260}"/>
              </a:ext>
            </a:extLst>
          </p:cNvPr>
          <p:cNvGrpSpPr/>
          <p:nvPr/>
        </p:nvGrpSpPr>
        <p:grpSpPr>
          <a:xfrm>
            <a:off x="838200" y="2178488"/>
            <a:ext cx="4318520" cy="2501023"/>
            <a:chOff x="212578" y="1921124"/>
            <a:chExt cx="9993127" cy="437438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94C270D-5037-4292-8C7D-2E4D57914059}"/>
                </a:ext>
              </a:extLst>
            </p:cNvPr>
            <p:cNvSpPr/>
            <p:nvPr/>
          </p:nvSpPr>
          <p:spPr>
            <a:xfrm>
              <a:off x="4673392" y="2360765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 [1]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7A95E44-5961-4E8B-999F-55F624E07132}"/>
                </a:ext>
              </a:extLst>
            </p:cNvPr>
            <p:cNvGrpSpPr/>
            <p:nvPr/>
          </p:nvGrpSpPr>
          <p:grpSpPr>
            <a:xfrm>
              <a:off x="212578" y="2163577"/>
              <a:ext cx="2914911" cy="934442"/>
              <a:chOff x="232000" y="4433143"/>
              <a:chExt cx="2914911" cy="934442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327A7E6-AD5D-4B3B-8BE1-2172630266B0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F011C83-044E-4DD2-9447-4412EA5CB48E}"/>
                  </a:ext>
                </a:extLst>
              </p:cNvPr>
              <p:cNvSpPr txBox="1"/>
              <p:nvPr/>
            </p:nvSpPr>
            <p:spPr>
              <a:xfrm>
                <a:off x="232000" y="4433143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sp1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2910A82A-58FC-4857-8167-75A265083C3E}"/>
                </a:ext>
              </a:extLst>
            </p:cNvPr>
            <p:cNvCxnSpPr>
              <a:cxnSpLocks/>
              <a:stCxn id="95" idx="2"/>
              <a:endCxn id="105" idx="3"/>
            </p:cNvCxnSpPr>
            <p:nvPr/>
          </p:nvCxnSpPr>
          <p:spPr>
            <a:xfrm flipH="1">
              <a:off x="2009079" y="3098020"/>
              <a:ext cx="47509" cy="74417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1A20BA2-3124-4F38-96CD-48C3A578F862}"/>
                </a:ext>
              </a:extLst>
            </p:cNvPr>
            <p:cNvGrpSpPr/>
            <p:nvPr/>
          </p:nvGrpSpPr>
          <p:grpSpPr>
            <a:xfrm>
              <a:off x="6962835" y="1921124"/>
              <a:ext cx="2900644" cy="919993"/>
              <a:chOff x="246267" y="4447592"/>
              <a:chExt cx="2900644" cy="919993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7B98B94-0E0F-41B0-B94E-A10BA59128D4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40D3C73-6CB9-4079-91D4-84D5E6F23B02}"/>
                  </a:ext>
                </a:extLst>
              </p:cNvPr>
              <p:cNvSpPr txBox="1"/>
              <p:nvPr/>
            </p:nvSpPr>
            <p:spPr>
              <a:xfrm>
                <a:off x="246267" y="4447592"/>
                <a:ext cx="42992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sp2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C4C1B4F-61D1-47F2-A40B-8C05B45AEFE4}"/>
                </a:ext>
              </a:extLst>
            </p:cNvPr>
            <p:cNvGrpSpPr/>
            <p:nvPr/>
          </p:nvGrpSpPr>
          <p:grpSpPr>
            <a:xfrm>
              <a:off x="3303260" y="5006136"/>
              <a:ext cx="3038055" cy="977505"/>
              <a:chOff x="108856" y="4390080"/>
              <a:chExt cx="3038055" cy="97750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A808B5C-2B9E-409C-BFDF-DCE61BA5D088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767232-415E-49B9-B529-2370113909E5}"/>
                  </a:ext>
                </a:extLst>
              </p:cNvPr>
              <p:cNvSpPr txBox="1"/>
              <p:nvPr/>
            </p:nvSpPr>
            <p:spPr>
              <a:xfrm>
                <a:off x="108856" y="4390080"/>
                <a:ext cx="994856" cy="484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sp3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125BBBA-989A-4EB9-AFF4-0933117468CA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 flipV="1">
              <a:off x="6341315" y="4285536"/>
              <a:ext cx="1719159" cy="144120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89095A2-DC2E-4B1F-A2D2-ED9F77B498DE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 flipH="1">
              <a:off x="8060474" y="2841117"/>
              <a:ext cx="732103" cy="14273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A82C2FD5-168A-4839-A39A-7FDE5A06F8FC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 flipV="1">
              <a:off x="5865196" y="2898784"/>
              <a:ext cx="2195280" cy="16096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573725E-2E72-40C8-8806-229E5B8182EC}"/>
                </a:ext>
              </a:extLst>
            </p:cNvPr>
            <p:cNvGrpSpPr/>
            <p:nvPr/>
          </p:nvGrpSpPr>
          <p:grpSpPr>
            <a:xfrm>
              <a:off x="7941184" y="3761486"/>
              <a:ext cx="2264521" cy="2534020"/>
              <a:chOff x="7941184" y="3761486"/>
              <a:chExt cx="2264521" cy="253402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F4E7F82-4D67-4ADB-93FD-E0CF6FF020D6}"/>
                  </a:ext>
                </a:extLst>
              </p:cNvPr>
              <p:cNvSpPr/>
              <p:nvPr/>
            </p:nvSpPr>
            <p:spPr>
              <a:xfrm>
                <a:off x="8060476" y="4251508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26F4803-DBFF-48AB-8328-02E1CFF0A1E4}"/>
                  </a:ext>
                </a:extLst>
              </p:cNvPr>
              <p:cNvSpPr/>
              <p:nvPr/>
            </p:nvSpPr>
            <p:spPr>
              <a:xfrm>
                <a:off x="8060476" y="5267897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5E3E810-54F8-4C12-AFDC-2FDF86419E31}"/>
                  </a:ext>
                </a:extLst>
              </p:cNvPr>
              <p:cNvSpPr txBox="1"/>
              <p:nvPr/>
            </p:nvSpPr>
            <p:spPr>
              <a:xfrm>
                <a:off x="7941184" y="3761486"/>
                <a:ext cx="1142685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26CEB97-C626-43C9-B77F-BF24E35363BF}"/>
                  </a:ext>
                </a:extLst>
              </p:cNvPr>
              <p:cNvSpPr/>
              <p:nvPr/>
            </p:nvSpPr>
            <p:spPr>
              <a:xfrm>
                <a:off x="8060475" y="5781702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AF61E94-FA06-46FA-922A-57090E55BC8E}"/>
                  </a:ext>
                </a:extLst>
              </p:cNvPr>
              <p:cNvSpPr/>
              <p:nvPr/>
            </p:nvSpPr>
            <p:spPr>
              <a:xfrm>
                <a:off x="8060474" y="4762575"/>
                <a:ext cx="2145231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731B508-D63A-41C6-AE20-E217EE79BFBD}"/>
              </a:ext>
            </a:extLst>
          </p:cNvPr>
          <p:cNvGrpSpPr/>
          <p:nvPr/>
        </p:nvGrpSpPr>
        <p:grpSpPr>
          <a:xfrm>
            <a:off x="411061" y="3197662"/>
            <a:ext cx="1731843" cy="1438275"/>
            <a:chOff x="9226498" y="732028"/>
            <a:chExt cx="1731843" cy="1438275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0B837D2-F0A1-4188-B5A3-5593837A319F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1F407AC6-923D-4B0D-86D7-4AF23BAAFEC5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4CD2BBA-7AF5-49D0-BAD7-1C6313C7C8BD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0D238D0A-0572-4EC0-8B0C-58BF70AD4D08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8551B29-0AE1-4D53-936F-5774015648EC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C0083C1-09CB-4002-AF52-39D4C3B3BE32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4C53D9C-FEB3-41C2-9EA9-FB3DCD92C407}"/>
                </a:ext>
              </a:extLst>
            </p:cNvPr>
            <p:cNvSpPr/>
            <p:nvPr/>
          </p:nvSpPr>
          <p:spPr>
            <a:xfrm>
              <a:off x="9226498" y="1151279"/>
              <a:ext cx="548139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T1 [2]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C118DE10-BD0B-42C2-93C1-D375705CE93C}"/>
                </a:ext>
              </a:extLst>
            </p:cNvPr>
            <p:cNvCxnSpPr>
              <a:cxnSpLocks/>
              <a:stCxn id="101" idx="1"/>
              <a:endCxn id="99" idx="3"/>
            </p:cNvCxnSpPr>
            <p:nvPr/>
          </p:nvCxnSpPr>
          <p:spPr>
            <a:xfrm flipH="1">
              <a:off x="9774637" y="1133989"/>
              <a:ext cx="257022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D8CF5BA-47AC-4ED3-A395-4545ECDF619A}"/>
              </a:ext>
            </a:extLst>
          </p:cNvPr>
          <p:cNvCxnSpPr>
            <a:cxnSpLocks/>
            <a:stCxn id="90" idx="1"/>
            <a:endCxn id="99" idx="3"/>
          </p:cNvCxnSpPr>
          <p:nvPr/>
        </p:nvCxnSpPr>
        <p:spPr>
          <a:xfrm flipH="1" flipV="1">
            <a:off x="959200" y="3763795"/>
            <a:ext cx="3270460" cy="186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A93C218-0F11-4C3C-AA5F-12986EDE170D}"/>
              </a:ext>
            </a:extLst>
          </p:cNvPr>
          <p:cNvGrpSpPr/>
          <p:nvPr/>
        </p:nvGrpSpPr>
        <p:grpSpPr>
          <a:xfrm>
            <a:off x="7183175" y="2178488"/>
            <a:ext cx="4318520" cy="2501023"/>
            <a:chOff x="212578" y="1921124"/>
            <a:chExt cx="9993127" cy="437438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1CBE82F-44D9-4E34-AE51-1775082AD470}"/>
                </a:ext>
              </a:extLst>
            </p:cNvPr>
            <p:cNvSpPr/>
            <p:nvPr/>
          </p:nvSpPr>
          <p:spPr>
            <a:xfrm>
              <a:off x="4673392" y="2360765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 [1]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CB03D8A-4652-4BC0-B6ED-8FFBBDB5FD7C}"/>
                </a:ext>
              </a:extLst>
            </p:cNvPr>
            <p:cNvGrpSpPr/>
            <p:nvPr/>
          </p:nvGrpSpPr>
          <p:grpSpPr>
            <a:xfrm>
              <a:off x="212578" y="2163577"/>
              <a:ext cx="2914911" cy="934442"/>
              <a:chOff x="232000" y="4433143"/>
              <a:chExt cx="2914911" cy="934442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A3E9DAE-615F-4FA0-B38D-00EE24F160DB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B34D14B-E2D3-4129-93E4-5433942BFA6D}"/>
                  </a:ext>
                </a:extLst>
              </p:cNvPr>
              <p:cNvSpPr txBox="1"/>
              <p:nvPr/>
            </p:nvSpPr>
            <p:spPr>
              <a:xfrm>
                <a:off x="232000" y="4433143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sp1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BA8232-B213-4D78-855D-C2D567415B10}"/>
                </a:ext>
              </a:extLst>
            </p:cNvPr>
            <p:cNvCxnSpPr>
              <a:cxnSpLocks/>
              <a:stCxn id="128" idx="2"/>
              <a:endCxn id="138" idx="3"/>
            </p:cNvCxnSpPr>
            <p:nvPr/>
          </p:nvCxnSpPr>
          <p:spPr>
            <a:xfrm flipH="1">
              <a:off x="2009079" y="3098020"/>
              <a:ext cx="47509" cy="74417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20E4DAEC-1266-4B74-8A28-4F13EF7C795F}"/>
                </a:ext>
              </a:extLst>
            </p:cNvPr>
            <p:cNvGrpSpPr/>
            <p:nvPr/>
          </p:nvGrpSpPr>
          <p:grpSpPr>
            <a:xfrm>
              <a:off x="6962835" y="1921124"/>
              <a:ext cx="2900644" cy="919993"/>
              <a:chOff x="246267" y="4447592"/>
              <a:chExt cx="2900644" cy="919993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8339157E-E2DD-40F4-82CA-28C12265D5C6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FFDC417-E1D1-4A50-9588-A5BDF889D462}"/>
                  </a:ext>
                </a:extLst>
              </p:cNvPr>
              <p:cNvSpPr txBox="1"/>
              <p:nvPr/>
            </p:nvSpPr>
            <p:spPr>
              <a:xfrm>
                <a:off x="246267" y="4447592"/>
                <a:ext cx="42992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sp2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AEAC725-D7BC-41E0-A315-D4907B74A4B7}"/>
                </a:ext>
              </a:extLst>
            </p:cNvPr>
            <p:cNvGrpSpPr/>
            <p:nvPr/>
          </p:nvGrpSpPr>
          <p:grpSpPr>
            <a:xfrm>
              <a:off x="3303260" y="5006136"/>
              <a:ext cx="3038055" cy="977505"/>
              <a:chOff x="108856" y="4390080"/>
              <a:chExt cx="3038055" cy="977505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A8E7C420-91B1-4AD0-8EFE-F6E94EABEE39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A1F4CFC-28D6-4058-8695-6E2B52E4F769}"/>
                  </a:ext>
                </a:extLst>
              </p:cNvPr>
              <p:cNvSpPr txBox="1"/>
              <p:nvPr/>
            </p:nvSpPr>
            <p:spPr>
              <a:xfrm>
                <a:off x="108856" y="4390080"/>
                <a:ext cx="994856" cy="484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sp3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525A7932-5242-4B04-A2D4-0FB155126CBE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 flipV="1">
              <a:off x="6341315" y="4285536"/>
              <a:ext cx="1719159" cy="144120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26E344D4-28C0-437A-9803-737148E86FB1}"/>
                </a:ext>
              </a:extLst>
            </p:cNvPr>
            <p:cNvCxnSpPr>
              <a:cxnSpLocks/>
              <a:stCxn id="126" idx="2"/>
            </p:cNvCxnSpPr>
            <p:nvPr/>
          </p:nvCxnSpPr>
          <p:spPr>
            <a:xfrm flipH="1">
              <a:off x="8060474" y="2841117"/>
              <a:ext cx="732103" cy="14273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EED7F160-28B3-476C-BF42-C28C0E56A15E}"/>
                </a:ext>
              </a:extLst>
            </p:cNvPr>
            <p:cNvCxnSpPr>
              <a:cxnSpLocks/>
              <a:stCxn id="119" idx="1"/>
            </p:cNvCxnSpPr>
            <p:nvPr/>
          </p:nvCxnSpPr>
          <p:spPr>
            <a:xfrm flipH="1" flipV="1">
              <a:off x="5865196" y="2898784"/>
              <a:ext cx="2195280" cy="16096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10B6B7A-3630-4A70-AE1D-E72AD5139AC6}"/>
                </a:ext>
              </a:extLst>
            </p:cNvPr>
            <p:cNvGrpSpPr/>
            <p:nvPr/>
          </p:nvGrpSpPr>
          <p:grpSpPr>
            <a:xfrm>
              <a:off x="7878146" y="3820416"/>
              <a:ext cx="2327559" cy="2475090"/>
              <a:chOff x="7878146" y="3820416"/>
              <a:chExt cx="2327559" cy="2475090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DFEB0AC-9691-4F6C-AAB9-4F6C07AD6AA5}"/>
                  </a:ext>
                </a:extLst>
              </p:cNvPr>
              <p:cNvSpPr/>
              <p:nvPr/>
            </p:nvSpPr>
            <p:spPr>
              <a:xfrm>
                <a:off x="8060476" y="4251508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735D1CD-2C9B-4E84-A7AD-D3C33DCD097A}"/>
                  </a:ext>
                </a:extLst>
              </p:cNvPr>
              <p:cNvSpPr/>
              <p:nvPr/>
            </p:nvSpPr>
            <p:spPr>
              <a:xfrm>
                <a:off x="8060476" y="5267897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16AD6C3-5A91-41F7-A3F2-6CDEF49BBFE1}"/>
                  </a:ext>
                </a:extLst>
              </p:cNvPr>
              <p:cNvSpPr txBox="1"/>
              <p:nvPr/>
            </p:nvSpPr>
            <p:spPr>
              <a:xfrm>
                <a:off x="7878146" y="3820416"/>
                <a:ext cx="1142685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02A9EA5-9344-4D63-AF31-D6BD9C4946EF}"/>
                  </a:ext>
                </a:extLst>
              </p:cNvPr>
              <p:cNvSpPr/>
              <p:nvPr/>
            </p:nvSpPr>
            <p:spPr>
              <a:xfrm>
                <a:off x="8060475" y="5781702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A1EE91C-63FF-4AEE-A2F0-A7F26F700CCC}"/>
                  </a:ext>
                </a:extLst>
              </p:cNvPr>
              <p:cNvSpPr/>
              <p:nvPr/>
            </p:nvSpPr>
            <p:spPr>
              <a:xfrm>
                <a:off x="8060474" y="4762575"/>
                <a:ext cx="2145231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1259A66-604A-4D7C-8A85-2681298CC042}"/>
              </a:ext>
            </a:extLst>
          </p:cNvPr>
          <p:cNvGrpSpPr/>
          <p:nvPr/>
        </p:nvGrpSpPr>
        <p:grpSpPr>
          <a:xfrm>
            <a:off x="6672412" y="3197662"/>
            <a:ext cx="1815467" cy="1438275"/>
            <a:chOff x="9142874" y="732028"/>
            <a:chExt cx="1815467" cy="1438275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2D11220D-6765-4F7D-8483-E2145F8899EA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3B11B938-9FEC-457B-8285-04827BE38BD2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538E8BE8-8F2C-4CF6-859F-DBA71E4E052A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BFA1BF37-C6F3-4A71-95AE-DACB5C1FE0E9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ACFF6101-99E8-4BAF-BC36-9018E7A3A081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0105113-0B1C-4969-99B0-998365CC2621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1C70336-40C0-4A04-9659-CA9F8366C205}"/>
                </a:ext>
              </a:extLst>
            </p:cNvPr>
            <p:cNvSpPr/>
            <p:nvPr/>
          </p:nvSpPr>
          <p:spPr>
            <a:xfrm>
              <a:off x="9142874" y="1151279"/>
              <a:ext cx="631764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T1 [2]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74F15233-81A7-4C97-B1BD-BDA13687AA17}"/>
                </a:ext>
              </a:extLst>
            </p:cNvPr>
            <p:cNvCxnSpPr>
              <a:cxnSpLocks/>
              <a:stCxn id="134" idx="1"/>
              <a:endCxn id="132" idx="3"/>
            </p:cNvCxnSpPr>
            <p:nvPr/>
          </p:nvCxnSpPr>
          <p:spPr>
            <a:xfrm flipH="1">
              <a:off x="9774638" y="1133989"/>
              <a:ext cx="257021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17D135B-4BD3-47B8-BCB3-DC4994304B6E}"/>
              </a:ext>
            </a:extLst>
          </p:cNvPr>
          <p:cNvCxnSpPr>
            <a:cxnSpLocks/>
            <a:stCxn id="123" idx="1"/>
            <a:endCxn id="132" idx="3"/>
          </p:cNvCxnSpPr>
          <p:nvPr/>
        </p:nvCxnSpPr>
        <p:spPr>
          <a:xfrm flipH="1" flipV="1">
            <a:off x="7304176" y="3763795"/>
            <a:ext cx="3270460" cy="186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19B0F34C-BBD8-42A8-BA13-875B367D6446}"/>
              </a:ext>
            </a:extLst>
          </p:cNvPr>
          <p:cNvSpPr/>
          <p:nvPr/>
        </p:nvSpPr>
        <p:spPr>
          <a:xfrm>
            <a:off x="10574636" y="6023057"/>
            <a:ext cx="1241460" cy="6077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</a:t>
            </a: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112E88C-193A-4B9E-ADC0-9BB2CA4840C7}"/>
              </a:ext>
            </a:extLst>
          </p:cNvPr>
          <p:cNvGrpSpPr/>
          <p:nvPr/>
        </p:nvGrpSpPr>
        <p:grpSpPr>
          <a:xfrm>
            <a:off x="7868873" y="4716196"/>
            <a:ext cx="1789399" cy="1438275"/>
            <a:chOff x="9168942" y="732028"/>
            <a:chExt cx="1789399" cy="1438275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CB80FEA2-0837-42E1-B010-A90F613AB7C7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DA26FFC2-DC2E-483D-81BC-C6566BD16318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5144500B-33B5-4DC5-8020-AC3FB34983D7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2BD0CDC7-31F4-4F8F-B120-96F9BA7DB8CF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0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BC5B9ED3-A9D1-4FF8-A6AD-2247BD36E046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90F7EA0-BE26-485F-851F-16E8C56A314E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5487B0B-D1D2-4EE9-A1AF-DC6DA274F5FD}"/>
                </a:ext>
              </a:extLst>
            </p:cNvPr>
            <p:cNvSpPr/>
            <p:nvPr/>
          </p:nvSpPr>
          <p:spPr>
            <a:xfrm>
              <a:off x="9168942" y="1151279"/>
              <a:ext cx="605695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T3 [3]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9A4F6D79-F5BD-42F8-BAF3-4893A6A34B9D}"/>
                </a:ext>
              </a:extLst>
            </p:cNvPr>
            <p:cNvCxnSpPr>
              <a:cxnSpLocks/>
              <a:stCxn id="145" idx="1"/>
              <a:endCxn id="143" idx="3"/>
            </p:cNvCxnSpPr>
            <p:nvPr/>
          </p:nvCxnSpPr>
          <p:spPr>
            <a:xfrm flipH="1">
              <a:off x="9774637" y="1133989"/>
              <a:ext cx="257022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50BC67C-B9A9-4FBC-842C-8ED71BBB91B2}"/>
              </a:ext>
            </a:extLst>
          </p:cNvPr>
          <p:cNvGrpSpPr/>
          <p:nvPr/>
        </p:nvGrpSpPr>
        <p:grpSpPr>
          <a:xfrm>
            <a:off x="9657169" y="634109"/>
            <a:ext cx="1766837" cy="1438275"/>
            <a:chOff x="9191504" y="732028"/>
            <a:chExt cx="1766837" cy="1438275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D947AFD9-E578-4285-8AB2-A44A7B8910DA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8DA6679-2E18-4AEF-983F-C0C4E5B0AD58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5BD24D8-8103-4D4A-BFAC-044D17E4E077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584F7D2-A894-4D6B-9B1D-C6CBB27E952E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0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DA79CB81-D7EF-4B30-8FBA-42A17FA694EB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5360265-4790-4417-AA28-A0C4F33A56C5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79F3523-2732-4AF5-8B55-A0CC8111A9E6}"/>
                </a:ext>
              </a:extLst>
            </p:cNvPr>
            <p:cNvSpPr/>
            <p:nvPr/>
          </p:nvSpPr>
          <p:spPr>
            <a:xfrm>
              <a:off x="9191504" y="1151279"/>
              <a:ext cx="583133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T2 [4]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91867205-E06D-4626-905B-849D3F576ABF}"/>
                </a:ext>
              </a:extLst>
            </p:cNvPr>
            <p:cNvCxnSpPr>
              <a:cxnSpLocks/>
              <a:stCxn id="154" idx="1"/>
              <a:endCxn id="152" idx="3"/>
            </p:cNvCxnSpPr>
            <p:nvPr/>
          </p:nvCxnSpPr>
          <p:spPr>
            <a:xfrm flipH="1">
              <a:off x="9774637" y="1133989"/>
              <a:ext cx="257022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174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1">
            <a:extLst>
              <a:ext uri="{FF2B5EF4-FFF2-40B4-BE49-F238E27FC236}">
                <a16:creationId xmlns:a16="http://schemas.microsoft.com/office/drawing/2014/main" id="{9998E1FA-B0E7-44EB-9CE1-0CDDCF28E956}"/>
              </a:ext>
            </a:extLst>
          </p:cNvPr>
          <p:cNvSpPr txBox="1">
            <a:spLocks/>
          </p:cNvSpPr>
          <p:nvPr/>
        </p:nvSpPr>
        <p:spPr>
          <a:xfrm>
            <a:off x="3632721" y="4789381"/>
            <a:ext cx="3814251" cy="1019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time1. Cas(t-&gt;update-&gt;update, t3) // true    (</a:t>
            </a:r>
            <a:r>
              <a:rPr lang="ko-KR" altLang="en-US" sz="2400" dirty="0"/>
              <a:t>이걸로 데이터 변경 완료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-&gt; </a:t>
            </a:r>
            <a:r>
              <a:rPr lang="ko-KR" altLang="en-US" sz="2400" dirty="0">
                <a:solidFill>
                  <a:srgbClr val="FF0000"/>
                </a:solidFill>
              </a:rPr>
              <a:t>다음 작업은 </a:t>
            </a:r>
            <a:r>
              <a:rPr lang="en-US" altLang="ko-KR" sz="2400" dirty="0" err="1">
                <a:solidFill>
                  <a:srgbClr val="FF0000"/>
                </a:solidFill>
              </a:rPr>
              <a:t>cas</a:t>
            </a:r>
            <a:r>
              <a:rPr lang="en-US" altLang="ko-KR" sz="2400" dirty="0">
                <a:solidFill>
                  <a:srgbClr val="FF0000"/>
                </a:solidFill>
              </a:rPr>
              <a:t>(t-&gt;update,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t3)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  </a:t>
            </a:r>
            <a:r>
              <a:rPr lang="ko-KR" altLang="en-US" sz="2400" dirty="0">
                <a:solidFill>
                  <a:srgbClr val="FF0000"/>
                </a:solidFill>
              </a:rPr>
              <a:t>만약 </a:t>
            </a:r>
            <a:r>
              <a:rPr lang="en-US" altLang="ko-KR" sz="2400" dirty="0">
                <a:solidFill>
                  <a:srgbClr val="FF0000"/>
                </a:solidFill>
              </a:rPr>
              <a:t>false</a:t>
            </a:r>
            <a:r>
              <a:rPr lang="ko-KR" altLang="en-US" sz="2400" dirty="0">
                <a:solidFill>
                  <a:srgbClr val="FF0000"/>
                </a:solidFill>
              </a:rPr>
              <a:t>라면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가장 마지막 </a:t>
            </a:r>
            <a:r>
              <a:rPr lang="en-US" altLang="ko-KR" sz="2400" dirty="0">
                <a:solidFill>
                  <a:srgbClr val="FF0000"/>
                </a:solidFill>
              </a:rPr>
              <a:t>update</a:t>
            </a:r>
            <a:r>
              <a:rPr lang="ko-KR" altLang="en-US" sz="2400" dirty="0">
                <a:solidFill>
                  <a:srgbClr val="FF0000"/>
                </a:solidFill>
              </a:rPr>
              <a:t>가 다른 가장 마지막 </a:t>
            </a:r>
            <a:r>
              <a:rPr lang="en-US" altLang="ko-KR" sz="2400" dirty="0">
                <a:solidFill>
                  <a:srgbClr val="FF0000"/>
                </a:solidFill>
              </a:rPr>
              <a:t>update</a:t>
            </a:r>
            <a:r>
              <a:rPr lang="ko-KR" altLang="en-US" sz="2400" dirty="0">
                <a:solidFill>
                  <a:srgbClr val="FF0000"/>
                </a:solidFill>
              </a:rPr>
              <a:t>로 변경</a:t>
            </a:r>
            <a:r>
              <a:rPr lang="en-US" altLang="ko-KR" sz="24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 t3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update</a:t>
            </a:r>
            <a:r>
              <a:rPr lang="ko-KR" altLang="en-US" sz="2400" dirty="0">
                <a:solidFill>
                  <a:srgbClr val="FF0000"/>
                </a:solidFill>
              </a:rPr>
              <a:t>가 끝나기 전에 다른 </a:t>
            </a:r>
            <a:r>
              <a:rPr lang="en-US" altLang="ko-KR" sz="2400" dirty="0">
                <a:solidFill>
                  <a:srgbClr val="FF0000"/>
                </a:solidFill>
              </a:rPr>
              <a:t>update</a:t>
            </a:r>
            <a:r>
              <a:rPr lang="ko-KR" altLang="en-US" sz="2400" dirty="0">
                <a:solidFill>
                  <a:srgbClr val="FF0000"/>
                </a:solidFill>
              </a:rPr>
              <a:t>가 있었다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    -&gt; </a:t>
            </a:r>
            <a:r>
              <a:rPr lang="ko-KR" altLang="en-US" sz="2400" dirty="0">
                <a:solidFill>
                  <a:srgbClr val="FF0000"/>
                </a:solidFill>
              </a:rPr>
              <a:t>그래도 괜찮다</a:t>
            </a:r>
            <a:r>
              <a:rPr lang="en-US" altLang="ko-KR" sz="2400" dirty="0">
                <a:solidFill>
                  <a:srgbClr val="FF0000"/>
                </a:solidFill>
              </a:rPr>
              <a:t>. T3 update</a:t>
            </a:r>
            <a:r>
              <a:rPr lang="ko-KR" altLang="en-US" sz="2400" dirty="0">
                <a:solidFill>
                  <a:srgbClr val="FF0000"/>
                </a:solidFill>
              </a:rPr>
              <a:t>는 그곳으로 변경되어 있다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B782011-8F83-43BF-B4E4-959E7944021D}"/>
              </a:ext>
            </a:extLst>
          </p:cNvPr>
          <p:cNvSpPr/>
          <p:nvPr/>
        </p:nvSpPr>
        <p:spPr>
          <a:xfrm>
            <a:off x="5797979" y="3110484"/>
            <a:ext cx="631764" cy="98149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19B0F34C-BBD8-42A8-BA13-875B367D6446}"/>
              </a:ext>
            </a:extLst>
          </p:cNvPr>
          <p:cNvSpPr/>
          <p:nvPr/>
        </p:nvSpPr>
        <p:spPr>
          <a:xfrm>
            <a:off x="10574636" y="6023057"/>
            <a:ext cx="1241460" cy="6077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28E4C50-833C-4F1C-9A8D-08F69E472EDF}"/>
              </a:ext>
            </a:extLst>
          </p:cNvPr>
          <p:cNvGrpSpPr/>
          <p:nvPr/>
        </p:nvGrpSpPr>
        <p:grpSpPr>
          <a:xfrm>
            <a:off x="1102743" y="1832422"/>
            <a:ext cx="4318520" cy="2585088"/>
            <a:chOff x="212578" y="1921124"/>
            <a:chExt cx="9993127" cy="452141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854300B-A09B-4E40-99CB-751609C044F1}"/>
                </a:ext>
              </a:extLst>
            </p:cNvPr>
            <p:cNvSpPr/>
            <p:nvPr/>
          </p:nvSpPr>
          <p:spPr>
            <a:xfrm>
              <a:off x="4673392" y="2360765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 [1]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5F2625C-FAD4-4209-BF3C-8759CFDCA791}"/>
                </a:ext>
              </a:extLst>
            </p:cNvPr>
            <p:cNvGrpSpPr/>
            <p:nvPr/>
          </p:nvGrpSpPr>
          <p:grpSpPr>
            <a:xfrm>
              <a:off x="212578" y="2163577"/>
              <a:ext cx="2914911" cy="934442"/>
              <a:chOff x="232000" y="4433143"/>
              <a:chExt cx="2914911" cy="934442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7610D669-90DC-4609-AF14-0B758E76BB19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A1B0F89-0600-4693-914F-56EC272795C0}"/>
                  </a:ext>
                </a:extLst>
              </p:cNvPr>
              <p:cNvSpPr txBox="1"/>
              <p:nvPr/>
            </p:nvSpPr>
            <p:spPr>
              <a:xfrm>
                <a:off x="232000" y="4433143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sp1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2D0F28B0-26B1-405E-98AD-E6CECDE47D16}"/>
                </a:ext>
              </a:extLst>
            </p:cNvPr>
            <p:cNvCxnSpPr>
              <a:cxnSpLocks/>
              <a:stCxn id="176" idx="2"/>
              <a:endCxn id="186" idx="3"/>
            </p:cNvCxnSpPr>
            <p:nvPr/>
          </p:nvCxnSpPr>
          <p:spPr>
            <a:xfrm flipH="1">
              <a:off x="2009079" y="3098020"/>
              <a:ext cx="47509" cy="74417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DDED3F6A-0ECE-41CA-AFF0-50EE1A3180A2}"/>
                </a:ext>
              </a:extLst>
            </p:cNvPr>
            <p:cNvGrpSpPr/>
            <p:nvPr/>
          </p:nvGrpSpPr>
          <p:grpSpPr>
            <a:xfrm>
              <a:off x="6962835" y="1921124"/>
              <a:ext cx="2900644" cy="919993"/>
              <a:chOff x="246267" y="4447592"/>
              <a:chExt cx="2900644" cy="919993"/>
            </a:xfrm>
          </p:grpSpPr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5EDEAF40-C88A-4D38-B201-C07952759480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D651F0E-1EB1-4D25-AE36-30341EBC0D36}"/>
                  </a:ext>
                </a:extLst>
              </p:cNvPr>
              <p:cNvSpPr txBox="1"/>
              <p:nvPr/>
            </p:nvSpPr>
            <p:spPr>
              <a:xfrm>
                <a:off x="246267" y="4447592"/>
                <a:ext cx="42992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sp2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784CC9B8-5B8D-4F44-A00E-306821D78795}"/>
                </a:ext>
              </a:extLst>
            </p:cNvPr>
            <p:cNvGrpSpPr/>
            <p:nvPr/>
          </p:nvGrpSpPr>
          <p:grpSpPr>
            <a:xfrm>
              <a:off x="3303260" y="5006136"/>
              <a:ext cx="3038055" cy="977505"/>
              <a:chOff x="108856" y="4390080"/>
              <a:chExt cx="3038055" cy="977505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2064E43B-D2F8-4E0F-9532-F145EE6347F8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4690CA4-2421-47B2-9D7F-186ADAD582A1}"/>
                  </a:ext>
                </a:extLst>
              </p:cNvPr>
              <p:cNvSpPr txBox="1"/>
              <p:nvPr/>
            </p:nvSpPr>
            <p:spPr>
              <a:xfrm>
                <a:off x="108856" y="4390080"/>
                <a:ext cx="994856" cy="484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sp3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1EE0DC5-40B4-4088-ACD4-6C6CEA5FE95F}"/>
                </a:ext>
              </a:extLst>
            </p:cNvPr>
            <p:cNvCxnSpPr>
              <a:cxnSpLocks/>
              <a:stCxn id="172" idx="2"/>
            </p:cNvCxnSpPr>
            <p:nvPr/>
          </p:nvCxnSpPr>
          <p:spPr>
            <a:xfrm flipH="1">
              <a:off x="5060408" y="5983642"/>
              <a:ext cx="210004" cy="45889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C3582325-59A7-479F-8478-1020687B82F6}"/>
                </a:ext>
              </a:extLst>
            </p:cNvPr>
            <p:cNvCxnSpPr>
              <a:cxnSpLocks/>
              <a:stCxn id="174" idx="2"/>
            </p:cNvCxnSpPr>
            <p:nvPr/>
          </p:nvCxnSpPr>
          <p:spPr>
            <a:xfrm flipH="1">
              <a:off x="8060474" y="2841117"/>
              <a:ext cx="732103" cy="14273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0F71EBC3-13F3-40A7-95B8-BADA2CF3E645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H="1" flipV="1">
              <a:off x="5865196" y="2898784"/>
              <a:ext cx="2195280" cy="16096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5AF1DF4C-6BF5-47A6-BA18-04AE83DD24D6}"/>
                </a:ext>
              </a:extLst>
            </p:cNvPr>
            <p:cNvGrpSpPr/>
            <p:nvPr/>
          </p:nvGrpSpPr>
          <p:grpSpPr>
            <a:xfrm>
              <a:off x="7878146" y="3820416"/>
              <a:ext cx="2327559" cy="2475090"/>
              <a:chOff x="7878146" y="3820416"/>
              <a:chExt cx="2327559" cy="2475090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17DFB302-2C77-49D5-AD08-8C8070F8E0D3}"/>
                  </a:ext>
                </a:extLst>
              </p:cNvPr>
              <p:cNvSpPr/>
              <p:nvPr/>
            </p:nvSpPr>
            <p:spPr>
              <a:xfrm>
                <a:off x="8060476" y="4251508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638A52F4-2A4C-459C-B678-413E2FE071C8}"/>
                  </a:ext>
                </a:extLst>
              </p:cNvPr>
              <p:cNvSpPr/>
              <p:nvPr/>
            </p:nvSpPr>
            <p:spPr>
              <a:xfrm>
                <a:off x="8060476" y="5267897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081D028-146A-4B89-9D34-98AD77907EF0}"/>
                  </a:ext>
                </a:extLst>
              </p:cNvPr>
              <p:cNvSpPr txBox="1"/>
              <p:nvPr/>
            </p:nvSpPr>
            <p:spPr>
              <a:xfrm>
                <a:off x="7878146" y="3820416"/>
                <a:ext cx="1142685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BFB37C56-5239-469D-8766-8CBE18EA8B2A}"/>
                  </a:ext>
                </a:extLst>
              </p:cNvPr>
              <p:cNvSpPr/>
              <p:nvPr/>
            </p:nvSpPr>
            <p:spPr>
              <a:xfrm>
                <a:off x="8060475" y="5781702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B3758D7-2237-4274-8173-2B0EFBD54A01}"/>
                  </a:ext>
                </a:extLst>
              </p:cNvPr>
              <p:cNvSpPr/>
              <p:nvPr/>
            </p:nvSpPr>
            <p:spPr>
              <a:xfrm>
                <a:off x="8060474" y="4762575"/>
                <a:ext cx="2145231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D23943BE-5142-437F-BFA7-7269C9BA2DB1}"/>
              </a:ext>
            </a:extLst>
          </p:cNvPr>
          <p:cNvGrpSpPr/>
          <p:nvPr/>
        </p:nvGrpSpPr>
        <p:grpSpPr>
          <a:xfrm>
            <a:off x="667498" y="2851596"/>
            <a:ext cx="1739949" cy="1438275"/>
            <a:chOff x="9218392" y="732028"/>
            <a:chExt cx="1739949" cy="1438275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FB29893E-BC00-46CC-89E1-748BDF573DAB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8330AE5A-07B9-4D64-BA7E-F6F3CFE0B024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DEA5B88B-1969-462B-8F21-2D26DA614BBC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BB50D1D4-DF75-43B2-BC91-F64FCD0B4D7B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1950A8DC-EBA6-4948-8473-0CC4A9D83CC0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098699F-28A7-43B8-88EA-DDF9E507B573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C998093-91A4-4025-B063-237BF5CB9AC7}"/>
                </a:ext>
              </a:extLst>
            </p:cNvPr>
            <p:cNvSpPr/>
            <p:nvPr/>
          </p:nvSpPr>
          <p:spPr>
            <a:xfrm>
              <a:off x="9218392" y="1151279"/>
              <a:ext cx="556245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T1 [2]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60BE130B-E85E-431A-9664-8FAAF87917E1}"/>
                </a:ext>
              </a:extLst>
            </p:cNvPr>
            <p:cNvCxnSpPr>
              <a:cxnSpLocks/>
              <a:stCxn id="182" idx="1"/>
              <a:endCxn id="180" idx="3"/>
            </p:cNvCxnSpPr>
            <p:nvPr/>
          </p:nvCxnSpPr>
          <p:spPr>
            <a:xfrm flipH="1">
              <a:off x="9774637" y="1133989"/>
              <a:ext cx="257022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E3717DA9-6D0B-4F24-A14B-20F64022EDB9}"/>
              </a:ext>
            </a:extLst>
          </p:cNvPr>
          <p:cNvCxnSpPr>
            <a:cxnSpLocks/>
            <a:stCxn id="171" idx="1"/>
          </p:cNvCxnSpPr>
          <p:nvPr/>
        </p:nvCxnSpPr>
        <p:spPr>
          <a:xfrm flipH="1">
            <a:off x="3201215" y="3603884"/>
            <a:ext cx="1292989" cy="813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508BF3A-2E77-4346-B546-8C5801C6D5CE}"/>
              </a:ext>
            </a:extLst>
          </p:cNvPr>
          <p:cNvGrpSpPr/>
          <p:nvPr/>
        </p:nvGrpSpPr>
        <p:grpSpPr>
          <a:xfrm>
            <a:off x="1847299" y="4370130"/>
            <a:ext cx="1730541" cy="1438275"/>
            <a:chOff x="9227800" y="732028"/>
            <a:chExt cx="1730541" cy="1438275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FE66C61-9207-40A3-9E13-9C04A7C450AC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21A7F8A-9E9A-4F5E-96DA-D6D819E666FF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F643529F-B593-49C9-BE72-DFAADFD2C0B7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26FBEF5F-2681-412C-BCB1-0F39E71FA4BA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C1CA4A0D-C02D-4074-9956-488B40D45FD2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FB6410B-7FB2-40E1-9A3A-B3A1A5399AF2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23239DC3-25ED-48FD-91DC-5B70D0C2F9C2}"/>
                </a:ext>
              </a:extLst>
            </p:cNvPr>
            <p:cNvSpPr/>
            <p:nvPr/>
          </p:nvSpPr>
          <p:spPr>
            <a:xfrm>
              <a:off x="9227800" y="1151279"/>
              <a:ext cx="546838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T3 [3]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C4689D12-BC89-4C43-823B-9956EC1091C6}"/>
                </a:ext>
              </a:extLst>
            </p:cNvPr>
            <p:cNvCxnSpPr>
              <a:cxnSpLocks/>
              <a:stCxn id="192" idx="1"/>
              <a:endCxn id="190" idx="3"/>
            </p:cNvCxnSpPr>
            <p:nvPr/>
          </p:nvCxnSpPr>
          <p:spPr>
            <a:xfrm flipH="1">
              <a:off x="9774638" y="1133989"/>
              <a:ext cx="257021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3C812DAF-2DC0-4D61-99EB-CE4BCDEEEFD0}"/>
              </a:ext>
            </a:extLst>
          </p:cNvPr>
          <p:cNvGrpSpPr/>
          <p:nvPr/>
        </p:nvGrpSpPr>
        <p:grpSpPr>
          <a:xfrm>
            <a:off x="3591047" y="288043"/>
            <a:ext cx="1752527" cy="1438275"/>
            <a:chOff x="9205814" y="732028"/>
            <a:chExt cx="1752527" cy="1438275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7533B77-1D2F-4AA5-B122-FBA57BAC317A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845D8D89-FBFB-499A-9B90-CB22BAABE426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4B555097-C4A9-4A43-AC2F-80526771FF93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3075A9C3-821F-491C-A1CA-E3CA3F0C35F2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0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1BC504CF-5F66-4748-BC07-C9BA53B71158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28DB35CE-7B76-4338-AF75-CDA9F0F521A3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185AD2C-F15B-430A-A113-91AD511DBB02}"/>
                </a:ext>
              </a:extLst>
            </p:cNvPr>
            <p:cNvSpPr/>
            <p:nvPr/>
          </p:nvSpPr>
          <p:spPr>
            <a:xfrm>
              <a:off x="9205814" y="1151279"/>
              <a:ext cx="568823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T2 [4]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C55AF9F5-A60F-4E0D-A531-6E4E032C92FE}"/>
                </a:ext>
              </a:extLst>
            </p:cNvPr>
            <p:cNvCxnSpPr>
              <a:cxnSpLocks/>
              <a:stCxn id="201" idx="1"/>
              <a:endCxn id="199" idx="3"/>
            </p:cNvCxnSpPr>
            <p:nvPr/>
          </p:nvCxnSpPr>
          <p:spPr>
            <a:xfrm flipH="1">
              <a:off x="9774637" y="1133989"/>
              <a:ext cx="257022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D84176D-1A32-483F-B2BC-63E37EF15BC0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2406344" y="3539481"/>
            <a:ext cx="811786" cy="886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제목 1">
            <a:extLst>
              <a:ext uri="{FF2B5EF4-FFF2-40B4-BE49-F238E27FC236}">
                <a16:creationId xmlns:a16="http://schemas.microsoft.com/office/drawing/2014/main" id="{B84244F8-C3D3-49D5-9F8B-4F3F23106164}"/>
              </a:ext>
            </a:extLst>
          </p:cNvPr>
          <p:cNvSpPr txBox="1">
            <a:spLocks/>
          </p:cNvSpPr>
          <p:nvPr/>
        </p:nvSpPr>
        <p:spPr>
          <a:xfrm>
            <a:off x="8387249" y="1352145"/>
            <a:ext cx="1600300" cy="258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1. Cas(t3-&gt;update, t2) // true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357FDCD0-7F46-477D-8270-1D4EFEE518F4}"/>
              </a:ext>
            </a:extLst>
          </p:cNvPr>
          <p:cNvGrpSpPr/>
          <p:nvPr/>
        </p:nvGrpSpPr>
        <p:grpSpPr>
          <a:xfrm>
            <a:off x="7070432" y="1932088"/>
            <a:ext cx="4318520" cy="2691192"/>
            <a:chOff x="212578" y="1735544"/>
            <a:chExt cx="9993127" cy="4706995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F23A5951-2A78-4AE6-97B0-78D36F707C62}"/>
                </a:ext>
              </a:extLst>
            </p:cNvPr>
            <p:cNvSpPr/>
            <p:nvPr/>
          </p:nvSpPr>
          <p:spPr>
            <a:xfrm>
              <a:off x="4673392" y="2360765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E23C721-859C-4F1D-8C35-77B64F5B6704}"/>
                </a:ext>
              </a:extLst>
            </p:cNvPr>
            <p:cNvGrpSpPr/>
            <p:nvPr/>
          </p:nvGrpSpPr>
          <p:grpSpPr>
            <a:xfrm>
              <a:off x="212578" y="2163577"/>
              <a:ext cx="2914911" cy="934442"/>
              <a:chOff x="232000" y="4433143"/>
              <a:chExt cx="2914911" cy="934442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B8DE8532-3B4A-4B85-AF68-1AD97DD7F372}"/>
                  </a:ext>
                </a:extLst>
              </p:cNvPr>
              <p:cNvSpPr/>
              <p:nvPr/>
            </p:nvSpPr>
            <p:spPr>
              <a:xfrm>
                <a:off x="1005106" y="4853781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B0DB04C7-E3A4-423D-8CE4-4FF220BD249B}"/>
                  </a:ext>
                </a:extLst>
              </p:cNvPr>
              <p:cNvSpPr txBox="1"/>
              <p:nvPr/>
            </p:nvSpPr>
            <p:spPr>
              <a:xfrm>
                <a:off x="232000" y="4433143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sp1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0D071ED9-6078-4E11-9162-A7E704BDD798}"/>
                </a:ext>
              </a:extLst>
            </p:cNvPr>
            <p:cNvCxnSpPr>
              <a:cxnSpLocks/>
              <a:stCxn id="228" idx="2"/>
              <a:endCxn id="238" idx="3"/>
            </p:cNvCxnSpPr>
            <p:nvPr/>
          </p:nvCxnSpPr>
          <p:spPr>
            <a:xfrm flipH="1">
              <a:off x="2009079" y="3098020"/>
              <a:ext cx="47509" cy="74417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6B311B37-B220-4643-9B2E-B31D226C4591}"/>
                </a:ext>
              </a:extLst>
            </p:cNvPr>
            <p:cNvGrpSpPr/>
            <p:nvPr/>
          </p:nvGrpSpPr>
          <p:grpSpPr>
            <a:xfrm>
              <a:off x="6962835" y="1921124"/>
              <a:ext cx="2900644" cy="919993"/>
              <a:chOff x="246267" y="4447592"/>
              <a:chExt cx="2900644" cy="919993"/>
            </a:xfrm>
          </p:grpSpPr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15F41515-1EBC-4D4C-AEA6-55BCA2FADC22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A99B6613-9BF3-4FAF-89BD-E0D7EC1861D4}"/>
                  </a:ext>
                </a:extLst>
              </p:cNvPr>
              <p:cNvSpPr txBox="1"/>
              <p:nvPr/>
            </p:nvSpPr>
            <p:spPr>
              <a:xfrm>
                <a:off x="246267" y="4447592"/>
                <a:ext cx="42992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sp2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C5605823-50F5-42BF-82D7-D206AB87C65C}"/>
                </a:ext>
              </a:extLst>
            </p:cNvPr>
            <p:cNvGrpSpPr/>
            <p:nvPr/>
          </p:nvGrpSpPr>
          <p:grpSpPr>
            <a:xfrm>
              <a:off x="3303260" y="5006136"/>
              <a:ext cx="3038055" cy="977505"/>
              <a:chOff x="108856" y="4390080"/>
              <a:chExt cx="3038055" cy="977505"/>
            </a:xfrm>
          </p:grpSpPr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28C589CD-E7CF-4C69-B0F5-E2F305AC99CC}"/>
                  </a:ext>
                </a:extLst>
              </p:cNvPr>
              <p:cNvSpPr/>
              <p:nvPr/>
            </p:nvSpPr>
            <p:spPr>
              <a:xfrm>
                <a:off x="1005107" y="4853781"/>
                <a:ext cx="2141804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CTR*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B73FA70-2AEB-4511-9FD9-A96E4748DE2C}"/>
                  </a:ext>
                </a:extLst>
              </p:cNvPr>
              <p:cNvSpPr txBox="1"/>
              <p:nvPr/>
            </p:nvSpPr>
            <p:spPr>
              <a:xfrm>
                <a:off x="108856" y="4390080"/>
                <a:ext cx="994856" cy="484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j-lt"/>
                  </a:rPr>
                  <a:t>sp3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EFB3F33D-5B84-473B-895C-8752618544BB}"/>
                </a:ext>
              </a:extLst>
            </p:cNvPr>
            <p:cNvCxnSpPr>
              <a:cxnSpLocks/>
              <a:stCxn id="224" idx="2"/>
            </p:cNvCxnSpPr>
            <p:nvPr/>
          </p:nvCxnSpPr>
          <p:spPr>
            <a:xfrm flipH="1">
              <a:off x="5060408" y="5983642"/>
              <a:ext cx="210004" cy="45889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2DB8A00D-729F-4D02-8E2F-090715AE2E85}"/>
                </a:ext>
              </a:extLst>
            </p:cNvPr>
            <p:cNvCxnSpPr>
              <a:cxnSpLocks/>
              <a:stCxn id="226" idx="0"/>
              <a:endCxn id="256" idx="2"/>
            </p:cNvCxnSpPr>
            <p:nvPr/>
          </p:nvCxnSpPr>
          <p:spPr>
            <a:xfrm flipV="1">
              <a:off x="8792577" y="1735544"/>
              <a:ext cx="159901" cy="5917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B8026592-746B-4208-8C7F-61AEF81414C0}"/>
                </a:ext>
              </a:extLst>
            </p:cNvPr>
            <p:cNvCxnSpPr>
              <a:cxnSpLocks/>
              <a:stCxn id="219" idx="1"/>
            </p:cNvCxnSpPr>
            <p:nvPr/>
          </p:nvCxnSpPr>
          <p:spPr>
            <a:xfrm flipH="1" flipV="1">
              <a:off x="5865196" y="2898784"/>
              <a:ext cx="2195280" cy="16096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05249C28-8D6E-4A2C-BA4F-ED4F2AADCDC1}"/>
                </a:ext>
              </a:extLst>
            </p:cNvPr>
            <p:cNvGrpSpPr/>
            <p:nvPr/>
          </p:nvGrpSpPr>
          <p:grpSpPr>
            <a:xfrm>
              <a:off x="7878146" y="3820416"/>
              <a:ext cx="2327559" cy="2475090"/>
              <a:chOff x="7878146" y="3820416"/>
              <a:chExt cx="2327559" cy="2475090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4D699268-4517-4F49-99D3-2BD7189412CA}"/>
                  </a:ext>
                </a:extLst>
              </p:cNvPr>
              <p:cNvSpPr/>
              <p:nvPr/>
            </p:nvSpPr>
            <p:spPr>
              <a:xfrm>
                <a:off x="8060476" y="4251508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41AA698A-6A78-4881-8559-0A05A0D6B427}"/>
                  </a:ext>
                </a:extLst>
              </p:cNvPr>
              <p:cNvSpPr/>
              <p:nvPr/>
            </p:nvSpPr>
            <p:spPr>
              <a:xfrm>
                <a:off x="8060476" y="5267897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0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C8D63DA2-08E6-4822-8714-6363DBF8E8D1}"/>
                  </a:ext>
                </a:extLst>
              </p:cNvPr>
              <p:cNvSpPr txBox="1"/>
              <p:nvPr/>
            </p:nvSpPr>
            <p:spPr>
              <a:xfrm>
                <a:off x="7878146" y="3820416"/>
                <a:ext cx="1142685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A093E754-6AE8-4480-AE78-B72EF3FD7A5B}"/>
                  </a:ext>
                </a:extLst>
              </p:cNvPr>
              <p:cNvSpPr/>
              <p:nvPr/>
            </p:nvSpPr>
            <p:spPr>
              <a:xfrm>
                <a:off x="8060475" y="5781702"/>
                <a:ext cx="2141805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08BC475C-8F3F-488F-AC2D-4F21CE26A5B6}"/>
                  </a:ext>
                </a:extLst>
              </p:cNvPr>
              <p:cNvSpPr/>
              <p:nvPr/>
            </p:nvSpPr>
            <p:spPr>
              <a:xfrm>
                <a:off x="8060474" y="4762575"/>
                <a:ext cx="2145231" cy="5138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42B1A5F7-A258-4DA6-ADDE-E8C92F98A207}"/>
              </a:ext>
            </a:extLst>
          </p:cNvPr>
          <p:cNvGrpSpPr/>
          <p:nvPr/>
        </p:nvGrpSpPr>
        <p:grpSpPr>
          <a:xfrm>
            <a:off x="6655587" y="3057366"/>
            <a:ext cx="1719549" cy="1438275"/>
            <a:chOff x="9238792" y="732028"/>
            <a:chExt cx="1719549" cy="1438275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533D3D-F85E-49A1-9F74-F1626C4721A5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8ED18AEB-88C4-4C1A-A671-C8797EDD4C38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91D3820A-302A-4F21-B77E-A51F60400BF8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B2C2B8A3-D9BD-4124-AD80-C102E83F2611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34FF90A2-1FEA-4615-A3B9-572515C01851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DE09BEC-FA5D-45C3-AFA2-D5605123E119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A51DBAD5-864D-4B57-BFA4-94F8ECE821BB}"/>
                </a:ext>
              </a:extLst>
            </p:cNvPr>
            <p:cNvSpPr/>
            <p:nvPr/>
          </p:nvSpPr>
          <p:spPr>
            <a:xfrm>
              <a:off x="9238792" y="1151279"/>
              <a:ext cx="535845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T1 [2]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1CCB10FF-7390-487B-B997-41E4AC2FBBF3}"/>
                </a:ext>
              </a:extLst>
            </p:cNvPr>
            <p:cNvCxnSpPr>
              <a:cxnSpLocks/>
              <a:stCxn id="234" idx="1"/>
              <a:endCxn id="232" idx="3"/>
            </p:cNvCxnSpPr>
            <p:nvPr/>
          </p:nvCxnSpPr>
          <p:spPr>
            <a:xfrm flipH="1">
              <a:off x="9774637" y="1133989"/>
              <a:ext cx="257022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52B001A6-841C-4E51-8F75-7D853C84D7F8}"/>
              </a:ext>
            </a:extLst>
          </p:cNvPr>
          <p:cNvGrpSpPr/>
          <p:nvPr/>
        </p:nvGrpSpPr>
        <p:grpSpPr>
          <a:xfrm>
            <a:off x="7798818" y="4575900"/>
            <a:ext cx="1746711" cy="1438275"/>
            <a:chOff x="9211630" y="732028"/>
            <a:chExt cx="1746711" cy="1438275"/>
          </a:xfrm>
        </p:grpSpPr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FD98A009-B405-496E-BD58-0A9EDB8F717D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4BE7EB17-2B47-4E4D-B7CC-A4265A4C070A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BBBE9A3D-4EAC-49DA-9C96-C4330CF5FCC4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B699B2D-935D-4989-8FE4-61805F8C0916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A90F437C-D708-4B93-9177-9995D73026FF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B83941-247F-4ABC-A2F8-5401410D2137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4EAC10A1-683E-48BB-9CC3-37F7437FD53D}"/>
                </a:ext>
              </a:extLst>
            </p:cNvPr>
            <p:cNvSpPr/>
            <p:nvPr/>
          </p:nvSpPr>
          <p:spPr>
            <a:xfrm>
              <a:off x="9211630" y="1151279"/>
              <a:ext cx="563008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T3 [3]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43" name="직선 화살표 연결선 242">
              <a:extLst>
                <a:ext uri="{FF2B5EF4-FFF2-40B4-BE49-F238E27FC236}">
                  <a16:creationId xmlns:a16="http://schemas.microsoft.com/office/drawing/2014/main" id="{14644DC4-1C0D-487A-9918-E4C45E3021C9}"/>
                </a:ext>
              </a:extLst>
            </p:cNvPr>
            <p:cNvCxnSpPr>
              <a:cxnSpLocks/>
              <a:stCxn id="244" idx="1"/>
              <a:endCxn id="242" idx="3"/>
            </p:cNvCxnSpPr>
            <p:nvPr/>
          </p:nvCxnSpPr>
          <p:spPr>
            <a:xfrm flipH="1">
              <a:off x="9774638" y="1133989"/>
              <a:ext cx="257021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0D05866C-83F3-43D6-BCE8-79DEBD68A3EA}"/>
              </a:ext>
            </a:extLst>
          </p:cNvPr>
          <p:cNvGrpSpPr/>
          <p:nvPr/>
        </p:nvGrpSpPr>
        <p:grpSpPr>
          <a:xfrm>
            <a:off x="9544426" y="493813"/>
            <a:ext cx="1766837" cy="1438275"/>
            <a:chOff x="9191504" y="732028"/>
            <a:chExt cx="1766837" cy="1438275"/>
          </a:xfrm>
        </p:grpSpPr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1B983967-170F-4746-941E-6E91B3195ED5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040B1B8E-EA99-4FCA-9301-661163DDA98E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0ADAB195-1A69-4D60-B580-7B1F5AFD5108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D0D9746E-450B-4E2C-BF25-2A19DAF45B27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FE873BB6-927E-443F-985E-1FB8A5FA3AF8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EE1918D-3F07-4358-9414-8528B13F31C6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3207940F-F996-46EF-A72C-9D77460A6238}"/>
                </a:ext>
              </a:extLst>
            </p:cNvPr>
            <p:cNvSpPr/>
            <p:nvPr/>
          </p:nvSpPr>
          <p:spPr>
            <a:xfrm>
              <a:off x="9191504" y="1151279"/>
              <a:ext cx="583133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T2 [5]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693323C9-00B6-4538-BCB3-795EF776C17F}"/>
                </a:ext>
              </a:extLst>
            </p:cNvPr>
            <p:cNvCxnSpPr>
              <a:cxnSpLocks/>
              <a:stCxn id="253" idx="1"/>
              <a:endCxn id="251" idx="3"/>
            </p:cNvCxnSpPr>
            <p:nvPr/>
          </p:nvCxnSpPr>
          <p:spPr>
            <a:xfrm flipH="1">
              <a:off x="9774637" y="1133989"/>
              <a:ext cx="257022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266AB240-428B-4483-9611-0190DDBA0F19}"/>
              </a:ext>
            </a:extLst>
          </p:cNvPr>
          <p:cNvCxnSpPr>
            <a:cxnSpLocks/>
            <a:stCxn id="235" idx="3"/>
          </p:cNvCxnSpPr>
          <p:nvPr/>
        </p:nvCxnSpPr>
        <p:spPr>
          <a:xfrm>
            <a:off x="8374033" y="3745251"/>
            <a:ext cx="811786" cy="886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제목 1">
            <a:extLst>
              <a:ext uri="{FF2B5EF4-FFF2-40B4-BE49-F238E27FC236}">
                <a16:creationId xmlns:a16="http://schemas.microsoft.com/office/drawing/2014/main" id="{FAB1206F-86AC-4F3D-951D-CA2B758A5FA2}"/>
              </a:ext>
            </a:extLst>
          </p:cNvPr>
          <p:cNvSpPr txBox="1">
            <a:spLocks/>
          </p:cNvSpPr>
          <p:nvPr/>
        </p:nvSpPr>
        <p:spPr>
          <a:xfrm>
            <a:off x="1352254" y="733830"/>
            <a:ext cx="2238793" cy="483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time2. Cas(t-&gt;update-&gt;update, t2) // false</a:t>
            </a:r>
          </a:p>
          <a:p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중간에 </a:t>
            </a:r>
            <a:r>
              <a:rPr lang="en-US" altLang="ko-KR" sz="2400" dirty="0"/>
              <a:t>update</a:t>
            </a:r>
            <a:r>
              <a:rPr lang="ko-KR" altLang="en-US" sz="2400" dirty="0"/>
              <a:t>가 있었다</a:t>
            </a:r>
            <a:r>
              <a:rPr lang="en-US" altLang="ko-KR" sz="2400" dirty="0"/>
              <a:t>. </a:t>
            </a:r>
            <a:r>
              <a:rPr lang="ko-KR" altLang="en-US" sz="2400" dirty="0"/>
              <a:t>처음부터 다시</a:t>
            </a:r>
            <a:endParaRPr lang="en-US" altLang="ko-KR" sz="2400" dirty="0"/>
          </a:p>
        </p:txBody>
      </p:sp>
      <p:sp>
        <p:nvSpPr>
          <p:cNvPr id="263" name="제목 1">
            <a:extLst>
              <a:ext uri="{FF2B5EF4-FFF2-40B4-BE49-F238E27FC236}">
                <a16:creationId xmlns:a16="http://schemas.microsoft.com/office/drawing/2014/main" id="{28B41B8E-8BC8-422E-8968-1A06F70096D1}"/>
              </a:ext>
            </a:extLst>
          </p:cNvPr>
          <p:cNvSpPr txBox="1">
            <a:spLocks/>
          </p:cNvSpPr>
          <p:nvPr/>
        </p:nvSpPr>
        <p:spPr>
          <a:xfrm>
            <a:off x="216006" y="4329011"/>
            <a:ext cx="1808744" cy="934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구현 순서</a:t>
            </a:r>
            <a:r>
              <a:rPr lang="en-US" altLang="ko-KR" sz="2400" dirty="0"/>
              <a:t>(sp3)</a:t>
            </a:r>
          </a:p>
          <a:p>
            <a:endParaRPr lang="en-US" altLang="ko-KR" sz="2400" dirty="0"/>
          </a:p>
          <a:p>
            <a:r>
              <a:rPr lang="en-US" altLang="ko-KR" sz="2400" dirty="0"/>
              <a:t>Ctr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t3;</a:t>
            </a:r>
            <a:r>
              <a:rPr lang="ko-KR" altLang="en-US" sz="2400" dirty="0"/>
              <a:t> </a:t>
            </a:r>
            <a:r>
              <a:rPr lang="en-US" altLang="ko-KR" sz="2400" dirty="0"/>
              <a:t>(t : </a:t>
            </a:r>
            <a:r>
              <a:rPr lang="en-US" altLang="ko-KR" sz="2400" dirty="0" err="1"/>
              <a:t>use_cnt</a:t>
            </a:r>
            <a:r>
              <a:rPr lang="en-US" altLang="ko-KR" sz="2400" dirty="0"/>
              <a:t> = 1)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가장 마지막 </a:t>
            </a:r>
            <a:r>
              <a:rPr lang="en-US" altLang="ko-KR" sz="2400" dirty="0" err="1"/>
              <a:t>sp</a:t>
            </a:r>
            <a:r>
              <a:rPr lang="ko-KR" altLang="en-US" sz="2400" dirty="0"/>
              <a:t>의 </a:t>
            </a:r>
            <a:r>
              <a:rPr lang="en-US" altLang="ko-KR" sz="2400" dirty="0"/>
              <a:t>update= t3</a:t>
            </a:r>
          </a:p>
          <a:p>
            <a:endParaRPr lang="en-US" altLang="ko-KR" sz="2400" dirty="0"/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4A971B29-01C5-43A9-958C-63AA2C8FAF16}"/>
              </a:ext>
            </a:extLst>
          </p:cNvPr>
          <p:cNvCxnSpPr>
            <a:cxnSpLocks/>
            <a:stCxn id="245" idx="3"/>
          </p:cNvCxnSpPr>
          <p:nvPr/>
        </p:nvCxnSpPr>
        <p:spPr>
          <a:xfrm flipV="1">
            <a:off x="9544426" y="1971043"/>
            <a:ext cx="917467" cy="3292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57CFF1-05E2-42C6-9162-F56882451A98}"/>
              </a:ext>
            </a:extLst>
          </p:cNvPr>
          <p:cNvSpPr/>
          <p:nvPr/>
        </p:nvSpPr>
        <p:spPr>
          <a:xfrm>
            <a:off x="8724550" y="1990794"/>
            <a:ext cx="1125621" cy="93998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F56C5BE6-45B5-429E-A1E4-53C60DFDE684}"/>
              </a:ext>
            </a:extLst>
          </p:cNvPr>
          <p:cNvSpPr/>
          <p:nvPr/>
        </p:nvSpPr>
        <p:spPr>
          <a:xfrm>
            <a:off x="10361871" y="2997515"/>
            <a:ext cx="1125621" cy="177457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6D78E-1A81-44CB-B760-8BBD13438DC1}"/>
              </a:ext>
            </a:extLst>
          </p:cNvPr>
          <p:cNvSpPr txBox="1"/>
          <p:nvPr/>
        </p:nvSpPr>
        <p:spPr>
          <a:xfrm>
            <a:off x="8841793" y="3316725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delete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23F84513-DD9B-462B-BFBF-E6D1C77759B7}"/>
              </a:ext>
            </a:extLst>
          </p:cNvPr>
          <p:cNvCxnSpPr>
            <a:cxnSpLocks/>
          </p:cNvCxnSpPr>
          <p:nvPr/>
        </p:nvCxnSpPr>
        <p:spPr>
          <a:xfrm flipH="1">
            <a:off x="9192581" y="3809654"/>
            <a:ext cx="1267833" cy="829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96DA7643-2919-4432-AC4A-D340CF2E49D9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9256170" y="2930782"/>
            <a:ext cx="31191" cy="385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BD793838-7D0C-42FA-BDDF-926A80A745A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9670546" y="3501391"/>
            <a:ext cx="689846" cy="109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B9CA64C-085D-4A90-AAE7-59693DEE88A2}"/>
              </a:ext>
            </a:extLst>
          </p:cNvPr>
          <p:cNvCxnSpPr>
            <a:cxnSpLocks/>
            <a:stCxn id="183" idx="3"/>
            <a:endCxn id="202" idx="1"/>
          </p:cNvCxnSpPr>
          <p:nvPr/>
        </p:nvCxnSpPr>
        <p:spPr>
          <a:xfrm flipV="1">
            <a:off x="2406344" y="975928"/>
            <a:ext cx="2009067" cy="2563553"/>
          </a:xfrm>
          <a:prstGeom prst="straightConnector1">
            <a:avLst/>
          </a:prstGeom>
          <a:ln cmpd="sng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98BD90-8530-4ADA-A9CF-4309C01D17B6}"/>
              </a:ext>
            </a:extLst>
          </p:cNvPr>
          <p:cNvSpPr txBox="1"/>
          <p:nvPr/>
        </p:nvSpPr>
        <p:spPr>
          <a:xfrm>
            <a:off x="3052940" y="23179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7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08775DF-B68E-49B8-A63C-9D215576A73F}"/>
              </a:ext>
            </a:extLst>
          </p:cNvPr>
          <p:cNvGrpSpPr/>
          <p:nvPr/>
        </p:nvGrpSpPr>
        <p:grpSpPr>
          <a:xfrm>
            <a:off x="1122809" y="2116962"/>
            <a:ext cx="1259676" cy="534261"/>
            <a:chOff x="232000" y="4433143"/>
            <a:chExt cx="2914911" cy="93444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67B5E29-EEC0-4E9C-A1E2-261936B47CD0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j-lt"/>
                </a:rPr>
                <a:t>CTR*</a:t>
              </a:r>
              <a:endParaRPr lang="ko-KR" altLang="en-US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2AB18A0-0961-48CF-9FE0-F52EA64107D8}"/>
                </a:ext>
              </a:extLst>
            </p:cNvPr>
            <p:cNvSpPr txBox="1"/>
            <p:nvPr/>
          </p:nvSpPr>
          <p:spPr>
            <a:xfrm>
              <a:off x="232000" y="4433143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sp1</a:t>
              </a:r>
              <a:endParaRPr lang="ko-KR" altLang="en-US" sz="1200" dirty="0">
                <a:latin typeface="+mj-lt"/>
              </a:endParaRPr>
            </a:p>
          </p:txBody>
        </p: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64214F2-2056-4BD3-9DF6-F147163C09E6}"/>
              </a:ext>
            </a:extLst>
          </p:cNvPr>
          <p:cNvCxnSpPr>
            <a:cxnSpLocks/>
            <a:stCxn id="135" idx="2"/>
            <a:endCxn id="146" idx="3"/>
          </p:cNvCxnSpPr>
          <p:nvPr/>
        </p:nvCxnSpPr>
        <p:spPr>
          <a:xfrm flipH="1">
            <a:off x="1899165" y="2651223"/>
            <a:ext cx="20531" cy="4254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0EA00E0E-4BB5-4E47-884A-39BC6EFC40ED}"/>
              </a:ext>
            </a:extLst>
          </p:cNvPr>
          <p:cNvGrpSpPr/>
          <p:nvPr/>
        </p:nvGrpSpPr>
        <p:grpSpPr>
          <a:xfrm>
            <a:off x="4039926" y="1978341"/>
            <a:ext cx="1253510" cy="526000"/>
            <a:chOff x="246267" y="4447592"/>
            <a:chExt cx="2900644" cy="919993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C16BE14-19D1-4C36-B780-08E8C786C2E0}"/>
                </a:ext>
              </a:extLst>
            </p:cNvPr>
            <p:cNvSpPr/>
            <p:nvPr/>
          </p:nvSpPr>
          <p:spPr>
            <a:xfrm>
              <a:off x="1005107" y="4853781"/>
              <a:ext cx="2141804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j-lt"/>
                </a:rPr>
                <a:t>CTR*</a:t>
              </a:r>
              <a:endParaRPr lang="ko-KR" altLang="en-US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EBB0B35-AD9F-4DD8-9353-8ECB14DE05C9}"/>
                </a:ext>
              </a:extLst>
            </p:cNvPr>
            <p:cNvSpPr txBox="1"/>
            <p:nvPr/>
          </p:nvSpPr>
          <p:spPr>
            <a:xfrm>
              <a:off x="246267" y="4447592"/>
              <a:ext cx="42992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sp2</a:t>
              </a:r>
              <a:endParaRPr lang="ko-KR" altLang="en-US" sz="1200" dirty="0">
                <a:latin typeface="+mj-lt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B72491B-1418-41F5-9390-B4EC2DC79C85}"/>
              </a:ext>
            </a:extLst>
          </p:cNvPr>
          <p:cNvGrpSpPr/>
          <p:nvPr/>
        </p:nvGrpSpPr>
        <p:grpSpPr>
          <a:xfrm>
            <a:off x="2458444" y="3742175"/>
            <a:ext cx="1312892" cy="558882"/>
            <a:chOff x="108856" y="4390080"/>
            <a:chExt cx="3038055" cy="97750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69095D7-823C-4A1C-B870-9E634B04F5BC}"/>
                </a:ext>
              </a:extLst>
            </p:cNvPr>
            <p:cNvSpPr/>
            <p:nvPr/>
          </p:nvSpPr>
          <p:spPr>
            <a:xfrm>
              <a:off x="1005107" y="4853781"/>
              <a:ext cx="2141804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j-lt"/>
                </a:rPr>
                <a:t>CTR*</a:t>
              </a:r>
              <a:endParaRPr lang="ko-KR" altLang="en-US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4A13491-7924-4044-A094-45585F40FB51}"/>
                </a:ext>
              </a:extLst>
            </p:cNvPr>
            <p:cNvSpPr txBox="1"/>
            <p:nvPr/>
          </p:nvSpPr>
          <p:spPr>
            <a:xfrm>
              <a:off x="108856" y="4390080"/>
              <a:ext cx="994856" cy="484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sp3</a:t>
              </a:r>
              <a:endParaRPr lang="ko-KR" altLang="en-US" sz="1200" dirty="0">
                <a:latin typeface="+mj-lt"/>
              </a:endParaRPr>
            </a:p>
          </p:txBody>
        </p: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CA5F977-37BE-4076-A9C5-FE00F01F63C0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3217794" y="4301058"/>
            <a:ext cx="90753" cy="2623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D3461BC-0F48-4714-A73F-1280C10792E9}"/>
              </a:ext>
            </a:extLst>
          </p:cNvPr>
          <p:cNvCxnSpPr>
            <a:cxnSpLocks/>
            <a:stCxn id="133" idx="0"/>
            <a:endCxn id="261" idx="2"/>
          </p:cNvCxnSpPr>
          <p:nvPr/>
        </p:nvCxnSpPr>
        <p:spPr>
          <a:xfrm flipV="1">
            <a:off x="4830647" y="1872237"/>
            <a:ext cx="69101" cy="3383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A4C8130-C887-49EA-842E-F807D8875F7D}"/>
              </a:ext>
            </a:extLst>
          </p:cNvPr>
          <p:cNvGrpSpPr/>
          <p:nvPr/>
        </p:nvGrpSpPr>
        <p:grpSpPr>
          <a:xfrm>
            <a:off x="728772" y="2997515"/>
            <a:ext cx="1698741" cy="1438275"/>
            <a:chOff x="9259600" y="732028"/>
            <a:chExt cx="1698741" cy="1438275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8B57803-9971-49CB-B46F-D9236D51F01B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893A17F5-1D93-4372-81DB-835D7A83206B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5E1E86E9-DFA0-4916-8813-09C0D94BF6CA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2E3279F3-B02B-45C2-A9BB-F9074D713E4A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7CF1622-06CF-4F13-B312-BCE35A0C206E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DBCEC8E-D34C-4558-BD4A-4364B6B460F6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41EB355-F284-460D-810C-FB09BBC4F005}"/>
                </a:ext>
              </a:extLst>
            </p:cNvPr>
            <p:cNvSpPr/>
            <p:nvPr/>
          </p:nvSpPr>
          <p:spPr>
            <a:xfrm>
              <a:off x="9259600" y="1151279"/>
              <a:ext cx="515037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T1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8D50BCCF-4AD5-4213-98E9-5CFC62B32C18}"/>
                </a:ext>
              </a:extLst>
            </p:cNvPr>
            <p:cNvCxnSpPr>
              <a:cxnSpLocks/>
              <a:stCxn id="142" idx="1"/>
              <a:endCxn id="139" idx="3"/>
            </p:cNvCxnSpPr>
            <p:nvPr/>
          </p:nvCxnSpPr>
          <p:spPr>
            <a:xfrm flipH="1">
              <a:off x="9774637" y="1133989"/>
              <a:ext cx="257022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7FF7D99-215B-481D-91A4-C941102E8E65}"/>
              </a:ext>
            </a:extLst>
          </p:cNvPr>
          <p:cNvGrpSpPr/>
          <p:nvPr/>
        </p:nvGrpSpPr>
        <p:grpSpPr>
          <a:xfrm>
            <a:off x="1899165" y="4516049"/>
            <a:ext cx="1698741" cy="1438275"/>
            <a:chOff x="9259600" y="732028"/>
            <a:chExt cx="1698741" cy="1438275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26391518-D948-4470-A36F-D268E29DD197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B37EC6A8-3EAA-4980-9E6B-E9091870969A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C9F4AAF2-57D1-41ED-BEB8-ECDB4A9B4217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6E83FAC-40B4-4510-B232-A60AE9D49333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75CD4461-BA16-4C8B-9FF8-658E20FF5559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CA0E018-124B-4624-BEB3-F8B491BB7919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C62AF45-EE43-4598-8551-68F08B7257D4}"/>
                </a:ext>
              </a:extLst>
            </p:cNvPr>
            <p:cNvSpPr/>
            <p:nvPr/>
          </p:nvSpPr>
          <p:spPr>
            <a:xfrm>
              <a:off x="9259600" y="1151279"/>
              <a:ext cx="515037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T3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C170928F-4957-42B3-9996-7CA92B86A81B}"/>
                </a:ext>
              </a:extLst>
            </p:cNvPr>
            <p:cNvCxnSpPr>
              <a:cxnSpLocks/>
              <a:stCxn id="151" idx="1"/>
              <a:endCxn id="149" idx="3"/>
            </p:cNvCxnSpPr>
            <p:nvPr/>
          </p:nvCxnSpPr>
          <p:spPr>
            <a:xfrm flipH="1">
              <a:off x="9774637" y="1133989"/>
              <a:ext cx="257022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B39C95B-3A0C-41FF-B384-C549E6648236}"/>
              </a:ext>
            </a:extLst>
          </p:cNvPr>
          <p:cNvGrpSpPr/>
          <p:nvPr/>
        </p:nvGrpSpPr>
        <p:grpSpPr>
          <a:xfrm>
            <a:off x="3664899" y="433962"/>
            <a:ext cx="1698741" cy="1438275"/>
            <a:chOff x="9259600" y="732028"/>
            <a:chExt cx="1698741" cy="1438275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F4715D64-438E-4FA0-9755-7F49EC0A59EE}"/>
                </a:ext>
              </a:extLst>
            </p:cNvPr>
            <p:cNvGrpSpPr/>
            <p:nvPr/>
          </p:nvGrpSpPr>
          <p:grpSpPr>
            <a:xfrm>
              <a:off x="9936183" y="732028"/>
              <a:ext cx="1022158" cy="1438275"/>
              <a:chOff x="9936183" y="732028"/>
              <a:chExt cx="1022158" cy="1438275"/>
            </a:xfrm>
          </p:grpSpPr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1059E111-661A-40F4-BC69-01DD43D462F2}"/>
                  </a:ext>
                </a:extLst>
              </p:cNvPr>
              <p:cNvSpPr/>
              <p:nvPr/>
            </p:nvSpPr>
            <p:spPr>
              <a:xfrm>
                <a:off x="10031659" y="98710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T*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9DD0CC2-84BF-4AF6-BEF9-0628133345EF}"/>
                  </a:ext>
                </a:extLst>
              </p:cNvPr>
              <p:cNvSpPr/>
              <p:nvPr/>
            </p:nvSpPr>
            <p:spPr>
              <a:xfrm>
                <a:off x="10030178" y="1273031"/>
                <a:ext cx="927060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Update CTR*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5897BC0F-E144-4B12-9769-4E305EFBB923}"/>
                  </a:ext>
                </a:extLst>
              </p:cNvPr>
              <p:cNvSpPr/>
              <p:nvPr/>
            </p:nvSpPr>
            <p:spPr>
              <a:xfrm>
                <a:off x="10032762" y="1574047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1FA0BF48-534E-412F-BCDE-E35B65AC2E41}"/>
                  </a:ext>
                </a:extLst>
              </p:cNvPr>
              <p:cNvSpPr/>
              <p:nvPr/>
            </p:nvSpPr>
            <p:spPr>
              <a:xfrm>
                <a:off x="10031659" y="1876539"/>
                <a:ext cx="925579" cy="2937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solidFill>
                      <a:schemeClr val="tx1"/>
                    </a:solidFill>
                    <a:latin typeface="+mj-lt"/>
                  </a:rPr>
                  <a:t>weak_count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A368F84-5462-4E5E-8B1C-41311AF0AA5A}"/>
                  </a:ext>
                </a:extLst>
              </p:cNvPr>
              <p:cNvSpPr txBox="1"/>
              <p:nvPr/>
            </p:nvSpPr>
            <p:spPr>
              <a:xfrm>
                <a:off x="9936183" y="732028"/>
                <a:ext cx="493810" cy="15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latin typeface="+mj-lt"/>
                  </a:rPr>
                  <a:t>Control_block</a:t>
                </a:r>
                <a:endParaRPr lang="ko-KR" altLang="en-US" sz="1200" dirty="0">
                  <a:latin typeface="+mj-lt"/>
                </a:endParaRPr>
              </a:p>
            </p:txBody>
          </p:sp>
        </p:grp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0448E278-8002-4706-BA4F-8E09F18C8920}"/>
                </a:ext>
              </a:extLst>
            </p:cNvPr>
            <p:cNvSpPr/>
            <p:nvPr/>
          </p:nvSpPr>
          <p:spPr>
            <a:xfrm>
              <a:off x="9259600" y="1151279"/>
              <a:ext cx="515037" cy="293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T2*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EF484BF1-E862-44C5-94E6-9E4F444A605E}"/>
                </a:ext>
              </a:extLst>
            </p:cNvPr>
            <p:cNvCxnSpPr>
              <a:cxnSpLocks/>
              <a:stCxn id="239" idx="1"/>
              <a:endCxn id="158" idx="3"/>
            </p:cNvCxnSpPr>
            <p:nvPr/>
          </p:nvCxnSpPr>
          <p:spPr>
            <a:xfrm flipH="1">
              <a:off x="9774637" y="1133989"/>
              <a:ext cx="257022" cy="164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68B3300C-EB58-446B-A27E-6BAE672E6D14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2426410" y="3685400"/>
            <a:ext cx="811786" cy="886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13D8B147-EC76-4323-9CD5-5E9C0ABC7E14}"/>
              </a:ext>
            </a:extLst>
          </p:cNvPr>
          <p:cNvCxnSpPr>
            <a:cxnSpLocks/>
            <a:stCxn id="152" idx="3"/>
          </p:cNvCxnSpPr>
          <p:nvPr/>
        </p:nvCxnSpPr>
        <p:spPr>
          <a:xfrm flipV="1">
            <a:off x="3596803" y="1911192"/>
            <a:ext cx="917467" cy="3292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EE3323-B335-41C1-B283-0E419D962C29}"/>
              </a:ext>
            </a:extLst>
          </p:cNvPr>
          <p:cNvSpPr txBox="1"/>
          <p:nvPr/>
        </p:nvSpPr>
        <p:spPr>
          <a:xfrm>
            <a:off x="5863905" y="2116962"/>
            <a:ext cx="565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최신 </a:t>
            </a:r>
            <a:r>
              <a:rPr lang="en-US" altLang="ko-KR" dirty="0"/>
              <a:t>update</a:t>
            </a:r>
            <a:r>
              <a:rPr lang="ko-KR" altLang="en-US" dirty="0"/>
              <a:t>를 찾게 되면</a:t>
            </a:r>
            <a:r>
              <a:rPr lang="en-US" altLang="ko-KR" dirty="0"/>
              <a:t>,</a:t>
            </a:r>
            <a:r>
              <a:rPr lang="ko-KR" altLang="en-US" dirty="0"/>
              <a:t> 본인의 </a:t>
            </a:r>
            <a:r>
              <a:rPr lang="en-US" altLang="ko-KR" dirty="0" err="1"/>
              <a:t>control_block</a:t>
            </a:r>
            <a:r>
              <a:rPr lang="ko-KR" altLang="en-US" dirty="0"/>
              <a:t>의 </a:t>
            </a:r>
            <a:r>
              <a:rPr lang="en-US" altLang="ko-KR" dirty="0"/>
              <a:t>update</a:t>
            </a:r>
            <a:r>
              <a:rPr lang="ko-KR" altLang="en-US" dirty="0"/>
              <a:t>를 바꾸자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탐색해야 할 </a:t>
            </a:r>
            <a:r>
              <a:rPr lang="en-US" altLang="ko-KR" dirty="0"/>
              <a:t>update</a:t>
            </a:r>
            <a:r>
              <a:rPr lang="ko-KR" altLang="en-US" dirty="0"/>
              <a:t> 노드가 </a:t>
            </a:r>
            <a:r>
              <a:rPr lang="ko-KR" altLang="en-US"/>
              <a:t>줄어들어 성능향상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96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C947-1738-479A-9973-AACC4AC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2] Lock-free </a:t>
            </a:r>
            <a:r>
              <a:rPr lang="en-US" altLang="ko-KR" dirty="0" err="1"/>
              <a:t>Shared_ptr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6CF4-69BF-43BD-9BC9-A1F0CE06A976}"/>
              </a:ext>
            </a:extLst>
          </p:cNvPr>
          <p:cNvSpPr/>
          <p:nvPr/>
        </p:nvSpPr>
        <p:spPr>
          <a:xfrm>
            <a:off x="4673392" y="236076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E645CE-392A-4B7C-9BEB-C490CB786901}"/>
              </a:ext>
            </a:extLst>
          </p:cNvPr>
          <p:cNvGrpSpPr/>
          <p:nvPr/>
        </p:nvGrpSpPr>
        <p:grpSpPr>
          <a:xfrm>
            <a:off x="563926" y="2313762"/>
            <a:ext cx="2563563" cy="784257"/>
            <a:chOff x="583348" y="4583328"/>
            <a:chExt cx="2563563" cy="7842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7A6707-4458-4F3B-8006-19ED3A16DD6E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476A9D-C2E9-48F4-9F68-DB3CB468F88B}"/>
                </a:ext>
              </a:extLst>
            </p:cNvPr>
            <p:cNvSpPr txBox="1"/>
            <p:nvPr/>
          </p:nvSpPr>
          <p:spPr>
            <a:xfrm>
              <a:off x="583348" y="4583328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33F2D2-5E36-4090-9EE7-F03A55CF9E3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27489" y="2841117"/>
            <a:ext cx="4932986" cy="14202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9B67B4-3376-407C-B7F4-624212C35F46}"/>
              </a:ext>
            </a:extLst>
          </p:cNvPr>
          <p:cNvGrpSpPr/>
          <p:nvPr/>
        </p:nvGrpSpPr>
        <p:grpSpPr>
          <a:xfrm>
            <a:off x="7295385" y="2035133"/>
            <a:ext cx="2568094" cy="805984"/>
            <a:chOff x="578817" y="4561601"/>
            <a:chExt cx="2568094" cy="8059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A0BDB-F2B7-4919-811C-22D0FDED23D2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8B024A-9516-4A77-9EF3-090234A21697}"/>
                </a:ext>
              </a:extLst>
            </p:cNvPr>
            <p:cNvSpPr txBox="1"/>
            <p:nvPr/>
          </p:nvSpPr>
          <p:spPr>
            <a:xfrm>
              <a:off x="578817" y="4561601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328E49-4766-4A9C-A501-55EAA422081E}"/>
              </a:ext>
            </a:extLst>
          </p:cNvPr>
          <p:cNvGrpSpPr/>
          <p:nvPr/>
        </p:nvGrpSpPr>
        <p:grpSpPr>
          <a:xfrm>
            <a:off x="3736645" y="5129915"/>
            <a:ext cx="2604670" cy="853726"/>
            <a:chOff x="542241" y="4513859"/>
            <a:chExt cx="2604670" cy="85372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E464013-578B-4273-AF4F-D54A88B05532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991A2D-0797-4A12-A2C1-6FF855CF228D}"/>
                </a:ext>
              </a:extLst>
            </p:cNvPr>
            <p:cNvSpPr txBox="1"/>
            <p:nvPr/>
          </p:nvSpPr>
          <p:spPr>
            <a:xfrm>
              <a:off x="542241" y="4513859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sp3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F1B147-079E-424E-8C8B-70577A0F753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341315" y="4285536"/>
            <a:ext cx="1719159" cy="14412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377CE8-3B92-4413-8DCB-8D538CC81E7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060474" y="2841117"/>
            <a:ext cx="732103" cy="1427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91625C-429B-423D-A959-9B32F14E8B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5865196" y="2898784"/>
            <a:ext cx="2195280" cy="160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6304B8B-BB4E-4E41-8793-80D1B295B1CE}"/>
              </a:ext>
            </a:extLst>
          </p:cNvPr>
          <p:cNvGrpSpPr/>
          <p:nvPr/>
        </p:nvGrpSpPr>
        <p:grpSpPr>
          <a:xfrm>
            <a:off x="8060475" y="3894094"/>
            <a:ext cx="2244492" cy="1903873"/>
            <a:chOff x="8060475" y="3894094"/>
            <a:chExt cx="2244492" cy="190387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3EC1FA2-D9D4-4D15-9D5B-8DD3EAFC1D89}"/>
                </a:ext>
              </a:extLst>
            </p:cNvPr>
            <p:cNvGrpSpPr/>
            <p:nvPr/>
          </p:nvGrpSpPr>
          <p:grpSpPr>
            <a:xfrm>
              <a:off x="8060476" y="3894094"/>
              <a:ext cx="2244491" cy="1390068"/>
              <a:chOff x="1005106" y="3977517"/>
              <a:chExt cx="2244491" cy="139006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255ACD3-A8E1-4A46-B3E9-56F5D380759C}"/>
                  </a:ext>
                </a:extLst>
              </p:cNvPr>
              <p:cNvGrpSpPr/>
              <p:nvPr/>
            </p:nvGrpSpPr>
            <p:grpSpPr>
              <a:xfrm>
                <a:off x="1005106" y="4334931"/>
                <a:ext cx="2141805" cy="1032654"/>
                <a:chOff x="1875099" y="4289690"/>
                <a:chExt cx="2141805" cy="1032654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39BD7673-82BB-4C43-899F-AE6BF6716A23}"/>
                    </a:ext>
                  </a:extLst>
                </p:cNvPr>
                <p:cNvSpPr/>
                <p:nvPr/>
              </p:nvSpPr>
              <p:spPr>
                <a:xfrm>
                  <a:off x="1875099" y="428969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0B14B12-0B32-4654-8691-9F28CC6FC0F0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>
                      <a:solidFill>
                        <a:schemeClr val="tx1"/>
                      </a:solidFill>
                      <a:latin typeface="+mj-lt"/>
                    </a:rPr>
                    <a:t>Use_count</a:t>
                  </a:r>
                  <a:endParaRPr lang="ko-KR" alt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1156F1-8A50-4A6A-BFE5-DCE7A0BC0E74}"/>
                  </a:ext>
                </a:extLst>
              </p:cNvPr>
              <p:cNvSpPr txBox="1"/>
              <p:nvPr/>
            </p:nvSpPr>
            <p:spPr>
              <a:xfrm>
                <a:off x="1639926" y="3977517"/>
                <a:ext cx="1609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+mj-lt"/>
                  </a:rPr>
                  <a:t>Control_block</a:t>
                </a:r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9F6023-006F-465C-8339-FC1F03642E38}"/>
                </a:ext>
              </a:extLst>
            </p:cNvPr>
            <p:cNvSpPr/>
            <p:nvPr/>
          </p:nvSpPr>
          <p:spPr>
            <a:xfrm>
              <a:off x="8060475" y="5284163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weak_count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0E42543-ECE9-4C3F-8B6A-92C2CF8D47A1}"/>
              </a:ext>
            </a:extLst>
          </p:cNvPr>
          <p:cNvSpPr txBox="1"/>
          <p:nvPr/>
        </p:nvSpPr>
        <p:spPr>
          <a:xfrm>
            <a:off x="1067540" y="4251508"/>
            <a:ext cx="195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+ hazard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pointer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194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C947-1738-479A-9973-AACC4AC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2]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6CF4-69BF-43BD-9BC9-A1F0CE06A976}"/>
              </a:ext>
            </a:extLst>
          </p:cNvPr>
          <p:cNvSpPr/>
          <p:nvPr/>
        </p:nvSpPr>
        <p:spPr>
          <a:xfrm>
            <a:off x="4673392" y="236076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 [hp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1]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E645CE-392A-4B7C-9BEB-C490CB786901}"/>
              </a:ext>
            </a:extLst>
          </p:cNvPr>
          <p:cNvGrpSpPr/>
          <p:nvPr/>
        </p:nvGrpSpPr>
        <p:grpSpPr>
          <a:xfrm>
            <a:off x="563926" y="2313762"/>
            <a:ext cx="2563563" cy="784257"/>
            <a:chOff x="583348" y="4583328"/>
            <a:chExt cx="2563563" cy="7842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7A6707-4458-4F3B-8006-19ED3A16DD6E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476A9D-C2E9-48F4-9F68-DB3CB468F88B}"/>
                </a:ext>
              </a:extLst>
            </p:cNvPr>
            <p:cNvSpPr txBox="1"/>
            <p:nvPr/>
          </p:nvSpPr>
          <p:spPr>
            <a:xfrm>
              <a:off x="583348" y="4583328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33F2D2-5E36-4090-9EE7-F03A55CF9E3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27489" y="2841117"/>
            <a:ext cx="4932986" cy="14202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9B67B4-3376-407C-B7F4-624212C35F46}"/>
              </a:ext>
            </a:extLst>
          </p:cNvPr>
          <p:cNvGrpSpPr/>
          <p:nvPr/>
        </p:nvGrpSpPr>
        <p:grpSpPr>
          <a:xfrm>
            <a:off x="7295385" y="2035133"/>
            <a:ext cx="2568094" cy="805984"/>
            <a:chOff x="578817" y="4561601"/>
            <a:chExt cx="2568094" cy="8059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A0BDB-F2B7-4919-811C-22D0FDED23D2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8B024A-9516-4A77-9EF3-090234A21697}"/>
                </a:ext>
              </a:extLst>
            </p:cNvPr>
            <p:cNvSpPr txBox="1"/>
            <p:nvPr/>
          </p:nvSpPr>
          <p:spPr>
            <a:xfrm>
              <a:off x="578817" y="4561601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328E49-4766-4A9C-A501-55EAA422081E}"/>
              </a:ext>
            </a:extLst>
          </p:cNvPr>
          <p:cNvGrpSpPr/>
          <p:nvPr/>
        </p:nvGrpSpPr>
        <p:grpSpPr>
          <a:xfrm>
            <a:off x="3736645" y="5129915"/>
            <a:ext cx="2604670" cy="853726"/>
            <a:chOff x="542241" y="4513859"/>
            <a:chExt cx="2604670" cy="85372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E464013-578B-4273-AF4F-D54A88B05532}"/>
                </a:ext>
              </a:extLst>
            </p:cNvPr>
            <p:cNvSpPr/>
            <p:nvPr/>
          </p:nvSpPr>
          <p:spPr>
            <a:xfrm>
              <a:off x="1005106" y="4853781"/>
              <a:ext cx="2141805" cy="5138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ptr</a:t>
              </a:r>
              <a:r>
                <a:rPr lang="en-US" altLang="ko-KR" sz="1600" dirty="0">
                  <a:solidFill>
                    <a:schemeClr val="tx1"/>
                  </a:solidFill>
                  <a:latin typeface="+mj-lt"/>
                </a:rPr>
                <a:t> to Control Block 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991A2D-0797-4A12-A2C1-6FF855CF228D}"/>
                </a:ext>
              </a:extLst>
            </p:cNvPr>
            <p:cNvSpPr txBox="1"/>
            <p:nvPr/>
          </p:nvSpPr>
          <p:spPr>
            <a:xfrm>
              <a:off x="542241" y="4513859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sp3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F1B147-079E-424E-8C8B-70577A0F753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341315" y="4285536"/>
            <a:ext cx="1719159" cy="14412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377CE8-3B92-4413-8DCB-8D538CC81E7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060474" y="2841117"/>
            <a:ext cx="732103" cy="1427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91625C-429B-423D-A959-9B32F14E8B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4496341" y="2198207"/>
            <a:ext cx="3564135" cy="231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6304B8B-BB4E-4E41-8793-80D1B295B1CE}"/>
              </a:ext>
            </a:extLst>
          </p:cNvPr>
          <p:cNvGrpSpPr/>
          <p:nvPr/>
        </p:nvGrpSpPr>
        <p:grpSpPr>
          <a:xfrm>
            <a:off x="8060475" y="3894094"/>
            <a:ext cx="2244492" cy="1903873"/>
            <a:chOff x="8060475" y="3894094"/>
            <a:chExt cx="2244492" cy="190387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3EC1FA2-D9D4-4D15-9D5B-8DD3EAFC1D89}"/>
                </a:ext>
              </a:extLst>
            </p:cNvPr>
            <p:cNvGrpSpPr/>
            <p:nvPr/>
          </p:nvGrpSpPr>
          <p:grpSpPr>
            <a:xfrm>
              <a:off x="8060476" y="3894094"/>
              <a:ext cx="2244491" cy="1390068"/>
              <a:chOff x="1005106" y="3977517"/>
              <a:chExt cx="2244491" cy="139006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255ACD3-A8E1-4A46-B3E9-56F5D380759C}"/>
                  </a:ext>
                </a:extLst>
              </p:cNvPr>
              <p:cNvGrpSpPr/>
              <p:nvPr/>
            </p:nvGrpSpPr>
            <p:grpSpPr>
              <a:xfrm>
                <a:off x="1005106" y="4334931"/>
                <a:ext cx="2141805" cy="1032654"/>
                <a:chOff x="1875099" y="4289690"/>
                <a:chExt cx="2141805" cy="1032654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39BD7673-82BB-4C43-899F-AE6BF6716A23}"/>
                    </a:ext>
                  </a:extLst>
                </p:cNvPr>
                <p:cNvSpPr/>
                <p:nvPr/>
              </p:nvSpPr>
              <p:spPr>
                <a:xfrm>
                  <a:off x="1875099" y="428969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0B14B12-0B32-4654-8691-9F28CC6FC0F0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>
                      <a:solidFill>
                        <a:schemeClr val="tx1"/>
                      </a:solidFill>
                      <a:latin typeface="+mj-lt"/>
                    </a:rPr>
                    <a:t>Use_count</a:t>
                  </a:r>
                  <a:endParaRPr lang="ko-KR" alt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1156F1-8A50-4A6A-BFE5-DCE7A0BC0E74}"/>
                  </a:ext>
                </a:extLst>
              </p:cNvPr>
              <p:cNvSpPr txBox="1"/>
              <p:nvPr/>
            </p:nvSpPr>
            <p:spPr>
              <a:xfrm>
                <a:off x="1639926" y="3977517"/>
                <a:ext cx="1609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+mj-lt"/>
                  </a:rPr>
                  <a:t>Control_block</a:t>
                </a:r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9F6023-006F-465C-8339-FC1F03642E38}"/>
                </a:ext>
              </a:extLst>
            </p:cNvPr>
            <p:cNvSpPr/>
            <p:nvPr/>
          </p:nvSpPr>
          <p:spPr>
            <a:xfrm>
              <a:off x="8060475" y="5284163"/>
              <a:ext cx="2141805" cy="5138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j-lt"/>
                </a:rPr>
                <a:t>weak_count</a:t>
              </a:r>
              <a:endParaRPr lang="ko-KR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0E42543-ECE9-4C3F-8B6A-92C2CF8D47A1}"/>
              </a:ext>
            </a:extLst>
          </p:cNvPr>
          <p:cNvSpPr txBox="1"/>
          <p:nvPr/>
        </p:nvSpPr>
        <p:spPr>
          <a:xfrm>
            <a:off x="1067540" y="4251508"/>
            <a:ext cx="195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+ hazard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pointer</a:t>
            </a:r>
            <a:endParaRPr lang="ko-KR" altLang="en-US" dirty="0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C88A1D-E187-421E-BBA7-25766BEA696E}"/>
              </a:ext>
            </a:extLst>
          </p:cNvPr>
          <p:cNvSpPr/>
          <p:nvPr/>
        </p:nvSpPr>
        <p:spPr>
          <a:xfrm>
            <a:off x="3275930" y="1657236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T1 [2]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FB1626-3101-4BF7-9EE3-284C6964624A}"/>
              </a:ext>
            </a:extLst>
          </p:cNvPr>
          <p:cNvSpPr/>
          <p:nvPr/>
        </p:nvSpPr>
        <p:spPr>
          <a:xfrm>
            <a:off x="4220769" y="6276008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Sp1 T </a:t>
            </a:r>
            <a:r>
              <a:rPr lang="ko-KR" altLang="en-US" dirty="0"/>
              <a:t>데이터 수정</a:t>
            </a:r>
            <a:r>
              <a:rPr lang="en-US" altLang="ko-KR" dirty="0"/>
              <a:t>[+1]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B70997C-7537-4994-A393-F82CBC208683}"/>
              </a:ext>
            </a:extLst>
          </p:cNvPr>
          <p:cNvCxnSpPr>
            <a:cxnSpLocks/>
            <a:stCxn id="30" idx="3"/>
            <a:endCxn id="4" idx="2"/>
          </p:cNvCxnSpPr>
          <p:nvPr/>
        </p:nvCxnSpPr>
        <p:spPr>
          <a:xfrm flipV="1">
            <a:off x="3024742" y="2874569"/>
            <a:ext cx="2244552" cy="1561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966</Words>
  <Application>Microsoft Office PowerPoint</Application>
  <PresentationFormat>와이드스크린</PresentationFormat>
  <Paragraphs>318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Lock-free shared_ptr</vt:lpstr>
      <vt:lpstr>LFSP::Shared_ptr</vt:lpstr>
      <vt:lpstr>[방법1] Lock-free Shared_ptr</vt:lpstr>
      <vt:lpstr>[방법1] - 수정</vt:lpstr>
      <vt:lpstr>[방법1] - 수정</vt:lpstr>
      <vt:lpstr>PowerPoint 프레젠테이션</vt:lpstr>
      <vt:lpstr>PowerPoint 프레젠테이션</vt:lpstr>
      <vt:lpstr>[방법2] Lock-free Shared_ptr</vt:lpstr>
      <vt:lpstr>[방법2]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Lock-free shared_ptr</dc:title>
  <dc:creator>태균 구</dc:creator>
  <cp:lastModifiedBy>태균 구</cp:lastModifiedBy>
  <cp:revision>14</cp:revision>
  <dcterms:created xsi:type="dcterms:W3CDTF">2020-06-01T05:28:56Z</dcterms:created>
  <dcterms:modified xsi:type="dcterms:W3CDTF">2020-06-01T07:33:39Z</dcterms:modified>
</cp:coreProperties>
</file>