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211F7A-F9B0-449B-BB87-375443A50C79}"/>
              </a:ext>
            </a:extLst>
          </p:cNvPr>
          <p:cNvGrpSpPr/>
          <p:nvPr/>
        </p:nvGrpSpPr>
        <p:grpSpPr>
          <a:xfrm>
            <a:off x="706116" y="739387"/>
            <a:ext cx="5506427" cy="3415753"/>
            <a:chOff x="956929" y="1305308"/>
            <a:chExt cx="3420763" cy="18202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956931" y="1454168"/>
              <a:ext cx="1415861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980919" y="1737984"/>
              <a:ext cx="1342402" cy="39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 dirty="0" err="1"/>
                <a:t>ctr</a:t>
              </a:r>
              <a:endParaRPr lang="en-US" altLang="ko-KR" sz="1400" dirty="0"/>
            </a:p>
            <a:p>
              <a:pPr algn="ctr"/>
              <a:r>
                <a:rPr lang="en-US" altLang="ko-KR" sz="1400" dirty="0" err="1">
                  <a:solidFill>
                    <a:srgbClr val="2B91AF"/>
                  </a:solidFill>
                </a:rPr>
                <a:t>atomic_int</a:t>
              </a:r>
              <a:r>
                <a:rPr lang="en-US" altLang="ko-KR" sz="1400" dirty="0">
                  <a:solidFill>
                    <a:srgbClr val="2B91AF"/>
                  </a:solidFill>
                </a:rPr>
                <a:t> </a:t>
              </a:r>
              <a:r>
                <a:rPr lang="en-US" altLang="ko-KR" sz="1400" dirty="0" err="1"/>
                <a:t>thread_count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956930" y="1454168"/>
              <a:ext cx="1415862" cy="5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956930" y="2299447"/>
              <a:ext cx="1415864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956929" y="2299448"/>
              <a:ext cx="1415866" cy="552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2783258" y="1825938"/>
              <a:ext cx="1594434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3049958" y="2238198"/>
              <a:ext cx="1061031" cy="164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2783259" y="1305308"/>
              <a:ext cx="1594432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LF_control_block*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3292868" y="1593579"/>
              <a:ext cx="575213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2783258" y="1305308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323321" y="1444720"/>
              <a:ext cx="459938" cy="4900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2372794" y="1444720"/>
              <a:ext cx="410465" cy="1273962"/>
            </a:xfrm>
            <a:prstGeom prst="bentConnector3">
              <a:avLst>
                <a:gd name="adj1" fmla="val 42312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3868081" y="1675586"/>
              <a:ext cx="242908" cy="644619"/>
            </a:xfrm>
            <a:prstGeom prst="bentConnector3">
              <a:avLst>
                <a:gd name="adj1" fmla="val 1584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2848503" y="2571555"/>
              <a:ext cx="1487277" cy="39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2853115" y="2959716"/>
              <a:ext cx="1487276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2848504" y="2568064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2372795" y="2438859"/>
              <a:ext cx="480320" cy="6028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980919" y="2579270"/>
              <a:ext cx="1391875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 dirty="0" err="1"/>
                <a:t>ctr</a:t>
              </a:r>
              <a:endParaRPr lang="en-US" altLang="ko-KR" sz="1400" dirty="0"/>
            </a:p>
            <a:p>
              <a:pPr algn="ctr"/>
              <a:r>
                <a:rPr lang="en-US" altLang="ko-KR" sz="1400" dirty="0" err="1">
                  <a:solidFill>
                    <a:srgbClr val="2B91AF"/>
                  </a:solidFill>
                </a:rPr>
                <a:t>atomic_int</a:t>
              </a:r>
              <a:r>
                <a:rPr lang="en-US" altLang="ko-KR" sz="1400" dirty="0">
                  <a:solidFill>
                    <a:srgbClr val="2B91AF"/>
                  </a:solidFill>
                </a:rPr>
                <a:t> </a:t>
              </a:r>
              <a:r>
                <a:rPr lang="en-US" altLang="ko-KR" sz="1400" dirty="0" err="1"/>
                <a:t>thread_count</a:t>
              </a:r>
              <a:endParaRPr lang="en-US" altLang="ko-KR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D6E215-4F6A-4164-8C88-144EB07C7482}"/>
              </a:ext>
            </a:extLst>
          </p:cNvPr>
          <p:cNvSpPr txBox="1"/>
          <p:nvPr/>
        </p:nvSpPr>
        <p:spPr>
          <a:xfrm>
            <a:off x="706116" y="4845017"/>
            <a:ext cx="8649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</a:t>
            </a:r>
            <a:r>
              <a:rPr lang="en-US" altLang="ko-KR" dirty="0" err="1"/>
              <a:t>_count</a:t>
            </a:r>
            <a:r>
              <a:rPr lang="ko-KR" altLang="en-US" dirty="0"/>
              <a:t>의 </a:t>
            </a:r>
            <a:r>
              <a:rPr lang="ko-KR" altLang="en-US" err="1"/>
              <a:t>초깃값은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이며</a:t>
            </a:r>
            <a:endParaRPr lang="en-US" altLang="ko-KR"/>
          </a:p>
          <a:p>
            <a:r>
              <a:rPr lang="en-US" altLang="ko-KR"/>
              <a:t>add</a:t>
            </a:r>
            <a:r>
              <a:rPr lang="en-US" altLang="ko-KR" dirty="0" err="1"/>
              <a:t>_weak_count</a:t>
            </a:r>
            <a:r>
              <a:rPr lang="en-US" altLang="ko-KR" dirty="0"/>
              <a:t>() </a:t>
            </a:r>
            <a:r>
              <a:rPr lang="ko-KR" altLang="en-US" dirty="0"/>
              <a:t>이전에 </a:t>
            </a:r>
            <a:r>
              <a:rPr lang="en-US" altLang="ko-KR"/>
              <a:t>atomic</a:t>
            </a:r>
            <a:r>
              <a:rPr lang="ko-KR" altLang="en-US"/>
              <a:t>증가</a:t>
            </a:r>
            <a:r>
              <a:rPr lang="en-US" altLang="ko-KR"/>
              <a:t>, </a:t>
            </a:r>
            <a:r>
              <a:rPr lang="ko-KR" altLang="en-US"/>
              <a:t>이후에 </a:t>
            </a:r>
            <a:r>
              <a:rPr lang="en-US" altLang="ko-KR" dirty="0"/>
              <a:t>atomic</a:t>
            </a:r>
            <a:r>
              <a:rPr lang="ko-KR" altLang="en-US" dirty="0"/>
              <a:t>감소한다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atomic</a:t>
            </a:r>
            <a:r>
              <a:rPr lang="ko-KR" altLang="en-US" dirty="0"/>
              <a:t>감소 이후에 </a:t>
            </a:r>
            <a:r>
              <a:rPr lang="ko-KR" altLang="en-US"/>
              <a:t>항상 </a:t>
            </a:r>
            <a:r>
              <a:rPr lang="en-US" altLang="ko-KR"/>
              <a:t>0</a:t>
            </a:r>
            <a:r>
              <a:rPr lang="ko-KR" altLang="en-US"/>
              <a:t>인지 확인해 맞다면 </a:t>
            </a:r>
            <a:r>
              <a:rPr lang="en-US" altLang="ko-KR"/>
              <a:t>control</a:t>
            </a:r>
            <a:r>
              <a:rPr lang="en-US" altLang="ko-KR" dirty="0" err="1"/>
              <a:t>_block</a:t>
            </a:r>
            <a:r>
              <a:rPr lang="ko-KR" altLang="en-US" dirty="0"/>
              <a:t>의 메모리를 </a:t>
            </a:r>
            <a:r>
              <a:rPr lang="ko-KR" altLang="en-US"/>
              <a:t>해제한다</a:t>
            </a:r>
            <a:r>
              <a:rPr lang="en-US" altLang="ko-KR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248799-EDA6-4A52-8DBC-C90251F29B6E}"/>
              </a:ext>
            </a:extLst>
          </p:cNvPr>
          <p:cNvSpPr txBox="1"/>
          <p:nvPr/>
        </p:nvSpPr>
        <p:spPr>
          <a:xfrm>
            <a:off x="6910827" y="739387"/>
            <a:ext cx="50301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Thread_count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다른 쓰레드에서 </a:t>
            </a:r>
            <a:r>
              <a:rPr lang="en-US" altLang="ko-KR"/>
              <a:t>weak_ptr</a:t>
            </a:r>
            <a:r>
              <a:rPr lang="ko-KR" altLang="en-US"/>
              <a:t>을 참조하기 위해서 </a:t>
            </a:r>
            <a:r>
              <a:rPr lang="en-US" altLang="ko-KR"/>
              <a:t>add_weak_count()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호출해야 하는데</a:t>
            </a:r>
            <a:r>
              <a:rPr lang="en-US" altLang="ko-KR"/>
              <a:t>,</a:t>
            </a:r>
            <a:r>
              <a:rPr lang="ko-KR" altLang="en-US"/>
              <a:t> 호출되기 이전에 </a:t>
            </a:r>
            <a:r>
              <a:rPr lang="en-US" altLang="ko-KR"/>
              <a:t>control_block</a:t>
            </a:r>
            <a:r>
              <a:rPr lang="ko-KR" altLang="en-US"/>
              <a:t>이 해제되면 </a:t>
            </a:r>
            <a:r>
              <a:rPr lang="en-US" altLang="ko-KR"/>
              <a:t>ABA</a:t>
            </a:r>
            <a:r>
              <a:rPr lang="ko-KR" altLang="en-US"/>
              <a:t>문제가 발생할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방지하기 위해서</a:t>
            </a:r>
            <a:r>
              <a:rPr lang="en-US" altLang="ko-KR"/>
              <a:t>, control_block</a:t>
            </a:r>
            <a:r>
              <a:rPr lang="ko-KR" altLang="en-US"/>
              <a:t>를 </a:t>
            </a:r>
            <a:r>
              <a:rPr lang="en-US" altLang="ko-KR"/>
              <a:t>delete</a:t>
            </a:r>
            <a:r>
              <a:rPr lang="ko-KR" altLang="en-US"/>
              <a:t>하는 조건</a:t>
            </a:r>
            <a:r>
              <a:rPr lang="en-US" altLang="ko-KR"/>
              <a:t>(</a:t>
            </a:r>
            <a:r>
              <a:rPr lang="ko-KR" altLang="en-US"/>
              <a:t>기존 </a:t>
            </a:r>
            <a:r>
              <a:rPr lang="en-US" altLang="ko-KR"/>
              <a:t>weak_count = 0)</a:t>
            </a:r>
            <a:r>
              <a:rPr lang="ko-KR" altLang="en-US"/>
              <a:t>에</a:t>
            </a:r>
            <a:r>
              <a:rPr lang="en-US" altLang="ko-KR"/>
              <a:t> thead_count = 0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추가한다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thead_count = 0</a:t>
            </a:r>
            <a:r>
              <a:rPr lang="ko-KR" altLang="en-US"/>
              <a:t>이면 참조하는 </a:t>
            </a:r>
            <a:r>
              <a:rPr lang="en-US" altLang="ko-KR"/>
              <a:t>control_block</a:t>
            </a:r>
            <a:r>
              <a:rPr lang="ko-KR" altLang="en-US"/>
              <a:t>이 해제중임을 의미한다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5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3D93AE-6148-455A-AD76-DB4C818D13C8}"/>
              </a:ext>
            </a:extLst>
          </p:cNvPr>
          <p:cNvSpPr txBox="1"/>
          <p:nvPr/>
        </p:nvSpPr>
        <p:spPr>
          <a:xfrm>
            <a:off x="6096000" y="2005379"/>
            <a:ext cx="5852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delete this;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55228" y="2190045"/>
            <a:ext cx="52219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add_weak_copy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2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5228" y="2921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수정전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76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42528" y="831145"/>
            <a:ext cx="5221942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add_weak_copy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en-US" altLang="ko-KR" sz="12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	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0 )	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true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 CAS(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}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curr_ctr-&gt;add_weak_count(); 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 &amp;&amp;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24944-8D27-4A70-AA4E-8E6B0DCADBA1}"/>
              </a:ext>
            </a:extLst>
          </p:cNvPr>
          <p:cNvSpPr txBox="1"/>
          <p:nvPr/>
        </p:nvSpPr>
        <p:spPr>
          <a:xfrm>
            <a:off x="5577170" y="151179"/>
            <a:ext cx="63716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weak_release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other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curr_weak_count,curr_weak_count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	 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other.thread_count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other.thread_count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this;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5228" y="2921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수정후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784</Words>
  <Application>Microsoft Office PowerPoint</Application>
  <PresentationFormat>와이드스크린</PresentationFormat>
  <Paragraphs>131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44</cp:revision>
  <dcterms:created xsi:type="dcterms:W3CDTF">2020-08-09T06:53:58Z</dcterms:created>
  <dcterms:modified xsi:type="dcterms:W3CDTF">2020-08-11T09:59:22Z</dcterms:modified>
</cp:coreProperties>
</file>