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0" r:id="rId3"/>
    <p:sldId id="259" r:id="rId4"/>
    <p:sldId id="264" r:id="rId5"/>
    <p:sldId id="266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2B91AF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0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FE8D45-37B9-44EF-96B2-6C101CC619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D3A5DB-4D88-4510-8250-4836818872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37E471-6432-4674-B08F-86B901B6A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8F7C-B5A1-456C-840D-E1D9004DAE9C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7AAB54-C060-4B40-B539-59AB1E5F4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EC6528-F8F3-482B-B887-45BC04057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39A4-F438-4DED-B0D4-7CF331E47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169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DA3912-B149-4B2D-BA9E-D782661BA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16136A-7236-4D71-A338-6E2BAC0B9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42DDE2-1652-4155-9969-ED46482C1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8F7C-B5A1-456C-840D-E1D9004DAE9C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93E5E5-23DC-47EF-98F6-3A0B26CE4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2DCB68-3525-4D48-81D8-B6DCB659F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39A4-F438-4DED-B0D4-7CF331E47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949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5AF5A9-5E1A-4145-AABE-8D2761AE1E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DB1F51-2746-408A-9465-C2E977E54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D29891-EDB8-4AF0-886C-766ABE65B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8F7C-B5A1-456C-840D-E1D9004DAE9C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C102ED-B316-44A7-9FE9-6C7E5262C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29962B-3D63-4F68-8442-7A9441A2A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39A4-F438-4DED-B0D4-7CF331E47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015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9406F-4F8F-4F7D-A173-E9586D626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D3FE70-AAE1-41E6-9230-B72CF33F8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0343BF-2466-4E7F-A42F-A5C893B67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8F7C-B5A1-456C-840D-E1D9004DAE9C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80F5C9-28A8-47AB-A88E-2DB3EF9E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D5B1C2-B55B-471B-95F8-6DF49336B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39A4-F438-4DED-B0D4-7CF331E47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498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10527-111C-4C16-91CC-0EE9A436D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4F85C0-02AD-455F-826D-F28471D51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DC011B-3051-4AD5-A073-FAC9F85A4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8F7C-B5A1-456C-840D-E1D9004DAE9C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14FF4E-77C1-4EAB-ADB0-8A0FDF94D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806A0A-71F5-4E41-B2AE-084D96540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39A4-F438-4DED-B0D4-7CF331E47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608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17936D-B545-4D55-9D7E-D6686FE8A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1FBA95-2792-4B00-BFC1-755619EBBD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B11A9F-A718-4147-AC38-1AD46FD4A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EDD750-3841-45CA-8D4C-3F70D1868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8F7C-B5A1-456C-840D-E1D9004DAE9C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D9C475-03B1-4D04-9857-BC76EF5D3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B0B7D3-8AFB-415A-855B-FA7709957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39A4-F438-4DED-B0D4-7CF331E47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842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055781-E464-4904-A545-F65F4388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527330-16D1-4953-B92E-23BCDE28F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9087A8-A90A-4965-B9A6-705973489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0E506E-AD7F-4326-9B0E-A0AA651E57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B3B88A-859B-4C6E-93BE-00A2646655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95FDC01-AD83-44F7-995C-67577A20D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8F7C-B5A1-456C-840D-E1D9004DAE9C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95B616-0525-401B-8E56-AC7846039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7954529-4C75-42DE-A8D1-988585CDB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39A4-F438-4DED-B0D4-7CF331E47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646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5F98F-6FA4-41F2-A677-42E58875B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E53A290-19D6-4261-A961-57008CE52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8F7C-B5A1-456C-840D-E1D9004DAE9C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A65A80-62A2-47F8-8882-F11FB5539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E888C0-7622-4248-9D1C-8A53DFB00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39A4-F438-4DED-B0D4-7CF331E47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184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A9EBDF2-F142-419E-BA2C-0CFEEA4D6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8F7C-B5A1-456C-840D-E1D9004DAE9C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474234-75EC-42A2-9594-996087A30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652470-B2FD-4A6B-81CD-4EC17834C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39A4-F438-4DED-B0D4-7CF331E47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63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CF15DC-7291-4405-BEA5-DD5167357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E2882B-6A20-4CFC-BBE4-8B7405F25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7BCD8A-B5BF-4BAA-84EE-4FCBB554BA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97FD99-62E2-4D14-BAF9-17E815C2B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8F7C-B5A1-456C-840D-E1D9004DAE9C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25B5BE-EAA5-451D-A3CF-59C5A70F6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6A1A15-5654-4F62-86C9-2C9485E44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39A4-F438-4DED-B0D4-7CF331E47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441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67F0-265F-4F5B-8295-99140B819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FDACED-44BB-4E17-9657-BD2803F713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A4586F-B2BF-4A30-9E01-8C2074280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83F0A1-809B-40FE-9C7D-6014D759F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8F7C-B5A1-456C-840D-E1D9004DAE9C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945AFD-33F4-4BFB-9618-226E9CE3E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BAE704-0875-4ABA-A00E-A7B30A00C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39A4-F438-4DED-B0D4-7CF331E47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788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7B272FD-D3DC-4C59-B94C-0C8AC27DE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00D146-4481-40A4-A61C-5F14AF680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BCB451-BC29-4847-81A9-024883907D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48F7C-B5A1-456C-840D-E1D9004DAE9C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52C186-567A-49A6-AA3C-6A73A0D335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A143C4-70A8-4C16-B67C-E9D00CE418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C39A4-F438-4DED-B0D4-7CF331E47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384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37BF0C-9175-4C09-9C5B-20AC08176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2525"/>
            <a:ext cx="10515600" cy="1325563"/>
          </a:xfrm>
        </p:spPr>
        <p:txBody>
          <a:bodyPr/>
          <a:lstStyle/>
          <a:p>
            <a:pPr algn="ctr"/>
            <a:r>
              <a:rPr lang="en-US" altLang="ko-KR"/>
              <a:t>ABA</a:t>
            </a:r>
            <a:r>
              <a:rPr lang="ko-KR" altLang="en-US"/>
              <a:t> 해경방안 </a:t>
            </a:r>
            <a:r>
              <a:rPr lang="en-US" altLang="ko-KR"/>
              <a:t>1</a:t>
            </a:r>
            <a:br>
              <a:rPr lang="en-US" altLang="ko-KR"/>
            </a:br>
            <a:r>
              <a:rPr lang="en-US" altLang="ko-KR"/>
              <a:t>Shared_ptr</a:t>
            </a:r>
            <a:r>
              <a:rPr lang="ko-KR" altLang="en-US"/>
              <a:t>에 </a:t>
            </a:r>
            <a:r>
              <a:rPr lang="en-US" altLang="ko-KR"/>
              <a:t>thread_count</a:t>
            </a:r>
            <a:r>
              <a:rPr lang="ko-KR" altLang="en-US"/>
              <a:t>추가</a:t>
            </a:r>
          </a:p>
        </p:txBody>
      </p:sp>
    </p:spTree>
    <p:extLst>
      <p:ext uri="{BB962C8B-B14F-4D97-AF65-F5344CB8AC3E}">
        <p14:creationId xmlns:p14="http://schemas.microsoft.com/office/powerpoint/2010/main" val="1275903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E1211F7A-F9B0-449B-BB87-375443A50C79}"/>
              </a:ext>
            </a:extLst>
          </p:cNvPr>
          <p:cNvGrpSpPr/>
          <p:nvPr/>
        </p:nvGrpSpPr>
        <p:grpSpPr>
          <a:xfrm>
            <a:off x="706116" y="739387"/>
            <a:ext cx="5506427" cy="3415753"/>
            <a:chOff x="956929" y="1305308"/>
            <a:chExt cx="3420763" cy="182024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A2515C2-14A9-48FC-B3AF-7296D2A21700}"/>
                </a:ext>
              </a:extLst>
            </p:cNvPr>
            <p:cNvSpPr txBox="1"/>
            <p:nvPr/>
          </p:nvSpPr>
          <p:spPr>
            <a:xfrm>
              <a:off x="956931" y="1454168"/>
              <a:ext cx="1415861" cy="2788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/>
                <a:t>template&lt;typename</a:t>
              </a:r>
              <a:r>
                <a:rPr lang="ko-KR" altLang="en-US" sz="1400"/>
                <a:t> </a:t>
              </a:r>
              <a:r>
                <a:rPr lang="en-US" altLang="ko-KR" sz="1400"/>
                <a:t>Tp&gt;</a:t>
              </a:r>
            </a:p>
            <a:p>
              <a:pPr algn="ctr"/>
              <a:r>
                <a:rPr lang="en-US" altLang="ko-KR" sz="1400"/>
                <a:t>LF_shared_ptr</a:t>
              </a:r>
              <a:endParaRPr lang="ko-KR" altLang="en-US" sz="14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B24ADEF-B9BA-4C2B-A56F-B8756F4B77F2}"/>
                </a:ext>
              </a:extLst>
            </p:cNvPr>
            <p:cNvSpPr txBox="1"/>
            <p:nvPr/>
          </p:nvSpPr>
          <p:spPr>
            <a:xfrm>
              <a:off x="980919" y="1737984"/>
              <a:ext cx="1342402" cy="393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err="1">
                  <a:solidFill>
                    <a:schemeClr val="accent5">
                      <a:lumMod val="75000"/>
                    </a:schemeClr>
                  </a:solidFill>
                </a:rPr>
                <a:t>control_block</a:t>
              </a:r>
              <a:r>
                <a:rPr lang="en-US" altLang="ko-KR" sz="1400" dirty="0">
                  <a:solidFill>
                    <a:schemeClr val="accent5">
                      <a:lumMod val="75000"/>
                    </a:schemeClr>
                  </a:solidFill>
                </a:rPr>
                <a:t>&lt;</a:t>
              </a:r>
              <a:r>
                <a:rPr lang="en-US" altLang="ko-KR" sz="1400" dirty="0" err="1">
                  <a:solidFill>
                    <a:schemeClr val="accent5">
                      <a:lumMod val="75000"/>
                    </a:schemeClr>
                  </a:solidFill>
                </a:rPr>
                <a:t>Tp</a:t>
              </a:r>
              <a:r>
                <a:rPr lang="en-US" altLang="ko-KR" sz="1400" dirty="0">
                  <a:solidFill>
                    <a:schemeClr val="accent5">
                      <a:lumMod val="75000"/>
                    </a:schemeClr>
                  </a:solidFill>
                </a:rPr>
                <a:t>&gt;* </a:t>
              </a:r>
              <a:r>
                <a:rPr lang="en-US" altLang="ko-KR" sz="1400" dirty="0" err="1"/>
                <a:t>ctr</a:t>
              </a:r>
              <a:endParaRPr lang="en-US" altLang="ko-KR" sz="1400" dirty="0"/>
            </a:p>
            <a:p>
              <a:pPr algn="ctr"/>
              <a:r>
                <a:rPr lang="en-US" altLang="ko-KR" sz="1400" dirty="0" err="1">
                  <a:solidFill>
                    <a:srgbClr val="2B91AF"/>
                  </a:solidFill>
                </a:rPr>
                <a:t>atomic_int</a:t>
              </a:r>
              <a:r>
                <a:rPr lang="en-US" altLang="ko-KR" sz="1400" dirty="0">
                  <a:solidFill>
                    <a:srgbClr val="2B91AF"/>
                  </a:solidFill>
                </a:rPr>
                <a:t> </a:t>
              </a:r>
              <a:r>
                <a:rPr lang="en-US" altLang="ko-KR" sz="1400" dirty="0" err="1"/>
                <a:t>thread_count</a:t>
              </a:r>
              <a:endParaRPr lang="en-US" altLang="ko-KR" sz="1400" dirty="0"/>
            </a:p>
            <a:p>
              <a:pPr algn="ctr"/>
              <a:endParaRPr lang="en-US" altLang="ko-KR" sz="140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E07FF4A-B5E4-4959-9338-5E210F1B5B31}"/>
                </a:ext>
              </a:extLst>
            </p:cNvPr>
            <p:cNvSpPr/>
            <p:nvPr/>
          </p:nvSpPr>
          <p:spPr>
            <a:xfrm>
              <a:off x="956930" y="1454168"/>
              <a:ext cx="1415862" cy="5586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1BC66A1-74EB-4D10-A7E9-546F2B6B6F71}"/>
                </a:ext>
              </a:extLst>
            </p:cNvPr>
            <p:cNvSpPr txBox="1"/>
            <p:nvPr/>
          </p:nvSpPr>
          <p:spPr>
            <a:xfrm>
              <a:off x="956930" y="2299447"/>
              <a:ext cx="1415864" cy="2788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/>
                <a:t>template&lt;typename</a:t>
              </a:r>
              <a:r>
                <a:rPr lang="ko-KR" altLang="en-US" sz="1400"/>
                <a:t> </a:t>
              </a:r>
              <a:r>
                <a:rPr lang="en-US" altLang="ko-KR" sz="1400"/>
                <a:t>Tp&gt;</a:t>
              </a:r>
            </a:p>
            <a:p>
              <a:pPr algn="ctr"/>
              <a:r>
                <a:rPr lang="en-US" altLang="ko-KR" sz="1400"/>
                <a:t>LF_weak_ptr</a:t>
              </a:r>
              <a:endParaRPr lang="ko-KR" altLang="en-US" sz="140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CD629AE-ACF0-46EC-B5B0-2B9B56590AC8}"/>
                </a:ext>
              </a:extLst>
            </p:cNvPr>
            <p:cNvSpPr/>
            <p:nvPr/>
          </p:nvSpPr>
          <p:spPr>
            <a:xfrm>
              <a:off x="956929" y="2299448"/>
              <a:ext cx="1415866" cy="5525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55597BB-44CE-42E4-B443-5DC13592BF5A}"/>
                </a:ext>
              </a:extLst>
            </p:cNvPr>
            <p:cNvSpPr txBox="1"/>
            <p:nvPr/>
          </p:nvSpPr>
          <p:spPr>
            <a:xfrm>
              <a:off x="2783258" y="1825938"/>
              <a:ext cx="1594434" cy="2788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solidFill>
                    <a:schemeClr val="accent5">
                      <a:lumMod val="75000"/>
                    </a:schemeClr>
                  </a:solidFill>
                </a:rPr>
                <a:t>atomic_int </a:t>
              </a:r>
              <a:r>
                <a:rPr lang="en-US" altLang="ko-KR" sz="1400"/>
                <a:t>use_count</a:t>
              </a:r>
              <a:endParaRPr lang="en-US" altLang="ko-KR" sz="1400">
                <a:solidFill>
                  <a:schemeClr val="accent5">
                    <a:lumMod val="75000"/>
                  </a:schemeClr>
                </a:solidFill>
              </a:endParaRPr>
            </a:p>
            <a:p>
              <a:pPr algn="ctr"/>
              <a:r>
                <a:rPr lang="en-US" altLang="ko-KR" sz="1400">
                  <a:solidFill>
                    <a:schemeClr val="accent5">
                      <a:lumMod val="75000"/>
                    </a:schemeClr>
                  </a:solidFill>
                </a:rPr>
                <a:t>atomic_int </a:t>
              </a:r>
              <a:r>
                <a:rPr lang="en-US" altLang="ko-KR" sz="1400"/>
                <a:t>weak_count</a:t>
              </a:r>
              <a:endParaRPr lang="en-US" altLang="ko-KR" sz="1400">
                <a:solidFill>
                  <a:srgbClr val="FF00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FE9CBCC-313D-4C8B-95AC-F8726AB5DB0A}"/>
                </a:ext>
              </a:extLst>
            </p:cNvPr>
            <p:cNvSpPr txBox="1"/>
            <p:nvPr/>
          </p:nvSpPr>
          <p:spPr>
            <a:xfrm>
              <a:off x="3049958" y="2238198"/>
              <a:ext cx="1061031" cy="1640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/>
                <a:t>T</a:t>
              </a:r>
              <a:endParaRPr lang="ko-KR" altLang="en-US" sz="140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01D4EEF-1027-4494-829A-1FC04CCC78CE}"/>
                </a:ext>
              </a:extLst>
            </p:cNvPr>
            <p:cNvSpPr txBox="1"/>
            <p:nvPr/>
          </p:nvSpPr>
          <p:spPr>
            <a:xfrm>
              <a:off x="2783259" y="1305308"/>
              <a:ext cx="1594432" cy="2788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/>
                <a:t>template&lt;typename</a:t>
              </a:r>
              <a:r>
                <a:rPr lang="ko-KR" altLang="en-US" sz="1400"/>
                <a:t> </a:t>
              </a:r>
              <a:r>
                <a:rPr lang="en-US" altLang="ko-KR" sz="1400"/>
                <a:t>Tp&gt;</a:t>
              </a:r>
            </a:p>
            <a:p>
              <a:pPr algn="ctr"/>
              <a:r>
                <a:rPr lang="en-US" altLang="ko-KR" sz="1400"/>
                <a:t>LF_control_block*</a:t>
              </a:r>
              <a:endParaRPr lang="ko-KR" altLang="en-US" sz="14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44443C5-9CCC-46FE-B8E4-33818FCE30F9}"/>
                </a:ext>
              </a:extLst>
            </p:cNvPr>
            <p:cNvSpPr txBox="1"/>
            <p:nvPr/>
          </p:nvSpPr>
          <p:spPr>
            <a:xfrm>
              <a:off x="3292868" y="1593579"/>
              <a:ext cx="575213" cy="1640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solidFill>
                    <a:schemeClr val="accent5">
                      <a:lumMod val="75000"/>
                    </a:schemeClr>
                  </a:solidFill>
                </a:rPr>
                <a:t>T* </a:t>
              </a:r>
              <a:r>
                <a:rPr lang="en-US" altLang="ko-KR" sz="1400"/>
                <a:t>ptr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49C20FD-24A4-42C3-935E-0C85249D87B7}"/>
                </a:ext>
              </a:extLst>
            </p:cNvPr>
            <p:cNvSpPr/>
            <p:nvPr/>
          </p:nvSpPr>
          <p:spPr>
            <a:xfrm>
              <a:off x="2783258" y="1305308"/>
              <a:ext cx="1594433" cy="8899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15" name="연결선: 꺾임 14">
              <a:extLst>
                <a:ext uri="{FF2B5EF4-FFF2-40B4-BE49-F238E27FC236}">
                  <a16:creationId xmlns:a16="http://schemas.microsoft.com/office/drawing/2014/main" id="{6177A3D5-7010-4AF8-B5F9-1DD3CF890EDE}"/>
                </a:ext>
              </a:extLst>
            </p:cNvPr>
            <p:cNvCxnSpPr>
              <a:cxnSpLocks/>
              <a:stCxn id="6" idx="3"/>
              <a:endCxn id="12" idx="1"/>
            </p:cNvCxnSpPr>
            <p:nvPr/>
          </p:nvCxnSpPr>
          <p:spPr>
            <a:xfrm flipV="1">
              <a:off x="2323321" y="1444720"/>
              <a:ext cx="459938" cy="490080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E62F17DB-E71B-42CD-ABD4-53195917B956}"/>
                </a:ext>
              </a:extLst>
            </p:cNvPr>
            <p:cNvCxnSpPr>
              <a:cxnSpLocks/>
              <a:stCxn id="22" idx="3"/>
              <a:endCxn id="12" idx="1"/>
            </p:cNvCxnSpPr>
            <p:nvPr/>
          </p:nvCxnSpPr>
          <p:spPr>
            <a:xfrm flipV="1">
              <a:off x="2372794" y="1444720"/>
              <a:ext cx="410465" cy="1273962"/>
            </a:xfrm>
            <a:prstGeom prst="bentConnector3">
              <a:avLst>
                <a:gd name="adj1" fmla="val 42312"/>
              </a:avLst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A29B3182-1715-4C70-A83F-186BD5761406}"/>
                </a:ext>
              </a:extLst>
            </p:cNvPr>
            <p:cNvCxnSpPr>
              <a:cxnSpLocks/>
              <a:stCxn id="13" idx="3"/>
              <a:endCxn id="11" idx="3"/>
            </p:cNvCxnSpPr>
            <p:nvPr/>
          </p:nvCxnSpPr>
          <p:spPr>
            <a:xfrm>
              <a:off x="3868081" y="1675586"/>
              <a:ext cx="242908" cy="644619"/>
            </a:xfrm>
            <a:prstGeom prst="bentConnector3">
              <a:avLst>
                <a:gd name="adj1" fmla="val 158464"/>
              </a:avLst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242D09-9EE4-409A-8D0F-07DB20D1538C}"/>
                </a:ext>
              </a:extLst>
            </p:cNvPr>
            <p:cNvSpPr txBox="1"/>
            <p:nvPr/>
          </p:nvSpPr>
          <p:spPr>
            <a:xfrm>
              <a:off x="2848503" y="2571555"/>
              <a:ext cx="1487277" cy="3936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/>
                <a:t>template&lt;typename</a:t>
              </a:r>
              <a:r>
                <a:rPr lang="ko-KR" altLang="en-US" sz="1400"/>
                <a:t> </a:t>
              </a:r>
              <a:r>
                <a:rPr lang="en-US" altLang="ko-KR" sz="1400"/>
                <a:t>Tp&gt; LF_enable_shared_from_this</a:t>
              </a:r>
              <a:endParaRPr lang="ko-KR" altLang="en-US" sz="140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64C40E-70CF-4DE8-B626-C054EF969117}"/>
                </a:ext>
              </a:extLst>
            </p:cNvPr>
            <p:cNvSpPr txBox="1"/>
            <p:nvPr/>
          </p:nvSpPr>
          <p:spPr>
            <a:xfrm>
              <a:off x="2853115" y="2959716"/>
              <a:ext cx="1487276" cy="1640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solidFill>
                    <a:schemeClr val="accent5">
                      <a:lumMod val="75000"/>
                    </a:schemeClr>
                  </a:solidFill>
                </a:rPr>
                <a:t>weak_ptr&lt;Tp&gt;</a:t>
              </a:r>
              <a:r>
                <a:rPr lang="ko-KR" altLang="en-US" sz="140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altLang="ko-KR" sz="1400"/>
                <a:t>Wptr</a:t>
              </a:r>
              <a:endParaRPr lang="ko-KR" altLang="en-US" sz="140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D2B00CE-7504-453C-9166-A8877349C38C}"/>
                </a:ext>
              </a:extLst>
            </p:cNvPr>
            <p:cNvSpPr/>
            <p:nvPr/>
          </p:nvSpPr>
          <p:spPr>
            <a:xfrm>
              <a:off x="2848504" y="2568064"/>
              <a:ext cx="1487276" cy="5574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CC50B52C-B4B5-41C2-A06B-8339A8CF8BCB}"/>
                </a:ext>
              </a:extLst>
            </p:cNvPr>
            <p:cNvCxnSpPr>
              <a:cxnSpLocks/>
              <a:stCxn id="19" idx="1"/>
              <a:endCxn id="8" idx="3"/>
            </p:cNvCxnSpPr>
            <p:nvPr/>
          </p:nvCxnSpPr>
          <p:spPr>
            <a:xfrm rot="10800000">
              <a:off x="2372795" y="2438859"/>
              <a:ext cx="480320" cy="60286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894A7D-CAF6-49C7-B8EC-796798832EA5}"/>
                </a:ext>
              </a:extLst>
            </p:cNvPr>
            <p:cNvSpPr txBox="1"/>
            <p:nvPr/>
          </p:nvSpPr>
          <p:spPr>
            <a:xfrm>
              <a:off x="980919" y="2579270"/>
              <a:ext cx="1391875" cy="2788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err="1">
                  <a:solidFill>
                    <a:schemeClr val="accent5">
                      <a:lumMod val="75000"/>
                    </a:schemeClr>
                  </a:solidFill>
                </a:rPr>
                <a:t>control_block</a:t>
              </a:r>
              <a:r>
                <a:rPr lang="en-US" altLang="ko-KR" sz="1400" dirty="0">
                  <a:solidFill>
                    <a:schemeClr val="accent5">
                      <a:lumMod val="75000"/>
                    </a:schemeClr>
                  </a:solidFill>
                </a:rPr>
                <a:t>&lt;</a:t>
              </a:r>
              <a:r>
                <a:rPr lang="en-US" altLang="ko-KR" sz="1400" dirty="0" err="1">
                  <a:solidFill>
                    <a:schemeClr val="accent5">
                      <a:lumMod val="75000"/>
                    </a:schemeClr>
                  </a:solidFill>
                </a:rPr>
                <a:t>Tp</a:t>
              </a:r>
              <a:r>
                <a:rPr lang="en-US" altLang="ko-KR" sz="1400" dirty="0">
                  <a:solidFill>
                    <a:schemeClr val="accent5">
                      <a:lumMod val="75000"/>
                    </a:schemeClr>
                  </a:solidFill>
                </a:rPr>
                <a:t>&gt;* </a:t>
              </a:r>
              <a:r>
                <a:rPr lang="en-US" altLang="ko-KR" sz="1400" dirty="0" err="1"/>
                <a:t>ctr</a:t>
              </a:r>
              <a:endParaRPr lang="en-US" altLang="ko-KR" sz="1400" dirty="0"/>
            </a:p>
            <a:p>
              <a:pPr algn="ctr"/>
              <a:r>
                <a:rPr lang="en-US" altLang="ko-KR" sz="1400" dirty="0" err="1">
                  <a:solidFill>
                    <a:srgbClr val="2B91AF"/>
                  </a:solidFill>
                </a:rPr>
                <a:t>atomic_int</a:t>
              </a:r>
              <a:r>
                <a:rPr lang="en-US" altLang="ko-KR" sz="1400" dirty="0">
                  <a:solidFill>
                    <a:srgbClr val="2B91AF"/>
                  </a:solidFill>
                </a:rPr>
                <a:t> </a:t>
              </a:r>
              <a:r>
                <a:rPr lang="en-US" altLang="ko-KR" sz="1400" dirty="0" err="1"/>
                <a:t>thread_count</a:t>
              </a:r>
              <a:endParaRPr lang="en-US" altLang="ko-KR" sz="1400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9D6E215-4F6A-4164-8C88-144EB07C7482}"/>
              </a:ext>
            </a:extLst>
          </p:cNvPr>
          <p:cNvSpPr txBox="1"/>
          <p:nvPr/>
        </p:nvSpPr>
        <p:spPr>
          <a:xfrm>
            <a:off x="706116" y="4845017"/>
            <a:ext cx="86497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Thread</a:t>
            </a:r>
            <a:r>
              <a:rPr lang="en-US" altLang="ko-KR" dirty="0" err="1"/>
              <a:t>_count</a:t>
            </a:r>
            <a:r>
              <a:rPr lang="ko-KR" altLang="en-US" dirty="0"/>
              <a:t>의 </a:t>
            </a:r>
            <a:r>
              <a:rPr lang="ko-KR" altLang="en-US" err="1"/>
              <a:t>초깃값은</a:t>
            </a:r>
            <a:r>
              <a:rPr lang="ko-KR" altLang="en-US"/>
              <a:t> </a:t>
            </a:r>
            <a:r>
              <a:rPr lang="en-US" altLang="ko-KR"/>
              <a:t>1</a:t>
            </a:r>
            <a:r>
              <a:rPr lang="ko-KR" altLang="en-US"/>
              <a:t>이며</a:t>
            </a:r>
            <a:endParaRPr lang="en-US" altLang="ko-KR"/>
          </a:p>
          <a:p>
            <a:r>
              <a:rPr lang="en-US" altLang="ko-KR"/>
              <a:t>add</a:t>
            </a:r>
            <a:r>
              <a:rPr lang="en-US" altLang="ko-KR" dirty="0" err="1"/>
              <a:t>_weak_count</a:t>
            </a:r>
            <a:r>
              <a:rPr lang="en-US" altLang="ko-KR" dirty="0"/>
              <a:t>() </a:t>
            </a:r>
            <a:r>
              <a:rPr lang="ko-KR" altLang="en-US" dirty="0"/>
              <a:t>이전에 </a:t>
            </a:r>
            <a:r>
              <a:rPr lang="en-US" altLang="ko-KR"/>
              <a:t>atomic</a:t>
            </a:r>
            <a:r>
              <a:rPr lang="ko-KR" altLang="en-US"/>
              <a:t>증가</a:t>
            </a:r>
            <a:r>
              <a:rPr lang="en-US" altLang="ko-KR"/>
              <a:t>, </a:t>
            </a:r>
            <a:r>
              <a:rPr lang="ko-KR" altLang="en-US"/>
              <a:t>이후에 </a:t>
            </a:r>
            <a:r>
              <a:rPr lang="en-US" altLang="ko-KR" dirty="0"/>
              <a:t>atomic</a:t>
            </a:r>
            <a:r>
              <a:rPr lang="ko-KR" altLang="en-US" dirty="0"/>
              <a:t>감소한다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atomic</a:t>
            </a:r>
            <a:r>
              <a:rPr lang="ko-KR" altLang="en-US" dirty="0"/>
              <a:t>감소 이후에 </a:t>
            </a:r>
            <a:r>
              <a:rPr lang="ko-KR" altLang="en-US"/>
              <a:t>항상 </a:t>
            </a:r>
            <a:r>
              <a:rPr lang="en-US" altLang="ko-KR"/>
              <a:t>0</a:t>
            </a:r>
            <a:r>
              <a:rPr lang="ko-KR" altLang="en-US"/>
              <a:t>인지 확인해 맞다면 </a:t>
            </a:r>
            <a:r>
              <a:rPr lang="en-US" altLang="ko-KR"/>
              <a:t>control</a:t>
            </a:r>
            <a:r>
              <a:rPr lang="en-US" altLang="ko-KR" dirty="0" err="1"/>
              <a:t>_block</a:t>
            </a:r>
            <a:r>
              <a:rPr lang="ko-KR" altLang="en-US" dirty="0"/>
              <a:t>의 메모리를 </a:t>
            </a:r>
            <a:r>
              <a:rPr lang="ko-KR" altLang="en-US"/>
              <a:t>해제한다</a:t>
            </a:r>
            <a:r>
              <a:rPr lang="en-US" altLang="ko-KR"/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248799-EDA6-4A52-8DBC-C90251F29B6E}"/>
              </a:ext>
            </a:extLst>
          </p:cNvPr>
          <p:cNvSpPr txBox="1"/>
          <p:nvPr/>
        </p:nvSpPr>
        <p:spPr>
          <a:xfrm>
            <a:off x="6910827" y="739387"/>
            <a:ext cx="503016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Thread_count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다른 쓰레드에서 </a:t>
            </a:r>
            <a:r>
              <a:rPr lang="en-US" altLang="ko-KR"/>
              <a:t>weak_ptr</a:t>
            </a:r>
            <a:r>
              <a:rPr lang="ko-KR" altLang="en-US"/>
              <a:t>을 참조하기 위해서 </a:t>
            </a:r>
            <a:r>
              <a:rPr lang="en-US" altLang="ko-KR"/>
              <a:t>add_weak_count()</a:t>
            </a:r>
            <a:r>
              <a:rPr lang="ko-KR" altLang="en-US"/>
              <a:t>를</a:t>
            </a:r>
            <a:r>
              <a:rPr lang="en-US" altLang="ko-KR"/>
              <a:t> </a:t>
            </a:r>
            <a:r>
              <a:rPr lang="ko-KR" altLang="en-US"/>
              <a:t>호출해야 하는데</a:t>
            </a:r>
            <a:r>
              <a:rPr lang="en-US" altLang="ko-KR"/>
              <a:t>,</a:t>
            </a:r>
            <a:r>
              <a:rPr lang="ko-KR" altLang="en-US"/>
              <a:t> 호출되기 이전에 </a:t>
            </a:r>
            <a:r>
              <a:rPr lang="en-US" altLang="ko-KR"/>
              <a:t>control_block</a:t>
            </a:r>
            <a:r>
              <a:rPr lang="ko-KR" altLang="en-US"/>
              <a:t>이 해제되면 </a:t>
            </a:r>
            <a:r>
              <a:rPr lang="en-US" altLang="ko-KR"/>
              <a:t>ABA</a:t>
            </a:r>
            <a:r>
              <a:rPr lang="ko-KR" altLang="en-US"/>
              <a:t>문제가 발생할 수 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이를 방지하기 위해서</a:t>
            </a:r>
            <a:r>
              <a:rPr lang="en-US" altLang="ko-KR"/>
              <a:t>, control_block</a:t>
            </a:r>
            <a:r>
              <a:rPr lang="ko-KR" altLang="en-US"/>
              <a:t>를 </a:t>
            </a:r>
            <a:r>
              <a:rPr lang="en-US" altLang="ko-KR"/>
              <a:t>delete</a:t>
            </a:r>
            <a:r>
              <a:rPr lang="ko-KR" altLang="en-US"/>
              <a:t>하는 조건</a:t>
            </a:r>
            <a:r>
              <a:rPr lang="en-US" altLang="ko-KR"/>
              <a:t>(</a:t>
            </a:r>
            <a:r>
              <a:rPr lang="ko-KR" altLang="en-US"/>
              <a:t>기존 </a:t>
            </a:r>
            <a:r>
              <a:rPr lang="en-US" altLang="ko-KR"/>
              <a:t>weak_count = 0)</a:t>
            </a:r>
            <a:r>
              <a:rPr lang="ko-KR" altLang="en-US"/>
              <a:t>에</a:t>
            </a:r>
            <a:r>
              <a:rPr lang="en-US" altLang="ko-KR"/>
              <a:t> thead_count = 0</a:t>
            </a:r>
            <a:r>
              <a:rPr lang="ko-KR" altLang="en-US"/>
              <a:t>을</a:t>
            </a:r>
            <a:r>
              <a:rPr lang="en-US" altLang="ko-KR"/>
              <a:t> </a:t>
            </a:r>
            <a:r>
              <a:rPr lang="ko-KR" altLang="en-US"/>
              <a:t>추가한다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thead_count = 0</a:t>
            </a:r>
            <a:r>
              <a:rPr lang="ko-KR" altLang="en-US"/>
              <a:t>이면 참조하는 </a:t>
            </a:r>
            <a:r>
              <a:rPr lang="en-US" altLang="ko-KR"/>
              <a:t>control_block</a:t>
            </a:r>
            <a:r>
              <a:rPr lang="ko-KR" altLang="en-US"/>
              <a:t>이 해제중임을 의미한다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758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53D93AE-6148-455A-AD76-DB4C818D13C8}"/>
              </a:ext>
            </a:extLst>
          </p:cNvPr>
          <p:cNvSpPr txBox="1"/>
          <p:nvPr/>
        </p:nvSpPr>
        <p:spPr>
          <a:xfrm>
            <a:off x="6096000" y="2005379"/>
            <a:ext cx="585283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control_block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::weak_release()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noexcept</a:t>
            </a:r>
            <a:endParaRPr lang="en-US" altLang="ko-KR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int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curr_weak_count;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while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{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curr_weak_count = weak_count;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if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CAS(&amp;weak_count, curr_weak_count,curr_weak_count - 1))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{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(curr_weak_count == 1)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    delete this;</a:t>
            </a:r>
            <a:endParaRPr lang="en-US" altLang="ko-KR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return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}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}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0A62B1-84B8-4667-B101-E2EAA0C6913F}"/>
              </a:ext>
            </a:extLst>
          </p:cNvPr>
          <p:cNvSpPr txBox="1"/>
          <p:nvPr/>
        </p:nvSpPr>
        <p:spPr>
          <a:xfrm>
            <a:off x="355228" y="2190045"/>
            <a:ext cx="522194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control_block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&gt;* 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add_weak_copy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control_block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&gt;*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curr_ctr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control_block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&gt;*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ret_ctr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do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  <a:endParaRPr lang="en-US" altLang="ko-KR" sz="1200" dirty="0">
              <a:solidFill>
                <a:srgbClr val="FF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curr_ctr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ctr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curr_ctr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return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ret_ctr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curr_ctr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add_weak_count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}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ret_ctr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return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ret_ctr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355228" y="292100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 err="1"/>
              <a:t>수정전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3769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80A62B1-84B8-4667-B101-E2EAA0C6913F}"/>
              </a:ext>
            </a:extLst>
          </p:cNvPr>
          <p:cNvSpPr txBox="1"/>
          <p:nvPr/>
        </p:nvSpPr>
        <p:spPr>
          <a:xfrm>
            <a:off x="342528" y="831145"/>
            <a:ext cx="5221942" cy="7478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control_block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&gt;* 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add_weak_copy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control_block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&gt;*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curr_ctr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control_block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&gt;*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ret_ctr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ctc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while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{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endParaRPr lang="en-US" altLang="ko-KR" sz="1200" dirty="0">
              <a:solidFill>
                <a:srgbClr val="FF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curr_ctr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ctr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curr_ctr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b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ctc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thread_count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	</a:t>
            </a:r>
          </a:p>
          <a:p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ctc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0 )	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b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	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 true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== CAS(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thread_count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ctc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ctc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+ 1) )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}</a:t>
            </a:r>
          </a:p>
          <a:p>
            <a:endParaRPr lang="en-US" altLang="ko-KR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ret_ctr = curr_ctr-&gt;add_weak_count(); </a:t>
            </a:r>
          </a:p>
          <a:p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while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ctc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thread_count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CAS(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thread_count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ctc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ctc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- 1) 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continue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ctc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1 &amp;&amp;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ret_ctr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delete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curr_ctr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b="1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}</a:t>
            </a:r>
          </a:p>
          <a:p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12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ret_ctr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624944-8D27-4A70-AA4E-8E6B0DCADBA1}"/>
              </a:ext>
            </a:extLst>
          </p:cNvPr>
          <p:cNvSpPr txBox="1"/>
          <p:nvPr/>
        </p:nvSpPr>
        <p:spPr>
          <a:xfrm>
            <a:off x="5577170" y="151179"/>
            <a:ext cx="6371662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control_block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weak_release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sz="12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other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noexcept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curr_weak_count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curr_thread_count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while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curr_weak_count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weak_count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CAS(&amp;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weak_count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curr_weak_count,curr_weak_count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- 1))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curr_weak_count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1)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{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	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	    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ctc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other.thread_count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CAS(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other.thread_count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ctc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ctc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- 1))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continue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ctc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1)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         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   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delete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this;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               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               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}</a:t>
            </a:r>
          </a:p>
          <a:p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    </a:t>
            </a:r>
            <a:r>
              <a:rPr lang="en-US" altLang="ko-KR" sz="12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55228" y="292100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 err="1"/>
              <a:t>수정후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339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4DD20B-A391-4680-BEB4-0B245099A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결과 </a:t>
            </a:r>
            <a:r>
              <a:rPr lang="en-US" altLang="ko-KR"/>
              <a:t>- </a:t>
            </a:r>
            <a:r>
              <a:rPr lang="ko-KR" altLang="en-US"/>
              <a:t>부적합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A452931-79E7-4F5C-B901-4DF9B600A6EE}"/>
              </a:ext>
            </a:extLst>
          </p:cNvPr>
          <p:cNvCxnSpPr/>
          <p:nvPr/>
        </p:nvCxnSpPr>
        <p:spPr>
          <a:xfrm>
            <a:off x="838200" y="5957047"/>
            <a:ext cx="103497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D4E042-4738-423D-9791-F7B9080DD546}"/>
              </a:ext>
            </a:extLst>
          </p:cNvPr>
          <p:cNvSpPr txBox="1"/>
          <p:nvPr/>
        </p:nvSpPr>
        <p:spPr>
          <a:xfrm>
            <a:off x="11187953" y="57723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시간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B46BDD-0B18-4407-913A-A6D320F44FA5}"/>
              </a:ext>
            </a:extLst>
          </p:cNvPr>
          <p:cNvSpPr txBox="1"/>
          <p:nvPr/>
        </p:nvSpPr>
        <p:spPr>
          <a:xfrm>
            <a:off x="1725706" y="2932768"/>
            <a:ext cx="194149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Shared_ptr</a:t>
            </a:r>
          </a:p>
          <a:p>
            <a:pPr algn="ctr"/>
            <a:r>
              <a:rPr lang="en-US" altLang="ko-KR"/>
              <a:t>Thread_count : n</a:t>
            </a:r>
          </a:p>
          <a:p>
            <a:pPr algn="ctr"/>
            <a:r>
              <a:rPr lang="en-US" altLang="ko-KR"/>
              <a:t>Ctr : p</a:t>
            </a:r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CED23D8-92C8-4C03-9BB8-A3B591F1EAEC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3667200" y="3394433"/>
            <a:ext cx="6059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88CF16E-1D8C-49B5-95C9-7F6D09587803}"/>
              </a:ext>
            </a:extLst>
          </p:cNvPr>
          <p:cNvSpPr txBox="1"/>
          <p:nvPr/>
        </p:nvSpPr>
        <p:spPr>
          <a:xfrm>
            <a:off x="4273116" y="3209767"/>
            <a:ext cx="6190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Ctr1</a:t>
            </a:r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B38C61-4D3A-492A-864D-B697074CAFD9}"/>
              </a:ext>
            </a:extLst>
          </p:cNvPr>
          <p:cNvSpPr txBox="1"/>
          <p:nvPr/>
        </p:nvSpPr>
        <p:spPr>
          <a:xfrm>
            <a:off x="6214610" y="2967335"/>
            <a:ext cx="194149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Shared_ptr</a:t>
            </a:r>
          </a:p>
          <a:p>
            <a:pPr algn="ctr"/>
            <a:r>
              <a:rPr lang="en-US" altLang="ko-KR"/>
              <a:t>Thread_count : </a:t>
            </a:r>
            <a:r>
              <a:rPr lang="en-US" altLang="ko-KR">
                <a:solidFill>
                  <a:srgbClr val="FF0000"/>
                </a:solidFill>
              </a:rPr>
              <a:t>n</a:t>
            </a:r>
          </a:p>
          <a:p>
            <a:pPr algn="ctr"/>
            <a:r>
              <a:rPr lang="en-US" altLang="ko-KR"/>
              <a:t>Ctr : p</a:t>
            </a:r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28AC146-F6A4-4124-B9A0-F9EC57BBBA16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 flipV="1">
            <a:off x="8156104" y="2777156"/>
            <a:ext cx="1291716" cy="65184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212574A-FC8F-4AD5-8A18-A3141358530F}"/>
              </a:ext>
            </a:extLst>
          </p:cNvPr>
          <p:cNvSpPr txBox="1"/>
          <p:nvPr/>
        </p:nvSpPr>
        <p:spPr>
          <a:xfrm>
            <a:off x="9447820" y="2592490"/>
            <a:ext cx="6190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Ctr1</a:t>
            </a:r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421E0C-F441-40A1-9471-75722EB33B7A}"/>
              </a:ext>
            </a:extLst>
          </p:cNvPr>
          <p:cNvSpPr txBox="1"/>
          <p:nvPr/>
        </p:nvSpPr>
        <p:spPr>
          <a:xfrm>
            <a:off x="9447820" y="3890665"/>
            <a:ext cx="6190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Ctr2</a:t>
            </a:r>
            <a:endParaRPr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DD5D712-7F4A-4AC0-9AD3-9BF82E0A29E0}"/>
              </a:ext>
            </a:extLst>
          </p:cNvPr>
          <p:cNvCxnSpPr>
            <a:cxnSpLocks/>
            <a:stCxn id="23" idx="3"/>
            <a:endCxn id="28" idx="1"/>
          </p:cNvCxnSpPr>
          <p:nvPr/>
        </p:nvCxnSpPr>
        <p:spPr>
          <a:xfrm>
            <a:off x="8156104" y="3429000"/>
            <a:ext cx="1291716" cy="6463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548EC81-09CC-459F-9B4E-8D08E72E48B2}"/>
              </a:ext>
            </a:extLst>
          </p:cNvPr>
          <p:cNvSpPr txBox="1"/>
          <p:nvPr/>
        </p:nvSpPr>
        <p:spPr>
          <a:xfrm>
            <a:off x="7453016" y="1853071"/>
            <a:ext cx="2189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Thread 1 : delete p</a:t>
            </a:r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F9441D1-1E1B-40CF-A9C5-2E120D6B435E}"/>
              </a:ext>
            </a:extLst>
          </p:cNvPr>
          <p:cNvSpPr txBox="1"/>
          <p:nvPr/>
        </p:nvSpPr>
        <p:spPr>
          <a:xfrm>
            <a:off x="7166078" y="4634842"/>
            <a:ext cx="2925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Thread 2 : operator=(ctr2)</a:t>
            </a:r>
            <a:endParaRPr lang="ko-KR" altLang="en-US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0B8B46F-CE4F-45FF-8E65-9E3B1040FF14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8547835" y="2222403"/>
            <a:ext cx="16319" cy="4671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0C8BDB4-B40F-4403-927E-77AD6EFDD9A9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8628786" y="4075332"/>
            <a:ext cx="72152" cy="5595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ED5E305-353E-4A1C-9749-8DAEFACC273F}"/>
              </a:ext>
            </a:extLst>
          </p:cNvPr>
          <p:cNvSpPr txBox="1"/>
          <p:nvPr/>
        </p:nvSpPr>
        <p:spPr>
          <a:xfrm>
            <a:off x="7464845" y="5339769"/>
            <a:ext cx="232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n</a:t>
            </a:r>
            <a:r>
              <a:rPr lang="ko-KR" altLang="en-US">
                <a:solidFill>
                  <a:srgbClr val="FF0000"/>
                </a:solidFill>
              </a:rPr>
              <a:t>을 관리하기 어려움</a:t>
            </a:r>
          </a:p>
        </p:txBody>
      </p:sp>
    </p:spTree>
    <p:extLst>
      <p:ext uri="{BB962C8B-B14F-4D97-AF65-F5344CB8AC3E}">
        <p14:creationId xmlns:p14="http://schemas.microsoft.com/office/powerpoint/2010/main" val="3787904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841</Words>
  <Application>Microsoft Office PowerPoint</Application>
  <PresentationFormat>와이드스크린</PresentationFormat>
  <Paragraphs>146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돋움체</vt:lpstr>
      <vt:lpstr>맑은 고딕</vt:lpstr>
      <vt:lpstr>Arial</vt:lpstr>
      <vt:lpstr>Office 테마</vt:lpstr>
      <vt:lpstr>ABA 해경방안 1 Shared_ptr에 thread_count추가</vt:lpstr>
      <vt:lpstr>PowerPoint 프레젠테이션</vt:lpstr>
      <vt:lpstr>PowerPoint 프레젠테이션</vt:lpstr>
      <vt:lpstr>PowerPoint 프레젠테이션</vt:lpstr>
      <vt:lpstr>결과 - 부적합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태균 구</dc:creator>
  <cp:lastModifiedBy>태균 구</cp:lastModifiedBy>
  <cp:revision>47</cp:revision>
  <dcterms:created xsi:type="dcterms:W3CDTF">2020-08-09T06:53:58Z</dcterms:created>
  <dcterms:modified xsi:type="dcterms:W3CDTF">2020-08-22T11:12:08Z</dcterms:modified>
</cp:coreProperties>
</file>