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414" r:id="rId14"/>
    <p:sldId id="421" r:id="rId15"/>
    <p:sldId id="428" r:id="rId16"/>
    <p:sldId id="429" r:id="rId17"/>
    <p:sldId id="431" r:id="rId18"/>
    <p:sldId id="430" r:id="rId19"/>
    <p:sldId id="418" r:id="rId20"/>
    <p:sldId id="419" r:id="rId21"/>
    <p:sldId id="432" r:id="rId22"/>
    <p:sldId id="423" r:id="rId23"/>
    <p:sldId id="433" r:id="rId24"/>
    <p:sldId id="426" r:id="rId25"/>
    <p:sldId id="434" r:id="rId26"/>
    <p:sldId id="411" r:id="rId27"/>
    <p:sldId id="412" r:id="rId28"/>
    <p:sldId id="365" r:id="rId29"/>
    <p:sldId id="357" r:id="rId30"/>
    <p:sldId id="358" r:id="rId31"/>
    <p:sldId id="405" r:id="rId32"/>
    <p:sldId id="359" r:id="rId33"/>
    <p:sldId id="407" r:id="rId34"/>
    <p:sldId id="408" r:id="rId35"/>
    <p:sldId id="406" r:id="rId36"/>
    <p:sldId id="360" r:id="rId37"/>
    <p:sldId id="361" r:id="rId38"/>
    <p:sldId id="364" r:id="rId39"/>
    <p:sldId id="371" r:id="rId40"/>
    <p:sldId id="366" r:id="rId41"/>
    <p:sldId id="367" r:id="rId42"/>
    <p:sldId id="368" r:id="rId43"/>
    <p:sldId id="369" r:id="rId44"/>
    <p:sldId id="402" r:id="rId45"/>
    <p:sldId id="372" r:id="rId46"/>
    <p:sldId id="403" r:id="rId47"/>
    <p:sldId id="404" r:id="rId48"/>
    <p:sldId id="376" r:id="rId49"/>
    <p:sldId id="377" r:id="rId50"/>
    <p:sldId id="392" r:id="rId51"/>
    <p:sldId id="387" r:id="rId52"/>
    <p:sldId id="390" r:id="rId53"/>
    <p:sldId id="385" r:id="rId54"/>
    <p:sldId id="393" r:id="rId55"/>
    <p:sldId id="400" r:id="rId56"/>
    <p:sldId id="395" r:id="rId57"/>
    <p:sldId id="388" r:id="rId58"/>
    <p:sldId id="401" r:id="rId59"/>
    <p:sldId id="396" r:id="rId60"/>
    <p:sldId id="397" r:id="rId61"/>
    <p:sldId id="398" r:id="rId62"/>
    <p:sldId id="380" r:id="rId63"/>
    <p:sldId id="391" r:id="rId64"/>
    <p:sldId id="409" r:id="rId65"/>
    <p:sldId id="410" r:id="rId66"/>
    <p:sldId id="381" r:id="rId67"/>
    <p:sldId id="382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D1E"/>
    <a:srgbClr val="767171"/>
    <a:srgbClr val="1E1E1E"/>
    <a:srgbClr val="22B14C"/>
    <a:srgbClr val="EE853E"/>
    <a:srgbClr val="EE8944"/>
    <a:srgbClr val="FFD54F"/>
    <a:srgbClr val="969696"/>
    <a:srgbClr val="FF6600"/>
    <a:srgbClr val="8D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114008"/>
            <a:ext cx="11606600" cy="5485392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어려웠던 점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상황을 해결하는 것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문제를 해결하기 위해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복잡해지고 오류 발생 횟수만 줄어들 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완벽하게 해결할 수 없었습니다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성능을 고려한 다른 해결 방법을 고민하게 되었고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</a:t>
              </a:r>
              <a:r>
                <a:rPr kumimoji="0" lang="en-US" altLang="ko-KR" sz="16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안에서의 상황을 가정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 수 있었습니다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결과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 저하가 발생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했지만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정확한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구현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있었습니다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더 개선될 </a:t>
              </a:r>
              <a:r>
                <a:rPr lang="ko-KR" altLang="en-US" sz="1600" kern="100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실험과 동일한 방법으로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비교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보았습니다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더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높았고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[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495%] )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44%,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볼 수 있었습니다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이유로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높은 메모리 관리 시스템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DEBRA: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NBR: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lang="ko-KR" altLang="en-US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…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줄인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다면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개선될 수 있다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생각합니다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98E99-2E9B-4611-9622-F40B888C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5" y="1680732"/>
            <a:ext cx="5387689" cy="349653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473924"/>
            <a:chOff x="7367437" y="3636619"/>
            <a:chExt cx="4213126" cy="2194789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20"/>
              <a:ext cx="4089093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44767" y="2316639"/>
            <a:ext cx="11396713" cy="3924674"/>
            <a:chOff x="7414595" y="2803912"/>
            <a:chExt cx="8659598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8582723" cy="4940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이용한 네트워크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 프로그램의 동작을 구분해 실행하는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 class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클래스 상속을 이용한 오브젝트의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서버 프로그램의 성능을 위해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,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시야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몬스터의 수면을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CAS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TBB(Threading Building Block)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</a:t>
              </a:r>
              <a:r>
                <a:rPr lang="ko-KR" altLang="en-US" sz="180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잘못된 정보를 가진 패킷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패킷의 크기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고려한 클라이언트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프로토콜 설계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과도하게 많은 패킷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송신하는 클라이언트를 가려내는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견고한 서버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쾌적한 게임 플레이 환경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위해 보간을 이용하는 클라이언트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444767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E72A839-57B6-4CC1-97BE-AFFE8703481F}"/>
              </a:ext>
            </a:extLst>
          </p:cNvPr>
          <p:cNvGrpSpPr/>
          <p:nvPr/>
        </p:nvGrpSpPr>
        <p:grpSpPr>
          <a:xfrm>
            <a:off x="7052930" y="2316639"/>
            <a:ext cx="4494028" cy="821446"/>
            <a:chOff x="7367437" y="3392234"/>
            <a:chExt cx="4494028" cy="2842587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5C92C71E-50E6-4233-8155-48F624A3F458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369995" cy="2842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>
                  <a:solidFill>
                    <a:schemeClr val="bg1"/>
                  </a:solidFill>
                  <a:latin typeface="+mn-lt"/>
                </a:rPr>
                <a:t>문제점</a:t>
              </a:r>
              <a:endParaRPr lang="en-US" altLang="ko-KR" sz="1800" b="1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메모리 누수</a:t>
              </a:r>
              <a:endPara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DEE522-3B13-4821-9404-BCEAEEB141D2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 fontScale="90000"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17E0217-0560-4530-821E-9EF89E8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4" y="1207540"/>
            <a:ext cx="4506062" cy="29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D4E242-B153-418B-BA27-7B89F6ADCA2A}"/>
              </a:ext>
            </a:extLst>
          </p:cNvPr>
          <p:cNvSpPr txBox="1"/>
          <p:nvPr/>
        </p:nvSpPr>
        <p:spPr>
          <a:xfrm>
            <a:off x="930849" y="45916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DC9059-5602-46F8-A3B0-6AA3C1682AA5}"/>
              </a:ext>
            </a:extLst>
          </p:cNvPr>
          <p:cNvSpPr txBox="1"/>
          <p:nvPr/>
        </p:nvSpPr>
        <p:spPr>
          <a:xfrm>
            <a:off x="922246" y="531940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30489D-BF06-4262-A6C0-2D3EA8B24F32}"/>
              </a:ext>
            </a:extLst>
          </p:cNvPr>
          <p:cNvSpPr txBox="1"/>
          <p:nvPr/>
        </p:nvSpPr>
        <p:spPr>
          <a:xfrm>
            <a:off x="909670" y="611652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3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C26F206-0DA0-4324-A0D1-4A1F1BF2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3" y="1723703"/>
            <a:ext cx="609524" cy="60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95B8CB1-3679-4A65-8BD3-E3286FE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05" y="1756365"/>
            <a:ext cx="1219048" cy="60952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64714B0-D4D6-4D89-B64A-E7982508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921" y="1756365"/>
            <a:ext cx="619048" cy="60952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6FC15A5-EA06-480D-A584-C6858F69B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04" y="1723703"/>
            <a:ext cx="600000" cy="6190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2789635-1D3F-4FCF-A824-F88F0842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746" y="1764686"/>
            <a:ext cx="609524" cy="60952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7BC51B2-6D52-4FA1-98EF-AFDD4FB5E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7427" y="1746841"/>
            <a:ext cx="600000" cy="6190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1DA27DF-28E8-4460-97D6-615E0EC17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728" y="1739145"/>
            <a:ext cx="609524" cy="6190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0FDAE10-AF05-4133-813F-8380018DF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6827" y="5949150"/>
            <a:ext cx="609524" cy="6190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3976C7F-B389-4F92-945C-87AC749535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7093" y="4466808"/>
            <a:ext cx="609524" cy="6190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26095EB-386E-466B-A58C-D2DB63073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490" y="5228612"/>
            <a:ext cx="609524" cy="6095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042D081-ED79-4790-87AD-4620B6C9E7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8490" y="5966606"/>
            <a:ext cx="609524" cy="62857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F56A5B9-9F46-40AF-8595-F4DAE8DD8F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4504" y="4471570"/>
            <a:ext cx="609524" cy="60952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BE0F4EB-334B-49D9-9AC6-3366864A93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1915" y="4481094"/>
            <a:ext cx="619048" cy="600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53C9D70-D16F-4D30-921B-AD24BC763A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9742" y="5219088"/>
            <a:ext cx="619048" cy="6190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3CA9589-B0A3-4272-9418-02A8547FE2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9742" y="5957330"/>
            <a:ext cx="619048" cy="6190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018DCC1-94DC-47A7-B987-8FD381B4C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3312" y="5219088"/>
            <a:ext cx="619048" cy="60952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8922D1B-321C-404C-98B8-9F5644255D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2836" y="5949150"/>
            <a:ext cx="609524" cy="619048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71A6DA-24C3-41D2-9876-7902E178529F}"/>
              </a:ext>
            </a:extLst>
          </p:cNvPr>
          <p:cNvGrpSpPr/>
          <p:nvPr/>
        </p:nvGrpSpPr>
        <p:grpSpPr>
          <a:xfrm>
            <a:off x="5259473" y="2791743"/>
            <a:ext cx="6428350" cy="1195466"/>
            <a:chOff x="7428412" y="5059572"/>
            <a:chExt cx="8255622" cy="3460061"/>
          </a:xfrm>
        </p:grpSpPr>
        <p:sp>
          <p:nvSpPr>
            <p:cNvPr id="109" name="제목 1">
              <a:extLst>
                <a:ext uri="{FF2B5EF4-FFF2-40B4-BE49-F238E27FC236}">
                  <a16:creationId xmlns:a16="http://schemas.microsoft.com/office/drawing/2014/main" id="{23899F01-F4F3-4C9A-A2C6-95089966AA8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자신 캐릭터와 다른 플레이어의 캐릭터는 색으로 구분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플레이어는 근접 공격과 원거리 공격 가능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타겟팅 방식의 전투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DC9BBF9-F6D7-4491-8438-FBC85B4DA55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CB375E-F2AB-4F15-81E2-823A4CB6A709}"/>
              </a:ext>
            </a:extLst>
          </p:cNvPr>
          <p:cNvGrpSpPr/>
          <p:nvPr/>
        </p:nvGrpSpPr>
        <p:grpSpPr>
          <a:xfrm>
            <a:off x="5372970" y="4561485"/>
            <a:ext cx="6428350" cy="424320"/>
            <a:chOff x="7428412" y="5059572"/>
            <a:chExt cx="8255622" cy="3460061"/>
          </a:xfrm>
        </p:grpSpPr>
        <p:sp>
          <p:nvSpPr>
            <p:cNvPr id="112" name="제목 1">
              <a:extLst>
                <a:ext uri="{FF2B5EF4-FFF2-40B4-BE49-F238E27FC236}">
                  <a16:creationId xmlns:a16="http://schemas.microsoft.com/office/drawing/2014/main" id="{DC6E3265-92F8-46F9-8671-9A6DA48C88D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랜덤 이동 </a:t>
              </a:r>
              <a:r>
                <a:rPr lang="en-US" altLang="ko-KR" sz="1600">
                  <a:solidFill>
                    <a:schemeClr val="bg1"/>
                  </a:solidFill>
                </a:rPr>
                <a:t>-&gt; </a:t>
              </a:r>
              <a:r>
                <a:rPr lang="ko-KR" altLang="en-US" sz="1600">
                  <a:solidFill>
                    <a:schemeClr val="bg1"/>
                  </a:solidFill>
                </a:rPr>
                <a:t>마지막에 공격한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2E31A3-E543-424D-A856-31DB10942C0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11FD18-47B7-4A16-8A9A-A824B814558D}"/>
              </a:ext>
            </a:extLst>
          </p:cNvPr>
          <p:cNvGrpSpPr/>
          <p:nvPr/>
        </p:nvGrpSpPr>
        <p:grpSpPr>
          <a:xfrm>
            <a:off x="5372970" y="5266144"/>
            <a:ext cx="6428350" cy="424320"/>
            <a:chOff x="7428412" y="5059572"/>
            <a:chExt cx="8255622" cy="3460061"/>
          </a:xfrm>
        </p:grpSpPr>
        <p:sp>
          <p:nvSpPr>
            <p:cNvPr id="115" name="제목 1">
              <a:extLst>
                <a:ext uri="{FF2B5EF4-FFF2-40B4-BE49-F238E27FC236}">
                  <a16:creationId xmlns:a16="http://schemas.microsoft.com/office/drawing/2014/main" id="{CE93D053-CDEA-4072-8F1F-1F26C6D7C1F9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</a:t>
              </a:r>
              <a:r>
                <a:rPr lang="en-US" altLang="ko-KR" sz="1600">
                  <a:solidFill>
                    <a:schemeClr val="bg1"/>
                  </a:solidFill>
                </a:rPr>
                <a:t> 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B495FD-8046-49C8-8FA8-93DFCB1750D3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F4C727D-30C5-4704-B5BE-556092F16245}"/>
              </a:ext>
            </a:extLst>
          </p:cNvPr>
          <p:cNvGrpSpPr/>
          <p:nvPr/>
        </p:nvGrpSpPr>
        <p:grpSpPr>
          <a:xfrm>
            <a:off x="5383603" y="6030762"/>
            <a:ext cx="6428350" cy="424320"/>
            <a:chOff x="7428412" y="5059572"/>
            <a:chExt cx="8255622" cy="3460061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id="{7726BD77-0424-4D94-9F48-F941A415A76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원거리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9AF10C-FBA9-44FE-AF72-F5EA1B5674B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87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동작을 구분해 실행하는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 class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1F20-AABC-403D-9843-8AFAA546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0" y="2204333"/>
            <a:ext cx="4167437" cy="3134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139E5-C340-4AB8-ACC9-EDE2232F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9" y="3941259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5AE6-7095-47AA-A212-260B258C799A}"/>
              </a:ext>
            </a:extLst>
          </p:cNvPr>
          <p:cNvGrpSpPr/>
          <p:nvPr/>
        </p:nvGrpSpPr>
        <p:grpSpPr>
          <a:xfrm>
            <a:off x="5613642" y="3217831"/>
            <a:ext cx="5793744" cy="2593782"/>
            <a:chOff x="7385281" y="3300911"/>
            <a:chExt cx="5420176" cy="315199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9C2BF27-0BDF-49F7-986A-7FB5F45AA65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31398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FC39CA-BFF9-4012-9E9D-9B0280ADC353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749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클래스 상속을 이용한 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다형성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588FD5-7180-439E-87F2-3F21FFAEA42D}"/>
              </a:ext>
            </a:extLst>
          </p:cNvPr>
          <p:cNvSpPr/>
          <p:nvPr/>
        </p:nvSpPr>
        <p:spPr>
          <a:xfrm>
            <a:off x="4173201" y="3610591"/>
            <a:ext cx="1919250" cy="9910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B49526-EC74-40C8-94A2-4DA3D3D9D17F}"/>
              </a:ext>
            </a:extLst>
          </p:cNvPr>
          <p:cNvSpPr/>
          <p:nvPr/>
        </p:nvSpPr>
        <p:spPr>
          <a:xfrm>
            <a:off x="732127" y="3610850"/>
            <a:ext cx="1983774" cy="2457564"/>
          </a:xfrm>
          <a:prstGeom prst="roundRect">
            <a:avLst>
              <a:gd name="adj" fmla="val 89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  <a:endParaRPr lang="en-US" altLang="ko-KR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65C224-3051-4186-82FA-6EC31F43BE09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1724014" y="3283652"/>
            <a:ext cx="1824897" cy="32719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506A9CC-B6BC-4252-ABDE-01836AE757FB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3548911" y="3283652"/>
            <a:ext cx="1583915" cy="32693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A6C3129D-0F32-4628-8B5E-F9D892554D9B}"/>
              </a:ext>
            </a:extLst>
          </p:cNvPr>
          <p:cNvSpPr/>
          <p:nvPr/>
        </p:nvSpPr>
        <p:spPr>
          <a:xfrm>
            <a:off x="2340355" y="2816728"/>
            <a:ext cx="2417112" cy="4669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</a:p>
        </p:txBody>
      </p:sp>
      <p:sp>
        <p:nvSpPr>
          <p:cNvPr id="56" name="사각형: 둥근 모서리 34">
            <a:extLst>
              <a:ext uri="{FF2B5EF4-FFF2-40B4-BE49-F238E27FC236}">
                <a16:creationId xmlns:a16="http://schemas.microsoft.com/office/drawing/2014/main" id="{28307603-CDE6-46CD-8B02-CAB677EA841A}"/>
              </a:ext>
            </a:extLst>
          </p:cNvPr>
          <p:cNvSpPr/>
          <p:nvPr/>
        </p:nvSpPr>
        <p:spPr>
          <a:xfrm>
            <a:off x="2340353" y="2159157"/>
            <a:ext cx="2417116" cy="462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0A3A55-A3F5-4675-AB0A-897935083FC0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548911" y="2621979"/>
            <a:ext cx="0" cy="1947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6A2312-AB7C-4BDF-9393-2F799C0D96D2}"/>
              </a:ext>
            </a:extLst>
          </p:cNvPr>
          <p:cNvCxnSpPr>
            <a:cxnSpLocks/>
            <a:stCxn id="61" idx="0"/>
            <a:endCxn id="43" idx="2"/>
          </p:cNvCxnSpPr>
          <p:nvPr/>
        </p:nvCxnSpPr>
        <p:spPr>
          <a:xfrm flipV="1">
            <a:off x="3799733" y="4601597"/>
            <a:ext cx="133309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F3609A8-192E-4CFC-8A18-7C776383C40B}"/>
              </a:ext>
            </a:extLst>
          </p:cNvPr>
          <p:cNvCxnSpPr>
            <a:cxnSpLocks/>
            <a:stCxn id="64" idx="0"/>
            <a:endCxn id="43" idx="2"/>
          </p:cNvCxnSpPr>
          <p:nvPr/>
        </p:nvCxnSpPr>
        <p:spPr>
          <a:xfrm flipV="1">
            <a:off x="5132826" y="4601597"/>
            <a:ext cx="0" cy="14551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58E65E-6D95-449A-8261-6C394D67D020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flipH="1" flipV="1">
            <a:off x="5132826" y="4601597"/>
            <a:ext cx="133566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14B9DBF-835A-49FF-812A-B0349C9EB7EF}"/>
              </a:ext>
            </a:extLst>
          </p:cNvPr>
          <p:cNvSpPr/>
          <p:nvPr/>
        </p:nvSpPr>
        <p:spPr>
          <a:xfrm>
            <a:off x="3178069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51FD68-1A0B-40F4-989B-AE43CBD9814A}"/>
              </a:ext>
            </a:extLst>
          </p:cNvPr>
          <p:cNvSpPr/>
          <p:nvPr/>
        </p:nvSpPr>
        <p:spPr>
          <a:xfrm>
            <a:off x="4511162" y="474710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A891F9-E2C6-46DE-A386-C84422490D79}"/>
              </a:ext>
            </a:extLst>
          </p:cNvPr>
          <p:cNvSpPr/>
          <p:nvPr/>
        </p:nvSpPr>
        <p:spPr>
          <a:xfrm>
            <a:off x="5846825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E27A2D-FB9A-486F-8E18-D63CFFE25585}"/>
              </a:ext>
            </a:extLst>
          </p:cNvPr>
          <p:cNvGrpSpPr/>
          <p:nvPr/>
        </p:nvGrpSpPr>
        <p:grpSpPr>
          <a:xfrm>
            <a:off x="7478709" y="1859666"/>
            <a:ext cx="4328184" cy="3848423"/>
            <a:chOff x="7354584" y="4077946"/>
            <a:chExt cx="6263575" cy="2452744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60DD7FBD-548E-4383-84A8-DC73B2DF1085}"/>
                </a:ext>
              </a:extLst>
            </p:cNvPr>
            <p:cNvSpPr txBox="1">
              <a:spLocks/>
            </p:cNvSpPr>
            <p:nvPr/>
          </p:nvSpPr>
          <p:spPr>
            <a:xfrm>
              <a:off x="7555977" y="4077946"/>
              <a:ext cx="6062182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Exover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서버와의 통신에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시야 내 오브젝트 관리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클라이언트 쿨타임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클래스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Exover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몬스터의 이동에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CFD04E-18E9-4496-9FC1-1C41E182F421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74C7EC-B7FD-4905-911F-21C08094BEBC}"/>
              </a:ext>
            </a:extLst>
          </p:cNvPr>
          <p:cNvSpPr/>
          <p:nvPr/>
        </p:nvSpPr>
        <p:spPr>
          <a:xfrm>
            <a:off x="2046530" y="1538479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BC673-72D1-4FA4-8889-1817EBC6FF34}"/>
              </a:ext>
            </a:extLst>
          </p:cNvPr>
          <p:cNvSpPr/>
          <p:nvPr/>
        </p:nvSpPr>
        <p:spPr>
          <a:xfrm>
            <a:off x="881655" y="4601597"/>
            <a:ext cx="1684712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Network Buffer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618ADE-5692-4858-A65E-CBD37516AE92}"/>
              </a:ext>
            </a:extLst>
          </p:cNvPr>
          <p:cNvSpPr txBox="1"/>
          <p:nvPr/>
        </p:nvSpPr>
        <p:spPr>
          <a:xfrm>
            <a:off x="6478468" y="6248932"/>
            <a:ext cx="54587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Expand_Overlapped(Exover)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WSAOverlapped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확장한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구조체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BC192E-AFF1-4CF3-B246-84398E9F7399}"/>
              </a:ext>
            </a:extLst>
          </p:cNvPr>
          <p:cNvSpPr/>
          <p:nvPr/>
        </p:nvSpPr>
        <p:spPr>
          <a:xfrm>
            <a:off x="4563048" y="406775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D24D18-FF0D-4A0D-AE58-23B8D9FE890D}"/>
              </a:ext>
            </a:extLst>
          </p:cNvPr>
          <p:cNvSpPr/>
          <p:nvPr/>
        </p:nvSpPr>
        <p:spPr>
          <a:xfrm>
            <a:off x="1168418" y="4141642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F724B2B-07D7-498E-AEF7-09A5FD227D3F}"/>
              </a:ext>
            </a:extLst>
          </p:cNvPr>
          <p:cNvSpPr/>
          <p:nvPr/>
        </p:nvSpPr>
        <p:spPr>
          <a:xfrm>
            <a:off x="3244140" y="530173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FDB5D23-CA56-4851-80D2-1EF34358D411}"/>
              </a:ext>
            </a:extLst>
          </p:cNvPr>
          <p:cNvSpPr/>
          <p:nvPr/>
        </p:nvSpPr>
        <p:spPr>
          <a:xfrm>
            <a:off x="4577233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FA79F05-B264-46F7-AD90-635F02C1BE57}"/>
              </a:ext>
            </a:extLst>
          </p:cNvPr>
          <p:cNvSpPr/>
          <p:nvPr/>
        </p:nvSpPr>
        <p:spPr>
          <a:xfrm>
            <a:off x="5912895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D99B11F-867B-4B57-936D-51368AF3B20A}"/>
              </a:ext>
            </a:extLst>
          </p:cNvPr>
          <p:cNvSpPr/>
          <p:nvPr/>
        </p:nvSpPr>
        <p:spPr>
          <a:xfrm>
            <a:off x="1023799" y="5065209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Near_set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BCF96A8-A1BC-456A-A95C-7191A2087915}"/>
              </a:ext>
            </a:extLst>
          </p:cNvPr>
          <p:cNvSpPr/>
          <p:nvPr/>
        </p:nvSpPr>
        <p:spPr>
          <a:xfrm>
            <a:off x="1031770" y="5550087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CoolTime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 시야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이용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F7D5E-8CCA-4288-A652-FA96201AD7EF}"/>
              </a:ext>
            </a:extLst>
          </p:cNvPr>
          <p:cNvGrpSpPr/>
          <p:nvPr/>
        </p:nvGrpSpPr>
        <p:grpSpPr>
          <a:xfrm>
            <a:off x="4764706" y="3836115"/>
            <a:ext cx="7018109" cy="1643887"/>
            <a:chOff x="7091955" y="3228199"/>
            <a:chExt cx="12654798" cy="170954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D1F3EA7-3D4E-41A6-A25F-C7DD4F93E32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57424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주변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대한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Near_set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6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E7FF6-D4A1-4D89-8E14-7A73CACCA69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814EF01-A68D-4270-82FC-DC15B7BB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1" y="4863429"/>
            <a:ext cx="1848790" cy="6737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469CDB-DF9A-47C8-87D7-FFB452A5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8" y="4860305"/>
            <a:ext cx="1826373" cy="6767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4CF50E-50DC-407D-B7A7-2D88F4D8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3941283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42E3FB-80FC-4B3D-85C4-105C8C11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218" y="3429000"/>
            <a:ext cx="2584568" cy="907622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45753-B4B2-45E0-9E23-94D8C19FA454}"/>
              </a:ext>
            </a:extLst>
          </p:cNvPr>
          <p:cNvGrpSpPr/>
          <p:nvPr/>
        </p:nvGrpSpPr>
        <p:grpSpPr>
          <a:xfrm>
            <a:off x="3984770" y="1632116"/>
            <a:ext cx="7515816" cy="1484482"/>
            <a:chOff x="7509681" y="3304536"/>
            <a:chExt cx="7515816" cy="2808237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FB26C134-CA06-4CEC-B393-714F0C14F5C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447929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주변 상황을 빠르게 처리하기 위해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std::unordered_set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여러 쓰레드에서의 동시 검색을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E77FE0-6EA5-4D2A-925E-644C95639692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A4C06E2-8BFF-4BC9-8AB1-383737366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89" y="1917355"/>
            <a:ext cx="2847975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E9DB8BAB-261A-4FB2-8D22-5698C5AA7429}"/>
              </a:ext>
            </a:extLst>
          </p:cNvPr>
          <p:cNvSpPr txBox="1">
            <a:spLocks/>
          </p:cNvSpPr>
          <p:nvPr/>
        </p:nvSpPr>
        <p:spPr>
          <a:xfrm>
            <a:off x="0" y="5794706"/>
            <a:ext cx="121920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플레이어의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시야 내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Object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이동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전투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에서의 성능을 높이기 위해 이용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Sector_Manager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Object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가 이동할 때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월드에 존재하는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오브젝트를 빠르게 검색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하기 위해 이용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3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림 136">
            <a:extLst>
              <a:ext uri="{FF2B5EF4-FFF2-40B4-BE49-F238E27FC236}">
                <a16:creationId xmlns:a16="http://schemas.microsoft.com/office/drawing/2014/main" id="{5D87ECDF-A76F-475A-8715-4265A685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52" y="2400361"/>
            <a:ext cx="5268825" cy="341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섹터와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크기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m)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473CA-5835-4050-A201-F21422497615}"/>
              </a:ext>
            </a:extLst>
          </p:cNvPr>
          <p:cNvSpPr/>
          <p:nvPr/>
        </p:nvSpPr>
        <p:spPr>
          <a:xfrm>
            <a:off x="497219" y="2915830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CDDFC6-EDB5-49B0-9F1D-0AD682467164}"/>
              </a:ext>
            </a:extLst>
          </p:cNvPr>
          <p:cNvGrpSpPr/>
          <p:nvPr/>
        </p:nvGrpSpPr>
        <p:grpSpPr>
          <a:xfrm>
            <a:off x="477624" y="4815872"/>
            <a:ext cx="3542835" cy="292735"/>
            <a:chOff x="6389669" y="4551157"/>
            <a:chExt cx="2354343" cy="29273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F3133B3-58E0-4AC3-8078-178743168E4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42C1F1-5CB3-4C3F-829D-4B2FDF270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A28F84-B39F-4A76-8847-D37131C33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B41A74-2D4A-4B3A-B0C5-A19299D66243}"/>
              </a:ext>
            </a:extLst>
          </p:cNvPr>
          <p:cNvGrpSpPr/>
          <p:nvPr/>
        </p:nvGrpSpPr>
        <p:grpSpPr>
          <a:xfrm rot="16200000">
            <a:off x="3301842" y="3692140"/>
            <a:ext cx="1845357" cy="292735"/>
            <a:chOff x="6389669" y="4551157"/>
            <a:chExt cx="2354343" cy="29273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FE799C-5C23-4C95-B68B-314CE29DC88C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4C8FEA-934C-4F12-987D-92886BA9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87E2480-A057-4777-9267-44453147B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A6C5F-CBC6-4047-8718-B73544FFF86F}"/>
              </a:ext>
            </a:extLst>
          </p:cNvPr>
          <p:cNvSpPr txBox="1"/>
          <p:nvPr/>
        </p:nvSpPr>
        <p:spPr>
          <a:xfrm>
            <a:off x="554934" y="495441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4B599-1F29-4448-BCA7-414D01ACDEC1}"/>
              </a:ext>
            </a:extLst>
          </p:cNvPr>
          <p:cNvSpPr txBox="1"/>
          <p:nvPr/>
        </p:nvSpPr>
        <p:spPr>
          <a:xfrm>
            <a:off x="3149550" y="5317130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973EB6-6E00-47CE-8524-917AE14CA09E}"/>
              </a:ext>
            </a:extLst>
          </p:cNvPr>
          <p:cNvSpPr/>
          <p:nvPr/>
        </p:nvSpPr>
        <p:spPr>
          <a:xfrm>
            <a:off x="489736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6FECF2-5929-4D00-BE89-7BDA4731900D}"/>
              </a:ext>
            </a:extLst>
          </p:cNvPr>
          <p:cNvSpPr/>
          <p:nvPr/>
        </p:nvSpPr>
        <p:spPr>
          <a:xfrm>
            <a:off x="751250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6D852-A8CD-4661-B42F-F66CD977487E}"/>
              </a:ext>
            </a:extLst>
          </p:cNvPr>
          <p:cNvSpPr/>
          <p:nvPr/>
        </p:nvSpPr>
        <p:spPr>
          <a:xfrm>
            <a:off x="1017313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51C10A-E3BC-4925-A66D-F5228E1D2495}"/>
              </a:ext>
            </a:extLst>
          </p:cNvPr>
          <p:cNvSpPr/>
          <p:nvPr/>
        </p:nvSpPr>
        <p:spPr>
          <a:xfrm>
            <a:off x="3242234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2E1AAE-25F6-4F2D-9355-A77BB060CEBA}"/>
              </a:ext>
            </a:extLst>
          </p:cNvPr>
          <p:cNvSpPr/>
          <p:nvPr/>
        </p:nvSpPr>
        <p:spPr>
          <a:xfrm>
            <a:off x="3503748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519A4-5BBA-4FA8-BB60-3840E107F497}"/>
              </a:ext>
            </a:extLst>
          </p:cNvPr>
          <p:cNvSpPr/>
          <p:nvPr/>
        </p:nvSpPr>
        <p:spPr>
          <a:xfrm>
            <a:off x="3769811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D57BA-A618-4E1E-BFCB-855AA96F7AAD}"/>
              </a:ext>
            </a:extLst>
          </p:cNvPr>
          <p:cNvSpPr/>
          <p:nvPr/>
        </p:nvSpPr>
        <p:spPr>
          <a:xfrm>
            <a:off x="3243366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4648E-F685-4349-9D95-CF237B8A8495}"/>
              </a:ext>
            </a:extLst>
          </p:cNvPr>
          <p:cNvSpPr/>
          <p:nvPr/>
        </p:nvSpPr>
        <p:spPr>
          <a:xfrm>
            <a:off x="3504880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A975-4A3F-4C8B-A952-12E8D72D9F9E}"/>
              </a:ext>
            </a:extLst>
          </p:cNvPr>
          <p:cNvSpPr/>
          <p:nvPr/>
        </p:nvSpPr>
        <p:spPr>
          <a:xfrm>
            <a:off x="3770943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AECDA-21D1-4C32-9A89-0CF9D2266D5B}"/>
              </a:ext>
            </a:extLst>
          </p:cNvPr>
          <p:cNvSpPr/>
          <p:nvPr/>
        </p:nvSpPr>
        <p:spPr>
          <a:xfrm>
            <a:off x="3243366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8AB5E-61C4-4FD2-9242-59DDEDE03A41}"/>
              </a:ext>
            </a:extLst>
          </p:cNvPr>
          <p:cNvSpPr/>
          <p:nvPr/>
        </p:nvSpPr>
        <p:spPr>
          <a:xfrm>
            <a:off x="3504880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2DD6A-6197-4901-B030-3F2BACE7C663}"/>
              </a:ext>
            </a:extLst>
          </p:cNvPr>
          <p:cNvSpPr/>
          <p:nvPr/>
        </p:nvSpPr>
        <p:spPr>
          <a:xfrm>
            <a:off x="3770943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AC334-584A-4809-BA18-FCC095D0CF9D}"/>
              </a:ext>
            </a:extLst>
          </p:cNvPr>
          <p:cNvSpPr/>
          <p:nvPr/>
        </p:nvSpPr>
        <p:spPr>
          <a:xfrm>
            <a:off x="489410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692F08-BF56-4E52-B01E-3DF5C32A2987}"/>
              </a:ext>
            </a:extLst>
          </p:cNvPr>
          <p:cNvSpPr/>
          <p:nvPr/>
        </p:nvSpPr>
        <p:spPr>
          <a:xfrm>
            <a:off x="750924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0F0659-9F51-4004-9E26-CA474777A712}"/>
              </a:ext>
            </a:extLst>
          </p:cNvPr>
          <p:cNvSpPr/>
          <p:nvPr/>
        </p:nvSpPr>
        <p:spPr>
          <a:xfrm>
            <a:off x="1016987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123684-E483-4B42-810C-C549A63621E2}"/>
              </a:ext>
            </a:extLst>
          </p:cNvPr>
          <p:cNvSpPr/>
          <p:nvPr/>
        </p:nvSpPr>
        <p:spPr>
          <a:xfrm>
            <a:off x="489410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9F1380-2D38-4074-9C7E-7A4524DB4315}"/>
              </a:ext>
            </a:extLst>
          </p:cNvPr>
          <p:cNvSpPr/>
          <p:nvPr/>
        </p:nvSpPr>
        <p:spPr>
          <a:xfrm>
            <a:off x="750924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94FC2-C2B5-48F5-B0DD-1349A9AC708F}"/>
              </a:ext>
            </a:extLst>
          </p:cNvPr>
          <p:cNvSpPr/>
          <p:nvPr/>
        </p:nvSpPr>
        <p:spPr>
          <a:xfrm>
            <a:off x="1016987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704729-D727-4657-B66C-18F54E9C5B01}"/>
              </a:ext>
            </a:extLst>
          </p:cNvPr>
          <p:cNvSpPr/>
          <p:nvPr/>
        </p:nvSpPr>
        <p:spPr>
          <a:xfrm>
            <a:off x="141397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8CF563-5A94-4E5B-B6D9-4E2C1AC4E212}"/>
              </a:ext>
            </a:extLst>
          </p:cNvPr>
          <p:cNvSpPr/>
          <p:nvPr/>
        </p:nvSpPr>
        <p:spPr>
          <a:xfrm>
            <a:off x="154489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E80B83-1EB7-4376-8928-A56397A2D203}"/>
              </a:ext>
            </a:extLst>
          </p:cNvPr>
          <p:cNvSpPr/>
          <p:nvPr/>
        </p:nvSpPr>
        <p:spPr>
          <a:xfrm>
            <a:off x="167830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7178B0A-C17E-48C1-BD4D-55ED96CB817C}"/>
              </a:ext>
            </a:extLst>
          </p:cNvPr>
          <p:cNvSpPr/>
          <p:nvPr/>
        </p:nvSpPr>
        <p:spPr>
          <a:xfrm>
            <a:off x="287722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1821D9F-41BB-4BA8-9C7C-6205FB89D196}"/>
              </a:ext>
            </a:extLst>
          </p:cNvPr>
          <p:cNvSpPr/>
          <p:nvPr/>
        </p:nvSpPr>
        <p:spPr>
          <a:xfrm>
            <a:off x="300814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8E9D0B-BB5E-469A-9538-CC5143C744D3}"/>
              </a:ext>
            </a:extLst>
          </p:cNvPr>
          <p:cNvSpPr/>
          <p:nvPr/>
        </p:nvSpPr>
        <p:spPr>
          <a:xfrm>
            <a:off x="314155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3A980D0-8DB5-40A6-B457-263DB5B85A74}"/>
              </a:ext>
            </a:extLst>
          </p:cNvPr>
          <p:cNvSpPr/>
          <p:nvPr/>
        </p:nvSpPr>
        <p:spPr>
          <a:xfrm>
            <a:off x="141397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E29120A-93B1-4708-ADF3-72579FEEEBC5}"/>
              </a:ext>
            </a:extLst>
          </p:cNvPr>
          <p:cNvSpPr/>
          <p:nvPr/>
        </p:nvSpPr>
        <p:spPr>
          <a:xfrm>
            <a:off x="154489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F0BBBC-946B-4A9E-8316-9E7029795D2B}"/>
              </a:ext>
            </a:extLst>
          </p:cNvPr>
          <p:cNvSpPr/>
          <p:nvPr/>
        </p:nvSpPr>
        <p:spPr>
          <a:xfrm>
            <a:off x="167830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58BB59-043D-4DEA-8D61-28612326E409}"/>
              </a:ext>
            </a:extLst>
          </p:cNvPr>
          <p:cNvSpPr/>
          <p:nvPr/>
        </p:nvSpPr>
        <p:spPr>
          <a:xfrm>
            <a:off x="287722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A5EAB7C-3263-4E07-8118-3FC41E333424}"/>
              </a:ext>
            </a:extLst>
          </p:cNvPr>
          <p:cNvSpPr/>
          <p:nvPr/>
        </p:nvSpPr>
        <p:spPr>
          <a:xfrm>
            <a:off x="300814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87D21A-3D56-4FD4-B3C3-2EC4C7863C37}"/>
              </a:ext>
            </a:extLst>
          </p:cNvPr>
          <p:cNvSpPr/>
          <p:nvPr/>
        </p:nvSpPr>
        <p:spPr>
          <a:xfrm>
            <a:off x="314155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758EFEF-2E76-4A6B-985D-7B727FA1E990}"/>
              </a:ext>
            </a:extLst>
          </p:cNvPr>
          <p:cNvSpPr/>
          <p:nvPr/>
        </p:nvSpPr>
        <p:spPr>
          <a:xfrm>
            <a:off x="866831" y="339711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2492953-F6FB-4FE3-8E3B-8E645D0A5042}"/>
              </a:ext>
            </a:extLst>
          </p:cNvPr>
          <p:cNvSpPr/>
          <p:nvPr/>
        </p:nvSpPr>
        <p:spPr>
          <a:xfrm>
            <a:off x="866831" y="350509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1FE7015-F09B-4F2A-93CD-95A4A5887DEF}"/>
              </a:ext>
            </a:extLst>
          </p:cNvPr>
          <p:cNvSpPr/>
          <p:nvPr/>
        </p:nvSpPr>
        <p:spPr>
          <a:xfrm>
            <a:off x="866831" y="361593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09FD0C0-8C4E-4E9F-9DF7-7C65F07BE5FA}"/>
              </a:ext>
            </a:extLst>
          </p:cNvPr>
          <p:cNvSpPr/>
          <p:nvPr/>
        </p:nvSpPr>
        <p:spPr>
          <a:xfrm>
            <a:off x="866831" y="400208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10B23-45CA-4E4E-A57E-A92F33160468}"/>
              </a:ext>
            </a:extLst>
          </p:cNvPr>
          <p:cNvSpPr/>
          <p:nvPr/>
        </p:nvSpPr>
        <p:spPr>
          <a:xfrm>
            <a:off x="866831" y="411005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5BF980D-7136-4A91-A3D8-3CC722BAC6EE}"/>
              </a:ext>
            </a:extLst>
          </p:cNvPr>
          <p:cNvSpPr/>
          <p:nvPr/>
        </p:nvSpPr>
        <p:spPr>
          <a:xfrm>
            <a:off x="866831" y="422090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2266ED-36C6-4CEB-8787-F0772E0C6C5B}"/>
              </a:ext>
            </a:extLst>
          </p:cNvPr>
          <p:cNvSpPr/>
          <p:nvPr/>
        </p:nvSpPr>
        <p:spPr>
          <a:xfrm>
            <a:off x="3615857" y="339222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4BC803E-F2F0-4CB9-AB80-82308428050B}"/>
              </a:ext>
            </a:extLst>
          </p:cNvPr>
          <p:cNvSpPr/>
          <p:nvPr/>
        </p:nvSpPr>
        <p:spPr>
          <a:xfrm>
            <a:off x="3615857" y="350020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F41309-8235-4470-A5E8-0D9314D17D9E}"/>
              </a:ext>
            </a:extLst>
          </p:cNvPr>
          <p:cNvSpPr/>
          <p:nvPr/>
        </p:nvSpPr>
        <p:spPr>
          <a:xfrm>
            <a:off x="3615857" y="36110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C8E292-6C48-4D93-BF55-BB6DF436C366}"/>
              </a:ext>
            </a:extLst>
          </p:cNvPr>
          <p:cNvSpPr/>
          <p:nvPr/>
        </p:nvSpPr>
        <p:spPr>
          <a:xfrm>
            <a:off x="3615857" y="4006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F146C35-9263-4A4D-B30A-2744A3418BE4}"/>
              </a:ext>
            </a:extLst>
          </p:cNvPr>
          <p:cNvSpPr/>
          <p:nvPr/>
        </p:nvSpPr>
        <p:spPr>
          <a:xfrm>
            <a:off x="3615857" y="411467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43B26D-061A-4354-91D2-B3A4A20DC34E}"/>
              </a:ext>
            </a:extLst>
          </p:cNvPr>
          <p:cNvSpPr/>
          <p:nvPr/>
        </p:nvSpPr>
        <p:spPr>
          <a:xfrm>
            <a:off x="3615857" y="422552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CAEE7E-33F5-4B1D-B5D6-99C335BF4287}"/>
              </a:ext>
            </a:extLst>
          </p:cNvPr>
          <p:cNvSpPr/>
          <p:nvPr/>
        </p:nvSpPr>
        <p:spPr>
          <a:xfrm>
            <a:off x="2152711" y="17608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9697692-20C4-4505-B0F3-79ADB9F31422}"/>
              </a:ext>
            </a:extLst>
          </p:cNvPr>
          <p:cNvGrpSpPr/>
          <p:nvPr/>
        </p:nvGrpSpPr>
        <p:grpSpPr>
          <a:xfrm rot="16200000">
            <a:off x="2465129" y="1740724"/>
            <a:ext cx="131323" cy="165551"/>
            <a:chOff x="6389669" y="4551157"/>
            <a:chExt cx="2354343" cy="292735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9612FE-1546-4D41-AE77-4F73BB9A4BF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8578237-26ED-4C8F-8504-F31F8F009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C6476F3-2CB5-40AB-9B57-896EB9B1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908031A-B8A4-46FA-B236-F3EDBC455B56}"/>
              </a:ext>
            </a:extLst>
          </p:cNvPr>
          <p:cNvSpPr txBox="1"/>
          <p:nvPr/>
        </p:nvSpPr>
        <p:spPr>
          <a:xfrm>
            <a:off x="2558540" y="1653372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B16D4BE-2C35-47ED-BE8B-E0BA2719A0A3}"/>
              </a:ext>
            </a:extLst>
          </p:cNvPr>
          <p:cNvGrpSpPr/>
          <p:nvPr/>
        </p:nvGrpSpPr>
        <p:grpSpPr>
          <a:xfrm>
            <a:off x="2152727" y="1925264"/>
            <a:ext cx="253706" cy="113821"/>
            <a:chOff x="6389669" y="4551157"/>
            <a:chExt cx="2354343" cy="29273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5E8F47-B9E9-4455-AAC8-F27958BD4E9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415D2AA-2604-4668-BDEF-7ABFE786F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56939E-1E72-44D6-A2FE-1C7D058A8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D8AA9E0-3D0D-45E9-A453-6E7AB1836528}"/>
              </a:ext>
            </a:extLst>
          </p:cNvPr>
          <p:cNvSpPr txBox="1"/>
          <p:nvPr/>
        </p:nvSpPr>
        <p:spPr>
          <a:xfrm>
            <a:off x="568318" y="1967512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F8A08B-FA85-4D46-B53E-A8AAA12CC8A5}"/>
              </a:ext>
            </a:extLst>
          </p:cNvPr>
          <p:cNvSpPr/>
          <p:nvPr/>
        </p:nvSpPr>
        <p:spPr>
          <a:xfrm>
            <a:off x="3241102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211D8E5-486C-47B4-8FD4-CC0EA4259320}"/>
              </a:ext>
            </a:extLst>
          </p:cNvPr>
          <p:cNvSpPr/>
          <p:nvPr/>
        </p:nvSpPr>
        <p:spPr>
          <a:xfrm>
            <a:off x="3502616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C115714-9CFA-452E-B640-DDCA4E940621}"/>
              </a:ext>
            </a:extLst>
          </p:cNvPr>
          <p:cNvSpPr/>
          <p:nvPr/>
        </p:nvSpPr>
        <p:spPr>
          <a:xfrm>
            <a:off x="3768679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2F4751-E218-4BA3-A895-299F0C382FA8}"/>
              </a:ext>
            </a:extLst>
          </p:cNvPr>
          <p:cNvSpPr/>
          <p:nvPr/>
        </p:nvSpPr>
        <p:spPr>
          <a:xfrm>
            <a:off x="3242234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3CC2C8-736F-4134-9427-35CEE794E617}"/>
              </a:ext>
            </a:extLst>
          </p:cNvPr>
          <p:cNvSpPr/>
          <p:nvPr/>
        </p:nvSpPr>
        <p:spPr>
          <a:xfrm>
            <a:off x="3503748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861B7A-1C69-4F23-90F0-DEA3521E0B2D}"/>
              </a:ext>
            </a:extLst>
          </p:cNvPr>
          <p:cNvSpPr/>
          <p:nvPr/>
        </p:nvSpPr>
        <p:spPr>
          <a:xfrm>
            <a:off x="3769811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691695-5EBC-432E-BC42-AF7F6CA34504}"/>
              </a:ext>
            </a:extLst>
          </p:cNvPr>
          <p:cNvSpPr/>
          <p:nvPr/>
        </p:nvSpPr>
        <p:spPr>
          <a:xfrm>
            <a:off x="3242234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25F2A1-5D66-4FBC-967B-E082E45D8379}"/>
              </a:ext>
            </a:extLst>
          </p:cNvPr>
          <p:cNvSpPr/>
          <p:nvPr/>
        </p:nvSpPr>
        <p:spPr>
          <a:xfrm>
            <a:off x="3503748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9D1AC1-CC8F-4BCA-BC7D-610EC7EDE1BC}"/>
              </a:ext>
            </a:extLst>
          </p:cNvPr>
          <p:cNvSpPr/>
          <p:nvPr/>
        </p:nvSpPr>
        <p:spPr>
          <a:xfrm>
            <a:off x="3769811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CF55CB2-026B-435C-9764-620B5B48F0FF}"/>
              </a:ext>
            </a:extLst>
          </p:cNvPr>
          <p:cNvSpPr/>
          <p:nvPr/>
        </p:nvSpPr>
        <p:spPr>
          <a:xfrm>
            <a:off x="505815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F76F24-051A-46C0-9481-FE2CDAD3F7A0}"/>
              </a:ext>
            </a:extLst>
          </p:cNvPr>
          <p:cNvSpPr/>
          <p:nvPr/>
        </p:nvSpPr>
        <p:spPr>
          <a:xfrm>
            <a:off x="767329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8BC65D-37D1-4FA0-958F-697226F8539D}"/>
              </a:ext>
            </a:extLst>
          </p:cNvPr>
          <p:cNvSpPr/>
          <p:nvPr/>
        </p:nvSpPr>
        <p:spPr>
          <a:xfrm>
            <a:off x="1033392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67E1E4C-FC89-4129-A6AF-003534F31012}"/>
              </a:ext>
            </a:extLst>
          </p:cNvPr>
          <p:cNvSpPr/>
          <p:nvPr/>
        </p:nvSpPr>
        <p:spPr>
          <a:xfrm>
            <a:off x="506947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19820E-C705-455F-97D4-36C7FDE4E470}"/>
              </a:ext>
            </a:extLst>
          </p:cNvPr>
          <p:cNvSpPr/>
          <p:nvPr/>
        </p:nvSpPr>
        <p:spPr>
          <a:xfrm>
            <a:off x="768461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7009F08-7F44-44A9-B920-86314FBF9D57}"/>
              </a:ext>
            </a:extLst>
          </p:cNvPr>
          <p:cNvSpPr/>
          <p:nvPr/>
        </p:nvSpPr>
        <p:spPr>
          <a:xfrm>
            <a:off x="1034524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165555-9DCA-4E76-A8E8-6440F222BCC0}"/>
              </a:ext>
            </a:extLst>
          </p:cNvPr>
          <p:cNvSpPr/>
          <p:nvPr/>
        </p:nvSpPr>
        <p:spPr>
          <a:xfrm>
            <a:off x="506947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16F4EB1-F587-4BD8-97B8-CF2461981197}"/>
              </a:ext>
            </a:extLst>
          </p:cNvPr>
          <p:cNvSpPr/>
          <p:nvPr/>
        </p:nvSpPr>
        <p:spPr>
          <a:xfrm>
            <a:off x="768461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BCDE26-FC78-4C11-B631-EC1DC9302F6A}"/>
              </a:ext>
            </a:extLst>
          </p:cNvPr>
          <p:cNvSpPr/>
          <p:nvPr/>
        </p:nvSpPr>
        <p:spPr>
          <a:xfrm>
            <a:off x="1034524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51C47A-380F-4E96-B348-C7B68FEAA030}"/>
              </a:ext>
            </a:extLst>
          </p:cNvPr>
          <p:cNvSpPr txBox="1"/>
          <p:nvPr/>
        </p:nvSpPr>
        <p:spPr>
          <a:xfrm>
            <a:off x="100098" y="5704931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B4EA8-797A-4375-AA6D-386C540E5033}"/>
              </a:ext>
            </a:extLst>
          </p:cNvPr>
          <p:cNvSpPr txBox="1"/>
          <p:nvPr/>
        </p:nvSpPr>
        <p:spPr>
          <a:xfrm>
            <a:off x="202058" y="6039397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B1BF08F-2444-4551-A124-F5D26900B5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228421" y="3732008"/>
            <a:ext cx="613104" cy="15851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B255340-7B32-48E9-BBFF-A12EEDD9C5F4}"/>
              </a:ext>
            </a:extLst>
          </p:cNvPr>
          <p:cNvGrpSpPr/>
          <p:nvPr/>
        </p:nvGrpSpPr>
        <p:grpSpPr>
          <a:xfrm rot="16200000">
            <a:off x="8201192" y="3114333"/>
            <a:ext cx="1487270" cy="292735"/>
            <a:chOff x="6389669" y="4551157"/>
            <a:chExt cx="2354343" cy="292735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BC446E3-6551-4AF0-B8D6-AA6D8ECADD2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9EF49BE-3DED-4D19-B11B-24EA1934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441ED9B-CFAE-40FA-9B7A-65D9F4C85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FAD53C-9DC0-4053-8ED7-EBAAC577F216}"/>
              </a:ext>
            </a:extLst>
          </p:cNvPr>
          <p:cNvGrpSpPr/>
          <p:nvPr/>
        </p:nvGrpSpPr>
        <p:grpSpPr>
          <a:xfrm rot="16200000">
            <a:off x="8184862" y="4930012"/>
            <a:ext cx="1519927" cy="292735"/>
            <a:chOff x="6389669" y="4551157"/>
            <a:chExt cx="2354343" cy="292735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BC70A6E-F4D7-40CF-BFA7-E287A3A3E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C753EFD-EEFC-443D-A231-C40B32201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1EC6893-DC9A-444E-ACAE-5F0868B84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D05902-3F59-4DDB-8E4F-31B6523072B6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8568" y="2251877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99DD642-DEBD-4A43-B76A-FBE1514C220A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5116" y="2251877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5CC4D4-C7E4-468C-A506-8F6A81589B56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9351904" y="4187786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109809-D0DB-45EF-BA76-7F91B2E51BF6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7561408" y="4149156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FFB427-6286-40FE-8624-906AC3BAD949}"/>
              </a:ext>
            </a:extLst>
          </p:cNvPr>
          <p:cNvSpPr txBox="1"/>
          <p:nvPr/>
        </p:nvSpPr>
        <p:spPr>
          <a:xfrm>
            <a:off x="8273049" y="1913323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B205C4-6D27-4243-ABB7-5A3E6189656A}"/>
              </a:ext>
            </a:extLst>
          </p:cNvPr>
          <p:cNvSpPr txBox="1"/>
          <p:nvPr/>
        </p:nvSpPr>
        <p:spPr>
          <a:xfrm>
            <a:off x="7766155" y="5960059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9E2C31D-AC8B-4F6E-B385-014E695127D8}"/>
              </a:ext>
            </a:extLst>
          </p:cNvPr>
          <p:cNvGrpSpPr/>
          <p:nvPr/>
        </p:nvGrpSpPr>
        <p:grpSpPr>
          <a:xfrm>
            <a:off x="9098341" y="3996855"/>
            <a:ext cx="2494498" cy="292735"/>
            <a:chOff x="6389669" y="4551157"/>
            <a:chExt cx="2354343" cy="292735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74CAB23-38A7-406A-A20B-B358627A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44BA2BA-FC92-4316-BEAF-B84303C13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D0C58D60-CD74-4AC0-974D-F5C155D47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E083123-B5B2-4F8D-9EA3-03D769105CF9}"/>
              </a:ext>
            </a:extLst>
          </p:cNvPr>
          <p:cNvGrpSpPr/>
          <p:nvPr/>
        </p:nvGrpSpPr>
        <p:grpSpPr>
          <a:xfrm>
            <a:off x="6317859" y="3984522"/>
            <a:ext cx="2480599" cy="292735"/>
            <a:chOff x="6389669" y="4551157"/>
            <a:chExt cx="2354343" cy="29273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19E4E6B-C773-43B2-B90E-FDABC085182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8AC8B48-CDB8-4E99-B79D-9F191F976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D26B2C-D825-4592-987F-C54E6C197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2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몬스터의 수면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이용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BF8106-F378-45D7-92EF-3B1687ED4DC2}"/>
              </a:ext>
            </a:extLst>
          </p:cNvPr>
          <p:cNvSpPr/>
          <p:nvPr/>
        </p:nvSpPr>
        <p:spPr>
          <a:xfrm>
            <a:off x="981379" y="16340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866381-889A-4F5E-84DA-946CACE74FF1}"/>
              </a:ext>
            </a:extLst>
          </p:cNvPr>
          <p:cNvSpPr/>
          <p:nvPr/>
        </p:nvSpPr>
        <p:spPr>
          <a:xfrm>
            <a:off x="982511" y="19069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067A7D-7215-404E-B7F4-2B7AD619866E}"/>
              </a:ext>
            </a:extLst>
          </p:cNvPr>
          <p:cNvSpPr/>
          <p:nvPr/>
        </p:nvSpPr>
        <p:spPr>
          <a:xfrm>
            <a:off x="982511" y="176987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FE3F27-CED2-40A0-94EE-49790129CB37}"/>
              </a:ext>
            </a:extLst>
          </p:cNvPr>
          <p:cNvSpPr/>
          <p:nvPr/>
        </p:nvSpPr>
        <p:spPr>
          <a:xfrm>
            <a:off x="347659" y="1565881"/>
            <a:ext cx="4722680" cy="3068156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4C0D6-D38E-4AB2-B483-E8B564624917}"/>
              </a:ext>
            </a:extLst>
          </p:cNvPr>
          <p:cNvSpPr/>
          <p:nvPr/>
        </p:nvSpPr>
        <p:spPr>
          <a:xfrm>
            <a:off x="38025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92F6EF-AAB1-46B4-A15E-E7749667B91D}"/>
              </a:ext>
            </a:extLst>
          </p:cNvPr>
          <p:cNvSpPr/>
          <p:nvPr/>
        </p:nvSpPr>
        <p:spPr>
          <a:xfrm>
            <a:off x="166248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CE1D883-E4C9-4B47-B9FE-04DB79991EE3}"/>
              </a:ext>
            </a:extLst>
          </p:cNvPr>
          <p:cNvSpPr/>
          <p:nvPr/>
        </p:nvSpPr>
        <p:spPr>
          <a:xfrm>
            <a:off x="2942036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589FBE-E902-44BE-AE8E-D33A4C633930}"/>
              </a:ext>
            </a:extLst>
          </p:cNvPr>
          <p:cNvSpPr/>
          <p:nvPr/>
        </p:nvSpPr>
        <p:spPr>
          <a:xfrm>
            <a:off x="380258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B6FE48-BF1A-443F-AC73-E3F73CE5425A}"/>
              </a:ext>
            </a:extLst>
          </p:cNvPr>
          <p:cNvSpPr/>
          <p:nvPr/>
        </p:nvSpPr>
        <p:spPr>
          <a:xfrm>
            <a:off x="1663832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40F13A-F592-4535-961A-4CC988136920}"/>
              </a:ext>
            </a:extLst>
          </p:cNvPr>
          <p:cNvSpPr/>
          <p:nvPr/>
        </p:nvSpPr>
        <p:spPr>
          <a:xfrm>
            <a:off x="2939354" y="289184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66E201-588D-4856-ABA8-D342169E8CCB}"/>
              </a:ext>
            </a:extLst>
          </p:cNvPr>
          <p:cNvSpPr/>
          <p:nvPr/>
        </p:nvSpPr>
        <p:spPr>
          <a:xfrm>
            <a:off x="380258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3B3F67-07D1-4E1E-8932-10EEF4CE8670}"/>
              </a:ext>
            </a:extLst>
          </p:cNvPr>
          <p:cNvSpPr/>
          <p:nvPr/>
        </p:nvSpPr>
        <p:spPr>
          <a:xfrm>
            <a:off x="1659806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E80E8E8-4579-4D29-9EFE-5E234B6BBCA1}"/>
              </a:ext>
            </a:extLst>
          </p:cNvPr>
          <p:cNvSpPr/>
          <p:nvPr/>
        </p:nvSpPr>
        <p:spPr>
          <a:xfrm>
            <a:off x="2943380" y="225199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2C1625-421F-49B6-AC5C-41BC670F7132}"/>
              </a:ext>
            </a:extLst>
          </p:cNvPr>
          <p:cNvSpPr/>
          <p:nvPr/>
        </p:nvSpPr>
        <p:spPr>
          <a:xfrm>
            <a:off x="454668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2EFDB30-A3F8-4639-8918-E008302DABE3}"/>
              </a:ext>
            </a:extLst>
          </p:cNvPr>
          <p:cNvSpPr/>
          <p:nvPr/>
        </p:nvSpPr>
        <p:spPr>
          <a:xfrm>
            <a:off x="467760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BA7917C-4FE3-4188-A41A-6C49D92E8CA8}"/>
              </a:ext>
            </a:extLst>
          </p:cNvPr>
          <p:cNvSpPr/>
          <p:nvPr/>
        </p:nvSpPr>
        <p:spPr>
          <a:xfrm>
            <a:off x="481101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A24AF5-F2A9-4477-BB47-5EAA5FAC62E1}"/>
              </a:ext>
            </a:extLst>
          </p:cNvPr>
          <p:cNvGrpSpPr/>
          <p:nvPr/>
        </p:nvGrpSpPr>
        <p:grpSpPr>
          <a:xfrm>
            <a:off x="724010" y="1812923"/>
            <a:ext cx="621380" cy="311644"/>
            <a:chOff x="2870372" y="2273314"/>
            <a:chExt cx="621380" cy="311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EC8133-4A26-4047-8001-19F6DCE6DF2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2B6681-8791-4310-A712-E0E201A970A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B7D546-72D0-4C55-B3E7-F542D67B76F2}"/>
              </a:ext>
            </a:extLst>
          </p:cNvPr>
          <p:cNvGrpSpPr/>
          <p:nvPr/>
        </p:nvGrpSpPr>
        <p:grpSpPr>
          <a:xfrm>
            <a:off x="1115110" y="2008449"/>
            <a:ext cx="621380" cy="311644"/>
            <a:chOff x="2870372" y="2273314"/>
            <a:chExt cx="621380" cy="31164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123568-A7CD-410C-8216-DC05F9ADAFF2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A9B6414-5EAF-4424-8EAC-072CCFE5185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863A10-1A6D-47DD-ADD2-F8923CB84074}"/>
              </a:ext>
            </a:extLst>
          </p:cNvPr>
          <p:cNvGrpSpPr/>
          <p:nvPr/>
        </p:nvGrpSpPr>
        <p:grpSpPr>
          <a:xfrm>
            <a:off x="1862856" y="1720774"/>
            <a:ext cx="621380" cy="311644"/>
            <a:chOff x="2870372" y="2273314"/>
            <a:chExt cx="621380" cy="31164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BFDE6A-0CDB-448B-AA1D-BA82ECC0CED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0E82BE-2C30-4956-BA8D-CBE9ED000F3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AE948A-7FEA-4AC6-9479-B1A135513B04}"/>
              </a:ext>
            </a:extLst>
          </p:cNvPr>
          <p:cNvGrpSpPr/>
          <p:nvPr/>
        </p:nvGrpSpPr>
        <p:grpSpPr>
          <a:xfrm>
            <a:off x="2052128" y="1645294"/>
            <a:ext cx="621380" cy="311644"/>
            <a:chOff x="2870372" y="2273314"/>
            <a:chExt cx="621380" cy="311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730A36-6AE5-4064-98D1-7E68DE5DFF01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5B3B730-025D-4A9F-83DA-8162EABDEE4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40DC6B-91EB-4E3E-895D-5590EE7E8CD3}"/>
              </a:ext>
            </a:extLst>
          </p:cNvPr>
          <p:cNvGrpSpPr/>
          <p:nvPr/>
        </p:nvGrpSpPr>
        <p:grpSpPr>
          <a:xfrm>
            <a:off x="2247050" y="2921462"/>
            <a:ext cx="621380" cy="311644"/>
            <a:chOff x="2870372" y="2273314"/>
            <a:chExt cx="621380" cy="31164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A82B08D-9502-47DF-8638-95BB6E474E5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6C511EF-D5B6-4943-A33F-6C08FF36CEA8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192ECB-75D2-4D06-A7C6-3840AB23C704}"/>
              </a:ext>
            </a:extLst>
          </p:cNvPr>
          <p:cNvGrpSpPr/>
          <p:nvPr/>
        </p:nvGrpSpPr>
        <p:grpSpPr>
          <a:xfrm>
            <a:off x="842188" y="2577687"/>
            <a:ext cx="621380" cy="311644"/>
            <a:chOff x="2870372" y="2273314"/>
            <a:chExt cx="621380" cy="311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D0EA24-F288-4F41-B7E7-A0A428326FF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81EB07-05A0-4664-9F52-C9327CF1700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EC8CFF-031B-45E4-9EB1-CFA13C5373D8}"/>
              </a:ext>
            </a:extLst>
          </p:cNvPr>
          <p:cNvGrpSpPr/>
          <p:nvPr/>
        </p:nvGrpSpPr>
        <p:grpSpPr>
          <a:xfrm>
            <a:off x="3082609" y="2320748"/>
            <a:ext cx="621380" cy="311644"/>
            <a:chOff x="2870372" y="2273314"/>
            <a:chExt cx="621380" cy="3116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AE6C35-8383-48B6-AD10-85E48EBCEC7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B50D8CB-CEE3-4D68-8116-2BECE1131E37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997C1E-B95A-4105-A9B3-FBC31B163603}"/>
              </a:ext>
            </a:extLst>
          </p:cNvPr>
          <p:cNvGrpSpPr/>
          <p:nvPr/>
        </p:nvGrpSpPr>
        <p:grpSpPr>
          <a:xfrm>
            <a:off x="1994373" y="2396025"/>
            <a:ext cx="621380" cy="311644"/>
            <a:chOff x="2870372" y="2273314"/>
            <a:chExt cx="621380" cy="31164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61BAF01-BD01-4846-B794-E4F3C6BFFA4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AC74F16-4B22-4D61-B5DB-8A960AA8FD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127CD239-ADF5-49F9-8180-93EB0FECD019}"/>
              </a:ext>
            </a:extLst>
          </p:cNvPr>
          <p:cNvSpPr/>
          <p:nvPr/>
        </p:nvSpPr>
        <p:spPr>
          <a:xfrm>
            <a:off x="1777307" y="27465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34907C-0CBA-494A-8822-D5AEE3B9E5F4}"/>
              </a:ext>
            </a:extLst>
          </p:cNvPr>
          <p:cNvSpPr/>
          <p:nvPr/>
        </p:nvSpPr>
        <p:spPr>
          <a:xfrm>
            <a:off x="2478935" y="25548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7B0E56-A210-4943-ADBF-106261F39388}"/>
              </a:ext>
            </a:extLst>
          </p:cNvPr>
          <p:cNvSpPr/>
          <p:nvPr/>
        </p:nvSpPr>
        <p:spPr>
          <a:xfrm>
            <a:off x="3059845" y="20493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94036F-9DAE-40A2-A85A-2AACC9F14DE2}"/>
              </a:ext>
            </a:extLst>
          </p:cNvPr>
          <p:cNvSpPr/>
          <p:nvPr/>
        </p:nvSpPr>
        <p:spPr>
          <a:xfrm>
            <a:off x="1425127" y="191943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7E29433-8F6A-439A-867D-9B31DF7D5083}"/>
              </a:ext>
            </a:extLst>
          </p:cNvPr>
          <p:cNvSpPr/>
          <p:nvPr/>
        </p:nvSpPr>
        <p:spPr>
          <a:xfrm>
            <a:off x="1255518" y="31673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84C169-3EC0-427B-99AF-5E66852982E5}"/>
              </a:ext>
            </a:extLst>
          </p:cNvPr>
          <p:cNvSpPr/>
          <p:nvPr/>
        </p:nvSpPr>
        <p:spPr>
          <a:xfrm>
            <a:off x="3347579" y="299451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AE748B1-2FE4-4148-88DF-351D47969C5F}"/>
              </a:ext>
            </a:extLst>
          </p:cNvPr>
          <p:cNvSpPr/>
          <p:nvPr/>
        </p:nvSpPr>
        <p:spPr>
          <a:xfrm>
            <a:off x="2615753" y="333925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61E69F-103B-4EDD-9FC8-A974B21ACED4}"/>
              </a:ext>
            </a:extLst>
          </p:cNvPr>
          <p:cNvSpPr/>
          <p:nvPr/>
        </p:nvSpPr>
        <p:spPr>
          <a:xfrm>
            <a:off x="3575368" y="194078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78325F-FAAA-4401-A08C-2CF3F4B64E0B}"/>
              </a:ext>
            </a:extLst>
          </p:cNvPr>
          <p:cNvSpPr/>
          <p:nvPr/>
        </p:nvSpPr>
        <p:spPr>
          <a:xfrm>
            <a:off x="1929707" y="28989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2E0104-3CE0-40C0-8232-E08A87B2319A}"/>
              </a:ext>
            </a:extLst>
          </p:cNvPr>
          <p:cNvSpPr/>
          <p:nvPr/>
        </p:nvSpPr>
        <p:spPr>
          <a:xfrm>
            <a:off x="812291" y="24483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13238D8-3F00-47B9-B7B4-17DB3BBECEA2}"/>
              </a:ext>
            </a:extLst>
          </p:cNvPr>
          <p:cNvSpPr/>
          <p:nvPr/>
        </p:nvSpPr>
        <p:spPr>
          <a:xfrm>
            <a:off x="3783949" y="3306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E0448A2-3C22-41C7-9EC9-82E68D37DA08}"/>
              </a:ext>
            </a:extLst>
          </p:cNvPr>
          <p:cNvGrpSpPr/>
          <p:nvPr/>
        </p:nvGrpSpPr>
        <p:grpSpPr>
          <a:xfrm>
            <a:off x="711551" y="2995827"/>
            <a:ext cx="621380" cy="311644"/>
            <a:chOff x="2870372" y="2273314"/>
            <a:chExt cx="621380" cy="3116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A93580-E35D-44EF-89F0-947E9D428F1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1A8262-6004-4394-AC1B-2C5FADFA58F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BCD78E-B175-4207-B761-97675E35DC46}"/>
              </a:ext>
            </a:extLst>
          </p:cNvPr>
          <p:cNvGrpSpPr/>
          <p:nvPr/>
        </p:nvGrpSpPr>
        <p:grpSpPr>
          <a:xfrm>
            <a:off x="3465964" y="1774964"/>
            <a:ext cx="621380" cy="311644"/>
            <a:chOff x="2870372" y="2273314"/>
            <a:chExt cx="621380" cy="3116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110579-289D-4F47-A00A-64E78F6D860B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95F691D-EAF9-4FF5-9A75-18AF05804C44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4228718-007C-470A-8C9E-4546047A2C1A}"/>
              </a:ext>
            </a:extLst>
          </p:cNvPr>
          <p:cNvGrpSpPr/>
          <p:nvPr/>
        </p:nvGrpSpPr>
        <p:grpSpPr>
          <a:xfrm>
            <a:off x="3093557" y="3086433"/>
            <a:ext cx="621380" cy="311644"/>
            <a:chOff x="2870372" y="2273314"/>
            <a:chExt cx="621380" cy="31164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6545DF-6978-4FC4-A1C0-53F3E7A6D0A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B941BF8-27ED-4B8A-B140-5FD6295C758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B3A6B24-26E0-4F15-BBF9-3D14D2D3D5EC}"/>
              </a:ext>
            </a:extLst>
          </p:cNvPr>
          <p:cNvGrpSpPr/>
          <p:nvPr/>
        </p:nvGrpSpPr>
        <p:grpSpPr>
          <a:xfrm>
            <a:off x="3473163" y="2320906"/>
            <a:ext cx="621380" cy="311644"/>
            <a:chOff x="2870372" y="2273314"/>
            <a:chExt cx="621380" cy="31164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A8340AB-F750-4050-98C7-994858415F0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021FD1-1421-4680-89ED-511772772F3F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1C5B9FF-CAB3-4512-9715-4C7E1B635505}"/>
              </a:ext>
            </a:extLst>
          </p:cNvPr>
          <p:cNvSpPr/>
          <p:nvPr/>
        </p:nvSpPr>
        <p:spPr>
          <a:xfrm>
            <a:off x="2721782" y="400247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35EF3C-E2E1-4B61-A6FA-71DE42144734}"/>
              </a:ext>
            </a:extLst>
          </p:cNvPr>
          <p:cNvGrpSpPr/>
          <p:nvPr/>
        </p:nvGrpSpPr>
        <p:grpSpPr>
          <a:xfrm>
            <a:off x="976274" y="3871103"/>
            <a:ext cx="621380" cy="311644"/>
            <a:chOff x="2870372" y="2273314"/>
            <a:chExt cx="621380" cy="3116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E82CD45-3A59-4228-82D4-6ED873959D8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C34A81-D2E4-46B2-A646-07BC5F220F9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3964847-296E-42E7-B757-7428FB2B589E}"/>
              </a:ext>
            </a:extLst>
          </p:cNvPr>
          <p:cNvSpPr txBox="1"/>
          <p:nvPr/>
        </p:nvSpPr>
        <p:spPr>
          <a:xfrm>
            <a:off x="572971" y="42378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시야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DEBAE-4D27-4657-B4DF-0FA3E39C48A6}"/>
              </a:ext>
            </a:extLst>
          </p:cNvPr>
          <p:cNvSpPr txBox="1"/>
          <p:nvPr/>
        </p:nvSpPr>
        <p:spPr>
          <a:xfrm>
            <a:off x="1950699" y="42436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이동중인 몬스터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8621D-99A0-464F-895C-3640EEFC7947}"/>
              </a:ext>
            </a:extLst>
          </p:cNvPr>
          <p:cNvGrpSpPr/>
          <p:nvPr/>
        </p:nvGrpSpPr>
        <p:grpSpPr>
          <a:xfrm>
            <a:off x="3269113" y="1722122"/>
            <a:ext cx="621380" cy="311644"/>
            <a:chOff x="2870372" y="2273314"/>
            <a:chExt cx="621380" cy="3116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9A1602-8D1F-4456-AB4B-203B39B715F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56D55A-4F50-4795-A414-5BB441A629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36F1B6F-DB2D-48C0-A98D-C86B27E636A8}"/>
              </a:ext>
            </a:extLst>
          </p:cNvPr>
          <p:cNvGrpSpPr/>
          <p:nvPr/>
        </p:nvGrpSpPr>
        <p:grpSpPr>
          <a:xfrm>
            <a:off x="897815" y="2956093"/>
            <a:ext cx="621380" cy="311644"/>
            <a:chOff x="2870372" y="2273314"/>
            <a:chExt cx="621380" cy="31164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E1BDA07-CADB-454C-8345-AD4D06BE03D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382EE0-015D-40AD-998F-FD986ED9B6F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245FE7A-84F8-4E20-B945-0C36F9909AC3}"/>
              </a:ext>
            </a:extLst>
          </p:cNvPr>
          <p:cNvSpPr/>
          <p:nvPr/>
        </p:nvSpPr>
        <p:spPr>
          <a:xfrm>
            <a:off x="588834" y="326773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8027254-B3E7-4961-9C25-A217341B58E4}"/>
              </a:ext>
            </a:extLst>
          </p:cNvPr>
          <p:cNvSpPr/>
          <p:nvPr/>
        </p:nvSpPr>
        <p:spPr>
          <a:xfrm>
            <a:off x="1975427" y="336211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35E82D0-7DB5-4A80-A309-CACA1CF3F9AA}"/>
              </a:ext>
            </a:extLst>
          </p:cNvPr>
          <p:cNvSpPr/>
          <p:nvPr/>
        </p:nvSpPr>
        <p:spPr>
          <a:xfrm>
            <a:off x="812936" y="300740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ACAF9D0-94B2-4F1D-80AD-800760557484}"/>
              </a:ext>
            </a:extLst>
          </p:cNvPr>
          <p:cNvSpPr/>
          <p:nvPr/>
        </p:nvSpPr>
        <p:spPr>
          <a:xfrm>
            <a:off x="2877808" y="24380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84FA979-8DAE-47C8-AE96-A1B99296C11D}"/>
              </a:ext>
            </a:extLst>
          </p:cNvPr>
          <p:cNvSpPr/>
          <p:nvPr/>
        </p:nvSpPr>
        <p:spPr>
          <a:xfrm>
            <a:off x="4087344" y="30194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8FBDF7-2868-47AC-9D81-D9BFAEA29277}"/>
              </a:ext>
            </a:extLst>
          </p:cNvPr>
          <p:cNvSpPr/>
          <p:nvPr/>
        </p:nvSpPr>
        <p:spPr>
          <a:xfrm>
            <a:off x="3974816" y="25239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0D300D1-3C84-4381-8188-426B9656510D}"/>
              </a:ext>
            </a:extLst>
          </p:cNvPr>
          <p:cNvGrpSpPr/>
          <p:nvPr/>
        </p:nvGrpSpPr>
        <p:grpSpPr>
          <a:xfrm>
            <a:off x="5380218" y="1587608"/>
            <a:ext cx="6093498" cy="3034291"/>
            <a:chOff x="7509681" y="3304536"/>
            <a:chExt cx="6093498" cy="2808237"/>
          </a:xfrm>
        </p:grpSpPr>
        <p:sp>
          <p:nvSpPr>
            <p:cNvPr id="160" name="제목 1">
              <a:extLst>
                <a:ext uri="{FF2B5EF4-FFF2-40B4-BE49-F238E27FC236}">
                  <a16:creationId xmlns:a16="http://schemas.microsoft.com/office/drawing/2014/main" id="{10F263BF-8481-4038-AC9A-F34BDEA21A30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6025611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몬스터의 수면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주변에 플레이어가 없어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움직이지 않는 상태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불필요한 이동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플레이어와 관련없는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으로 인한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서버의 부하를 줄이기 위해 이용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플레이어가 움직이면 시야 안으로 들어오는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수면중인 몬스터를 깨움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몬스터가 움직이면 주변의 플레이어를 확인하고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어떠한 플레이어의 시야에 들어가지 않으면 수면상태로 전환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228631C-CECF-48C1-969F-B13286FE6485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E06D38F5-751F-4F83-83EA-11ECEAA369B7}"/>
              </a:ext>
            </a:extLst>
          </p:cNvPr>
          <p:cNvSpPr/>
          <p:nvPr/>
        </p:nvSpPr>
        <p:spPr>
          <a:xfrm>
            <a:off x="4257227" y="40000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D16863-1C25-44FB-8786-4C53FF18C4B4}"/>
              </a:ext>
            </a:extLst>
          </p:cNvPr>
          <p:cNvSpPr txBox="1"/>
          <p:nvPr/>
        </p:nvSpPr>
        <p:spPr>
          <a:xfrm>
            <a:off x="3505258" y="42409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수면중인 몬스터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0900D2D-A19D-40A6-8BB3-4DD9A6C973B2}"/>
              </a:ext>
            </a:extLst>
          </p:cNvPr>
          <p:cNvSpPr/>
          <p:nvPr/>
        </p:nvSpPr>
        <p:spPr>
          <a:xfrm>
            <a:off x="2273997" y="18619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9118B3C-28A5-4AB8-964D-7CAA46A07CE0}"/>
              </a:ext>
            </a:extLst>
          </p:cNvPr>
          <p:cNvSpPr/>
          <p:nvPr/>
        </p:nvSpPr>
        <p:spPr>
          <a:xfrm>
            <a:off x="1963300" y="179845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3FB1543-D89D-45FA-95CF-998344F171B4}"/>
              </a:ext>
            </a:extLst>
          </p:cNvPr>
          <p:cNvSpPr/>
          <p:nvPr/>
        </p:nvSpPr>
        <p:spPr>
          <a:xfrm>
            <a:off x="1523959" y="211016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2523DFD-54E1-4F07-AE2D-EE57A1BFD295}"/>
              </a:ext>
            </a:extLst>
          </p:cNvPr>
          <p:cNvSpPr/>
          <p:nvPr/>
        </p:nvSpPr>
        <p:spPr>
          <a:xfrm>
            <a:off x="812064" y="198253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3F160C-C8F5-4BEF-BD9F-9BACEFB885AB}"/>
              </a:ext>
            </a:extLst>
          </p:cNvPr>
          <p:cNvSpPr/>
          <p:nvPr/>
        </p:nvSpPr>
        <p:spPr>
          <a:xfrm>
            <a:off x="1338728" y="2681003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77DCA1D-6CA5-4091-B918-13A1CAD47710}"/>
              </a:ext>
            </a:extLst>
          </p:cNvPr>
          <p:cNvSpPr/>
          <p:nvPr/>
        </p:nvSpPr>
        <p:spPr>
          <a:xfrm>
            <a:off x="3194655" y="317731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5D86329-001C-401C-8AA4-6384AF2ACC58}"/>
              </a:ext>
            </a:extLst>
          </p:cNvPr>
          <p:cNvSpPr/>
          <p:nvPr/>
        </p:nvSpPr>
        <p:spPr>
          <a:xfrm>
            <a:off x="2388939" y="31315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6AB60D1-1123-4B80-B3AC-07493E0F12E4}"/>
              </a:ext>
            </a:extLst>
          </p:cNvPr>
          <p:cNvSpPr/>
          <p:nvPr/>
        </p:nvSpPr>
        <p:spPr>
          <a:xfrm>
            <a:off x="2720256" y="271648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4D0E658-48D4-442D-922B-7F9036464BF3}"/>
              </a:ext>
            </a:extLst>
          </p:cNvPr>
          <p:cNvSpPr/>
          <p:nvPr/>
        </p:nvSpPr>
        <p:spPr>
          <a:xfrm>
            <a:off x="2256362" y="222587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3BBA331-B22C-422D-A9D5-3478409A82A6}"/>
              </a:ext>
            </a:extLst>
          </p:cNvPr>
          <p:cNvSpPr/>
          <p:nvPr/>
        </p:nvSpPr>
        <p:spPr>
          <a:xfrm>
            <a:off x="2624938" y="209191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A1A1DD0-6E30-4D39-A097-D5B0248644F9}"/>
              </a:ext>
            </a:extLst>
          </p:cNvPr>
          <p:cNvSpPr/>
          <p:nvPr/>
        </p:nvSpPr>
        <p:spPr>
          <a:xfrm>
            <a:off x="347659" y="4870413"/>
            <a:ext cx="11439094" cy="179121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903019-E69E-471C-99E4-870814EB2A91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27715" y="557939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EA0E00D-B86E-4A0C-A688-DD4AA34EC713}"/>
              </a:ext>
            </a:extLst>
          </p:cNvPr>
          <p:cNvSpPr txBox="1"/>
          <p:nvPr/>
        </p:nvSpPr>
        <p:spPr>
          <a:xfrm>
            <a:off x="11204541" y="54494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D6BA42E-2457-4603-A555-9009B3632602}"/>
              </a:ext>
            </a:extLst>
          </p:cNvPr>
          <p:cNvCxnSpPr>
            <a:cxnSpLocks/>
            <a:stCxn id="183" idx="2"/>
            <a:endCxn id="216" idx="0"/>
          </p:cNvCxnSpPr>
          <p:nvPr/>
        </p:nvCxnSpPr>
        <p:spPr>
          <a:xfrm>
            <a:off x="2148327" y="5335210"/>
            <a:ext cx="2531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3F174E-1614-40F3-B1B5-F5234F52CEE7}"/>
              </a:ext>
            </a:extLst>
          </p:cNvPr>
          <p:cNvSpPr txBox="1"/>
          <p:nvPr/>
        </p:nvSpPr>
        <p:spPr>
          <a:xfrm>
            <a:off x="1902105" y="50582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41434C-1B9A-4C0C-9F54-946928B8A9EF}"/>
              </a:ext>
            </a:extLst>
          </p:cNvPr>
          <p:cNvSpPr txBox="1"/>
          <p:nvPr/>
        </p:nvSpPr>
        <p:spPr>
          <a:xfrm>
            <a:off x="533529" y="55793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5B6D-7B05-4AAE-A678-C924B545A4E4}"/>
              </a:ext>
            </a:extLst>
          </p:cNvPr>
          <p:cNvSpPr txBox="1"/>
          <p:nvPr/>
        </p:nvSpPr>
        <p:spPr>
          <a:xfrm>
            <a:off x="1857931" y="617471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7B5A38-289D-4F78-A8CB-B33EAD41A6B2}"/>
              </a:ext>
            </a:extLst>
          </p:cNvPr>
          <p:cNvCxnSpPr>
            <a:cxnSpLocks/>
            <a:stCxn id="212" idx="2"/>
            <a:endCxn id="235" idx="0"/>
          </p:cNvCxnSpPr>
          <p:nvPr/>
        </p:nvCxnSpPr>
        <p:spPr>
          <a:xfrm flipH="1">
            <a:off x="5777947" y="5328829"/>
            <a:ext cx="6211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CC1D8-3E12-4072-A90A-8CB805208674}"/>
              </a:ext>
            </a:extLst>
          </p:cNvPr>
          <p:cNvSpPr txBox="1"/>
          <p:nvPr/>
        </p:nvSpPr>
        <p:spPr>
          <a:xfrm>
            <a:off x="5279853" y="5051830"/>
            <a:ext cx="1008609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도착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051F84-4916-44E2-9DED-B8E97E2C392F}"/>
              </a:ext>
            </a:extLst>
          </p:cNvPr>
          <p:cNvSpPr txBox="1"/>
          <p:nvPr/>
        </p:nvSpPr>
        <p:spPr>
          <a:xfrm>
            <a:off x="1999214" y="55935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8DCD73-03E8-4C54-89BF-155D4A49894D}"/>
              </a:ext>
            </a:extLst>
          </p:cNvPr>
          <p:cNvSpPr txBox="1"/>
          <p:nvPr/>
        </p:nvSpPr>
        <p:spPr>
          <a:xfrm>
            <a:off x="4354220" y="559741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0E958B-519E-4803-9D1B-D65180082A9D}"/>
              </a:ext>
            </a:extLst>
          </p:cNvPr>
          <p:cNvSpPr txBox="1"/>
          <p:nvPr/>
        </p:nvSpPr>
        <p:spPr>
          <a:xfrm>
            <a:off x="623297" y="50582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상태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A1F7F9A-3EAD-4DFE-97B0-2766E840BF54}"/>
              </a:ext>
            </a:extLst>
          </p:cNvPr>
          <p:cNvCxnSpPr>
            <a:cxnSpLocks/>
            <a:stCxn id="232" idx="2"/>
            <a:endCxn id="217" idx="0"/>
          </p:cNvCxnSpPr>
          <p:nvPr/>
        </p:nvCxnSpPr>
        <p:spPr>
          <a:xfrm flipH="1">
            <a:off x="4493040" y="5332565"/>
            <a:ext cx="2682" cy="26484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3039752-4D6E-42C9-9778-066E94F901C9}"/>
              </a:ext>
            </a:extLst>
          </p:cNvPr>
          <p:cNvSpPr txBox="1"/>
          <p:nvPr/>
        </p:nvSpPr>
        <p:spPr>
          <a:xfrm>
            <a:off x="3914473" y="5055566"/>
            <a:ext cx="116249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제자리로 이동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E8D4EE-5087-4174-B1F1-C91753F8E04D}"/>
              </a:ext>
            </a:extLst>
          </p:cNvPr>
          <p:cNvSpPr txBox="1"/>
          <p:nvPr/>
        </p:nvSpPr>
        <p:spPr>
          <a:xfrm>
            <a:off x="5639127" y="5599001"/>
            <a:ext cx="2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ADD218D-4643-409A-9257-FF56539E20C4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9858106" y="5331310"/>
            <a:ext cx="2527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A7A980E-237F-4E35-A91B-E961026CF041}"/>
              </a:ext>
            </a:extLst>
          </p:cNvPr>
          <p:cNvSpPr txBox="1"/>
          <p:nvPr/>
        </p:nvSpPr>
        <p:spPr>
          <a:xfrm>
            <a:off x="9611884" y="50543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BA187F-2D63-4554-A701-3DF58689F66B}"/>
              </a:ext>
            </a:extLst>
          </p:cNvPr>
          <p:cNvSpPr txBox="1"/>
          <p:nvPr/>
        </p:nvSpPr>
        <p:spPr>
          <a:xfrm>
            <a:off x="9708989" y="5589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5C03AA-882E-4930-915C-DA025251BB51}"/>
              </a:ext>
            </a:extLst>
          </p:cNvPr>
          <p:cNvSpPr txBox="1"/>
          <p:nvPr/>
        </p:nvSpPr>
        <p:spPr>
          <a:xfrm>
            <a:off x="3047960" y="55874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118E882-A158-434A-B0A3-F9622D1786F0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flipH="1">
            <a:off x="3186780" y="5323555"/>
            <a:ext cx="3172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BB6C4E-F8A7-41C1-818D-61FA7805EDAA}"/>
              </a:ext>
            </a:extLst>
          </p:cNvPr>
          <p:cNvSpPr txBox="1"/>
          <p:nvPr/>
        </p:nvSpPr>
        <p:spPr>
          <a:xfrm>
            <a:off x="2943730" y="5046556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6FD887-715E-41E2-99EF-B7A5314B6FDE}"/>
              </a:ext>
            </a:extLst>
          </p:cNvPr>
          <p:cNvSpPr txBox="1"/>
          <p:nvPr/>
        </p:nvSpPr>
        <p:spPr>
          <a:xfrm>
            <a:off x="7795841" y="558175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주변 플레이어 등장</a:t>
            </a:r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이동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CF6F3FB-A326-4BBF-BD8C-77AC606BA1BA}"/>
              </a:ext>
            </a:extLst>
          </p:cNvPr>
          <p:cNvCxnSpPr>
            <a:cxnSpLocks/>
            <a:stCxn id="264" idx="0"/>
            <a:endCxn id="273" idx="2"/>
          </p:cNvCxnSpPr>
          <p:nvPr/>
        </p:nvCxnSpPr>
        <p:spPr>
          <a:xfrm flipH="1" flipV="1">
            <a:off x="8756235" y="5316142"/>
            <a:ext cx="2370" cy="2656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537460E-360E-438F-978D-CB7A0117AC36}"/>
              </a:ext>
            </a:extLst>
          </p:cNvPr>
          <p:cNvSpPr txBox="1"/>
          <p:nvPr/>
        </p:nvSpPr>
        <p:spPr>
          <a:xfrm>
            <a:off x="8433069" y="5039143"/>
            <a:ext cx="64633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깨어남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8AADE3D8-ABC0-418F-B415-43DC6543130F}"/>
              </a:ext>
            </a:extLst>
          </p:cNvPr>
          <p:cNvCxnSpPr>
            <a:cxnSpLocks/>
          </p:cNvCxnSpPr>
          <p:nvPr/>
        </p:nvCxnSpPr>
        <p:spPr>
          <a:xfrm>
            <a:off x="2144786" y="5858056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788F58FE-45F8-44E3-8B4F-ADB0FB681DA9}"/>
              </a:ext>
            </a:extLst>
          </p:cNvPr>
          <p:cNvCxnSpPr>
            <a:cxnSpLocks/>
          </p:cNvCxnSpPr>
          <p:nvPr/>
        </p:nvCxnSpPr>
        <p:spPr>
          <a:xfrm>
            <a:off x="3260015" y="5858752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7CFEB691-C5D7-4CC1-9E15-4F17B44B38FC}"/>
              </a:ext>
            </a:extLst>
          </p:cNvPr>
          <p:cNvCxnSpPr>
            <a:cxnSpLocks/>
          </p:cNvCxnSpPr>
          <p:nvPr/>
        </p:nvCxnSpPr>
        <p:spPr>
          <a:xfrm>
            <a:off x="4623398" y="5866090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ECC762C-FE02-4527-B1FC-824CEF8D0FAF}"/>
              </a:ext>
            </a:extLst>
          </p:cNvPr>
          <p:cNvCxnSpPr>
            <a:cxnSpLocks/>
          </p:cNvCxnSpPr>
          <p:nvPr/>
        </p:nvCxnSpPr>
        <p:spPr>
          <a:xfrm>
            <a:off x="9992813" y="5858753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AF03E18B-89A9-4E0C-9C82-6EFD4A773719}"/>
              </a:ext>
            </a:extLst>
          </p:cNvPr>
          <p:cNvCxnSpPr>
            <a:cxnSpLocks/>
          </p:cNvCxnSpPr>
          <p:nvPr/>
        </p:nvCxnSpPr>
        <p:spPr>
          <a:xfrm flipV="1">
            <a:off x="310508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3674A07-E82E-4456-A5BF-3D469E89BF0C}"/>
              </a:ext>
            </a:extLst>
          </p:cNvPr>
          <p:cNvCxnSpPr>
            <a:cxnSpLocks/>
          </p:cNvCxnSpPr>
          <p:nvPr/>
        </p:nvCxnSpPr>
        <p:spPr>
          <a:xfrm flipV="1">
            <a:off x="4382298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350798C-2827-4961-84C0-5E2BC0783583}"/>
              </a:ext>
            </a:extLst>
          </p:cNvPr>
          <p:cNvCxnSpPr>
            <a:cxnSpLocks/>
          </p:cNvCxnSpPr>
          <p:nvPr/>
        </p:nvCxnSpPr>
        <p:spPr>
          <a:xfrm flipV="1">
            <a:off x="577313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40DCBCC0-1A2E-4E41-ADFA-8642ABED604F}"/>
              </a:ext>
            </a:extLst>
          </p:cNvPr>
          <p:cNvCxnSpPr>
            <a:cxnSpLocks/>
          </p:cNvCxnSpPr>
          <p:nvPr/>
        </p:nvCxnSpPr>
        <p:spPr>
          <a:xfrm flipV="1">
            <a:off x="9760472" y="5851079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9EF192-FF13-4A71-956F-A658F589AC32}"/>
              </a:ext>
            </a:extLst>
          </p:cNvPr>
          <p:cNvSpPr txBox="1"/>
          <p:nvPr/>
        </p:nvSpPr>
        <p:spPr>
          <a:xfrm>
            <a:off x="6439587" y="5052299"/>
            <a:ext cx="1217000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수면 상태 전환</a:t>
            </a: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DC49A0B-99B6-4F5C-8A22-86DFC851D7EC}"/>
              </a:ext>
            </a:extLst>
          </p:cNvPr>
          <p:cNvCxnSpPr>
            <a:cxnSpLocks/>
            <a:stCxn id="212" idx="3"/>
            <a:endCxn id="292" idx="1"/>
          </p:cNvCxnSpPr>
          <p:nvPr/>
        </p:nvCxnSpPr>
        <p:spPr>
          <a:xfrm>
            <a:off x="6288462" y="5190330"/>
            <a:ext cx="151125" cy="4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5F7675B3-081F-4615-8A28-A2405DAE66A1}"/>
              </a:ext>
            </a:extLst>
          </p:cNvPr>
          <p:cNvCxnSpPr>
            <a:cxnSpLocks/>
          </p:cNvCxnSpPr>
          <p:nvPr/>
        </p:nvCxnSpPr>
        <p:spPr>
          <a:xfrm>
            <a:off x="8756234" y="5887094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>
            <a:extLst>
              <a:ext uri="{FF2B5EF4-FFF2-40B4-BE49-F238E27FC236}">
                <a16:creationId xmlns:a16="http://schemas.microsoft.com/office/drawing/2014/main" id="{2EC7A060-E78E-4A19-BC3B-03410F829444}"/>
              </a:ext>
            </a:extLst>
          </p:cNvPr>
          <p:cNvSpPr/>
          <p:nvPr/>
        </p:nvSpPr>
        <p:spPr>
          <a:xfrm>
            <a:off x="10445616" y="58286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92F9F06-EED4-484E-92A8-A3D9B6DC931F}"/>
              </a:ext>
            </a:extLst>
          </p:cNvPr>
          <p:cNvSpPr/>
          <p:nvPr/>
        </p:nvSpPr>
        <p:spPr>
          <a:xfrm>
            <a:off x="10614265" y="58291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3EBCFAE-8F59-47EA-84C5-A815EADF769D}"/>
              </a:ext>
            </a:extLst>
          </p:cNvPr>
          <p:cNvSpPr/>
          <p:nvPr/>
        </p:nvSpPr>
        <p:spPr>
          <a:xfrm>
            <a:off x="10782914" y="582892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CAS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와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intel TBB(Threading Building Block)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멀티쓰레드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571FB-B6B2-4BAC-AE03-CA6F006C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55" y="1742866"/>
            <a:ext cx="3744652" cy="62705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3A50D4-97EE-441A-8F2F-F956E9550BB3}"/>
              </a:ext>
            </a:extLst>
          </p:cNvPr>
          <p:cNvGrpSpPr/>
          <p:nvPr/>
        </p:nvGrpSpPr>
        <p:grpSpPr>
          <a:xfrm>
            <a:off x="4071789" y="2743029"/>
            <a:ext cx="7086158" cy="698732"/>
            <a:chOff x="7428412" y="5059572"/>
            <a:chExt cx="9100414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AA06E89-B2CB-4216-8724-4AF5120AC7D0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00401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</a:rPr>
                <a:t>는 동시에 다른 여러 </a:t>
              </a:r>
              <a:r>
                <a:rPr lang="en-US" altLang="ko-KR" sz="1600">
                  <a:solidFill>
                    <a:schemeClr val="bg1"/>
                  </a:solidFill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</a:rPr>
                <a:t>에게 공격받을 수 있어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 std::atomic_int</a:t>
              </a:r>
              <a:r>
                <a:rPr lang="ko-KR" altLang="en-US" sz="1600">
                  <a:solidFill>
                    <a:schemeClr val="bg1"/>
                  </a:solidFill>
                </a:rPr>
                <a:t>를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CAS_Hp()</a:t>
              </a:r>
              <a:r>
                <a:rPr lang="ko-KR" altLang="en-US" sz="1600">
                  <a:solidFill>
                    <a:schemeClr val="bg1"/>
                  </a:solidFill>
                </a:rPr>
                <a:t>로 수정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BABBB7-9AC8-4AA1-9CA5-41988DCB526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763FE86-64FB-44A6-8304-1A7E91B0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1" y="2786381"/>
            <a:ext cx="29241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5D96735-7C11-4608-A146-62E16A39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35" y="4791022"/>
            <a:ext cx="2962275" cy="1066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EF837F-C757-4CD5-BDEC-0DF050DCA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132" y="3691046"/>
            <a:ext cx="3381375" cy="2476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64D507-5639-41EE-B6AF-71EC0A33AF2B}"/>
              </a:ext>
            </a:extLst>
          </p:cNvPr>
          <p:cNvGrpSpPr/>
          <p:nvPr/>
        </p:nvGrpSpPr>
        <p:grpSpPr>
          <a:xfrm>
            <a:off x="4071789" y="4276725"/>
            <a:ext cx="7787280" cy="2259181"/>
            <a:chOff x="7428412" y="5059572"/>
            <a:chExt cx="10000832" cy="3460061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50931D5-0639-4A85-8333-3A434B34F37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90443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수면 상태인 몬스터와 가까워진 한 플레이어에게서만 상태가 변경되어 </a:t>
              </a:r>
              <a:r>
                <a:rPr lang="en-US" altLang="ko-KR" sz="1600">
                  <a:solidFill>
                    <a:schemeClr val="bg1"/>
                  </a:solidFill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</a:rPr>
                <a:t>를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   생성할 수 있도록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std::atomic_bool</a:t>
              </a:r>
              <a:r>
                <a:rPr lang="ko-KR" altLang="en-US" sz="1600">
                  <a:solidFill>
                    <a:schemeClr val="bg1"/>
                  </a:solidFill>
                </a:rPr>
                <a:t>을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CAS_bool()</a:t>
              </a:r>
              <a:r>
                <a:rPr lang="ko-KR" altLang="en-US" sz="1600">
                  <a:solidFill>
                    <a:schemeClr val="bg1"/>
                  </a:solidFill>
                </a:rPr>
                <a:t>을 이용해 수정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Monster_type1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의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target_obeject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가장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마지막에 공격한 플레이어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몬스터는 동시에 여러 플레이어에게 공격당할 수 있어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CAS_pointer()</a:t>
              </a:r>
              <a:r>
                <a:rPr lang="ko-KR" altLang="en-US" sz="1600">
                  <a:solidFill>
                    <a:schemeClr val="bg1"/>
                  </a:solidFill>
                </a:rPr>
                <a:t>를 성공시킨 플레이어를 타겟으로 지정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71F237-C572-40A1-8BA7-81D93B57D27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F00A99A-3558-49D5-AE56-01CCB04153BC}"/>
              </a:ext>
            </a:extLst>
          </p:cNvPr>
          <p:cNvGrpSpPr/>
          <p:nvPr/>
        </p:nvGrpSpPr>
        <p:grpSpPr>
          <a:xfrm>
            <a:off x="7202064" y="1852411"/>
            <a:ext cx="1552776" cy="457425"/>
            <a:chOff x="7428412" y="5059572"/>
            <a:chExt cx="1994156" cy="3460061"/>
          </a:xfrm>
        </p:grpSpPr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DACE67D-CD87-4E4A-B89C-BC9CFE31DA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189776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CAS()</a:t>
              </a:r>
              <a:r>
                <a:rPr lang="ko-KR" altLang="en-US" sz="1600">
                  <a:solidFill>
                    <a:schemeClr val="bg1"/>
                  </a:solidFill>
                </a:rPr>
                <a:t>의 종류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5B8493-C61E-4499-A5EB-8F4F5BE541AA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D3FB67-1D9E-4F48-8366-58611CFF5772}"/>
              </a:ext>
            </a:extLst>
          </p:cNvPr>
          <p:cNvSpPr/>
          <p:nvPr/>
        </p:nvSpPr>
        <p:spPr>
          <a:xfrm>
            <a:off x="903767" y="5579013"/>
            <a:ext cx="793741" cy="278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F960C1-609C-46BC-88EF-1EF68152C522}"/>
              </a:ext>
            </a:extLst>
          </p:cNvPr>
          <p:cNvSpPr txBox="1"/>
          <p:nvPr/>
        </p:nvSpPr>
        <p:spPr>
          <a:xfrm>
            <a:off x="105848" y="5949150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Atomic_llong</a:t>
            </a:r>
            <a:r>
              <a:rPr lang="ko-KR" altLang="en-US">
                <a:solidFill>
                  <a:srgbClr val="FF0000"/>
                </a:solidFill>
              </a:rPr>
              <a:t>으로 이용해야 안전한가</a:t>
            </a:r>
            <a:r>
              <a:rPr lang="en-US" altLang="ko-KR">
                <a:solidFill>
                  <a:srgbClr val="FF0000"/>
                </a:solidFill>
              </a:rPr>
              <a:t>?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2833-29BB-4FF1-AB27-799FE0639181}"/>
              </a:ext>
            </a:extLst>
          </p:cNvPr>
          <p:cNvGrpSpPr/>
          <p:nvPr/>
        </p:nvGrpSpPr>
        <p:grpSpPr>
          <a:xfrm>
            <a:off x="3710705" y="1262127"/>
            <a:ext cx="8255622" cy="1525582"/>
            <a:chOff x="7428412" y="5059572"/>
            <a:chExt cx="8255622" cy="346006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516D1A6-1AE9-4AAA-8D68-454C4A1653C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사용 가능한 플레이어 오브젝트의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 중요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4FB29A-6E39-496D-8040-146843FB3BC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B72A5E9-6EB2-426D-B0B0-0DD12452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1" y="1611655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920854-F223-46A3-9D1D-F9E36D28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07" y="3444045"/>
            <a:ext cx="6520609" cy="973626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3BD7F0-ACD9-442E-9EE8-8D26D41F881D}"/>
              </a:ext>
            </a:extLst>
          </p:cNvPr>
          <p:cNvGrpSpPr/>
          <p:nvPr/>
        </p:nvGrpSpPr>
        <p:grpSpPr>
          <a:xfrm>
            <a:off x="404504" y="4403692"/>
            <a:ext cx="11554324" cy="2297490"/>
            <a:chOff x="7091955" y="3228199"/>
            <a:chExt cx="20357377" cy="1709549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95F6C125-15BD-46B4-808C-E8D3032D5399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2027682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tbb::concurrent_priority_queue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tbb::concurrent_priority_queue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top()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제공하지 않아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pop()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한 이후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process_time(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실행시간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확인 가능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이때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실행되지 못하는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 스레드 로컬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등록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Timer_Manager::process()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실행하는 스레드는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보다 로컬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우선적으로 확인해 실행가능한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실행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364E36-406B-4813-B854-FB1A7C41181E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B68FCEA-FC30-4B26-A5E0-4EE64B81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50" y="3124695"/>
            <a:ext cx="4640644" cy="942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3672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32161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 송수신 최소화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/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잘못된 정보를 가진 패킷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2946231" y="171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7502307" y="1716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00203" y="2085449"/>
            <a:ext cx="26" cy="19655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825473" y="2085449"/>
            <a:ext cx="0" cy="25306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2674522" y="4153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주변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0229" y="4522391"/>
            <a:ext cx="0" cy="10293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 flipV="1">
            <a:off x="3500229" y="2454781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5046998" y="212820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정보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500204" y="3700130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09" y="3997108"/>
            <a:ext cx="4325255" cy="98828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0954D-266C-4907-B124-2673CC8D14A8}"/>
              </a:ext>
            </a:extLst>
          </p:cNvPr>
          <p:cNvSpPr txBox="1"/>
          <p:nvPr/>
        </p:nvSpPr>
        <p:spPr>
          <a:xfrm>
            <a:off x="440717" y="231942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500ms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마다 플레이어 위치 전송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48729-361F-4026-A8B6-44D986D76D36}"/>
              </a:ext>
            </a:extLst>
          </p:cNvPr>
          <p:cNvSpPr txBox="1"/>
          <p:nvPr/>
        </p:nvSpPr>
        <p:spPr>
          <a:xfrm>
            <a:off x="7825463" y="266636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확인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오차 계산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75C95-9CFC-44AE-BEB2-17A473AFA5F8}"/>
              </a:ext>
            </a:extLst>
          </p:cNvPr>
          <p:cNvSpPr txBox="1"/>
          <p:nvPr/>
        </p:nvSpPr>
        <p:spPr>
          <a:xfrm>
            <a:off x="7825463" y="3090446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오차 내 범위인 경우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패킷을 전송하지 않음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248D0-73FD-43CF-8A1A-00380D36D6C0}"/>
              </a:ext>
            </a:extLst>
          </p:cNvPr>
          <p:cNvSpPr txBox="1"/>
          <p:nvPr/>
        </p:nvSpPr>
        <p:spPr>
          <a:xfrm>
            <a:off x="7835046" y="3530853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오차 외 범위인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패킷 전송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D4696E0C-5CF3-4C26-A28C-A0AD38318354}"/>
              </a:ext>
            </a:extLst>
          </p:cNvPr>
          <p:cNvSpPr txBox="1">
            <a:spLocks/>
          </p:cNvSpPr>
          <p:nvPr/>
        </p:nvSpPr>
        <p:spPr>
          <a:xfrm>
            <a:off x="1813051" y="5751127"/>
            <a:ext cx="8554780" cy="69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패킷의 송수신을 최소화하기 위해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서버에게 위치 정보를 전송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클라이언트의 정보를 확인해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잘못된 경우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에만 수정 패킷을 전송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6D39F8-013C-4A57-9864-8C39C82D73C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32435" y="3259723"/>
            <a:ext cx="89302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05027BF-B5C1-407C-B010-C9E96F36E905}"/>
              </a:ext>
            </a:extLst>
          </p:cNvPr>
          <p:cNvSpPr/>
          <p:nvPr/>
        </p:nvSpPr>
        <p:spPr>
          <a:xfrm>
            <a:off x="7201797" y="2983597"/>
            <a:ext cx="523499" cy="552251"/>
          </a:xfrm>
          <a:prstGeom prst="mathMultiply">
            <a:avLst>
              <a:gd name="adj1" fmla="val 113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4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5EE6CFE-039C-461D-AFB5-C5B96376793F}"/>
              </a:ext>
            </a:extLst>
          </p:cNvPr>
          <p:cNvSpPr/>
          <p:nvPr/>
        </p:nvSpPr>
        <p:spPr>
          <a:xfrm>
            <a:off x="1871813" y="4598313"/>
            <a:ext cx="2573079" cy="10332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4F5A2920-700D-4385-90BE-AF9C8B48E59A}"/>
              </a:ext>
            </a:extLst>
          </p:cNvPr>
          <p:cNvCxnSpPr>
            <a:cxnSpLocks/>
            <a:stCxn id="302" idx="1"/>
          </p:cNvCxnSpPr>
          <p:nvPr/>
        </p:nvCxnSpPr>
        <p:spPr>
          <a:xfrm flipH="1">
            <a:off x="1512651" y="5114962"/>
            <a:ext cx="35916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F1B5222E-5A0B-435D-BA4D-BB7378AA60A7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4444892" y="5114962"/>
            <a:ext cx="28295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6C8CEA3-207C-41B8-8CEC-CA26ACF393CB}"/>
              </a:ext>
            </a:extLst>
          </p:cNvPr>
          <p:cNvSpPr/>
          <p:nvPr/>
        </p:nvSpPr>
        <p:spPr>
          <a:xfrm>
            <a:off x="1954403" y="2596297"/>
            <a:ext cx="2369440" cy="10521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05690"/>
            <a:ext cx="54726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크기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6604277" y="2180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10461972" y="2179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8275" y="2549846"/>
            <a:ext cx="0" cy="1458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785137" y="2548700"/>
            <a:ext cx="1" cy="3419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6340639" y="41717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166346" y="4541052"/>
            <a:ext cx="0" cy="14267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>
            <a:off x="7166348" y="2730180"/>
            <a:ext cx="3618790" cy="1477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8398570" y="239162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공격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</p:cNvCxnSpPr>
          <p:nvPr/>
        </p:nvCxnSpPr>
        <p:spPr>
          <a:xfrm flipH="1">
            <a:off x="7166348" y="3494373"/>
            <a:ext cx="361879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6349" y="3494364"/>
            <a:ext cx="3629551" cy="1549887"/>
          </a:xfrm>
          <a:prstGeom prst="bentConnector3">
            <a:avLst>
              <a:gd name="adj1" fmla="val 1221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A38A35-2160-4B17-A5B7-F1EF7239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211" y="4368369"/>
            <a:ext cx="1753440" cy="135177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59877-E51F-4C76-8ACF-FC3F6986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91" y="2895724"/>
            <a:ext cx="2178280" cy="119728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06A93B5-4578-4340-AD07-A3DC67CAC84A}"/>
              </a:ext>
            </a:extLst>
          </p:cNvPr>
          <p:cNvSpPr txBox="1"/>
          <p:nvPr/>
        </p:nvSpPr>
        <p:spPr>
          <a:xfrm>
            <a:off x="5909687" y="6289406"/>
            <a:ext cx="605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lt"/>
              </a:rPr>
              <a:t>동일한 상황에서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 플레이어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A0612-FBC4-4585-B78B-838DFE1B5CC0}"/>
              </a:ext>
            </a:extLst>
          </p:cNvPr>
          <p:cNvSpPr txBox="1"/>
          <p:nvPr/>
        </p:nvSpPr>
        <p:spPr>
          <a:xfrm>
            <a:off x="948470" y="202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A2766-C229-4133-A63A-EBBBE6819988}"/>
              </a:ext>
            </a:extLst>
          </p:cNvPr>
          <p:cNvSpPr txBox="1"/>
          <p:nvPr/>
        </p:nvSpPr>
        <p:spPr>
          <a:xfrm>
            <a:off x="4404677" y="20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8211DF-D586-4B26-A70E-7445C5C4115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502468" y="2391625"/>
            <a:ext cx="3811" cy="160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16EAEF-FEAE-4BD4-B941-5ED3DDAF6C0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4727843" y="2391625"/>
            <a:ext cx="3813" cy="3621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0D3E80B-9530-45DB-B4B7-1EAFF4EDA459}"/>
              </a:ext>
            </a:extLst>
          </p:cNvPr>
          <p:cNvSpPr txBox="1"/>
          <p:nvPr/>
        </p:nvSpPr>
        <p:spPr>
          <a:xfrm>
            <a:off x="1803636" y="1402942"/>
            <a:ext cx="817281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  <a:latin typeface="+mn-lt"/>
              </a:rPr>
              <a:t>패킷에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필요한 정보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만 담기 위해 상황과 수신자를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종류 세분화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FB4E39-F3A6-4D00-8948-DE5E85C456CC}"/>
              </a:ext>
            </a:extLst>
          </p:cNvPr>
          <p:cNvSpPr txBox="1"/>
          <p:nvPr/>
        </p:nvSpPr>
        <p:spPr>
          <a:xfrm>
            <a:off x="686943" y="41198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AD83EE7-A818-4EE5-B5EB-2A87F131ECBF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1502464" y="4489199"/>
            <a:ext cx="10186" cy="15235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CDAFA-1602-40E8-ACE7-44C32A77CE88}"/>
              </a:ext>
            </a:extLst>
          </p:cNvPr>
          <p:cNvSpPr txBox="1"/>
          <p:nvPr/>
        </p:nvSpPr>
        <p:spPr>
          <a:xfrm>
            <a:off x="203865" y="6289406"/>
            <a:ext cx="5678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다른 상황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 필요한 정보를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B8A433F9-EF17-4FB5-B08C-8A021F89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37" y="2186967"/>
            <a:ext cx="1100590" cy="90048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8D155213-9015-4B33-A8C7-B183E5E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52" y="3128767"/>
            <a:ext cx="1914360" cy="89381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82A05561-F1B5-4AB9-861E-41EAACEFD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732" y="4155907"/>
            <a:ext cx="1120600" cy="91382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477CF5F3-ADB6-4723-9694-05AEE23D9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852" y="5138195"/>
            <a:ext cx="1914360" cy="100720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CC93A07-4FE8-4AEE-A3D2-B185B9E0E09A}"/>
              </a:ext>
            </a:extLst>
          </p:cNvPr>
          <p:cNvCxnSpPr>
            <a:cxnSpLocks/>
          </p:cNvCxnSpPr>
          <p:nvPr/>
        </p:nvCxnSpPr>
        <p:spPr>
          <a:xfrm>
            <a:off x="5890043" y="2056856"/>
            <a:ext cx="0" cy="41231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20AF9A6-F117-4292-86D0-06D7ECDCDD23}"/>
              </a:ext>
            </a:extLst>
          </p:cNvPr>
          <p:cNvSpPr txBox="1"/>
          <p:nvPr/>
        </p:nvSpPr>
        <p:spPr>
          <a:xfrm>
            <a:off x="66896" y="286844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위치 전송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목적지 수정 여부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9E56489-73E9-45FE-B584-FE3D93B295D1}"/>
              </a:ext>
            </a:extLst>
          </p:cNvPr>
          <p:cNvCxnSpPr>
            <a:cxnSpLocks/>
            <a:stCxn id="289" idx="3"/>
          </p:cNvCxnSpPr>
          <p:nvPr/>
        </p:nvCxnSpPr>
        <p:spPr>
          <a:xfrm flipV="1">
            <a:off x="4323843" y="3119922"/>
            <a:ext cx="323165" cy="247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F412AEA-8D5C-4BCB-A1AB-8AB8C9A4587D}"/>
              </a:ext>
            </a:extLst>
          </p:cNvPr>
          <p:cNvCxnSpPr>
            <a:cxnSpLocks/>
            <a:stCxn id="250" idx="3"/>
            <a:endCxn id="289" idx="1"/>
          </p:cNvCxnSpPr>
          <p:nvPr/>
        </p:nvCxnSpPr>
        <p:spPr>
          <a:xfrm flipV="1">
            <a:off x="1530758" y="3122396"/>
            <a:ext cx="423645" cy="765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과도하게 많은 패킷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송신하는 클라이언트를 가려내는 견고한 서버 프로그래밍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2B1F82-79BB-4205-B5DD-69217A26A66D}"/>
              </a:ext>
            </a:extLst>
          </p:cNvPr>
          <p:cNvGrpSpPr/>
          <p:nvPr/>
        </p:nvGrpSpPr>
        <p:grpSpPr>
          <a:xfrm>
            <a:off x="5133198" y="1717512"/>
            <a:ext cx="6259843" cy="1659367"/>
            <a:chOff x="7344136" y="4198389"/>
            <a:chExt cx="6259843" cy="1144176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14CECE5-83A7-4051-9266-393B27BEEE41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플레이어가 과도하게 송신한 패킷을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무시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하기 위해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플레이어의 근거리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원거리 공격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패킷의 쿨타임을 확인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CAS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이용해 수정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F0CE8B-A750-4E60-A875-DF7AE821EBB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C4CD7A9-7071-4CDD-9CB1-9E39CCE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0" y="1870466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A3A635-49A3-40D3-8568-020F4743D0A0}"/>
              </a:ext>
            </a:extLst>
          </p:cNvPr>
          <p:cNvSpPr/>
          <p:nvPr/>
        </p:nvSpPr>
        <p:spPr>
          <a:xfrm>
            <a:off x="347659" y="4593963"/>
            <a:ext cx="11439094" cy="2107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776C77-CB70-4ACC-A4A1-67D3DD17AA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7715" y="530294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F0D693-16B1-4628-8FA9-7EB590819282}"/>
              </a:ext>
            </a:extLst>
          </p:cNvPr>
          <p:cNvSpPr txBox="1"/>
          <p:nvPr/>
        </p:nvSpPr>
        <p:spPr>
          <a:xfrm>
            <a:off x="11204541" y="51730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955053-6A4C-4BAC-A964-3B5A61EE9EC3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2464290" y="5047105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17867B-FBFB-42AB-8C5B-1F657391163E}"/>
              </a:ext>
            </a:extLst>
          </p:cNvPr>
          <p:cNvSpPr txBox="1"/>
          <p:nvPr/>
        </p:nvSpPr>
        <p:spPr>
          <a:xfrm>
            <a:off x="1726748" y="4770106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41DA8-BFE8-406B-9E53-BAFEFB4ACFD9}"/>
              </a:ext>
            </a:extLst>
          </p:cNvPr>
          <p:cNvSpPr txBox="1"/>
          <p:nvPr/>
        </p:nvSpPr>
        <p:spPr>
          <a:xfrm>
            <a:off x="873195" y="528134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F9B9C6-960C-45A6-8A8A-D87C2AFE16E5}"/>
              </a:ext>
            </a:extLst>
          </p:cNvPr>
          <p:cNvSpPr txBox="1"/>
          <p:nvPr/>
        </p:nvSpPr>
        <p:spPr>
          <a:xfrm>
            <a:off x="1857931" y="589826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834157-408D-491A-81F5-9C2EDFCB2418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6758510" y="5052379"/>
            <a:ext cx="947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CCD088-1419-4863-8962-8C2E7501D5D4}"/>
              </a:ext>
            </a:extLst>
          </p:cNvPr>
          <p:cNvSpPr txBox="1"/>
          <p:nvPr/>
        </p:nvSpPr>
        <p:spPr>
          <a:xfrm>
            <a:off x="6513235" y="4775380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4248DF-6974-4B5D-AC9F-43A35A42479A}"/>
              </a:ext>
            </a:extLst>
          </p:cNvPr>
          <p:cNvSpPr txBox="1"/>
          <p:nvPr/>
        </p:nvSpPr>
        <p:spPr>
          <a:xfrm>
            <a:off x="1947623" y="532764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3B4F3-FC84-4B82-8B42-081D4636AAD7}"/>
              </a:ext>
            </a:extLst>
          </p:cNvPr>
          <p:cNvSpPr txBox="1"/>
          <p:nvPr/>
        </p:nvSpPr>
        <p:spPr>
          <a:xfrm>
            <a:off x="808542" y="47701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F2CFB-445C-490A-A6C4-702B68549E11}"/>
              </a:ext>
            </a:extLst>
          </p:cNvPr>
          <p:cNvSpPr txBox="1"/>
          <p:nvPr/>
        </p:nvSpPr>
        <p:spPr>
          <a:xfrm>
            <a:off x="6239921" y="5322551"/>
            <a:ext cx="103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 → true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E3AF16-72AF-4F56-9D8B-988A31371CC2}"/>
              </a:ext>
            </a:extLst>
          </p:cNvPr>
          <p:cNvSpPr txBox="1"/>
          <p:nvPr/>
        </p:nvSpPr>
        <p:spPr>
          <a:xfrm>
            <a:off x="3909132" y="532096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E5E546B-2F03-478B-8520-5AA90D7BF29C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4157538" y="5047105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F107E7-2C21-4C63-920D-F9FBAA89AB6A}"/>
              </a:ext>
            </a:extLst>
          </p:cNvPr>
          <p:cNvSpPr txBox="1"/>
          <p:nvPr/>
        </p:nvSpPr>
        <p:spPr>
          <a:xfrm>
            <a:off x="3730177" y="4770106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BA0E64-34C3-48DF-A372-44A80F00D7F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464752" y="5604640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65DCA8-AB42-4C0F-B939-F55765B92C10}"/>
              </a:ext>
            </a:extLst>
          </p:cNvPr>
          <p:cNvCxnSpPr>
            <a:cxnSpLocks/>
          </p:cNvCxnSpPr>
          <p:nvPr/>
        </p:nvCxnSpPr>
        <p:spPr>
          <a:xfrm flipV="1">
            <a:off x="6740705" y="556825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04F274D-181E-4C45-84EA-3AC0BEE30963}"/>
              </a:ext>
            </a:extLst>
          </p:cNvPr>
          <p:cNvSpPr/>
          <p:nvPr/>
        </p:nvSpPr>
        <p:spPr>
          <a:xfrm>
            <a:off x="10445616" y="555224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93677B-24EA-48CD-BDBF-6A424B42AE61}"/>
              </a:ext>
            </a:extLst>
          </p:cNvPr>
          <p:cNvSpPr/>
          <p:nvPr/>
        </p:nvSpPr>
        <p:spPr>
          <a:xfrm>
            <a:off x="10614265" y="555272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0C7411-D13A-4DE2-B640-9A21BDD689C7}"/>
              </a:ext>
            </a:extLst>
          </p:cNvPr>
          <p:cNvSpPr/>
          <p:nvPr/>
        </p:nvSpPr>
        <p:spPr>
          <a:xfrm>
            <a:off x="10782914" y="555247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BBA17C-9CD8-4ECD-917E-0924374122A2}"/>
              </a:ext>
            </a:extLst>
          </p:cNvPr>
          <p:cNvSpPr txBox="1"/>
          <p:nvPr/>
        </p:nvSpPr>
        <p:spPr>
          <a:xfrm>
            <a:off x="5418619" y="53225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CEDB1CD-F1AA-44EA-976D-D06267738945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5668848" y="5058639"/>
            <a:ext cx="1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7E354-3F66-457B-AFE7-6C9734C22960}"/>
              </a:ext>
            </a:extLst>
          </p:cNvPr>
          <p:cNvSpPr txBox="1"/>
          <p:nvPr/>
        </p:nvSpPr>
        <p:spPr>
          <a:xfrm>
            <a:off x="5241488" y="478164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01D2D8F-561F-4ABE-AAE2-D9C807C5DCE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8201502" y="5056677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5E26A-3190-4F26-8FC5-D5AAD939ABFA}"/>
              </a:ext>
            </a:extLst>
          </p:cNvPr>
          <p:cNvSpPr txBox="1"/>
          <p:nvPr/>
        </p:nvSpPr>
        <p:spPr>
          <a:xfrm>
            <a:off x="7463960" y="4779678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8ED174-39F0-4702-BDE3-A20EF15A0548}"/>
              </a:ext>
            </a:extLst>
          </p:cNvPr>
          <p:cNvSpPr txBox="1"/>
          <p:nvPr/>
        </p:nvSpPr>
        <p:spPr>
          <a:xfrm>
            <a:off x="7684835" y="533721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9C92D-7D7E-4FC6-AB07-6B391C7D55E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201964" y="5614212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2FBBAE-AC3C-4F88-BD90-BC54F6F8EB8B}"/>
              </a:ext>
            </a:extLst>
          </p:cNvPr>
          <p:cNvSpPr txBox="1"/>
          <p:nvPr/>
        </p:nvSpPr>
        <p:spPr>
          <a:xfrm>
            <a:off x="9444343" y="53311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266D5E-C348-479D-A242-61D5618FB696}"/>
              </a:ext>
            </a:extLst>
          </p:cNvPr>
          <p:cNvCxnSpPr>
            <a:cxnSpLocks/>
            <a:stCxn id="102" idx="2"/>
            <a:endCxn id="100" idx="0"/>
          </p:cNvCxnSpPr>
          <p:nvPr/>
        </p:nvCxnSpPr>
        <p:spPr>
          <a:xfrm>
            <a:off x="9692749" y="5057319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F6181E1-9BB7-414D-AB35-7C3EDC5DBC86}"/>
              </a:ext>
            </a:extLst>
          </p:cNvPr>
          <p:cNvSpPr txBox="1"/>
          <p:nvPr/>
        </p:nvSpPr>
        <p:spPr>
          <a:xfrm>
            <a:off x="9265388" y="478032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5EA4493-7885-49B5-A11C-BBFF2B2D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53" y="3049939"/>
            <a:ext cx="2510264" cy="13284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EB14777-E7FC-4E17-B5C2-95068FB1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8" y="3661882"/>
            <a:ext cx="1924042" cy="7325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9B43703-C610-4C73-BC5A-B9C7E5DE7970}"/>
              </a:ext>
            </a:extLst>
          </p:cNvPr>
          <p:cNvSpPr txBox="1"/>
          <p:nvPr/>
        </p:nvSpPr>
        <p:spPr>
          <a:xfrm>
            <a:off x="2242998" y="6260397"/>
            <a:ext cx="824833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400">
                <a:solidFill>
                  <a:schemeClr val="bg1"/>
                </a:solidFill>
              </a:rPr>
              <a:t> /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2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F1F7EA3C-BB74-4E12-A9A3-B564DEA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1" y="2836046"/>
            <a:ext cx="4808356" cy="38792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54598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쾌적한 게임 플레이 환경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위해 보간을 이용하는 클라이언트 프로그래밍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E02755-C717-4E8B-82C4-E4198B6E8C8D}"/>
              </a:ext>
            </a:extLst>
          </p:cNvPr>
          <p:cNvSpPr/>
          <p:nvPr/>
        </p:nvSpPr>
        <p:spPr>
          <a:xfrm>
            <a:off x="6138941" y="4775648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265565-04B0-4D0E-908D-5340A74FB4C3}"/>
              </a:ext>
            </a:extLst>
          </p:cNvPr>
          <p:cNvSpPr/>
          <p:nvPr/>
        </p:nvSpPr>
        <p:spPr>
          <a:xfrm>
            <a:off x="8641654" y="4989914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2AC0B0-4983-4EA7-A699-5BAFDB8E73CC}"/>
              </a:ext>
            </a:extLst>
          </p:cNvPr>
          <p:cNvSpPr/>
          <p:nvPr/>
        </p:nvSpPr>
        <p:spPr>
          <a:xfrm>
            <a:off x="863984" y="3424492"/>
            <a:ext cx="3474096" cy="268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64CD-D56A-4F45-A2ED-006EA23588CD}"/>
              </a:ext>
            </a:extLst>
          </p:cNvPr>
          <p:cNvSpPr txBox="1"/>
          <p:nvPr/>
        </p:nvSpPr>
        <p:spPr>
          <a:xfrm>
            <a:off x="6119338" y="2951197"/>
            <a:ext cx="548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 </a:t>
            </a:r>
            <a:r>
              <a:rPr lang="en-US" altLang="ko-KR" sz="1600">
                <a:solidFill>
                  <a:schemeClr val="bg1"/>
                </a:solidFill>
              </a:rPr>
              <a:t>:</a:t>
            </a:r>
            <a:r>
              <a:rPr lang="ko-KR" altLang="en-US" sz="1600">
                <a:solidFill>
                  <a:schemeClr val="bg1"/>
                </a:solidFill>
              </a:rPr>
              <a:t> 서버의 업데이트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 sz="1600">
                <a:solidFill>
                  <a:schemeClr val="bg1"/>
                </a:solidFill>
              </a:rPr>
              <a:t>으로 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	           </a:t>
            </a:r>
            <a:r>
              <a:rPr lang="ko-KR" altLang="en-US" sz="1600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437E32-E92A-436D-A13A-7592A7DAB2DD}"/>
              </a:ext>
            </a:extLst>
          </p:cNvPr>
          <p:cNvSpPr/>
          <p:nvPr/>
        </p:nvSpPr>
        <p:spPr>
          <a:xfrm>
            <a:off x="867143" y="4602280"/>
            <a:ext cx="1897318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0B314-2B76-4696-B3BE-82720B9996F9}"/>
              </a:ext>
            </a:extLst>
          </p:cNvPr>
          <p:cNvSpPr txBox="1"/>
          <p:nvPr/>
        </p:nvSpPr>
        <p:spPr>
          <a:xfrm>
            <a:off x="6141395" y="4344446"/>
            <a:ext cx="586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허용 오차를 벗어나면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 sz="1600">
                <a:solidFill>
                  <a:schemeClr val="bg1"/>
                </a:solidFill>
              </a:rPr>
              <a:t>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B15CF-8CDF-445B-9F15-8C0FA00A9D19}"/>
              </a:ext>
            </a:extLst>
          </p:cNvPr>
          <p:cNvSpPr/>
          <p:nvPr/>
        </p:nvSpPr>
        <p:spPr>
          <a:xfrm>
            <a:off x="863984" y="4238557"/>
            <a:ext cx="2974366" cy="268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A4CFD-D9F1-4B1A-9534-8D638E8B9A7F}"/>
              </a:ext>
            </a:extLst>
          </p:cNvPr>
          <p:cNvSpPr txBox="1"/>
          <p:nvPr/>
        </p:nvSpPr>
        <p:spPr>
          <a:xfrm>
            <a:off x="6119338" y="3729744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47BAA-9667-4023-B9B8-B6A194B1E6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15283" y="6161984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1DD11-3485-44E8-A47A-C22C9E3DDA0D}"/>
              </a:ext>
            </a:extLst>
          </p:cNvPr>
          <p:cNvSpPr txBox="1"/>
          <p:nvPr/>
        </p:nvSpPr>
        <p:spPr>
          <a:xfrm>
            <a:off x="10877516" y="6008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120887-0C59-4D7C-B1E0-A7C1BA204FAF}"/>
              </a:ext>
            </a:extLst>
          </p:cNvPr>
          <p:cNvCxnSpPr>
            <a:cxnSpLocks/>
          </p:cNvCxnSpPr>
          <p:nvPr/>
        </p:nvCxnSpPr>
        <p:spPr>
          <a:xfrm flipV="1">
            <a:off x="8544292" y="6202595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27570-808F-4FA3-9FF5-3D5E5E1D8E5E}"/>
              </a:ext>
            </a:extLst>
          </p:cNvPr>
          <p:cNvSpPr txBox="1"/>
          <p:nvPr/>
        </p:nvSpPr>
        <p:spPr>
          <a:xfrm>
            <a:off x="6286716" y="626055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DA0700-8165-42C8-969A-6AE8803BBBF3}"/>
              </a:ext>
            </a:extLst>
          </p:cNvPr>
          <p:cNvCxnSpPr>
            <a:cxnSpLocks/>
          </p:cNvCxnSpPr>
          <p:nvPr/>
        </p:nvCxnSpPr>
        <p:spPr>
          <a:xfrm flipH="1" flipV="1">
            <a:off x="9213844" y="6202595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FCA63-BA99-48CA-A2C9-6A89DF2ADA8F}"/>
              </a:ext>
            </a:extLst>
          </p:cNvPr>
          <p:cNvSpPr txBox="1"/>
          <p:nvPr/>
        </p:nvSpPr>
        <p:spPr>
          <a:xfrm>
            <a:off x="9171979" y="628589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BF3A1-8238-472A-B7E7-169CFA7F2B69}"/>
              </a:ext>
            </a:extLst>
          </p:cNvPr>
          <p:cNvCxnSpPr>
            <a:cxnSpLocks/>
          </p:cNvCxnSpPr>
          <p:nvPr/>
        </p:nvCxnSpPr>
        <p:spPr>
          <a:xfrm flipV="1">
            <a:off x="6579599" y="5813419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F2FE2D-C81C-4712-8FDB-747E3061F1A5}"/>
              </a:ext>
            </a:extLst>
          </p:cNvPr>
          <p:cNvCxnSpPr>
            <a:cxnSpLocks/>
          </p:cNvCxnSpPr>
          <p:nvPr/>
        </p:nvCxnSpPr>
        <p:spPr>
          <a:xfrm flipV="1">
            <a:off x="8616450" y="4934397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5FC4E-2E64-4462-9DD2-2C8ED9D61442}"/>
              </a:ext>
            </a:extLst>
          </p:cNvPr>
          <p:cNvCxnSpPr>
            <a:cxnSpLocks/>
          </p:cNvCxnSpPr>
          <p:nvPr/>
        </p:nvCxnSpPr>
        <p:spPr>
          <a:xfrm flipV="1">
            <a:off x="6579599" y="5785786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68A853-2B6B-4E04-9157-012DA91B0688}"/>
              </a:ext>
            </a:extLst>
          </p:cNvPr>
          <p:cNvCxnSpPr>
            <a:cxnSpLocks/>
          </p:cNvCxnSpPr>
          <p:nvPr/>
        </p:nvCxnSpPr>
        <p:spPr>
          <a:xfrm flipV="1">
            <a:off x="9213844" y="4934396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58515-F153-433D-B79F-7EDC58E5C086}"/>
              </a:ext>
            </a:extLst>
          </p:cNvPr>
          <p:cNvSpPr txBox="1"/>
          <p:nvPr/>
        </p:nvSpPr>
        <p:spPr>
          <a:xfrm>
            <a:off x="7019864" y="506136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E9D86-F878-48FE-B8E1-BAA9CFEAB758}"/>
              </a:ext>
            </a:extLst>
          </p:cNvPr>
          <p:cNvSpPr txBox="1"/>
          <p:nvPr/>
        </p:nvSpPr>
        <p:spPr>
          <a:xfrm>
            <a:off x="7019864" y="4842343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AA24BB-BD75-4908-9DD2-F18C0C325B4F}"/>
              </a:ext>
            </a:extLst>
          </p:cNvPr>
          <p:cNvCxnSpPr>
            <a:cxnSpLocks/>
          </p:cNvCxnSpPr>
          <p:nvPr/>
        </p:nvCxnSpPr>
        <p:spPr>
          <a:xfrm flipH="1" flipV="1">
            <a:off x="8616450" y="5824353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28C013-5C04-4E69-AFB5-AA84BDD0CDAB}"/>
              </a:ext>
            </a:extLst>
          </p:cNvPr>
          <p:cNvCxnSpPr>
            <a:cxnSpLocks/>
          </p:cNvCxnSpPr>
          <p:nvPr/>
        </p:nvCxnSpPr>
        <p:spPr>
          <a:xfrm flipV="1">
            <a:off x="9213844" y="5813419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2FBC32-0C71-460A-989C-D3E842C3F62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4338080" y="3243585"/>
            <a:ext cx="1781258" cy="31498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DE856A-81E0-4473-9FEF-87667907912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838350" y="3899021"/>
            <a:ext cx="2280988" cy="47361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DF0DD4-CEDC-4535-8CFC-35A5956CA5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764461" y="4513723"/>
            <a:ext cx="3376934" cy="44946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25E81-E006-4AF9-B609-6DD9818ADB10}"/>
              </a:ext>
            </a:extLst>
          </p:cNvPr>
          <p:cNvSpPr txBox="1"/>
          <p:nvPr/>
        </p:nvSpPr>
        <p:spPr>
          <a:xfrm>
            <a:off x="9259704" y="5268892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B8B65EB-EE60-4175-9D57-F7268E58164C}"/>
              </a:ext>
            </a:extLst>
          </p:cNvPr>
          <p:cNvSpPr txBox="1">
            <a:spLocks/>
          </p:cNvSpPr>
          <p:nvPr/>
        </p:nvSpPr>
        <p:spPr>
          <a:xfrm>
            <a:off x="619439" y="1326070"/>
            <a:ext cx="11248449" cy="121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서버는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클라이언트의 위치 패킷 송신 주기와 몬스터 업데이트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),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25ms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위치를 업데이트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클라이언트의 오브젝트에는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가 따로 존재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서버에서 보내는 좌표는 서버 좌표에 저장되며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오차를 벗어난 경우에 이용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8BD803-A199-41F5-8FD0-678ADB336204}"/>
              </a:ext>
            </a:extLst>
          </p:cNvPr>
          <p:cNvSpPr/>
          <p:nvPr/>
        </p:nvSpPr>
        <p:spPr>
          <a:xfrm>
            <a:off x="863984" y="5833014"/>
            <a:ext cx="1358217" cy="365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D9FD-23A6-48E7-B633-DEC371F8F326}"/>
              </a:ext>
            </a:extLst>
          </p:cNvPr>
          <p:cNvSpPr txBox="1"/>
          <p:nvPr/>
        </p:nvSpPr>
        <p:spPr>
          <a:xfrm>
            <a:off x="2436848" y="5731065"/>
            <a:ext cx="271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오브젝트가 이동하면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서버 좌표도 함께 수정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C01154-8AAF-4718-822A-EEB3780CB62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222201" y="6015901"/>
            <a:ext cx="214647" cy="75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ABA75B19-2E22-4BDC-AC4E-5CF389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78" y="1868120"/>
            <a:ext cx="2817497" cy="8549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55770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E1ABBC-3061-4712-BAAA-D918AD151085}"/>
              </a:ext>
            </a:extLst>
          </p:cNvPr>
          <p:cNvGrpSpPr/>
          <p:nvPr/>
        </p:nvGrpSpPr>
        <p:grpSpPr>
          <a:xfrm>
            <a:off x="269842" y="1194099"/>
            <a:ext cx="11606600" cy="5325210"/>
            <a:chOff x="7262319" y="3037870"/>
            <a:chExt cx="8785180" cy="3874015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EB5D859-64CE-4BE0-B36E-A00C1106C39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대학교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 구현한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MMORPG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서버를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서버의 성능을 높여보고 싶어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프로젝트를 기획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구현하게 되었고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보았습니다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tbb::concurrent_queue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Login_Manager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간단하게 구현하면서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tbb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이용하면 서버의 성능을 쉽게 높일 수 있다고 생각을 했지만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tbb::concurrent_priority_queue(CPQ)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구현하면서 어려움을 겪었습니다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이전에 구현한 서버에서는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std::priority_queue(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PQ)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TimerManager::Pop()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구현하기 위해서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PQ::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 시간을 확인한 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PQ::pop()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않아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pop()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실행시간을 확인하고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실행되지 못하는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다시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해야하는 문제점이 있었습니다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pop() &amp; push()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반복을 피할 방법을 고민하게 되었고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로컬 변수를 이용하는 방법을 알게되어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로컬 변수로 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TimerManager::Pop()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구현할 수 있었습니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t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bb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제가 구현한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std::shared_ptr/weak_ptr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멤버 메소드를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제공하지 못한다는 단점이 있었는데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프로젝트를 통해 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자료구조를 이용하는 사용자가 필요에 알맞게 부가적으로 기능을 구현해야한다는 점을 다시 한번 느낄 수 있었습니다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프로젝트의 한계점인 메모리 누수를 해결하기 위해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오브젝트를 관리해보았지만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심각한 성능 저하가 발생했습니다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문제는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LFWP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원본 객체를 얻는 메소드인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빈번히 호출되는 것이었고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레퍼런스를 이용해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lock()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높여보았지만 큰 성능 향상을 얻지 못했습니다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멀티스레드에서의 메모리 관리의 어려움을 느낄 수 있었고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C++20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제공될 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std::atomic_shared_ptr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기대하게 되었습니다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940193-21E5-4A2E-9152-D650FCA08F38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93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4637-1965-4DF5-B239-67F1BD29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DDE76-2F67-4234-9962-27732A68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9A49-DF7B-4DFB-9EBB-D7B98603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이전 포트폴리오 </a:t>
            </a:r>
            <a:r>
              <a:rPr lang="en-US" altLang="ko-KR"/>
              <a:t>-&gt;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81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35049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B9736B8-3702-4FA4-A3D3-D3A1CA3D3B01}"/>
              </a:ext>
            </a:extLst>
          </p:cNvPr>
          <p:cNvGrpSpPr/>
          <p:nvPr/>
        </p:nvGrpSpPr>
        <p:grpSpPr>
          <a:xfrm>
            <a:off x="5146605" y="2837454"/>
            <a:ext cx="6568475" cy="2057831"/>
            <a:chOff x="7349923" y="4122405"/>
            <a:chExt cx="5832578" cy="2050556"/>
          </a:xfrm>
        </p:grpSpPr>
        <p:sp>
          <p:nvSpPr>
            <p:cNvPr id="132" name="제목 1">
              <a:extLst>
                <a:ext uri="{FF2B5EF4-FFF2-40B4-BE49-F238E27FC236}">
                  <a16:creationId xmlns:a16="http://schemas.microsoft.com/office/drawing/2014/main" id="{3BA7D517-8E5B-4521-8F6B-7CD360DC2706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705921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Server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통신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컨텐츠 객체 관리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357BBE5-154F-4871-9AAE-5676478C5792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83CEA1-E9CF-4CE2-9CFE-59D597C2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66" y="2151869"/>
            <a:ext cx="4029075" cy="3429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3418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1179B00-4BBE-43D8-BF16-13B4A31B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10" y="2948831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FD49C-CE32-4995-B103-5A809126F9B6}"/>
              </a:ext>
            </a:extLst>
          </p:cNvPr>
          <p:cNvGrpSpPr/>
          <p:nvPr/>
        </p:nvGrpSpPr>
        <p:grpSpPr>
          <a:xfrm>
            <a:off x="5059205" y="2161114"/>
            <a:ext cx="6731176" cy="3151991"/>
            <a:chOff x="7385281" y="3300911"/>
            <a:chExt cx="6297165" cy="315199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ECC5DA31-2DEA-4820-8537-2DCE9790D12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6190976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1D84A0-9652-4FEA-92A5-1C426E89F8A9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995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https://www.kci.go.kr/kciportal/ci/sereArticleSearch/ciSereArtiView.kci?sereArticleSearchBean.artiId=ART002684259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https://github.com/snrn2426/Lock-Free-Smart_Pointer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78D2E0-9D79-421A-A9E7-A8707669563E}"/>
              </a:ext>
            </a:extLst>
          </p:cNvPr>
          <p:cNvGrpSpPr/>
          <p:nvPr/>
        </p:nvGrpSpPr>
        <p:grpSpPr>
          <a:xfrm>
            <a:off x="5755648" y="2227330"/>
            <a:ext cx="5768067" cy="1263120"/>
            <a:chOff x="7394324" y="4008982"/>
            <a:chExt cx="5768067" cy="1325564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47B6A079-2975-46E9-9465-91B7B69A912E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5670922" cy="13255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접근성을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컨테이너에 접근하기 위해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69C48-63F5-464F-8BC4-DFDB93C994CD}"/>
                </a:ext>
              </a:extLst>
            </p:cNvPr>
            <p:cNvSpPr/>
            <p:nvPr/>
          </p:nvSpPr>
          <p:spPr>
            <a:xfrm>
              <a:off x="7394324" y="4008982"/>
              <a:ext cx="45719" cy="1325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7C4B06-EA39-456A-9A9E-5978718A1E00}"/>
              </a:ext>
            </a:extLst>
          </p:cNvPr>
          <p:cNvGrpSpPr/>
          <p:nvPr/>
        </p:nvGrpSpPr>
        <p:grpSpPr>
          <a:xfrm>
            <a:off x="7441624" y="5615038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3B1A13C-37C9-49FA-A907-B4C003E37100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8E54FF-FD6F-4529-A89C-79B7C1A56D7E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F4CD5D-9D2F-4ADF-A8A1-D63BE24ADADE}"/>
              </a:ext>
            </a:extLst>
          </p:cNvPr>
          <p:cNvGrpSpPr/>
          <p:nvPr/>
        </p:nvGrpSpPr>
        <p:grpSpPr>
          <a:xfrm>
            <a:off x="1117386" y="3970939"/>
            <a:ext cx="5824330" cy="431432"/>
            <a:chOff x="5940218" y="5141111"/>
            <a:chExt cx="5824330" cy="431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72AAB0-FE35-406F-954C-5FBC0B0AB538}"/>
                </a:ext>
              </a:extLst>
            </p:cNvPr>
            <p:cNvSpPr/>
            <p:nvPr/>
          </p:nvSpPr>
          <p:spPr>
            <a:xfrm>
              <a:off x="5940218" y="5141111"/>
              <a:ext cx="5824330" cy="4314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74C2D5C-05F9-4422-82DA-8D97AB21A4EE}"/>
                </a:ext>
              </a:extLst>
            </p:cNvPr>
            <p:cNvSpPr/>
            <p:nvPr/>
          </p:nvSpPr>
          <p:spPr>
            <a:xfrm>
              <a:off x="5983357" y="5197801"/>
              <a:ext cx="5738052" cy="318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5DC2B2-3CDF-4A85-814B-F268F8DE321C}"/>
              </a:ext>
            </a:extLst>
          </p:cNvPr>
          <p:cNvCxnSpPr>
            <a:cxnSpLocks/>
          </p:cNvCxnSpPr>
          <p:nvPr/>
        </p:nvCxnSpPr>
        <p:spPr>
          <a:xfrm>
            <a:off x="6897821" y="3918815"/>
            <a:ext cx="0" cy="493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D5B2-41A6-458A-A3A8-40376E4E251C}"/>
              </a:ext>
            </a:extLst>
          </p:cNvPr>
          <p:cNvSpPr txBox="1"/>
          <p:nvPr/>
        </p:nvSpPr>
        <p:spPr>
          <a:xfrm>
            <a:off x="6251777" y="44544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MAX_OBJECTS</a:t>
            </a:r>
            <a:endParaRPr lang="ko-KR" altLang="en-US" sz="12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70F28EF-4E2B-438B-8E9D-6281A4432A04}"/>
              </a:ext>
            </a:extLst>
          </p:cNvPr>
          <p:cNvCxnSpPr>
            <a:cxnSpLocks/>
          </p:cNvCxnSpPr>
          <p:nvPr/>
        </p:nvCxnSpPr>
        <p:spPr>
          <a:xfrm>
            <a:off x="1868197" y="3908876"/>
            <a:ext cx="0" cy="4813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F7B0C1-6B9B-42BD-89BC-E7A0C09F9D02}"/>
              </a:ext>
            </a:extLst>
          </p:cNvPr>
          <p:cNvSpPr txBox="1"/>
          <p:nvPr/>
        </p:nvSpPr>
        <p:spPr>
          <a:xfrm>
            <a:off x="1222153" y="4454404"/>
            <a:ext cx="1292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MAX_CLIENTS</a:t>
            </a:r>
            <a:endParaRPr lang="ko-KR" altLang="en-US" sz="120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D14DFC-D01F-4A7F-A95D-D823E6503947}"/>
              </a:ext>
            </a:extLst>
          </p:cNvPr>
          <p:cNvCxnSpPr>
            <a:cxnSpLocks/>
          </p:cNvCxnSpPr>
          <p:nvPr/>
        </p:nvCxnSpPr>
        <p:spPr>
          <a:xfrm flipH="1">
            <a:off x="3457568" y="3908876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EC682E-D9E3-40A6-B196-44FCC7FC6132}"/>
              </a:ext>
            </a:extLst>
          </p:cNvPr>
          <p:cNvSpPr txBox="1"/>
          <p:nvPr/>
        </p:nvSpPr>
        <p:spPr>
          <a:xfrm>
            <a:off x="2565220" y="4454404"/>
            <a:ext cx="17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MAX_MONTSER_TYPE1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4EE01-D7D5-48DF-99CF-1FAE67FE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54" y="2442889"/>
            <a:ext cx="333375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21CBBA-7926-41B0-BA87-07E1253F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93" y="5024488"/>
            <a:ext cx="6143625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6F8F5E6-07BD-4121-BDC9-834F5799FEA4}"/>
              </a:ext>
            </a:extLst>
          </p:cNvPr>
          <p:cNvCxnSpPr>
            <a:cxnSpLocks/>
          </p:cNvCxnSpPr>
          <p:nvPr/>
        </p:nvCxnSpPr>
        <p:spPr>
          <a:xfrm flipH="1">
            <a:off x="5314861" y="3908876"/>
            <a:ext cx="2698" cy="4350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95E1EAE-4EB2-406F-8134-29366E7C26FA}"/>
              </a:ext>
            </a:extLst>
          </p:cNvPr>
          <p:cNvSpPr txBox="1"/>
          <p:nvPr/>
        </p:nvSpPr>
        <p:spPr>
          <a:xfrm>
            <a:off x="4422513" y="4454404"/>
            <a:ext cx="179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MAX_MONTSER_TYPE2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7105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E0E643-2739-4308-83F9-23A2399CDEF3}"/>
              </a:ext>
            </a:extLst>
          </p:cNvPr>
          <p:cNvGrpSpPr/>
          <p:nvPr/>
        </p:nvGrpSpPr>
        <p:grpSpPr>
          <a:xfrm>
            <a:off x="4738787" y="1808713"/>
            <a:ext cx="7106485" cy="2063355"/>
            <a:chOff x="7428412" y="5059572"/>
            <a:chExt cx="7106485" cy="3460061"/>
          </a:xfrm>
        </p:grpSpPr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E6A6BC62-A104-4AD5-8EDA-5D487AB330E1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701008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사용 가능한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      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오브젝트의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 중요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44AB89D-2997-4F4E-A760-5F4AC7378B8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7C5B38-1B00-4EBB-A653-6E19FD466165}"/>
              </a:ext>
            </a:extLst>
          </p:cNvPr>
          <p:cNvGrpSpPr/>
          <p:nvPr/>
        </p:nvGrpSpPr>
        <p:grpSpPr>
          <a:xfrm>
            <a:off x="4738787" y="5365118"/>
            <a:ext cx="5392741" cy="733426"/>
            <a:chOff x="7428412" y="5059572"/>
            <a:chExt cx="5392741" cy="3460061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BF2DD8-F3EC-4FDD-B9AA-6AECEBDD9D1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5296344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로그인한 클라이언트가 이용할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로그아웃한 클라이언트의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등록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31B153-5FCB-4D96-B097-B968E0DCAF34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B04223A-8DA1-4F7C-8C48-A3F5AE93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3" y="1808713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2CAD98-8FC8-46D4-894F-AE6DD0B7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8" y="3118791"/>
            <a:ext cx="3409950" cy="30765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10924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24613621-E700-487C-B724-FABEDE407FC9}"/>
              </a:ext>
            </a:extLst>
          </p:cNvPr>
          <p:cNvSpPr/>
          <p:nvPr/>
        </p:nvSpPr>
        <p:spPr>
          <a:xfrm>
            <a:off x="442286" y="2689913"/>
            <a:ext cx="5213549" cy="3978720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0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부터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5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까지의 높이를 가지며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근접한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4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개의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height_map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높이 측정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6DBD746-3EB0-4DC0-A35F-46849FA94CF6}"/>
              </a:ext>
            </a:extLst>
          </p:cNvPr>
          <p:cNvGrpSpPr/>
          <p:nvPr/>
        </p:nvGrpSpPr>
        <p:grpSpPr>
          <a:xfrm>
            <a:off x="4452730" y="1215172"/>
            <a:ext cx="7383046" cy="1226814"/>
            <a:chOff x="7132234" y="3228199"/>
            <a:chExt cx="13008070" cy="1709549"/>
          </a:xfrm>
        </p:grpSpPr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8461D5D1-8156-4B80-97E6-D2CCE004128C}"/>
                </a:ext>
              </a:extLst>
            </p:cNvPr>
            <p:cNvSpPr txBox="1">
              <a:spLocks/>
            </p:cNvSpPr>
            <p:nvPr/>
          </p:nvSpPr>
          <p:spPr>
            <a:xfrm>
              <a:off x="7172511" y="3228199"/>
              <a:ext cx="12967793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이용해 오브젝트의 높이 측정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동일한 </a:t>
              </a: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height_map</a:t>
              </a:r>
              <a:r>
                <a:rPr lang="ko-KR" altLang="en-US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과 선형 보간 공식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이용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672DEBA-3C30-4E37-84ED-97ACD06D2E8A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E4D8965-60B6-4E33-B9C5-71ECC0FD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51" y="1454657"/>
            <a:ext cx="2038350" cy="819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4695EF5-4B1F-4C3F-B132-5FBC3966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8" y="3258881"/>
            <a:ext cx="3914940" cy="24479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A37657-4B74-4112-A6B8-86F05F70BF3B}"/>
              </a:ext>
            </a:extLst>
          </p:cNvPr>
          <p:cNvSpPr/>
          <p:nvPr/>
        </p:nvSpPr>
        <p:spPr>
          <a:xfrm>
            <a:off x="1268355" y="3405228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599112-FE8E-4496-82D7-7112D1134025}"/>
              </a:ext>
            </a:extLst>
          </p:cNvPr>
          <p:cNvSpPr txBox="1"/>
          <p:nvPr/>
        </p:nvSpPr>
        <p:spPr>
          <a:xfrm>
            <a:off x="711642" y="2815004"/>
            <a:ext cx="1472366" cy="33855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hight_map[n] </a:t>
            </a:r>
            <a:endParaRPr lang="ko-KR" altLang="en-US" sz="160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A28161D-7B9C-4153-AB3B-045B32E3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01" y="2815004"/>
            <a:ext cx="5819775" cy="37242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D26429-3BE9-446A-8188-30B49CAFF33F}"/>
              </a:ext>
            </a:extLst>
          </p:cNvPr>
          <p:cNvSpPr/>
          <p:nvPr/>
        </p:nvSpPr>
        <p:spPr>
          <a:xfrm>
            <a:off x="1268355" y="3808639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69F20B-D50E-4325-8BFF-04E1121422FE}"/>
              </a:ext>
            </a:extLst>
          </p:cNvPr>
          <p:cNvSpPr/>
          <p:nvPr/>
        </p:nvSpPr>
        <p:spPr>
          <a:xfrm>
            <a:off x="1275377" y="4190599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A081EB-D8CF-4C21-9407-360F090EA529}"/>
              </a:ext>
            </a:extLst>
          </p:cNvPr>
          <p:cNvSpPr/>
          <p:nvPr/>
        </p:nvSpPr>
        <p:spPr>
          <a:xfrm>
            <a:off x="1275377" y="4587452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63EE280-8372-4EBF-8A47-86FDF088DEE0}"/>
              </a:ext>
            </a:extLst>
          </p:cNvPr>
          <p:cNvSpPr/>
          <p:nvPr/>
        </p:nvSpPr>
        <p:spPr>
          <a:xfrm>
            <a:off x="1275377" y="4960021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E21E9C-6EB4-4B42-9158-DEF919F4B2D1}"/>
              </a:ext>
            </a:extLst>
          </p:cNvPr>
          <p:cNvSpPr/>
          <p:nvPr/>
        </p:nvSpPr>
        <p:spPr>
          <a:xfrm>
            <a:off x="1275377" y="5356874"/>
            <a:ext cx="194210" cy="1856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9BBD59-38E7-435F-9E35-F0BFC7AE84F0}"/>
              </a:ext>
            </a:extLst>
          </p:cNvPr>
          <p:cNvSpPr/>
          <p:nvPr/>
        </p:nvSpPr>
        <p:spPr>
          <a:xfrm>
            <a:off x="3033793" y="4202001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3043A5-DAFD-4488-AC52-F11D2B175E92}"/>
              </a:ext>
            </a:extLst>
          </p:cNvPr>
          <p:cNvSpPr/>
          <p:nvPr/>
        </p:nvSpPr>
        <p:spPr>
          <a:xfrm>
            <a:off x="3216671" y="4202001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AA6601-7A22-4232-935C-232D942BD8B5}"/>
              </a:ext>
            </a:extLst>
          </p:cNvPr>
          <p:cNvSpPr/>
          <p:nvPr/>
        </p:nvSpPr>
        <p:spPr>
          <a:xfrm>
            <a:off x="3033793" y="4375890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7DE2756-2F4A-4180-B8CD-EE53AA9C8BFE}"/>
              </a:ext>
            </a:extLst>
          </p:cNvPr>
          <p:cNvSpPr/>
          <p:nvPr/>
        </p:nvSpPr>
        <p:spPr>
          <a:xfrm>
            <a:off x="3216671" y="4375890"/>
            <a:ext cx="194210" cy="185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DFB8172-EE7D-47EC-A5D6-0391BC0D0B91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3550024" y="4522524"/>
            <a:ext cx="2465977" cy="15461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996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9E41BC-0819-4977-A751-0790B15C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1" y="1292944"/>
            <a:ext cx="6457950" cy="5267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81C20D-082F-4442-AC9A-88D2B6800AD9}"/>
              </a:ext>
            </a:extLst>
          </p:cNvPr>
          <p:cNvSpPr/>
          <p:nvPr/>
        </p:nvSpPr>
        <p:spPr>
          <a:xfrm>
            <a:off x="220996" y="2385484"/>
            <a:ext cx="6372956" cy="766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973E705-7493-43A3-B812-03E15F9FA5C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6593952" y="2768739"/>
            <a:ext cx="244998" cy="94674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98BC0B-ABA6-47FB-80F4-B818E71C114F}"/>
              </a:ext>
            </a:extLst>
          </p:cNvPr>
          <p:cNvSpPr/>
          <p:nvPr/>
        </p:nvSpPr>
        <p:spPr>
          <a:xfrm>
            <a:off x="216598" y="3323111"/>
            <a:ext cx="6372956" cy="26687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8269C06-3171-4CB8-B157-3B0B078501D0}"/>
              </a:ext>
            </a:extLst>
          </p:cNvPr>
          <p:cNvSpPr/>
          <p:nvPr/>
        </p:nvSpPr>
        <p:spPr>
          <a:xfrm>
            <a:off x="6838950" y="2762137"/>
            <a:ext cx="5213549" cy="1906688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60B9AC3-6649-4322-BBD7-80CECBD6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18" y="2943080"/>
            <a:ext cx="1618929" cy="1564044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FADAE6-5D44-4DE2-9F41-495E5CFFEC1A}"/>
              </a:ext>
            </a:extLst>
          </p:cNvPr>
          <p:cNvSpPr txBox="1"/>
          <p:nvPr/>
        </p:nvSpPr>
        <p:spPr>
          <a:xfrm>
            <a:off x="7485492" y="3288075"/>
            <a:ext cx="888993" cy="89217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8F846B-1A18-495A-8D25-9A96AA767814}"/>
              </a:ext>
            </a:extLst>
          </p:cNvPr>
          <p:cNvSpPr/>
          <p:nvPr/>
        </p:nvSpPr>
        <p:spPr>
          <a:xfrm>
            <a:off x="8413738" y="309170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53BF5B-0FBF-497E-B5AD-6823DD28D6EB}"/>
              </a:ext>
            </a:extLst>
          </p:cNvPr>
          <p:cNvSpPr/>
          <p:nvPr/>
        </p:nvSpPr>
        <p:spPr>
          <a:xfrm>
            <a:off x="7221975" y="3117007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9B5F2A-7A87-4221-8DFD-023CABDDCBF2}"/>
              </a:ext>
            </a:extLst>
          </p:cNvPr>
          <p:cNvSpPr/>
          <p:nvPr/>
        </p:nvSpPr>
        <p:spPr>
          <a:xfrm>
            <a:off x="7282342" y="4204616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22C0C1-2F92-4B29-BA44-F642918F2FB5}"/>
              </a:ext>
            </a:extLst>
          </p:cNvPr>
          <p:cNvSpPr/>
          <p:nvPr/>
        </p:nvSpPr>
        <p:spPr>
          <a:xfrm>
            <a:off x="8404786" y="4196148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2F3611-7DE0-4FDB-82B5-454A3498391F}"/>
              </a:ext>
            </a:extLst>
          </p:cNvPr>
          <p:cNvCxnSpPr>
            <a:cxnSpLocks/>
          </p:cNvCxnSpPr>
          <p:nvPr/>
        </p:nvCxnSpPr>
        <p:spPr>
          <a:xfrm>
            <a:off x="7683880" y="3288075"/>
            <a:ext cx="0" cy="892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B6D2A86-8924-44F3-B5C6-3D4E46109230}"/>
              </a:ext>
            </a:extLst>
          </p:cNvPr>
          <p:cNvCxnSpPr>
            <a:cxnSpLocks/>
          </p:cNvCxnSpPr>
          <p:nvPr/>
        </p:nvCxnSpPr>
        <p:spPr>
          <a:xfrm>
            <a:off x="7485492" y="3971944"/>
            <a:ext cx="88899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497FB2C3-2D3F-49E3-9FEC-23C45E84CC40}"/>
              </a:ext>
            </a:extLst>
          </p:cNvPr>
          <p:cNvSpPr/>
          <p:nvPr/>
        </p:nvSpPr>
        <p:spPr>
          <a:xfrm flipH="1" flipV="1">
            <a:off x="7623512" y="3911059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FE58B7F-7337-4797-A666-990BDFC99CBE}"/>
              </a:ext>
            </a:extLst>
          </p:cNvPr>
          <p:cNvGrpSpPr/>
          <p:nvPr/>
        </p:nvGrpSpPr>
        <p:grpSpPr>
          <a:xfrm>
            <a:off x="6826595" y="1291981"/>
            <a:ext cx="4996058" cy="1264569"/>
            <a:chOff x="7132234" y="3228199"/>
            <a:chExt cx="8802474" cy="1709549"/>
          </a:xfrm>
        </p:grpSpPr>
        <p:sp>
          <p:nvSpPr>
            <p:cNvPr id="84" name="제목 1">
              <a:extLst>
                <a:ext uri="{FF2B5EF4-FFF2-40B4-BE49-F238E27FC236}">
                  <a16:creationId xmlns:a16="http://schemas.microsoft.com/office/drawing/2014/main" id="{6650BC49-0CC6-4F64-849B-A82EF1B400C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9" y="3228199"/>
              <a:ext cx="876219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Terrain_Manager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두가지 선형 보간 방법이 있지만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   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성능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위해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사각형을 이용한 방법을 사용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A4113BC-1D61-4BE1-9A97-16E6669C3BF8}"/>
                </a:ext>
              </a:extLst>
            </p:cNvPr>
            <p:cNvSpPr/>
            <p:nvPr/>
          </p:nvSpPr>
          <p:spPr>
            <a:xfrm>
              <a:off x="7132234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266924-BA09-48FE-8B3F-8C197DFBAFC2}"/>
              </a:ext>
            </a:extLst>
          </p:cNvPr>
          <p:cNvSpPr txBox="1"/>
          <p:nvPr/>
        </p:nvSpPr>
        <p:spPr>
          <a:xfrm>
            <a:off x="8989004" y="3124937"/>
            <a:ext cx="280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사각형</a:t>
            </a:r>
            <a:r>
              <a:rPr lang="ko-KR" altLang="en-US">
                <a:solidFill>
                  <a:schemeClr val="bg1"/>
                </a:solidFill>
              </a:rPr>
              <a:t>을 이용한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쌍선형 보간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높은 성능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낮은 정확성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06212D-A104-4D14-AF0A-93853083061E}"/>
              </a:ext>
            </a:extLst>
          </p:cNvPr>
          <p:cNvSpPr/>
          <p:nvPr/>
        </p:nvSpPr>
        <p:spPr>
          <a:xfrm>
            <a:off x="6826595" y="4726900"/>
            <a:ext cx="5213549" cy="1906688"/>
          </a:xfrm>
          <a:prstGeom prst="roundRect">
            <a:avLst>
              <a:gd name="adj" fmla="val 9096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6D0F6D3E-9B99-4F22-B688-5690864E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63" y="4907843"/>
            <a:ext cx="1618929" cy="1564044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B120460-55A3-4744-BEDF-78E9B2C081F9}"/>
              </a:ext>
            </a:extLst>
          </p:cNvPr>
          <p:cNvSpPr txBox="1"/>
          <p:nvPr/>
        </p:nvSpPr>
        <p:spPr>
          <a:xfrm>
            <a:off x="7473137" y="5252838"/>
            <a:ext cx="888993" cy="89217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7AE9D7D-C9FB-4A95-868E-E4A1E79D429E}"/>
              </a:ext>
            </a:extLst>
          </p:cNvPr>
          <p:cNvSpPr/>
          <p:nvPr/>
        </p:nvSpPr>
        <p:spPr>
          <a:xfrm>
            <a:off x="8401383" y="5056472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380B5D-F42B-450B-A253-5ADF32F4B878}"/>
              </a:ext>
            </a:extLst>
          </p:cNvPr>
          <p:cNvSpPr/>
          <p:nvPr/>
        </p:nvSpPr>
        <p:spPr>
          <a:xfrm>
            <a:off x="7209620" y="50817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6D0D13-AB38-4A3D-BD53-D0FF304E07F3}"/>
              </a:ext>
            </a:extLst>
          </p:cNvPr>
          <p:cNvSpPr/>
          <p:nvPr/>
        </p:nvSpPr>
        <p:spPr>
          <a:xfrm>
            <a:off x="7269987" y="616937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A1ABEDF-416B-428C-AFC8-E03FBF895EEA}"/>
              </a:ext>
            </a:extLst>
          </p:cNvPr>
          <p:cNvSpPr/>
          <p:nvPr/>
        </p:nvSpPr>
        <p:spPr>
          <a:xfrm>
            <a:off x="8392431" y="6160911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F9A7C7A-89C3-4027-AA69-1DC1606E5C04}"/>
              </a:ext>
            </a:extLst>
          </p:cNvPr>
          <p:cNvCxnSpPr>
            <a:cxnSpLocks/>
          </p:cNvCxnSpPr>
          <p:nvPr/>
        </p:nvCxnSpPr>
        <p:spPr>
          <a:xfrm>
            <a:off x="7468757" y="5252838"/>
            <a:ext cx="893373" cy="892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2383D60-AAEE-44F4-AAA4-87D6784389CF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7412770" y="5936707"/>
            <a:ext cx="319123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3226751-EEEF-4B7C-9891-9A5CEF3F4AB4}"/>
              </a:ext>
            </a:extLst>
          </p:cNvPr>
          <p:cNvSpPr txBox="1"/>
          <p:nvPr/>
        </p:nvSpPr>
        <p:spPr>
          <a:xfrm>
            <a:off x="8976649" y="5075173"/>
            <a:ext cx="280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삼각형</a:t>
            </a:r>
            <a:r>
              <a:rPr lang="ko-KR" altLang="en-US">
                <a:solidFill>
                  <a:schemeClr val="bg1"/>
                </a:solidFill>
              </a:rPr>
              <a:t>을 이용한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 쌍선형 보간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낮은 성능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높은 정확성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220F34-2A44-49AD-A585-DAF9A879D5FC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7671525" y="5875822"/>
            <a:ext cx="0" cy="32495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C9617AA9-2FA7-4048-8817-62A3E35E6E92}"/>
              </a:ext>
            </a:extLst>
          </p:cNvPr>
          <p:cNvSpPr/>
          <p:nvPr/>
        </p:nvSpPr>
        <p:spPr>
          <a:xfrm flipH="1" flipV="1">
            <a:off x="7611157" y="5875822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73806D9-B7EA-40FB-AADD-683C16DC3123}"/>
              </a:ext>
            </a:extLst>
          </p:cNvPr>
          <p:cNvCxnSpPr>
            <a:cxnSpLocks/>
            <a:stCxn id="36" idx="3"/>
            <a:endCxn id="86" idx="1"/>
          </p:cNvCxnSpPr>
          <p:nvPr/>
        </p:nvCxnSpPr>
        <p:spPr>
          <a:xfrm>
            <a:off x="6589554" y="4657506"/>
            <a:ext cx="237041" cy="102273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2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18FF75-6992-4545-8549-FE6867FEBE84}"/>
              </a:ext>
            </a:extLst>
          </p:cNvPr>
          <p:cNvGrpSpPr/>
          <p:nvPr/>
        </p:nvGrpSpPr>
        <p:grpSpPr>
          <a:xfrm>
            <a:off x="5171553" y="2200475"/>
            <a:ext cx="6783268" cy="2850676"/>
            <a:chOff x="7091955" y="3228199"/>
            <a:chExt cx="12231341" cy="1709549"/>
          </a:xfrm>
        </p:grpSpPr>
        <p:sp>
          <p:nvSpPr>
            <p:cNvPr id="57" name="제목 1">
              <a:extLst>
                <a:ext uri="{FF2B5EF4-FFF2-40B4-BE49-F238E27FC236}">
                  <a16:creationId xmlns:a16="http://schemas.microsoft.com/office/drawing/2014/main" id="{2A8E9F90-D368-480C-9B56-80F6C8758486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150792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주변 오브젝트에 대한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                                     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                                                  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 검색을 위해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대신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90AC51-595D-4A4D-A40E-B5FD3CE9C938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4252AA40-1BE1-4668-BB7D-F08C67D7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0" y="2974273"/>
            <a:ext cx="4181475" cy="80962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81FB040-C059-4883-95E2-106D30E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37" y="4100421"/>
            <a:ext cx="2247900" cy="8191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6AE8707-9976-4EAB-8826-2B0BC495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3" y="4111560"/>
            <a:ext cx="2133600" cy="7905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B494017-1B20-45E1-BD4B-8B38E641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3" y="3002848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522F580-F15D-4794-B28B-C8881E6B1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120" y="2432842"/>
            <a:ext cx="2847975" cy="10001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92893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Manager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42794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0D420-D8E8-4844-BD45-4FAC7B7B4248}"/>
              </a:ext>
            </a:extLst>
          </p:cNvPr>
          <p:cNvGrpSpPr/>
          <p:nvPr/>
        </p:nvGrpSpPr>
        <p:grpSpPr>
          <a:xfrm>
            <a:off x="4231779" y="1659171"/>
            <a:ext cx="6784317" cy="721952"/>
            <a:chOff x="7091955" y="3228199"/>
            <a:chExt cx="11953179" cy="1709549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8A397326-1427-4F39-A8FF-6981268C1878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11872626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35D0630-2048-49DF-8323-9B3898101300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DF148B8-A6A3-4100-A5A4-C2543ECAB108}"/>
              </a:ext>
            </a:extLst>
          </p:cNvPr>
          <p:cNvGrpSpPr/>
          <p:nvPr/>
        </p:nvGrpSpPr>
        <p:grpSpPr>
          <a:xfrm>
            <a:off x="829702" y="4996933"/>
            <a:ext cx="3578177" cy="1184539"/>
            <a:chOff x="7091955" y="3228198"/>
            <a:chExt cx="6304332" cy="1709550"/>
          </a:xfrm>
        </p:grpSpPr>
        <p:sp>
          <p:nvSpPr>
            <p:cNvPr id="54" name="제목 1">
              <a:extLst>
                <a:ext uri="{FF2B5EF4-FFF2-40B4-BE49-F238E27FC236}">
                  <a16:creationId xmlns:a16="http://schemas.microsoft.com/office/drawing/2014/main" id="{C845D3F3-1D7E-42E6-B517-C31B5272B6E0}"/>
                </a:ext>
              </a:extLst>
            </p:cNvPr>
            <p:cNvSpPr txBox="1">
              <a:spLocks/>
            </p:cNvSpPr>
            <p:nvPr/>
          </p:nvSpPr>
          <p:spPr>
            <a:xfrm>
              <a:off x="7172510" y="3228198"/>
              <a:ext cx="6223777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EVENT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process_time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실행 시간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type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종류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detail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상세 정보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833B812-D716-4938-97FB-6385CFC58CC6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907E9F6B-D97D-443B-870F-9DAC992A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672" y="2664254"/>
            <a:ext cx="5829300" cy="3876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F268F3A-CC87-4D03-8FEA-92979A7F6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68" y="1510560"/>
            <a:ext cx="2781300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845814-75E6-4001-B2C1-C2813250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8" y="3857381"/>
            <a:ext cx="5019675" cy="10096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FD7EA4-662D-444C-8FB9-6475FC69CFD3}"/>
              </a:ext>
            </a:extLst>
          </p:cNvPr>
          <p:cNvSpPr/>
          <p:nvPr/>
        </p:nvSpPr>
        <p:spPr>
          <a:xfrm>
            <a:off x="6305988" y="4990991"/>
            <a:ext cx="1984631" cy="1195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91B80D-9AB2-4B24-8D46-DF2603C79373}"/>
              </a:ext>
            </a:extLst>
          </p:cNvPr>
          <p:cNvSpPr txBox="1"/>
          <p:nvPr/>
        </p:nvSpPr>
        <p:spPr>
          <a:xfrm>
            <a:off x="8590322" y="3654625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EVENT</a:t>
            </a:r>
            <a:r>
              <a:rPr lang="ko-KR" altLang="en-US">
                <a:solidFill>
                  <a:schemeClr val="bg1"/>
                </a:solidFill>
              </a:rPr>
              <a:t>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실행 시간 확인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156A29E-3748-4243-B2B3-EBC9CAF9DCA1}"/>
              </a:ext>
            </a:extLst>
          </p:cNvPr>
          <p:cNvSpPr/>
          <p:nvPr/>
        </p:nvSpPr>
        <p:spPr>
          <a:xfrm>
            <a:off x="6305988" y="4023957"/>
            <a:ext cx="5010589" cy="246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91C8E4-C012-48F5-8454-259A9F819B87}"/>
              </a:ext>
            </a:extLst>
          </p:cNvPr>
          <p:cNvSpPr txBox="1"/>
          <p:nvPr/>
        </p:nvSpPr>
        <p:spPr>
          <a:xfrm>
            <a:off x="8290619" y="58098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실행할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EVENT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305248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4755261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576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141A0AB-1F16-4F32-9AD4-9484F226D37E}"/>
              </a:ext>
            </a:extLst>
          </p:cNvPr>
          <p:cNvSpPr/>
          <p:nvPr/>
        </p:nvSpPr>
        <p:spPr>
          <a:xfrm>
            <a:off x="3301769" y="3490926"/>
            <a:ext cx="1994267" cy="4514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6F4105-A803-47F6-A95B-0BF9A055CF26}"/>
              </a:ext>
            </a:extLst>
          </p:cNvPr>
          <p:cNvSpPr/>
          <p:nvPr/>
        </p:nvSpPr>
        <p:spPr>
          <a:xfrm>
            <a:off x="375244" y="3493196"/>
            <a:ext cx="1930370" cy="1968721"/>
          </a:xfrm>
          <a:prstGeom prst="roundRect">
            <a:avLst>
              <a:gd name="adj" fmla="val 89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C92D7A7-1916-4AD2-852E-3DABCFA5A2B8}"/>
              </a:ext>
            </a:extLst>
          </p:cNvPr>
          <p:cNvCxnSpPr>
            <a:cxnSpLocks/>
            <a:stCxn id="88" idx="2"/>
            <a:endCxn id="70" idx="0"/>
          </p:cNvCxnSpPr>
          <p:nvPr/>
        </p:nvCxnSpPr>
        <p:spPr>
          <a:xfrm flipH="1">
            <a:off x="1340429" y="3234840"/>
            <a:ext cx="1656881" cy="25835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CDC7A00-FB5B-4134-AEA2-B5E00749CDA1}"/>
              </a:ext>
            </a:extLst>
          </p:cNvPr>
          <p:cNvCxnSpPr>
            <a:cxnSpLocks/>
            <a:stCxn id="88" idx="2"/>
            <a:endCxn id="69" idx="0"/>
          </p:cNvCxnSpPr>
          <p:nvPr/>
        </p:nvCxnSpPr>
        <p:spPr>
          <a:xfrm>
            <a:off x="2997310" y="3234840"/>
            <a:ext cx="1301593" cy="2560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75D1793-A9C5-42E1-BC40-87EC3064F56C}"/>
              </a:ext>
            </a:extLst>
          </p:cNvPr>
          <p:cNvSpPr/>
          <p:nvPr/>
        </p:nvSpPr>
        <p:spPr>
          <a:xfrm>
            <a:off x="1699320" y="5824451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C35617-D292-46DE-A264-62C6B3F988BC}"/>
              </a:ext>
            </a:extLst>
          </p:cNvPr>
          <p:cNvGrpSpPr/>
          <p:nvPr/>
        </p:nvGrpSpPr>
        <p:grpSpPr>
          <a:xfrm>
            <a:off x="6362148" y="1718416"/>
            <a:ext cx="5594336" cy="3802838"/>
            <a:chOff x="7354584" y="4077946"/>
            <a:chExt cx="8095899" cy="2452744"/>
          </a:xfrm>
        </p:grpSpPr>
        <p:sp>
          <p:nvSpPr>
            <p:cNvPr id="83" name="제목 1">
              <a:extLst>
                <a:ext uri="{FF2B5EF4-FFF2-40B4-BE49-F238E27FC236}">
                  <a16:creationId xmlns:a16="http://schemas.microsoft.com/office/drawing/2014/main" id="{DF0092B7-D5B5-49C6-8884-4BDF62A99339}"/>
                </a:ext>
              </a:extLst>
            </p:cNvPr>
            <p:cNvSpPr txBox="1">
              <a:spLocks/>
            </p:cNvSpPr>
            <p:nvPr/>
          </p:nvSpPr>
          <p:spPr>
            <a:xfrm>
              <a:off x="7555975" y="4077946"/>
              <a:ext cx="7894508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Expand_Overlapped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를 확장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한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구조체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rgbClr val="FF0000"/>
                  </a:solidFill>
                  <a:latin typeface="+mn-lt"/>
                </a:rPr>
                <a:t>&lt;= </a:t>
              </a:r>
              <a:r>
                <a:rPr lang="ko-KR" altLang="en-US" sz="1600" dirty="0" err="1">
                  <a:solidFill>
                    <a:srgbClr val="FF0000"/>
                  </a:solidFill>
                  <a:latin typeface="+mn-lt"/>
                </a:rPr>
                <a:t>니가</a:t>
              </a:r>
              <a:r>
                <a:rPr lang="ko-KR" altLang="en-US" sz="1600" dirty="0">
                  <a:solidFill>
                    <a:srgbClr val="FF0000"/>
                  </a:solidFill>
                  <a:latin typeface="+mn-lt"/>
                </a:rPr>
                <a:t> 왜 여기서 나와</a:t>
              </a:r>
              <a:r>
                <a:rPr lang="en-US" altLang="ko-KR" sz="1600" dirty="0">
                  <a:solidFill>
                    <a:srgbClr val="FF0000"/>
                  </a:solidFill>
                  <a:latin typeface="+mn-lt"/>
                </a:rPr>
                <a:t>!!!!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기본 클래스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6967E08-0B14-48ED-9492-B266C0909E08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CB9A47C-F1CC-44F2-AF6F-36C9B632273E}"/>
              </a:ext>
            </a:extLst>
          </p:cNvPr>
          <p:cNvSpPr/>
          <p:nvPr/>
        </p:nvSpPr>
        <p:spPr>
          <a:xfrm>
            <a:off x="464783" y="4446058"/>
            <a:ext cx="1751292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Near_set</a:t>
            </a:r>
            <a:endParaRPr lang="ko-KR" altLang="en-US" sz="16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B301CF8-C4A7-470F-9B84-3CEE8146AF31}"/>
              </a:ext>
            </a:extLst>
          </p:cNvPr>
          <p:cNvSpPr/>
          <p:nvPr/>
        </p:nvSpPr>
        <p:spPr>
          <a:xfrm>
            <a:off x="464783" y="3951784"/>
            <a:ext cx="1751292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Network_Buffer</a:t>
            </a:r>
            <a:endParaRPr lang="ko-KR" altLang="en-US" sz="16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2FF01BD-F381-431D-9EC7-639C7E9F12D0}"/>
              </a:ext>
            </a:extLst>
          </p:cNvPr>
          <p:cNvSpPr/>
          <p:nvPr/>
        </p:nvSpPr>
        <p:spPr>
          <a:xfrm>
            <a:off x="464783" y="4960590"/>
            <a:ext cx="1751292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Cooltime</a:t>
            </a:r>
            <a:endParaRPr lang="ko-KR" altLang="en-US" sz="1600" dirty="0"/>
          </a:p>
        </p:txBody>
      </p:sp>
      <p:sp>
        <p:nvSpPr>
          <p:cNvPr id="88" name="사각형: 둥근 모서리 34">
            <a:extLst>
              <a:ext uri="{FF2B5EF4-FFF2-40B4-BE49-F238E27FC236}">
                <a16:creationId xmlns:a16="http://schemas.microsoft.com/office/drawing/2014/main" id="{1C8AA6D1-7422-4D7F-ADBE-B8A8E8B5DAF9}"/>
              </a:ext>
            </a:extLst>
          </p:cNvPr>
          <p:cNvSpPr/>
          <p:nvPr/>
        </p:nvSpPr>
        <p:spPr>
          <a:xfrm>
            <a:off x="1601815" y="2356181"/>
            <a:ext cx="2790990" cy="878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2" name="사각형: 둥근 모서리 77">
            <a:extLst>
              <a:ext uri="{FF2B5EF4-FFF2-40B4-BE49-F238E27FC236}">
                <a16:creationId xmlns:a16="http://schemas.microsoft.com/office/drawing/2014/main" id="{7E3A1114-25D1-4214-8AD1-0AFF22C14EB3}"/>
              </a:ext>
            </a:extLst>
          </p:cNvPr>
          <p:cNvSpPr/>
          <p:nvPr/>
        </p:nvSpPr>
        <p:spPr>
          <a:xfrm>
            <a:off x="472895" y="5599174"/>
            <a:ext cx="1472284" cy="7445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  <p:sp>
        <p:nvSpPr>
          <p:cNvPr id="23" name="사각형: 둥근 모서리 34">
            <a:extLst>
              <a:ext uri="{FF2B5EF4-FFF2-40B4-BE49-F238E27FC236}">
                <a16:creationId xmlns:a16="http://schemas.microsoft.com/office/drawing/2014/main" id="{599C23C1-1021-4B40-860C-83BCE7368337}"/>
              </a:ext>
            </a:extLst>
          </p:cNvPr>
          <p:cNvSpPr/>
          <p:nvPr/>
        </p:nvSpPr>
        <p:spPr>
          <a:xfrm>
            <a:off x="2101222" y="1813974"/>
            <a:ext cx="1792174" cy="343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F3C3E6-D7B9-405B-B542-6696BE3942C0}"/>
              </a:ext>
            </a:extLst>
          </p:cNvPr>
          <p:cNvCxnSpPr>
            <a:cxnSpLocks/>
            <a:stCxn id="88" idx="0"/>
            <a:endCxn id="23" idx="2"/>
          </p:cNvCxnSpPr>
          <p:nvPr/>
        </p:nvCxnSpPr>
        <p:spPr>
          <a:xfrm flipH="1" flipV="1">
            <a:off x="2997309" y="2157134"/>
            <a:ext cx="1" cy="19904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62231A0-1A40-452D-8C04-A21D7CA03E58}"/>
              </a:ext>
            </a:extLst>
          </p:cNvPr>
          <p:cNvCxnSpPr>
            <a:cxnSpLocks/>
            <a:stCxn id="27" idx="0"/>
            <a:endCxn id="69" idx="2"/>
          </p:cNvCxnSpPr>
          <p:nvPr/>
        </p:nvCxnSpPr>
        <p:spPr>
          <a:xfrm flipV="1">
            <a:off x="3038827" y="3942388"/>
            <a:ext cx="1260076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6A9E27-0077-4382-80DA-7D4477BDBD2C}"/>
              </a:ext>
            </a:extLst>
          </p:cNvPr>
          <p:cNvCxnSpPr>
            <a:cxnSpLocks/>
            <a:stCxn id="73" idx="0"/>
            <a:endCxn id="69" idx="2"/>
          </p:cNvCxnSpPr>
          <p:nvPr/>
        </p:nvCxnSpPr>
        <p:spPr>
          <a:xfrm flipV="1">
            <a:off x="4298903" y="3942388"/>
            <a:ext cx="0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2DEA6E-8394-45D6-98B6-242503B9800A}"/>
              </a:ext>
            </a:extLst>
          </p:cNvPr>
          <p:cNvCxnSpPr>
            <a:cxnSpLocks/>
            <a:stCxn id="76" idx="0"/>
            <a:endCxn id="69" idx="2"/>
          </p:cNvCxnSpPr>
          <p:nvPr/>
        </p:nvCxnSpPr>
        <p:spPr>
          <a:xfrm flipH="1" flipV="1">
            <a:off x="4298903" y="3942388"/>
            <a:ext cx="1260076" cy="13725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8B0FF-683B-48A7-9830-F6F27ACBA7A7}"/>
              </a:ext>
            </a:extLst>
          </p:cNvPr>
          <p:cNvSpPr/>
          <p:nvPr/>
        </p:nvSpPr>
        <p:spPr>
          <a:xfrm>
            <a:off x="2455511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54" name="사각형: 둥근 모서리 26">
            <a:extLst>
              <a:ext uri="{FF2B5EF4-FFF2-40B4-BE49-F238E27FC236}">
                <a16:creationId xmlns:a16="http://schemas.microsoft.com/office/drawing/2014/main" id="{CF7E385D-37A0-4127-BCDF-5578DFB463B2}"/>
              </a:ext>
            </a:extLst>
          </p:cNvPr>
          <p:cNvSpPr/>
          <p:nvPr/>
        </p:nvSpPr>
        <p:spPr>
          <a:xfrm>
            <a:off x="2576685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55" name="사각형: 둥근 모서리 26">
            <a:extLst>
              <a:ext uri="{FF2B5EF4-FFF2-40B4-BE49-F238E27FC236}">
                <a16:creationId xmlns:a16="http://schemas.microsoft.com/office/drawing/2014/main" id="{BEC3523E-7A60-4BB6-9804-F8FFA29E6D10}"/>
              </a:ext>
            </a:extLst>
          </p:cNvPr>
          <p:cNvSpPr/>
          <p:nvPr/>
        </p:nvSpPr>
        <p:spPr>
          <a:xfrm>
            <a:off x="2576685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675DD61-7E8A-497A-B4F9-17902ACEDC01}"/>
              </a:ext>
            </a:extLst>
          </p:cNvPr>
          <p:cNvSpPr/>
          <p:nvPr/>
        </p:nvSpPr>
        <p:spPr>
          <a:xfrm>
            <a:off x="3715587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74" name="사각형: 둥근 모서리 26">
            <a:extLst>
              <a:ext uri="{FF2B5EF4-FFF2-40B4-BE49-F238E27FC236}">
                <a16:creationId xmlns:a16="http://schemas.microsoft.com/office/drawing/2014/main" id="{E5248E1E-5FF2-4B60-97BB-35C2B0A0CC5C}"/>
              </a:ext>
            </a:extLst>
          </p:cNvPr>
          <p:cNvSpPr/>
          <p:nvPr/>
        </p:nvSpPr>
        <p:spPr>
          <a:xfrm>
            <a:off x="3836761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5" name="사각형: 둥근 모서리 26">
            <a:extLst>
              <a:ext uri="{FF2B5EF4-FFF2-40B4-BE49-F238E27FC236}">
                <a16:creationId xmlns:a16="http://schemas.microsoft.com/office/drawing/2014/main" id="{11C8B797-03F8-413B-9C6E-E4E26953A761}"/>
              </a:ext>
            </a:extLst>
          </p:cNvPr>
          <p:cNvSpPr/>
          <p:nvPr/>
        </p:nvSpPr>
        <p:spPr>
          <a:xfrm>
            <a:off x="3836761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BF138C-6B80-4B3D-B85C-C7DC988DE523}"/>
              </a:ext>
            </a:extLst>
          </p:cNvPr>
          <p:cNvSpPr/>
          <p:nvPr/>
        </p:nvSpPr>
        <p:spPr>
          <a:xfrm>
            <a:off x="4975663" y="4079646"/>
            <a:ext cx="1166632" cy="1382272"/>
          </a:xfrm>
          <a:prstGeom prst="roundRect">
            <a:avLst>
              <a:gd name="adj" fmla="val 1496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sp>
        <p:nvSpPr>
          <p:cNvPr id="77" name="사각형: 둥근 모서리 26">
            <a:extLst>
              <a:ext uri="{FF2B5EF4-FFF2-40B4-BE49-F238E27FC236}">
                <a16:creationId xmlns:a16="http://schemas.microsoft.com/office/drawing/2014/main" id="{EC2D0EDD-0307-4AA7-A99C-79A066E23949}"/>
              </a:ext>
            </a:extLst>
          </p:cNvPr>
          <p:cNvSpPr/>
          <p:nvPr/>
        </p:nvSpPr>
        <p:spPr>
          <a:xfrm>
            <a:off x="5096837" y="4970192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전투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9" name="사각형: 둥근 모서리 26">
            <a:extLst>
              <a:ext uri="{FF2B5EF4-FFF2-40B4-BE49-F238E27FC236}">
                <a16:creationId xmlns:a16="http://schemas.microsoft.com/office/drawing/2014/main" id="{4D6AC7CF-2EB9-45E3-A1EA-8CD090BC2F62}"/>
              </a:ext>
            </a:extLst>
          </p:cNvPr>
          <p:cNvSpPr/>
          <p:nvPr/>
        </p:nvSpPr>
        <p:spPr>
          <a:xfrm>
            <a:off x="5096837" y="4536334"/>
            <a:ext cx="907544" cy="384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 </a:t>
            </a:r>
            <a:r>
              <a:rPr lang="en-US" altLang="ko-KR" sz="1600" dirty="0"/>
              <a:t>AI</a:t>
            </a:r>
            <a:endParaRPr lang="ko-KR" altLang="en-US" sz="1600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1487978" y="2872306"/>
            <a:ext cx="1414248" cy="2847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23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5B3267A4-3C33-4858-AE52-1C6AEF27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1" y="4507931"/>
            <a:ext cx="2933700" cy="1552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5822723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Object : </a:t>
            </a:r>
            <a:r>
              <a:rPr lang="en-US" altLang="ko-KR" sz="2000">
                <a:solidFill>
                  <a:schemeClr val="bg1"/>
                </a:solidFill>
              </a:rPr>
              <a:t>class Near_set / CoolTime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754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77641E-1A8A-457C-848D-DF1F1283A701}"/>
              </a:ext>
            </a:extLst>
          </p:cNvPr>
          <p:cNvGrpSpPr/>
          <p:nvPr/>
        </p:nvGrpSpPr>
        <p:grpSpPr>
          <a:xfrm>
            <a:off x="3774646" y="1325286"/>
            <a:ext cx="8077839" cy="1189889"/>
            <a:chOff x="7509681" y="3304536"/>
            <a:chExt cx="8077839" cy="2808237"/>
          </a:xfrm>
        </p:grpSpPr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8D4FA64B-2C08-4A62-A05D-84AD625AC443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8009952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플레이어의 행동을 빠르게 처리하기 위해 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오브젝트를 관리</a:t>
              </a:r>
              <a:endPara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Sector_Base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동일한 이유로 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unordered</a:t>
              </a:r>
              <a:r>
                <a:rPr lang="en-US" altLang="ko-KR" sz="18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set</a:t>
              </a:r>
              <a:r>
                <a:rPr lang="ko-KR" altLang="en-US" sz="18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8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FF3E84-6AA1-49DA-8DE7-273245F185E7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516CFB-BB00-475A-8421-8A88D6ADE086}"/>
              </a:ext>
            </a:extLst>
          </p:cNvPr>
          <p:cNvGrpSpPr/>
          <p:nvPr/>
        </p:nvGrpSpPr>
        <p:grpSpPr>
          <a:xfrm>
            <a:off x="3917840" y="2786465"/>
            <a:ext cx="8009951" cy="1659367"/>
            <a:chOff x="7344136" y="4198389"/>
            <a:chExt cx="8009951" cy="1144176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4C63BBBF-3ED3-4F05-BB95-5516FC114369}"/>
                </a:ext>
              </a:extLst>
            </p:cNvPr>
            <p:cNvSpPr txBox="1">
              <a:spLocks/>
            </p:cNvSpPr>
            <p:nvPr/>
          </p:nvSpPr>
          <p:spPr>
            <a:xfrm>
              <a:off x="7389854" y="4198389"/>
              <a:ext cx="7964233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클라이언트로부터 비정상적으로 송신된 패킷을 검사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         (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쿨타임을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정해진 이동속도를 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CAS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이용해 수정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FE5E495-42AF-44A5-B6B4-02416330F25E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54AD6C-FFCF-4DDD-B447-B8FF33CF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6" y="1410644"/>
            <a:ext cx="2847975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1298CC-B41A-4C91-A54C-1CB4A80FC69C}"/>
              </a:ext>
            </a:extLst>
          </p:cNvPr>
          <p:cNvSpPr/>
          <p:nvPr/>
        </p:nvSpPr>
        <p:spPr>
          <a:xfrm>
            <a:off x="3660288" y="4527148"/>
            <a:ext cx="8342809" cy="217403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96773F-307A-494F-898C-4976D4E0B0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238513" y="5646525"/>
            <a:ext cx="7114633" cy="198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855E92-D52B-4239-90D6-A537DA113261}"/>
              </a:ext>
            </a:extLst>
          </p:cNvPr>
          <p:cNvSpPr txBox="1"/>
          <p:nvPr/>
        </p:nvSpPr>
        <p:spPr>
          <a:xfrm>
            <a:off x="11353146" y="5512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04C147-C066-4C01-8F7D-96C6F62B418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076545" y="5433027"/>
            <a:ext cx="1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3DCDC4-2FBE-4EF0-BED7-8C2FE2DCBC82}"/>
              </a:ext>
            </a:extLst>
          </p:cNvPr>
          <p:cNvSpPr txBox="1"/>
          <p:nvPr/>
        </p:nvSpPr>
        <p:spPr>
          <a:xfrm>
            <a:off x="4383086" y="5125250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E33B1B-A1E2-47F6-91CD-43FC804F928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466806" y="5432519"/>
            <a:ext cx="5666" cy="23485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82D28E-7970-4388-B408-C854CE692F1F}"/>
              </a:ext>
            </a:extLst>
          </p:cNvPr>
          <p:cNvSpPr txBox="1"/>
          <p:nvPr/>
        </p:nvSpPr>
        <p:spPr>
          <a:xfrm>
            <a:off x="7235539" y="5124742"/>
            <a:ext cx="2462534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 EVENT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5A07E-7C2B-428C-88F6-EF87959D15D4}"/>
              </a:ext>
            </a:extLst>
          </p:cNvPr>
          <p:cNvSpPr txBox="1"/>
          <p:nvPr/>
        </p:nvSpPr>
        <p:spPr>
          <a:xfrm>
            <a:off x="3702337" y="6208049"/>
            <a:ext cx="824833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600">
                <a:solidFill>
                  <a:schemeClr val="bg1"/>
                </a:solidFill>
              </a:rPr>
              <a:t> /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E2C91C-6A0D-41A1-B6B1-03C5595C422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512657" y="5433027"/>
            <a:ext cx="0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EF1DBA-CA5A-4159-8F18-8E46E637D6DF}"/>
              </a:ext>
            </a:extLst>
          </p:cNvPr>
          <p:cNvSpPr txBox="1"/>
          <p:nvPr/>
        </p:nvSpPr>
        <p:spPr>
          <a:xfrm>
            <a:off x="5819198" y="5125250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5E322EE-2738-43A8-B536-14E4F7AA377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456669" y="5434324"/>
            <a:ext cx="0" cy="21349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F487C8-EB07-4339-8E59-61DDE3BA40E7}"/>
              </a:ext>
            </a:extLst>
          </p:cNvPr>
          <p:cNvSpPr txBox="1"/>
          <p:nvPr/>
        </p:nvSpPr>
        <p:spPr>
          <a:xfrm>
            <a:off x="9763210" y="5126547"/>
            <a:ext cx="1386918" cy="3077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패킷 수신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9A918F9-E072-41C0-80C0-7F162052D140}"/>
              </a:ext>
            </a:extLst>
          </p:cNvPr>
          <p:cNvCxnSpPr>
            <a:cxnSpLocks/>
            <a:stCxn id="71" idx="2"/>
            <a:endCxn id="28" idx="0"/>
          </p:cNvCxnSpPr>
          <p:nvPr/>
        </p:nvCxnSpPr>
        <p:spPr>
          <a:xfrm>
            <a:off x="8466806" y="4905264"/>
            <a:ext cx="0" cy="2194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E52EBDE5-95A2-49DB-A396-128F2174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3" y="2911298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0E0B82A0-CE72-48C0-B86B-BAB29B84A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64" y="5889403"/>
            <a:ext cx="2076450" cy="790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5F42183-9C22-4BC4-BE0F-E5F5DFE76A84}"/>
              </a:ext>
            </a:extLst>
          </p:cNvPr>
          <p:cNvSpPr txBox="1"/>
          <p:nvPr/>
        </p:nvSpPr>
        <p:spPr>
          <a:xfrm>
            <a:off x="7744493" y="4597487"/>
            <a:ext cx="144462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517A3C-537C-4861-B811-16E3E774C68D}"/>
              </a:ext>
            </a:extLst>
          </p:cNvPr>
          <p:cNvSpPr txBox="1"/>
          <p:nvPr/>
        </p:nvSpPr>
        <p:spPr>
          <a:xfrm>
            <a:off x="3814509" y="556984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 :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812C48-3689-483E-9CDE-2AE0F0215EEF}"/>
              </a:ext>
            </a:extLst>
          </p:cNvPr>
          <p:cNvSpPr txBox="1"/>
          <p:nvPr/>
        </p:nvSpPr>
        <p:spPr>
          <a:xfrm>
            <a:off x="4393090" y="557917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true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2C81DD-FBD1-4C57-8A1D-4E1BE4D5E831}"/>
              </a:ext>
            </a:extLst>
          </p:cNvPr>
          <p:cNvSpPr txBox="1"/>
          <p:nvPr/>
        </p:nvSpPr>
        <p:spPr>
          <a:xfrm>
            <a:off x="5539813" y="559177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8B506B-F076-4CA9-8A4E-A36834E44561}"/>
              </a:ext>
            </a:extLst>
          </p:cNvPr>
          <p:cNvSpPr txBox="1"/>
          <p:nvPr/>
        </p:nvSpPr>
        <p:spPr>
          <a:xfrm>
            <a:off x="6973941" y="561138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803809-E7C9-4485-8146-D6649FA14DAF}"/>
              </a:ext>
            </a:extLst>
          </p:cNvPr>
          <p:cNvSpPr txBox="1"/>
          <p:nvPr/>
        </p:nvSpPr>
        <p:spPr>
          <a:xfrm>
            <a:off x="9159008" y="561039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true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375875-6AB7-4294-8D83-38B22EE18B9E}"/>
              </a:ext>
            </a:extLst>
          </p:cNvPr>
          <p:cNvSpPr txBox="1"/>
          <p:nvPr/>
        </p:nvSpPr>
        <p:spPr>
          <a:xfrm>
            <a:off x="10722603" y="561206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false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9ADF19-0DE8-4883-9FF8-9F2710597ED8}"/>
              </a:ext>
            </a:extLst>
          </p:cNvPr>
          <p:cNvSpPr txBox="1"/>
          <p:nvPr/>
        </p:nvSpPr>
        <p:spPr>
          <a:xfrm>
            <a:off x="4804786" y="58623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정상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C4BEB-FD54-4CBF-9CF5-99DE2E3D03C0}"/>
              </a:ext>
            </a:extLst>
          </p:cNvPr>
          <p:cNvSpPr txBox="1"/>
          <p:nvPr/>
        </p:nvSpPr>
        <p:spPr>
          <a:xfrm>
            <a:off x="10180117" y="58623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정상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7AFC70-FD8A-4728-9941-1522EC8D20C9}"/>
              </a:ext>
            </a:extLst>
          </p:cNvPr>
          <p:cNvSpPr txBox="1"/>
          <p:nvPr/>
        </p:nvSpPr>
        <p:spPr>
          <a:xfrm>
            <a:off x="6148637" y="586233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비정상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BEFE93-2CBF-4A82-8D03-2B24B708DE8A}"/>
              </a:ext>
            </a:extLst>
          </p:cNvPr>
          <p:cNvSpPr txBox="1"/>
          <p:nvPr/>
        </p:nvSpPr>
        <p:spPr>
          <a:xfrm>
            <a:off x="4552203" y="4595088"/>
            <a:ext cx="2462534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EVENT 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등록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87A60043-D825-4FF3-A229-A8A277830E15}"/>
              </a:ext>
            </a:extLst>
          </p:cNvPr>
          <p:cNvCxnSpPr>
            <a:cxnSpLocks/>
            <a:stCxn id="80" idx="1"/>
            <a:endCxn id="84" idx="1"/>
          </p:cNvCxnSpPr>
          <p:nvPr/>
        </p:nvCxnSpPr>
        <p:spPr>
          <a:xfrm rot="10800000">
            <a:off x="4552204" y="4748978"/>
            <a:ext cx="252583" cy="1267245"/>
          </a:xfrm>
          <a:prstGeom prst="bentConnector3">
            <a:avLst>
              <a:gd name="adj1" fmla="val 411976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6CCD944-BD96-4815-A4D9-F18BE428EB98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076656" y="5632660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5420184-72F5-4568-94E0-A5052EE78492}"/>
              </a:ext>
            </a:extLst>
          </p:cNvPr>
          <p:cNvCxnSpPr>
            <a:cxnSpLocks/>
            <a:stCxn id="84" idx="3"/>
            <a:endCxn id="71" idx="1"/>
          </p:cNvCxnSpPr>
          <p:nvPr/>
        </p:nvCxnSpPr>
        <p:spPr>
          <a:xfrm>
            <a:off x="7014737" y="4748977"/>
            <a:ext cx="729756" cy="239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EA8B6AF-46A2-457A-8DA6-2C2FEC9DB37D}"/>
              </a:ext>
            </a:extLst>
          </p:cNvPr>
          <p:cNvCxnSpPr>
            <a:cxnSpLocks/>
          </p:cNvCxnSpPr>
          <p:nvPr/>
        </p:nvCxnSpPr>
        <p:spPr>
          <a:xfrm>
            <a:off x="8467646" y="5669462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A027D4F-1B6B-4730-A669-0AF485A50E5A}"/>
              </a:ext>
            </a:extLst>
          </p:cNvPr>
          <p:cNvCxnSpPr>
            <a:cxnSpLocks/>
          </p:cNvCxnSpPr>
          <p:nvPr/>
        </p:nvCxnSpPr>
        <p:spPr>
          <a:xfrm>
            <a:off x="6512657" y="5666422"/>
            <a:ext cx="0" cy="2296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54DD33C-4607-40A5-8896-BF162A978C86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451987" y="5680844"/>
            <a:ext cx="0" cy="1814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8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262614-B856-43CA-9C41-49111BC32CAE}"/>
              </a:ext>
            </a:extLst>
          </p:cNvPr>
          <p:cNvGrpSpPr/>
          <p:nvPr/>
        </p:nvGrpSpPr>
        <p:grpSpPr>
          <a:xfrm>
            <a:off x="6358613" y="1385796"/>
            <a:ext cx="5278244" cy="3300446"/>
            <a:chOff x="6358613" y="1385796"/>
            <a:chExt cx="5278244" cy="3300446"/>
          </a:xfrm>
        </p:grpSpPr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8F34091C-0761-497D-A812-C0FE05AD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8613" y="1385796"/>
              <a:ext cx="5278244" cy="33004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8C1C69-C328-464A-9475-A2D3F16A5CCB}"/>
                </a:ext>
              </a:extLst>
            </p:cNvPr>
            <p:cNvSpPr/>
            <p:nvPr/>
          </p:nvSpPr>
          <p:spPr>
            <a:xfrm>
              <a:off x="6466790" y="1504136"/>
              <a:ext cx="286678" cy="3003677"/>
            </a:xfrm>
            <a:prstGeom prst="rect">
              <a:avLst/>
            </a:prstGeom>
            <a:solidFill>
              <a:srgbClr val="22B1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World_Terrain</a:t>
            </a:r>
            <a:endParaRPr lang="ko-KR" altLang="en-US" sz="280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637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319912-AEC9-4315-9867-0D58154C2940}"/>
              </a:ext>
            </a:extLst>
          </p:cNvPr>
          <p:cNvSpPr/>
          <p:nvPr/>
        </p:nvSpPr>
        <p:spPr>
          <a:xfrm>
            <a:off x="672854" y="2185485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300383-92B0-4989-AA6D-3D83667C607C}"/>
              </a:ext>
            </a:extLst>
          </p:cNvPr>
          <p:cNvGrpSpPr/>
          <p:nvPr/>
        </p:nvGrpSpPr>
        <p:grpSpPr>
          <a:xfrm>
            <a:off x="653259" y="4085527"/>
            <a:ext cx="3542835" cy="292735"/>
            <a:chOff x="6389669" y="4551157"/>
            <a:chExt cx="2354343" cy="29273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BF1462A-EC43-41C2-AAA4-0A8BC82B1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C6BC425-B214-4A72-846A-CE6ACD78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5B8640A-2106-4BD0-BB7A-E460329E4F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82905F-C61F-4EFC-8D13-C2E431561C4E}"/>
              </a:ext>
            </a:extLst>
          </p:cNvPr>
          <p:cNvGrpSpPr/>
          <p:nvPr/>
        </p:nvGrpSpPr>
        <p:grpSpPr>
          <a:xfrm rot="16200000">
            <a:off x="3477477" y="2961795"/>
            <a:ext cx="1845357" cy="292735"/>
            <a:chOff x="6389669" y="4551157"/>
            <a:chExt cx="2354343" cy="29273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74BD20-84FC-46FF-96DD-16C6F6DF7F5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4912B81-ADB6-4A4C-9058-80BB4DDB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081025-0A29-4636-8B52-164A774FF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785E11-DB70-4630-901E-CD0060A0B753}"/>
              </a:ext>
            </a:extLst>
          </p:cNvPr>
          <p:cNvSpPr txBox="1"/>
          <p:nvPr/>
        </p:nvSpPr>
        <p:spPr>
          <a:xfrm>
            <a:off x="730569" y="422406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5FEF2-F25C-4069-89F8-A6AB2C67C559}"/>
              </a:ext>
            </a:extLst>
          </p:cNvPr>
          <p:cNvSpPr txBox="1"/>
          <p:nvPr/>
        </p:nvSpPr>
        <p:spPr>
          <a:xfrm>
            <a:off x="3537765" y="4875016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192220-3AC9-4966-8957-B8DF9498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8978CC-AC11-4F7D-9A9B-DF9D8551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1BD24C29-33F5-4B37-938B-AD8531DBA6EB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FA744E-FFA2-436C-B3B2-9345DA007B73}"/>
              </a:ext>
            </a:extLst>
          </p:cNvPr>
          <p:cNvSpPr/>
          <p:nvPr/>
        </p:nvSpPr>
        <p:spPr>
          <a:xfrm>
            <a:off x="665371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198AE3-3EC5-4345-9752-603F8A23E73E}"/>
              </a:ext>
            </a:extLst>
          </p:cNvPr>
          <p:cNvSpPr/>
          <p:nvPr/>
        </p:nvSpPr>
        <p:spPr>
          <a:xfrm>
            <a:off x="926885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CA6F39-12D0-4F7D-88C6-C9E33DF4DC0D}"/>
              </a:ext>
            </a:extLst>
          </p:cNvPr>
          <p:cNvSpPr/>
          <p:nvPr/>
        </p:nvSpPr>
        <p:spPr>
          <a:xfrm>
            <a:off x="1192948" y="219158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184E4C-01E0-4459-AC7C-A10255F6D05F}"/>
              </a:ext>
            </a:extLst>
          </p:cNvPr>
          <p:cNvSpPr/>
          <p:nvPr/>
        </p:nvSpPr>
        <p:spPr>
          <a:xfrm>
            <a:off x="3417869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20125D-1D4C-47E8-A3B3-569FAA9D8485}"/>
              </a:ext>
            </a:extLst>
          </p:cNvPr>
          <p:cNvSpPr/>
          <p:nvPr/>
        </p:nvSpPr>
        <p:spPr>
          <a:xfrm>
            <a:off x="3679383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CDBF9-C214-4AC9-A2F0-5C6ED4C97F70}"/>
              </a:ext>
            </a:extLst>
          </p:cNvPr>
          <p:cNvSpPr/>
          <p:nvPr/>
        </p:nvSpPr>
        <p:spPr>
          <a:xfrm>
            <a:off x="3945446" y="218548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18A050-3A44-483A-BD26-3B18D270A297}"/>
              </a:ext>
            </a:extLst>
          </p:cNvPr>
          <p:cNvSpPr/>
          <p:nvPr/>
        </p:nvSpPr>
        <p:spPr>
          <a:xfrm>
            <a:off x="3419001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62F95C-58F4-4FCC-A00F-F4ABF40ACABC}"/>
              </a:ext>
            </a:extLst>
          </p:cNvPr>
          <p:cNvSpPr/>
          <p:nvPr/>
        </p:nvSpPr>
        <p:spPr>
          <a:xfrm>
            <a:off x="3680515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3FBDBC-6D3D-4DFD-8465-C9C7FE2A1DA1}"/>
              </a:ext>
            </a:extLst>
          </p:cNvPr>
          <p:cNvSpPr/>
          <p:nvPr/>
        </p:nvSpPr>
        <p:spPr>
          <a:xfrm>
            <a:off x="3946578" y="245837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BF22F9-099A-423A-8088-495F8979D5ED}"/>
              </a:ext>
            </a:extLst>
          </p:cNvPr>
          <p:cNvSpPr/>
          <p:nvPr/>
        </p:nvSpPr>
        <p:spPr>
          <a:xfrm>
            <a:off x="3419001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513B6-15C0-4C61-8DFC-5ACE97BD7079}"/>
              </a:ext>
            </a:extLst>
          </p:cNvPr>
          <p:cNvSpPr/>
          <p:nvPr/>
        </p:nvSpPr>
        <p:spPr>
          <a:xfrm>
            <a:off x="3680515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5A0F66-FE59-480D-8AFE-B35633F411B0}"/>
              </a:ext>
            </a:extLst>
          </p:cNvPr>
          <p:cNvSpPr/>
          <p:nvPr/>
        </p:nvSpPr>
        <p:spPr>
          <a:xfrm>
            <a:off x="3946578" y="23213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C2CAD9-4525-4308-98A1-BD1E795E2669}"/>
              </a:ext>
            </a:extLst>
          </p:cNvPr>
          <p:cNvSpPr/>
          <p:nvPr/>
        </p:nvSpPr>
        <p:spPr>
          <a:xfrm>
            <a:off x="665045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B00B53-618B-4A4B-B9E7-73D2F3BDECCE}"/>
              </a:ext>
            </a:extLst>
          </p:cNvPr>
          <p:cNvSpPr/>
          <p:nvPr/>
        </p:nvSpPr>
        <p:spPr>
          <a:xfrm>
            <a:off x="926559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DC1FEF-5644-4490-99E0-13F8AEE50396}"/>
              </a:ext>
            </a:extLst>
          </p:cNvPr>
          <p:cNvSpPr/>
          <p:nvPr/>
        </p:nvSpPr>
        <p:spPr>
          <a:xfrm>
            <a:off x="1192622" y="245996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F65230-A96B-4670-8FC8-B8AB4D9984CA}"/>
              </a:ext>
            </a:extLst>
          </p:cNvPr>
          <p:cNvSpPr/>
          <p:nvPr/>
        </p:nvSpPr>
        <p:spPr>
          <a:xfrm>
            <a:off x="665045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465DA8-9EC2-4003-B43D-7B476D57F48D}"/>
              </a:ext>
            </a:extLst>
          </p:cNvPr>
          <p:cNvSpPr/>
          <p:nvPr/>
        </p:nvSpPr>
        <p:spPr>
          <a:xfrm>
            <a:off x="926559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5D56288-C0AE-4B5A-8968-2AC102B53C02}"/>
              </a:ext>
            </a:extLst>
          </p:cNvPr>
          <p:cNvSpPr/>
          <p:nvPr/>
        </p:nvSpPr>
        <p:spPr>
          <a:xfrm>
            <a:off x="1192622" y="23229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E05B276-86B4-49B7-B8EB-3D07F36203E7}"/>
              </a:ext>
            </a:extLst>
          </p:cNvPr>
          <p:cNvSpPr/>
          <p:nvPr/>
        </p:nvSpPr>
        <p:spPr>
          <a:xfrm>
            <a:off x="158960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274A77-9AF9-4F23-97A8-70BCB6FB8F93}"/>
              </a:ext>
            </a:extLst>
          </p:cNvPr>
          <p:cNvSpPr/>
          <p:nvPr/>
        </p:nvSpPr>
        <p:spPr>
          <a:xfrm>
            <a:off x="172052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C110D41-F2D6-4452-AE0C-FFFFE8F9406D}"/>
              </a:ext>
            </a:extLst>
          </p:cNvPr>
          <p:cNvSpPr/>
          <p:nvPr/>
        </p:nvSpPr>
        <p:spPr>
          <a:xfrm>
            <a:off x="1853935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8363A8-13D2-43D2-9796-7EE4E4CC26D7}"/>
              </a:ext>
            </a:extLst>
          </p:cNvPr>
          <p:cNvSpPr/>
          <p:nvPr/>
        </p:nvSpPr>
        <p:spPr>
          <a:xfrm>
            <a:off x="305286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B902088-03F2-4183-9794-BB6A732C5610}"/>
              </a:ext>
            </a:extLst>
          </p:cNvPr>
          <p:cNvSpPr/>
          <p:nvPr/>
        </p:nvSpPr>
        <p:spPr>
          <a:xfrm>
            <a:off x="318378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EFEF20E-01AE-4D0A-9F48-909E1A719BE8}"/>
              </a:ext>
            </a:extLst>
          </p:cNvPr>
          <p:cNvSpPr/>
          <p:nvPr/>
        </p:nvSpPr>
        <p:spPr>
          <a:xfrm>
            <a:off x="3317191" y="23592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BE41F3E-9940-40A9-AAD7-244DF3D0BD81}"/>
              </a:ext>
            </a:extLst>
          </p:cNvPr>
          <p:cNvSpPr/>
          <p:nvPr/>
        </p:nvSpPr>
        <p:spPr>
          <a:xfrm>
            <a:off x="158960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3790E5-1E1E-419B-A49A-4C3817188018}"/>
              </a:ext>
            </a:extLst>
          </p:cNvPr>
          <p:cNvSpPr/>
          <p:nvPr/>
        </p:nvSpPr>
        <p:spPr>
          <a:xfrm>
            <a:off x="172052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224A92C-ADB0-4A1A-AAEB-A90D79F8726B}"/>
              </a:ext>
            </a:extLst>
          </p:cNvPr>
          <p:cNvSpPr/>
          <p:nvPr/>
        </p:nvSpPr>
        <p:spPr>
          <a:xfrm>
            <a:off x="1853935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4ADBA4-6424-4916-87BB-158CE43E75AE}"/>
              </a:ext>
            </a:extLst>
          </p:cNvPr>
          <p:cNvSpPr/>
          <p:nvPr/>
        </p:nvSpPr>
        <p:spPr>
          <a:xfrm>
            <a:off x="305286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B079510-9CD4-43DA-911B-4640FB249175}"/>
              </a:ext>
            </a:extLst>
          </p:cNvPr>
          <p:cNvSpPr/>
          <p:nvPr/>
        </p:nvSpPr>
        <p:spPr>
          <a:xfrm>
            <a:off x="318378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0054CF-E89D-46B3-9705-82C2CCCECA41}"/>
              </a:ext>
            </a:extLst>
          </p:cNvPr>
          <p:cNvSpPr/>
          <p:nvPr/>
        </p:nvSpPr>
        <p:spPr>
          <a:xfrm>
            <a:off x="3317191" y="3882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9F35FC0-46AA-40E0-A665-68FA83D542A2}"/>
              </a:ext>
            </a:extLst>
          </p:cNvPr>
          <p:cNvSpPr/>
          <p:nvPr/>
        </p:nvSpPr>
        <p:spPr>
          <a:xfrm>
            <a:off x="1042466" y="266677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AEF7189-96B4-49FD-AEF6-D94858353EA1}"/>
              </a:ext>
            </a:extLst>
          </p:cNvPr>
          <p:cNvSpPr/>
          <p:nvPr/>
        </p:nvSpPr>
        <p:spPr>
          <a:xfrm>
            <a:off x="1042466" y="27747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FE93887-504F-4509-86B3-ACF7C4860509}"/>
              </a:ext>
            </a:extLst>
          </p:cNvPr>
          <p:cNvSpPr/>
          <p:nvPr/>
        </p:nvSpPr>
        <p:spPr>
          <a:xfrm>
            <a:off x="1042466" y="288558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9179CE9-B7CE-4B96-B93A-595BA4F7B32A}"/>
              </a:ext>
            </a:extLst>
          </p:cNvPr>
          <p:cNvSpPr/>
          <p:nvPr/>
        </p:nvSpPr>
        <p:spPr>
          <a:xfrm>
            <a:off x="1042466" y="327174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DDA3549-CF5A-46CE-AD22-541F6C0CB3E9}"/>
              </a:ext>
            </a:extLst>
          </p:cNvPr>
          <p:cNvSpPr/>
          <p:nvPr/>
        </p:nvSpPr>
        <p:spPr>
          <a:xfrm>
            <a:off x="1042466" y="337971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ABDFEC-A708-4D50-9410-13845DAAFBC9}"/>
              </a:ext>
            </a:extLst>
          </p:cNvPr>
          <p:cNvSpPr/>
          <p:nvPr/>
        </p:nvSpPr>
        <p:spPr>
          <a:xfrm>
            <a:off x="1042466" y="349055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A9A0DF-9AD6-4643-9F3A-24E8ABAA714E}"/>
              </a:ext>
            </a:extLst>
          </p:cNvPr>
          <p:cNvSpPr/>
          <p:nvPr/>
        </p:nvSpPr>
        <p:spPr>
          <a:xfrm>
            <a:off x="3791492" y="26618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EBCF24-9079-4E69-BA2A-43A8FC310B3C}"/>
              </a:ext>
            </a:extLst>
          </p:cNvPr>
          <p:cNvSpPr/>
          <p:nvPr/>
        </p:nvSpPr>
        <p:spPr>
          <a:xfrm>
            <a:off x="3791492" y="276985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11F595-77CD-4336-8DBC-000BD82E314E}"/>
              </a:ext>
            </a:extLst>
          </p:cNvPr>
          <p:cNvSpPr/>
          <p:nvPr/>
        </p:nvSpPr>
        <p:spPr>
          <a:xfrm>
            <a:off x="3791492" y="288070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79EFF0-3BF5-4787-B507-98DA8F0F08AD}"/>
              </a:ext>
            </a:extLst>
          </p:cNvPr>
          <p:cNvSpPr/>
          <p:nvPr/>
        </p:nvSpPr>
        <p:spPr>
          <a:xfrm>
            <a:off x="3791492" y="327636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31A51F-E4A1-47C0-B26B-A6E44CAE58EB}"/>
              </a:ext>
            </a:extLst>
          </p:cNvPr>
          <p:cNvSpPr/>
          <p:nvPr/>
        </p:nvSpPr>
        <p:spPr>
          <a:xfrm>
            <a:off x="3791492" y="338433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85558FA-F541-4D1C-ACCF-9920DA458AC1}"/>
              </a:ext>
            </a:extLst>
          </p:cNvPr>
          <p:cNvSpPr/>
          <p:nvPr/>
        </p:nvSpPr>
        <p:spPr>
          <a:xfrm>
            <a:off x="3791492" y="349517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1CB53C-6C81-417A-98EC-283C0A0FB4A3}"/>
              </a:ext>
            </a:extLst>
          </p:cNvPr>
          <p:cNvSpPr/>
          <p:nvPr/>
        </p:nvSpPr>
        <p:spPr>
          <a:xfrm>
            <a:off x="2200447" y="143503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FCAD1D3-5B9E-48F5-B123-C810D959B622}"/>
              </a:ext>
            </a:extLst>
          </p:cNvPr>
          <p:cNvGrpSpPr/>
          <p:nvPr/>
        </p:nvGrpSpPr>
        <p:grpSpPr>
          <a:xfrm rot="16200000">
            <a:off x="2512865" y="1414873"/>
            <a:ext cx="131323" cy="165551"/>
            <a:chOff x="6389669" y="4551157"/>
            <a:chExt cx="2354343" cy="29273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2A044AC-91F7-4A63-A4C5-66F9095E5E8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1C34B2F-6FB1-43A4-AC32-DF0DF3334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760C96-98A8-49E9-8B3B-88E5DF08B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5B901F0-5FF2-4C56-BEEF-931DDBF10DAF}"/>
              </a:ext>
            </a:extLst>
          </p:cNvPr>
          <p:cNvSpPr txBox="1"/>
          <p:nvPr/>
        </p:nvSpPr>
        <p:spPr>
          <a:xfrm>
            <a:off x="2606276" y="1327521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79BB90-1BF1-408C-BBE5-11D2CD7701A6}"/>
              </a:ext>
            </a:extLst>
          </p:cNvPr>
          <p:cNvGrpSpPr/>
          <p:nvPr/>
        </p:nvGrpSpPr>
        <p:grpSpPr>
          <a:xfrm>
            <a:off x="2200463" y="1599413"/>
            <a:ext cx="253706" cy="113821"/>
            <a:chOff x="6389669" y="4551157"/>
            <a:chExt cx="2354343" cy="292735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E9C1BB-D51C-4ACC-BCD8-BF0678AF449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A897877-C299-4D3B-8ADE-141318618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527A4-2C56-4BE4-AC81-8995831D0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C45BC14-E089-4FBF-8935-A2E2F8EBF76B}"/>
              </a:ext>
            </a:extLst>
          </p:cNvPr>
          <p:cNvSpPr txBox="1"/>
          <p:nvPr/>
        </p:nvSpPr>
        <p:spPr>
          <a:xfrm>
            <a:off x="616054" y="164166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B69DD-B72D-426A-8244-3AF3EA3A7A96}"/>
              </a:ext>
            </a:extLst>
          </p:cNvPr>
          <p:cNvSpPr/>
          <p:nvPr/>
        </p:nvSpPr>
        <p:spPr>
          <a:xfrm>
            <a:off x="3416737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BAB580-3799-4F60-8710-55807D3EA31F}"/>
              </a:ext>
            </a:extLst>
          </p:cNvPr>
          <p:cNvSpPr/>
          <p:nvPr/>
        </p:nvSpPr>
        <p:spPr>
          <a:xfrm>
            <a:off x="3678251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5DC3DC4-671B-4CE2-9197-A1516D8A68EA}"/>
              </a:ext>
            </a:extLst>
          </p:cNvPr>
          <p:cNvSpPr/>
          <p:nvPr/>
        </p:nvSpPr>
        <p:spPr>
          <a:xfrm>
            <a:off x="3944314" y="364335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1879C01-3816-41B7-A177-AC9DB189E4F7}"/>
              </a:ext>
            </a:extLst>
          </p:cNvPr>
          <p:cNvSpPr/>
          <p:nvPr/>
        </p:nvSpPr>
        <p:spPr>
          <a:xfrm>
            <a:off x="3417869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A3FDAD9-243D-415A-B536-4D91E628AEDF}"/>
              </a:ext>
            </a:extLst>
          </p:cNvPr>
          <p:cNvSpPr/>
          <p:nvPr/>
        </p:nvSpPr>
        <p:spPr>
          <a:xfrm>
            <a:off x="3679383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9CB3D46-1D9B-414C-95E8-477D1EAA2286}"/>
              </a:ext>
            </a:extLst>
          </p:cNvPr>
          <p:cNvSpPr/>
          <p:nvPr/>
        </p:nvSpPr>
        <p:spPr>
          <a:xfrm>
            <a:off x="3945446" y="39162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1FDB794-8F7E-4A7B-8024-22C8A2D8A56C}"/>
              </a:ext>
            </a:extLst>
          </p:cNvPr>
          <p:cNvSpPr/>
          <p:nvPr/>
        </p:nvSpPr>
        <p:spPr>
          <a:xfrm>
            <a:off x="3417869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F4F771-1DA0-4D62-BB84-2EA4D3C7CD9D}"/>
              </a:ext>
            </a:extLst>
          </p:cNvPr>
          <p:cNvSpPr/>
          <p:nvPr/>
        </p:nvSpPr>
        <p:spPr>
          <a:xfrm>
            <a:off x="3679383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127F6C-994D-40C6-9630-5CC7BFF3DFF0}"/>
              </a:ext>
            </a:extLst>
          </p:cNvPr>
          <p:cNvSpPr/>
          <p:nvPr/>
        </p:nvSpPr>
        <p:spPr>
          <a:xfrm>
            <a:off x="3945446" y="37791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9AFD69-1427-44CC-9D2F-B2D283DB05EF}"/>
              </a:ext>
            </a:extLst>
          </p:cNvPr>
          <p:cNvSpPr/>
          <p:nvPr/>
        </p:nvSpPr>
        <p:spPr>
          <a:xfrm>
            <a:off x="681450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24D2662-CC75-4BE6-B4BF-26C2DD3357E5}"/>
              </a:ext>
            </a:extLst>
          </p:cNvPr>
          <p:cNvSpPr/>
          <p:nvPr/>
        </p:nvSpPr>
        <p:spPr>
          <a:xfrm>
            <a:off x="942964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D7752C8-ADC4-42F1-97EF-F774F60D5E2E}"/>
              </a:ext>
            </a:extLst>
          </p:cNvPr>
          <p:cNvSpPr/>
          <p:nvPr/>
        </p:nvSpPr>
        <p:spPr>
          <a:xfrm>
            <a:off x="1209027" y="364013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E089319-B7A4-477F-A185-84A1D1B08223}"/>
              </a:ext>
            </a:extLst>
          </p:cNvPr>
          <p:cNvSpPr/>
          <p:nvPr/>
        </p:nvSpPr>
        <p:spPr>
          <a:xfrm>
            <a:off x="682582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A590FC6-4181-44C7-A174-7697EEEC330E}"/>
              </a:ext>
            </a:extLst>
          </p:cNvPr>
          <p:cNvSpPr/>
          <p:nvPr/>
        </p:nvSpPr>
        <p:spPr>
          <a:xfrm>
            <a:off x="944096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5647C8-A50A-4063-81E8-690F48F3B662}"/>
              </a:ext>
            </a:extLst>
          </p:cNvPr>
          <p:cNvSpPr/>
          <p:nvPr/>
        </p:nvSpPr>
        <p:spPr>
          <a:xfrm>
            <a:off x="1210159" y="391302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BDFBEF-4EB3-4580-90F8-E76BF7046CA4}"/>
              </a:ext>
            </a:extLst>
          </p:cNvPr>
          <p:cNvSpPr/>
          <p:nvPr/>
        </p:nvSpPr>
        <p:spPr>
          <a:xfrm>
            <a:off x="682582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6B81E27-96A6-4BA4-A33B-BAFCCB1E3E40}"/>
              </a:ext>
            </a:extLst>
          </p:cNvPr>
          <p:cNvSpPr/>
          <p:nvPr/>
        </p:nvSpPr>
        <p:spPr>
          <a:xfrm>
            <a:off x="944096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CECD75-A82F-43D0-B2D8-0DBA4D8FA0DA}"/>
              </a:ext>
            </a:extLst>
          </p:cNvPr>
          <p:cNvSpPr/>
          <p:nvPr/>
        </p:nvSpPr>
        <p:spPr>
          <a:xfrm>
            <a:off x="1210159" y="37759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29DFEA-64C9-46CC-811F-52698FEF5098}"/>
              </a:ext>
            </a:extLst>
          </p:cNvPr>
          <p:cNvSpPr txBox="1"/>
          <p:nvPr/>
        </p:nvSpPr>
        <p:spPr>
          <a:xfrm>
            <a:off x="490834" y="4507817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6007DB4C-0F3A-4D51-B3D0-316585C1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8DB66DC-2F0D-403C-B1CE-8755731F13D0}"/>
              </a:ext>
            </a:extLst>
          </p:cNvPr>
          <p:cNvSpPr txBox="1"/>
          <p:nvPr/>
        </p:nvSpPr>
        <p:spPr>
          <a:xfrm>
            <a:off x="3352785" y="5136993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8C5AF-CB98-4651-91BE-BC487D5E032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396414" y="3150015"/>
            <a:ext cx="833326" cy="172500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CECE6C0-A81B-47D2-A221-2C46495C9534}"/>
              </a:ext>
            </a:extLst>
          </p:cNvPr>
          <p:cNvGrpSpPr/>
          <p:nvPr/>
        </p:nvGrpSpPr>
        <p:grpSpPr>
          <a:xfrm rot="16200000">
            <a:off x="8227317" y="1994574"/>
            <a:ext cx="1487270" cy="292735"/>
            <a:chOff x="6389669" y="4551157"/>
            <a:chExt cx="2354343" cy="292735"/>
          </a:xfrm>
        </p:grpSpPr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A355E2C2-863A-4A26-9B19-462FC2FA6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A0DB7D93-531A-4B7C-990A-810D767E0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074F72C-D372-4961-82B1-24D3DFCF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BABCB008-2870-4F49-853D-4E21A95BE319}"/>
              </a:ext>
            </a:extLst>
          </p:cNvPr>
          <p:cNvGrpSpPr/>
          <p:nvPr/>
        </p:nvGrpSpPr>
        <p:grpSpPr>
          <a:xfrm rot="16200000">
            <a:off x="8210987" y="3810253"/>
            <a:ext cx="1519927" cy="292735"/>
            <a:chOff x="6389669" y="4551157"/>
            <a:chExt cx="2354343" cy="292735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FC205FB-5137-4D5F-907E-3D64BA290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844AF5B-96BE-4CA0-B9D7-2BCCE30B2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2480B25-35C9-48E3-B436-E3DE8A03D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D74F18C-1E59-42AD-BD4F-A8F2E2CF8EED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4693" y="1132118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15FC970-4D23-4CB8-BFCD-DE2DE0D0C606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8971241" y="1132118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CA3FED7-3E17-46AD-A42E-DC774CA8320B}"/>
              </a:ext>
            </a:extLst>
          </p:cNvPr>
          <p:cNvCxnSpPr>
            <a:cxnSpLocks/>
            <a:stCxn id="178" idx="0"/>
          </p:cNvCxnSpPr>
          <p:nvPr/>
        </p:nvCxnSpPr>
        <p:spPr>
          <a:xfrm flipV="1">
            <a:off x="9378029" y="3068027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92F3DB5-C619-4795-91E8-AF5133A58FB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7587533" y="3029397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4C15ED5-F8EC-46BA-B31E-A7E84E30C4AC}"/>
              </a:ext>
            </a:extLst>
          </p:cNvPr>
          <p:cNvSpPr txBox="1"/>
          <p:nvPr/>
        </p:nvSpPr>
        <p:spPr>
          <a:xfrm>
            <a:off x="8299174" y="793564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E72A2F-3968-4B79-92CB-45166B26342B}"/>
              </a:ext>
            </a:extLst>
          </p:cNvPr>
          <p:cNvSpPr txBox="1"/>
          <p:nvPr/>
        </p:nvSpPr>
        <p:spPr>
          <a:xfrm>
            <a:off x="7792280" y="4840300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EB4BB57-EC5C-44BF-9D2A-F336248DF6AE}"/>
              </a:ext>
            </a:extLst>
          </p:cNvPr>
          <p:cNvGrpSpPr/>
          <p:nvPr/>
        </p:nvGrpSpPr>
        <p:grpSpPr>
          <a:xfrm>
            <a:off x="9124466" y="2877096"/>
            <a:ext cx="2494498" cy="292735"/>
            <a:chOff x="6389669" y="4551157"/>
            <a:chExt cx="2354343" cy="292735"/>
          </a:xfrm>
        </p:grpSpPr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C43A9EF-B037-460E-9F85-4A96860B69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AB4581-CCA5-47F3-904A-15EDC62B9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E2E9418-B4CE-46A9-8F96-415432E59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C53EB5-2380-4FE0-ADE5-58D098D80486}"/>
              </a:ext>
            </a:extLst>
          </p:cNvPr>
          <p:cNvGrpSpPr/>
          <p:nvPr/>
        </p:nvGrpSpPr>
        <p:grpSpPr>
          <a:xfrm>
            <a:off x="6343984" y="2864763"/>
            <a:ext cx="2480599" cy="292735"/>
            <a:chOff x="6389669" y="4551157"/>
            <a:chExt cx="2354343" cy="292735"/>
          </a:xfrm>
        </p:grpSpPr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016021FD-7A03-4CBE-8DA3-AA1262B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0CF6075-DE26-4EF9-A9C4-9541533F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293F980-074B-4C3D-BF32-A59F8269D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4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5378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574B31-B482-4DB7-A5A3-81737AE4FE4B}"/>
              </a:ext>
            </a:extLst>
          </p:cNvPr>
          <p:cNvSpPr txBox="1"/>
          <p:nvPr/>
        </p:nvSpPr>
        <p:spPr>
          <a:xfrm>
            <a:off x="1125976" y="1897520"/>
            <a:ext cx="4047903" cy="372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생성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실행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섹터 </a:t>
            </a:r>
            <a:r>
              <a:rPr lang="en-US" altLang="ko-KR" sz="2000">
                <a:solidFill>
                  <a:schemeClr val="bg1"/>
                </a:solidFill>
              </a:rPr>
              <a:t>&amp;</a:t>
            </a:r>
            <a:r>
              <a:rPr lang="ko-KR" altLang="en-US" sz="2000">
                <a:solidFill>
                  <a:schemeClr val="bg1"/>
                </a:solidFill>
              </a:rPr>
              <a:t> 시야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플레이어 로그인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플레이어 로그아웃</a:t>
            </a:r>
            <a:endParaRPr lang="en-US" altLang="ko-KR" sz="20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bg1"/>
                </a:solidFill>
              </a:rPr>
              <a:t>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플레이어 오브젝트 이동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</a:rPr>
              <a:t>	- </a:t>
            </a:r>
            <a:r>
              <a:rPr lang="ko-KR" altLang="en-US" sz="2000">
                <a:solidFill>
                  <a:schemeClr val="bg1"/>
                </a:solidFill>
              </a:rPr>
              <a:t>몬스터 오브젝트 이동</a:t>
            </a:r>
            <a:endParaRPr lang="en-US" altLang="ko-K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7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2083982"/>
            <a:ext cx="11606600" cy="3545626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</a:t>
              </a:r>
              <a:r>
                <a:rPr lang="ko-KR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수강하면서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알게되었지만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이러한 메모리 관리 시스템을 사용했을때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신경써야하는 번거로움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찾는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것에 어려움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동작하는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11DB95-7F3C-4EA8-BC69-F6FB3EA3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5" y="2271660"/>
            <a:ext cx="4905375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생성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A69AFB-1E8E-4591-B2F6-673B49F7D7F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658061" y="2103258"/>
            <a:ext cx="887995" cy="660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BCB4F8B1-7660-4615-948A-FDA32BAD6651}"/>
              </a:ext>
            </a:extLst>
          </p:cNvPr>
          <p:cNvSpPr txBox="1">
            <a:spLocks/>
          </p:cNvSpPr>
          <p:nvPr/>
        </p:nvSpPr>
        <p:spPr>
          <a:xfrm>
            <a:off x="5546056" y="1650820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index(0~MAX_CLIENTS)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삽입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FEC1BF-7EC4-4D46-8743-E8ADA688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26" y="1172404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6D9F498-DC70-4A93-A609-BB1F367E4F96}"/>
              </a:ext>
            </a:extLst>
          </p:cNvPr>
          <p:cNvSpPr txBox="1">
            <a:spLocks/>
          </p:cNvSpPr>
          <p:nvPr/>
        </p:nvSpPr>
        <p:spPr>
          <a:xfrm>
            <a:off x="173255" y="981350"/>
            <a:ext cx="3931606" cy="737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몬스터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초기화</a:t>
            </a:r>
            <a:endParaRPr lang="en-US" altLang="ko-KR" sz="18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B477ED92-E2CD-45FD-97C9-64FD1CBEAE25}"/>
              </a:ext>
            </a:extLst>
          </p:cNvPr>
          <p:cNvSpPr txBox="1">
            <a:spLocks/>
          </p:cNvSpPr>
          <p:nvPr/>
        </p:nvSpPr>
        <p:spPr>
          <a:xfrm>
            <a:off x="7196616" y="2659941"/>
            <a:ext cx="3948308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파일을 읽어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B0850FF-E932-4288-831E-8060CC68229C}"/>
              </a:ext>
            </a:extLst>
          </p:cNvPr>
          <p:cNvSpPr txBox="1">
            <a:spLocks/>
          </p:cNvSpPr>
          <p:nvPr/>
        </p:nvSpPr>
        <p:spPr>
          <a:xfrm>
            <a:off x="706711" y="5220105"/>
            <a:ext cx="4458769" cy="437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몬스터 오브젝트 생성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및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추가</a:t>
            </a:r>
            <a:endParaRPr lang="en-US" altLang="ko-KR" sz="18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A0782A-39FF-4773-AA49-708B3683F6E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974345" y="3112379"/>
            <a:ext cx="2222271" cy="2597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0AF22A-B3D3-41EE-89FC-BAFEC0502CCB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23572" y="4779085"/>
            <a:ext cx="712524" cy="44102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7E52AA5-DBCE-4A8D-98B1-13E8250A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49" y="3564816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7B3199-E64D-436E-938C-9AB26A6076FC}"/>
              </a:ext>
            </a:extLst>
          </p:cNvPr>
          <p:cNvSpPr/>
          <p:nvPr/>
        </p:nvSpPr>
        <p:spPr>
          <a:xfrm>
            <a:off x="961665" y="4356847"/>
            <a:ext cx="2523813" cy="42223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60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8B74DE8-6263-43D0-A43C-12B6E66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7" y="2933865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7D2A299F-78DB-4CCC-A941-C7D69EF1FEDF}"/>
              </a:ext>
            </a:extLst>
          </p:cNvPr>
          <p:cNvSpPr txBox="1">
            <a:spLocks/>
          </p:cNvSpPr>
          <p:nvPr/>
        </p:nvSpPr>
        <p:spPr>
          <a:xfrm>
            <a:off x="5844872" y="5602362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DE9E64F-F11B-4D89-89F3-4017E49A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3DAF0E-13C5-4F87-BD32-720429A6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57" y="5672052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203BA63-5F43-41CB-94CB-BFA0B02B1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028" y="5371626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89541B1-06B1-4991-AA46-7A6BAE9D0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256870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56326ED9-083B-470E-96FD-45286C8B6899}"/>
              </a:ext>
            </a:extLst>
          </p:cNvPr>
          <p:cNvSpPr txBox="1">
            <a:spLocks/>
          </p:cNvSpPr>
          <p:nvPr/>
        </p:nvSpPr>
        <p:spPr>
          <a:xfrm>
            <a:off x="6334382" y="4843512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90BEF23-8003-4233-802B-7A1C60AA94F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770783"/>
            <a:ext cx="1213838" cy="46814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3E9F39C-770C-4E26-BAC0-6D686F5DEA4B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652713" y="1984680"/>
            <a:ext cx="2887989" cy="231829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DABE02AE-1742-467A-9EFE-A8982D817520}"/>
              </a:ext>
            </a:extLst>
          </p:cNvPr>
          <p:cNvSpPr txBox="1">
            <a:spLocks/>
          </p:cNvSpPr>
          <p:nvPr/>
        </p:nvSpPr>
        <p:spPr>
          <a:xfrm>
            <a:off x="5540702" y="1791456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Do_Connect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IOCP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핸들 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D0D3B1-C7F2-4B39-A7C6-0784E98D047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709026" y="4452938"/>
            <a:ext cx="2958569" cy="432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11D38053-0A10-4534-A4A5-407F55D58CCC}"/>
              </a:ext>
            </a:extLst>
          </p:cNvPr>
          <p:cNvSpPr txBox="1">
            <a:spLocks/>
          </p:cNvSpPr>
          <p:nvPr/>
        </p:nvSpPr>
        <p:spPr>
          <a:xfrm>
            <a:off x="5667595" y="4302978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Do_Acceptex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AcceptEx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5E7D60-D803-4CDC-91E9-08F8C2B94F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B51B5783-E02A-42CE-AE63-2851DD9BBEF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552D92A5-1C84-4B9F-903F-4931DDAE14A7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7884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Server </a:t>
            </a:r>
            <a:r>
              <a:rPr lang="ko-KR" altLang="en-US" sz="2800">
                <a:solidFill>
                  <a:schemeClr val="bg1"/>
                </a:solidFill>
              </a:rPr>
              <a:t>실행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4309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923BC33C-42CB-48A3-B3F7-155A4C51A8AB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BFF09F-DDFC-4907-B1DF-AA5030D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5" y="2772793"/>
            <a:ext cx="4571656" cy="2948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909806-8341-4BB7-9C76-6B3C4A620818}"/>
              </a:ext>
            </a:extLst>
          </p:cNvPr>
          <p:cNvSpPr txBox="1"/>
          <p:nvPr/>
        </p:nvSpPr>
        <p:spPr>
          <a:xfrm>
            <a:off x="251715" y="2354250"/>
            <a:ext cx="195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8BC17-392F-4684-BCA3-CC5417B81373}"/>
              </a:ext>
            </a:extLst>
          </p:cNvPr>
          <p:cNvSpPr/>
          <p:nvPr/>
        </p:nvSpPr>
        <p:spPr>
          <a:xfrm>
            <a:off x="802904" y="4377734"/>
            <a:ext cx="3517508" cy="10288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B97DE0-4827-478B-B603-181B7DC18BA9}"/>
              </a:ext>
            </a:extLst>
          </p:cNvPr>
          <p:cNvSpPr/>
          <p:nvPr/>
        </p:nvSpPr>
        <p:spPr>
          <a:xfrm>
            <a:off x="551834" y="3167609"/>
            <a:ext cx="2396892" cy="3084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D76553E-BA75-4172-B66B-8AB1D6239308}"/>
              </a:ext>
            </a:extLst>
          </p:cNvPr>
          <p:cNvSpPr txBox="1">
            <a:spLocks/>
          </p:cNvSpPr>
          <p:nvPr/>
        </p:nvSpPr>
        <p:spPr>
          <a:xfrm>
            <a:off x="403620" y="5862700"/>
            <a:ext cx="4827601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IO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가 완료된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Overlapped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52DA034-B25F-4BEE-8D0E-B60358B6BA4E}"/>
              </a:ext>
            </a:extLst>
          </p:cNvPr>
          <p:cNvSpPr txBox="1">
            <a:spLocks/>
          </p:cNvSpPr>
          <p:nvPr/>
        </p:nvSpPr>
        <p:spPr>
          <a:xfrm>
            <a:off x="821097" y="1826047"/>
            <a:ext cx="424026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keyptr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식별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Index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이용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A2DD98-275E-401A-ACD6-3D8D5DB9E13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1750280" y="2212495"/>
            <a:ext cx="1190952" cy="9551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D36702F-5936-499C-8225-A284DE40035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2547878" y="5406552"/>
            <a:ext cx="13780" cy="45736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4B0283E2-7E86-4878-BDCB-AB4C0296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54" y="2772793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A466CC-49FD-47F6-A2B3-5E931E820C83}"/>
              </a:ext>
            </a:extLst>
          </p:cNvPr>
          <p:cNvSpPr/>
          <p:nvPr/>
        </p:nvSpPr>
        <p:spPr>
          <a:xfrm>
            <a:off x="6420250" y="3821548"/>
            <a:ext cx="5507697" cy="661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B9223192-85E0-4DF1-9791-875661673A50}"/>
              </a:ext>
            </a:extLst>
          </p:cNvPr>
          <p:cNvSpPr txBox="1">
            <a:spLocks/>
          </p:cNvSpPr>
          <p:nvPr/>
        </p:nvSpPr>
        <p:spPr>
          <a:xfrm>
            <a:off x="8947142" y="3413754"/>
            <a:ext cx="2980805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의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type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따라 처리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EFE9AE-C058-49D0-8A1E-64A564629A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390504" y="4701092"/>
            <a:ext cx="724093" cy="71941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2516C8FB-9359-4FF9-8663-B5DC7409D67E}"/>
              </a:ext>
            </a:extLst>
          </p:cNvPr>
          <p:cNvSpPr txBox="1">
            <a:spLocks/>
          </p:cNvSpPr>
          <p:nvPr/>
        </p:nvSpPr>
        <p:spPr>
          <a:xfrm>
            <a:off x="5769566" y="5420508"/>
            <a:ext cx="4690062" cy="4122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확인이 끝난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이벤트의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detail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메모리 해제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772A4B-4A85-452A-9D00-582047957E07}"/>
              </a:ext>
            </a:extLst>
          </p:cNvPr>
          <p:cNvSpPr txBox="1"/>
          <p:nvPr/>
        </p:nvSpPr>
        <p:spPr>
          <a:xfrm>
            <a:off x="5734819" y="2241858"/>
            <a:ext cx="292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280" y="1180407"/>
            <a:ext cx="84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이동은 </a:t>
            </a:r>
            <a:r>
              <a:rPr lang="en-US" altLang="ko-KR" dirty="0">
                <a:solidFill>
                  <a:srgbClr val="FF0000"/>
                </a:solidFill>
              </a:rPr>
              <a:t>EX_RECEIVE</a:t>
            </a:r>
            <a:r>
              <a:rPr lang="ko-KR" altLang="en-US" dirty="0">
                <a:solidFill>
                  <a:srgbClr val="FF0000"/>
                </a:solidFill>
              </a:rPr>
              <a:t>에서 처리하면 끝인데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타이머 </a:t>
            </a:r>
            <a:r>
              <a:rPr lang="ko-KR" altLang="en-US" dirty="0" err="1">
                <a:solidFill>
                  <a:srgbClr val="FF0000"/>
                </a:solidFill>
              </a:rPr>
              <a:t>쓰레드를</a:t>
            </a:r>
            <a:r>
              <a:rPr lang="ko-KR" altLang="en-US" dirty="0">
                <a:solidFill>
                  <a:srgbClr val="FF0000"/>
                </a:solidFill>
              </a:rPr>
              <a:t> 통해 </a:t>
            </a:r>
            <a:r>
              <a:rPr lang="en-US" altLang="ko-KR" dirty="0">
                <a:solidFill>
                  <a:srgbClr val="FF0000"/>
                </a:solidFill>
              </a:rPr>
              <a:t>EV_MOVE, EV_RECV_MOVE_OK, EX_MOVE</a:t>
            </a:r>
            <a:r>
              <a:rPr lang="ko-KR" altLang="en-US" dirty="0">
                <a:solidFill>
                  <a:srgbClr val="FF0000"/>
                </a:solidFill>
              </a:rPr>
              <a:t>로 처리하는 골드버그 장치로 구현함</a:t>
            </a:r>
          </a:p>
        </p:txBody>
      </p:sp>
    </p:spTree>
    <p:extLst>
      <p:ext uri="{BB962C8B-B14F-4D97-AF65-F5344CB8AC3E}">
        <p14:creationId xmlns:p14="http://schemas.microsoft.com/office/powerpoint/2010/main" val="2011518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160BCC3F-C2A6-4E06-8ABF-AD7D61630737}"/>
              </a:ext>
            </a:extLst>
          </p:cNvPr>
          <p:cNvSpPr/>
          <p:nvPr/>
        </p:nvSpPr>
        <p:spPr>
          <a:xfrm>
            <a:off x="5690372" y="2092512"/>
            <a:ext cx="6347424" cy="440351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수정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데드락이 발생하지 않기 위해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섹터와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개별적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으로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mutex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를 사용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오브젝트의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제거 여부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을 확인하기 위해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 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			Object class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exist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를 이용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플레이어는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섹터에 등록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되어 있어야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지속적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다른 오브젝트에 의해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이 수정될 수 있음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lang="en-US" altLang="ko-KR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부정확한 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Near_set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은 플레이어가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이동</a:t>
            </a:r>
            <a:r>
              <a:rPr lang="ko-KR" altLang="en-US">
                <a:solidFill>
                  <a:schemeClr val="bg1"/>
                </a:solidFill>
                <a:latin typeface="+mj-ea"/>
                <a:ea typeface="+mj-ea"/>
              </a:rPr>
              <a:t>할 때 수정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섹터 </a:t>
            </a:r>
            <a:r>
              <a:rPr lang="en-US" altLang="ko-KR" sz="2800">
                <a:solidFill>
                  <a:schemeClr val="bg1"/>
                </a:solidFill>
              </a:rPr>
              <a:t>&amp; </a:t>
            </a:r>
            <a:r>
              <a:rPr lang="ko-KR" altLang="en-US" sz="2800">
                <a:solidFill>
                  <a:schemeClr val="bg1"/>
                </a:solidFill>
              </a:rPr>
              <a:t>시야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1" y="908850"/>
            <a:ext cx="5646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31A1BD2-26BA-42D2-A760-2913FA44C316}"/>
              </a:ext>
            </a:extLst>
          </p:cNvPr>
          <p:cNvSpPr/>
          <p:nvPr/>
        </p:nvSpPr>
        <p:spPr>
          <a:xfrm>
            <a:off x="134955" y="2092513"/>
            <a:ext cx="3542834" cy="1869562"/>
          </a:xfrm>
          <a:prstGeom prst="rect">
            <a:avLst/>
          </a:prstGeom>
          <a:solidFill>
            <a:srgbClr val="22B14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0028BDB-64A1-429A-87D8-CC227F9A82AA}"/>
              </a:ext>
            </a:extLst>
          </p:cNvPr>
          <p:cNvSpPr/>
          <p:nvPr/>
        </p:nvSpPr>
        <p:spPr>
          <a:xfrm>
            <a:off x="190572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A690CA7-B83A-4B6B-96B5-FC04B83EAA59}"/>
              </a:ext>
            </a:extLst>
          </p:cNvPr>
          <p:cNvSpPr/>
          <p:nvPr/>
        </p:nvSpPr>
        <p:spPr>
          <a:xfrm>
            <a:off x="452086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49A7E6-EE2E-4CC5-9D69-D12FEA9DADBD}"/>
              </a:ext>
            </a:extLst>
          </p:cNvPr>
          <p:cNvSpPr/>
          <p:nvPr/>
        </p:nvSpPr>
        <p:spPr>
          <a:xfrm>
            <a:off x="718149" y="214309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29A5A82-7D52-43E6-9032-0A8773A4155E}"/>
              </a:ext>
            </a:extLst>
          </p:cNvPr>
          <p:cNvSpPr/>
          <p:nvPr/>
        </p:nvSpPr>
        <p:spPr>
          <a:xfrm>
            <a:off x="2877144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C264EC-CA5A-4EAC-8275-810FF426A6D4}"/>
              </a:ext>
            </a:extLst>
          </p:cNvPr>
          <p:cNvSpPr/>
          <p:nvPr/>
        </p:nvSpPr>
        <p:spPr>
          <a:xfrm>
            <a:off x="3138658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5A07F5-02E0-440A-AE0E-60CCE58F0C11}"/>
              </a:ext>
            </a:extLst>
          </p:cNvPr>
          <p:cNvSpPr/>
          <p:nvPr/>
        </p:nvSpPr>
        <p:spPr>
          <a:xfrm>
            <a:off x="3404721" y="21355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325009-AFF2-415B-B80D-803BD39D6A04}"/>
              </a:ext>
            </a:extLst>
          </p:cNvPr>
          <p:cNvSpPr/>
          <p:nvPr/>
        </p:nvSpPr>
        <p:spPr>
          <a:xfrm>
            <a:off x="2878276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E9E7249-2B1E-481C-B8B0-7557DF0AD1CD}"/>
              </a:ext>
            </a:extLst>
          </p:cNvPr>
          <p:cNvSpPr/>
          <p:nvPr/>
        </p:nvSpPr>
        <p:spPr>
          <a:xfrm>
            <a:off x="3139790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38DA392-F98B-4701-B3B7-02FFAB97C5A2}"/>
              </a:ext>
            </a:extLst>
          </p:cNvPr>
          <p:cNvSpPr/>
          <p:nvPr/>
        </p:nvSpPr>
        <p:spPr>
          <a:xfrm>
            <a:off x="3405853" y="24084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5E864A-0C34-41BB-BB0C-7F4143A3ECEC}"/>
              </a:ext>
            </a:extLst>
          </p:cNvPr>
          <p:cNvSpPr/>
          <p:nvPr/>
        </p:nvSpPr>
        <p:spPr>
          <a:xfrm>
            <a:off x="2878276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3B59CDD-C3A7-41E3-93E3-B8B33C30B9DE}"/>
              </a:ext>
            </a:extLst>
          </p:cNvPr>
          <p:cNvSpPr/>
          <p:nvPr/>
        </p:nvSpPr>
        <p:spPr>
          <a:xfrm>
            <a:off x="3139790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E9290C4-3842-4E28-A43E-66479492E8FD}"/>
              </a:ext>
            </a:extLst>
          </p:cNvPr>
          <p:cNvSpPr/>
          <p:nvPr/>
        </p:nvSpPr>
        <p:spPr>
          <a:xfrm>
            <a:off x="3405853" y="22713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8B78D48-253B-44D5-A576-BEE7D5B93E2E}"/>
              </a:ext>
            </a:extLst>
          </p:cNvPr>
          <p:cNvSpPr/>
          <p:nvPr/>
        </p:nvSpPr>
        <p:spPr>
          <a:xfrm>
            <a:off x="190246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B1DC1F2-B25A-4F92-875D-81EDBA355B58}"/>
              </a:ext>
            </a:extLst>
          </p:cNvPr>
          <p:cNvSpPr/>
          <p:nvPr/>
        </p:nvSpPr>
        <p:spPr>
          <a:xfrm>
            <a:off x="451760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B73BE05-0260-4E2F-983D-2987CD25184B}"/>
              </a:ext>
            </a:extLst>
          </p:cNvPr>
          <p:cNvSpPr/>
          <p:nvPr/>
        </p:nvSpPr>
        <p:spPr>
          <a:xfrm>
            <a:off x="717823" y="241146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899EE45-F61C-4C72-9C05-491D86AFDA99}"/>
              </a:ext>
            </a:extLst>
          </p:cNvPr>
          <p:cNvSpPr/>
          <p:nvPr/>
        </p:nvSpPr>
        <p:spPr>
          <a:xfrm>
            <a:off x="190246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BD76DD-F519-41B3-AA96-122400277861}"/>
              </a:ext>
            </a:extLst>
          </p:cNvPr>
          <p:cNvSpPr/>
          <p:nvPr/>
        </p:nvSpPr>
        <p:spPr>
          <a:xfrm>
            <a:off x="451760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8115105-9A20-49AD-BEA8-76F6195D72CD}"/>
              </a:ext>
            </a:extLst>
          </p:cNvPr>
          <p:cNvSpPr/>
          <p:nvPr/>
        </p:nvSpPr>
        <p:spPr>
          <a:xfrm>
            <a:off x="717823" y="227441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385A5373-15B5-4D19-8A31-49A3BEAF4CAD}"/>
              </a:ext>
            </a:extLst>
          </p:cNvPr>
          <p:cNvSpPr/>
          <p:nvPr/>
        </p:nvSpPr>
        <p:spPr>
          <a:xfrm>
            <a:off x="111480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9CC9F02-453C-49D5-8BF8-9AC5FFB13BC3}"/>
              </a:ext>
            </a:extLst>
          </p:cNvPr>
          <p:cNvSpPr/>
          <p:nvPr/>
        </p:nvSpPr>
        <p:spPr>
          <a:xfrm>
            <a:off x="124572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1D387CD6-79F9-45A2-A538-8CFFEC730DDF}"/>
              </a:ext>
            </a:extLst>
          </p:cNvPr>
          <p:cNvSpPr/>
          <p:nvPr/>
        </p:nvSpPr>
        <p:spPr>
          <a:xfrm>
            <a:off x="1379136" y="231076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9F30A95-4E1E-47CF-9FFF-7F21D504D965}"/>
              </a:ext>
            </a:extLst>
          </p:cNvPr>
          <p:cNvSpPr/>
          <p:nvPr/>
        </p:nvSpPr>
        <p:spPr>
          <a:xfrm>
            <a:off x="251213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9DCF813-A2FE-42C1-BF34-3A0E397199A7}"/>
              </a:ext>
            </a:extLst>
          </p:cNvPr>
          <p:cNvSpPr/>
          <p:nvPr/>
        </p:nvSpPr>
        <p:spPr>
          <a:xfrm>
            <a:off x="264305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F5895D4-E4E5-4EF2-A359-5D7270380924}"/>
              </a:ext>
            </a:extLst>
          </p:cNvPr>
          <p:cNvSpPr/>
          <p:nvPr/>
        </p:nvSpPr>
        <p:spPr>
          <a:xfrm>
            <a:off x="2776466" y="230932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EA6D3BAE-F0BF-4046-9684-21A212DBE169}"/>
              </a:ext>
            </a:extLst>
          </p:cNvPr>
          <p:cNvSpPr/>
          <p:nvPr/>
        </p:nvSpPr>
        <p:spPr>
          <a:xfrm>
            <a:off x="567667" y="261827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214F22E-6DA8-423D-9164-3AB6820D5A16}"/>
              </a:ext>
            </a:extLst>
          </p:cNvPr>
          <p:cNvSpPr/>
          <p:nvPr/>
        </p:nvSpPr>
        <p:spPr>
          <a:xfrm>
            <a:off x="567667" y="272625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25B4CD9-92A4-4D89-BC36-72F8674644BD}"/>
              </a:ext>
            </a:extLst>
          </p:cNvPr>
          <p:cNvSpPr/>
          <p:nvPr/>
        </p:nvSpPr>
        <p:spPr>
          <a:xfrm>
            <a:off x="567667" y="283709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C56D9CD-6F4A-4EBA-90D8-43D98C948B47}"/>
              </a:ext>
            </a:extLst>
          </p:cNvPr>
          <p:cNvSpPr/>
          <p:nvPr/>
        </p:nvSpPr>
        <p:spPr>
          <a:xfrm>
            <a:off x="536841" y="315725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BA7A319-A96F-484A-A7B6-85E44E782D0F}"/>
              </a:ext>
            </a:extLst>
          </p:cNvPr>
          <p:cNvSpPr/>
          <p:nvPr/>
        </p:nvSpPr>
        <p:spPr>
          <a:xfrm>
            <a:off x="536841" y="326522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162FA2C-5977-4D4D-9F7B-9A324D6492AD}"/>
              </a:ext>
            </a:extLst>
          </p:cNvPr>
          <p:cNvSpPr/>
          <p:nvPr/>
        </p:nvSpPr>
        <p:spPr>
          <a:xfrm>
            <a:off x="536841" y="337606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FB964D2-A9E2-49C7-B94A-49918BA4FF45}"/>
              </a:ext>
            </a:extLst>
          </p:cNvPr>
          <p:cNvSpPr/>
          <p:nvPr/>
        </p:nvSpPr>
        <p:spPr>
          <a:xfrm>
            <a:off x="175825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6D3F71F-5F09-43D4-9252-EB1500A8275B}"/>
              </a:ext>
            </a:extLst>
          </p:cNvPr>
          <p:cNvSpPr/>
          <p:nvPr/>
        </p:nvSpPr>
        <p:spPr>
          <a:xfrm>
            <a:off x="437339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0A89865-6F04-49F8-BD3F-3B4D2C9CD24B}"/>
              </a:ext>
            </a:extLst>
          </p:cNvPr>
          <p:cNvSpPr/>
          <p:nvPr/>
        </p:nvSpPr>
        <p:spPr>
          <a:xfrm>
            <a:off x="703402" y="352564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8DE7FB-6BB7-4B7D-9FEB-EB522BFB385C}"/>
              </a:ext>
            </a:extLst>
          </p:cNvPr>
          <p:cNvSpPr/>
          <p:nvPr/>
        </p:nvSpPr>
        <p:spPr>
          <a:xfrm>
            <a:off x="176957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C96521-1992-4602-93BF-3F21FF25520A}"/>
              </a:ext>
            </a:extLst>
          </p:cNvPr>
          <p:cNvSpPr/>
          <p:nvPr/>
        </p:nvSpPr>
        <p:spPr>
          <a:xfrm>
            <a:off x="438471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F7846C8-4E6B-44A5-95AA-48D6176291EB}"/>
              </a:ext>
            </a:extLst>
          </p:cNvPr>
          <p:cNvSpPr/>
          <p:nvPr/>
        </p:nvSpPr>
        <p:spPr>
          <a:xfrm>
            <a:off x="704534" y="379853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E245685-553D-4DF1-9DA5-D121E70C09B6}"/>
              </a:ext>
            </a:extLst>
          </p:cNvPr>
          <p:cNvSpPr/>
          <p:nvPr/>
        </p:nvSpPr>
        <p:spPr>
          <a:xfrm>
            <a:off x="176957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680DC9F-E01D-47C9-A669-06A709085C88}"/>
              </a:ext>
            </a:extLst>
          </p:cNvPr>
          <p:cNvSpPr/>
          <p:nvPr/>
        </p:nvSpPr>
        <p:spPr>
          <a:xfrm>
            <a:off x="438471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C26CB57-646E-493B-8A6D-0EA6845E9517}"/>
              </a:ext>
            </a:extLst>
          </p:cNvPr>
          <p:cNvSpPr/>
          <p:nvPr/>
        </p:nvSpPr>
        <p:spPr>
          <a:xfrm>
            <a:off x="704534" y="366148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A152E5-6752-4A1C-9B64-0EB0B0DC08B0}"/>
              </a:ext>
            </a:extLst>
          </p:cNvPr>
          <p:cNvSpPr/>
          <p:nvPr/>
        </p:nvSpPr>
        <p:spPr>
          <a:xfrm>
            <a:off x="143562" y="2100315"/>
            <a:ext cx="1336558" cy="803455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1EBE64-3C8B-4C63-99F5-8BFD20B2E502}"/>
              </a:ext>
            </a:extLst>
          </p:cNvPr>
          <p:cNvCxnSpPr>
            <a:cxnSpLocks/>
          </p:cNvCxnSpPr>
          <p:nvPr/>
        </p:nvCxnSpPr>
        <p:spPr>
          <a:xfrm>
            <a:off x="142323" y="2904491"/>
            <a:ext cx="678181" cy="359153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B6BD32B6-D0A8-4DFF-87F1-C5802129C197}"/>
              </a:ext>
            </a:extLst>
          </p:cNvPr>
          <p:cNvCxnSpPr>
            <a:cxnSpLocks/>
          </p:cNvCxnSpPr>
          <p:nvPr/>
        </p:nvCxnSpPr>
        <p:spPr>
          <a:xfrm>
            <a:off x="1485014" y="2105167"/>
            <a:ext cx="4051565" cy="48873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1FA7199A-9AEC-4D5A-9CD5-D34BFAB49188}"/>
              </a:ext>
            </a:extLst>
          </p:cNvPr>
          <p:cNvCxnSpPr>
            <a:cxnSpLocks/>
          </p:cNvCxnSpPr>
          <p:nvPr/>
        </p:nvCxnSpPr>
        <p:spPr>
          <a:xfrm>
            <a:off x="133642" y="2099192"/>
            <a:ext cx="679321" cy="49193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5168128-2FFF-4B1C-A5D2-BE2C65FFB05E}"/>
              </a:ext>
            </a:extLst>
          </p:cNvPr>
          <p:cNvSpPr/>
          <p:nvPr/>
        </p:nvSpPr>
        <p:spPr>
          <a:xfrm>
            <a:off x="813899" y="2589528"/>
            <a:ext cx="4722680" cy="3897687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E5D847E-A80F-4B59-90E6-333642FA21E1}"/>
              </a:ext>
            </a:extLst>
          </p:cNvPr>
          <p:cNvSpPr/>
          <p:nvPr/>
        </p:nvSpPr>
        <p:spPr>
          <a:xfrm>
            <a:off x="846498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FF4C073-0A97-42B1-867D-E776AF59BF1D}"/>
              </a:ext>
            </a:extLst>
          </p:cNvPr>
          <p:cNvSpPr/>
          <p:nvPr/>
        </p:nvSpPr>
        <p:spPr>
          <a:xfrm>
            <a:off x="2128728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2E77B4A-448A-4A37-A6FF-0B4FEDB79FAD}"/>
              </a:ext>
            </a:extLst>
          </p:cNvPr>
          <p:cNvSpPr/>
          <p:nvPr/>
        </p:nvSpPr>
        <p:spPr>
          <a:xfrm>
            <a:off x="3408276" y="2632560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BEE5B2-D61F-4206-A11C-E390ED4ACDE9}"/>
              </a:ext>
            </a:extLst>
          </p:cNvPr>
          <p:cNvSpPr/>
          <p:nvPr/>
        </p:nvSpPr>
        <p:spPr>
          <a:xfrm>
            <a:off x="846498" y="327755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C2F2FF5-D1ED-4396-883F-9D0136E73385}"/>
              </a:ext>
            </a:extLst>
          </p:cNvPr>
          <p:cNvSpPr/>
          <p:nvPr/>
        </p:nvSpPr>
        <p:spPr>
          <a:xfrm>
            <a:off x="2130072" y="391740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C2DD666-59E8-402B-BE71-CF44478D34B6}"/>
              </a:ext>
            </a:extLst>
          </p:cNvPr>
          <p:cNvSpPr/>
          <p:nvPr/>
        </p:nvSpPr>
        <p:spPr>
          <a:xfrm>
            <a:off x="3405594" y="3915493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3BDED4-1A15-498D-A1A8-7802E539D864}"/>
              </a:ext>
            </a:extLst>
          </p:cNvPr>
          <p:cNvSpPr/>
          <p:nvPr/>
        </p:nvSpPr>
        <p:spPr>
          <a:xfrm>
            <a:off x="846498" y="391740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AEB54EB-154F-4CC5-80D5-7E9CE992727C}"/>
              </a:ext>
            </a:extLst>
          </p:cNvPr>
          <p:cNvSpPr/>
          <p:nvPr/>
        </p:nvSpPr>
        <p:spPr>
          <a:xfrm>
            <a:off x="2126046" y="327755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77E7AAF-8AF0-42B3-B703-0E8FF312C242}"/>
              </a:ext>
            </a:extLst>
          </p:cNvPr>
          <p:cNvSpPr/>
          <p:nvPr/>
        </p:nvSpPr>
        <p:spPr>
          <a:xfrm>
            <a:off x="3409620" y="3275644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D1B98F15-3E39-46F3-BD0B-E8C1FD958A92}"/>
              </a:ext>
            </a:extLst>
          </p:cNvPr>
          <p:cNvSpPr/>
          <p:nvPr/>
        </p:nvSpPr>
        <p:spPr>
          <a:xfrm>
            <a:off x="501292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7453D33-CD88-4E24-AE6C-8E752459DDE8}"/>
              </a:ext>
            </a:extLst>
          </p:cNvPr>
          <p:cNvSpPr/>
          <p:nvPr/>
        </p:nvSpPr>
        <p:spPr>
          <a:xfrm>
            <a:off x="514384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4EE0C63-2BB5-4D76-B0F3-AFAC969C2F4A}"/>
              </a:ext>
            </a:extLst>
          </p:cNvPr>
          <p:cNvSpPr/>
          <p:nvPr/>
        </p:nvSpPr>
        <p:spPr>
          <a:xfrm>
            <a:off x="5277258" y="354678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AF8EDA4-948F-4F82-8348-DECF0FD1B850}"/>
              </a:ext>
            </a:extLst>
          </p:cNvPr>
          <p:cNvSpPr/>
          <p:nvPr/>
        </p:nvSpPr>
        <p:spPr>
          <a:xfrm>
            <a:off x="2743371" y="494924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0EDC2889-8D89-4F1C-84AB-C749DBBA4A2E}"/>
              </a:ext>
            </a:extLst>
          </p:cNvPr>
          <p:cNvSpPr/>
          <p:nvPr/>
        </p:nvSpPr>
        <p:spPr>
          <a:xfrm>
            <a:off x="2743371" y="505722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CAD94424-BC76-441A-B538-A2A7CA48881E}"/>
              </a:ext>
            </a:extLst>
          </p:cNvPr>
          <p:cNvSpPr/>
          <p:nvPr/>
        </p:nvSpPr>
        <p:spPr>
          <a:xfrm>
            <a:off x="2743371" y="5168064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237184-6CF2-4883-B8CB-B39040C9194B}"/>
              </a:ext>
            </a:extLst>
          </p:cNvPr>
          <p:cNvSpPr txBox="1"/>
          <p:nvPr/>
        </p:nvSpPr>
        <p:spPr>
          <a:xfrm>
            <a:off x="1084542" y="6040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섹터</a:t>
            </a: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E936C5CA-54FE-4CB1-A9D3-5D297F5A9EFD}"/>
              </a:ext>
            </a:extLst>
          </p:cNvPr>
          <p:cNvGrpSpPr/>
          <p:nvPr/>
        </p:nvGrpSpPr>
        <p:grpSpPr>
          <a:xfrm>
            <a:off x="1190250" y="2836571"/>
            <a:ext cx="621380" cy="311644"/>
            <a:chOff x="2870372" y="2273314"/>
            <a:chExt cx="621380" cy="31164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0CF7CE56-6002-4FD6-9E0D-45054294D94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9FA2D5D7-204A-49FE-8315-C0958B425B6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14CF68CD-A069-4608-BCEA-12EA3A0EF9B0}"/>
              </a:ext>
            </a:extLst>
          </p:cNvPr>
          <p:cNvGrpSpPr/>
          <p:nvPr/>
        </p:nvGrpSpPr>
        <p:grpSpPr>
          <a:xfrm>
            <a:off x="1581350" y="3032097"/>
            <a:ext cx="621380" cy="311644"/>
            <a:chOff x="2870372" y="2273314"/>
            <a:chExt cx="621380" cy="311644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E665110-0335-4C2C-BEFA-92185D76069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C9B7FEA-FEA0-4754-A348-F2D5364FC56D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7EAC2116-3328-40FE-A12E-C294D08F1D27}"/>
              </a:ext>
            </a:extLst>
          </p:cNvPr>
          <p:cNvGrpSpPr/>
          <p:nvPr/>
        </p:nvGrpSpPr>
        <p:grpSpPr>
          <a:xfrm>
            <a:off x="2329096" y="2744422"/>
            <a:ext cx="621380" cy="311644"/>
            <a:chOff x="2870372" y="2273314"/>
            <a:chExt cx="621380" cy="311644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7DF96DB-88F3-410C-83C6-30325FBE8780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CF93D1EA-A2A4-4CAE-B0B9-7351D0DD89C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0DBEFD1D-CC9A-488E-9DD8-B5DEFDF1460C}"/>
              </a:ext>
            </a:extLst>
          </p:cNvPr>
          <p:cNvGrpSpPr/>
          <p:nvPr/>
        </p:nvGrpSpPr>
        <p:grpSpPr>
          <a:xfrm>
            <a:off x="2518368" y="2668942"/>
            <a:ext cx="621380" cy="311644"/>
            <a:chOff x="2870372" y="2273314"/>
            <a:chExt cx="621380" cy="311644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E06DC4DB-364B-4427-BC01-4DEA6402DA9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E7336D49-958B-4F9A-ABC8-607291052220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34567CA5-FAAA-4187-8B86-DA4FFB42232A}"/>
              </a:ext>
            </a:extLst>
          </p:cNvPr>
          <p:cNvGrpSpPr/>
          <p:nvPr/>
        </p:nvGrpSpPr>
        <p:grpSpPr>
          <a:xfrm>
            <a:off x="2713290" y="3945110"/>
            <a:ext cx="621380" cy="311644"/>
            <a:chOff x="2870372" y="2273314"/>
            <a:chExt cx="621380" cy="311644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3A198A7-E49F-4D11-B554-D0323C71205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FBD48DD7-0E1A-4BB3-82FE-B81A021A4A8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6D7AC83A-AB0E-4F44-A384-DDACFA8800DE}"/>
              </a:ext>
            </a:extLst>
          </p:cNvPr>
          <p:cNvGrpSpPr/>
          <p:nvPr/>
        </p:nvGrpSpPr>
        <p:grpSpPr>
          <a:xfrm>
            <a:off x="1308428" y="3601335"/>
            <a:ext cx="621380" cy="311644"/>
            <a:chOff x="2870372" y="2273314"/>
            <a:chExt cx="621380" cy="311644"/>
          </a:xfrm>
        </p:grpSpPr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E952EED-E92E-4F16-9B6C-D0AD9BCFB68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5651F3C6-10EB-4EE9-A62D-4BF40C75037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7618E106-7ADF-48A9-8AC0-8AAFB630F9B0}"/>
              </a:ext>
            </a:extLst>
          </p:cNvPr>
          <p:cNvGrpSpPr/>
          <p:nvPr/>
        </p:nvGrpSpPr>
        <p:grpSpPr>
          <a:xfrm>
            <a:off x="3548849" y="3344396"/>
            <a:ext cx="621380" cy="311644"/>
            <a:chOff x="2870372" y="2273314"/>
            <a:chExt cx="621380" cy="311644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3DC8345-8F28-4A0E-8CD8-97D6F7638C3F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A0D7778C-679E-4360-9150-C8C715771F1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710D83B4-2E89-409C-B680-A1B06CA49175}"/>
              </a:ext>
            </a:extLst>
          </p:cNvPr>
          <p:cNvGrpSpPr/>
          <p:nvPr/>
        </p:nvGrpSpPr>
        <p:grpSpPr>
          <a:xfrm>
            <a:off x="2460613" y="3419673"/>
            <a:ext cx="621380" cy="311644"/>
            <a:chOff x="2870372" y="2273314"/>
            <a:chExt cx="621380" cy="311644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D69AAFF2-5497-476F-9A58-87BC95D60B2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855F72FC-DC73-41CD-BE74-00F9055752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283" name="타원 282">
            <a:extLst>
              <a:ext uri="{FF2B5EF4-FFF2-40B4-BE49-F238E27FC236}">
                <a16:creationId xmlns:a16="http://schemas.microsoft.com/office/drawing/2014/main" id="{CAB0801D-4BC7-40A7-8938-B8102263FC14}"/>
              </a:ext>
            </a:extLst>
          </p:cNvPr>
          <p:cNvSpPr/>
          <p:nvPr/>
        </p:nvSpPr>
        <p:spPr>
          <a:xfrm>
            <a:off x="2243547" y="377022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E1700D8D-34CF-4A92-932D-3CF596694C30}"/>
              </a:ext>
            </a:extLst>
          </p:cNvPr>
          <p:cNvSpPr/>
          <p:nvPr/>
        </p:nvSpPr>
        <p:spPr>
          <a:xfrm>
            <a:off x="2945175" y="357847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30EB74E8-F120-48A8-979C-7C0422FC5B3D}"/>
              </a:ext>
            </a:extLst>
          </p:cNvPr>
          <p:cNvSpPr/>
          <p:nvPr/>
        </p:nvSpPr>
        <p:spPr>
          <a:xfrm>
            <a:off x="3526085" y="307295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DDD76A5-20EE-44B0-BD9A-07066F1C7B2B}"/>
              </a:ext>
            </a:extLst>
          </p:cNvPr>
          <p:cNvSpPr/>
          <p:nvPr/>
        </p:nvSpPr>
        <p:spPr>
          <a:xfrm>
            <a:off x="1891367" y="294308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7AE63F2-5819-4AD2-B64E-B745013C2A7E}"/>
              </a:ext>
            </a:extLst>
          </p:cNvPr>
          <p:cNvSpPr/>
          <p:nvPr/>
        </p:nvSpPr>
        <p:spPr>
          <a:xfrm>
            <a:off x="1721758" y="419103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C2E1EF8B-E002-4D6F-8A1D-53F94666A8B2}"/>
              </a:ext>
            </a:extLst>
          </p:cNvPr>
          <p:cNvSpPr/>
          <p:nvPr/>
        </p:nvSpPr>
        <p:spPr>
          <a:xfrm>
            <a:off x="3813819" y="401815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A1E068BF-9A7B-4998-9393-232B71A94AF7}"/>
              </a:ext>
            </a:extLst>
          </p:cNvPr>
          <p:cNvSpPr/>
          <p:nvPr/>
        </p:nvSpPr>
        <p:spPr>
          <a:xfrm>
            <a:off x="3081993" y="436290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C667A77A-4367-44DA-8688-FA847A9BB3F9}"/>
              </a:ext>
            </a:extLst>
          </p:cNvPr>
          <p:cNvSpPr/>
          <p:nvPr/>
        </p:nvSpPr>
        <p:spPr>
          <a:xfrm>
            <a:off x="4041608" y="296443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D90CE2A-30F5-4E04-92C3-9AE1D6A70F88}"/>
              </a:ext>
            </a:extLst>
          </p:cNvPr>
          <p:cNvSpPr/>
          <p:nvPr/>
        </p:nvSpPr>
        <p:spPr>
          <a:xfrm>
            <a:off x="2395947" y="392262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C1AA1CDE-D336-48CE-8005-D9C95FF06A29}"/>
              </a:ext>
            </a:extLst>
          </p:cNvPr>
          <p:cNvSpPr/>
          <p:nvPr/>
        </p:nvSpPr>
        <p:spPr>
          <a:xfrm>
            <a:off x="1278531" y="34719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AEC6328B-1B97-4000-9619-50D981ED59F1}"/>
              </a:ext>
            </a:extLst>
          </p:cNvPr>
          <p:cNvSpPr/>
          <p:nvPr/>
        </p:nvSpPr>
        <p:spPr>
          <a:xfrm>
            <a:off x="4250189" y="4330462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143062D9-6680-4703-ACF3-A6FDA00FF0CF}"/>
              </a:ext>
            </a:extLst>
          </p:cNvPr>
          <p:cNvGrpSpPr/>
          <p:nvPr/>
        </p:nvGrpSpPr>
        <p:grpSpPr>
          <a:xfrm>
            <a:off x="1177791" y="4019475"/>
            <a:ext cx="621380" cy="311644"/>
            <a:chOff x="2870372" y="2273314"/>
            <a:chExt cx="621380" cy="311644"/>
          </a:xfrm>
        </p:grpSpPr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6E780F1-1F24-48EE-95EF-8606DDF01F9F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35907DA3-2A6F-4184-A79E-2D80A928CE53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F5112DA2-546B-4BB2-B7D8-199EAEB87282}"/>
              </a:ext>
            </a:extLst>
          </p:cNvPr>
          <p:cNvGrpSpPr/>
          <p:nvPr/>
        </p:nvGrpSpPr>
        <p:grpSpPr>
          <a:xfrm>
            <a:off x="3932204" y="2798612"/>
            <a:ext cx="621380" cy="311644"/>
            <a:chOff x="2870372" y="2273314"/>
            <a:chExt cx="621380" cy="311644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F6519EDA-96C3-472D-BBD9-986BE998FA5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1BE6CBDF-AE7D-48C9-9055-B7A9DB35104A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9EC064AD-B0AA-4BEE-86AF-AB0B5A035037}"/>
              </a:ext>
            </a:extLst>
          </p:cNvPr>
          <p:cNvGrpSpPr/>
          <p:nvPr/>
        </p:nvGrpSpPr>
        <p:grpSpPr>
          <a:xfrm>
            <a:off x="3559797" y="4110081"/>
            <a:ext cx="621380" cy="311644"/>
            <a:chOff x="2870372" y="2273314"/>
            <a:chExt cx="621380" cy="311644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74DCE7-8120-40EF-B265-29A226CA0EB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08370865-6A4E-4E2D-A115-32477C776981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18821B6C-3E29-42BA-AC84-7EB8D43F0646}"/>
              </a:ext>
            </a:extLst>
          </p:cNvPr>
          <p:cNvGrpSpPr/>
          <p:nvPr/>
        </p:nvGrpSpPr>
        <p:grpSpPr>
          <a:xfrm>
            <a:off x="3939403" y="3344554"/>
            <a:ext cx="621380" cy="311644"/>
            <a:chOff x="2870372" y="2273314"/>
            <a:chExt cx="621380" cy="311644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37A34E48-25B0-4DD0-BAD7-9F892964F8ED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DA9E0E2B-18EC-40F0-8C56-0454090ABA8E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09" name="타원 308">
            <a:extLst>
              <a:ext uri="{FF2B5EF4-FFF2-40B4-BE49-F238E27FC236}">
                <a16:creationId xmlns:a16="http://schemas.microsoft.com/office/drawing/2014/main" id="{DED5A44E-7679-470C-B471-E30F526ABE1B}"/>
              </a:ext>
            </a:extLst>
          </p:cNvPr>
          <p:cNvSpPr/>
          <p:nvPr/>
        </p:nvSpPr>
        <p:spPr>
          <a:xfrm>
            <a:off x="4740486" y="581806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5F0E45D-9BF6-4240-B6AC-1D4F818118F0}"/>
              </a:ext>
            </a:extLst>
          </p:cNvPr>
          <p:cNvGrpSpPr/>
          <p:nvPr/>
        </p:nvGrpSpPr>
        <p:grpSpPr>
          <a:xfrm>
            <a:off x="2897899" y="5653438"/>
            <a:ext cx="621380" cy="311644"/>
            <a:chOff x="2870372" y="2273314"/>
            <a:chExt cx="621380" cy="311644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F0C57202-4422-4A61-A604-6062AFE2F9F5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10C1006-DF3B-4955-A96F-B2138A27D0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DBF5319-E53C-492A-996E-366AD7717CAF}"/>
              </a:ext>
            </a:extLst>
          </p:cNvPr>
          <p:cNvSpPr/>
          <p:nvPr/>
        </p:nvSpPr>
        <p:spPr>
          <a:xfrm>
            <a:off x="1105499" y="5639968"/>
            <a:ext cx="648234" cy="32511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6AE18D6-B0BD-4B31-8A77-EC9A15FC921E}"/>
              </a:ext>
            </a:extLst>
          </p:cNvPr>
          <p:cNvSpPr txBox="1"/>
          <p:nvPr/>
        </p:nvSpPr>
        <p:spPr>
          <a:xfrm>
            <a:off x="2282495" y="60409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플레이어와 시야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55D517F-4908-44B4-BA7F-50819724BB72}"/>
              </a:ext>
            </a:extLst>
          </p:cNvPr>
          <p:cNvSpPr txBox="1"/>
          <p:nvPr/>
        </p:nvSpPr>
        <p:spPr>
          <a:xfrm>
            <a:off x="4347624" y="60414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316" name="제목 1">
            <a:extLst>
              <a:ext uri="{FF2B5EF4-FFF2-40B4-BE49-F238E27FC236}">
                <a16:creationId xmlns:a16="http://schemas.microsoft.com/office/drawing/2014/main" id="{D237F8AE-88A4-4790-84B0-0FEED82CBAAC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1789249" cy="750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섹터와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은 오브젝트의 제거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로그아웃이나 사망 상태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여부와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이동에 영향을 받기 때문에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 로그인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&amp;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로그아웃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에서는 정확성과 성능을 위해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수정 순서와 방법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중점을 두고 구현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.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F44855D-0B16-4F25-97A1-B1651AC3A8B8}"/>
              </a:ext>
            </a:extLst>
          </p:cNvPr>
          <p:cNvSpPr txBox="1"/>
          <p:nvPr/>
        </p:nvSpPr>
        <p:spPr>
          <a:xfrm>
            <a:off x="4051069" y="205979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로그아웃</a:t>
            </a:r>
          </a:p>
        </p:txBody>
      </p: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52C77E33-110E-4CFF-B4DF-871CDE930990}"/>
              </a:ext>
            </a:extLst>
          </p:cNvPr>
          <p:cNvCxnSpPr>
            <a:cxnSpLocks/>
          </p:cNvCxnSpPr>
          <p:nvPr/>
        </p:nvCxnSpPr>
        <p:spPr>
          <a:xfrm flipV="1">
            <a:off x="2697469" y="2910843"/>
            <a:ext cx="183244" cy="3760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D1F3D4A5-8A33-413B-AD93-878776C7C07B}"/>
              </a:ext>
            </a:extLst>
          </p:cNvPr>
          <p:cNvCxnSpPr>
            <a:cxnSpLocks/>
            <a:stCxn id="317" idx="1"/>
          </p:cNvCxnSpPr>
          <p:nvPr/>
        </p:nvCxnSpPr>
        <p:spPr>
          <a:xfrm flipH="1">
            <a:off x="2870512" y="2198296"/>
            <a:ext cx="1180557" cy="6091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4DFACE5E-D0EC-48B3-9F95-20698A497F57}"/>
              </a:ext>
            </a:extLst>
          </p:cNvPr>
          <p:cNvSpPr txBox="1"/>
          <p:nvPr/>
        </p:nvSpPr>
        <p:spPr>
          <a:xfrm>
            <a:off x="2231739" y="303555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이동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1F0B2A8-FBF4-46F7-AF2D-EC2303BB393B}"/>
              </a:ext>
            </a:extLst>
          </p:cNvPr>
          <p:cNvSpPr txBox="1"/>
          <p:nvPr/>
        </p:nvSpPr>
        <p:spPr>
          <a:xfrm>
            <a:off x="3454022" y="366068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이동</a:t>
            </a:r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8E3E7B67-42DE-4D6B-9E00-AEFA5185B16D}"/>
              </a:ext>
            </a:extLst>
          </p:cNvPr>
          <p:cNvCxnSpPr>
            <a:cxnSpLocks/>
          </p:cNvCxnSpPr>
          <p:nvPr/>
        </p:nvCxnSpPr>
        <p:spPr>
          <a:xfrm>
            <a:off x="3917008" y="3512232"/>
            <a:ext cx="129701" cy="0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4C4F8A65-8E7C-4343-A60D-CBAE7D9F75BC}"/>
              </a:ext>
            </a:extLst>
          </p:cNvPr>
          <p:cNvCxnSpPr>
            <a:cxnSpLocks/>
          </p:cNvCxnSpPr>
          <p:nvPr/>
        </p:nvCxnSpPr>
        <p:spPr>
          <a:xfrm flipH="1">
            <a:off x="4069104" y="3508835"/>
            <a:ext cx="148478" cy="8879"/>
          </a:xfrm>
          <a:prstGeom prst="straightConnector1">
            <a:avLst/>
          </a:prstGeom>
          <a:ln w="63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8022A4A4-6B26-4EA3-92A4-8538229B66FA}"/>
              </a:ext>
            </a:extLst>
          </p:cNvPr>
          <p:cNvGrpSpPr/>
          <p:nvPr/>
        </p:nvGrpSpPr>
        <p:grpSpPr>
          <a:xfrm>
            <a:off x="3735353" y="2745770"/>
            <a:ext cx="621380" cy="311644"/>
            <a:chOff x="2870372" y="2273314"/>
            <a:chExt cx="621380" cy="311644"/>
          </a:xfrm>
        </p:grpSpPr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C313ED3F-8B38-4437-9F9C-9FC7590B42F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890C376-01CD-48D6-B3E2-9CCBA4CA7C6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D886C910-E33A-41C4-B913-B15C64300935}"/>
              </a:ext>
            </a:extLst>
          </p:cNvPr>
          <p:cNvGrpSpPr/>
          <p:nvPr/>
        </p:nvGrpSpPr>
        <p:grpSpPr>
          <a:xfrm>
            <a:off x="1364055" y="3979741"/>
            <a:ext cx="621380" cy="311644"/>
            <a:chOff x="2870372" y="2273314"/>
            <a:chExt cx="621380" cy="311644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40DECE49-5C78-47C4-907B-8D6AF0F4F01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4A584BA9-5EDB-4017-A816-5AA2E5826E7E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234CA818-6F6C-4DB3-BFC2-FE8EE94DD877}"/>
              </a:ext>
            </a:extLst>
          </p:cNvPr>
          <p:cNvSpPr txBox="1"/>
          <p:nvPr/>
        </p:nvSpPr>
        <p:spPr>
          <a:xfrm>
            <a:off x="804778" y="47684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0E2048B2-7C9A-4A0A-9D10-6CBC21B99E1C}"/>
              </a:ext>
            </a:extLst>
          </p:cNvPr>
          <p:cNvCxnSpPr>
            <a:cxnSpLocks/>
            <a:stCxn id="342" idx="0"/>
          </p:cNvCxnSpPr>
          <p:nvPr/>
        </p:nvCxnSpPr>
        <p:spPr>
          <a:xfrm flipV="1">
            <a:off x="1462971" y="4231974"/>
            <a:ext cx="25516" cy="5364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타원 347">
            <a:extLst>
              <a:ext uri="{FF2B5EF4-FFF2-40B4-BE49-F238E27FC236}">
                <a16:creationId xmlns:a16="http://schemas.microsoft.com/office/drawing/2014/main" id="{25BE177D-C246-4C2E-BEA6-B5B5574AE611}"/>
              </a:ext>
            </a:extLst>
          </p:cNvPr>
          <p:cNvSpPr/>
          <p:nvPr/>
        </p:nvSpPr>
        <p:spPr>
          <a:xfrm>
            <a:off x="1055074" y="4291385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ED216903-E569-4284-84F9-43FD3B4BCE85}"/>
              </a:ext>
            </a:extLst>
          </p:cNvPr>
          <p:cNvSpPr/>
          <p:nvPr/>
        </p:nvSpPr>
        <p:spPr>
          <a:xfrm>
            <a:off x="2441667" y="438576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16D0E313-A2D6-49B7-8267-FE62C72C4ACE}"/>
              </a:ext>
            </a:extLst>
          </p:cNvPr>
          <p:cNvSpPr/>
          <p:nvPr/>
        </p:nvSpPr>
        <p:spPr>
          <a:xfrm>
            <a:off x="1279176" y="4031057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F6F4DE93-0966-4B62-8349-955DF85D8CA4}"/>
              </a:ext>
            </a:extLst>
          </p:cNvPr>
          <p:cNvSpPr/>
          <p:nvPr/>
        </p:nvSpPr>
        <p:spPr>
          <a:xfrm>
            <a:off x="3344048" y="3461732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C6CC950-6F86-4BC8-BD3D-132B4E05E744}"/>
              </a:ext>
            </a:extLst>
          </p:cNvPr>
          <p:cNvSpPr/>
          <p:nvPr/>
        </p:nvSpPr>
        <p:spPr>
          <a:xfrm>
            <a:off x="4553584" y="404304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CCE37349-631B-4FEA-B09A-69AF6BE66846}"/>
              </a:ext>
            </a:extLst>
          </p:cNvPr>
          <p:cNvSpPr/>
          <p:nvPr/>
        </p:nvSpPr>
        <p:spPr>
          <a:xfrm>
            <a:off x="4441056" y="354757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48B7F7A-445D-4191-B009-07368E45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55" y="4098121"/>
            <a:ext cx="2279522" cy="65129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101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36D8D7-43D2-41F6-85E6-F23725A1F765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00C3EF-DA80-463E-AB43-44F950F4D75F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09EC67-30AA-429B-B2F7-7DCBA0C4E2A2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4A417A-46E2-41E5-ABBB-CD027C2EDE55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Process_Accept()</a:t>
            </a:r>
            <a:endParaRPr lang="ko-KR" altLang="en-US" sz="16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FE01698-4D50-450F-8921-F440FE76637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F6B1F1-ED9C-4496-8B8A-1B054FA9C1F4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611ECA-0C15-4D87-8EF7-484B4E90099E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9C56EEA-3BF0-4015-A6ED-075FED6A040C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B6BAC-20D3-48CB-AE7A-021C02237639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접속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A85D025-19C3-4AEE-8A9C-5D3591E42B7E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76129F9-B622-437E-BAAA-DD6E9F58F5A8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3C406DE-23DE-45AA-890C-A0F475907E8E}"/>
              </a:ext>
            </a:extLst>
          </p:cNvPr>
          <p:cNvCxnSpPr>
            <a:cxnSpLocks/>
            <a:stCxn id="33" idx="1"/>
            <a:endCxn id="36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1776DC-4F71-4C2C-A287-364F0FCB286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5EAF8D-3090-488F-8A0C-B713CD877412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1A6E9E-65E0-4A7E-9A15-A19C1AC021D8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458B6D-465E-4657-B15B-4238F542D9C6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플레이어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CF3463D-0788-4635-910E-BE78025F5294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다른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FFBA5C-C412-4BBD-852A-AB93424522D5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A7894BF-DF48-4030-A53F-EF5A1477641A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Process_Packet()</a:t>
            </a:r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E5E9C54-E083-4FFB-8E3C-117C5FE0028B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B0982828-A433-4145-8234-0E66C060D2CC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FE19CAA-38C5-475C-B389-79ED6E43D2C0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A1F53B-03C4-46D7-9DE8-70E7484029F0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838C4A-8EDA-466F-861B-0D3D6CDEEEF9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FF5069-6F3F-4276-8239-90FA6841B360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5D12EE-6D7C-4FC4-84A5-FDC9899DFEEE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979BEBC-4787-49FB-BC68-68EACA1D1B2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245399-9392-4D68-9274-50BCE104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711" y="1512107"/>
            <a:ext cx="6223033" cy="467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BBCA1-5EC4-4958-9388-C86EBE44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" y="1512107"/>
            <a:ext cx="5267325" cy="7143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F3A4E-AAFA-476A-ABA5-0CE336712458}"/>
              </a:ext>
            </a:extLst>
          </p:cNvPr>
          <p:cNvSpPr txBox="1"/>
          <p:nvPr/>
        </p:nvSpPr>
        <p:spPr>
          <a:xfrm>
            <a:off x="1575173" y="1148778"/>
            <a:ext cx="270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31163F-458D-420C-9510-B2B9451E320B}"/>
              </a:ext>
            </a:extLst>
          </p:cNvPr>
          <p:cNvSpPr txBox="1"/>
          <p:nvPr/>
        </p:nvSpPr>
        <p:spPr>
          <a:xfrm>
            <a:off x="7650975" y="1142775"/>
            <a:ext cx="26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Process_Accept()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C1D26-6CBE-41C8-9897-BFFE4E79C0B0}"/>
              </a:ext>
            </a:extLst>
          </p:cNvPr>
          <p:cNvSpPr txBox="1"/>
          <p:nvPr/>
        </p:nvSpPr>
        <p:spPr>
          <a:xfrm>
            <a:off x="10252750" y="3839881"/>
            <a:ext cx="162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</a:t>
            </a:r>
            <a:r>
              <a:rPr lang="en-US" altLang="ko-KR" sz="1200">
                <a:solidFill>
                  <a:schemeClr val="accent6"/>
                </a:solidFill>
              </a:rPr>
              <a:t> </a:t>
            </a:r>
            <a:r>
              <a:rPr lang="ko-KR" altLang="en-US" sz="1200">
                <a:solidFill>
                  <a:schemeClr val="accent6"/>
                </a:solidFill>
              </a:rPr>
              <a:t>생성 </a:t>
            </a:r>
            <a:endParaRPr lang="en-US" altLang="ko-KR" sz="1200">
              <a:solidFill>
                <a:schemeClr val="accent6"/>
              </a:solidFill>
            </a:endParaRPr>
          </a:p>
          <a:p>
            <a:r>
              <a:rPr lang="en-US" altLang="ko-KR" sz="1200">
                <a:solidFill>
                  <a:schemeClr val="accent6"/>
                </a:solidFill>
              </a:rPr>
              <a:t>      </a:t>
            </a:r>
            <a:r>
              <a:rPr lang="ko-KR" altLang="en-US" sz="1200">
                <a:solidFill>
                  <a:schemeClr val="accent6"/>
                </a:solidFill>
              </a:rPr>
              <a:t>및 </a:t>
            </a:r>
            <a:r>
              <a:rPr lang="en-US" altLang="ko-KR" sz="1200">
                <a:solidFill>
                  <a:schemeClr val="accent6"/>
                </a:solidFill>
              </a:rPr>
              <a:t>ObjMgr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40C128-0FBB-4723-9F28-1486C9B29960}"/>
              </a:ext>
            </a:extLst>
          </p:cNvPr>
          <p:cNvSpPr txBox="1"/>
          <p:nvPr/>
        </p:nvSpPr>
        <p:spPr>
          <a:xfrm>
            <a:off x="8250686" y="2484079"/>
            <a:ext cx="359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접속 가능 여부 확인</a:t>
            </a:r>
            <a:endParaRPr lang="en-US" altLang="ko-KR" sz="120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16288D-3228-452B-A420-EE885658D59C}"/>
              </a:ext>
            </a:extLst>
          </p:cNvPr>
          <p:cNvSpPr txBox="1"/>
          <p:nvPr/>
        </p:nvSpPr>
        <p:spPr>
          <a:xfrm>
            <a:off x="7042844" y="2120886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AcceptEx </a:t>
            </a:r>
            <a:r>
              <a:rPr lang="ko-KR" altLang="en-US" sz="1200">
                <a:solidFill>
                  <a:schemeClr val="accent6"/>
                </a:solidFill>
              </a:rPr>
              <a:t>초기화 및 호출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C18834-CA9C-4F62-A50E-D8D84D875691}"/>
              </a:ext>
            </a:extLst>
          </p:cNvPr>
          <p:cNvSpPr txBox="1"/>
          <p:nvPr/>
        </p:nvSpPr>
        <p:spPr>
          <a:xfrm>
            <a:off x="7187172" y="3171898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실패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F79E0-773A-42B8-A3C1-4C93F9D58B49}"/>
              </a:ext>
            </a:extLst>
          </p:cNvPr>
          <p:cNvSpPr txBox="1"/>
          <p:nvPr/>
        </p:nvSpPr>
        <p:spPr>
          <a:xfrm>
            <a:off x="6538695" y="3679729"/>
            <a:ext cx="26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로그인 성공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94F9FCD-2BC7-4504-B06E-4548010B7807}"/>
              </a:ext>
            </a:extLst>
          </p:cNvPr>
          <p:cNvSpPr/>
          <p:nvPr/>
        </p:nvSpPr>
        <p:spPr>
          <a:xfrm rot="16200000">
            <a:off x="5530530" y="1700391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D27CD-25D9-4292-B0CF-5285D00BAC13}"/>
              </a:ext>
            </a:extLst>
          </p:cNvPr>
          <p:cNvSpPr txBox="1"/>
          <p:nvPr/>
        </p:nvSpPr>
        <p:spPr>
          <a:xfrm>
            <a:off x="396665" y="2378060"/>
            <a:ext cx="506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Acceptsocket</a:t>
            </a:r>
            <a:r>
              <a:rPr lang="ko-KR" altLang="en-US">
                <a:solidFill>
                  <a:schemeClr val="bg1"/>
                </a:solidFill>
              </a:rPr>
              <a:t>을 </a:t>
            </a:r>
            <a:r>
              <a:rPr lang="en-US" altLang="ko-KR">
                <a:solidFill>
                  <a:schemeClr val="bg1"/>
                </a:solidFill>
              </a:rPr>
              <a:t>socket_player</a:t>
            </a:r>
            <a:r>
              <a:rPr lang="ko-KR" altLang="en-US">
                <a:solidFill>
                  <a:schemeClr val="bg1"/>
                </a:solidFill>
              </a:rPr>
              <a:t>에 저장한 후</a:t>
            </a:r>
            <a:r>
              <a:rPr lang="en-US" altLang="ko-KR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바로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AcceptEx()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를 호출</a:t>
            </a:r>
            <a:r>
              <a:rPr lang="ko-KR" altLang="en-US">
                <a:solidFill>
                  <a:schemeClr val="bg1"/>
                </a:solidFill>
              </a:rPr>
              <a:t>해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다른 플레이어의 로그인을 준비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7371B-C656-4A78-A6AA-1D557F4AC31F}"/>
              </a:ext>
            </a:extLst>
          </p:cNvPr>
          <p:cNvSpPr txBox="1"/>
          <p:nvPr/>
        </p:nvSpPr>
        <p:spPr>
          <a:xfrm>
            <a:off x="396665" y="5415919"/>
            <a:ext cx="506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오브젝트 생성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위치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exist)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시야 업데이트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섹터에 추가</a:t>
            </a:r>
            <a:r>
              <a:rPr lang="ko-KR" altLang="en-US">
                <a:solidFill>
                  <a:schemeClr val="bg1"/>
                </a:solidFill>
              </a:rPr>
              <a:t> 순서로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 sz="1800">
                <a:solidFill>
                  <a:schemeClr val="bg1"/>
                </a:solidFill>
              </a:rPr>
              <a:t>플레이어</a:t>
            </a:r>
            <a:r>
              <a:rPr lang="ko-KR" altLang="en-US">
                <a:solidFill>
                  <a:schemeClr val="bg1"/>
                </a:solidFill>
              </a:rPr>
              <a:t> 오브젝트를 생성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8B327-48EF-4B66-A068-759396A30737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5466315" y="2290733"/>
            <a:ext cx="552805" cy="5489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F15E0D-9CBB-4CF8-BAA1-11A73C01697B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3975154"/>
            <a:ext cx="890876" cy="190243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5A2DDE-7DFC-45CF-92C6-50770FCE01D9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5023632"/>
            <a:ext cx="890876" cy="8539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CCDF31-EE2D-43F6-BF37-F8331C84C0E5}"/>
              </a:ext>
            </a:extLst>
          </p:cNvPr>
          <p:cNvSpPr txBox="1"/>
          <p:nvPr/>
        </p:nvSpPr>
        <p:spPr>
          <a:xfrm>
            <a:off x="8103939" y="5215491"/>
            <a:ext cx="280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 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14E196-20C1-4DD4-84AA-15EB90529E0B}"/>
              </a:ext>
            </a:extLst>
          </p:cNvPr>
          <p:cNvSpPr txBox="1"/>
          <p:nvPr/>
        </p:nvSpPr>
        <p:spPr>
          <a:xfrm>
            <a:off x="10024818" y="4864587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64BD21-2E4D-4594-A13E-D6DFEB55DDA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466315" y="5369319"/>
            <a:ext cx="890876" cy="50826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17E466-65F9-4493-8FF2-09DB60B826DD}"/>
              </a:ext>
            </a:extLst>
          </p:cNvPr>
          <p:cNvSpPr txBox="1"/>
          <p:nvPr/>
        </p:nvSpPr>
        <p:spPr>
          <a:xfrm>
            <a:off x="10212243" y="4553749"/>
            <a:ext cx="183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index</a:t>
            </a:r>
            <a:r>
              <a:rPr lang="ko-KR" altLang="en-US" sz="1200">
                <a:solidFill>
                  <a:schemeClr val="accent6"/>
                </a:solidFill>
              </a:rPr>
              <a:t>를 </a:t>
            </a:r>
            <a:r>
              <a:rPr lang="en-US" altLang="ko-KR" sz="1200">
                <a:solidFill>
                  <a:schemeClr val="accent6"/>
                </a:solidFill>
              </a:rPr>
              <a:t>IOCP</a:t>
            </a:r>
            <a:r>
              <a:rPr lang="ko-KR" altLang="en-US" sz="1200">
                <a:solidFill>
                  <a:schemeClr val="accent6"/>
                </a:solidFill>
              </a:rPr>
              <a:t>에 등록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80B28F-9B72-48BA-9966-A02AAFCAC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3457221"/>
            <a:ext cx="5069650" cy="128493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F42307-E420-46C4-9309-3828A2AD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767" y="4335933"/>
            <a:ext cx="3673548" cy="93153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A5205-1E58-40EF-A113-52E1847C292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42906" y="3975154"/>
            <a:ext cx="1028802" cy="12453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67DDB5-6423-4FB0-8D55-74A35A4506F0}"/>
              </a:ext>
            </a:extLst>
          </p:cNvPr>
          <p:cNvSpPr txBox="1"/>
          <p:nvPr/>
        </p:nvSpPr>
        <p:spPr>
          <a:xfrm>
            <a:off x="2225640" y="4524701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위치 초기화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BA2294-2160-409A-869F-6B6A2E5A1402}"/>
              </a:ext>
            </a:extLst>
          </p:cNvPr>
          <p:cNvSpPr txBox="1"/>
          <p:nvPr/>
        </p:nvSpPr>
        <p:spPr>
          <a:xfrm>
            <a:off x="396665" y="6326973"/>
            <a:ext cx="766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다른 오브젝트의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영향을 감소</a:t>
            </a:r>
            <a:r>
              <a:rPr lang="ko-KR" altLang="en-US">
                <a:solidFill>
                  <a:schemeClr val="bg1"/>
                </a:solidFill>
              </a:rPr>
              <a:t>시키기 위해 섹터 추가를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마지막</a:t>
            </a:r>
            <a:r>
              <a:rPr lang="ko-KR" altLang="en-US">
                <a:solidFill>
                  <a:schemeClr val="bg1"/>
                </a:solidFill>
              </a:rPr>
              <a:t>으로 실행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08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CACC8E9-F2F4-4A37-8918-FE7D322A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95" y="1109480"/>
            <a:ext cx="6162675" cy="53422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DB2984-B891-4C82-9B0B-4C42D99D73D9}"/>
              </a:ext>
            </a:extLst>
          </p:cNvPr>
          <p:cNvSpPr txBox="1"/>
          <p:nvPr/>
        </p:nvSpPr>
        <p:spPr>
          <a:xfrm>
            <a:off x="396919" y="1285559"/>
            <a:ext cx="141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C22669-2DA8-46A8-A09C-B229E5A34FA3}"/>
              </a:ext>
            </a:extLst>
          </p:cNvPr>
          <p:cNvSpPr/>
          <p:nvPr/>
        </p:nvSpPr>
        <p:spPr>
          <a:xfrm>
            <a:off x="6568705" y="1054430"/>
            <a:ext cx="5351702" cy="260025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56BBE7-ED35-4729-B2CE-B9CEDBC94A1C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>
            <a:off x="4950224" y="1717058"/>
            <a:ext cx="1618481" cy="63749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943616-4D4B-4FB6-845D-0BF7F4FD5A21}"/>
              </a:ext>
            </a:extLst>
          </p:cNvPr>
          <p:cNvSpPr txBox="1"/>
          <p:nvPr/>
        </p:nvSpPr>
        <p:spPr>
          <a:xfrm>
            <a:off x="6694031" y="1131175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근접한 섹터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찾는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Get_near_sector()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F7043-8CC4-4B9E-A547-EEA6828CBD81}"/>
              </a:ext>
            </a:extLst>
          </p:cNvPr>
          <p:cNvSpPr txBox="1"/>
          <p:nvPr/>
        </p:nvSpPr>
        <p:spPr>
          <a:xfrm>
            <a:off x="6694031" y="2726001"/>
            <a:ext cx="510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섹터의 경계</a:t>
            </a:r>
            <a:r>
              <a:rPr lang="ko-KR" altLang="en-US" sz="1600">
                <a:solidFill>
                  <a:schemeClr val="bg1"/>
                </a:solidFill>
              </a:rPr>
              <a:t>에 있는 오브젝트는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</a:rPr>
              <a:t>다른 섹터의 오브젝트의 시야에 들어갈 수 있어 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ko-KR" altLang="en-US" sz="1600">
                <a:solidFill>
                  <a:schemeClr val="bg1"/>
                </a:solidFill>
              </a:rPr>
              <a:t>오브젝트를 볼 수 있는 근접한 섹터를 찾음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endParaRPr lang="ko-KR" altLang="en-US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BF4B1DB-ABEA-4A2C-9F00-BC812410BE23}"/>
              </a:ext>
            </a:extLst>
          </p:cNvPr>
          <p:cNvGrpSpPr/>
          <p:nvPr/>
        </p:nvGrpSpPr>
        <p:grpSpPr>
          <a:xfrm>
            <a:off x="7692059" y="1579378"/>
            <a:ext cx="3104994" cy="1000829"/>
            <a:chOff x="7856795" y="1699417"/>
            <a:chExt cx="3104994" cy="100082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4D5D50-A2D5-4C59-BC7B-4C4C9357EC76}"/>
                </a:ext>
              </a:extLst>
            </p:cNvPr>
            <p:cNvSpPr/>
            <p:nvPr/>
          </p:nvSpPr>
          <p:spPr>
            <a:xfrm>
              <a:off x="7856795" y="1699417"/>
              <a:ext cx="3104994" cy="1000829"/>
            </a:xfrm>
            <a:prstGeom prst="rect">
              <a:avLst/>
            </a:prstGeom>
            <a:solidFill>
              <a:srgbClr val="22B14C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A03572C-E3C5-4455-9535-CAC1D2A17CEE}"/>
                </a:ext>
              </a:extLst>
            </p:cNvPr>
            <p:cNvSpPr/>
            <p:nvPr/>
          </p:nvSpPr>
          <p:spPr>
            <a:xfrm>
              <a:off x="8034519" y="1874449"/>
              <a:ext cx="1282230" cy="64308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90AA80-41E0-4469-B02B-3511F143C71C}"/>
                </a:ext>
              </a:extLst>
            </p:cNvPr>
            <p:cNvSpPr/>
            <p:nvPr/>
          </p:nvSpPr>
          <p:spPr>
            <a:xfrm>
              <a:off x="9314067" y="1874449"/>
              <a:ext cx="1282230" cy="643084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23E284-785D-46EE-9931-3179F8ED4794}"/>
                </a:ext>
              </a:extLst>
            </p:cNvPr>
            <p:cNvSpPr/>
            <p:nvPr/>
          </p:nvSpPr>
          <p:spPr>
            <a:xfrm>
              <a:off x="8284912" y="2000030"/>
              <a:ext cx="781444" cy="39192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3F8CE1C-FFD8-4D0C-8252-15EB3C4E36AD}"/>
                </a:ext>
              </a:extLst>
            </p:cNvPr>
            <p:cNvGrpSpPr/>
            <p:nvPr/>
          </p:nvGrpSpPr>
          <p:grpSpPr>
            <a:xfrm>
              <a:off x="8699037" y="1920192"/>
              <a:ext cx="621380" cy="311644"/>
              <a:chOff x="2870372" y="2273314"/>
              <a:chExt cx="621380" cy="31164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CC6BE7C-EBA8-49D7-ABF0-8D62ADBBEC4C}"/>
                  </a:ext>
                </a:extLst>
              </p:cNvPr>
              <p:cNvSpPr/>
              <p:nvPr/>
            </p:nvSpPr>
            <p:spPr>
              <a:xfrm>
                <a:off x="2870372" y="2273314"/>
                <a:ext cx="621380" cy="31164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A578BD7-4C20-415C-97E8-515E64EA53BB}"/>
                  </a:ext>
                </a:extLst>
              </p:cNvPr>
              <p:cNvSpPr/>
              <p:nvPr/>
            </p:nvSpPr>
            <p:spPr>
              <a:xfrm>
                <a:off x="3161037" y="2414530"/>
                <a:ext cx="45720" cy="457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CAA601-B37E-44FF-B2EF-D980BF279ADA}"/>
                </a:ext>
              </a:extLst>
            </p:cNvPr>
            <p:cNvGrpSpPr/>
            <p:nvPr/>
          </p:nvGrpSpPr>
          <p:grpSpPr>
            <a:xfrm>
              <a:off x="9087872" y="2025563"/>
              <a:ext cx="621380" cy="311644"/>
              <a:chOff x="2870372" y="2273314"/>
              <a:chExt cx="621380" cy="31164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0D40B6B-C009-42C1-A650-B7C6E729CBB4}"/>
                  </a:ext>
                </a:extLst>
              </p:cNvPr>
              <p:cNvSpPr/>
              <p:nvPr/>
            </p:nvSpPr>
            <p:spPr>
              <a:xfrm>
                <a:off x="2870372" y="2273314"/>
                <a:ext cx="621380" cy="311644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89E75CD-F2A7-45A1-902D-9CA05506E79E}"/>
                  </a:ext>
                </a:extLst>
              </p:cNvPr>
              <p:cNvSpPr/>
              <p:nvPr/>
            </p:nvSpPr>
            <p:spPr>
              <a:xfrm>
                <a:off x="3161037" y="2414530"/>
                <a:ext cx="45720" cy="4572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6600"/>
                  </a:solidFill>
                </a:endParaRPr>
              </a:p>
            </p:txBody>
          </p: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3B1E2F7-C3BA-4BDC-8CF7-7FEFDFD81955}"/>
                </a:ext>
              </a:extLst>
            </p:cNvPr>
            <p:cNvCxnSpPr>
              <a:cxnSpLocks/>
            </p:cNvCxnSpPr>
            <p:nvPr/>
          </p:nvCxnSpPr>
          <p:spPr>
            <a:xfrm>
              <a:off x="9054198" y="2076014"/>
              <a:ext cx="223357" cy="0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1972F5-3550-438E-9DA5-03AA4FE0CA98}"/>
              </a:ext>
            </a:extLst>
          </p:cNvPr>
          <p:cNvSpPr/>
          <p:nvPr/>
        </p:nvSpPr>
        <p:spPr>
          <a:xfrm>
            <a:off x="521572" y="1832427"/>
            <a:ext cx="4211900" cy="27444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895D7A-D262-469E-BEBC-E33F222654AB}"/>
              </a:ext>
            </a:extLst>
          </p:cNvPr>
          <p:cNvSpPr txBox="1"/>
          <p:nvPr/>
        </p:nvSpPr>
        <p:spPr>
          <a:xfrm>
            <a:off x="6788075" y="3930501"/>
            <a:ext cx="494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근접한 섹터에서 플레이어와 근접하고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      </a:t>
            </a:r>
            <a:r>
              <a:rPr lang="ko-KR" altLang="en-US">
                <a:solidFill>
                  <a:schemeClr val="bg1"/>
                </a:solidFill>
              </a:rPr>
              <a:t>제거되지 않은 오브젝트를 추출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- </a:t>
            </a:r>
            <a:r>
              <a:rPr lang="ko-KR" altLang="en-US">
                <a:solidFill>
                  <a:schemeClr val="bg1"/>
                </a:solidFill>
              </a:rPr>
              <a:t>병렬성을 높이기 위해 </a:t>
            </a:r>
            <a:r>
              <a:rPr lang="en-US" altLang="ko-KR">
                <a:solidFill>
                  <a:schemeClr val="bg1"/>
                </a:solidFill>
              </a:rPr>
              <a:t>Read lock</a:t>
            </a:r>
            <a:r>
              <a:rPr lang="ko-KR" altLang="en-US">
                <a:solidFill>
                  <a:schemeClr val="bg1"/>
                </a:solidFill>
              </a:rPr>
              <a:t> 사용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A80C39-2F07-4909-9F54-C324923BF14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733472" y="3204630"/>
            <a:ext cx="2054603" cy="11875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03F186-5609-4F1E-B300-0E4A4281DC9D}"/>
              </a:ext>
            </a:extLst>
          </p:cNvPr>
          <p:cNvSpPr/>
          <p:nvPr/>
        </p:nvSpPr>
        <p:spPr>
          <a:xfrm>
            <a:off x="519220" y="4666319"/>
            <a:ext cx="4658434" cy="15773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A1813A-1A79-4874-A91E-761716957F66}"/>
              </a:ext>
            </a:extLst>
          </p:cNvPr>
          <p:cNvSpPr txBox="1"/>
          <p:nvPr/>
        </p:nvSpPr>
        <p:spPr>
          <a:xfrm>
            <a:off x="7050923" y="5067732"/>
            <a:ext cx="44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추출한 플레이어와의 </a:t>
            </a:r>
            <a:r>
              <a:rPr lang="en-US" altLang="ko-KR">
                <a:solidFill>
                  <a:schemeClr val="bg1"/>
                </a:solidFill>
              </a:rPr>
              <a:t>Near_set </a:t>
            </a:r>
            <a:r>
              <a:rPr lang="ko-KR" altLang="en-US">
                <a:solidFill>
                  <a:schemeClr val="bg1"/>
                </a:solidFill>
              </a:rPr>
              <a:t>업데이트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5A51DE-7F01-4C06-81C0-572FC8D6033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177654" y="5252398"/>
            <a:ext cx="1873269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9B681909-BE3B-4988-93A7-A019BAD5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60" y="5513457"/>
            <a:ext cx="3473572" cy="124498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0764D35-BC63-412B-9586-A73131E920F7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173506" y="6135949"/>
            <a:ext cx="82985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620AC6-D4B2-421F-846B-6E7C69A3F501}"/>
              </a:ext>
            </a:extLst>
          </p:cNvPr>
          <p:cNvSpPr txBox="1"/>
          <p:nvPr/>
        </p:nvSpPr>
        <p:spPr>
          <a:xfrm>
            <a:off x="7498867" y="5880710"/>
            <a:ext cx="42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mutex</a:t>
            </a:r>
            <a:r>
              <a:rPr lang="ko-KR" altLang="en-US">
                <a:solidFill>
                  <a:schemeClr val="bg1"/>
                </a:solidFill>
              </a:rPr>
              <a:t>의 오베헤드를 줄이기 위해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인자로하는 </a:t>
            </a:r>
            <a:r>
              <a:rPr lang="en-US" altLang="ko-KR">
                <a:solidFill>
                  <a:schemeClr val="bg1"/>
                </a:solidFill>
              </a:rPr>
              <a:t>insert </a:t>
            </a:r>
            <a:r>
              <a:rPr lang="ko-KR" altLang="en-US">
                <a:solidFill>
                  <a:schemeClr val="bg1"/>
                </a:solidFill>
              </a:rPr>
              <a:t>함수 제공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445EBE3-4C2A-4695-9E0C-F2EB59000CFC}"/>
              </a:ext>
            </a:extLst>
          </p:cNvPr>
          <p:cNvSpPr txBox="1"/>
          <p:nvPr/>
        </p:nvSpPr>
        <p:spPr>
          <a:xfrm>
            <a:off x="2732660" y="3152001"/>
            <a:ext cx="205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 여부 확인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ACEC8E-C745-45B3-A516-1B1F6DF9B7C5}"/>
              </a:ext>
            </a:extLst>
          </p:cNvPr>
          <p:cNvSpPr txBox="1"/>
          <p:nvPr/>
        </p:nvSpPr>
        <p:spPr>
          <a:xfrm>
            <a:off x="3400277" y="3344380"/>
            <a:ext cx="205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근접 여부 확인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299559-ED60-45C6-AA98-7C4E4F70741E}"/>
              </a:ext>
            </a:extLst>
          </p:cNvPr>
          <p:cNvSpPr/>
          <p:nvPr/>
        </p:nvSpPr>
        <p:spPr>
          <a:xfrm>
            <a:off x="3804447" y="1440059"/>
            <a:ext cx="22915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80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8CACC8E9-F2F4-4A37-8918-FE7D322A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54" y="1816174"/>
            <a:ext cx="5310386" cy="46034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4785-ABB2-425A-B5A6-278651A14991}"/>
              </a:ext>
            </a:extLst>
          </p:cNvPr>
          <p:cNvCxnSpPr>
            <a:cxnSpLocks/>
          </p:cNvCxnSpPr>
          <p:nvPr/>
        </p:nvCxnSpPr>
        <p:spPr>
          <a:xfrm flipH="1">
            <a:off x="173259" y="908850"/>
            <a:ext cx="5492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81CAEB9F-58EC-4DC7-A684-17EB8B64B8BB}"/>
              </a:ext>
            </a:extLst>
          </p:cNvPr>
          <p:cNvSpPr txBox="1">
            <a:spLocks/>
          </p:cNvSpPr>
          <p:nvPr/>
        </p:nvSpPr>
        <p:spPr>
          <a:xfrm>
            <a:off x="173254" y="981352"/>
            <a:ext cx="11789249" cy="390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부정확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한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업데이트 실행 도중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다른 오브젝트의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제거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나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이동</a:t>
            </a:r>
            <a:endParaRPr lang="en-US" altLang="ko-KR" sz="18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5F3F7-03E8-4365-854D-6C02E8450F41}"/>
              </a:ext>
            </a:extLst>
          </p:cNvPr>
          <p:cNvSpPr/>
          <p:nvPr/>
        </p:nvSpPr>
        <p:spPr>
          <a:xfrm>
            <a:off x="428299" y="2432145"/>
            <a:ext cx="3671444" cy="23522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64C073-175E-45BA-B40F-83F774B8BE69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flipH="1">
            <a:off x="4099743" y="3608294"/>
            <a:ext cx="845686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49A975-EA07-4275-9FA7-F00A88F27E78}"/>
              </a:ext>
            </a:extLst>
          </p:cNvPr>
          <p:cNvSpPr/>
          <p:nvPr/>
        </p:nvSpPr>
        <p:spPr>
          <a:xfrm>
            <a:off x="428299" y="4873082"/>
            <a:ext cx="4122186" cy="1342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63FCFD9-DB06-402D-B046-583F7C64D426}"/>
              </a:ext>
            </a:extLst>
          </p:cNvPr>
          <p:cNvCxnSpPr>
            <a:cxnSpLocks/>
            <a:stCxn id="58" idx="1"/>
            <a:endCxn id="48" idx="3"/>
          </p:cNvCxnSpPr>
          <p:nvPr/>
        </p:nvCxnSpPr>
        <p:spPr>
          <a:xfrm flipH="1">
            <a:off x="4550485" y="5544142"/>
            <a:ext cx="423860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90491A2-7C9A-48F8-968F-04B0DB42E85C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917227" y="5908886"/>
            <a:ext cx="1575946" cy="405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64AE75-DF83-4DFB-9E0F-868661797AF9}"/>
              </a:ext>
            </a:extLst>
          </p:cNvPr>
          <p:cNvSpPr txBox="1"/>
          <p:nvPr/>
        </p:nvSpPr>
        <p:spPr>
          <a:xfrm>
            <a:off x="4945429" y="34236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1DCD36-8E49-411C-9FC3-D7E6A42C87D8}"/>
              </a:ext>
            </a:extLst>
          </p:cNvPr>
          <p:cNvSpPr txBox="1"/>
          <p:nvPr/>
        </p:nvSpPr>
        <p:spPr>
          <a:xfrm>
            <a:off x="4974345" y="5359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7FC959-AF55-4D71-9DD9-6A0E5CFD221A}"/>
              </a:ext>
            </a:extLst>
          </p:cNvPr>
          <p:cNvSpPr txBox="1"/>
          <p:nvPr/>
        </p:nvSpPr>
        <p:spPr>
          <a:xfrm>
            <a:off x="2493173" y="5724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1BAB8D7-48A0-461C-A66B-ED7EA52CA9A8}"/>
              </a:ext>
            </a:extLst>
          </p:cNvPr>
          <p:cNvSpPr/>
          <p:nvPr/>
        </p:nvSpPr>
        <p:spPr>
          <a:xfrm>
            <a:off x="5680593" y="2571078"/>
            <a:ext cx="6353442" cy="309362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bg1"/>
                </a:solidFill>
              </a:rPr>
              <a:t>1.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섹터 검색 이후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섹터에 등록</a:t>
            </a:r>
            <a:r>
              <a:rPr lang="ko-KR" altLang="en-US" sz="1600">
                <a:solidFill>
                  <a:schemeClr val="bg1"/>
                </a:solidFill>
              </a:rPr>
              <a:t>되는 다른 오브젝트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플레이어나 오브젝트가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 추가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2. vec_near_objects</a:t>
            </a:r>
            <a:r>
              <a:rPr lang="ko-KR" altLang="en-US" sz="1600">
                <a:solidFill>
                  <a:schemeClr val="bg1"/>
                </a:solidFill>
              </a:rPr>
              <a:t>에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등록된 다른 오브젝트의 로그아웃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사망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제거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3. </a:t>
            </a:r>
            <a:r>
              <a:rPr lang="ko-KR" altLang="en-US" sz="1600">
                <a:solidFill>
                  <a:schemeClr val="bg1"/>
                </a:solidFill>
              </a:rPr>
              <a:t>플레이어의 </a:t>
            </a:r>
            <a:r>
              <a:rPr lang="en-US" altLang="ko-KR" sz="1600">
                <a:solidFill>
                  <a:schemeClr val="bg1"/>
                </a:solidFill>
              </a:rPr>
              <a:t>Near_set </a:t>
            </a:r>
            <a:r>
              <a:rPr lang="ko-KR" altLang="en-US" sz="1600">
                <a:solidFill>
                  <a:schemeClr val="bg1"/>
                </a:solidFill>
              </a:rPr>
              <a:t>업데이트 이전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플레이어의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Near_set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다른 플레이어에서는 제거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플레이어는 추가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 - </a:t>
            </a:r>
            <a:r>
              <a:rPr lang="ko-KR" altLang="en-US" sz="1600">
                <a:solidFill>
                  <a:schemeClr val="bg1"/>
                </a:solidFill>
              </a:rPr>
              <a:t>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제거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2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로그아웃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8268C4-A439-442E-B912-2E33A5755CD7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B81793E-DD67-466D-B7E7-241573D16431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Process_Receive()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43534-8AC6-4855-B0F2-3DFFD0138CB7}"/>
              </a:ext>
            </a:extLst>
          </p:cNvPr>
          <p:cNvCxnSpPr>
            <a:cxnSpLocks/>
            <a:stCxn id="64" idx="3"/>
            <a:endCxn id="43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371861-2E35-4E6C-91BA-EDBFCDF1C67F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2108A85-3A05-4E5A-A6E1-32F10C05CC08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F8E1B2-B096-4878-A346-A4253B0F8EFC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플레이어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65FE9FA-D7B3-4610-BE70-18CAAB849DC5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69C6783-0960-4543-A287-88858ECACD97}"/>
              </a:ext>
            </a:extLst>
          </p:cNvPr>
          <p:cNvCxnSpPr>
            <a:cxnSpLocks/>
            <a:stCxn id="47" idx="1"/>
            <a:endCxn id="62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51201D-8BF5-484B-AE31-25015B1F872D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Process_Packet()</a:t>
            </a:r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AE98CC-926A-434F-9DB8-6992957CE44F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71491D5-0F50-4036-9F15-D3DA1D5BC520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41EB9B-76EF-451A-8DEE-17146DFB37C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F68E8A-6F9C-475A-A6FE-8DED60C9F410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플레이어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5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D0DEBC-01EA-496F-AE90-07861644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92" y="1635348"/>
            <a:ext cx="4874914" cy="45352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플레이어 로그아웃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06AAC6-4031-4C27-8A8E-BB137D0288B2}"/>
              </a:ext>
            </a:extLst>
          </p:cNvPr>
          <p:cNvGrpSpPr/>
          <p:nvPr/>
        </p:nvGrpSpPr>
        <p:grpSpPr>
          <a:xfrm>
            <a:off x="1181304" y="1266016"/>
            <a:ext cx="3829050" cy="1093232"/>
            <a:chOff x="4101962" y="4744860"/>
            <a:chExt cx="3829050" cy="10932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65B4C1-1803-4D7D-8183-26AA70C9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962" y="5114192"/>
              <a:ext cx="3829050" cy="7239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525956-710B-40F7-935D-9BCCBA479BE0}"/>
                </a:ext>
              </a:extLst>
            </p:cNvPr>
            <p:cNvSpPr txBox="1"/>
            <p:nvPr/>
          </p:nvSpPr>
          <p:spPr>
            <a:xfrm>
              <a:off x="4855783" y="4744860"/>
              <a:ext cx="232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</a:t>
              </a: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4280ED-266F-4608-AB1F-F1E9E86C3E22}"/>
              </a:ext>
            </a:extLst>
          </p:cNvPr>
          <p:cNvSpPr/>
          <p:nvPr/>
        </p:nvSpPr>
        <p:spPr>
          <a:xfrm rot="16200000">
            <a:off x="5615202" y="1861192"/>
            <a:ext cx="214305" cy="22771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2D3C3-9C73-4CC5-8AEF-F4A200A7A6B9}"/>
              </a:ext>
            </a:extLst>
          </p:cNvPr>
          <p:cNvSpPr txBox="1"/>
          <p:nvPr/>
        </p:nvSpPr>
        <p:spPr>
          <a:xfrm>
            <a:off x="7657472" y="1266077"/>
            <a:ext cx="30251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Process_Receive()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20CE9A-93BF-4BA6-9A02-388658E1E290}"/>
              </a:ext>
            </a:extLst>
          </p:cNvPr>
          <p:cNvSpPr txBox="1"/>
          <p:nvPr/>
        </p:nvSpPr>
        <p:spPr>
          <a:xfrm>
            <a:off x="9309347" y="3582966"/>
            <a:ext cx="14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소켓 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30EB2-61FA-44CE-A31F-35E9646C9887}"/>
              </a:ext>
            </a:extLst>
          </p:cNvPr>
          <p:cNvSpPr txBox="1"/>
          <p:nvPr/>
        </p:nvSpPr>
        <p:spPr>
          <a:xfrm>
            <a:off x="9309347" y="4365931"/>
            <a:ext cx="196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섹터에서 제거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BB650-4124-410B-9B9F-A603199B6BDD}"/>
              </a:ext>
            </a:extLst>
          </p:cNvPr>
          <p:cNvSpPr txBox="1"/>
          <p:nvPr/>
        </p:nvSpPr>
        <p:spPr>
          <a:xfrm>
            <a:off x="9398049" y="3974858"/>
            <a:ext cx="159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제거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E9BBB-9A31-454C-BB1B-2F3FB42B5480}"/>
              </a:ext>
            </a:extLst>
          </p:cNvPr>
          <p:cNvSpPr txBox="1"/>
          <p:nvPr/>
        </p:nvSpPr>
        <p:spPr>
          <a:xfrm>
            <a:off x="8752793" y="4753281"/>
            <a:ext cx="255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index </a:t>
            </a:r>
            <a:r>
              <a:rPr lang="ko-KR" altLang="en-US" sz="1200">
                <a:solidFill>
                  <a:schemeClr val="accent6"/>
                </a:solidFill>
              </a:rPr>
              <a:t>등록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3DCA-7D67-4C72-B736-2FFE9EE41A88}"/>
              </a:ext>
            </a:extLst>
          </p:cNvPr>
          <p:cNvSpPr txBox="1"/>
          <p:nvPr/>
        </p:nvSpPr>
        <p:spPr>
          <a:xfrm>
            <a:off x="493018" y="4725656"/>
            <a:ext cx="57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오브젝트 제거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(exist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초기화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</a:p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섹터에서 제거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순서로 클라이언트 오브젝트를 제거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69AC74-F147-4493-AEC7-DF38ED8D4E06}"/>
              </a:ext>
            </a:extLst>
          </p:cNvPr>
          <p:cNvSpPr txBox="1"/>
          <p:nvPr/>
        </p:nvSpPr>
        <p:spPr>
          <a:xfrm>
            <a:off x="934031" y="5506301"/>
            <a:ext cx="544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클라이언트의 로그아웃 작업이 끝난 이후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ko-KR" altLang="en-US">
                <a:solidFill>
                  <a:schemeClr val="bg1"/>
                </a:solidFill>
              </a:rPr>
              <a:t>클라이언트가 사용한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컨테이너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재사용</a:t>
            </a:r>
            <a:r>
              <a:rPr lang="ko-KR" altLang="en-US">
                <a:solidFill>
                  <a:schemeClr val="bg1"/>
                </a:solidFill>
              </a:rPr>
              <a:t>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49C8E8-1F82-4E4F-AB76-7FE1DD5B61E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519042"/>
            <a:ext cx="1051053" cy="52978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BB53D1-141B-4238-8A66-0F16C32B93C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375819" y="4925133"/>
            <a:ext cx="959316" cy="90433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1FD965-7D51-43C0-A483-F35D9AD55863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7864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CBBEE39-8DD6-432F-8D9D-40D27A6DD81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279493" y="4168654"/>
            <a:ext cx="1051053" cy="88016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494FC182-8110-4742-B3DD-64613639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15" y="2439663"/>
            <a:ext cx="3557582" cy="8702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757220-3F96-47D9-BDB3-EF2E4CB7F0F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560197" y="2874763"/>
            <a:ext cx="2770349" cy="116240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7E4DAEC-267F-4A9D-9957-7BA61B8D9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03" y="2986804"/>
            <a:ext cx="1405668" cy="816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09BAA7B-DD60-4965-B98C-6C3B28E7E3C0}"/>
              </a:ext>
            </a:extLst>
          </p:cNvPr>
          <p:cNvSpPr/>
          <p:nvPr/>
        </p:nvSpPr>
        <p:spPr>
          <a:xfrm>
            <a:off x="165918" y="4110260"/>
            <a:ext cx="6388287" cy="51167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다른 플레이어의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 sz="1600">
                <a:solidFill>
                  <a:schemeClr val="bg1"/>
                </a:solidFill>
              </a:rPr>
              <a:t>에서는 해당 플레이어가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이동할 때 제거  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681C97-3E6E-4858-A9A0-5FE8E15D5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064" y="3181519"/>
            <a:ext cx="1356868" cy="8701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245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 되어있어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레이스가 발생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함께 사용해야 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(LFSP)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해결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하기위해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가지도록 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(LFCB)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있도록 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3D24DB9-42A7-4A79-A290-532C1CA6FDD4}"/>
              </a:ext>
            </a:extLst>
          </p:cNvPr>
          <p:cNvSpPr/>
          <p:nvPr/>
        </p:nvSpPr>
        <p:spPr>
          <a:xfrm>
            <a:off x="7541115" y="1568543"/>
            <a:ext cx="3817260" cy="4829913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4069015-5D68-48FA-94A0-B737B8233BAD}"/>
              </a:ext>
            </a:extLst>
          </p:cNvPr>
          <p:cNvSpPr/>
          <p:nvPr/>
        </p:nvSpPr>
        <p:spPr>
          <a:xfrm>
            <a:off x="7633311" y="2229376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Timer_Manager : </a:t>
            </a:r>
            <a:r>
              <a:rPr lang="ko-KR" altLang="en-US" sz="1400"/>
              <a:t>오브젝트 이동 이벤트</a:t>
            </a:r>
            <a:endParaRPr lang="en-US" altLang="ko-KR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2EE24-912D-49E0-967E-F987744E088C}"/>
              </a:ext>
            </a:extLst>
          </p:cNvPr>
          <p:cNvSpPr/>
          <p:nvPr/>
        </p:nvSpPr>
        <p:spPr>
          <a:xfrm>
            <a:off x="974425" y="4726501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68ED7EE-D62B-4389-98E3-C663DDDF928D}"/>
              </a:ext>
            </a:extLst>
          </p:cNvPr>
          <p:cNvSpPr/>
          <p:nvPr/>
        </p:nvSpPr>
        <p:spPr>
          <a:xfrm>
            <a:off x="1068189" y="4840843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C27B49E-680A-44B5-9DF7-B74B7AB9F4B8}"/>
              </a:ext>
            </a:extLst>
          </p:cNvPr>
          <p:cNvSpPr/>
          <p:nvPr/>
        </p:nvSpPr>
        <p:spPr>
          <a:xfrm>
            <a:off x="974425" y="332074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E39D174-D24F-453F-99E3-9F94BBD9C5B4}"/>
              </a:ext>
            </a:extLst>
          </p:cNvPr>
          <p:cNvSpPr/>
          <p:nvPr/>
        </p:nvSpPr>
        <p:spPr>
          <a:xfrm>
            <a:off x="7633311" y="4009692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76176E8-47B6-48F9-81C6-21E56670480D}"/>
              </a:ext>
            </a:extLst>
          </p:cNvPr>
          <p:cNvSpPr/>
          <p:nvPr/>
        </p:nvSpPr>
        <p:spPr>
          <a:xfrm>
            <a:off x="1068189" y="342042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792BD4B-B45B-4818-84EA-97D10A4AA8CD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>
            <a:off x="9448961" y="2643010"/>
            <a:ext cx="0" cy="213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5760FDC-C6E9-4B37-9D92-B17ED4685233}"/>
              </a:ext>
            </a:extLst>
          </p:cNvPr>
          <p:cNvSpPr/>
          <p:nvPr/>
        </p:nvSpPr>
        <p:spPr>
          <a:xfrm>
            <a:off x="7794567" y="445087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692DD58-3126-452A-AA93-D553D6993EE5}"/>
              </a:ext>
            </a:extLst>
          </p:cNvPr>
          <p:cNvSpPr/>
          <p:nvPr/>
        </p:nvSpPr>
        <p:spPr>
          <a:xfrm>
            <a:off x="7794567" y="4879309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AE59F9-4C2C-4F61-82F0-DED5DFB64484}"/>
              </a:ext>
            </a:extLst>
          </p:cNvPr>
          <p:cNvSpPr/>
          <p:nvPr/>
        </p:nvSpPr>
        <p:spPr>
          <a:xfrm>
            <a:off x="7794567" y="5312587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576E2EC-2931-45B2-BFBF-B8E431D985C7}"/>
              </a:ext>
            </a:extLst>
          </p:cNvPr>
          <p:cNvSpPr/>
          <p:nvPr/>
        </p:nvSpPr>
        <p:spPr>
          <a:xfrm>
            <a:off x="7794567" y="5741564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921BFA0-648F-4BA4-A2E0-82AF55BEAA21}"/>
              </a:ext>
            </a:extLst>
          </p:cNvPr>
          <p:cNvSpPr/>
          <p:nvPr/>
        </p:nvSpPr>
        <p:spPr>
          <a:xfrm>
            <a:off x="7633311" y="285668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: Process_Move()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153ED51-6280-4461-8862-96252DF87BF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8497986" y="3270318"/>
            <a:ext cx="950975" cy="1594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DC93A89-7BDA-4F05-9D15-5FB7FA829490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rot="10800000" flipV="1">
            <a:off x="2914437" y="4623233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0C4D83E-A5E2-481F-A606-8558A8593E86}"/>
              </a:ext>
            </a:extLst>
          </p:cNvPr>
          <p:cNvCxnSpPr>
            <a:cxnSpLocks/>
            <a:stCxn id="73" idx="1"/>
            <a:endCxn id="58" idx="3"/>
          </p:cNvCxnSpPr>
          <p:nvPr/>
        </p:nvCxnSpPr>
        <p:spPr>
          <a:xfrm rot="10800000">
            <a:off x="2914437" y="5049043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79299E-322A-476E-8674-ABD523740968}"/>
              </a:ext>
            </a:extLst>
          </p:cNvPr>
          <p:cNvSpPr txBox="1"/>
          <p:nvPr/>
        </p:nvSpPr>
        <p:spPr>
          <a:xfrm>
            <a:off x="4418500" y="3296235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2DB583-62EC-4DAC-AF74-0C525EC68B4D}"/>
              </a:ext>
            </a:extLst>
          </p:cNvPr>
          <p:cNvSpPr txBox="1"/>
          <p:nvPr/>
        </p:nvSpPr>
        <p:spPr>
          <a:xfrm>
            <a:off x="3879560" y="5177166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E1C4BE-8693-4821-829E-08243757D74B}"/>
              </a:ext>
            </a:extLst>
          </p:cNvPr>
          <p:cNvSpPr txBox="1"/>
          <p:nvPr/>
        </p:nvSpPr>
        <p:spPr>
          <a:xfrm>
            <a:off x="3988481" y="4742926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8A4CFC0-E526-483B-B26C-BABADE98589D}"/>
              </a:ext>
            </a:extLst>
          </p:cNvPr>
          <p:cNvCxnSpPr>
            <a:stCxn id="72" idx="1"/>
            <a:endCxn id="58" idx="3"/>
          </p:cNvCxnSpPr>
          <p:nvPr/>
        </p:nvCxnSpPr>
        <p:spPr>
          <a:xfrm flipH="1" flipV="1">
            <a:off x="2914437" y="5049043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1CE080-2740-476C-818F-DB772DD38E99}"/>
              </a:ext>
            </a:extLst>
          </p:cNvPr>
          <p:cNvSpPr txBox="1"/>
          <p:nvPr/>
        </p:nvSpPr>
        <p:spPr>
          <a:xfrm>
            <a:off x="4083343" y="4314500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6C22830-A612-41FA-86A4-7FF9D1173C6F}"/>
              </a:ext>
            </a:extLst>
          </p:cNvPr>
          <p:cNvSpPr/>
          <p:nvPr/>
        </p:nvSpPr>
        <p:spPr>
          <a:xfrm>
            <a:off x="7633311" y="3429733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플레이어 이동</a:t>
            </a:r>
            <a:endParaRPr lang="en-US" altLang="ko-KR" sz="16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48D2C1A-0572-4D1D-9640-73933D3E9FCA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>
            <a:off x="8497986" y="3843367"/>
            <a:ext cx="950975" cy="166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21C844B-8AFD-4F32-B44B-3D0E52584047}"/>
              </a:ext>
            </a:extLst>
          </p:cNvPr>
          <p:cNvCxnSpPr>
            <a:cxnSpLocks/>
            <a:stCxn id="85" idx="1"/>
            <a:endCxn id="59" idx="3"/>
          </p:cNvCxnSpPr>
          <p:nvPr/>
        </p:nvCxnSpPr>
        <p:spPr>
          <a:xfrm flipH="1" flipV="1">
            <a:off x="3008201" y="3628621"/>
            <a:ext cx="4625110" cy="79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A6B5E91-A1CB-4049-BDB3-96EBE5CA9AC8}"/>
              </a:ext>
            </a:extLst>
          </p:cNvPr>
          <p:cNvSpPr/>
          <p:nvPr/>
        </p:nvSpPr>
        <p:spPr>
          <a:xfrm>
            <a:off x="9535261" y="3423187"/>
            <a:ext cx="172935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몬스터 이동</a:t>
            </a:r>
            <a:endParaRPr lang="en-US" altLang="ko-KR" sz="16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81C187-4732-46F7-A177-F49CBAD51B0D}"/>
              </a:ext>
            </a:extLst>
          </p:cNvPr>
          <p:cNvCxnSpPr>
            <a:cxnSpLocks/>
            <a:stCxn id="75" idx="2"/>
            <a:endCxn id="33" idx="0"/>
          </p:cNvCxnSpPr>
          <p:nvPr/>
        </p:nvCxnSpPr>
        <p:spPr>
          <a:xfrm>
            <a:off x="9448961" y="3270318"/>
            <a:ext cx="950975" cy="1528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CB10BF-5A1C-4178-996F-5C97B620EEC5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flipH="1">
            <a:off x="9448961" y="3836821"/>
            <a:ext cx="950975" cy="1728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223905-DEC5-44FA-83E6-6C379D38A89B}"/>
              </a:ext>
            </a:extLst>
          </p:cNvPr>
          <p:cNvSpPr/>
          <p:nvPr/>
        </p:nvSpPr>
        <p:spPr>
          <a:xfrm>
            <a:off x="7633311" y="1668575"/>
            <a:ext cx="1729350" cy="4746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플레이어 이동 </a:t>
            </a:r>
            <a:endParaRPr lang="en-US" altLang="ko-KR" sz="1400"/>
          </a:p>
          <a:p>
            <a:pPr algn="ctr"/>
            <a:r>
              <a:rPr lang="ko-KR" altLang="en-US" sz="1400"/>
              <a:t>이벤트 생성</a:t>
            </a:r>
            <a:endParaRPr lang="en-US" altLang="ko-KR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402453-61AF-4CE2-87DF-EC08BC4D842F}"/>
              </a:ext>
            </a:extLst>
          </p:cNvPr>
          <p:cNvSpPr/>
          <p:nvPr/>
        </p:nvSpPr>
        <p:spPr>
          <a:xfrm>
            <a:off x="9532962" y="1640544"/>
            <a:ext cx="1729350" cy="522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몬스터 이동 </a:t>
            </a:r>
            <a:endParaRPr lang="en-US" altLang="ko-KR" sz="1400"/>
          </a:p>
          <a:p>
            <a:pPr algn="ctr"/>
            <a:r>
              <a:rPr lang="ko-KR" altLang="en-US" sz="1400"/>
              <a:t>이벤트 생성</a:t>
            </a:r>
            <a:endParaRPr lang="en-US" altLang="ko-KR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246516C-8014-4813-91DA-F83DF7E8F156}"/>
              </a:ext>
            </a:extLst>
          </p:cNvPr>
          <p:cNvSpPr/>
          <p:nvPr/>
        </p:nvSpPr>
        <p:spPr>
          <a:xfrm>
            <a:off x="974425" y="1606001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56C8BA0-0992-4EB5-8F5F-544832DC4ED0}"/>
              </a:ext>
            </a:extLst>
          </p:cNvPr>
          <p:cNvSpPr/>
          <p:nvPr/>
        </p:nvSpPr>
        <p:spPr>
          <a:xfrm>
            <a:off x="1068189" y="169492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4091DE-F440-4C53-B029-FD9B2C92B156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3008201" y="1905886"/>
            <a:ext cx="4625110" cy="79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62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8755593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모든 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이동속도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이용해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마다 오브젝트의 위치를 업데이트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0B38A-C72E-4E88-8CAB-536D0011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1" y="1859848"/>
            <a:ext cx="6286500" cy="47910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02DD66-4ADC-4DC4-A326-F6D5BC6D408B}"/>
              </a:ext>
            </a:extLst>
          </p:cNvPr>
          <p:cNvSpPr txBox="1"/>
          <p:nvPr/>
        </p:nvSpPr>
        <p:spPr>
          <a:xfrm>
            <a:off x="3614569" y="6311742"/>
            <a:ext cx="29292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Object::Update_position()</a:t>
            </a:r>
            <a:endParaRPr lang="ko-KR" altLang="en-US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333293" y="1900332"/>
            <a:ext cx="6121295" cy="563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6743450" y="1995741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업데이트 주기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ko-KR" altLang="en-US">
                <a:solidFill>
                  <a:schemeClr val="bg1"/>
                </a:solidFill>
              </a:rPr>
              <a:t>클라이언트 </a:t>
            </a:r>
            <a:r>
              <a:rPr lang="en-US" altLang="ko-KR">
                <a:solidFill>
                  <a:schemeClr val="bg1"/>
                </a:solidFill>
              </a:rPr>
              <a:t>: 20 / </a:t>
            </a:r>
            <a:r>
              <a:rPr lang="ko-KR" altLang="en-US">
                <a:solidFill>
                  <a:schemeClr val="bg1"/>
                </a:solidFill>
              </a:rPr>
              <a:t>서버 </a:t>
            </a:r>
            <a:r>
              <a:rPr lang="en-US" altLang="ko-KR">
                <a:solidFill>
                  <a:schemeClr val="bg1"/>
                </a:solidFill>
              </a:rPr>
              <a:t>: 500)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DFDB9D-0371-4D9B-8FA8-077260EE2297}"/>
              </a:ext>
            </a:extLst>
          </p:cNvPr>
          <p:cNvSpPr/>
          <p:nvPr/>
        </p:nvSpPr>
        <p:spPr>
          <a:xfrm>
            <a:off x="335082" y="2547587"/>
            <a:ext cx="3548430" cy="301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134707-D65B-4751-A2A0-03A1520F925D}"/>
              </a:ext>
            </a:extLst>
          </p:cNvPr>
          <p:cNvSpPr txBox="1"/>
          <p:nvPr/>
        </p:nvSpPr>
        <p:spPr>
          <a:xfrm>
            <a:off x="6745238" y="2513903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오브젝트가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이미 목적지</a:t>
            </a:r>
            <a:r>
              <a:rPr lang="ko-KR" altLang="en-US">
                <a:solidFill>
                  <a:schemeClr val="bg1"/>
                </a:solidFill>
              </a:rPr>
              <a:t>에 있는 경우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실패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F66406-F526-4A24-84D0-05632549CFC3}"/>
              </a:ext>
            </a:extLst>
          </p:cNvPr>
          <p:cNvSpPr/>
          <p:nvPr/>
        </p:nvSpPr>
        <p:spPr>
          <a:xfrm>
            <a:off x="333294" y="4109507"/>
            <a:ext cx="2027864" cy="785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F82592-E5AA-4CBB-B9F2-F3334BBEB1EC}"/>
              </a:ext>
            </a:extLst>
          </p:cNvPr>
          <p:cNvSpPr txBox="1"/>
          <p:nvPr/>
        </p:nvSpPr>
        <p:spPr>
          <a:xfrm>
            <a:off x="6743450" y="4170391"/>
            <a:ext cx="530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목적지까지의 거리와 이동 가능 거리를 비교해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짧은</a:t>
            </a:r>
            <a:r>
              <a:rPr lang="ko-KR" altLang="en-US">
                <a:solidFill>
                  <a:schemeClr val="bg1"/>
                </a:solidFill>
              </a:rPr>
              <a:t> 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목적지로 바로 이동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7D5CB6-5932-45B2-B3F5-1FE153D8D349}"/>
              </a:ext>
            </a:extLst>
          </p:cNvPr>
          <p:cNvSpPr/>
          <p:nvPr/>
        </p:nvSpPr>
        <p:spPr>
          <a:xfrm>
            <a:off x="335183" y="5003550"/>
            <a:ext cx="3741965" cy="1265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7F9125-1316-44F2-94B0-493F59F4170B}"/>
              </a:ext>
            </a:extLst>
          </p:cNvPr>
          <p:cNvSpPr txBox="1"/>
          <p:nvPr/>
        </p:nvSpPr>
        <p:spPr>
          <a:xfrm>
            <a:off x="6745340" y="5453967"/>
            <a:ext cx="53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목적지가 더 긴 </a:t>
            </a:r>
            <a:r>
              <a:rPr lang="ko-KR" altLang="en-US">
                <a:solidFill>
                  <a:schemeClr val="bg1"/>
                </a:solidFill>
              </a:rPr>
              <a:t>경우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 이동 가능 거리만큼 이동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B95DC65-28EC-4FF2-B0F1-8F55325C5A0F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6454588" y="2180407"/>
            <a:ext cx="288862" cy="151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F0482E-AC5B-45C9-AA43-FC6D1501C5A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883512" y="2698350"/>
            <a:ext cx="2861726" cy="21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00F30-D213-4E0E-B28F-0025B16621B1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361158" y="4493557"/>
            <a:ext cx="4382292" cy="856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7ADCA1-E6E8-4913-977D-390A03E13319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4077148" y="5636209"/>
            <a:ext cx="2668192" cy="242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5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4F1547F-E39A-4D09-B75C-A8D9E25761B5}"/>
              </a:ext>
            </a:extLst>
          </p:cNvPr>
          <p:cNvSpPr/>
          <p:nvPr/>
        </p:nvSpPr>
        <p:spPr>
          <a:xfrm>
            <a:off x="6070852" y="4277466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AF5E0030-ED45-4FDD-97AB-536B1BE5BB48}"/>
              </a:ext>
            </a:extLst>
          </p:cNvPr>
          <p:cNvSpPr/>
          <p:nvPr/>
        </p:nvSpPr>
        <p:spPr>
          <a:xfrm>
            <a:off x="8573565" y="4491732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9271960" cy="81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800" dirty="0">
                <a:solidFill>
                  <a:schemeClr val="bg1"/>
                </a:solidFill>
                <a:latin typeface="+mn-lt"/>
              </a:rPr>
              <a:t>는 </a:t>
            </a:r>
            <a:r>
              <a:rPr lang="ko-KR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렌더링 루프에서</a:t>
            </a:r>
            <a:r>
              <a:rPr lang="ko-KR" altLang="en-US" sz="1800" dirty="0">
                <a:solidFill>
                  <a:schemeClr val="bg1"/>
                </a:solidFill>
                <a:latin typeface="+mn-lt"/>
              </a:rPr>
              <a:t> 지속적으로 위치 업데이트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레이턴시로</a:t>
            </a:r>
            <a:r>
              <a:rPr lang="ko-KR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인한 지연을 </a:t>
            </a:r>
            <a:r>
              <a:rPr lang="ko-KR" alt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보간</a:t>
            </a:r>
            <a:r>
              <a:rPr lang="ko-KR" altLang="en-US" sz="1800" dirty="0" err="1">
                <a:solidFill>
                  <a:schemeClr val="bg1"/>
                </a:solidFill>
                <a:latin typeface="+mn-lt"/>
              </a:rPr>
              <a:t>하기</a:t>
            </a:r>
            <a:r>
              <a:rPr lang="ko-KR" altLang="en-US" sz="1800" dirty="0">
                <a:solidFill>
                  <a:schemeClr val="bg1"/>
                </a:solidFill>
                <a:latin typeface="+mn-lt"/>
              </a:rPr>
              <a:t> 위해</a:t>
            </a:r>
            <a:r>
              <a:rPr lang="en-US" altLang="ko-KR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일정 범위의 오차 허용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48A463-B34D-4454-BB4E-D05A01661E51}"/>
              </a:ext>
            </a:extLst>
          </p:cNvPr>
          <p:cNvGrpSpPr/>
          <p:nvPr/>
        </p:nvGrpSpPr>
        <p:grpSpPr>
          <a:xfrm>
            <a:off x="387083" y="2360792"/>
            <a:ext cx="5048250" cy="3714750"/>
            <a:chOff x="333293" y="2231696"/>
            <a:chExt cx="5048250" cy="3714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E27C42-EAE1-4B0B-A9C6-AB886DC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93" y="2231696"/>
              <a:ext cx="5048250" cy="371475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02DD66-4ADC-4DC4-A326-F6D5BC6D408B}"/>
                </a:ext>
              </a:extLst>
            </p:cNvPr>
            <p:cNvSpPr txBox="1"/>
            <p:nvPr/>
          </p:nvSpPr>
          <p:spPr>
            <a:xfrm>
              <a:off x="1710464" y="5594598"/>
              <a:ext cx="3671079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클라이언트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Object::Update_position()</a:t>
              </a:r>
              <a:endPara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5A22A-3ACC-4DC3-B19B-DD6556D658B5}"/>
              </a:ext>
            </a:extLst>
          </p:cNvPr>
          <p:cNvSpPr/>
          <p:nvPr/>
        </p:nvSpPr>
        <p:spPr>
          <a:xfrm>
            <a:off x="462582" y="2408105"/>
            <a:ext cx="4152450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EAA3A-449C-47BF-A546-6BC1E9BB17EE}"/>
              </a:ext>
            </a:extLst>
          </p:cNvPr>
          <p:cNvSpPr txBox="1"/>
          <p:nvPr/>
        </p:nvSpPr>
        <p:spPr>
          <a:xfrm>
            <a:off x="5733834" y="2338126"/>
            <a:ext cx="61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최대 허용 오차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서버의 업데이트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>
                <a:solidFill>
                  <a:schemeClr val="bg1"/>
                </a:solidFill>
              </a:rPr>
              <a:t>으로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		  </a:t>
            </a:r>
            <a:r>
              <a:rPr lang="ko-KR" altLang="en-US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277D261-66C1-4252-8438-063FCA1249FD}"/>
              </a:ext>
            </a:extLst>
          </p:cNvPr>
          <p:cNvSpPr/>
          <p:nvPr/>
        </p:nvSpPr>
        <p:spPr>
          <a:xfrm>
            <a:off x="462582" y="3613511"/>
            <a:ext cx="4152450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1A870-E7D5-4110-8714-E0F4C5D1A569}"/>
              </a:ext>
            </a:extLst>
          </p:cNvPr>
          <p:cNvSpPr txBox="1"/>
          <p:nvPr/>
        </p:nvSpPr>
        <p:spPr>
          <a:xfrm>
            <a:off x="5733834" y="3791390"/>
            <a:ext cx="58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허용 오차를 넘으면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>
                <a:solidFill>
                  <a:schemeClr val="bg1"/>
                </a:solidFill>
              </a:rPr>
              <a:t>로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C990D6-CBA7-46A1-B2D8-E2E31DA9D3B5}"/>
              </a:ext>
            </a:extLst>
          </p:cNvPr>
          <p:cNvSpPr/>
          <p:nvPr/>
        </p:nvSpPr>
        <p:spPr>
          <a:xfrm>
            <a:off x="462582" y="3244533"/>
            <a:ext cx="3130474" cy="2167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EEF1B-71EC-4E1F-BE7A-82FCA33C274A}"/>
              </a:ext>
            </a:extLst>
          </p:cNvPr>
          <p:cNvSpPr txBox="1"/>
          <p:nvPr/>
        </p:nvSpPr>
        <p:spPr>
          <a:xfrm>
            <a:off x="5733833" y="3175435"/>
            <a:ext cx="52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오브젝트의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6C0ADD-4B67-48DA-8C09-C8AB10175C4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7194" y="5663802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845F5C-9D2C-44D5-9216-4B28CB51AA7E}"/>
              </a:ext>
            </a:extLst>
          </p:cNvPr>
          <p:cNvSpPr txBox="1"/>
          <p:nvPr/>
        </p:nvSpPr>
        <p:spPr>
          <a:xfrm>
            <a:off x="10809427" y="5509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19F86F-E260-4BC4-A6DF-24DFF4579731}"/>
              </a:ext>
            </a:extLst>
          </p:cNvPr>
          <p:cNvCxnSpPr>
            <a:cxnSpLocks/>
          </p:cNvCxnSpPr>
          <p:nvPr/>
        </p:nvCxnSpPr>
        <p:spPr>
          <a:xfrm flipV="1">
            <a:off x="8476203" y="5704413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5C8C71-7134-4890-BC5D-F0DADCF18E19}"/>
              </a:ext>
            </a:extLst>
          </p:cNvPr>
          <p:cNvSpPr txBox="1"/>
          <p:nvPr/>
        </p:nvSpPr>
        <p:spPr>
          <a:xfrm>
            <a:off x="6218627" y="5762373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4828E3-E3B5-4C1E-BF12-A698CC01D803}"/>
              </a:ext>
            </a:extLst>
          </p:cNvPr>
          <p:cNvCxnSpPr>
            <a:cxnSpLocks/>
          </p:cNvCxnSpPr>
          <p:nvPr/>
        </p:nvCxnSpPr>
        <p:spPr>
          <a:xfrm flipH="1" flipV="1">
            <a:off x="9145755" y="5704413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3C472C9-109E-4CFD-AD94-F96C52BD9FAA}"/>
              </a:ext>
            </a:extLst>
          </p:cNvPr>
          <p:cNvSpPr txBox="1"/>
          <p:nvPr/>
        </p:nvSpPr>
        <p:spPr>
          <a:xfrm>
            <a:off x="9103890" y="5787711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C1CBDB-3970-4883-AF8C-A94C632CCE05}"/>
              </a:ext>
            </a:extLst>
          </p:cNvPr>
          <p:cNvCxnSpPr>
            <a:cxnSpLocks/>
          </p:cNvCxnSpPr>
          <p:nvPr/>
        </p:nvCxnSpPr>
        <p:spPr>
          <a:xfrm flipV="1">
            <a:off x="6511510" y="5315237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A99DBB-F12D-471D-A005-3C56698162A2}"/>
              </a:ext>
            </a:extLst>
          </p:cNvPr>
          <p:cNvCxnSpPr>
            <a:cxnSpLocks/>
          </p:cNvCxnSpPr>
          <p:nvPr/>
        </p:nvCxnSpPr>
        <p:spPr>
          <a:xfrm flipV="1">
            <a:off x="8548361" y="4436215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5CED5D-3EB2-49DD-975D-87300577B7B7}"/>
              </a:ext>
            </a:extLst>
          </p:cNvPr>
          <p:cNvCxnSpPr>
            <a:cxnSpLocks/>
          </p:cNvCxnSpPr>
          <p:nvPr/>
        </p:nvCxnSpPr>
        <p:spPr>
          <a:xfrm flipV="1">
            <a:off x="6511510" y="5287604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B0360C2-6A4C-4FB7-BC2A-9D678F3A6A19}"/>
              </a:ext>
            </a:extLst>
          </p:cNvPr>
          <p:cNvCxnSpPr>
            <a:cxnSpLocks/>
          </p:cNvCxnSpPr>
          <p:nvPr/>
        </p:nvCxnSpPr>
        <p:spPr>
          <a:xfrm flipV="1">
            <a:off x="9145755" y="4436214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2785EB-21B3-43C4-822C-8E4D2DED4AE0}"/>
              </a:ext>
            </a:extLst>
          </p:cNvPr>
          <p:cNvSpPr txBox="1"/>
          <p:nvPr/>
        </p:nvSpPr>
        <p:spPr>
          <a:xfrm>
            <a:off x="9215955" y="536049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5F132-618E-41A6-A4B6-7F114B810ED6}"/>
              </a:ext>
            </a:extLst>
          </p:cNvPr>
          <p:cNvSpPr txBox="1"/>
          <p:nvPr/>
        </p:nvSpPr>
        <p:spPr>
          <a:xfrm>
            <a:off x="9215955" y="5141473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433F817-469A-4CF1-8860-D6419A06D7F7}"/>
              </a:ext>
            </a:extLst>
          </p:cNvPr>
          <p:cNvCxnSpPr>
            <a:cxnSpLocks/>
          </p:cNvCxnSpPr>
          <p:nvPr/>
        </p:nvCxnSpPr>
        <p:spPr>
          <a:xfrm flipH="1" flipV="1">
            <a:off x="8548361" y="5326171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8E872A-3EB4-4572-81A7-C0F8F4E60196}"/>
              </a:ext>
            </a:extLst>
          </p:cNvPr>
          <p:cNvCxnSpPr>
            <a:cxnSpLocks/>
          </p:cNvCxnSpPr>
          <p:nvPr/>
        </p:nvCxnSpPr>
        <p:spPr>
          <a:xfrm flipV="1">
            <a:off x="9145755" y="5315237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EF62F37-F919-4A7C-AB15-1CE2425105DB}"/>
              </a:ext>
            </a:extLst>
          </p:cNvPr>
          <p:cNvSpPr txBox="1"/>
          <p:nvPr/>
        </p:nvSpPr>
        <p:spPr>
          <a:xfrm>
            <a:off x="6340110" y="4378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573FF21-A1DF-4625-84B7-1D0641D511A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15032" y="2516488"/>
            <a:ext cx="111880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A9798D-D2D1-4D71-9F3C-D39C666D8C4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593056" y="3352916"/>
            <a:ext cx="2140777" cy="718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17C718F-8AB7-42CF-94F9-91A7AC94D97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615032" y="3974423"/>
            <a:ext cx="1118802" cy="163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EEBC1C-A7A7-4194-8BE3-C5E82AFF6DF3}"/>
              </a:ext>
            </a:extLst>
          </p:cNvPr>
          <p:cNvSpPr txBox="1"/>
          <p:nvPr/>
        </p:nvSpPr>
        <p:spPr>
          <a:xfrm>
            <a:off x="9191615" y="4770710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</p:spTree>
    <p:extLst>
      <p:ext uri="{BB962C8B-B14F-4D97-AF65-F5344CB8AC3E}">
        <p14:creationId xmlns:p14="http://schemas.microsoft.com/office/powerpoint/2010/main" val="3947220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4" y="981351"/>
            <a:ext cx="11455762" cy="410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오브젝트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는 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작거나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, 4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보다 큰 높이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이동할 수 없음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70432-8175-442C-A1BD-FF106026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2" y="1937371"/>
            <a:ext cx="5278244" cy="33004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BFA34E-ACF2-4CA4-AE01-45DF32444660}"/>
              </a:ext>
            </a:extLst>
          </p:cNvPr>
          <p:cNvSpPr txBox="1"/>
          <p:nvPr/>
        </p:nvSpPr>
        <p:spPr>
          <a:xfrm>
            <a:off x="3114357" y="3190214"/>
            <a:ext cx="554717" cy="533236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60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77A9AD1-8FE0-4865-BD86-73745B2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39" y="3848686"/>
            <a:ext cx="2312082" cy="2233698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67D278-9952-465B-BC8B-6E48F46DF53B}"/>
              </a:ext>
            </a:extLst>
          </p:cNvPr>
          <p:cNvSpPr txBox="1"/>
          <p:nvPr/>
        </p:nvSpPr>
        <p:spPr>
          <a:xfrm>
            <a:off x="2841269" y="4353569"/>
            <a:ext cx="1200808" cy="1103593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ABFD55-5DE0-47D7-B656-1E9F4F7F6A11}"/>
              </a:ext>
            </a:extLst>
          </p:cNvPr>
          <p:cNvSpPr/>
          <p:nvPr/>
        </p:nvSpPr>
        <p:spPr>
          <a:xfrm>
            <a:off x="4063395" y="4123219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184B91-CA68-4F46-8C64-C5C10A2DAAC9}"/>
              </a:ext>
            </a:extLst>
          </p:cNvPr>
          <p:cNvSpPr/>
          <p:nvPr/>
        </p:nvSpPr>
        <p:spPr>
          <a:xfrm>
            <a:off x="2588922" y="4125022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BE53C4-7BE1-479D-91A4-74D9E3D8E679}"/>
              </a:ext>
            </a:extLst>
          </p:cNvPr>
          <p:cNvSpPr/>
          <p:nvPr/>
        </p:nvSpPr>
        <p:spPr>
          <a:xfrm>
            <a:off x="2644775" y="5474470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2B62BC-859E-4CC9-97F1-A2619027960F}"/>
              </a:ext>
            </a:extLst>
          </p:cNvPr>
          <p:cNvSpPr/>
          <p:nvPr/>
        </p:nvSpPr>
        <p:spPr>
          <a:xfrm>
            <a:off x="4047936" y="5454556"/>
            <a:ext cx="203150" cy="1963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BA33BE5-95E9-4B8E-912D-E9D0FACD8ECB}"/>
              </a:ext>
            </a:extLst>
          </p:cNvPr>
          <p:cNvCxnSpPr>
            <a:cxnSpLocks/>
          </p:cNvCxnSpPr>
          <p:nvPr/>
        </p:nvCxnSpPr>
        <p:spPr>
          <a:xfrm>
            <a:off x="3172638" y="4341506"/>
            <a:ext cx="0" cy="111305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853F90-4FFF-4A61-BB97-77BF39C59F59}"/>
              </a:ext>
            </a:extLst>
          </p:cNvPr>
          <p:cNvCxnSpPr>
            <a:cxnSpLocks/>
          </p:cNvCxnSpPr>
          <p:nvPr/>
        </p:nvCxnSpPr>
        <p:spPr>
          <a:xfrm>
            <a:off x="2841269" y="5202113"/>
            <a:ext cx="12221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CD84BC-7F8C-48B6-830A-9F5EED058F54}"/>
              </a:ext>
            </a:extLst>
          </p:cNvPr>
          <p:cNvSpPr/>
          <p:nvPr/>
        </p:nvSpPr>
        <p:spPr>
          <a:xfrm flipH="1" flipV="1">
            <a:off x="3112271" y="5152083"/>
            <a:ext cx="120736" cy="121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49D23F-BFEB-44F4-8648-F807E5E08CA6}"/>
              </a:ext>
            </a:extLst>
          </p:cNvPr>
          <p:cNvSpPr txBox="1"/>
          <p:nvPr/>
        </p:nvSpPr>
        <p:spPr>
          <a:xfrm>
            <a:off x="3179935" y="4837053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4.1</a:t>
            </a:r>
            <a:endParaRPr lang="ko-KR" altLang="en-US" sz="160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8FD3CD-04A5-4534-94CB-A8835B613FB7}"/>
              </a:ext>
            </a:extLst>
          </p:cNvPr>
          <p:cNvCxnSpPr>
            <a:cxnSpLocks/>
          </p:cNvCxnSpPr>
          <p:nvPr/>
        </p:nvCxnSpPr>
        <p:spPr>
          <a:xfrm flipV="1">
            <a:off x="2835410" y="5227059"/>
            <a:ext cx="337228" cy="220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6069F5-4DA2-4A5D-8296-17118D6BE531}"/>
              </a:ext>
            </a:extLst>
          </p:cNvPr>
          <p:cNvSpPr txBox="1"/>
          <p:nvPr/>
        </p:nvSpPr>
        <p:spPr>
          <a:xfrm>
            <a:off x="3402222" y="5704594"/>
            <a:ext cx="114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</a:rPr>
              <a:t>이동 불가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10708C-B9E2-46FD-B7F7-2557D6A41004}"/>
              </a:ext>
            </a:extLst>
          </p:cNvPr>
          <p:cNvCxnSpPr>
            <a:cxnSpLocks/>
          </p:cNvCxnSpPr>
          <p:nvPr/>
        </p:nvCxnSpPr>
        <p:spPr>
          <a:xfrm flipH="1">
            <a:off x="2255939" y="3190214"/>
            <a:ext cx="856332" cy="61104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3C5A6A7-4A61-47FF-9C47-65EDFEF75793}"/>
              </a:ext>
            </a:extLst>
          </p:cNvPr>
          <p:cNvCxnSpPr>
            <a:cxnSpLocks/>
          </p:cNvCxnSpPr>
          <p:nvPr/>
        </p:nvCxnSpPr>
        <p:spPr>
          <a:xfrm>
            <a:off x="3669075" y="3190214"/>
            <a:ext cx="898946" cy="61104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B2C654C-A8F8-451D-91EC-DBDA88013816}"/>
              </a:ext>
            </a:extLst>
          </p:cNvPr>
          <p:cNvCxnSpPr>
            <a:cxnSpLocks/>
          </p:cNvCxnSpPr>
          <p:nvPr/>
        </p:nvCxnSpPr>
        <p:spPr>
          <a:xfrm>
            <a:off x="3669074" y="3723450"/>
            <a:ext cx="45676" cy="7780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31E1533-986A-427B-A2D8-8BB7AB680592}"/>
              </a:ext>
            </a:extLst>
          </p:cNvPr>
          <p:cNvCxnSpPr>
            <a:cxnSpLocks/>
          </p:cNvCxnSpPr>
          <p:nvPr/>
        </p:nvCxnSpPr>
        <p:spPr>
          <a:xfrm flipH="1">
            <a:off x="3067050" y="3723450"/>
            <a:ext cx="45221" cy="13599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D29AF3-CC11-4E3C-ACD6-9DFD1C81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49" y="3271314"/>
            <a:ext cx="5372100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23621E6-CB22-4D6B-BB06-5745F435E063}"/>
              </a:ext>
            </a:extLst>
          </p:cNvPr>
          <p:cNvCxnSpPr>
            <a:cxnSpLocks/>
            <a:stCxn id="3" idx="1"/>
            <a:endCxn id="69" idx="2"/>
          </p:cNvCxnSpPr>
          <p:nvPr/>
        </p:nvCxnSpPr>
        <p:spPr>
          <a:xfrm flipH="1">
            <a:off x="3233007" y="4609577"/>
            <a:ext cx="3160542" cy="60339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87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B0CD2BD2-61F9-456D-B924-94E5DB4C7945}"/>
              </a:ext>
            </a:extLst>
          </p:cNvPr>
          <p:cNvSpPr txBox="1">
            <a:spLocks/>
          </p:cNvSpPr>
          <p:nvPr/>
        </p:nvSpPr>
        <p:spPr>
          <a:xfrm>
            <a:off x="119464" y="973721"/>
            <a:ext cx="7292555" cy="745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Timer_Manager::Process_Move()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이동 이벤트 실행</a:t>
            </a:r>
            <a:endParaRPr lang="en-US" altLang="ko-KR" sz="180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에서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오브젝트 이동</a:t>
            </a:r>
            <a:endParaRPr lang="en-US" altLang="ko-KR" sz="1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F1B17EC-F986-4991-95A0-2212ED4A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6" y="2478829"/>
            <a:ext cx="6172200" cy="2314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0583FAC-9B47-4A29-8E4D-2032CED9634D}"/>
              </a:ext>
            </a:extLst>
          </p:cNvPr>
          <p:cNvSpPr txBox="1"/>
          <p:nvPr/>
        </p:nvSpPr>
        <p:spPr>
          <a:xfrm>
            <a:off x="253616" y="2045114"/>
            <a:ext cx="30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Timer_Manager::Process()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83F5F-2AB2-46AC-A313-CCBDE06D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1" y="3902136"/>
            <a:ext cx="5177892" cy="19113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8CD3F3-8575-41D0-BE31-2697391C2D93}"/>
              </a:ext>
            </a:extLst>
          </p:cNvPr>
          <p:cNvSpPr txBox="1"/>
          <p:nvPr/>
        </p:nvSpPr>
        <p:spPr>
          <a:xfrm>
            <a:off x="2645053" y="6032045"/>
            <a:ext cx="202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IOCP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패킷 추가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88DE5F-63DD-4B60-8FBD-8AA3B2FFCCD3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3659436" y="5592987"/>
            <a:ext cx="0" cy="4390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C37F1-A82E-464D-BB6D-49D2E4CEEC3F}"/>
              </a:ext>
            </a:extLst>
          </p:cNvPr>
          <p:cNvSpPr/>
          <p:nvPr/>
        </p:nvSpPr>
        <p:spPr>
          <a:xfrm>
            <a:off x="1549342" y="4721618"/>
            <a:ext cx="4220188" cy="8713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6490356-6E81-4420-BC8C-844FE7E9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426" y="2478829"/>
            <a:ext cx="5113958" cy="295692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2B64D55-BFC5-46AB-B692-FC301C20F68A}"/>
              </a:ext>
            </a:extLst>
          </p:cNvPr>
          <p:cNvCxnSpPr>
            <a:cxnSpLocks/>
            <a:stCxn id="54" idx="3"/>
            <a:endCxn id="39" idx="1"/>
          </p:cNvCxnSpPr>
          <p:nvPr/>
        </p:nvCxnSpPr>
        <p:spPr>
          <a:xfrm flipV="1">
            <a:off x="5769530" y="3495025"/>
            <a:ext cx="1620972" cy="166227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15A2A-76E8-4D58-B048-169FDEEF7462}"/>
              </a:ext>
            </a:extLst>
          </p:cNvPr>
          <p:cNvSpPr/>
          <p:nvPr/>
        </p:nvSpPr>
        <p:spPr>
          <a:xfrm>
            <a:off x="7390502" y="3391854"/>
            <a:ext cx="4526365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6824426" y="1983441"/>
            <a:ext cx="193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B87C73-ECEB-4630-A2EA-3B980F3B3454}"/>
              </a:ext>
            </a:extLst>
          </p:cNvPr>
          <p:cNvSpPr/>
          <p:nvPr/>
        </p:nvSpPr>
        <p:spPr>
          <a:xfrm>
            <a:off x="7725260" y="4752285"/>
            <a:ext cx="3625254" cy="206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46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AA2AAD-B7B8-461C-A9ED-55F84E200CDF}"/>
              </a:ext>
            </a:extLst>
          </p:cNvPr>
          <p:cNvSpPr/>
          <p:nvPr/>
        </p:nvSpPr>
        <p:spPr>
          <a:xfrm>
            <a:off x="5668089" y="1001798"/>
            <a:ext cx="6350649" cy="301257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7EFA8B4-1819-43E2-91B9-91B9B1B8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4" y="1922663"/>
            <a:ext cx="5189864" cy="38463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B945E7-FC20-4A4C-BA9B-54FEF6FE4A63}"/>
              </a:ext>
            </a:extLst>
          </p:cNvPr>
          <p:cNvSpPr txBox="1"/>
          <p:nvPr/>
        </p:nvSpPr>
        <p:spPr>
          <a:xfrm>
            <a:off x="310317" y="1551087"/>
            <a:ext cx="26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Server::Process_Move()</a:t>
            </a:r>
            <a:endParaRPr lang="ko-KR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29D724-C3A2-4AA3-90B1-BBDF130D6B3B}"/>
              </a:ext>
            </a:extLst>
          </p:cNvPr>
          <p:cNvSpPr txBox="1"/>
          <p:nvPr/>
        </p:nvSpPr>
        <p:spPr>
          <a:xfrm>
            <a:off x="6280424" y="1060194"/>
            <a:ext cx="51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+mn-lt"/>
              </a:rPr>
              <a:t>Near_set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>
                <a:solidFill>
                  <a:schemeClr val="bg1"/>
                </a:solidFill>
              </a:rPr>
              <a:t>수정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하기 위한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7A4D50-D69D-4130-8A46-AF4DDCCCEEB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419061" y="2508084"/>
            <a:ext cx="2249028" cy="77182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0C2575-C075-405A-904B-78DA5B2931FA}"/>
              </a:ext>
            </a:extLst>
          </p:cNvPr>
          <p:cNvSpPr txBox="1"/>
          <p:nvPr/>
        </p:nvSpPr>
        <p:spPr>
          <a:xfrm>
            <a:off x="6369529" y="2421432"/>
            <a:ext cx="5395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클라이언트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NPC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_x </a:t>
            </a:r>
            <a:r>
              <a:rPr lang="en-US" altLang="ko-KR">
                <a:solidFill>
                  <a:schemeClr val="bg1"/>
                </a:solidFill>
              </a:rPr>
              <a:t>: NPC </a:t>
            </a:r>
            <a:r>
              <a:rPr lang="ko-KR" altLang="en-US">
                <a:solidFill>
                  <a:schemeClr val="bg1"/>
                </a:solidFill>
              </a:rPr>
              <a:t>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RM_x_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SIGHT_IN</a:t>
            </a:r>
            <a:r>
              <a:rPr lang="en-US" altLang="ko-KR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시야에 들어오는 오브젝트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SIGHT_OUT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RM_x_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 </a:t>
            </a:r>
            <a:r>
              <a:rPr lang="ko-KR" altLang="en-US">
                <a:solidFill>
                  <a:schemeClr val="bg1"/>
                </a:solidFill>
              </a:rPr>
              <a:t>인접한 오브젝트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A4E77-105E-428F-82F1-7C387A554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49" y="1605318"/>
            <a:ext cx="5867400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327505-2684-4521-93C6-6F7F972B3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11" y="1920419"/>
            <a:ext cx="5934075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3D7E0FB-37DF-4C3C-8FC4-ECA5ACFD76ED}"/>
              </a:ext>
            </a:extLst>
          </p:cNvPr>
          <p:cNvGrpSpPr/>
          <p:nvPr/>
        </p:nvGrpSpPr>
        <p:grpSpPr>
          <a:xfrm>
            <a:off x="4627864" y="5023382"/>
            <a:ext cx="7299980" cy="1693012"/>
            <a:chOff x="4498006" y="4968851"/>
            <a:chExt cx="7299980" cy="169301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7AE64BB-9B31-4E51-A26C-0A787D0A4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8006" y="4968851"/>
              <a:ext cx="7299980" cy="16930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AFDF845-6402-47B0-9A05-A3A80BAB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8231" y="6294591"/>
              <a:ext cx="3522560" cy="1820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1683BB-2289-4D61-B976-8A1C84F310A8}"/>
              </a:ext>
            </a:extLst>
          </p:cNvPr>
          <p:cNvSpPr txBox="1"/>
          <p:nvPr/>
        </p:nvSpPr>
        <p:spPr>
          <a:xfrm>
            <a:off x="6428696" y="4653488"/>
            <a:ext cx="50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다음 </a:t>
            </a:r>
            <a:r>
              <a:rPr lang="en-US" altLang="ko-KR">
                <a:solidFill>
                  <a:schemeClr val="bg1"/>
                </a:solidFill>
              </a:rPr>
              <a:t>(500ms</a:t>
            </a:r>
            <a:r>
              <a:rPr lang="ko-KR" altLang="en-US">
                <a:solidFill>
                  <a:schemeClr val="bg1"/>
                </a:solidFill>
              </a:rPr>
              <a:t> 이후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이벤트 생성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B934AA5-2D4F-40D5-9ED2-47A965A804F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630136" y="3805811"/>
            <a:ext cx="2798560" cy="103234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DF5857-FFED-4859-BEB8-A7C5DEB82AC5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866322" y="3599949"/>
            <a:ext cx="2605159" cy="76898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5F07E0-97E6-4899-8B3F-EF4A1288ABBF}"/>
              </a:ext>
            </a:extLst>
          </p:cNvPr>
          <p:cNvSpPr txBox="1"/>
          <p:nvPr/>
        </p:nvSpPr>
        <p:spPr>
          <a:xfrm>
            <a:off x="4044785" y="3482723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가능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2B6AB-8A19-4162-93C0-411228F306B3}"/>
              </a:ext>
            </a:extLst>
          </p:cNvPr>
          <p:cNvSpPr txBox="1"/>
          <p:nvPr/>
        </p:nvSpPr>
        <p:spPr>
          <a:xfrm>
            <a:off x="1238832" y="4398005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 불가능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A2920B-9699-4CBC-AFDC-2036E8B95D06}"/>
              </a:ext>
            </a:extLst>
          </p:cNvPr>
          <p:cNvSpPr txBox="1"/>
          <p:nvPr/>
        </p:nvSpPr>
        <p:spPr>
          <a:xfrm>
            <a:off x="6471481" y="4184272"/>
            <a:ext cx="17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 이동</a:t>
            </a:r>
          </a:p>
        </p:txBody>
      </p:sp>
    </p:spTree>
    <p:extLst>
      <p:ext uri="{BB962C8B-B14F-4D97-AF65-F5344CB8AC3E}">
        <p14:creationId xmlns:p14="http://schemas.microsoft.com/office/powerpoint/2010/main" val="22847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4377F9A-F171-4A28-9C9D-130DC1BF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73" y="1603370"/>
            <a:ext cx="6162675" cy="45529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773934" y="1603370"/>
            <a:ext cx="505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월드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&amp; height_map</a:t>
            </a:r>
            <a:r>
              <a:rPr lang="ko-KR" altLang="en-US">
                <a:solidFill>
                  <a:schemeClr val="bg1"/>
                </a:solidFill>
              </a:rPr>
              <a:t>에서의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가능 여부 확인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8D40099-14F3-4587-A8AC-6E7B8194EEB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51240" y="1788036"/>
            <a:ext cx="2922694" cy="141774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37EFA0A-3572-44CC-93C6-BF82F97D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1994900"/>
            <a:ext cx="4724400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1769F4-D82D-440C-A001-9D231E196040}"/>
              </a:ext>
            </a:extLst>
          </p:cNvPr>
          <p:cNvSpPr txBox="1"/>
          <p:nvPr/>
        </p:nvSpPr>
        <p:spPr>
          <a:xfrm>
            <a:off x="3502410" y="2323777"/>
            <a:ext cx="127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B38B-E752-4052-A468-2DA487A82412}"/>
              </a:ext>
            </a:extLst>
          </p:cNvPr>
          <p:cNvSpPr txBox="1"/>
          <p:nvPr/>
        </p:nvSpPr>
        <p:spPr>
          <a:xfrm>
            <a:off x="4948900" y="3996883"/>
            <a:ext cx="1720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오브젝트 충돌체크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7CEB0-E8A8-4757-B1F3-6F9178D457DE}"/>
              </a:ext>
            </a:extLst>
          </p:cNvPr>
          <p:cNvSpPr txBox="1"/>
          <p:nvPr/>
        </p:nvSpPr>
        <p:spPr>
          <a:xfrm>
            <a:off x="4238246" y="492516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섹터 업데이트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9FFD5-DE0C-4775-B8C4-DAF65FC36E52}"/>
              </a:ext>
            </a:extLst>
          </p:cNvPr>
          <p:cNvSpPr txBox="1"/>
          <p:nvPr/>
        </p:nvSpPr>
        <p:spPr>
          <a:xfrm>
            <a:off x="3289219" y="5317532"/>
            <a:ext cx="148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시야 업데이트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7031D5-A986-4696-A6E8-13E1F1FFA75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238246" y="2474259"/>
            <a:ext cx="2686295" cy="276195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5F1943-68F3-469E-B691-945EFD2FA8E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497158" y="5077610"/>
            <a:ext cx="1427383" cy="15860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58D2B0-135F-4AEC-88FA-484CDEE25EC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615031" y="5236214"/>
            <a:ext cx="2309510" cy="2179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D76841-4767-4108-B0CB-88BB933D0383}"/>
              </a:ext>
            </a:extLst>
          </p:cNvPr>
          <p:cNvSpPr txBox="1"/>
          <p:nvPr/>
        </p:nvSpPr>
        <p:spPr>
          <a:xfrm>
            <a:off x="6924541" y="4913048"/>
            <a:ext cx="449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이동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섹터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→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시야</a:t>
            </a:r>
            <a:r>
              <a:rPr lang="ko-KR" altLang="en-US">
                <a:solidFill>
                  <a:schemeClr val="bg1"/>
                </a:solidFill>
              </a:rPr>
              <a:t> 업데이트 순서로 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오브젝트를 이동</a:t>
            </a:r>
            <a:r>
              <a:rPr lang="ko-KR" altLang="en-US">
                <a:solidFill>
                  <a:schemeClr val="bg1"/>
                </a:solidFill>
              </a:rPr>
              <a:t>   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0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6" y="156818"/>
            <a:ext cx="9139963" cy="81042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오브젝트 이동 문제점 </a:t>
            </a:r>
            <a:r>
              <a:rPr lang="en-US" altLang="ko-KR" sz="2200" dirty="0">
                <a:solidFill>
                  <a:srgbClr val="FFFF00"/>
                </a:solidFill>
              </a:rPr>
              <a:t>(</a:t>
            </a:r>
            <a:r>
              <a:rPr lang="ko-KR" altLang="en-US" sz="2200" dirty="0">
                <a:solidFill>
                  <a:srgbClr val="FFFF00"/>
                </a:solidFill>
              </a:rPr>
              <a:t>서버의 부하를 줄이기 위해서는 </a:t>
            </a:r>
            <a:r>
              <a:rPr lang="en-US" altLang="ko-KR" sz="2200" dirty="0">
                <a:solidFill>
                  <a:srgbClr val="FFFF00"/>
                </a:solidFill>
              </a:rPr>
              <a:t>Navigation Mesh</a:t>
            </a:r>
            <a:r>
              <a:rPr lang="ko-KR" altLang="en-US" sz="2200" dirty="0">
                <a:solidFill>
                  <a:srgbClr val="FFFF00"/>
                </a:solidFill>
              </a:rPr>
              <a:t>를 생성해서 그 위에서 </a:t>
            </a:r>
            <a:r>
              <a:rPr lang="ko-KR" altLang="en-US" sz="2200" dirty="0" err="1">
                <a:solidFill>
                  <a:srgbClr val="FFFF00"/>
                </a:solidFill>
              </a:rPr>
              <a:t>길찾기를</a:t>
            </a:r>
            <a:r>
              <a:rPr lang="ko-KR" altLang="en-US" sz="2200" dirty="0">
                <a:solidFill>
                  <a:srgbClr val="FFFF00"/>
                </a:solidFill>
              </a:rPr>
              <a:t> 해야 한다</a:t>
            </a:r>
            <a:r>
              <a:rPr lang="en-US" altLang="ko-KR" sz="2200" dirty="0">
                <a:solidFill>
                  <a:srgbClr val="FFFF00"/>
                </a:solidFill>
              </a:rPr>
              <a:t>.)</a:t>
            </a:r>
            <a:endParaRPr lang="ko-KR" altLang="en-US" sz="2800" dirty="0">
              <a:solidFill>
                <a:srgbClr val="FFFF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60554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C01E4E3-29DC-4455-9F6A-84C87FBD2DB3}"/>
              </a:ext>
            </a:extLst>
          </p:cNvPr>
          <p:cNvSpPr txBox="1">
            <a:spLocks/>
          </p:cNvSpPr>
          <p:nvPr/>
        </p:nvSpPr>
        <p:spPr>
          <a:xfrm>
            <a:off x="173253" y="981350"/>
            <a:ext cx="11823277" cy="1176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클라이언트와 서버의 오브젝트의 이동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업데이트 주기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가 달라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텔레포트 현상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발생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원인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오브젝트가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서버에서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목적지까지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1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이동할 때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클라이언트는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25</a:t>
            </a:r>
            <a:r>
              <a:rPr lang="ko-KR" altLang="en-US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번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나누어 이동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(500ms, 20ms)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결과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8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서버의 이동 패킷을 받아 강제로 이동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D2F8FF-D65C-42EF-84B4-8288F139DBE6}"/>
              </a:ext>
            </a:extLst>
          </p:cNvPr>
          <p:cNvSpPr txBox="1"/>
          <p:nvPr/>
        </p:nvSpPr>
        <p:spPr>
          <a:xfrm>
            <a:off x="8366670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2BD476-2138-46D9-84E5-0FC15AB2F0DD}"/>
              </a:ext>
            </a:extLst>
          </p:cNvPr>
          <p:cNvSpPr txBox="1"/>
          <p:nvPr/>
        </p:nvSpPr>
        <p:spPr>
          <a:xfrm>
            <a:off x="2352964" y="6084442"/>
            <a:ext cx="147236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267A453-4891-4BF2-AB03-3724CA14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924" y="2608167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DFC2A9E-F8EC-416F-8F12-ABB80D42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" y="2607222"/>
            <a:ext cx="5295858" cy="338934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D7DC37-A223-4910-B99A-EF1DEC458107}"/>
              </a:ext>
            </a:extLst>
          </p:cNvPr>
          <p:cNvCxnSpPr>
            <a:cxnSpLocks/>
          </p:cNvCxnSpPr>
          <p:nvPr/>
        </p:nvCxnSpPr>
        <p:spPr>
          <a:xfrm flipH="1">
            <a:off x="1968561" y="3729616"/>
            <a:ext cx="957431" cy="103875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EF0806-8365-4951-85D5-F27D483649BA}"/>
              </a:ext>
            </a:extLst>
          </p:cNvPr>
          <p:cNvCxnSpPr>
            <a:cxnSpLocks/>
          </p:cNvCxnSpPr>
          <p:nvPr/>
        </p:nvCxnSpPr>
        <p:spPr>
          <a:xfrm flipH="1">
            <a:off x="7980081" y="3729616"/>
            <a:ext cx="930682" cy="1015782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C46B435-32A9-40F5-BB96-9D4297F00D76}"/>
              </a:ext>
            </a:extLst>
          </p:cNvPr>
          <p:cNvSpPr txBox="1"/>
          <p:nvPr/>
        </p:nvSpPr>
        <p:spPr>
          <a:xfrm>
            <a:off x="2673903" y="3396285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71F0D5-8CE9-4091-95F2-EB86C33987E5}"/>
              </a:ext>
            </a:extLst>
          </p:cNvPr>
          <p:cNvSpPr txBox="1"/>
          <p:nvPr/>
        </p:nvSpPr>
        <p:spPr>
          <a:xfrm>
            <a:off x="1673867" y="4448029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CD438-A72E-4407-9BDE-FDAD8F886D51}"/>
              </a:ext>
            </a:extLst>
          </p:cNvPr>
          <p:cNvSpPr txBox="1"/>
          <p:nvPr/>
        </p:nvSpPr>
        <p:spPr>
          <a:xfrm>
            <a:off x="7685387" y="442981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D87AB-D0D1-463E-9AA9-DD3ABFE8B334}"/>
              </a:ext>
            </a:extLst>
          </p:cNvPr>
          <p:cNvSpPr txBox="1"/>
          <p:nvPr/>
        </p:nvSpPr>
        <p:spPr>
          <a:xfrm>
            <a:off x="8619183" y="3386986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C0E95C-6B4A-4580-8A2A-256434E097DA}"/>
              </a:ext>
            </a:extLst>
          </p:cNvPr>
          <p:cNvSpPr txBox="1"/>
          <p:nvPr/>
        </p:nvSpPr>
        <p:spPr>
          <a:xfrm>
            <a:off x="8324489" y="3565562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8193FE-7A84-4772-899F-9A6B497DA171}"/>
              </a:ext>
            </a:extLst>
          </p:cNvPr>
          <p:cNvSpPr txBox="1"/>
          <p:nvPr/>
        </p:nvSpPr>
        <p:spPr>
          <a:xfrm>
            <a:off x="8092368" y="3807627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4.4</a:t>
            </a:r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DE819E-D0E2-48BB-A799-3B7A51B225FC}"/>
              </a:ext>
            </a:extLst>
          </p:cNvPr>
          <p:cNvSpPr txBox="1"/>
          <p:nvPr/>
        </p:nvSpPr>
        <p:spPr>
          <a:xfrm>
            <a:off x="7878682" y="4065658"/>
            <a:ext cx="58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4.2</a:t>
            </a:r>
            <a:endParaRPr lang="ko-KR" altLang="en-US" sz="1600"/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D5F963E9-6DD2-4313-BE5C-6151F8BA2859}"/>
              </a:ext>
            </a:extLst>
          </p:cNvPr>
          <p:cNvSpPr/>
          <p:nvPr/>
        </p:nvSpPr>
        <p:spPr>
          <a:xfrm rot="7990259">
            <a:off x="8324126" y="3993460"/>
            <a:ext cx="386030" cy="352632"/>
          </a:xfrm>
          <a:prstGeom prst="mathMultiply">
            <a:avLst>
              <a:gd name="adj1" fmla="val 88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34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4CC2C9-349B-4885-8413-0C6DBF09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10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B1D6C4-63B0-497C-A852-F68B53BAC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84607"/>
            <a:ext cx="6078459" cy="57976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7F5D1-A1DB-42CA-B1FD-479D2963B636}"/>
              </a:ext>
            </a:extLst>
          </p:cNvPr>
          <p:cNvSpPr txBox="1"/>
          <p:nvPr/>
        </p:nvSpPr>
        <p:spPr>
          <a:xfrm>
            <a:off x="6617476" y="1545369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Near_set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의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8FD21D-0BE3-4BF0-80E9-29952296FE1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54419" y="1730035"/>
            <a:ext cx="286305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275488-47C2-4F51-9A8E-FB52FF2F6C7A}"/>
              </a:ext>
            </a:extLst>
          </p:cNvPr>
          <p:cNvSpPr txBox="1"/>
          <p:nvPr/>
        </p:nvSpPr>
        <p:spPr>
          <a:xfrm>
            <a:off x="7178665" y="284883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9348C4-7374-4172-AFA2-69A2DC71480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3033505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4E63F0-2D81-4722-B75E-26ACD27AB1FB}"/>
              </a:ext>
            </a:extLst>
          </p:cNvPr>
          <p:cNvSpPr txBox="1"/>
          <p:nvPr/>
        </p:nvSpPr>
        <p:spPr>
          <a:xfrm>
            <a:off x="7178665" y="5323244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시야에서 나가는 오브젝트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37E6BFD-4A61-492B-9044-DFB79926C89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96000" y="5507910"/>
            <a:ext cx="1082665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A67018-A55B-4B98-8D24-C7DD5C5060E0}"/>
              </a:ext>
            </a:extLst>
          </p:cNvPr>
          <p:cNvSpPr txBox="1"/>
          <p:nvPr/>
        </p:nvSpPr>
        <p:spPr>
          <a:xfrm>
            <a:off x="7178665" y="23562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170C17-1F25-4128-90C9-6558C8D199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895191" y="25409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5E4292-4CD8-4E08-8105-488B49667C80}"/>
              </a:ext>
            </a:extLst>
          </p:cNvPr>
          <p:cNvSpPr txBox="1"/>
          <p:nvPr/>
        </p:nvSpPr>
        <p:spPr>
          <a:xfrm>
            <a:off x="7178665" y="4656799"/>
            <a:ext cx="31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시야 내 오브젝트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465C8A1-CBAD-4B76-84AB-E0515BB69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895191" y="4841465"/>
            <a:ext cx="1283474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69CED8-8DD0-4D3C-95FA-23008F44C1D0}"/>
              </a:ext>
            </a:extLst>
          </p:cNvPr>
          <p:cNvSpPr txBox="1"/>
          <p:nvPr/>
        </p:nvSpPr>
        <p:spPr>
          <a:xfrm>
            <a:off x="6678302" y="3552337"/>
            <a:ext cx="40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플레이어가 아닌 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오브젝트와의 충돌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허용하지 않음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A711D85-0CBC-460A-8CC5-B71982E8909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743661" y="3846011"/>
            <a:ext cx="2934641" cy="2949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BD32ED-72DA-48FC-A8AE-1A745E4C7256}"/>
              </a:ext>
            </a:extLst>
          </p:cNvPr>
          <p:cNvSpPr txBox="1"/>
          <p:nvPr/>
        </p:nvSpPr>
        <p:spPr>
          <a:xfrm>
            <a:off x="6678302" y="905787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충돌검사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1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끝난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(Register)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 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RLL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가집니다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F4C04C-4D01-4C6E-9547-3FDE2654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172404"/>
            <a:ext cx="7062340" cy="5363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2F9E8F-69F7-406D-AAC2-7F8357457A52}"/>
              </a:ext>
            </a:extLst>
          </p:cNvPr>
          <p:cNvSpPr txBox="1"/>
          <p:nvPr/>
        </p:nvSpPr>
        <p:spPr>
          <a:xfrm>
            <a:off x="7670606" y="1741888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인근 섹터 내 모든 오브젝트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검사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9CFE43-DD6F-4234-B60B-A104B981A86E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3470760" y="1926507"/>
            <a:ext cx="4199846" cy="4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671DC-E11B-4553-99E6-6E0133715B0B}"/>
              </a:ext>
            </a:extLst>
          </p:cNvPr>
          <p:cNvSpPr txBox="1"/>
          <p:nvPr/>
        </p:nvSpPr>
        <p:spPr>
          <a:xfrm>
            <a:off x="7325779" y="1172404"/>
            <a:ext cx="47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플레이어</a:t>
            </a:r>
            <a:r>
              <a:rPr lang="ko-KR" altLang="en-US" dirty="0">
                <a:solidFill>
                  <a:schemeClr val="bg1"/>
                </a:solidFill>
              </a:rPr>
              <a:t>의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업데이트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97A769-D1E8-4142-8ECF-4B14AEAEFE2C}"/>
              </a:ext>
            </a:extLst>
          </p:cNvPr>
          <p:cNvSpPr/>
          <p:nvPr/>
        </p:nvSpPr>
        <p:spPr>
          <a:xfrm>
            <a:off x="435010" y="1563252"/>
            <a:ext cx="3035750" cy="726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6B4C8-276C-408D-9387-D07F0E313D16}"/>
              </a:ext>
            </a:extLst>
          </p:cNvPr>
          <p:cNvSpPr txBox="1"/>
          <p:nvPr/>
        </p:nvSpPr>
        <p:spPr>
          <a:xfrm>
            <a:off x="7670606" y="5642564"/>
            <a:ext cx="40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변경된 오브젝트</a:t>
            </a:r>
            <a:r>
              <a:rPr lang="ko-KR" altLang="en-US">
                <a:solidFill>
                  <a:schemeClr val="bg1"/>
                </a:solidFill>
              </a:rPr>
              <a:t>의</a:t>
            </a:r>
            <a:r>
              <a:rPr lang="ko-KR" alt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2">
                    <a:lumMod val="60000"/>
                    <a:lumOff val="40000"/>
                  </a:schemeClr>
                </a:solidFill>
              </a:rPr>
              <a:t>Near_set </a:t>
            </a: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1945CCE-0DD6-47D6-92BD-B7DD11D4519A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>
            <a:off x="4356846" y="5822127"/>
            <a:ext cx="3313760" cy="510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E65F8D-C45C-4760-8C7E-B710116F2FE4}"/>
              </a:ext>
            </a:extLst>
          </p:cNvPr>
          <p:cNvSpPr/>
          <p:nvPr/>
        </p:nvSpPr>
        <p:spPr>
          <a:xfrm>
            <a:off x="435009" y="5244157"/>
            <a:ext cx="3921837" cy="1155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B32F75-B410-430D-97D8-3F1B3016D30D}"/>
              </a:ext>
            </a:extLst>
          </p:cNvPr>
          <p:cNvSpPr txBox="1"/>
          <p:nvPr/>
        </p:nvSpPr>
        <p:spPr>
          <a:xfrm>
            <a:off x="7670606" y="3126042"/>
            <a:ext cx="408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Near_set</a:t>
            </a:r>
            <a:r>
              <a:rPr lang="ko-KR" altLang="en-US">
                <a:solidFill>
                  <a:schemeClr val="bg1"/>
                </a:solidFill>
              </a:rPr>
              <a:t>에는 없지만 주변에 위치한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시야에 들어오는 오브젝트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11D4DC-D523-4A25-9A1F-F5F6FFEEB6BC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186109" y="3449208"/>
            <a:ext cx="484497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B3E095-C57F-40C6-AF1B-5A814B98B8DE}"/>
              </a:ext>
            </a:extLst>
          </p:cNvPr>
          <p:cNvSpPr/>
          <p:nvPr/>
        </p:nvSpPr>
        <p:spPr>
          <a:xfrm>
            <a:off x="1151069" y="2542557"/>
            <a:ext cx="6035040" cy="181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03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오브젝트 이동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2" y="908850"/>
            <a:ext cx="53238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8CDED27-AA24-456E-8A8D-316BB0B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960352"/>
            <a:ext cx="5070080" cy="5740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F6D340-FA8C-4233-8B85-D4D3E1A8F8C6}"/>
              </a:ext>
            </a:extLst>
          </p:cNvPr>
          <p:cNvSpPr txBox="1"/>
          <p:nvPr/>
        </p:nvSpPr>
        <p:spPr>
          <a:xfrm>
            <a:off x="6013525" y="3244334"/>
            <a:ext cx="540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air </a:t>
            </a:r>
            <a:r>
              <a:rPr lang="en-US" altLang="ko-KR" sz="18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vector</a:t>
            </a:r>
            <a:r>
              <a:rPr lang="ko-KR" altLang="en-US">
                <a:solidFill>
                  <a:schemeClr val="bg1"/>
                </a:solidFill>
              </a:rPr>
              <a:t>를 이용해 이동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시야 내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외의 결과 전송</a:t>
            </a:r>
          </a:p>
        </p:txBody>
      </p:sp>
    </p:spTree>
    <p:extLst>
      <p:ext uri="{BB962C8B-B14F-4D97-AF65-F5344CB8AC3E}">
        <p14:creationId xmlns:p14="http://schemas.microsoft.com/office/powerpoint/2010/main" val="2477147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548F9E-5B23-4DF8-A943-51559366EC6A}"/>
              </a:ext>
            </a:extLst>
          </p:cNvPr>
          <p:cNvSpPr/>
          <p:nvPr/>
        </p:nvSpPr>
        <p:spPr>
          <a:xfrm>
            <a:off x="2240773" y="2414306"/>
            <a:ext cx="2033776" cy="32872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806F81-4D8C-4706-8B4F-57F20527099C}"/>
              </a:ext>
            </a:extLst>
          </p:cNvPr>
          <p:cNvSpPr/>
          <p:nvPr/>
        </p:nvSpPr>
        <p:spPr>
          <a:xfrm>
            <a:off x="7947616" y="2334405"/>
            <a:ext cx="2033776" cy="2606625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F79BC1-9D8D-4814-8AB7-9B8422628C1B}"/>
              </a:ext>
            </a:extLst>
          </p:cNvPr>
          <p:cNvSpPr/>
          <p:nvPr/>
        </p:nvSpPr>
        <p:spPr>
          <a:xfrm>
            <a:off x="8041380" y="2415204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A9932E9-2BAC-4877-9DE9-7E61070D66C4}"/>
              </a:ext>
            </a:extLst>
          </p:cNvPr>
          <p:cNvSpPr/>
          <p:nvPr/>
        </p:nvSpPr>
        <p:spPr>
          <a:xfrm>
            <a:off x="2334536" y="2556920"/>
            <a:ext cx="1846248" cy="486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85471F-9F66-4E4B-97C1-E3FD076DC140}"/>
              </a:ext>
            </a:extLst>
          </p:cNvPr>
          <p:cNvSpPr/>
          <p:nvPr/>
        </p:nvSpPr>
        <p:spPr>
          <a:xfrm>
            <a:off x="8041380" y="3009533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비정상 패킷 검사</a:t>
            </a:r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en-US" altLang="ko-KR" sz="1400"/>
          </a:p>
          <a:p>
            <a:pPr algn="ctr"/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253654F-B036-4AAC-B98F-E95B892792DB}"/>
              </a:ext>
            </a:extLst>
          </p:cNvPr>
          <p:cNvSpPr/>
          <p:nvPr/>
        </p:nvSpPr>
        <p:spPr>
          <a:xfrm>
            <a:off x="8938321" y="3702583"/>
            <a:ext cx="86152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비정상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BE83514-0B26-4A04-B5DC-7B07138B9B3E}"/>
              </a:ext>
            </a:extLst>
          </p:cNvPr>
          <p:cNvSpPr/>
          <p:nvPr/>
        </p:nvSpPr>
        <p:spPr>
          <a:xfrm>
            <a:off x="8132605" y="3366641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정상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76B052-2E44-4549-8EDD-1A6EC2EE3F67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8964504" y="2831606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049E6BD-726E-4254-8C85-A4B6A17FCCB7}"/>
              </a:ext>
            </a:extLst>
          </p:cNvPr>
          <p:cNvSpPr/>
          <p:nvPr/>
        </p:nvSpPr>
        <p:spPr>
          <a:xfrm>
            <a:off x="8041380" y="439210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1DBF24-93AA-4672-95B6-83F699E96694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8539400" y="3689185"/>
            <a:ext cx="0" cy="702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B2E8FB-DA1C-45F8-94A5-6E53C69E2CE8}"/>
              </a:ext>
            </a:extLst>
          </p:cNvPr>
          <p:cNvSpPr txBox="1"/>
          <p:nvPr/>
        </p:nvSpPr>
        <p:spPr>
          <a:xfrm>
            <a:off x="4998113" y="4705287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2F8A9B1-6E61-4822-95D0-1EB48F6F4D94}"/>
              </a:ext>
            </a:extLst>
          </p:cNvPr>
          <p:cNvCxnSpPr>
            <a:cxnSpLocks/>
            <a:stCxn id="62" idx="3"/>
            <a:endCxn id="4" idx="1"/>
          </p:cNvCxnSpPr>
          <p:nvPr/>
        </p:nvCxnSpPr>
        <p:spPr>
          <a:xfrm flipV="1">
            <a:off x="9799850" y="3863854"/>
            <a:ext cx="379619" cy="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A11761-E4A3-4517-A1CC-7B768BB8109E}"/>
              </a:ext>
            </a:extLst>
          </p:cNvPr>
          <p:cNvSpPr txBox="1"/>
          <p:nvPr/>
        </p:nvSpPr>
        <p:spPr>
          <a:xfrm>
            <a:off x="10179469" y="36791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무시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C74D038-071D-4AE9-859F-668770B1C154}"/>
              </a:ext>
            </a:extLst>
          </p:cNvPr>
          <p:cNvSpPr/>
          <p:nvPr/>
        </p:nvSpPr>
        <p:spPr>
          <a:xfrm>
            <a:off x="2334536" y="3170072"/>
            <a:ext cx="1846248" cy="4861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이동할 위치 저장</a:t>
            </a:r>
            <a:endParaRPr lang="en-US" altLang="ko-KR" sz="16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897D6F-F66A-4174-A82F-0CBE17D96912}"/>
              </a:ext>
            </a:extLst>
          </p:cNvPr>
          <p:cNvCxnSpPr>
            <a:cxnSpLocks/>
            <a:stCxn id="45" idx="2"/>
            <a:endCxn id="23" idx="0"/>
          </p:cNvCxnSpPr>
          <p:nvPr/>
        </p:nvCxnSpPr>
        <p:spPr>
          <a:xfrm>
            <a:off x="3257660" y="3043026"/>
            <a:ext cx="0" cy="127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BB3B39-94C4-4D9D-99A7-63AFABED514C}"/>
              </a:ext>
            </a:extLst>
          </p:cNvPr>
          <p:cNvSpPr/>
          <p:nvPr/>
        </p:nvSpPr>
        <p:spPr>
          <a:xfrm>
            <a:off x="2329261" y="4214962"/>
            <a:ext cx="1846248" cy="1407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[Update]</a:t>
            </a:r>
          </a:p>
          <a:p>
            <a:pPr algn="ctr"/>
            <a:r>
              <a:rPr lang="ko-KR" altLang="en-US" sz="1600"/>
              <a:t>송신 시간 확인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09BAE5-C822-4B99-87E3-CEC6B7CD04D3}"/>
              </a:ext>
            </a:extLst>
          </p:cNvPr>
          <p:cNvSpPr/>
          <p:nvPr/>
        </p:nvSpPr>
        <p:spPr>
          <a:xfrm>
            <a:off x="2460704" y="5199567"/>
            <a:ext cx="768544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B75225-0770-4AB6-83CC-3052387D3ACF}"/>
              </a:ext>
            </a:extLst>
          </p:cNvPr>
          <p:cNvSpPr/>
          <p:nvPr/>
        </p:nvSpPr>
        <p:spPr>
          <a:xfrm>
            <a:off x="3229247" y="4836653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6150408-FC50-43EB-9A99-8F361101262B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042837" y="2623405"/>
            <a:ext cx="3998543" cy="2374520"/>
          </a:xfrm>
          <a:prstGeom prst="bentConnector3">
            <a:avLst>
              <a:gd name="adj1" fmla="val 6856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31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157" y="156818"/>
            <a:ext cx="522637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클라이언트 이동 수신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60" y="908850"/>
            <a:ext cx="5818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A4FD5A-044B-46CE-9532-8E4208BE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" y="1205928"/>
            <a:ext cx="5181600" cy="1276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20F57-7F6D-42F7-B413-E7378D51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4" y="2298876"/>
            <a:ext cx="5267325" cy="1304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64E271-5365-431A-8D32-4C544716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15" y="3172790"/>
            <a:ext cx="5934075" cy="19526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7970B1-1A15-4D48-9E56-96721E5B2C8D}"/>
              </a:ext>
            </a:extLst>
          </p:cNvPr>
          <p:cNvSpPr txBox="1"/>
          <p:nvPr/>
        </p:nvSpPr>
        <p:spPr>
          <a:xfrm>
            <a:off x="1141300" y="2596268"/>
            <a:ext cx="236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6"/>
                </a:solidFill>
              </a:rPr>
              <a:t>// </a:t>
            </a:r>
            <a:r>
              <a:rPr lang="ko-KR" altLang="en-US" sz="1200">
                <a:solidFill>
                  <a:schemeClr val="accent6"/>
                </a:solidFill>
              </a:rPr>
              <a:t>패킷 재조립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BE7441-44E0-4886-909B-6CE44EB6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196" y="4410563"/>
            <a:ext cx="5705475" cy="17621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70CB83F-C0E6-4899-BE1A-A54BB4B869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4690334" y="3386392"/>
            <a:ext cx="2263612" cy="169021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09958180-FCEC-42B7-8367-23A99F48A187}"/>
              </a:ext>
            </a:extLst>
          </p:cNvPr>
          <p:cNvSpPr txBox="1">
            <a:spLocks/>
          </p:cNvSpPr>
          <p:nvPr/>
        </p:nvSpPr>
        <p:spPr>
          <a:xfrm>
            <a:off x="6953946" y="2933954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클라이언트의 정상적인 이동인지 검사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이동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ABF1B2B-0303-4A56-BF0E-BD08BCC2F13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690334" y="5577853"/>
            <a:ext cx="2166717" cy="20656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BA6E0580-CDF3-4426-8532-5A182946F7BA}"/>
              </a:ext>
            </a:extLst>
          </p:cNvPr>
          <p:cNvSpPr txBox="1">
            <a:spLocks/>
          </p:cNvSpPr>
          <p:nvPr/>
        </p:nvSpPr>
        <p:spPr>
          <a:xfrm>
            <a:off x="6857051" y="5339017"/>
            <a:ext cx="5225015" cy="518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bg1"/>
                </a:solidFill>
                <a:latin typeface="+mn-lt"/>
              </a:rPr>
              <a:t>타이머에 클라이언트의 이동 가능 이벤트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038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클라이언트에서 이동 패킷이 오면 </a:t>
            </a:r>
            <a:r>
              <a:rPr lang="en-US" altLang="ko-KR" dirty="0"/>
              <a:t>(</a:t>
            </a:r>
            <a:r>
              <a:rPr lang="ko-KR" altLang="en-US" dirty="0"/>
              <a:t>이동 거리</a:t>
            </a:r>
            <a:r>
              <a:rPr lang="en-US" altLang="ko-KR" dirty="0"/>
              <a:t>, </a:t>
            </a:r>
            <a:r>
              <a:rPr lang="ko-KR" altLang="en-US" dirty="0"/>
              <a:t>이동 쿨 타임</a:t>
            </a:r>
            <a:r>
              <a:rPr lang="en-US" altLang="ko-KR" dirty="0"/>
              <a:t>, </a:t>
            </a:r>
            <a:r>
              <a:rPr lang="ko-KR" altLang="en-US" dirty="0"/>
              <a:t>장애물 충돌 여부를 검사해야 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41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1353" y="2601884"/>
            <a:ext cx="117209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1353" y="3768437"/>
            <a:ext cx="117209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평타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98175" y="2078182"/>
            <a:ext cx="2975956" cy="406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IOCP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2" idx="3"/>
          </p:cNvCxnSpPr>
          <p:nvPr/>
        </p:nvCxnSpPr>
        <p:spPr>
          <a:xfrm flipV="1">
            <a:off x="2643447" y="2851265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4335" y="241721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PQCS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643447" y="4026130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335" y="359208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PQCS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022868" y="3961414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3756" y="352736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GQCS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490065" y="2078182"/>
            <a:ext cx="2781993" cy="4064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Worker</a:t>
            </a:r>
          </a:p>
          <a:p>
            <a:pPr algn="ctr"/>
            <a:r>
              <a:rPr lang="en-US" altLang="ko-KR" dirty="0" err="1"/>
              <a:t>THread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022868" y="4604265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3756" y="417021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GQCS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1353" y="4878586"/>
            <a:ext cx="117209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643447" y="5136279"/>
            <a:ext cx="1446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4335" y="470223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PQCS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42161" y="217885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확장 구조체</a:t>
            </a:r>
            <a:r>
              <a:rPr lang="en-US" altLang="ko-KR" sz="1100" dirty="0">
                <a:solidFill>
                  <a:srgbClr val="0070C0"/>
                </a:solidFill>
              </a:rPr>
              <a:t>1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7059" y="3353722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확장 구조체</a:t>
            </a:r>
            <a:r>
              <a:rPr lang="en-US" altLang="ko-KR" sz="1100" dirty="0">
                <a:solidFill>
                  <a:srgbClr val="0070C0"/>
                </a:solidFill>
              </a:rPr>
              <a:t>2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3553" y="445040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확장 구조체</a:t>
            </a:r>
            <a:r>
              <a:rPr lang="en-US" altLang="ko-KR" sz="1100" dirty="0">
                <a:solidFill>
                  <a:srgbClr val="0070C0"/>
                </a:solidFill>
              </a:rPr>
              <a:t>3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" y="1544320"/>
            <a:ext cx="3240578" cy="450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1353" y="1220431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TIMER THREAD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479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769805"/>
            <a:ext cx="11485867" cy="1643042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‘LFCB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복사하거나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삭제할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_use_</a:t>
              </a:r>
              <a:r>
                <a:rPr lang="en-US" altLang="ko-KR" sz="1600" kern="1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count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증가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알고리즘으로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카운터는 증가시키지 않도록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감소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알고리즘인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0453"/>
              </p:ext>
            </p:extLst>
          </p:nvPr>
        </p:nvGraphicFramePr>
        <p:xfrm>
          <a:off x="4225699" y="267740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95348"/>
              </p:ext>
            </p:extLst>
          </p:nvPr>
        </p:nvGraphicFramePr>
        <p:xfrm>
          <a:off x="5596763" y="178399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35953" y="1861141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17710" y="1950091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09640" y="2862895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32117" y="29202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32117" y="3112569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54482" y="3292448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17710" y="3289366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984998" y="2388267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17202" y="1950993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36645" y="3278608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517" y="1350678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8437" y="4312484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모든 상황에 </a:t>
            </a:r>
            <a:r>
              <a:rPr lang="ko-KR" altLang="en-US" sz="1600" dirty="0">
                <a:solidFill>
                  <a:schemeClr val="bg1"/>
                </a:solidFill>
              </a:rPr>
              <a:t>대한 </a:t>
            </a:r>
            <a:r>
              <a:rPr lang="ko-KR" altLang="en-US" sz="1600">
                <a:solidFill>
                  <a:schemeClr val="bg1"/>
                </a:solidFill>
              </a:rPr>
              <a:t>동작 검증 테이블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381005" y="326856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실험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441150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성능비교는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게으른 동기화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2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++11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값으로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소모시간을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측정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</a:t>
              </a:r>
              <a:r>
                <a:rPr lang="ko-KR" altLang="en-US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동작횟수를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684763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157912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98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28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20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65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897928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538196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154997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366238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97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27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96" y="2356463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028" y="2315138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5020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508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430656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873430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632752" y="268285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121909" y="2626564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03628"/>
            <a:ext cx="11369455" cy="1272304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실험에서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결과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10520</TotalTime>
  <Words>5123</Words>
  <Application>Microsoft Office PowerPoint</Application>
  <PresentationFormat>와이드스크린</PresentationFormat>
  <Paragraphs>955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2" baseType="lpstr">
      <vt:lpstr>돋움체</vt:lpstr>
      <vt:lpstr>맑은 고딕</vt:lpstr>
      <vt:lpstr>Arial</vt:lpstr>
      <vt:lpstr>Wingdings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실험</vt:lpstr>
      <vt:lpstr>실험 결과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후기</vt:lpstr>
      <vt:lpstr>PowerPoint 프레젠테이션</vt:lpstr>
      <vt:lpstr>이전 포트폴리오 -&gt;</vt:lpstr>
      <vt:lpstr>Server</vt:lpstr>
      <vt:lpstr>Manager</vt:lpstr>
      <vt:lpstr>Manager</vt:lpstr>
      <vt:lpstr>Manager</vt:lpstr>
      <vt:lpstr>Manager</vt:lpstr>
      <vt:lpstr>Manager</vt:lpstr>
      <vt:lpstr>Manager</vt:lpstr>
      <vt:lpstr>Manager</vt:lpstr>
      <vt:lpstr>Object</vt:lpstr>
      <vt:lpstr>Object : class Near_set / CoolTime</vt:lpstr>
      <vt:lpstr>World_Terrain</vt:lpstr>
      <vt:lpstr>Server 구현</vt:lpstr>
      <vt:lpstr>Server 생성</vt:lpstr>
      <vt:lpstr>Server 실행</vt:lpstr>
      <vt:lpstr>Server 실행</vt:lpstr>
      <vt:lpstr>섹터 &amp; 시야</vt:lpstr>
      <vt:lpstr>플레이어 로그인</vt:lpstr>
      <vt:lpstr>플레이어 로그인</vt:lpstr>
      <vt:lpstr>플레이어 로그인</vt:lpstr>
      <vt:lpstr>플레이어 로그인</vt:lpstr>
      <vt:lpstr>플레이어 로그아웃</vt:lpstr>
      <vt:lpstr>플레이어 로그아웃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</vt:lpstr>
      <vt:lpstr>오브젝트 이동 문제점 (서버의 부하를 줄이기 위해서는 Navigation Mesh를 생성해서 그 위에서 길찾기를 해야 한다.)</vt:lpstr>
      <vt:lpstr>PowerPoint 프레젠테이션</vt:lpstr>
      <vt:lpstr>오브젝트 이동</vt:lpstr>
      <vt:lpstr>오브젝트 이동</vt:lpstr>
      <vt:lpstr>오브젝트 이동</vt:lpstr>
      <vt:lpstr>클라이언트 이동 수신</vt:lpstr>
      <vt:lpstr>클라이언트 이동 수신</vt:lpstr>
      <vt:lpstr>PowerPoint 프레젠테이션</vt:lpstr>
      <vt:lpstr>PowerPoint 프레젠테이션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772</cp:revision>
  <dcterms:created xsi:type="dcterms:W3CDTF">2020-12-22T14:33:44Z</dcterms:created>
  <dcterms:modified xsi:type="dcterms:W3CDTF">2021-04-06T02:10:41Z</dcterms:modified>
</cp:coreProperties>
</file>