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91A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8D45-37B9-44EF-96B2-6C101CC6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3A5DB-4D88-4510-8250-48368188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E471-6432-4674-B08F-86B901B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AB54-C060-4B40-B539-59AB1E5F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C6528-F8F3-482B-B887-45BC0405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A3912-B149-4B2D-BA9E-D782661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6136A-7236-4D71-A338-6E2BAC0B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DDE2-1652-4155-9969-ED46482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3E5E5-23DC-47EF-98F6-3A0B26C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DCB68-3525-4D48-81D8-B6DCB65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AF5A9-5E1A-4145-AABE-8D2761AE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B1F51-2746-408A-9465-C2E977E5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9891-EDB8-4AF0-886C-766ABE6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02ED-B316-44A7-9FE9-6C7E526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962B-3D63-4F68-8442-7A9441A2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406F-4F8F-4F7D-A173-E9586D62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3FE70-AAE1-41E6-9230-B72CF33F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343BF-2466-4E7F-A42F-A5C893B6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F5C9-28A8-47AB-A88E-2DB3EF9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B1C2-B55B-471B-95F8-6DF4933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0527-111C-4C16-91CC-0EE9A43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F85C0-02AD-455F-826D-F28471D5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011B-3051-4AD5-A073-FAC9F85A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FF4E-77C1-4EAB-ADB0-8A0FDF94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06A0A-71F5-4E41-B2AE-084D965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936D-B545-4D55-9D7E-D6686FE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BA95-2792-4B00-BFC1-755619EBB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1A9F-A718-4147-AC38-1AD46FD4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DD750-3841-45CA-8D4C-3F70D186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9C475-03B1-4D04-9857-BC76EF5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0B7D3-8AFB-415A-855B-FA77099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5781-E464-4904-A545-F65F43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27330-16D1-4953-B92E-23BCDE28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87A8-A90A-4965-B9A6-7059734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E506E-AD7F-4326-9B0E-A0AA651E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3B88A-859B-4C6E-93BE-00A26466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FDC01-AD83-44F7-995C-67577A20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5B616-0525-401B-8E56-AC78460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54529-4C75-42DE-A8D1-988585C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F98F-6FA4-41F2-A677-42E5887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3A290-19D6-4261-A961-57008CE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65A80-62A2-47F8-8882-F11FB55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888C0-7622-4248-9D1C-8A53DFB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EBDF2-F142-419E-BA2C-0CFEEA4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74234-75EC-42A2-9594-996087A3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52470-B2FD-4A6B-81CD-4EC17834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15DC-7291-4405-BEA5-DD51673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2882B-6A20-4CFC-BBE4-8B7405F2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CD8A-B5BF-4BAA-84EE-4FCBB554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7FD99-62E2-4D14-BAF9-17E815C2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B5BE-EAA5-451D-A3CF-59C5A70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A1A15-5654-4F62-86C9-2C9485E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67F0-265F-4F5B-8295-99140B81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DACED-44BB-4E17-9657-BD2803F7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4586F-B2BF-4A30-9E01-8C207428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F0A1-809B-40FE-9C7D-6014D75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5AFD-33F4-4BFB-9618-226E9CE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AE704-0875-4ABA-A00E-A7B30A0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272FD-D3DC-4C59-B94C-0C8AC27D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0D146-4481-40A4-A61C-5F14AF68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B451-BC29-4847-81A9-02488390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8F7C-B5A1-456C-840D-E1D9004DAE9C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2C186-567A-49A6-AA3C-6A73A0D3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143C4-70A8-4C16-B67C-E9D00CE4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8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BF0C-9175-4C09-9C5B-20AC0817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ABA</a:t>
            </a:r>
            <a:r>
              <a:rPr lang="ko-KR" altLang="en-US"/>
              <a:t> 해경</a:t>
            </a:r>
            <a:br>
              <a:rPr lang="en-US" altLang="ko-KR"/>
            </a:br>
            <a:r>
              <a:rPr lang="en-US" altLang="ko-KR"/>
              <a:t>control_block recycle_count </a:t>
            </a:r>
            <a:r>
              <a:rPr lang="ko-KR" altLang="en-US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27590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A447-8ECA-4B7F-A10B-864E0F87136A}"/>
              </a:ext>
            </a:extLst>
          </p:cNvPr>
          <p:cNvSpPr txBox="1"/>
          <p:nvPr/>
        </p:nvSpPr>
        <p:spPr>
          <a:xfrm>
            <a:off x="355228" y="66143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1F28-A076-4675-A174-8B5300420971}"/>
              </a:ext>
            </a:extLst>
          </p:cNvPr>
          <p:cNvSpPr txBox="1"/>
          <p:nvPr/>
        </p:nvSpPr>
        <p:spPr>
          <a:xfrm>
            <a:off x="5974415" y="661432"/>
            <a:ext cx="6096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pred;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 (true) {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pred = ctr;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(pred == nullptr)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 nullptr;</a:t>
            </a:r>
          </a:p>
          <a:p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pred-&gt;add_use_count();</a:t>
            </a:r>
          </a:p>
          <a:p>
            <a:endParaRPr lang="en-US" altLang="ko-KR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 = ctr;</a:t>
            </a:r>
          </a:p>
          <a:p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(ret_ctr == curr)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 ret_ctr;</a:t>
            </a:r>
          </a:p>
          <a:p>
            <a:endParaRPr lang="ko-KR" altLang="en-US" sz="1200">
              <a:solidFill>
                <a:srgbClr val="FF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else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 (ret_ctr != release())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pred-&gt;release();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8180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984B588-3858-432A-BF8A-6FBDB5460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45194"/>
              </p:ext>
            </p:extLst>
          </p:nvPr>
        </p:nvGraphicFramePr>
        <p:xfrm>
          <a:off x="297357" y="4941993"/>
          <a:ext cx="115972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643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3068143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return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ret_ctr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pred-&gt;release()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return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ret_ctr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return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 ret_ctr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pred-&gt;release()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altLang="ko-KR" sz="1600"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pred = ctr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3A0B731C-2DC8-4BD6-A148-B2C70372F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97656"/>
              </p:ext>
            </p:extLst>
          </p:nvPr>
        </p:nvGraphicFramePr>
        <p:xfrm>
          <a:off x="297356" y="4069934"/>
          <a:ext cx="20487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44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796695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E8E6DC-14C9-4AB5-8EE3-A98CD1E38183}"/>
              </a:ext>
            </a:extLst>
          </p:cNvPr>
          <p:cNvSpPr txBox="1"/>
          <p:nvPr/>
        </p:nvSpPr>
        <p:spPr>
          <a:xfrm>
            <a:off x="6096000" y="0"/>
            <a:ext cx="6096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pred;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pred = ctr;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if (pred == nullptr)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ret_ctr = pred-&gt;add_use_count();</a:t>
            </a:r>
          </a:p>
          <a:p>
            <a:endParaRPr lang="en-US" altLang="ko-KR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curr = ctr;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(ret_ctr == curr)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(ret_ctr != release())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  pred-&gt;release();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AC346-9F4A-4F88-8D0C-6C2486A0C213}"/>
              </a:ext>
            </a:extLst>
          </p:cNvPr>
          <p:cNvSpPr txBox="1"/>
          <p:nvPr/>
        </p:nvSpPr>
        <p:spPr>
          <a:xfrm>
            <a:off x="121585" y="0"/>
            <a:ext cx="6098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freelist-&gt;Add_FreeListNode(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07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06842E00-81D3-4F24-8634-61D125AEA4B7}"/>
              </a:ext>
            </a:extLst>
          </p:cNvPr>
          <p:cNvGrpSpPr/>
          <p:nvPr/>
        </p:nvGrpSpPr>
        <p:grpSpPr>
          <a:xfrm>
            <a:off x="2698537" y="1465183"/>
            <a:ext cx="5504170" cy="4222921"/>
            <a:chOff x="2698537" y="1478630"/>
            <a:chExt cx="5504170" cy="42229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2698538" y="3134526"/>
              <a:ext cx="2279122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2737152" y="3667116"/>
              <a:ext cx="216087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2698537" y="3134526"/>
              <a:ext cx="2279123" cy="872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2698539" y="4205773"/>
              <a:ext cx="2279127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2698537" y="4205775"/>
              <a:ext cx="2279130" cy="832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5636132" y="3046086"/>
              <a:ext cx="25665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Freelist* </a:t>
              </a:r>
              <a:r>
                <a:rPr lang="en-US" altLang="ko-KR" sz="1400"/>
                <a:t>freelist</a:t>
              </a: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recycle_count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6065445" y="4282253"/>
              <a:ext cx="1707949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5636138" y="2285798"/>
              <a:ext cx="2566569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LF_control_block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6456459" y="2826748"/>
              <a:ext cx="925925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5636136" y="2285798"/>
              <a:ext cx="2566570" cy="1710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4898026" y="2547409"/>
              <a:ext cx="738112" cy="1273596"/>
            </a:xfrm>
            <a:prstGeom prst="bentConnector3">
              <a:avLst>
                <a:gd name="adj1" fmla="val 55465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4977665" y="2547409"/>
              <a:ext cx="658473" cy="23373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7382383" y="2980637"/>
              <a:ext cx="391011" cy="1455505"/>
            </a:xfrm>
            <a:prstGeom prst="bentConnector3">
              <a:avLst>
                <a:gd name="adj1" fmla="val 237562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5741161" y="4661953"/>
              <a:ext cx="2461543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 LF_enable_shared_from_this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5748585" y="5390350"/>
              <a:ext cx="239407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5741163" y="4655402"/>
              <a:ext cx="2461543" cy="1046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4977667" y="4467385"/>
              <a:ext cx="770919" cy="1076855"/>
            </a:xfrm>
            <a:prstGeom prst="bentConnector3">
              <a:avLst>
                <a:gd name="adj1" fmla="val 2383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2737154" y="4730871"/>
              <a:ext cx="224051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ACAB12-EA1D-4F35-BFC9-FC799502DDC4}"/>
                </a:ext>
              </a:extLst>
            </p:cNvPr>
            <p:cNvGrpSpPr/>
            <p:nvPr/>
          </p:nvGrpSpPr>
          <p:grpSpPr>
            <a:xfrm>
              <a:off x="5779856" y="1478630"/>
              <a:ext cx="2279123" cy="622105"/>
              <a:chOff x="2698831" y="721182"/>
              <a:chExt cx="2279123" cy="6221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1B6DF7-DCBE-4BE5-BCF8-33B3FD948040}"/>
                  </a:ext>
                </a:extLst>
              </p:cNvPr>
              <p:cNvSpPr txBox="1"/>
              <p:nvPr/>
            </p:nvSpPr>
            <p:spPr>
              <a:xfrm>
                <a:off x="2930219" y="1035510"/>
                <a:ext cx="181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head</a:t>
                </a:r>
                <a:endParaRPr lang="en-US" altLang="ko-KR" sz="1400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CEB5AA-7372-46C2-B5AC-4E2115CF24A1}"/>
                  </a:ext>
                </a:extLst>
              </p:cNvPr>
              <p:cNvGrpSpPr/>
              <p:nvPr/>
            </p:nvGrpSpPr>
            <p:grpSpPr>
              <a:xfrm>
                <a:off x="2698831" y="721182"/>
                <a:ext cx="2279123" cy="622105"/>
                <a:chOff x="2698831" y="721182"/>
                <a:chExt cx="2279123" cy="622105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E44CB1-0F2E-47E8-9ECD-166244CA01E8}"/>
                    </a:ext>
                  </a:extLst>
                </p:cNvPr>
                <p:cNvSpPr txBox="1"/>
                <p:nvPr/>
              </p:nvSpPr>
              <p:spPr>
                <a:xfrm>
                  <a:off x="2698832" y="721182"/>
                  <a:ext cx="22791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freeList</a:t>
                  </a:r>
                  <a:endParaRPr lang="ko-KR" altLang="en-US" sz="14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3F46CD0-B9A9-474E-A494-AC050CC5CE6E}"/>
                    </a:ext>
                  </a:extLst>
                </p:cNvPr>
                <p:cNvSpPr/>
                <p:nvPr/>
              </p:nvSpPr>
              <p:spPr>
                <a:xfrm>
                  <a:off x="2698831" y="721182"/>
                  <a:ext cx="2279123" cy="6221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72509DE-3A1A-4B11-92A1-5E16E876A51D}"/>
                </a:ext>
              </a:extLst>
            </p:cNvPr>
            <p:cNvGrpSpPr/>
            <p:nvPr/>
          </p:nvGrpSpPr>
          <p:grpSpPr>
            <a:xfrm>
              <a:off x="3105293" y="1548902"/>
              <a:ext cx="1561344" cy="1080031"/>
              <a:chOff x="3369642" y="734629"/>
              <a:chExt cx="1561344" cy="108003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DBD4BF-CAB4-409A-8DA0-832A739C78C0}"/>
                  </a:ext>
                </a:extLst>
              </p:cNvPr>
              <p:cNvSpPr txBox="1"/>
              <p:nvPr/>
            </p:nvSpPr>
            <p:spPr>
              <a:xfrm>
                <a:off x="3369643" y="1062549"/>
                <a:ext cx="154663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next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void* </a:t>
                </a:r>
                <a:r>
                  <a:rPr lang="en-US" altLang="ko-KR" sz="1400"/>
                  <a:t>ctr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atomic_Int </a:t>
                </a:r>
                <a:r>
                  <a:rPr lang="en-US" altLang="ko-KR" sz="1400"/>
                  <a:t>active</a:t>
                </a:r>
                <a:endParaRPr lang="en-US" altLang="ko-KR" sz="1400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8CF139D-60B3-4CBB-827C-2636173EE517}"/>
                  </a:ext>
                </a:extLst>
              </p:cNvPr>
              <p:cNvGrpSpPr/>
              <p:nvPr/>
            </p:nvGrpSpPr>
            <p:grpSpPr>
              <a:xfrm>
                <a:off x="3369642" y="734629"/>
                <a:ext cx="1561344" cy="1080031"/>
                <a:chOff x="3369642" y="734629"/>
                <a:chExt cx="1561344" cy="1080031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00D03D1-B826-48D3-A9CE-23C06F90C11F}"/>
                    </a:ext>
                  </a:extLst>
                </p:cNvPr>
                <p:cNvSpPr txBox="1"/>
                <p:nvPr/>
              </p:nvSpPr>
              <p:spPr>
                <a:xfrm>
                  <a:off x="3369642" y="734629"/>
                  <a:ext cx="15613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Node</a:t>
                  </a:r>
                  <a:endParaRPr lang="ko-KR" altLang="en-US" sz="140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B3956035-0220-4A55-9C8C-136DD33BF36F}"/>
                    </a:ext>
                  </a:extLst>
                </p:cNvPr>
                <p:cNvSpPr/>
                <p:nvPr/>
              </p:nvSpPr>
              <p:spPr>
                <a:xfrm>
                  <a:off x="3369643" y="734629"/>
                  <a:ext cx="1561343" cy="10800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4BDC4361-3B51-45DA-A252-C7E2EF2F5EE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5400000" flipH="1" flipV="1">
              <a:off x="7140046" y="2305583"/>
              <a:ext cx="1434832" cy="403033"/>
            </a:xfrm>
            <a:prstGeom prst="bentConnector4">
              <a:avLst>
                <a:gd name="adj1" fmla="val -201"/>
                <a:gd name="adj2" fmla="val 196758"/>
              </a:avLst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93C0BCB3-E176-4A10-AFF4-47EAD4753FA1}"/>
                </a:ext>
              </a:extLst>
            </p:cNvPr>
            <p:cNvCxnSpPr>
              <a:cxnSpLocks/>
              <a:stCxn id="32" idx="1"/>
              <a:endCxn id="47" idx="3"/>
            </p:cNvCxnSpPr>
            <p:nvPr/>
          </p:nvCxnSpPr>
          <p:spPr>
            <a:xfrm rot="10800000" flipV="1">
              <a:off x="4666638" y="1946846"/>
              <a:ext cx="1344607" cy="14207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97A92B-B006-4BEF-899D-32968AB48BB0}"/>
              </a:ext>
            </a:extLst>
          </p:cNvPr>
          <p:cNvSpPr txBox="1"/>
          <p:nvPr/>
        </p:nvSpPr>
        <p:spPr>
          <a:xfrm>
            <a:off x="564776" y="49754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해결 </a:t>
            </a:r>
            <a:r>
              <a:rPr lang="en-US" altLang="ko-KR"/>
              <a:t>1]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2A30E0-80DB-4C76-8F1B-E351C3F39DF5}"/>
              </a:ext>
            </a:extLst>
          </p:cNvPr>
          <p:cNvSpPr txBox="1"/>
          <p:nvPr/>
        </p:nvSpPr>
        <p:spPr>
          <a:xfrm>
            <a:off x="534521" y="2343645"/>
            <a:ext cx="393587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Alloc()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curr = head-&gt;next;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 !=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(curr-&gt;active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CAS(&amp;(curr-&gt;active), 1,0))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curr-&gt;ctr;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curr = curr-&gt;next;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8A700-74BB-47D6-8CBE-FDC0F250F77B}"/>
              </a:ext>
            </a:extLst>
          </p:cNvPr>
          <p:cNvSpPr txBox="1"/>
          <p:nvPr/>
        </p:nvSpPr>
        <p:spPr>
          <a:xfrm>
            <a:off x="5630957" y="151179"/>
            <a:ext cx="609824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Add_FreeListNode(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pred = head;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curr;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(pred-&gt;next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break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 = pred-&gt;next;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(curr-&gt;active == 0)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CAS(&amp;(curr-&gt;active), 0, 2))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curr-&gt;ctr =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curr-&gt;active </a:t>
            </a:r>
            <a:r>
              <a:rPr lang="en-US" altLang="ko-KR" sz="120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pred = pred-&gt;next;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Node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n = </a:t>
            </a:r>
            <a:r>
              <a:rPr lang="pt-BR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pt-BR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pt-BR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CAS(&amp;pred-&gt;next,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n))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pred = pred-&gt;next;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AE45E-92CD-430B-B165-35BBD29135AE}"/>
              </a:ext>
            </a:extLst>
          </p:cNvPr>
          <p:cNvSpPr txBox="1"/>
          <p:nvPr/>
        </p:nvSpPr>
        <p:spPr>
          <a:xfrm>
            <a:off x="462803" y="342900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Class FreeList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9962-BED7-4268-B683-D11C4E1B7EFD}"/>
              </a:ext>
            </a:extLst>
          </p:cNvPr>
          <p:cNvSpPr txBox="1"/>
          <p:nvPr/>
        </p:nvSpPr>
        <p:spPr>
          <a:xfrm>
            <a:off x="462803" y="974636"/>
            <a:ext cx="26613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FreeList()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head 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8089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8B11A-2DCF-4ACF-A019-0713A83DEDA8}"/>
              </a:ext>
            </a:extLst>
          </p:cNvPr>
          <p:cNvSpPr txBox="1"/>
          <p:nvPr/>
        </p:nvSpPr>
        <p:spPr>
          <a:xfrm>
            <a:off x="5578290" y="461665"/>
            <a:ext cx="6098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recycle_count++;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freelist-&gt;Add_FreeListNode(this);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E4F01-F5B6-42E6-8090-A96F9BD7E1CD}"/>
              </a:ext>
            </a:extLst>
          </p:cNvPr>
          <p:cNvSpPr txBox="1"/>
          <p:nvPr/>
        </p:nvSpPr>
        <p:spPr>
          <a:xfrm>
            <a:off x="90770" y="553998"/>
            <a:ext cx="60982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86122-C315-4B12-AD22-4171AAD95AD6}"/>
              </a:ext>
            </a:extLst>
          </p:cNvPr>
          <p:cNvSpPr txBox="1"/>
          <p:nvPr/>
        </p:nvSpPr>
        <p:spPr>
          <a:xfrm>
            <a:off x="90770" y="3416320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FCA36-27F9-46FF-999E-05D2E70E1F67}"/>
              </a:ext>
            </a:extLst>
          </p:cNvPr>
          <p:cNvSpPr txBox="1"/>
          <p:nvPr/>
        </p:nvSpPr>
        <p:spPr>
          <a:xfrm>
            <a:off x="5578290" y="3416320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recycle_count++;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freelist-&gt;Add_FreeListNode(this);</a:t>
            </a:r>
            <a:endParaRPr lang="en-US" altLang="ko-KR" sz="120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209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A447-8ECA-4B7F-A10B-864E0F87136A}"/>
              </a:ext>
            </a:extLst>
          </p:cNvPr>
          <p:cNvSpPr txBox="1"/>
          <p:nvPr/>
        </p:nvSpPr>
        <p:spPr>
          <a:xfrm>
            <a:off x="355228" y="66143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1F28-A076-4675-A174-8B5300420971}"/>
              </a:ext>
            </a:extLst>
          </p:cNvPr>
          <p:cNvSpPr txBox="1"/>
          <p:nvPr/>
        </p:nvSpPr>
        <p:spPr>
          <a:xfrm>
            <a:off x="5974415" y="661432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recycle;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 = curr_ctr-&gt;get_Recycle_count();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(recycle != curr_ctr-&gt;get_Recycle_count())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continue;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1781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0A447-8ECA-4B7F-A10B-864E0F87136A}"/>
              </a:ext>
            </a:extLst>
          </p:cNvPr>
          <p:cNvSpPr txBox="1"/>
          <p:nvPr/>
        </p:nvSpPr>
        <p:spPr>
          <a:xfrm>
            <a:off x="355228" y="66143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add_weak_copy()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curr_ctr-&gt;add_weak_count();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1F28-A076-4675-A174-8B5300420971}"/>
              </a:ext>
            </a:extLst>
          </p:cNvPr>
          <p:cNvSpPr txBox="1"/>
          <p:nvPr/>
        </p:nvSpPr>
        <p:spPr>
          <a:xfrm>
            <a:off x="5974415" y="661432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add_waek_copy()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recycle;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recycle = curr_ctr-&gt;get_Recycle_count();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curr_ctr-&gt;add_weak_count();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 (recycle != curr_ctr-&gt;get_Recycle_count())</a:t>
            </a: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continue;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5000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D6FF4A-F646-43EE-9206-5A8A81C2E00B}"/>
              </a:ext>
            </a:extLst>
          </p:cNvPr>
          <p:cNvSpPr txBox="1"/>
          <p:nvPr/>
        </p:nvSpPr>
        <p:spPr>
          <a:xfrm>
            <a:off x="0" y="1000088"/>
            <a:ext cx="3962961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add_shared_copy()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curr_ctr;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control_block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&gt;* ret_ctr;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recycle;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do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curr_ctr = ctr;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[1]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recycle = curr_ctr-&gt;get_Recycle_count();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ret_ctr = curr_ctr-&gt;add_use_count();</a:t>
            </a:r>
          </a:p>
          <a:p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if (recycle != curr_ctr-&gt;get_Recycle_count())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continue;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(ret_ctr ==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ret_ctr;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E3314-7A02-4BB3-A587-84019E2EB132}"/>
              </a:ext>
            </a:extLst>
          </p:cNvPr>
          <p:cNvSpPr txBox="1"/>
          <p:nvPr/>
        </p:nvSpPr>
        <p:spPr>
          <a:xfrm>
            <a:off x="212049" y="1246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62DCE-A040-4F36-8AA5-D64511A77BB6}"/>
              </a:ext>
            </a:extLst>
          </p:cNvPr>
          <p:cNvSpPr txBox="1"/>
          <p:nvPr/>
        </p:nvSpPr>
        <p:spPr>
          <a:xfrm>
            <a:off x="4028467" y="1000088"/>
            <a:ext cx="381672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recycle_count++;</a:t>
            </a:r>
          </a:p>
          <a:p>
            <a:r>
              <a:rPr lang="en-US" altLang="ko-KR" sz="1200">
                <a:latin typeface="돋움체" panose="020B0609000101010101" pitchFamily="49" charset="-127"/>
                <a:ea typeface="돋움체" panose="020B0609000101010101" pitchFamily="49" charset="-127"/>
              </a:rPr>
              <a:t>      freelist-&gt;Add_FreeListNode(this);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</a:t>
            </a:r>
            <a:endParaRPr lang="en-US" altLang="ko-KR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DF14CE-E875-4447-9EB8-8D6CCDCF7EF3}"/>
              </a:ext>
            </a:extLst>
          </p:cNvPr>
          <p:cNvSpPr txBox="1"/>
          <p:nvPr/>
        </p:nvSpPr>
        <p:spPr>
          <a:xfrm>
            <a:off x="0" y="630756"/>
            <a:ext cx="113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 A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C4AD0-82BE-449C-90EC-68E40A7DB587}"/>
              </a:ext>
            </a:extLst>
          </p:cNvPr>
          <p:cNvSpPr txBox="1"/>
          <p:nvPr/>
        </p:nvSpPr>
        <p:spPr>
          <a:xfrm>
            <a:off x="4028467" y="630756"/>
            <a:ext cx="111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 B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AC806-2EEF-4592-AEA7-D6E80672496C}"/>
              </a:ext>
            </a:extLst>
          </p:cNvPr>
          <p:cNvSpPr txBox="1"/>
          <p:nvPr/>
        </p:nvSpPr>
        <p:spPr>
          <a:xfrm>
            <a:off x="7910694" y="630756"/>
            <a:ext cx="113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Thread C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77D3F-0FC0-4256-BD67-CE8F4918304E}"/>
              </a:ext>
            </a:extLst>
          </p:cNvPr>
          <p:cNvSpPr txBox="1"/>
          <p:nvPr/>
        </p:nvSpPr>
        <p:spPr>
          <a:xfrm>
            <a:off x="7910694" y="1000088"/>
            <a:ext cx="413787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make_shared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 (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FreeList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&amp;&amp;...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new_Tp =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(std::forward&lt;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_Args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)...);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get_control_block = </a:t>
            </a:r>
            <a:r>
              <a:rPr lang="en-US" altLang="ko-KR" sz="120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-&gt;Alloc();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…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shared_ptr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_Ret;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_Ret._Set_ctr_and_enable_shared(new_Tp, new_ctr);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_Ret;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0EACF8-5D18-4ED7-BE7A-04E559A11B65}"/>
              </a:ext>
            </a:extLst>
          </p:cNvPr>
          <p:cNvSpPr txBox="1"/>
          <p:nvPr/>
        </p:nvSpPr>
        <p:spPr>
          <a:xfrm>
            <a:off x="179610" y="5619249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&lt;SP1&gt;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114828-A79D-4A8D-B444-F365FE41545C}"/>
              </a:ext>
            </a:extLst>
          </p:cNvPr>
          <p:cNvSpPr txBox="1"/>
          <p:nvPr/>
        </p:nvSpPr>
        <p:spPr>
          <a:xfrm>
            <a:off x="1229871" y="5629592"/>
            <a:ext cx="115608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CB</a:t>
            </a:r>
          </a:p>
          <a:p>
            <a:pPr algn="ctr"/>
            <a:r>
              <a:rPr lang="en-US" altLang="ko-KR"/>
              <a:t>Count : 1</a:t>
            </a:r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59E848-CC6B-4006-AE93-B7C01AED1BA4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1071201" y="5942415"/>
            <a:ext cx="158670" cy="10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AF2F9C-7D03-4B76-8D26-F432D7D28795}"/>
              </a:ext>
            </a:extLst>
          </p:cNvPr>
          <p:cNvSpPr txBox="1"/>
          <p:nvPr/>
        </p:nvSpPr>
        <p:spPr>
          <a:xfrm>
            <a:off x="2570008" y="5629592"/>
            <a:ext cx="11367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Thread A</a:t>
            </a:r>
          </a:p>
          <a:p>
            <a:pPr algn="ctr"/>
            <a:r>
              <a:rPr lang="en-US" altLang="ko-KR"/>
              <a:t>curr</a:t>
            </a:r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83B8C72-A46A-4638-8AD1-73A4F3491513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2385957" y="5952758"/>
            <a:ext cx="1840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93CF68B-259D-4D23-8F52-12296260252E}"/>
              </a:ext>
            </a:extLst>
          </p:cNvPr>
          <p:cNvSpPr txBox="1"/>
          <p:nvPr/>
        </p:nvSpPr>
        <p:spPr>
          <a:xfrm>
            <a:off x="1654636" y="517941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[1]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238E2B-1DC5-4F2A-BE20-B3BFB128AD0F}"/>
              </a:ext>
            </a:extLst>
          </p:cNvPr>
          <p:cNvSpPr txBox="1"/>
          <p:nvPr/>
        </p:nvSpPr>
        <p:spPr>
          <a:xfrm>
            <a:off x="4184332" y="5291235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&lt;SP1&gt;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4258EA-D504-44A8-ADC9-7312552ECC30}"/>
              </a:ext>
            </a:extLst>
          </p:cNvPr>
          <p:cNvSpPr txBox="1"/>
          <p:nvPr/>
        </p:nvSpPr>
        <p:spPr>
          <a:xfrm>
            <a:off x="5271245" y="5291235"/>
            <a:ext cx="115608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CB</a:t>
            </a:r>
          </a:p>
          <a:p>
            <a:pPr algn="ctr"/>
            <a:r>
              <a:rPr lang="en-US" altLang="ko-KR"/>
              <a:t>Count : 2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C8E5B1-3365-4735-B3A9-81B6DC34F8F5}"/>
              </a:ext>
            </a:extLst>
          </p:cNvPr>
          <p:cNvSpPr txBox="1"/>
          <p:nvPr/>
        </p:nvSpPr>
        <p:spPr>
          <a:xfrm>
            <a:off x="6574730" y="5301578"/>
            <a:ext cx="11367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Thread A</a:t>
            </a:r>
          </a:p>
          <a:p>
            <a:pPr algn="ctr"/>
            <a:r>
              <a:rPr lang="en-US" altLang="ko-KR"/>
              <a:t>curr</a:t>
            </a:r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FBBB4DA-94A4-4AC7-91EC-1AB9D34896F1}"/>
              </a:ext>
            </a:extLst>
          </p:cNvPr>
          <p:cNvCxnSpPr>
            <a:cxnSpLocks/>
            <a:stCxn id="56" idx="1"/>
            <a:endCxn id="54" idx="3"/>
          </p:cNvCxnSpPr>
          <p:nvPr/>
        </p:nvCxnSpPr>
        <p:spPr>
          <a:xfrm flipH="1" flipV="1">
            <a:off x="6427331" y="5614401"/>
            <a:ext cx="147399" cy="10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7F9D4B-19CD-42AB-84B2-7D046782D30C}"/>
              </a:ext>
            </a:extLst>
          </p:cNvPr>
          <p:cNvSpPr txBox="1"/>
          <p:nvPr/>
        </p:nvSpPr>
        <p:spPr>
          <a:xfrm>
            <a:off x="5668295" y="434674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[2]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588D1F-82FB-4EB3-A437-D3155547BC88}"/>
              </a:ext>
            </a:extLst>
          </p:cNvPr>
          <p:cNvSpPr txBox="1"/>
          <p:nvPr/>
        </p:nvSpPr>
        <p:spPr>
          <a:xfrm>
            <a:off x="5363450" y="4730897"/>
            <a:ext cx="9716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FreeList</a:t>
            </a:r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9F70A38-B0B3-4A0B-ABA3-10DCADF4D621}"/>
              </a:ext>
            </a:extLst>
          </p:cNvPr>
          <p:cNvCxnSpPr>
            <a:cxnSpLocks/>
            <a:stCxn id="59" idx="2"/>
            <a:endCxn id="54" idx="0"/>
          </p:cNvCxnSpPr>
          <p:nvPr/>
        </p:nvCxnSpPr>
        <p:spPr>
          <a:xfrm>
            <a:off x="5849288" y="5100229"/>
            <a:ext cx="0" cy="191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272D5C-9156-4C5A-9E55-701074D96800}"/>
              </a:ext>
            </a:extLst>
          </p:cNvPr>
          <p:cNvSpPr txBox="1"/>
          <p:nvPr/>
        </p:nvSpPr>
        <p:spPr>
          <a:xfrm>
            <a:off x="8152801" y="4855925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&lt;SP1&gt;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11548A-3BCF-47C9-BC0A-4FF01FC9DBED}"/>
              </a:ext>
            </a:extLst>
          </p:cNvPr>
          <p:cNvSpPr txBox="1"/>
          <p:nvPr/>
        </p:nvSpPr>
        <p:spPr>
          <a:xfrm>
            <a:off x="9198201" y="5306427"/>
            <a:ext cx="1156086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CB</a:t>
            </a:r>
          </a:p>
          <a:p>
            <a:pPr algn="ctr"/>
            <a:r>
              <a:rPr lang="en-US" altLang="ko-KR"/>
              <a:t>Count : 2</a:t>
            </a:r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613B7B-497B-4B94-A110-592681CD4215}"/>
              </a:ext>
            </a:extLst>
          </p:cNvPr>
          <p:cNvSpPr txBox="1"/>
          <p:nvPr/>
        </p:nvSpPr>
        <p:spPr>
          <a:xfrm>
            <a:off x="10612473" y="5288131"/>
            <a:ext cx="11367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Thread A</a:t>
            </a:r>
          </a:p>
          <a:p>
            <a:pPr algn="ctr"/>
            <a:r>
              <a:rPr lang="en-US" altLang="ko-KR"/>
              <a:t>curr</a:t>
            </a:r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398A320-3292-4ABE-BB53-A987FB8E0392}"/>
              </a:ext>
            </a:extLst>
          </p:cNvPr>
          <p:cNvCxnSpPr>
            <a:cxnSpLocks/>
            <a:stCxn id="66" idx="1"/>
            <a:endCxn id="65" idx="3"/>
          </p:cNvCxnSpPr>
          <p:nvPr/>
        </p:nvCxnSpPr>
        <p:spPr>
          <a:xfrm flipH="1">
            <a:off x="10354287" y="5611297"/>
            <a:ext cx="258186" cy="1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B4A19D2-B370-41DB-BEF3-EFF3CBA3F700}"/>
              </a:ext>
            </a:extLst>
          </p:cNvPr>
          <p:cNvSpPr txBox="1"/>
          <p:nvPr/>
        </p:nvSpPr>
        <p:spPr>
          <a:xfrm>
            <a:off x="9550060" y="419662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[3]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47E0EC-B7DB-401E-AAFD-556A91197BB4}"/>
              </a:ext>
            </a:extLst>
          </p:cNvPr>
          <p:cNvSpPr txBox="1"/>
          <p:nvPr/>
        </p:nvSpPr>
        <p:spPr>
          <a:xfrm>
            <a:off x="9290406" y="4671259"/>
            <a:ext cx="9716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FreeList</a:t>
            </a:r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C697245-27C2-435C-A9DD-E4A8205CBDD7}"/>
              </a:ext>
            </a:extLst>
          </p:cNvPr>
          <p:cNvCxnSpPr>
            <a:cxnSpLocks/>
            <a:stCxn id="72" idx="3"/>
            <a:endCxn id="65" idx="1"/>
          </p:cNvCxnSpPr>
          <p:nvPr/>
        </p:nvCxnSpPr>
        <p:spPr>
          <a:xfrm flipV="1">
            <a:off x="9035589" y="5629593"/>
            <a:ext cx="162612" cy="374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0C653BA-B7D2-4C55-A275-CB1805930DC9}"/>
              </a:ext>
            </a:extLst>
          </p:cNvPr>
          <p:cNvSpPr txBox="1"/>
          <p:nvPr/>
        </p:nvSpPr>
        <p:spPr>
          <a:xfrm>
            <a:off x="8143998" y="5680661"/>
            <a:ext cx="8915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&lt;SP2&gt;</a:t>
            </a:r>
          </a:p>
          <a:p>
            <a:pPr algn="ctr"/>
            <a:r>
              <a:rPr lang="en-US" altLang="ko-KR"/>
              <a:t>Ctr</a:t>
            </a:r>
            <a:endParaRPr lang="ko-KR" altLang="en-US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9F63E6-7A43-4227-ACD8-1E9B3AB7B3A6}"/>
              </a:ext>
            </a:extLst>
          </p:cNvPr>
          <p:cNvCxnSpPr>
            <a:cxnSpLocks/>
            <a:stCxn id="69" idx="2"/>
            <a:endCxn id="65" idx="1"/>
          </p:cNvCxnSpPr>
          <p:nvPr/>
        </p:nvCxnSpPr>
        <p:spPr>
          <a:xfrm flipH="1">
            <a:off x="9198201" y="5040591"/>
            <a:ext cx="578043" cy="5890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D416DC7-ACC5-41DC-A406-E9D551BC4409}"/>
              </a:ext>
            </a:extLst>
          </p:cNvPr>
          <p:cNvSpPr txBox="1"/>
          <p:nvPr/>
        </p:nvSpPr>
        <p:spPr>
          <a:xfrm>
            <a:off x="1575320" y="6488668"/>
            <a:ext cx="46518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T1</a:t>
            </a:r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4BDDF40-283A-419E-AD15-BB7CC8813A2C}"/>
              </a:ext>
            </a:extLst>
          </p:cNvPr>
          <p:cNvSpPr txBox="1"/>
          <p:nvPr/>
        </p:nvSpPr>
        <p:spPr>
          <a:xfrm>
            <a:off x="5573411" y="6217532"/>
            <a:ext cx="46518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T1</a:t>
            </a:r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5110A468-AC19-4B63-A1D4-91E65F926BF9}"/>
              </a:ext>
            </a:extLst>
          </p:cNvPr>
          <p:cNvCxnSpPr/>
          <p:nvPr/>
        </p:nvCxnSpPr>
        <p:spPr>
          <a:xfrm flipH="1" flipV="1">
            <a:off x="5571547" y="6238897"/>
            <a:ext cx="465191" cy="347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34A626C-1006-4170-919C-0AA3F9692AEF}"/>
              </a:ext>
            </a:extLst>
          </p:cNvPr>
          <p:cNvCxnSpPr/>
          <p:nvPr/>
        </p:nvCxnSpPr>
        <p:spPr>
          <a:xfrm flipV="1">
            <a:off x="5571547" y="6238897"/>
            <a:ext cx="465191" cy="347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7B358DE-AE83-456E-8CDC-596C26007B19}"/>
              </a:ext>
            </a:extLst>
          </p:cNvPr>
          <p:cNvCxnSpPr>
            <a:cxnSpLocks/>
            <a:stCxn id="36" idx="2"/>
            <a:endCxn id="97" idx="0"/>
          </p:cNvCxnSpPr>
          <p:nvPr/>
        </p:nvCxnSpPr>
        <p:spPr>
          <a:xfrm>
            <a:off x="1807914" y="6275923"/>
            <a:ext cx="1" cy="212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2F1D57C-5E40-4770-82A1-747FC54E7CF1}"/>
              </a:ext>
            </a:extLst>
          </p:cNvPr>
          <p:cNvSpPr txBox="1"/>
          <p:nvPr/>
        </p:nvSpPr>
        <p:spPr>
          <a:xfrm>
            <a:off x="9543649" y="6265580"/>
            <a:ext cx="46518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T2</a:t>
            </a:r>
            <a:endParaRPr lang="ko-KR" altLang="en-US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38205A4-F716-4D8B-AF11-A770A7B9C2F8}"/>
              </a:ext>
            </a:extLst>
          </p:cNvPr>
          <p:cNvCxnSpPr>
            <a:cxnSpLocks/>
            <a:stCxn id="65" idx="2"/>
            <a:endCxn id="118" idx="0"/>
          </p:cNvCxnSpPr>
          <p:nvPr/>
        </p:nvCxnSpPr>
        <p:spPr>
          <a:xfrm>
            <a:off x="9776244" y="5952758"/>
            <a:ext cx="0" cy="31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06842E00-81D3-4F24-8634-61D125AEA4B7}"/>
              </a:ext>
            </a:extLst>
          </p:cNvPr>
          <p:cNvGrpSpPr/>
          <p:nvPr/>
        </p:nvGrpSpPr>
        <p:grpSpPr>
          <a:xfrm>
            <a:off x="2698537" y="1465183"/>
            <a:ext cx="5504170" cy="4222921"/>
            <a:chOff x="2698537" y="1478630"/>
            <a:chExt cx="5504170" cy="42229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2698538" y="3134526"/>
              <a:ext cx="2279122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2737152" y="3667116"/>
              <a:ext cx="2160874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2698537" y="3134526"/>
              <a:ext cx="2279123" cy="872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2698539" y="4205773"/>
              <a:ext cx="2279127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2698537" y="4205775"/>
              <a:ext cx="2279130" cy="832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5636132" y="3046086"/>
              <a:ext cx="25665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Freelist* </a:t>
              </a:r>
              <a:r>
                <a:rPr lang="en-US" altLang="ko-KR" sz="1400"/>
                <a:t>freelist</a:t>
              </a: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6065445" y="4066187"/>
              <a:ext cx="1707949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5636138" y="2285798"/>
              <a:ext cx="2566569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</a:t>
              </a:r>
            </a:p>
            <a:p>
              <a:pPr algn="ctr"/>
              <a:r>
                <a:rPr lang="en-US" altLang="ko-KR" sz="1400"/>
                <a:t>LF_control_block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6456459" y="2826748"/>
              <a:ext cx="925925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5636136" y="2285799"/>
              <a:ext cx="2566570" cy="1498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4898026" y="2547409"/>
              <a:ext cx="738112" cy="1273596"/>
            </a:xfrm>
            <a:prstGeom prst="bentConnector3">
              <a:avLst>
                <a:gd name="adj1" fmla="val 55465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4977665" y="2547409"/>
              <a:ext cx="658473" cy="23373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7382384" y="2980637"/>
              <a:ext cx="391010" cy="1239439"/>
            </a:xfrm>
            <a:prstGeom prst="bentConnector3">
              <a:avLst>
                <a:gd name="adj1" fmla="val 234123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5741161" y="4661953"/>
              <a:ext cx="2461543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Tp&gt; LF_enable_shared_from_this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5748585" y="5390350"/>
              <a:ext cx="239407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5741163" y="4655402"/>
              <a:ext cx="2461543" cy="1046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4977667" y="4467385"/>
              <a:ext cx="770919" cy="1076855"/>
            </a:xfrm>
            <a:prstGeom prst="bentConnector3">
              <a:avLst>
                <a:gd name="adj1" fmla="val 2383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2737154" y="4730871"/>
              <a:ext cx="224051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&lt;</a:t>
              </a:r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Tp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3ACAB12-EA1D-4F35-BFC9-FC799502DDC4}"/>
                </a:ext>
              </a:extLst>
            </p:cNvPr>
            <p:cNvGrpSpPr/>
            <p:nvPr/>
          </p:nvGrpSpPr>
          <p:grpSpPr>
            <a:xfrm>
              <a:off x="5779856" y="1478630"/>
              <a:ext cx="2279123" cy="622105"/>
              <a:chOff x="2698831" y="721182"/>
              <a:chExt cx="2279123" cy="62210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1B6DF7-DCBE-4BE5-BCF8-33B3FD948040}"/>
                  </a:ext>
                </a:extLst>
              </p:cNvPr>
              <p:cNvSpPr txBox="1"/>
              <p:nvPr/>
            </p:nvSpPr>
            <p:spPr>
              <a:xfrm>
                <a:off x="2930219" y="1035510"/>
                <a:ext cx="181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head</a:t>
                </a:r>
                <a:endParaRPr lang="en-US" altLang="ko-KR" sz="1400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CEB5AA-7372-46C2-B5AC-4E2115CF24A1}"/>
                  </a:ext>
                </a:extLst>
              </p:cNvPr>
              <p:cNvGrpSpPr/>
              <p:nvPr/>
            </p:nvGrpSpPr>
            <p:grpSpPr>
              <a:xfrm>
                <a:off x="2698831" y="721182"/>
                <a:ext cx="2279123" cy="622105"/>
                <a:chOff x="2698831" y="721182"/>
                <a:chExt cx="2279123" cy="622105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E44CB1-0F2E-47E8-9ECD-166244CA01E8}"/>
                    </a:ext>
                  </a:extLst>
                </p:cNvPr>
                <p:cNvSpPr txBox="1"/>
                <p:nvPr/>
              </p:nvSpPr>
              <p:spPr>
                <a:xfrm>
                  <a:off x="2698832" y="721182"/>
                  <a:ext cx="22791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freeList</a:t>
                  </a:r>
                  <a:endParaRPr lang="ko-KR" altLang="en-US" sz="14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3F46CD0-B9A9-474E-A494-AC050CC5CE6E}"/>
                    </a:ext>
                  </a:extLst>
                </p:cNvPr>
                <p:cNvSpPr/>
                <p:nvPr/>
              </p:nvSpPr>
              <p:spPr>
                <a:xfrm>
                  <a:off x="2698831" y="721182"/>
                  <a:ext cx="2279123" cy="6221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72509DE-3A1A-4B11-92A1-5E16E876A51D}"/>
                </a:ext>
              </a:extLst>
            </p:cNvPr>
            <p:cNvGrpSpPr/>
            <p:nvPr/>
          </p:nvGrpSpPr>
          <p:grpSpPr>
            <a:xfrm>
              <a:off x="3105293" y="1548902"/>
              <a:ext cx="1561344" cy="1080031"/>
              <a:chOff x="3369642" y="734629"/>
              <a:chExt cx="1561344" cy="108003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DBD4BF-CAB4-409A-8DA0-832A739C78C0}"/>
                  </a:ext>
                </a:extLst>
              </p:cNvPr>
              <p:cNvSpPr txBox="1"/>
              <p:nvPr/>
            </p:nvSpPr>
            <p:spPr>
              <a:xfrm>
                <a:off x="3369643" y="1062549"/>
                <a:ext cx="154663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next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void* </a:t>
                </a:r>
                <a:r>
                  <a:rPr lang="en-US" altLang="ko-KR" sz="1400"/>
                  <a:t>ctr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atomic_Int </a:t>
                </a:r>
                <a:r>
                  <a:rPr lang="en-US" altLang="ko-KR" sz="1400"/>
                  <a:t>active</a:t>
                </a:r>
                <a:endParaRPr lang="en-US" altLang="ko-KR" sz="1400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8CF139D-60B3-4CBB-827C-2636173EE517}"/>
                  </a:ext>
                </a:extLst>
              </p:cNvPr>
              <p:cNvGrpSpPr/>
              <p:nvPr/>
            </p:nvGrpSpPr>
            <p:grpSpPr>
              <a:xfrm>
                <a:off x="3369642" y="734629"/>
                <a:ext cx="1561344" cy="1080031"/>
                <a:chOff x="3369642" y="734629"/>
                <a:chExt cx="1561344" cy="1080031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00D03D1-B826-48D3-A9CE-23C06F90C11F}"/>
                    </a:ext>
                  </a:extLst>
                </p:cNvPr>
                <p:cNvSpPr txBox="1"/>
                <p:nvPr/>
              </p:nvSpPr>
              <p:spPr>
                <a:xfrm>
                  <a:off x="3369642" y="734629"/>
                  <a:ext cx="15613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Node</a:t>
                  </a:r>
                  <a:endParaRPr lang="ko-KR" altLang="en-US" sz="140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B3956035-0220-4A55-9C8C-136DD33BF36F}"/>
                    </a:ext>
                  </a:extLst>
                </p:cNvPr>
                <p:cNvSpPr/>
                <p:nvPr/>
              </p:nvSpPr>
              <p:spPr>
                <a:xfrm>
                  <a:off x="3369643" y="734629"/>
                  <a:ext cx="1561343" cy="10800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4BDC4361-3B51-45DA-A252-C7E2EF2F5EE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5400000" flipH="1" flipV="1">
              <a:off x="7140046" y="2305583"/>
              <a:ext cx="1434832" cy="403033"/>
            </a:xfrm>
            <a:prstGeom prst="bentConnector4">
              <a:avLst>
                <a:gd name="adj1" fmla="val -201"/>
                <a:gd name="adj2" fmla="val 196758"/>
              </a:avLst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93C0BCB3-E176-4A10-AFF4-47EAD4753FA1}"/>
                </a:ext>
              </a:extLst>
            </p:cNvPr>
            <p:cNvCxnSpPr>
              <a:cxnSpLocks/>
              <a:stCxn id="32" idx="1"/>
              <a:endCxn id="47" idx="3"/>
            </p:cNvCxnSpPr>
            <p:nvPr/>
          </p:nvCxnSpPr>
          <p:spPr>
            <a:xfrm rot="10800000" flipV="1">
              <a:off x="4666638" y="1946846"/>
              <a:ext cx="1344607" cy="14207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F588D7-A2EC-4090-B9BA-D027BE77C616}"/>
              </a:ext>
            </a:extLst>
          </p:cNvPr>
          <p:cNvSpPr txBox="1"/>
          <p:nvPr/>
        </p:nvSpPr>
        <p:spPr>
          <a:xfrm>
            <a:off x="564776" y="49754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해결 </a:t>
            </a:r>
            <a:r>
              <a:rPr lang="en-US" altLang="ko-KR"/>
              <a:t>2]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4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054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8B11A-2DCF-4ACF-A019-0713A83DEDA8}"/>
              </a:ext>
            </a:extLst>
          </p:cNvPr>
          <p:cNvSpPr txBox="1"/>
          <p:nvPr/>
        </p:nvSpPr>
        <p:spPr>
          <a:xfrm>
            <a:off x="5578290" y="553998"/>
            <a:ext cx="609824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freelist-&gt;Add_FreeListNode(this);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E4F01-F5B6-42E6-8090-A96F9BD7E1CD}"/>
              </a:ext>
            </a:extLst>
          </p:cNvPr>
          <p:cNvSpPr txBox="1"/>
          <p:nvPr/>
        </p:nvSpPr>
        <p:spPr>
          <a:xfrm>
            <a:off x="90770" y="553998"/>
            <a:ext cx="60982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destroy(std::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false_type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ptr;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726E-E650-49D8-919D-C8C0678F0DED}"/>
              </a:ext>
            </a:extLst>
          </p:cNvPr>
          <p:cNvSpPr txBox="1"/>
          <p:nvPr/>
        </p:nvSpPr>
        <p:spPr>
          <a:xfrm>
            <a:off x="2324837" y="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수정 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86122-C315-4B12-AD22-4171AAD95AD6}"/>
              </a:ext>
            </a:extLst>
          </p:cNvPr>
          <p:cNvSpPr txBox="1"/>
          <p:nvPr/>
        </p:nvSpPr>
        <p:spPr>
          <a:xfrm>
            <a:off x="90770" y="3416320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delete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FCA36-27F9-46FF-999E-05D2E70E1F67}"/>
              </a:ext>
            </a:extLst>
          </p:cNvPr>
          <p:cNvSpPr txBox="1"/>
          <p:nvPr/>
        </p:nvSpPr>
        <p:spPr>
          <a:xfrm>
            <a:off x="5578290" y="3416320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weak_release()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endParaRPr lang="en-US" altLang="ko-KR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int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curr_weak_count;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while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curr_weak_count = weak_count;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CAS(&amp;weak_count, curr_weak_count, curr_weak_count - 1))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if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(curr_weak_count == 1)</a:t>
            </a:r>
            <a:endParaRPr lang="en-US" altLang="ko-KR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freelist-&gt;Add_FreeListNode(this);</a:t>
            </a:r>
            <a:endParaRPr lang="en-US" altLang="ko-KR" sz="120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endParaRPr lang="ko-KR" altLang="en-US" sz="120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return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5949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2424</Words>
  <Application>Microsoft Office PowerPoint</Application>
  <PresentationFormat>와이드스크린</PresentationFormat>
  <Paragraphs>497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ABA 해경 control_block recycle_count 추가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70</cp:revision>
  <dcterms:created xsi:type="dcterms:W3CDTF">2020-08-09T06:53:58Z</dcterms:created>
  <dcterms:modified xsi:type="dcterms:W3CDTF">2020-09-02T03:54:18Z</dcterms:modified>
</cp:coreProperties>
</file>