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211F7A-F9B0-449B-BB87-375443A50C79}"/>
              </a:ext>
            </a:extLst>
          </p:cNvPr>
          <p:cNvGrpSpPr/>
          <p:nvPr/>
        </p:nvGrpSpPr>
        <p:grpSpPr>
          <a:xfrm>
            <a:off x="706118" y="739387"/>
            <a:ext cx="5506425" cy="3415753"/>
            <a:chOff x="956930" y="1305308"/>
            <a:chExt cx="3420762" cy="1820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980919" y="1737984"/>
              <a:ext cx="1318412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956931" y="2299447"/>
              <a:ext cx="1366390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956930" y="2299448"/>
              <a:ext cx="1366390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2783258" y="1825938"/>
              <a:ext cx="1594434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164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LF_control_block*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3292868" y="1593579"/>
              <a:ext cx="575213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299331" y="1444720"/>
              <a:ext cx="483928" cy="3752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2299331" y="1444720"/>
              <a:ext cx="483928" cy="12739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3868081" y="1675586"/>
              <a:ext cx="242908" cy="644619"/>
            </a:xfrm>
            <a:prstGeom prst="bentConnector3">
              <a:avLst>
                <a:gd name="adj1" fmla="val 1584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9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2853115" y="2959716"/>
              <a:ext cx="1487276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2323322" y="2438859"/>
              <a:ext cx="529794" cy="602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980919" y="2579270"/>
              <a:ext cx="1318412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  <a:p>
              <a:pPr algn="ctr"/>
              <a:r>
                <a:rPr lang="en-US" altLang="ko-KR" sz="1400">
                  <a:solidFill>
                    <a:srgbClr val="2B91AF"/>
                  </a:solidFill>
                </a:rPr>
                <a:t>atomic_int </a:t>
              </a:r>
              <a:r>
                <a:rPr lang="en-US" altLang="ko-KR" sz="1400"/>
                <a:t>state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6E215-4F6A-4164-8C88-144EB07C7482}"/>
              </a:ext>
            </a:extLst>
          </p:cNvPr>
          <p:cNvSpPr txBox="1"/>
          <p:nvPr/>
        </p:nvSpPr>
        <p:spPr>
          <a:xfrm>
            <a:off x="2096860" y="4797320"/>
            <a:ext cx="6590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State</a:t>
            </a:r>
            <a:r>
              <a:rPr lang="ko-KR" altLang="en-US"/>
              <a:t>는 </a:t>
            </a:r>
            <a:r>
              <a:rPr lang="en-US" altLang="ko-KR"/>
              <a:t>-1, 0, 1</a:t>
            </a:r>
            <a:r>
              <a:rPr lang="ko-KR" altLang="en-US"/>
              <a:t>로만 변경되며</a:t>
            </a:r>
            <a:endParaRPr lang="en-US" altLang="ko-KR"/>
          </a:p>
          <a:p>
            <a:r>
              <a:rPr lang="en-US" altLang="ko-KR"/>
              <a:t>1 : </a:t>
            </a:r>
            <a:r>
              <a:rPr lang="ko-KR" altLang="en-US"/>
              <a:t>사용가능한 </a:t>
            </a:r>
            <a:r>
              <a:rPr lang="en-US" altLang="ko-KR"/>
              <a:t>weak_ptr</a:t>
            </a:r>
          </a:p>
          <a:p>
            <a:r>
              <a:rPr lang="en-US" altLang="ko-KR"/>
              <a:t>-1 : delete</a:t>
            </a:r>
            <a:r>
              <a:rPr lang="ko-KR" altLang="en-US"/>
              <a:t>하려는 </a:t>
            </a:r>
            <a:r>
              <a:rPr lang="en-US" altLang="ko-KR"/>
              <a:t>weak_ptr</a:t>
            </a:r>
          </a:p>
          <a:p>
            <a:r>
              <a:rPr lang="en-US" altLang="ko-KR"/>
              <a:t>-2 : weak_release()</a:t>
            </a:r>
            <a:r>
              <a:rPr lang="ko-KR" altLang="en-US"/>
              <a:t>에서 </a:t>
            </a:r>
            <a:r>
              <a:rPr lang="en-US" altLang="ko-KR"/>
              <a:t>delete</a:t>
            </a:r>
            <a:r>
              <a:rPr lang="ko-KR" altLang="en-US"/>
              <a:t>하는 </a:t>
            </a:r>
            <a:r>
              <a:rPr lang="en-US" altLang="ko-KR"/>
              <a:t>weak_ptr</a:t>
            </a:r>
          </a:p>
          <a:p>
            <a:r>
              <a:rPr lang="en-US" altLang="ko-KR"/>
              <a:t>0 : </a:t>
            </a:r>
            <a:r>
              <a:rPr lang="ko-KR" altLang="en-US"/>
              <a:t>다른 쓰레드에서 </a:t>
            </a:r>
            <a:r>
              <a:rPr lang="en-US" altLang="ko-KR"/>
              <a:t>add_weak_count()</a:t>
            </a:r>
            <a:r>
              <a:rPr lang="ko-KR" altLang="en-US"/>
              <a:t>로 </a:t>
            </a:r>
            <a:r>
              <a:rPr lang="en-US" altLang="ko-KR"/>
              <a:t>delete</a:t>
            </a:r>
            <a:r>
              <a:rPr lang="ko-KR" altLang="en-US"/>
              <a:t>되는 </a:t>
            </a:r>
            <a:r>
              <a:rPr lang="en-US" altLang="ko-KR"/>
              <a:t>weak_ptr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96000" y="151179"/>
            <a:ext cx="5852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delete this;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3358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ret_ctr = curr_ctr-&gt;add_weak_count();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3376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721CA-1AEB-4FB2-B78C-8C10E61D863E}"/>
              </a:ext>
            </a:extLst>
          </p:cNvPr>
          <p:cNvSpPr/>
          <p:nvPr/>
        </p:nvSpPr>
        <p:spPr>
          <a:xfrm>
            <a:off x="7288306" y="3294529"/>
            <a:ext cx="2918012" cy="968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01870" y="151179"/>
            <a:ext cx="61901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shared_ptr&amp; other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other.state = 1; //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성공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변경하는 다른 곳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    // 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이상황의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weak_release()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한 쓰레드만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int curr_state = other.state;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if( true == CAS(other.state, -1. -2))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delete this;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other.state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}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7" y="0"/>
            <a:ext cx="56466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 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 true == CAS(state, -1, 0))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	    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delete curr_ctr;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else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if( state == 1 )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 = curr_ctr-&gt;add_weak_count();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else if( state == 0 )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    return nullptr;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else if( state == -1 )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 nullptr;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C8AAA-95F9-4665-8647-1FAF2C2445B6}"/>
              </a:ext>
            </a:extLst>
          </p:cNvPr>
          <p:cNvSpPr txBox="1"/>
          <p:nvPr/>
        </p:nvSpPr>
        <p:spPr>
          <a:xfrm>
            <a:off x="7909675" y="5229492"/>
            <a:ext cx="18859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if( curr_state = -1)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delete this;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other.state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해도 안전한가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5F97743-F152-4D40-9B45-E7D3E5221834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747312" y="4262718"/>
            <a:ext cx="105338" cy="9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211F7A-F9B0-449B-BB87-375443A50C79}"/>
              </a:ext>
            </a:extLst>
          </p:cNvPr>
          <p:cNvGrpSpPr/>
          <p:nvPr/>
        </p:nvGrpSpPr>
        <p:grpSpPr>
          <a:xfrm>
            <a:off x="706116" y="739387"/>
            <a:ext cx="5506427" cy="3415753"/>
            <a:chOff x="956929" y="1305308"/>
            <a:chExt cx="3420763" cy="1820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980919" y="1737984"/>
              <a:ext cx="1318412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956930" y="2299447"/>
              <a:ext cx="1415864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956929" y="2299448"/>
              <a:ext cx="1415866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2783258" y="1825938"/>
              <a:ext cx="1594434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164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LF_control_block*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3292868" y="1593579"/>
              <a:ext cx="575213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299331" y="1444720"/>
              <a:ext cx="483928" cy="3752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2372794" y="1444720"/>
              <a:ext cx="410465" cy="12739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3868081" y="1675586"/>
              <a:ext cx="242908" cy="644619"/>
            </a:xfrm>
            <a:prstGeom prst="bentConnector3">
              <a:avLst>
                <a:gd name="adj1" fmla="val 1584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9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2853115" y="2959716"/>
              <a:ext cx="1487276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2372795" y="2438859"/>
              <a:ext cx="480320" cy="602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980919" y="2579270"/>
              <a:ext cx="1391875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  <a:p>
              <a:pPr algn="ctr"/>
              <a:r>
                <a:rPr lang="en-US" altLang="ko-KR" sz="1400">
                  <a:solidFill>
                    <a:srgbClr val="2B91AF"/>
                  </a:solidFill>
                </a:rPr>
                <a:t>atomic_int </a:t>
              </a:r>
              <a:r>
                <a:rPr lang="en-US" altLang="ko-KR" sz="1400"/>
                <a:t>thread_count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6E215-4F6A-4164-8C88-144EB07C7482}"/>
              </a:ext>
            </a:extLst>
          </p:cNvPr>
          <p:cNvSpPr txBox="1"/>
          <p:nvPr/>
        </p:nvSpPr>
        <p:spPr>
          <a:xfrm>
            <a:off x="2096860" y="4797320"/>
            <a:ext cx="667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Thread_count</a:t>
            </a:r>
            <a:r>
              <a:rPr lang="ko-KR" altLang="en-US"/>
              <a:t>는 다른 쓰레드가 참조할때 증가한다 </a:t>
            </a:r>
            <a:r>
              <a:rPr lang="en-US" altLang="ko-KR"/>
              <a:t>( </a:t>
            </a:r>
            <a:r>
              <a:rPr lang="ko-KR" altLang="en-US"/>
              <a:t>초기값 </a:t>
            </a:r>
            <a:r>
              <a:rPr lang="en-US" altLang="ko-KR"/>
              <a:t>0 )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96000" y="151179"/>
            <a:ext cx="5852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delete this;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3358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ret_ctr = curr_ctr-&gt;add_weak_count();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496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3358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ret_ctr = curr_ctr-&gt;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try_weak_copy(this)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9BE57-D854-494B-A69F-8F45A965223D}"/>
              </a:ext>
            </a:extLst>
          </p:cNvPr>
          <p:cNvSpPr txBox="1"/>
          <p:nvPr/>
        </p:nvSpPr>
        <p:spPr>
          <a:xfrm>
            <a:off x="355228" y="3475168"/>
            <a:ext cx="522194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::try_weak_copy(shared_ptr&amp; other)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int curr_thread_count = other.thread_count;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curr_thread_count &lt; 0 )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nullptr;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false == CAS(other.thread_count, c_t_c, c_t_c+1))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ret_ctr = add_weak_count();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curr_thread_count = other.thread_count;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CAS(other.thread_count, c_t_c, c_t_c-1))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(curr_thread_count == 0 &amp;&amp; ret_ctr = nullptr)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this;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24944-8D27-4A70-AA4E-8E6B0DCADBA1}"/>
              </a:ext>
            </a:extLst>
          </p:cNvPr>
          <p:cNvSpPr txBox="1"/>
          <p:nvPr/>
        </p:nvSpPr>
        <p:spPr>
          <a:xfrm>
            <a:off x="5577170" y="151179"/>
            <a:ext cx="637166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shared_ptr&amp; other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curr_weak_count, curr_thread_count;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	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curr_thread_count = other.thread_count;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CAS(other.thread_count, c_t_c, c_t_c-1))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(curr_thread_count == 0)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this;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33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1477</Words>
  <Application>Microsoft Office PowerPoint</Application>
  <PresentationFormat>와이드스크린</PresentationFormat>
  <Paragraphs>244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27</cp:revision>
  <dcterms:created xsi:type="dcterms:W3CDTF">2020-08-09T06:53:58Z</dcterms:created>
  <dcterms:modified xsi:type="dcterms:W3CDTF">2020-08-10T03:57:40Z</dcterms:modified>
</cp:coreProperties>
</file>