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2E75B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8D45-37B9-44EF-96B2-6C101CC61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3A5DB-4D88-4510-8250-48368188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E471-6432-4674-B08F-86B901B6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AAB54-C060-4B40-B539-59AB1E5F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C6528-F8F3-482B-B887-45BC0405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6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A3912-B149-4B2D-BA9E-D782661B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6136A-7236-4D71-A338-6E2BAC0B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DDE2-1652-4155-9969-ED46482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3E5E5-23DC-47EF-98F6-3A0B26CE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DCB68-3525-4D48-81D8-B6DCB659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5AF5A9-5E1A-4145-AABE-8D2761AE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B1F51-2746-408A-9465-C2E977E5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9891-EDB8-4AF0-886C-766ABE65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102ED-B316-44A7-9FE9-6C7E5262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9962B-3D63-4F68-8442-7A9441A2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406F-4F8F-4F7D-A173-E9586D62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3FE70-AAE1-41E6-9230-B72CF33F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343BF-2466-4E7F-A42F-A5C893B6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F5C9-28A8-47AB-A88E-2DB3EF9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5B1C2-B55B-471B-95F8-6DF4933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10527-111C-4C16-91CC-0EE9A436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F85C0-02AD-455F-826D-F28471D5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C011B-3051-4AD5-A073-FAC9F85A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4FF4E-77C1-4EAB-ADB0-8A0FDF94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06A0A-71F5-4E41-B2AE-084D9654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7936D-B545-4D55-9D7E-D6686FE8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FBA95-2792-4B00-BFC1-755619EBB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11A9F-A718-4147-AC38-1AD46FD4A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DD750-3841-45CA-8D4C-3F70D186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9C475-03B1-4D04-9857-BC76EF5D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0B7D3-8AFB-415A-855B-FA77099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55781-E464-4904-A545-F65F43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27330-16D1-4953-B92E-23BCDE28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087A8-A90A-4965-B9A6-70597348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E506E-AD7F-4326-9B0E-A0AA651E5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3B88A-859B-4C6E-93BE-00A264665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FDC01-AD83-44F7-995C-67577A20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5B616-0525-401B-8E56-AC784603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54529-4C75-42DE-A8D1-988585CD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5F98F-6FA4-41F2-A677-42E5887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3A290-19D6-4261-A961-57008CE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A65A80-62A2-47F8-8882-F11FB553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E888C0-7622-4248-9D1C-8A53DFB0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EBDF2-F142-419E-BA2C-0CFEEA4D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474234-75EC-42A2-9594-996087A3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52470-B2FD-4A6B-81CD-4EC17834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F15DC-7291-4405-BEA5-DD51673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2882B-6A20-4CFC-BBE4-8B7405F2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BCD8A-B5BF-4BAA-84EE-4FCBB554B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7FD99-62E2-4D14-BAF9-17E815C2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5B5BE-EAA5-451D-A3CF-59C5A70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A1A15-5654-4F62-86C9-2C9485E4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67F0-265F-4F5B-8295-99140B81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DACED-44BB-4E17-9657-BD2803F7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4586F-B2BF-4A30-9E01-8C207428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3F0A1-809B-40FE-9C7D-6014D759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45AFD-33F4-4BFB-9618-226E9CE3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AE704-0875-4ABA-A00E-A7B30A00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272FD-D3DC-4C59-B94C-0C8AC27D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0D146-4481-40A4-A61C-5F14AF68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CB451-BC29-4847-81A9-024883907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8F7C-B5A1-456C-840D-E1D9004DAE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2C186-567A-49A6-AA3C-6A73A0D33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143C4-70A8-4C16-B67C-E9D00CE4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8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D7DFF-8185-4E4E-9DEA-A84E593FB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A40BEC-BC2F-4666-A08E-A17189ED3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8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1211F7A-F9B0-449B-BB87-375443A50C79}"/>
              </a:ext>
            </a:extLst>
          </p:cNvPr>
          <p:cNvGrpSpPr/>
          <p:nvPr/>
        </p:nvGrpSpPr>
        <p:grpSpPr>
          <a:xfrm>
            <a:off x="706118" y="739387"/>
            <a:ext cx="5506425" cy="3415753"/>
            <a:chOff x="956930" y="1305308"/>
            <a:chExt cx="3420762" cy="18202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2515C2-14A9-48FC-B3AF-7296D2A21700}"/>
                </a:ext>
              </a:extLst>
            </p:cNvPr>
            <p:cNvSpPr txBox="1"/>
            <p:nvPr/>
          </p:nvSpPr>
          <p:spPr>
            <a:xfrm>
              <a:off x="956931" y="1454168"/>
              <a:ext cx="1366390" cy="2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LF_shared_ptr</a:t>
              </a:r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4ADEF-B9BA-4C2B-A56F-B8756F4B77F2}"/>
                </a:ext>
              </a:extLst>
            </p:cNvPr>
            <p:cNvSpPr txBox="1"/>
            <p:nvPr/>
          </p:nvSpPr>
          <p:spPr>
            <a:xfrm>
              <a:off x="980919" y="1737984"/>
              <a:ext cx="1318412" cy="16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1400"/>
                <a:t>ctr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07FF4A-B5E4-4959-9338-5E210F1B5B31}"/>
                </a:ext>
              </a:extLst>
            </p:cNvPr>
            <p:cNvSpPr/>
            <p:nvPr/>
          </p:nvSpPr>
          <p:spPr>
            <a:xfrm>
              <a:off x="956931" y="1454168"/>
              <a:ext cx="1366390" cy="558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BC66A1-74EB-4D10-A7E9-546F2B6B6F71}"/>
                </a:ext>
              </a:extLst>
            </p:cNvPr>
            <p:cNvSpPr txBox="1"/>
            <p:nvPr/>
          </p:nvSpPr>
          <p:spPr>
            <a:xfrm>
              <a:off x="956931" y="2299447"/>
              <a:ext cx="1366390" cy="2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LF_weak_ptr</a:t>
              </a:r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D629AE-ACF0-46EC-B5B0-2B9B56590AC8}"/>
                </a:ext>
              </a:extLst>
            </p:cNvPr>
            <p:cNvSpPr/>
            <p:nvPr/>
          </p:nvSpPr>
          <p:spPr>
            <a:xfrm>
              <a:off x="956930" y="2299448"/>
              <a:ext cx="1366390" cy="552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5597BB-44CE-42E4-B443-5DC13592BF5A}"/>
                </a:ext>
              </a:extLst>
            </p:cNvPr>
            <p:cNvSpPr txBox="1"/>
            <p:nvPr/>
          </p:nvSpPr>
          <p:spPr>
            <a:xfrm>
              <a:off x="2783258" y="1825938"/>
              <a:ext cx="1594434" cy="278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use_count</a:t>
              </a:r>
              <a:endParaRPr lang="en-US" altLang="ko-KR" sz="14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weak_count</a:t>
              </a:r>
              <a:endParaRPr lang="en-US" altLang="ko-KR" sz="14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E9CBCC-313D-4C8B-95AC-F8726AB5DB0A}"/>
                </a:ext>
              </a:extLst>
            </p:cNvPr>
            <p:cNvSpPr txBox="1"/>
            <p:nvPr/>
          </p:nvSpPr>
          <p:spPr>
            <a:xfrm>
              <a:off x="3049958" y="2238198"/>
              <a:ext cx="1061031" cy="1640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</a:t>
              </a:r>
              <a:endParaRPr lang="ko-KR" alt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1D4EEF-1027-4494-829A-1FC04CCC78CE}"/>
                </a:ext>
              </a:extLst>
            </p:cNvPr>
            <p:cNvSpPr txBox="1"/>
            <p:nvPr/>
          </p:nvSpPr>
          <p:spPr>
            <a:xfrm>
              <a:off x="2783259" y="1305308"/>
              <a:ext cx="1594432" cy="2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LF_control_block*</a:t>
              </a:r>
              <a:endParaRPr lang="ko-KR" alt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4443C5-9CCC-46FE-B8E4-33818FCE30F9}"/>
                </a:ext>
              </a:extLst>
            </p:cNvPr>
            <p:cNvSpPr txBox="1"/>
            <p:nvPr/>
          </p:nvSpPr>
          <p:spPr>
            <a:xfrm>
              <a:off x="3292868" y="1593579"/>
              <a:ext cx="575213" cy="16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1400"/>
                <a:t>ptr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9C20FD-24A4-42C3-935E-0C85249D87B7}"/>
                </a:ext>
              </a:extLst>
            </p:cNvPr>
            <p:cNvSpPr/>
            <p:nvPr/>
          </p:nvSpPr>
          <p:spPr>
            <a:xfrm>
              <a:off x="2783258" y="1305308"/>
              <a:ext cx="1594433" cy="889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6177A3D5-7010-4AF8-B5F9-1DD3CF890EDE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2299331" y="1444720"/>
              <a:ext cx="483928" cy="37527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62F17DB-E71B-42CD-ABD4-53195917B956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 flipV="1">
              <a:off x="2299331" y="1444720"/>
              <a:ext cx="483928" cy="12739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29B3182-1715-4C70-A83F-186BD5761406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>
              <a:off x="3868081" y="1675586"/>
              <a:ext cx="242908" cy="644619"/>
            </a:xfrm>
            <a:prstGeom prst="bentConnector3">
              <a:avLst>
                <a:gd name="adj1" fmla="val 15846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42D09-9EE4-409A-8D0F-07DB20D1538C}"/>
                </a:ext>
              </a:extLst>
            </p:cNvPr>
            <p:cNvSpPr txBox="1"/>
            <p:nvPr/>
          </p:nvSpPr>
          <p:spPr>
            <a:xfrm>
              <a:off x="2848503" y="2571555"/>
              <a:ext cx="1487277" cy="393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 LF_enable_shared_from_this</a:t>
              </a:r>
              <a:endParaRPr lang="ko-KR" altLang="en-US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64C40E-70CF-4DE8-B626-C054EF969117}"/>
                </a:ext>
              </a:extLst>
            </p:cNvPr>
            <p:cNvSpPr txBox="1"/>
            <p:nvPr/>
          </p:nvSpPr>
          <p:spPr>
            <a:xfrm>
              <a:off x="2853115" y="2959716"/>
              <a:ext cx="1487276" cy="16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weak_ptr&lt;Tp&gt;</a:t>
              </a:r>
              <a:r>
                <a:rPr lang="ko-KR" altLang="en-US" sz="14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400"/>
                <a:t>Wptr</a:t>
              </a:r>
              <a:endParaRPr lang="ko-KR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2B00CE-7504-453C-9166-A8877349C38C}"/>
                </a:ext>
              </a:extLst>
            </p:cNvPr>
            <p:cNvSpPr/>
            <p:nvPr/>
          </p:nvSpPr>
          <p:spPr>
            <a:xfrm>
              <a:off x="2848504" y="2568064"/>
              <a:ext cx="1487276" cy="55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CC50B52C-B4B5-41C2-A06B-8339A8CF8BCB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rot="10800000">
              <a:off x="2323322" y="2438859"/>
              <a:ext cx="529794" cy="6028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94A7D-CAF6-49C7-B8EC-796798832EA5}"/>
                </a:ext>
              </a:extLst>
            </p:cNvPr>
            <p:cNvSpPr txBox="1"/>
            <p:nvPr/>
          </p:nvSpPr>
          <p:spPr>
            <a:xfrm>
              <a:off x="980919" y="2579270"/>
              <a:ext cx="1318412" cy="278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1400"/>
                <a:t>ctr</a:t>
              </a:r>
            </a:p>
            <a:p>
              <a:pPr algn="ctr"/>
              <a:r>
                <a:rPr lang="en-US" altLang="ko-KR" sz="1400">
                  <a:solidFill>
                    <a:srgbClr val="2B91AF"/>
                  </a:solidFill>
                </a:rPr>
                <a:t>atomic_int </a:t>
              </a:r>
              <a:r>
                <a:rPr lang="en-US" altLang="ko-KR" sz="1400"/>
                <a:t>state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D6E215-4F6A-4164-8C88-144EB07C7482}"/>
              </a:ext>
            </a:extLst>
          </p:cNvPr>
          <p:cNvSpPr txBox="1"/>
          <p:nvPr/>
        </p:nvSpPr>
        <p:spPr>
          <a:xfrm>
            <a:off x="2096860" y="4797320"/>
            <a:ext cx="6590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State</a:t>
            </a:r>
            <a:r>
              <a:rPr lang="ko-KR" altLang="en-US"/>
              <a:t>는 </a:t>
            </a:r>
            <a:r>
              <a:rPr lang="en-US" altLang="ko-KR"/>
              <a:t>-1, 0, 1</a:t>
            </a:r>
            <a:r>
              <a:rPr lang="ko-KR" altLang="en-US"/>
              <a:t>로만 변경되며</a:t>
            </a:r>
            <a:endParaRPr lang="en-US" altLang="ko-KR"/>
          </a:p>
          <a:p>
            <a:r>
              <a:rPr lang="en-US" altLang="ko-KR"/>
              <a:t>1 : </a:t>
            </a:r>
            <a:r>
              <a:rPr lang="ko-KR" altLang="en-US"/>
              <a:t>사용가능한 </a:t>
            </a:r>
            <a:r>
              <a:rPr lang="en-US" altLang="ko-KR"/>
              <a:t>weak_ptr</a:t>
            </a:r>
          </a:p>
          <a:p>
            <a:r>
              <a:rPr lang="en-US" altLang="ko-KR"/>
              <a:t>-1 : delete</a:t>
            </a:r>
            <a:r>
              <a:rPr lang="ko-KR" altLang="en-US"/>
              <a:t>하려는 </a:t>
            </a:r>
            <a:r>
              <a:rPr lang="en-US" altLang="ko-KR"/>
              <a:t>weak_ptr</a:t>
            </a:r>
          </a:p>
          <a:p>
            <a:r>
              <a:rPr lang="en-US" altLang="ko-KR"/>
              <a:t>-2 : weak_release()</a:t>
            </a:r>
            <a:r>
              <a:rPr lang="ko-KR" altLang="en-US"/>
              <a:t>에서 </a:t>
            </a:r>
            <a:r>
              <a:rPr lang="en-US" altLang="ko-KR"/>
              <a:t>delete</a:t>
            </a:r>
            <a:r>
              <a:rPr lang="ko-KR" altLang="en-US"/>
              <a:t>하는 </a:t>
            </a:r>
            <a:r>
              <a:rPr lang="en-US" altLang="ko-KR"/>
              <a:t>weak_ptr</a:t>
            </a:r>
          </a:p>
          <a:p>
            <a:r>
              <a:rPr lang="en-US" altLang="ko-KR"/>
              <a:t>0 : </a:t>
            </a:r>
            <a:r>
              <a:rPr lang="ko-KR" altLang="en-US"/>
              <a:t>다른 쓰레드에서 </a:t>
            </a:r>
            <a:r>
              <a:rPr lang="en-US" altLang="ko-KR"/>
              <a:t>add_weak_count()</a:t>
            </a:r>
            <a:r>
              <a:rPr lang="ko-KR" altLang="en-US"/>
              <a:t>로 </a:t>
            </a:r>
            <a:r>
              <a:rPr lang="en-US" altLang="ko-KR"/>
              <a:t>delete</a:t>
            </a:r>
            <a:r>
              <a:rPr lang="ko-KR" altLang="en-US"/>
              <a:t>되는 </a:t>
            </a:r>
            <a:r>
              <a:rPr lang="en-US" altLang="ko-KR"/>
              <a:t>weak_ptr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1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3D93AE-6148-455A-AD76-DB4C818D13C8}"/>
              </a:ext>
            </a:extLst>
          </p:cNvPr>
          <p:cNvSpPr txBox="1"/>
          <p:nvPr/>
        </p:nvSpPr>
        <p:spPr>
          <a:xfrm>
            <a:off x="6096000" y="151179"/>
            <a:ext cx="58528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  <a:endParaRPr lang="ko-KR" altLang="en-US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A62B1-84B8-4667-B101-E2EAA0C6913F}"/>
              </a:ext>
            </a:extLst>
          </p:cNvPr>
          <p:cNvSpPr txBox="1"/>
          <p:nvPr/>
        </p:nvSpPr>
        <p:spPr>
          <a:xfrm>
            <a:off x="355228" y="335845"/>
            <a:ext cx="52219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::add_weak_copy()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ret_ctr = curr_ctr-&gt;add_weak_count();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3376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9D721CA-1AEB-4FB2-B78C-8C10E61D863E}"/>
              </a:ext>
            </a:extLst>
          </p:cNvPr>
          <p:cNvSpPr/>
          <p:nvPr/>
        </p:nvSpPr>
        <p:spPr>
          <a:xfrm>
            <a:off x="7288306" y="3294529"/>
            <a:ext cx="2918012" cy="9681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D93AE-6148-455A-AD76-DB4C818D13C8}"/>
              </a:ext>
            </a:extLst>
          </p:cNvPr>
          <p:cNvSpPr txBox="1"/>
          <p:nvPr/>
        </p:nvSpPr>
        <p:spPr>
          <a:xfrm>
            <a:off x="6001870" y="151179"/>
            <a:ext cx="619013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::weak_release(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shared_ptr&amp; other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other.state = 1; //</a:t>
            </a:r>
            <a:r>
              <a:rPr lang="ko-KR" altLang="en-US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성공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</a:t>
            </a:r>
            <a:r>
              <a:rPr lang="ko-KR" altLang="en-US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변경하는 다른 곳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         // </a:t>
            </a:r>
            <a:r>
              <a:rPr lang="ko-KR" altLang="en-US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이상황의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weak_release()</a:t>
            </a:r>
            <a:r>
              <a:rPr lang="ko-KR" altLang="en-US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한 쓰레드만</a:t>
            </a:r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int curr_state = other.state;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if( true == CAS(other.state, -1. -2))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{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delete this;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other.state = 1;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}</a:t>
            </a:r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endParaRPr lang="ko-KR" altLang="en-US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A62B1-84B8-4667-B101-E2EAA0C6913F}"/>
              </a:ext>
            </a:extLst>
          </p:cNvPr>
          <p:cNvSpPr txBox="1"/>
          <p:nvPr/>
        </p:nvSpPr>
        <p:spPr>
          <a:xfrm>
            <a:off x="355227" y="0"/>
            <a:ext cx="564664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::add_weak_copy()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 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 ( true == CAS(state, -1, 0))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	    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	delete curr_ctr;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state = 1;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else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if( state == 1 )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 = curr_ctr-&gt;add_weak_count();</a:t>
            </a:r>
          </a:p>
          <a:p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	else if( state == 0 )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	    return nullptr;</a:t>
            </a:r>
          </a:p>
          <a:p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	else if( state == -1 )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 nullptr;</a:t>
            </a:r>
          </a:p>
          <a:p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C8AAA-95F9-4665-8647-1FAF2C2445B6}"/>
              </a:ext>
            </a:extLst>
          </p:cNvPr>
          <p:cNvSpPr txBox="1"/>
          <p:nvPr/>
        </p:nvSpPr>
        <p:spPr>
          <a:xfrm>
            <a:off x="7909675" y="5229492"/>
            <a:ext cx="18859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if( curr_state = -1)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delete this;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other.state = 1;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해도 안전한가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5F97743-F152-4D40-9B45-E7D3E5221834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8747312" y="4262718"/>
            <a:ext cx="105338" cy="96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0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711</Words>
  <Application>Microsoft Office PowerPoint</Application>
  <PresentationFormat>와이드스크린</PresentationFormat>
  <Paragraphs>122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22</cp:revision>
  <dcterms:created xsi:type="dcterms:W3CDTF">2020-08-09T06:53:58Z</dcterms:created>
  <dcterms:modified xsi:type="dcterms:W3CDTF">2020-08-10T00:48:58Z</dcterms:modified>
</cp:coreProperties>
</file>