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7C"/>
    <a:srgbClr val="D0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F405-6F99-4CD4-80FE-54CD2D1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00" y="249110"/>
            <a:ext cx="10653277" cy="729298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D01EF5-A9F1-4B9D-9E02-08B77F8BFB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404779-A908-495C-992B-75A1FADA153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0FC73-A0D6-430C-8B82-B93D22892132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B414E-140C-4120-A5C7-8D5451346ED3}"/>
              </a:ext>
            </a:extLst>
          </p:cNvPr>
          <p:cNvSpPr/>
          <p:nvPr/>
        </p:nvSpPr>
        <p:spPr>
          <a:xfrm>
            <a:off x="12002605" y="88450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439F9-B532-4CBA-88CA-101244073A97}"/>
              </a:ext>
            </a:extLst>
          </p:cNvPr>
          <p:cNvSpPr txBox="1"/>
          <p:nvPr/>
        </p:nvSpPr>
        <p:spPr>
          <a:xfrm>
            <a:off x="2811396" y="1028962"/>
            <a:ext cx="705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펭귄이 기숙사를 탈출하는 </a:t>
            </a:r>
            <a:r>
              <a:rPr lang="ko-KR" altLang="en-US" sz="3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어드벤쳐</a:t>
            </a:r>
            <a:endParaRPr lang="ko-KR" altLang="en-US" sz="360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BB23F06-7F0B-4721-A7AE-C28406CE3DDD}"/>
              </a:ext>
            </a:extLst>
          </p:cNvPr>
          <p:cNvSpPr txBox="1">
            <a:spLocks/>
          </p:cNvSpPr>
          <p:nvPr/>
        </p:nvSpPr>
        <p:spPr>
          <a:xfrm>
            <a:off x="2821984" y="1859871"/>
            <a:ext cx="6705676" cy="100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탈출하자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생활관생과 조교를 피해 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 탈출하는 펭귄의 모험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C2959300-5E91-4CC2-97D4-FE3E048E1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93" y="2959117"/>
            <a:ext cx="3110407" cy="2803746"/>
          </a:xfr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E1B0F6-EA69-46D6-B86E-91343DE5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256" y="2959117"/>
            <a:ext cx="3110406" cy="28037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40ED3C-8AF4-4031-AB82-86E0EEED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19" y="2959117"/>
            <a:ext cx="3110406" cy="28037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875E17-F883-41BD-B951-52F5B5437DBF}"/>
              </a:ext>
            </a:extLst>
          </p:cNvPr>
          <p:cNvSpPr txBox="1"/>
          <p:nvPr/>
        </p:nvSpPr>
        <p:spPr>
          <a:xfrm>
            <a:off x="2049809" y="627060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아이템을 먹으며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6754F-325A-49B5-881C-4634F61AC0DF}"/>
              </a:ext>
            </a:extLst>
          </p:cNvPr>
          <p:cNvSpPr txBox="1"/>
          <p:nvPr/>
        </p:nvSpPr>
        <p:spPr>
          <a:xfrm>
            <a:off x="5222691" y="6270606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생활관생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조교를 피해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4C208E-F088-48F4-BD6B-6310972DE988}"/>
              </a:ext>
            </a:extLst>
          </p:cNvPr>
          <p:cNvSpPr txBox="1"/>
          <p:nvPr/>
        </p:nvSpPr>
        <p:spPr>
          <a:xfrm>
            <a:off x="8296424" y="6270606"/>
            <a:ext cx="273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카드로 게이트를 열면 클리어</a:t>
            </a:r>
          </a:p>
        </p:txBody>
      </p:sp>
    </p:spTree>
    <p:extLst>
      <p:ext uri="{BB962C8B-B14F-4D97-AF65-F5344CB8AC3E}">
        <p14:creationId xmlns:p14="http://schemas.microsoft.com/office/powerpoint/2010/main" val="14352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1D95A218-D692-468E-960B-D5CBA9FD269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FAA3964-5A4D-4961-8E35-019DA683C236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393A8D-FAED-4A77-950B-FFAAAD0CA6B0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F473F-5494-41B3-B481-57DED2904D75}"/>
              </a:ext>
            </a:extLst>
          </p:cNvPr>
          <p:cNvSpPr/>
          <p:nvPr/>
        </p:nvSpPr>
        <p:spPr>
          <a:xfrm>
            <a:off x="12002605" y="264209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8857FF-7D70-4EF4-9DAD-398845080450}"/>
              </a:ext>
            </a:extLst>
          </p:cNvPr>
          <p:cNvSpPr/>
          <p:nvPr/>
        </p:nvSpPr>
        <p:spPr>
          <a:xfrm>
            <a:off x="12002604" y="84628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내용 개체 틀 3">
            <a:extLst>
              <a:ext uri="{FF2B5EF4-FFF2-40B4-BE49-F238E27FC236}">
                <a16:creationId xmlns:a16="http://schemas.microsoft.com/office/drawing/2014/main" id="{7A8E0964-CE56-4182-B5E7-6FF7ADCE4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47566"/>
              </p:ext>
            </p:extLst>
          </p:nvPr>
        </p:nvGraphicFramePr>
        <p:xfrm>
          <a:off x="1014200" y="1535837"/>
          <a:ext cx="10653276" cy="481720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72728">
                  <a:extLst>
                    <a:ext uri="{9D8B030D-6E8A-4147-A177-3AD203B41FA5}">
                      <a16:colId xmlns:a16="http://schemas.microsoft.com/office/drawing/2014/main" val="970963801"/>
                    </a:ext>
                  </a:extLst>
                </a:gridCol>
                <a:gridCol w="2768653">
                  <a:extLst>
                    <a:ext uri="{9D8B030D-6E8A-4147-A177-3AD203B41FA5}">
                      <a16:colId xmlns:a16="http://schemas.microsoft.com/office/drawing/2014/main" val="33170643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1467218538"/>
                    </a:ext>
                  </a:extLst>
                </a:gridCol>
                <a:gridCol w="3242567">
                  <a:extLst>
                    <a:ext uri="{9D8B030D-6E8A-4147-A177-3AD203B41FA5}">
                      <a16:colId xmlns:a16="http://schemas.microsoft.com/office/drawing/2014/main" val="2242419758"/>
                    </a:ext>
                  </a:extLst>
                </a:gridCol>
              </a:tblGrid>
              <a:tr h="47149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최소 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추가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구현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9447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캐릭터 컨트롤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66038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애니메이션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39485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장애물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719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신발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46651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71953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맵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57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8D5178CA-FAB1-4DA2-9355-9AE8DB23AED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B6688B-B80D-400F-9E51-ED8E9EF7C7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476D48-DB92-44DB-9983-C6B87E1FA07B}"/>
              </a:ext>
            </a:extLst>
          </p:cNvPr>
          <p:cNvSpPr/>
          <p:nvPr/>
        </p:nvSpPr>
        <p:spPr>
          <a:xfrm>
            <a:off x="12002605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BD39C53-82C9-44AF-AFCD-15BDE2900263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EC5BCF-B4AC-4C55-8CA3-F9F920136E78}"/>
              </a:ext>
            </a:extLst>
          </p:cNvPr>
          <p:cNvSpPr/>
          <p:nvPr/>
        </p:nvSpPr>
        <p:spPr>
          <a:xfrm>
            <a:off x="12007043" y="454625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내용 개체 틀 6">
            <a:extLst>
              <a:ext uri="{FF2B5EF4-FFF2-40B4-BE49-F238E27FC236}">
                <a16:creationId xmlns:a16="http://schemas.microsoft.com/office/drawing/2014/main" id="{F1498E1C-1FB6-418C-8BF1-346EB0A86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67112"/>
              </p:ext>
            </p:extLst>
          </p:nvPr>
        </p:nvGraphicFramePr>
        <p:xfrm>
          <a:off x="1014201" y="978408"/>
          <a:ext cx="10357565" cy="57302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45821">
                  <a:extLst>
                    <a:ext uri="{9D8B030D-6E8A-4147-A177-3AD203B41FA5}">
                      <a16:colId xmlns:a16="http://schemas.microsoft.com/office/drawing/2014/main" val="2467820719"/>
                    </a:ext>
                  </a:extLst>
                </a:gridCol>
                <a:gridCol w="832019">
                  <a:extLst>
                    <a:ext uri="{9D8B030D-6E8A-4147-A177-3AD203B41FA5}">
                      <a16:colId xmlns:a16="http://schemas.microsoft.com/office/drawing/2014/main" val="3495309683"/>
                    </a:ext>
                  </a:extLst>
                </a:gridCol>
                <a:gridCol w="1550606">
                  <a:extLst>
                    <a:ext uri="{9D8B030D-6E8A-4147-A177-3AD203B41FA5}">
                      <a16:colId xmlns:a16="http://schemas.microsoft.com/office/drawing/2014/main" val="225104575"/>
                    </a:ext>
                  </a:extLst>
                </a:gridCol>
                <a:gridCol w="5529827">
                  <a:extLst>
                    <a:ext uri="{9D8B030D-6E8A-4147-A177-3AD203B41FA5}">
                      <a16:colId xmlns:a16="http://schemas.microsoft.com/office/drawing/2014/main" val="3338186002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4248067324"/>
                    </a:ext>
                  </a:extLst>
                </a:gridCol>
              </a:tblGrid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및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 수집 및 변경 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이후 맵 변경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화장실 유무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68510"/>
                  </a:ext>
                </a:extLst>
              </a:tr>
              <a:tr h="94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생성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화면과 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좌표 설정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지정위치 생성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조작키 설정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좌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우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체력 생성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유무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[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기절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2643"/>
                  </a:ext>
                </a:extLst>
              </a:tr>
              <a:tr h="505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기본 움직임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상태변경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28437"/>
                  </a:ext>
                </a:extLst>
              </a:tr>
              <a:tr h="49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시간에 맞는 이동 후 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81849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 해결 및 보완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90189"/>
                  </a:ext>
                </a:extLst>
              </a:tr>
              <a:tr h="38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아이템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71874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수집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난이도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12824"/>
                  </a:ext>
                </a:extLst>
              </a:tr>
              <a:tr h="72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오브젝트 이동 및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펭귄과의 지정 범위 장애물 이동△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1.1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외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랜덤 이동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1.2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내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펭귄을 따라옴△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06507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 제작 및 시연과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종료화면 생성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시연 및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최종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8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6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FD9D821C-79A3-403F-8C46-E7F3F53D3E7C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commits</a:t>
            </a:r>
            <a:endParaRPr lang="ko-KR" altLang="en-US" sz="40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B7AAD6A7-514F-4069-8A6F-065CA0D8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00" y="1859872"/>
            <a:ext cx="4343400" cy="59055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32F50D6-C3D8-46AB-86A9-0B3D7FF26670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21162-4EF9-40B8-B09D-93985CB1777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21B810-B373-489A-9E96-779156307A13}"/>
              </a:ext>
            </a:extLst>
          </p:cNvPr>
          <p:cNvSpPr/>
          <p:nvPr/>
        </p:nvSpPr>
        <p:spPr>
          <a:xfrm>
            <a:off x="12002607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57671D-6A71-4158-9350-111AFC29FE64}"/>
              </a:ext>
            </a:extLst>
          </p:cNvPr>
          <p:cNvSpPr/>
          <p:nvPr/>
        </p:nvSpPr>
        <p:spPr>
          <a:xfrm>
            <a:off x="12002607" y="634206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7CFF93-AE75-4FB0-B3B1-0600D068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00" y="1859872"/>
            <a:ext cx="5579188" cy="41624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5DA9B9-D675-4E4E-ADBA-C500B4EB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0" y="2450422"/>
            <a:ext cx="4343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9670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883</TotalTime>
  <Words>429</Words>
  <Application>Microsoft Office PowerPoint</Application>
  <PresentationFormat>와이드스크린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ExtraBold</vt:lpstr>
      <vt:lpstr>맑은 고딕</vt:lpstr>
      <vt:lpstr>휴먼매직체</vt:lpstr>
      <vt:lpstr>Arial</vt:lpstr>
      <vt:lpstr>Gill Sans MT</vt:lpstr>
      <vt:lpstr>Impact</vt:lpstr>
      <vt:lpstr>배지</vt:lpstr>
      <vt:lpstr>게임컨셉_개발범위_계획개발대비 현재진행상황_ Git commits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2DGP_1차 프로젝트</dc:title>
  <dc:creator>태균 구</dc:creator>
  <cp:lastModifiedBy>태균 구</cp:lastModifiedBy>
  <cp:revision>43</cp:revision>
  <dcterms:created xsi:type="dcterms:W3CDTF">2018-09-26T07:36:05Z</dcterms:created>
  <dcterms:modified xsi:type="dcterms:W3CDTF">2018-11-11T03:42:20Z</dcterms:modified>
</cp:coreProperties>
</file>