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8" r:id="rId4"/>
    <p:sldId id="265" r:id="rId5"/>
    <p:sldId id="267" r:id="rId6"/>
    <p:sldId id="271" r:id="rId7"/>
    <p:sldId id="272" r:id="rId8"/>
    <p:sldId id="273" r:id="rId9"/>
    <p:sldId id="274" r:id="rId10"/>
    <p:sldId id="270" r:id="rId11"/>
  </p:sldIdLst>
  <p:sldSz cx="9144000" cy="5143500" type="screen16x9"/>
  <p:notesSz cx="6858000" cy="9144000"/>
  <p:embeddedFontLst>
    <p:embeddedFont>
      <p:font typeface="Chivo" panose="020B0600000101010101" charset="0"/>
      <p:regular r:id="rId13"/>
      <p:bold r:id="rId14"/>
      <p:italic r:id="rId15"/>
      <p:boldItalic r:id="rId16"/>
    </p:embeddedFont>
    <p:embeddedFont>
      <p:font typeface="Chivo Light" panose="020B0600000101010101" charset="0"/>
      <p:regular r:id="rId17"/>
      <p:bold r:id="rId18"/>
      <p:italic r:id="rId19"/>
      <p:boldItalic r:id="rId20"/>
    </p:embeddedFont>
    <p:embeddedFont>
      <p:font typeface="Shadows Into Light Two" panose="020B0600000101010101" charset="0"/>
      <p:regular r:id="rId21"/>
    </p:embeddedFont>
    <p:embeddedFont>
      <p:font typeface="배달의민족 연성" panose="020B0600000101010101" pitchFamily="50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3FE053-6B4F-4CED-A5BC-ACACE3182E36}">
  <a:tblStyle styleId="{953FE053-6B4F-4CED-A5BC-ACACE3182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9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56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7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9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39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5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3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05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2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0" t="0" r="0" b="0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0" t="0" r="0" b="0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0" t="0" r="0" b="0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0" t="0" r="0" b="0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0" t="0" r="0" b="0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0" t="0" r="0" b="0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0" t="0" r="0" b="0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0" t="0" r="0" b="0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0" t="0" r="0" b="0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0" t="0" r="0" b="0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0" t="0" r="0" b="0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0" t="0" r="0" b="0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0" t="0" r="0" b="0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0" t="0" r="0" b="0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0" t="0" r="0" b="0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0" t="0" r="0" b="0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DEEF8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0" t="0" r="0" b="0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0" t="0" r="0" b="0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0" t="0" r="0" b="0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0" t="0" r="0" b="0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0" t="0" r="0" b="0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0" t="0" r="0" b="0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0" t="0" r="0" b="0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0" t="0" r="0" b="0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0" t="0" r="0" b="0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0" t="0" r="0" b="0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-497398">
            <a:off x="4288489" y="588387"/>
            <a:ext cx="569648" cy="583189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Shape 85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579853" y="-136211"/>
            <a:ext cx="781013" cy="79096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684780" y="88390"/>
            <a:ext cx="337444" cy="341744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2711984">
            <a:off x="4884709" y="-109436"/>
            <a:ext cx="799096" cy="593523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054212" y="316389"/>
            <a:ext cx="780996" cy="813747"/>
          </a:xfrm>
          <a:custGeom>
            <a:avLst/>
            <a:gdLst/>
            <a:ahLst/>
            <a:cxnLst/>
            <a:rect l="0" t="0" r="0" b="0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3741390">
            <a:off x="7058695" y="114017"/>
            <a:ext cx="440145" cy="450608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0" t="0" r="0" b="0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444636" y="-158741"/>
            <a:ext cx="817717" cy="835985"/>
          </a:xfrm>
          <a:custGeom>
            <a:avLst/>
            <a:gdLst/>
            <a:ahLst/>
            <a:cxnLst/>
            <a:rect l="0" t="0" r="0" b="0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0" t="0" r="0" b="0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-9290112">
            <a:off x="6899262" y="381262"/>
            <a:ext cx="759011" cy="834631"/>
          </a:xfrm>
          <a:custGeom>
            <a:avLst/>
            <a:gdLst/>
            <a:ahLst/>
            <a:cxnLst/>
            <a:rect l="0" t="0" r="0" b="0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0" t="0" r="0" b="0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0" t="0" r="0" b="0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0" t="0" r="0" b="0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0" t="0" r="0" b="0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0" t="0" r="0" b="0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0" t="0" r="0" b="0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0" t="0" r="0" b="0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0" t="0" r="0" b="0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 rot="5200625">
            <a:off x="5051284" y="-222517"/>
            <a:ext cx="701626" cy="765527"/>
          </a:xfrm>
          <a:custGeom>
            <a:avLst/>
            <a:gdLst/>
            <a:ahLst/>
            <a:cxnLst/>
            <a:rect l="0" t="0" r="0" b="0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0" t="0" r="0" b="0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0" t="0" r="0" b="0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0" t="0" r="0" b="0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0" t="0" r="0" b="0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0" t="0" r="0" b="0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0" t="0" r="0" b="0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0" t="0" r="0" b="0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0" t="0" r="0" b="0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0" t="0" r="0" b="0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0" t="0" r="0" b="0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0" t="0" r="0" b="0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0" t="0" r="0" b="0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0" t="0" r="0" b="0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0" t="0" r="0" b="0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6600" b="1" dirty="0"/>
              <a:t>Fruit Crush!</a:t>
            </a:r>
            <a:endParaRPr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087700" y="2152462"/>
            <a:ext cx="4968600" cy="83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Thank you for listening</a:t>
            </a:r>
            <a:endParaRPr dirty="0"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1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A105"/>
                </a:solidFill>
              </a:rPr>
              <a:t>1.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dirty="0"/>
              <a:t>Rules of the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2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1. Rules of the Game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228726"/>
            <a:ext cx="5984700" cy="329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왼쪽 마우스 클릭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: 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공 던지기</a:t>
            </a:r>
            <a:endParaRPr lang="en-US" altLang="ko-KR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과일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긴 장애물을 맞추면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 +5, +15</a:t>
            </a:r>
          </a:p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과일을 못 맞추면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 -10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endParaRPr lang="en-US" altLang="ko-KR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긴 장애물을 못 맞추면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 -30</a:t>
            </a:r>
          </a:p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아이템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20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멀티볼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): 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일시적으로 한번의 </a:t>
            </a:r>
            <a:r>
              <a:rPr lang="ko-KR" altLang="en-US" sz="20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클릭시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공 </a:t>
            </a:r>
            <a:r>
              <a:rPr lang="en-US" altLang="ko-KR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 던지기 가능</a:t>
            </a:r>
            <a:endParaRPr lang="en-US" altLang="ko-KR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457200" lvl="0" indent="-3937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던질 수 있는 공이 없으면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2250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9220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A105"/>
                </a:solidFill>
              </a:rPr>
              <a:t>2.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Structure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852DE-87C2-4F6B-A2B0-0CD22860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2. Structure- Class, Header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51924-9B9E-40B6-9306-6F195F36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9" y="1616869"/>
            <a:ext cx="2333625" cy="2686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5839F-D5AC-4A36-B3D5-40188CED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50" y="1607344"/>
            <a:ext cx="22383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92204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rgbClr val="FFA105"/>
                </a:solidFill>
              </a:rPr>
              <a:t>3.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Screenshot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5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3. Screenshot -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시작화면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10CD49-6153-4921-BA02-C9622B8F31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417" y="1456055"/>
            <a:ext cx="3006884" cy="3180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00CA9-A773-4523-9293-FA186F8CB8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7753" y="1451918"/>
            <a:ext cx="3006884" cy="31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3. Screenshot -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플레이화면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416C29-68E1-4081-AE98-05118F0E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3" y="1451917"/>
            <a:ext cx="3039990" cy="31802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203A92-1340-4905-9E36-D1858A48E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903" y="1451916"/>
            <a:ext cx="3039990" cy="31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6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/>
              <a:t>3. Screenshot -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게임오버화면</a:t>
            </a:r>
            <a:endParaRPr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6EBAC1-FA1C-472A-8C59-CBD508C5FA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0118" y="1291975"/>
            <a:ext cx="3979069" cy="34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88235"/>
      </p:ext>
    </p:extLst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95</Words>
  <Application>Microsoft Office PowerPoint</Application>
  <PresentationFormat>화면 슬라이드 쇼(16:9)</PresentationFormat>
  <Paragraphs>22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Shadows Into Light Two</vt:lpstr>
      <vt:lpstr>Chivo Light</vt:lpstr>
      <vt:lpstr>배달의민족 연성</vt:lpstr>
      <vt:lpstr>Arial</vt:lpstr>
      <vt:lpstr>Chivo</vt:lpstr>
      <vt:lpstr>Aumerle template</vt:lpstr>
      <vt:lpstr>Fruit Crush!</vt:lpstr>
      <vt:lpstr>1.  Rules of the Game</vt:lpstr>
      <vt:lpstr>1. Rules of the Game</vt:lpstr>
      <vt:lpstr>2.  Structure</vt:lpstr>
      <vt:lpstr>2. Structure- Class, Header</vt:lpstr>
      <vt:lpstr>3.  Screenshot</vt:lpstr>
      <vt:lpstr>3. Screenshot - 시작화면</vt:lpstr>
      <vt:lpstr>3. Screenshot - 플레이화면</vt:lpstr>
      <vt:lpstr>3. Screenshot - 게임오버화면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jooner koh</dc:creator>
  <cp:lastModifiedBy>지수 윤</cp:lastModifiedBy>
  <cp:revision>12</cp:revision>
  <dcterms:modified xsi:type="dcterms:W3CDTF">2018-12-08T08:17:26Z</dcterms:modified>
</cp:coreProperties>
</file>